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6" r:id="rId4"/>
    <p:sldId id="275" r:id="rId5"/>
    <p:sldId id="276" r:id="rId6"/>
    <p:sldId id="287" r:id="rId7"/>
    <p:sldId id="288" r:id="rId8"/>
    <p:sldId id="289" r:id="rId9"/>
    <p:sldId id="274" r:id="rId10"/>
  </p:sldIdLst>
  <p:sldSz cx="12192000" cy="6858000"/>
  <p:notesSz cx="12192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FpIRdYHUy2QxU8+CTZSUTjY7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20:16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9133 15968 80 0,'0'0'907'15,"0"0"-638"-15,0 0-95 16,-164 36-43-16,112-24-29 15,0 2 14-15,7-4-35 16,7-2-15-16,9-4 39 16,8-4 17-16,7 0-11 15,3 0-51-15,-3-12-39 16,-3-6-2-16,-6-4-19 16,-6-5-105-16,-8 4-116 15,-30-4-39-15,7 9-37 16,2 0-220-16</inkml:trace>
  <inkml:trace contextRef="#ctx0" brushRef="#br0" timeOffset="563.4">8254 15579 857 0,'0'0'188'0,"0"0"2"15,0 0 40-15,40-107-16 16,-38 77 17-16,-2 6 26 15,0 2 18-15,0 8 99 16,0 2-35-16,0 8-41 16,0 2-77-16,0 2-64 15,0 0-68-15,0 0-34 0,3 20-54 16,17 14 11 0,11 6 5-16,9 4-16 0,12 2 6 15,3-10-7 1,3-9 0-16,5-13 0 0,-5-12 1 15,2-2-1-15,-5-22 9 16,-3-8-8-16,-3-11 15 16,-7 1-15-16,-2 4 0 15,-9 2 11-15,0 10-12 16,-4 14 0-16,0 10 0 16,6 2 4-16,3 30-4 15,7 10 0-15,5 8 0 16,4-4-1-16,1-1 1 15,0-14 0-15,-3-10-1 16,-3-17 8-16,-1-4-4 16,-3-12-3-16,-3-24 0 15,-5-9-1-15,-1-5-2 0,-7-2 3 16,-5 10 1-16,-7 12 6 16,-3 16-4-16,-1 6-3 15,0 8 0-15,7 8 4 16,9 12-4-16,8 6 0 15,5 0 1-15,5-4 8 16,1-4-18-16,-1-12-2 16,18-6-122-16,-15 0-185 15,-3-6-712-15</inkml:trace>
  <inkml:trace contextRef="#ctx0" brushRef="#br0" timeOffset="963.04">11229 15645 1829 0,'0'0'784'0,"0"0"-437"15,0 0-68-15,0 0-26 16,0 0-123-16,136 2-71 15,-82-2-25-15,-2-6 8 16,-2-16-25-16,-13-10-4 16,-8-7 11-16,-15-2-23 15,-11-4 20-15,-3 1 16 0,-17 4 4 16,-14 4 7-16,-9 14-23 16,-5 18-4-16,-3 4 1 15,1 30-22-15,5 28 0 16,13 32 23-16,18 0-2 15,11 5 4-15,15-3-25 16,32-28 0-16,11 1 0 16,13-20 0-16,7-22 0 15,0-19 0-15,1-4 0 16,7-54-26-16,-19 1-310 0,-18-1-763 16</inkml:trace>
  <inkml:trace contextRef="#ctx0" brushRef="#br0" timeOffset="1431.42">12017 15851 2181 0,'0'0'814'0,"0"0"-510"16,0 0 39-16,0 0-102 15,0 0-127-15,135-90-43 16,-82 50-43-16,2 0-28 15,1 4 0-15,-2 10 0 0,-5 14 0 16,-14 12 0 0,-8 4 0-16,-15 28 0 0,-12 16 0 15,-3 10 0 1,-26 4 0-16,-7 0 0 0,-4-8 0 16,5-9 0-16,6-9 0 15,8-10 0-15,10-12 0 16,11-10 0-16,0-4 0 15,21 0 0-15,19-14 0 16,11-6 0-16,9 6 0 16,3 0 0-16,-5 10 0 15,-10 4 0-15,-8 4 0 16,-11 22-17-16,-17 10 3 16,-12 4-7-16,-8 4 20 15,-31 2 1-15,-17-6 10 0,-11 0 33 16,-4-8-43-1,0-6 0-15,9-3 0 0,14-15 0 16,15-3 0-16,17-13 0 16,12-15 0-16,4-4-700 0</inkml:trace>
  <inkml:trace contextRef="#ctx0" brushRef="#br0" timeOffset="1564.18">13201 16096 1984 0,'0'0'1192'15,"0"0"-830"-15,0 0-362 0,0 0-751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4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820.45776"/>
      <inkml:brushProperty name="anchorY" value="-1368.87915"/>
      <inkml:brushProperty name="scaleFactor" value="0.5"/>
    </inkml:brush>
  </inkml:definitions>
  <inkml:trace contextRef="#ctx0" brushRef="#br0">31 170 10418,'0'0'10176,"-4"-25"-9549,1-4 101,0-2 356,-1 4-320,0 6-24,0 5-29,1 7 19,1 3-117,0 4-106,1 2 6,1 1 89,0 0-98,4 0-32,6 0 131,10 1-101,11 1 7,14 1-188,15-1-25,24 0 32,32-1-12,43 0 22,47-2-98,43-1-139,33-2-96,21-2 14,8 1-19,0-1 0,-6 2 0,-12 0 0,-15 1 0,-18 1 0,-20 1 0,-24 2 0,-27 3 0,-31 2 0,-28 0-168,-23 1 104,-15-1 7,-10-1 3,-10-2 61,-11-1-6,-11-1-3,-11-1 87,-9-1-53,-8 0 76,-6-2 8,-3 0-140,-3 0 44,-3 0-20,-2 0 0,-1 0 0,-2 1 0,-2 1 0,1-1 0,-2 1 0,-6 0-355,-42 1-30330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66.95508"/>
      <inkml:brushProperty name="anchorY" value="-8679.73828"/>
      <inkml:brushProperty name="scaleFactor" value="0.5"/>
    </inkml:brush>
  </inkml:definitions>
  <inkml:trace contextRef="#ctx0" brushRef="#br0">49 0 16612,'0'0'15955,"-7"1"-16024,-1 7 338,-1 12-269,0 19-1242,2 17-5992,2 11-4909,2-8-165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5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72.09961"/>
      <inkml:brushProperty name="anchorY" value="-8082.83398"/>
      <inkml:brushProperty name="scaleFactor" value="0.5"/>
    </inkml:brush>
  </inkml:definitions>
  <inkml:trace contextRef="#ctx0" brushRef="#br0">270 106 11626,'0'0'21105,"28"-26"-21358,-1-2 542,-8 2-289,-19 26 0,0-2 0,1 1 0,0 0 0,-1 0 0,1-1 0,-1 1 0,1-1 0,-1 1 0,0 0 0,0-1 0,0 1 0,1-3 0,-2 4 0,1 0 0,0-1 0,-1 1 0,1-1 0,0 1 0,0 0 0,-1-1 0,1 1 0,0 0 0,-1-1 0,1 1 0,0 0 0,-1-1 0,1 1 0,-1 0 0,1 0 0,0-1 0,-1 1 0,1 0 0,-1 0 0,1 0 0,-1-1 0,1 1 0,-1 0 0,1 0 0,-1 0 0,1 0 0,-1 0 0,0 0 0,-26 7 0,-9 11 0,-1 9 0,5 6 0,8 3 0,24-33 0,-2 1 0,1 0 0,-1 1 0,1-1 0,0 0 0,0 8 0,2-9 0,-1 0 0,0 0 0,1 0 0,0 0 0,-1 0 0,1-1 0,0 1 0,0 0 0,1 0 0,1 2 0,0-1 0,0 0 0,0 0 0,0 0 0,0-1 0,1 1 0,7 5 0,-2-3 0,0 0 0,20 10 0,28 8 0,3-2 0,-6-3 0,-11 0 0,-14-1 0,-30-17 0,2 0 0,0 0 0,0-1 0,-1 1 0,1 0 0,-1 0 0,1 0 0,-1-1 0,1 1 0,-1 0 0,1 0 0,-1 0 0,0 0 0,0 0 0,1 0 0,-1 0 0,0 0 0,0 0 0,0 2 0,-1-2 0,0 1 0,0-1 0,1 1 0,-1-1 0,0 0 0,0 1 0,0-1 0,0 0 0,0 0 0,0 1 0,0-1 0,-1 0 0,1 0 0,-2 1 0,-37 19 0,-21 1 0,-14-2 0,-11-4 0,-1-4-2950,6-5-6868,18-2-12174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8.0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56.00684"/>
      <inkml:brushProperty name="anchorY" value="-7626.08594"/>
      <inkml:brushProperty name="scaleFactor" value="0.5"/>
    </inkml:brush>
  </inkml:definitions>
  <inkml:trace contextRef="#ctx0" brushRef="#br0">351 236 21181,'0'0'11587,"-23"45"-12019,-11 25 863,-11 23-431,-6 15 0,0 4 0,3-7 0,9-15 0,10-20 0,10-22 0,8-22 0,11-23 0,1-5 0,11-25 0,13-29 0,14-35 0,11-28 0,7-19 0,0-5 0,-4 10 0,-8 18 0,-8 24 0,-12 27 0,-9 38 0,-15 27 0,-1-1 0,0 0 0,0 0 0,1 0 0,-1 0 0,0 0 0,0 0 0,0 0 0,0 0 0,1 0 0,-1 0 0,0 0 0,0 0 0,0 0 0,0 0 0,1 1 0,-1-1 0,0 0 0,0 0 0,0 0 0,0 0 0,1 0 0,-1 0 0,0 0 0,0 0 0,0 1 0,0-1 0,0 0 0,0 0 0,0 0 0,0 0 0,1 1 0,-1-1 0,0 0 0,0 0 0,0 0 0,0 1 0,3 13 0,-2 57 0,-5 44 0,-3 27 0,0 8 0,2-10 0,2-17 0,6-21 0,6-19 0,3-22-1839,1-20-1855,-13-40 3142,1 0 276,-1 0 0,1 0 0,-1-1 0,1 1 0,-1 0 1,1 0-1,-1 0 0,1-1 0,0 1 0,-1 0 0,1-1 0,0 1 0,0 0 0,0-1 0,1 2 0,-2-3 49,1 1-1,-1 0 1,1 0-1,-1-1 0,1 1 1,-1 0-1,1 0 0,-1-1 1,1 1-1,-1 0 1,1-1-1,-1 1 0,0 0 1,1-1-1,-1 1 1,0-1-1,1 1 0,-1-1 1,0 1-1,0-1 0,1 1 1,-1-1-1,0 1 1,0-1-1,0 1 0,0-1 1,0 0-1,2-34-7148,-2-2-1352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9.0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13.25195"/>
      <inkml:brushProperty name="anchorY" value="-9214.20996"/>
      <inkml:brushProperty name="scaleFactor" value="0.5"/>
    </inkml:brush>
  </inkml:definitions>
  <inkml:trace contextRef="#ctx0" brushRef="#br0">9 523 8146,'0'0'18480,"-9"15"-17053,12 3-450,0-17-930,-2 0 0,0 1-1,0 0 1,1 0 0,-1-1-1,1 1 1,-1-1 0,1 1-1,2 1 1,33 11 130,18-7-38,13-11-144,7-10-177,1-12-210,-53 16 153,26-15-1,-30 13 39,27-21 0,-31 21 129,24-28 0,-27 27 39,-1-1 1,10-17-1,-12 15 31,14-31-1,-1-16 486,-9 3 272,-6 5 273,-5 9 69,-3 10 232,-5 12-1579,5 23 265,0 0-1,1 0 1,-1 0 0,1 0-1,-1 0 1,1 1-1,-1-1 1,0 0 0,0 0-1,1 1 1,-1-1-1,0 0 1,0 1-1,-1-2 1,1 3-15,-1-1 0,1 0 0,0 0 0,0 0 0,0 0 0,0 0 0,0 0 0,0 0 0,0 1 0,0-1 0,0 0 0,0 1 0,0-1 0,0 1 0,-2 0 0,-22 23 0,-7 21 0,-3 20 0,1 17 0,4 13 0,8 7 0,11 2 0,12-80 0,4 51 0,-1-59 0,0 0 0,0 1 0,10 23 0,-8-29 0,0 1 0,1-1 0,0 1 0,14 16 0,-13-19 0,0 0 0,2 0 0,-1-1 0,20 13 0,-17-13 0,0-1 0,1 0 0,1-1 0,13 5 0,-9-5 0,0-1 0,34 5 0,-33-8 0,1-1 0,33-2 0,-34-2 0,0 0 0,35-10 0,-36 7 0,1-2 0,31-16 0,-32 14 0,0-2 0,25-21 0,-24 17 0,32-36 0,-33 31 0,22-33 0,-25 31 0,14-29 0,1-15 0,-12 14 0,-17 48 0,0 1 0,0-1 0,-1 0 0,0 0 0,0-10 0,0 14 0,0-1 0,-1 1 0,1-1 0,-1 1 0,1 0 0,-1-1 0,1 1 0,-1 0 0,0-1 0,1 1 0,-1 0 0,0 0 0,0-1 0,0 1 0,0 0 0,-1-1 0,0 2 0,1-1 0,-1 0 0,1 1 0,-1-1 0,1 1 0,-1-1 0,1 1 0,-1-1 0,0 1 0,1 0 0,-1 0 0,0 0 0,1 0 0,-1 0 0,-1 1 0,-2-1 0,0 2 0,0-1 0,0 1 0,0-1 0,-8 5 0,-30 22 0,-1 10 0,4 6 0,9 1 0,9-3 0,9-7 0,11-9 0,3-24 0,-1-1 0,0 0 0,0 0 0,1 1 0,-1-1 0,1 0 0,-1 0 0,1 0 0,-1 0 0,1 0 0,0 0 0,0 0 0,1 2 0,-1-2 0,0 0 0,1 1 0,-1-1 0,0-1 0,1 1 0,-1 0 0,1 0 0,-1 0 0,1-1 0,1 1 0,20 2 0,2-6 0,-1-6 0,-2-3 0,-5-1 0,-5 1 0,-3 2 0,-4 2 0,-3 3 0,-1 5 0,-1 11 0,-1 12 0,1 17 0,-1 15 0,0 14 0,0 11 0,-1 7 0,-3 3 0,-2-3 0,-3-4 0,-2-9 0,-3-11 0,-1-12 0,-4-14 0,18-33 0,-1-1 0,1 0 0,-1 0 0,0 0 0,0 0 0,-4 3 0,5-4 0,-1-1 0,0 1 0,0 0 0,1-1 0,-1 0 0,0 0 0,-5 1 0,6-2 0,-1 1 0,0-1 0,1 0 0,-1 0 0,0 0 0,0-1 0,1 1 0,-6-2 0,5 1 0,0-1 0,0 1 0,0-1 0,-1 0 0,1 0 0,0 0 0,-3-3 0,3 1 0,-1 0 0,0-1 0,1 1 0,0-1 0,-4-7 0,3 3 0,0-1 0,1 0 0,-3-11 0,5 7 0,-1 1 0,1-26 0,4 20 0,-1 1 0,9-28 0,-2 20 0,19-43 0,-9 35 0,23-35 0,39-36 0,15 4 0,6 12 0,-2 18 0,-8 20 0,-70 39 0,34-10 0,-39 16 0,30-6 0,-40 11 0,0 0 0,-1 1 0,1-1 0,14 2 0,-18-1 0,0 1 0,0-1 0,0 1 0,0 0 0,0 0 0,0 0 0,0 0 0,-1 0 0,5 3 0,-4-2 0,-1-1 0,0 1 0,0 0 0,0 0 0,0 0 0,0 0 0,0 0 0,-1 0 0,1 1 0,0 2 0,1-1 0,-1 1 0,0-1 0,0 1 0,0 0 0,0 7 0,6 31 0,-3 5 0,-1 2 0,4-2 0,6-6 0,7-8 0,-18-30 0,0-1 0,1 1 0,0-1 0,-1 0 0,9 5 0,-7-5 0,0 0 0,1 0 0,-1-1 0,11 3 0,28 1 0,-35-6 0,1-1 0,19-3 0,-18 1 0,0 0 0,18-8 0,-18 6 0,0-2 0,16-10 0,-17 8 0,0 0 0,14-15 0,-14 13 0,-1-2 0,10-15 0,-12 15 0,0-1 0,6-18 0,5-30 0,-15 49 0,-1-2 0,0-16 0,-3 24 0,0-2 0,0 1 0,0 0 0,-4-13 0,3 17 0,0-1 0,0 0 0,-1 0 0,0 0 0,0 0 0,0 1 0,-4-5 0,3 5 0,0 0 0,0 0 0,-1 1 0,0-1 0,1 1 0,-11-5 0,8 4 0,-1 1 0,0 0 0,0 1 0,-14-3 0,14 5-30,-1-1 0,1 1 0,-1 0 1,-16 3-1,16-2-1086,-1 2 1,1-1-1,-1 2 1,-11 4-1,14-5-863,-1 2-1,0 0 1,0 0-1,-9 8 0,-19 17-16517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9.1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64.40039"/>
      <inkml:brushProperty name="anchorY" value="-10116.80859"/>
      <inkml:brushProperty name="scaleFactor" value="0.5"/>
    </inkml:brush>
  </inkml:definitions>
  <inkml:trace contextRef="#ctx0" brushRef="#br0">0 0 16932,'0'0'13551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26:5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19232 728 317 0,'0'0'758'0,"0"0"-491"15,0 0 63-15,0 0 70 16,0 0 70-16,0 0-104 0,63-40-9 16,-56 32-62-16,-3 4-55 15,-2-1-66-15,-2 5-52 16,0 0-122-16,0 0 0 15,0 0 0-15,0 0 0 16,0-1 0-16,0-7 0 16,-6-5 0-16,-8-1 0 15,-6 0 0-15,-5 2 0 16,-6 6 0-16,-6 6 0 16,-11 0 0-16,-8 14 0 15,-2 18 0-15,4 7 0 16,4 8 0-16,15 4 0 0,16 3 0 15,19-2 0-15,7-2 0 16,42-4 0-16,36-6 0 16,38-12 0-16,-3-11 0 15,-11-13 0-15,-18-4 0 16,-35-7 0-16,-2-11 0 16,-12-4 0-16,-20 2 0 15,-13 4 0-15,-9 5 0 16,0 2 0-16,0 9 0 15,-2 0-27-15,-9 31-320 16,-1 2-249-16,1 2-319 0</inkml:trace>
  <inkml:trace contextRef="#ctx0" brushRef="#br0" timeOffset="348.22">19707 1023 1311 0,'0'0'750'0,"0"0"-264"16,0 0-28 0,0 0-226-16,0 0-28 15,0 0-18-15,0 0-32 0,4-21-47 16,-4 21-34-16,0 14-38 15,4 8 8-15,5 9 14 16,-1 5-57-16,0 4 0 16,3 2 0-16,-4 0 0 15,2-2 0-15,-2-4 0 16,-3-8 0-16,0-8 0 0,0-6-23 16,-4-5-112-1,4-9-156-15,-2 0-282 0,2-3-573 16</inkml:trace>
  <inkml:trace contextRef="#ctx0" brushRef="#br0" timeOffset="779.26">20428 673 2068 0,'0'0'1164'0,"0"0"-636"16,0 0-297-1,0 0-126-15,0 0-105 0,0 0 0 16,0 0-93-16,39-76-188 15,-37 109-65-15,-2 0-271 16,0 2-236-16</inkml:trace>
  <inkml:trace contextRef="#ctx0" brushRef="#br0" timeOffset="907.72">20428 1063 1099 0,'0'0'1657'16,"0"0"-1016"-16,0 0-264 15,0 0-172-15,0 0-124 16,0 0-45-16,0 0-36 16,112-105-150-16,-110 99-611 0</inkml:trace>
  <inkml:trace contextRef="#ctx0" brushRef="#br0" timeOffset="2310.17">21423 403 910 0,'0'0'292'16,"0"0"-135"-16,0 0-77 15,0 0-54-15,0 0-13 16,0 0-12-16,0 0 15 15,0-2 58-15,0 2 47 16,0 0 56-16,0-2 48 0,0 2 41 31,0-3-37-31,0 2-47 0,0 1-27 0,0-2-41 16,0 2-31-16,0-2 0 16,0-2-32-16,0 0 4 15,0-1 9-15,0 0-7 16,0-1-4-16,0-1-4 15,0 2-2 1,0-1 11-16,0 2-5 0,-6 1-10 16,-4 3 20-16,-3 0-43 0,-8 3-11 15,-3 17-5-15,-5 8-3 16,4 10-1-16,6 8 0 16,5 4 1-16,9 2-1 15,5 0 6 1,5-7-5-1,21-8 0-15,10-8 0 16,9-11 5-16,7-10-6 16,3-8 2-16,-2-2 25 15,-1-20-21-15,-8-9 22 16,-4-2 7-16,-9-7-8 16,-9-3 28-16,-8-3-14 15,-7-2-13-15,-7 0-28 0,0 0 0 16,-4 6 0-16,-15 8 0 15,-3 8 0-15,-7 9 0 16,-7 9 0-16,-6 8 0 16,-3 0 0-16,3 17 0 15,7 9 0-15,22 10-198 16,7-6-582-16,6-6-934 0</inkml:trace>
  <inkml:trace contextRef="#ctx0" brushRef="#br0" timeOffset="2641.24">22304 575 2464 0,'0'0'803'0,"0"0"-449"16,0 0-72-16,0 0-141 0,0 0-89 16,0 0-52-16,0 0 0 15,61 4 0-15,-10 2 0 16,18 0 0-16,16-2 0 16,9-2 0-16,-1-2-33 15,-4 0-23-15,-16 0-14 16,-15-2-17-16,-22-6 21 15,-18-2 28-15,-9-2 28 16,-9 2-14-16,0-6-233 16,0 4-369-16,-7 4-924 0</inkml:trace>
  <inkml:trace contextRef="#ctx0" brushRef="#br0" timeOffset="3077.33">23337 208 2397 0,'0'0'833'16,"0"0"-314"-16,0 0-172 16,0 0-347-16,0 0 0 0,0 0 0 15,0 0 0 1,-5 18 0-16,5 29 0 0,0 8 0 15,0 8 0-15,0 1 0 16,5-2 0-16,3-6 0 16,1-6 0-16,0-6 0 15,-2-8 0-15,2-5 0 16,-5-9 0-16,2-8 0 16,0-4 0-16,11-10-144 15,1 0-446-15,1-6-582 0</inkml:trace>
  <inkml:trace contextRef="#ctx0" brushRef="#br0" timeOffset="3311.67">23773 567 2414 0,'0'0'906'0,"0"0"-556"16,0 0-42-16,0 0-190 15,0 0-118-15,0 0 0 16,0 0 0-16,120-46 0 16,-75 44 0-16,2 2 0 15,3-2 0-15,-2 2 0 16,-4-4 0-16,-10-2-68 0,-10-2-209 16,-14 2-534-16</inkml:trace>
  <inkml:trace contextRef="#ctx0" brushRef="#br0" timeOffset="4005.21">24567 301 1886 0,'0'0'665'0,"0"0"-157"15,0 0-195-15,0 0-125 16,0 0-85-16,0 0 8 15,0 0-12-15,46-99-22 16,-24 87-40-16,12 4-5 16,3 4-13-16,11 4-18 15,0 4 1-15,1 22-2 0,-9 13-8 16,-11 11 7-16,-13 6-1 16,-16 8 2-1,-4 0 0-15,-32 0-12 0,-9-4 10 16,-6-6-2-16,2-7 4 15,4-13 13-15,12-8-12 16,14-12 21-16,7-6-3 16,12-6-7-16,0-2 5 15,0 0-17-15,20 0 0 16,9-8 0-16,13-3 0 16,8 0 0-16,0 0 0 15,2 4 0-15,-5 0 0 16,-7 2 0-16,0-5-68 0,-11 2-218 15,-7-5-589-15</inkml:trace>
  <inkml:trace contextRef="#ctx0" brushRef="#br0" timeOffset="4273.33">25284 483 1465 0,'0'0'1516'0,"0"0"-938"0,0 0-211 0,0 0-197 16,0 0-170-16,143-40 0 16,-91 36 0-16,6 0 0 15,7 4 0-15,-1-2 0 16,2 2 0-16,-7-2 0 16,-9 0 0-16,-15 2 0 15,-10-2 0-15,-14 2 0 16,-6 0 0-16,-5 0 0 15,0 0 0-15,0 0-267 0,2 2-771 16</inkml:trace>
  <inkml:trace contextRef="#ctx0" brushRef="#br0" timeOffset="4635.45">26349 237 1672 0,'0'0'1307'0,"0"0"-799"16,0 0-155-16,0 0-164 16,0 0-122-1,0 0-67-15,0 0 0 0,-7 54 0 0,0-4 0 16,3 8 0-16,4 4 0 16,0-4 0-16,6-8 0 15,23-8 0-15,11-9 0 16,12-11 0-16,12-12 0 15,5-10 0 1,5 0 0-16,-3-25 0 0,-6-9 0 16,-9-8 0-16,-11-8 0 15,-12-8 0-15,-18-2 0 16,-13-2 0-16,-2 1 0 16,-24 10 0-16,-18 6 0 0,-12 17 0 15,-6 14 0-15,-9 14 0 31,-38 26 0-31,18 17-273 0,11 2-1313 0</inkml:trace>
  <inkml:trace contextRef="#ctx0" brushRef="#br0" timeOffset="5476.5">19319 1764 1751 0,'0'0'922'16,"0"0"-422"-16,0 0-138 15,0 0-159-15,0 0-80 16,0 0-47-16,0 0-16 16,-27-68-7-16,-2 66-22 15,-9 2-16-15,-8 0-15 16,-3 2 0-16,0 12 0 15,2 6 0-15,5 5 0 16,11 4 0-16,10 6 0 16,11 5 0-16,10 4 0 15,0 2 0-15,17-2 0 0,16-6 0 16,14-8 0-16,7-10 0 16,3-10 0-16,6-10-18 15,11-4-263-15,-16-16-584 16,-12 0-1032-16</inkml:trace>
  <inkml:trace contextRef="#ctx0" brushRef="#br0" timeOffset="5841.13">19484 2047 2270 0,'0'0'866'0,"0"0"-393"0,0 0-225 15,0 0-91-15,0 0-75 16,0 0-82-1,0 0 0-15,113-40 0 0,-76 38 0 16,0 2 0-16,-1 6 0 16,-5 16 0-16,-11 10 0 15,-11 6 0-15,-9 8 0 16,-6 3 0-16,-21-3 0 16,-4-2 0-16,-1-8 0 15,10-8 0-15,7-12 0 16,5-8 0-16,8-6 0 15,2-2 0-15,0 0 0 0,0 0 0 16,16 0 0-16,15 0 0 16,9-6 0-16,9-2 0 15,6 0 0-15,-1 2 0 32,-4 0-47-32,-6 2-296 15,-13 0-535-15,-6 2-973 0</inkml:trace>
  <inkml:trace contextRef="#ctx0" brushRef="#br0" timeOffset="6203.37">20644 1828 2318 0,'0'0'819'0,"0"0"-458"16,0 0-46-16,0 0-168 15,0 0-105-15,0 0-42 0,0 0-40 16,0-26-143-16,0 47-41 16,0 12-253-16,-4-2-302 15,-2-4-464-15</inkml:trace>
  <inkml:trace contextRef="#ctx0" brushRef="#br0" timeOffset="6344.4">20621 2206 2131 0,'0'0'785'0,"0"0"-402"16,0 0-101-16,0 0-150 0,0 0-132 15,0 0-87 1,0 0-418-16,60-79-948 0</inkml:trace>
  <inkml:trace contextRef="#ctx0" brushRef="#br0" timeOffset="6999.53">21612 1702 935 0,'0'0'889'15,"0"0"-271"-15,0 0-23 16,0 0-242-16,0 0-98 16,0 0-57-16,0 0-53 15,-27-66-68-15,5 82-46 16,-5 20-31 0,-4 10 0-16,4 11 0 0,5 7 0 15,15-2 0 1,7-2 0-16,7-6 0 0,26-8 0 15,12-14 0-15,10-10 0 16,8-14 0-16,1-8 0 16,1 0 0-16,-9-22 0 15,-11-10 0-15,-14-10 0 16,-9-12 0-16,-11-6 0 16,-8-10 0-16,-3-1 0 15,-14 5 0-15,-22 8 0 0,-13 12 0 16,-11 18 0-16,-9 14 0 15,-2 14 0-15,-2 28 0 16,14 12-273-16,26 4-684 0</inkml:trace>
  <inkml:trace contextRef="#ctx0" brushRef="#br0" timeOffset="7378.03">22278 1860 1965 0,'0'0'970'0,"0"0"-408"15,0 0-187-15,0 0-151 16,0 0-224-16,0 0 0 16,0 0 0-16,136-32 0 15,-76 31 0-15,0 1 0 0,-1 0 0 16,-9 0 0 0,-14 0 0-16,-12 0 0 0,-10 4 0 15,-9-2-23-15,-5-1-125 16,0 2-124-16,0-2-405 15,-7 2-672-15</inkml:trace>
  <inkml:trace contextRef="#ctx0" brushRef="#br0" timeOffset="7802.37">23256 1474 1079 0,'0'0'981'16,"0"0"-430"-16,0 0-7 15,0 0-187-15,0 0-134 16,0 0-76-16,0 0-45 16,-15-33-60-16,-1 54-28 15,-5 6 14-15,0 14 0 16,-2 7-28-16,3 6 0 15,9 4 0-15,7 3 0 16,4-2 0-16,8-5 0 0,19-5 0 16,11-9 0-16,7-12 0 15,8-12 0-15,3-12 0 16,2-4 0-16,-5-8 0 16,-6-16 0-16,-11-13 0 15,-10-2 0-15,-10-9 0 16,-9-1 0-16,-7 5 0 15,-5 10 0-15,-26 12 0 16,-11 16 0-16,-12 6 0 16,-8 18 0-16,2 16 0 15,6 8 0-15,16 15-146 0,14-13-483 16,17-10-655-16</inkml:trace>
  <inkml:trace contextRef="#ctx0" brushRef="#br0" timeOffset="8100.28">24114 1736 446 0,'0'0'2241'0,"0"0"-1590"16,0 0-155-16,0 0-234 15,0 0-262-15,0 0 0 16,0 0 0-16,62-48 0 16,-14 46 0-16,9 0 0 15,5 0 0-15,3-2 0 16,-7-2 0-16,-9 0 0 16,-14 0 0-16,-12 0-44 15,-12-4-104-15,-7 2-203 16,-2 0-763-16</inkml:trace>
  <inkml:trace contextRef="#ctx0" brushRef="#br0" timeOffset="8541.64">24820 1363 2435 0,'0'0'829'0,"0"0"-483"15,0 0 140-15,0 0-486 16,0 0 0-16,0 0 0 16,0 0 0-16,0 76 0 15,0-26 0-15,13 5 0 16,5-5 0-16,3-8 0 16,5-10 0-16,3-10 0 0,2-14 0 15,2-8 0-15,4 0 0 16,-4-18 0-16,0-10 0 15,-1-8 0-15,-3-2 0 16,-3-2 0-16,-2 1 0 16,-3 7 0-16,-7 9 0 15,-8 9 0-15,-6 10 0 16,0 4 0-16,0 5 0 16,0 26 0-16,0 13 0 0,-10 12 0 15,6 6 0-15,0 4 0 16,2-1 0-16,2-6 0 31,0-6 0-31,0-9 0 16,2-12 0-16,4-8 0 0,2-10 0 0,5-14-140 15,-3 0-350-15,4-8-487 0</inkml:trace>
  <inkml:trace contextRef="#ctx0" brushRef="#br0" timeOffset="8747.7">25529 1630 2172 0,'0'0'896'0,"0"0"-381"15,0 0-221-15,0 0-133 16,0 0-103-16,0 0-58 16,151-72 0-16,-99 66 0 31,3 0 0-31,17-6-74 15,-14 2-425-15,-10-2-856 0</inkml:trace>
  <inkml:trace contextRef="#ctx0" brushRef="#br0" timeOffset="9077.92">26219 1381 2105 0,'0'0'834'16,"0"0"-535"-16,0 0 56 15,0 0-182-15,0 0-128 16,0 0-11-16,0 0-7 0,-73 75-9 16,71-43 6-1,2 1-1-15,6 0 1 0,19-5-9 16,6 0-2-16,5-4 8 16,3-2-6-16,4-2 0 15,-3-2 1-15,-2 0-15 16,-3 3 4-16,-4-2-5 15,-6 2 2-15,-9-2 2 16,-11 2-4 0,-5-6-1-16,-9 2 1 0,-22-2 1 0,-8-1 5 15,-7-1-6 1,-4-1-45-16,4-4-82 0,-18-8-103 16,12 0-289-16,12-12-406 0</inkml:trace>
  <inkml:trace contextRef="#ctx0" brushRef="#br0" timeOffset="9274.44">26168 1448 1958 0,'0'0'673'16,"0"0"-173"-16,0 0-132 16,0 0-138-16,113-83-32 15,-67 69-29-15,4 2-169 0,8 0 0 16,2 4 0-16,3-2 0 15,-7 4 0-15,2 2-83 16,-14 4-268-16,-15 0-660 0</inkml:trace>
  <inkml:trace contextRef="#ctx0" brushRef="#br0" timeOffset="9541.93">26596 1552 2038 0,'0'0'1070'0,"0"0"-714"15,0 0 106-15,0 0-292 16,0 0-170-16,0 0 0 15,134-13 0-15,-61 13 0 16,49 7-42 0,-16 1-276-16,-11-4-732 0</inkml:trace>
  <inkml:trace contextRef="#ctx0" brushRef="#br0" timeOffset="9966.32">27509 1405 1940 0,'0'0'757'0,"0"0"-269"16,0 0-34-16,0 0-232 16,0 0-64-16,0 0-81 15,0 0-77 1,7-52 0-16,-7 52 0 16,0 0 0-16,0 2 0 0,-5 19 0 15,-8 8 0-15,-3 11 0 0,-1 9 0 16,-1 3 0-16,7 2 0 15,2-4 0 1,9-2 0-16,0-6 0 0,7-4 0 16,14-7 0-16,12-9 0 15,4-11 0-15,3-4 0 16,4-7 0 0,3 0 0-1,1-7 0-15,0-15 0 16,2-7 0-16,0-11 0 15,0-13 0-15,-6-7 0 16,-3-4 0-16,-12 0 0 16,-12 3 0-16,-15 10 0 0,-2 6 0 15,-24 9 0-15,-19 10 0 16,-13 12 0-16,-6 10 0 16,-2 4 0-16,-1 20-27 15,17 6-491-15,21 0-531 0</inkml:trace>
  <inkml:trace contextRef="#ctx0" brushRef="#br0" timeOffset="10140.54">28407 1463 2946 0,'0'0'515'16,"0"0"-451"-16,0 0-64 15,0 0-250-15,0 0-1639 0</inkml:trace>
  <inkml:trace contextRef="#ctx0" brushRef="#br0" timeOffset="10934.52">22107 2781 1639 0,'0'0'699'16,"0"0"-211"-16,0 0-107 16,0 0-83-16,0 0-110 15,0 0-37-15,0 0-23 16,-100-52-38-16,61 52-56 16,-7 22-34-16,-6 10 0 0,-4 10 0 15,6 4 0-15,7 6 0 16,11-1 0-16,17-4 0 0,15-2 0 15,3-9 0 1,32-8 0 0,17-12 0-16,12-10 0 0,5-6-3 15,2 0-172 1,7-20-287-16,-17 0-329 16,-19 0-482-16</inkml:trace>
  <inkml:trace contextRef="#ctx0" brushRef="#br0" timeOffset="11374.02">22157 3094 2022 0,'0'0'793'0,"0"0"-295"0,0 0-158 15,0 0-108 1,0 0-21-16,0 0-211 0,118-38 0 16,-75 26 0-16,-5 6 0 15,-7 4 0-15,-8 2 0 16,-10 3 0-16,-9 20 0 15,-4 5 0-15,0 4 0 16,-6 4 0-16,-15-4-15 16,4-6 1-16,1-4 7 15,5-10 7-15,7-4-1 16,4-8 2-16,2 0 7 16,23 0 7-16,12-8-2 15,7-2-13-15,6 0 0 16,1 2 0-16,-4 6 0 15,-8 2 0-15,-5 0 0 0,-12 10 0 16,-10 10 0-16,-12 6 0 16,0 3 0-16,-27 0 0 15,-14 1 0-15,-7-2 0 16,-6-6 0-16,-2-4 0 16,6-3 0-16,5-9 0 15,9-6 0-15,9 0 0 16,19-39-120-16,3 2-491 15,5-8-797-15</inkml:trace>
  <inkml:trace contextRef="#ctx0" brushRef="#br0" timeOffset="11547.06">23118 2773 2794 0,'0'0'892'0,"0"0"-589"16,0 0-196-16,0 0-107 16,0 0 0-16,0 0 0 15,0 0 0-15,107-52-309 0,-99 70-811 16</inkml:trace>
  <inkml:trace contextRef="#ctx0" brushRef="#br0" timeOffset="11705.17">23281 3072 2189 0,'0'0'892'15,"0"0"-577"-15,0 0-78 16,0 0-237-16,0 0-206 16,0 0-824-16</inkml:trace>
  <inkml:trace contextRef="#ctx0" brushRef="#br0" timeOffset="12434.09">24163 2642 1295 0,'0'0'1076'0,"0"0"-487"15,0 0-137-15,0 0-256 16,0 0-104-16,0 0-56 16,0 0-11-16,-18-7-14 15,9 4 2-15,2 2-12 0,-2-3 5 16,3 0 14-16,4 2-4 15,0-5 17-15,2 2 18 0,0-1-21 16,0-5-10-16,0 3-13 16,4 2 1-16,2-2 10 15,8 4-17-15,4 2 8 16,6 2-8-16,7 0 0 16,7 0 5-16,5 9 0 15,-1 5-5 1,-2 5-1-16,-9 6-1 0,-8 5-1 15,-13 6-4-15,-10 6 6 16,-6 6 1 0,-27 2 0-16,-12 2 0 0,-6 0 5 0,-3-5-6 15,4-5-1-15,4-10 1 16,17-8 20 0,10-10 3-16,11-8-2 0,8-4-8 15,0-2-13-15,17 0 0 16,12 0 0-16,13-2 0 15,9-4 0-15,3 2 0 16,1 2 0-16,-4 2 0 16,-1 0-26-16,10 0-269 15,-12 0-399-15,0 0-520 0</inkml:trace>
  <inkml:trace contextRef="#ctx0" brushRef="#br0" timeOffset="13039.36">25070 2825 2160 0,'0'0'754'16,"0"0"-442"-16,0 0 142 16,0 0-244-16,138-28-76 15,-78 24-62-15,9 2-72 0,0 0 0 16,2 2 0-16,-1-2 0 15,-5 2 0-15,-11 0 0 16,-8 0 0-16,-13 0 0 16,-6-2-8-16,-12-4-65 15,-1-4-65-15,-10 0-23 16,-4-4 22-16,0-2 29 16,-9 2 88-16,-13 0 22 15,-3 0 94-15,0 4 58 16,8 2 16-16,5 3-21 0,10 2-57 15,2 1-90-15,0 2 0 16,0 0 0-16,0 0 0 16,5 0 0-16,6 0 0 15,4 0 0-15,-1 4 0 16,-1 6 0-16,-1-1 0 0,-3 2 0 16,-1-1 0-16,1 4 0 15,1 2 0-15,-2 0 0 16,3 4 0-16,1 0 0 15,-1-2 0-15,-3-4 0 16,0-4 0-16,-6-4 0 16,0-2 0-16,-2-4 0 15,0 0 0 1,0 0 0-16,0 0 0 0,0 0 0 16,0 0 0-16,0 0 0 0,0 0 0 15,0 0 0-15,0 0 0 16,0 0 0-16,0-2 0 15,0-4 0-15,0 0 0 16,0-2 0-16,-4 0 0 16,-12-4-347-16,0 4-571 15,3 0-681-15</inkml:trace>
  <inkml:trace contextRef="#ctx0" brushRef="#br0" timeOffset="13778.9">26128 2603 1472 0,'0'0'841'16,"0"0"-215"-16,0 0-55 15,0 0-256-15,0 0-44 16,0 0-271-16,0 0 0 16,-9-69 0-16,9 59 0 0,4-2 0 31,17 4 0-31,6 0 0 0,8 4 0 0,7 4 0 16,3 0 0-16,-3 6 0 15,-4 15 0-15,-9 2 0 16,-11 8 0-16,-16 2 0 15,-2 3 0-15,-14 3 0 16,-17-7 0 0,-4-4 0-16,-3-4 0 0,7-8 0 15,6-6 0-15,10-4 0 16,9-4 0-16,6-2 0 16,0 0 0-16,0 0 0 0,12 0 0 15,13 0 0-15,6-2 0 16,9 2 0-16,7 0 0 31,2 0 0-31,-2 8 0 16,-5 12 0-16,-11 8 0 15,-8 4 0-15,-15 4 0 16,-8 2 0-16,0 1 0 16,-22-3 0-16,-14-8 0 15,-8-6 0-15,-7-6 0 16,-5-6 0-16,1-8 0 15,5-2 0-15,9 0 0 0,9 0 0 16,21-14 0-16,8-4-520 16,3-6-608-16</inkml:trace>
  <inkml:trace contextRef="#ctx0" brushRef="#br0" timeOffset="14234.59">27062 2731 1480 0,'0'0'275'16,"0"0"-193"-16,0 0-66 16,0 0-16-16,0 0-59 15,0 0 39-15,0 0 20 16,84-18 27-16,-84 18 174 16,0-2 76-16,0 2 0 0,0 0 73 15,0-2-74 1,0 2 1-16,0-2-61 0,0 0-29 15,9-2-52 1,11 0-36-16,13 0-99 0,14-2 0 16,12-2 0-16,5 2 0 15,1 2 0-15,-10-1 0 16,-10 4 0-16,-16-1 0 16,-11 2 0-16,-12 0 0 15,-6 0-66-15,0 0-131 16,-18 0-315-16,1 3-460 0</inkml:trace>
  <inkml:trace contextRef="#ctx0" brushRef="#br0" timeOffset="14737">27763 2406 2011 0,'0'0'718'0,"0"0"-164"16,0 0-96-16,0 0-245 15,0 0-71-15,0 0-142 16,0 0 0-16,-4 42 0 16,-7-2 0-16,-2 4 0 15,1-2 0-15,4-3 0 16,3-7 0-16,3-6 0 16,2-4 0-16,0-4 0 0,7-4 0 15,17-2 0-15,12-2 0 16,8-4 0-16,10 0-21 15,4-6-69 1,-5 0-21-16,-4-2 12 0,-12-18-15 16,-12-4-38-16,-11-7-53 15,-12 6 9-15,-2 0 9 16,0 6 148-16,-14 2 39 16,-1 5 120-16,3 5 77 15,4 3 86-15,4 0-62 0,1 4-49 16,3 0-52-16,-2 0-52 15,2 8-35 1,-2 10-33-16,0 10 0 0,2 6 0 16,-2 6 0-16,2 4 0 15,0 2 0-15,0 2 0 16,0 0 0-16,0 0 0 16,0-2 0-16,0-6 0 15,6-3 0-15,17-5-237 16,-2-10-298-16,2-10-438 0</inkml:trace>
  <inkml:trace contextRef="#ctx0" brushRef="#br0" timeOffset="14917.44">28371 2859 1842 0,'0'0'847'0,"0"0"-316"16,0 0-13-16,0 0-305 15,0 0-156-15,0 0-32 16,0 0-25-16,119-50-71 16,-43 38-139-16,-9 0-360 15,-5 0-589-15</inkml:trace>
  <inkml:trace contextRef="#ctx0" brushRef="#br0" timeOffset="15309.85">28833 2581 1901 0,'0'0'661'0,"0"0"-110"16,0 0 3-16,0 0-287 16,0 0-154-16,0 0-64 15,72-105-49-15,-39 97 0 16,5 6 0-16,-1 2 0 16,-1 0 0-16,-7 16 0 15,-4 8 0-15,-13 7 0 16,-9 2 0-16,-3 7 0 15,-9 1 0 1,-18 1 0-16,-6-2 0 0,-3 0 0 0,1-4 0 16,6-4 0-16,6-6 0 15,8-6-7-15,11-6 6 16,4-8-10-16,4-1 11 16,30-5 19-16,12 0-19 15,12 0 0 1,6-3 0-1,1-7 0-15,-9 2 0 16,-9 2 0-16,-16 0 0 16,-11 4 0-16,-11 0 0 15,-7 2 0-15,-2 0 0 16,0 0 0-16,-8 12-174 0,-6-4-559 16</inkml:trace>
  <inkml:trace contextRef="#ctx0" brushRef="#br0" timeOffset="21243.81">24226 3338 967 0,'0'0'1466'0,"0"0"-981"15,0 0-144-15,0 0-146 16,0 0-120-16,0 0-33 15,4 26 16-15,9 10 5 16,5 9-12-16,-1 3-18 16,6-2-1-16,4-2-10 15,8-6 8-15,7-11 0 16,12-9 24-16,13-15 23 16,9-3-25-16,9-7-29 15,3-22-23-15,1-7 0 16,-2-4 0-16,-4 0 0 0,-10 4 0 15,-6 8 0 1,-11 7 0-16,-7 14 0 0,-9 7 0 16,-2 0 0-1,0 14 0-15,-2 10 0 0,2 4 0 16,4 2 0-16,0-2 0 16,5-2 0-16,4-6 0 15,1-8 0-15,3-8 0 16,5-4 0-16,0-4 0 15,5-16 0-15,2-8 0 16,0-2 0-16,-2-2 0 16,-7 4 0-16,-10 4 0 0,-12 8 0 31,-12 8 0-31,-5 6 0 0,-7 2 0 0,7 0 0 16,8 18 0-16,8 6 0 15,11 6 0-15,12-2 0 16,5-2 0-1,1-4 0-15,1-6 0 0,-5-6 0 16,-2-8 0-16,0-2 0 16,-2 0 0-16,4-10 0 15,5-12 0 1,4-2 0-16,-3-2 0 0,-2 2 0 16,-12 4 0-16,-11 8 0 15,-13 8 0-15,-7 4 0 16,-5 0 0-16,-3 18 0 15,3 6 0-15,5 4 0 16,8-2 0-16,9-6 0 16,13-8 0-16,10-12 0 15,7 0 0-15,9-12 0 16,-2-14 0 0,1-6 0-16,-2 0 0 0,-10 2 0 0,-8 4 0 15,-9 6 0-15,-11 6 0 16,-7 6 0-16,-6 8 0 15,0 0 0-15,0 1 0 16,6 16 0-16,2 1 0 16,6 2 0-16,5-2 0 15,3-2 0-15,2-6 0 16,4-4 0-16,3-6 0 16,2 0 0-16,-1-4 0 15,5-12 0-15,0-4 0 0,0 0 0 16,-2-2 0-1,-8 2 0-15,-12 6 0 0,-9 3 0 16,-11 7 0-16,-7 4 0 16,-3 0 0-16,4 0 0 15,1 0 0-15,5 4 0 16,6 5 0-16,7-1 0 16,0-4 0-16,-2 0 0 15,-4-4-80-15,-21 0-157 16,-4 0-354-1,0 0-788-15</inkml:trace>
  <inkml:trace contextRef="#ctx0" brushRef="#br0" timeOffset="24039.28">25045 8 418 0,'0'0'309'16,"0"0"-43"-16,0 0 40 16,0 0 63-16,0 0 140 15,0 0-140-15,0 0 1 16,33 0-99-16,-33 0-44 16,0 0-35-16,0 0-70 15,0 0-22-15,0 0-10 0,0 0-40 16,0 0-11-16,0 0-20 15,-6 0-4-15,-9 0-6 16,-6 0-9-16,-1 0-1 16,-7 0-1-16,0 0-1 15,-5 0 3-15,3 0 0 16,-2 0 1-16,-3 0 0 16,1 0-1-16,-1 0 0 15,3 0 0-15,0 0 1 16,2 0-7-16,-2 0 6 0,5 0 0 15,-3 0-1-15,-3 0-9 16,-2 0 10-16,3 0 0 16,-2 0-1-16,1 16 0 15,1 20-6-15,4 10 7 16,2 4 0-16,4 0 0 16,6 0 0-16,1-4-1 15,3 1-4-15,5-5 4 16,-2-4 1-16,3-2 0 15,1-4 2-15,2-4 0 16,2 0-2-16,-1-4 1 0,3 2-1 16,0-2 11-16,0 2-10 15,3 1 0-15,7 1 16 16,3-2-17-16,3 0 10 16,2 0-5-16,2 2-4 15,0-4 8-15,3 2-9 16,1-2 0-16,2-4 13 15,4 2-12-15,1-4 7 16,0-1-8-16,2-2 0 16,1-3 0-16,-1 1 0 15,0-2 0-15,-2-3 0 0,-2-2 0 16,3 1 0-16,-1-3 0 16,5 0 0-16,0-3 0 15,4-1 0-15,2 0 0 16,-2 0 0-16,0 0 0 15,-4 0 0-15,-1 0 0 16,-2-4 0-16,-1-4 0 16,-1-3 0-16,-2-2 0 0,2 1 0 15,-2-3 0-15,-2-2 0 16,2 1 0-16,-2-2 0 16,0-2 0-16,-3 2 0 15,-2 0 0-15,-2 0 0 16,-1 0 0-16,-4-2 0 15,-1 0 0-15,-1-2 0 16,-3 0 0-16,2-3 0 16,-3 4 0-16,-3-1 0 15,1 0 0 1,-2 1 0-16,-1 2 0 0,-2 1 0 0,-2-3 0 16,0 1 0-1,0 2 0-15,0-2 0 0,0 0 0 16,0 0 0-16,0-4 0 15,0 2 0-15,0-4 0 16,-6 2 0-16,-1-2 0 16,-2-3 0-16,-2 1 0 15,-3-2 0-15,3 5 0 16,-2-2 0 0,2 5 0-16,2 4 0 0,0 2 0 15,0 2 0-15,2 2 0 16,-1 2 0-16,-6-4 0 15,-1-2 0-15,-8-2 0 0,-8-4 0 16,-11 0 0-16,-12 6 0 16,-50 4 0-16,13 4-141 15,1 8-803-15</inkml:trace>
  <inkml:trace contextRef="#ctx0" brushRef="#br0" timeOffset="28838.52">2087 465 1609 0,'0'0'343'0,"0"0"135"0,0 0-188 16,0 0-41-16,0 0-39 16,0 0-25-16,-4-20-33 15,4 20-23-15,0 0-56 16,-2 0-7-16,-1 0-10 15,1 0-23-15,2 0 3 16,-3 0-24-16,-1 0-6 16,-2 10-6-16,-3 8-8 15,-5 8-6-15,-1 8 13 16,3 4 2-16,4 4 2 16,3 0-3-16,5-3 1 15,0-3-1-15,11-4-3 16,7-6-8-16,5-4 11 0,1-6 0 15,3-4 3-15,-1-6-2 16,-1-2 0-16,2-4 11 16,-2 0-11-16,-4 0-1 15,4-6 20-15,-3-8-11 16,1-4 31-16,-4-4-5 16,0-4-8-16,-2-2 4 15,-3-3-25-15,-1-2 9 16,-4-2-15-16,-2 1 0 15,-7 0 0-15,0 0 0 16,0 4 0-16,-14 2 0 0,-3 0 0 16,-8 4 0-16,-6 2 0 15,-5 4 0-15,-4 6 0 16,-7 6 0-16,0 6 0 0,1 0 0 16,-8 36-107-16,12-4-386 15,13-2-375-15</inkml:trace>
  <inkml:trace contextRef="#ctx0" brushRef="#br0" timeOffset="29168.65">2927 708 2371 0,'0'0'669'0,"0"0"-358"16,0 0-15-16,0 0-164 0,0 0-78 15,0 0 6-15,0 0-45 16,73-2-14-1,-21-1-1-15,10 2-2 0,9 1-5 16,3 0-53 0,-3 0-92-16,-2 0-109 0,-15 0-323 31,-23 0-376-31</inkml:trace>
  <inkml:trace contextRef="#ctx0" brushRef="#br0" timeOffset="29498.76">3881 385 2474 0,'0'0'641'0,"0"0"-178"15,0 0-184-15,0 0-179 16,0 0-58-16,0 0-42 16,0 0 8-16,2 38-4 15,2 8 5-15,-2 8 8 16,3 10 42-16,0 2-59 0,-3 1 0 16,0-3 0-16,0-8 0 15,3-8 0-15,-3-12 0 16,2-10 0-16,1-10 0 15,-1-10-44-15,12-10-187 16,-1-18-297-16,3-8-849 0</inkml:trace>
  <inkml:trace contextRef="#ctx0" brushRef="#br0" timeOffset="29737.01">4407 680 1247 0,'0'0'1629'0,"0"0"-1321"15,0 0 185-15,0 0-287 16,0 0-107-16,0 0-35 16,0 0-37-16,107-18-4 15,-65 18-23-15,10 0-19 16,5 0-14-16,3 5-82 0,18 4-80 15,-13-5-270 1,-18-3-328-16</inkml:trace>
  <inkml:trace contextRef="#ctx0" brushRef="#br0" timeOffset="30305.06">5209 501 874 0,'0'0'1399'0,"0"0"-737"16,0 0-180 0,0 0-190-16,0 0-119 0,0 0-77 15,0 0-32 1,78-86-41-16,-47 78 8 0,5 6-31 15,-1 2 0-15,3 0 0 16,-1 6-9-16,-2 14-3 16,-9 6 12-16,-4 6-11 0,-8 6 10 15,-10 4 1 1,-4 4-1-16,-4 1-7 0,-25-1 5 16,-7-2-8-16,-6-4 10 15,0-6 2-15,3-4-1 16,8-6 6-16,9-6-5 15,6-8 5-15,10-4-6 16,4-4 0-16,2-2 13 16,0 0 17-16,0 0-30 15,15 0 0-15,14 0 0 16,16-6 0-16,15-2 0 0,11 0 0 16,5 0 0-16,-2 2 0 15,-12 4 0-15,-13 0 0 16,-15 2 0-16,-17 0 0 15,-8 0 0 1,-9 0 0-16,0 0 0 0,0 0 0 16,0 0 0-16,-20 0-285 15,-5 0-465-15,1 0-1605 0</inkml:trace>
  <inkml:trace contextRef="#ctx0" brushRef="#br0" timeOffset="31244.37">6027 615 2045 0,'0'0'809'0,"0"0"-202"0,0 0-252 15,0 0-75 1,0 0-280-16,0 0 0 0,0 0 0 15,0-4 0-15,6 4 0 16,19-2 0 0,15 1 0-16,13-2 0 0,12 3 0 15,4 0 0-15,-7 0 0 16,-10 0 0-16,-17 0 0 16,-12 0 0-16,-15 0 0 15,-5 0 0-15,-1 3-96 0,9-3-207 31,0 0-516-31,4 0-1772 0</inkml:trace>
  <inkml:trace contextRef="#ctx0" brushRef="#br0" timeOffset="31545.84">7083 218 2126 0,'0'0'835'0,"0"0"-276"16,0 0-238-16,0 0-66 16,0 0-255-16,0 0 0 31,0 0 0-31,-69 60 0 16,33-3 0-16,0 9 0 15,2 6 0-15,11 0 0 16,7-4 0-16,11-4 0 15,5-6 0-15,2-5 0 16,23-7 0-16,6-6 0 16,9-6 0-16,31-12-45 15,-9-10-335-15,-1-10-610 0</inkml:trace>
  <inkml:trace contextRef="#ctx0" brushRef="#br0" timeOffset="32005.11">7392 427 1015 0,'0'0'1330'16,"0"0"-731"-16,0 0-254 0,0 0-34 15,0 0-207-15,63-118-52 16,-26 101 2-16,8 3-31 16,-3 9-7-16,-2 5-16 15,-7 0-11-15,-6 7 11 16,-8 15-26-16,-11 4 1 15,-8 9-2-15,0-2-27 16,-8 4 9-16,-13-3 9 16,0-6 3-16,2-4 33 15,6-8-12-15,4-6 12 16,7-4-1-16,2-2 2 0,0-2 10 16,4 2 1-16,18 2-1 15,12 0 12-15,9 4-23 16,5 2 0-16,4 2-2 15,-6 4 2-15,-7 3 0 16,-13 2-2-16,-10 4 1 16,-14 1 1-16,-2 2 0 15,-13-4 7-15,-24 0 13 16,-9-4 4-16,-12-4 27 16,-4-6-12-16,-5-4 7 15,5-6-7-15,10-2-27 0,17 0-12 16,28-20-41-16,7-4-210 15,7-4-600-15</inkml:trace>
  <inkml:trace contextRef="#ctx0" brushRef="#br0" timeOffset="32178.17">8117 473 2393 0,'0'0'736'0,"0"0"-356"15,0 0-120-15,0 0-133 16,125-18-68-16,-65 18-58 16,9 0-1-1,4 0-66-15,32 0-154 0,-19 0-460 16,-12-4-829-16</inkml:trace>
  <inkml:trace contextRef="#ctx0" brushRef="#br0" timeOffset="32713.74">8872 194 1676 0,'0'0'954'15,"0"0"-423"-15,0 0-182 0,0 0-124 16,0 0-122-16,0 0-64 16,0 0-39-16,-9 3-13 15,-1 30 13-15,2 10 0 16,-1 7 0-16,-2 1 0 15,0 0 1-15,0-7-2 16,4-6-4-16,5-8 4 16,2-8 1-16,0-6 0 15,2-6 10-15,18-2 5 16,11-2-8-16,12-2-1 16,12 1-6-16,10-4-43 15,0-1-29-15,-1 0-29 0,-13-4-22 16,-12-11-42-16,-18-8-19 15,-9-1-46-15,-12-4 40 16,0-2 106-16,0 4 84 16,0 2 54-16,-8 6 209 15,2 6-2-15,2 3 34 16,-1 6-36-16,5 1-100 16,0 2-58-16,-2 0-101 15,0 0 0-15,-2 18 0 0,-4 10 0 16,4 12 0-1,4 8 0-15,0 2 0 0,0 2 0 16,0-2 0-16,7-3 0 31,0-7 0-31,-3-8 0 16,-2-6 0-16,0-8-203 0,1-8-312 0,-1-6-403 0</inkml:trace>
  <inkml:trace contextRef="#ctx0" brushRef="#br0" timeOffset="32877.78">9458 640 421 0,'0'0'1799'31,"0"0"-1035"-31,0 0-282 0,0 0-310 16,0 0-110-16,0 0-52 15,133-25-3-15,-75 25-7 16,6 0-86-16,28 0-190 15,-18 0-278-15,-12 0-301 0</inkml:trace>
  <inkml:trace contextRef="#ctx0" brushRef="#br0" timeOffset="33340.72">10112 423 1642 0,'0'0'825'15,"0"0"-267"-15,0 0-229 16,0 0-173-16,0 0-92 16,0 0-51-16,0 0-12 15,143-58-2-15,-107 58-3 16,-1 0 4-16,-6 8 1 16,-6 6 8-16,-5 4 12 15,-7 4-10-15,-5 4-10 16,-6 2 11-16,0 4-11 15,-8 2-1-15,-15-2 0 0,-4 0 1 16,-4-2 5 0,-2-4-5-16,4-3 29 15,2-5 6-15,7-6-15 0,7-4 6 16,6-5-10-16,7-3-5 16,0 0 40-16,0 0 32 15,4 0-34-15,19 0-2 16,6 0-38-16,9 0 10 15,7 0-14-15,-1 0-6 16,2 0 13-16,-3 0-13 0,-3 0 0 16,-9 0 8-16,-6 0-8 15,-10 0 0-15,-6 0 0 16,-4 0 0-16,-3 0-25 16,-2 0-143-16,2 0-171 15,5 0-248-15,2 0-178 16,0 0-1260-16</inkml:trace>
  <inkml:trace contextRef="#ctx0" brushRef="#br0" timeOffset="33776.29">10677 200 1783 0,'0'0'769'16,"0"0"-310"-16,0 0-91 15,0 0-128-15,0 0-114 16,0 0-36-16,0 0-38 16,69 6-19-16,-40 21 0 15,2 6-31-15,2 7 13 16,0 10-15-16,-4 5 0 0,-4 3-1 15,-5 0-4-15,-4 2 5 16,-8 2-2-16,-3-1-2 16,-5-3 4-1,0 0 0-15,-15-2 0 0,-15-2-6 16,-5-4 3-16,-8-3-1 16,1-7 3-16,0-10 1 15,9-6 0-15,6-6-1 16,9-8-5-16,9-2-12 15,5-7-84-15,4-1-58 16,0 0-91-16,0-7-326 0,4-5-615 16</inkml:trace>
  <inkml:trace contextRef="#ctx0" brushRef="#br0" timeOffset="36276.08">11189 517 1129 0,'0'0'1127'0,"0"0"-805"0,0 0-2 0,0 0-44 15,0 0-80-15,0 0-69 16,0-6-2-16,0 4-25 15,0 2-34-15,0 0 12 16,0 0 2-16,0-2-19 16,13 2-20-1,29 0-19-15,41-2-5 0,44 2-8 16,2 0-9-16,-13 0 0 16,-24 0-3-16,-41 0 6 15,-7-2-3-15,-8 0 0 16,-20 2 0-1,-12-2 0-15,-4 2 0 0,0 0 0 16,0 0-72-16,-2 0-186 0,-12 0-347 16,3 4-597-16</inkml:trace>
  <inkml:trace contextRef="#ctx0" brushRef="#br0" timeOffset="36804.26">12532 291 1564 0,'0'0'1033'16,"0"0"-506"-1,0 0-20-15,0 0-263 0,0 0-98 16,0 0-71-16,0 0-75 15,-20-29 0-15,1 36 0 16,-8 15 0-16,-7 7 0 31,3 7 0-31,4 9 0 0,7 1 0 0,11 0 0 16,9 2 0 0,0-2 0-16,18-2 0 15,16-8 0 1,4-4 0-16,6-7 0 0,3-9 0 15,-1-4 0-15,4-6 0 16,-6-2 0-16,-1-4 0 16,-6 0 0-16,-3 0 0 15,-5-13 0-15,-2-5 0 16,-3-3 0-16,-2-8 0 16,-2-3 0-16,-5-4 0 15,-1-2 0-15,-5-2 0 0,-7 2 0 16,-2 2 0-1,0 4 0-15,-13 2 0 16,-14 2 0-16,-10 4 0 16,-15-3 0-16,-10 5 0 0,-9 7 0 15,-32 12 0-15,19 3-167 16,23 0-1697-16</inkml:trace>
  <inkml:trace contextRef="#ctx0" brushRef="#br0" timeOffset="41976.34">525 360 656 0,'0'0'208'16,"0"0"-16"-16,0 0 35 16,0 0-95-16,0 0 41 0,0 0-6 15,9 11 30 1,-9-11 11-16,0 0-40 0,0 0-39 15,2 0-31-15,-2 0-8 16,2 0 32-16,1 0 8 16,-1-4-9-16,3-4-12 15,-5-4-37 1,0 0 9-16,0-4-30 0,0 2-14 16,0 1 23-16,-12 1-24 15,-5 6 3-15,-4 5-13 16,-8 1-19-16,-4 5-2 15,-7 23-5-15,-5 11 0 0,3 12-6 16,4 8 3-16,5 5 3 16,8-2-1-16,9-2 7 15,10-7 15-15,6-9-5 16,0-8-2-16,10-8 19 16,9-8-26-16,10-6 11 15,6-4 29-15,8-8-16 16,10-2 11-16,5 0-22 15,2-8-13-15,-6-8-7 16,-12 2-10-16,-11 4-20 16,-12 4 24-16,-11 4 6 15,-6 2 18-15,-2 0-8 16,0 0-10-16,0 0-78 0,0 0-207 16,0 0-266-16,0 0-268 0</inkml:trace>
  <inkml:trace contextRef="#ctx0" brushRef="#br0" timeOffset="42275.53">918 222 1534 0,'0'0'558'15,"0"0"-184"-15,0 0 115 16,0 0-278-16,0 0-36 16,0 0 25-16,0 0-76 15,-7-56-46 1,4 56 8-16,1 0-47 0,-2 0-3 16,-3 18-36-16,-2 13-9 15,-7 10 8-15,-1 9 1 16,-1 3 0-16,3-1-1 0,-1-6-31 15,7-2-191-15,5-10-247 16,4-16-455-16</inkml:trace>
  <inkml:trace contextRef="#ctx0" brushRef="#br0" timeOffset="42512.5">1211 469 1400 0,'0'0'725'0,"0"0"-232"15,0 0-148-15,0 0-70 16,0 0-40-16,0 0-58 16,0 0-40-16,6-78-67 15,-6 76-31 1,0 2-13-1,0 0-26-15,0 0-36 16,15 2-137-16,1 10-360 16,1 4-299-16</inkml:trace>
  <inkml:trace contextRef="#ctx0" brushRef="#br0" timeOffset="42700.9">1385 854 535 0,'0'0'1791'0,"0"0"-1232"16,0 0-201-16,0 0-78 15,0 0-160-15,0 0-69 16,0 0-29-16,19-48-22 16,-15 44-6-16,-2 4-87 15,-2 0-250-15,0 14-572 16,0 2-456-16</inkml:trace>
  <inkml:trace contextRef="#ctx0" brushRef="#br0" timeOffset="45774.81">21398 2474 1846 0,'0'0'748'15,"0"0"-251"-15,0 0-11 0,0 0-254 16,0 0-83-16,0 0-11 15,-2 0-138-15,2 0 0 16,0 0 0-16,0 0 0 16,0 0 0-16,13 0 0 15,18 0 0 1,21 0 0-16,19 0 0 0,16 0 0 16,4 0 0-16,-4 0 0 15,-12 0 0-15,-17 0 0 0,-20 0 0 16,-20 0 0-16,-13 0 0 15,-5 0-38-15,-21 0-238 16,-50 0-267-16,5 2-251 16,-3 4-75-16</inkml:trace>
  <inkml:trace contextRef="#ctx0" brushRef="#br0" timeOffset="46042.63">21357 2534 935 0,'0'0'570'0,"0"0"-235"16,0 0 208-16,0 0-213 15,0 0-6-15,0 0-36 16,0 0-68-16,-33 3-64 0,43-3-9 16,13 0-15-16,18 0-16 15,17 0-116-15,11 0 0 16,12 0 0-16,0 0 0 16,2 0 0-16,-12 0 0 15,-9 0 0-15,-14-5 0 16,-15-1 0-16,-14 3 0 15,-7-1 0 1,-5 1 0-16,-7 3 0 0,0 0 0 0,0 0 0 16,8 0-282-1,2 3-573-15,3-2-927 0</inkml:trace>
  <inkml:trace contextRef="#ctx0" brushRef="#br0" timeOffset="46199.95">22481 2559 491 0,'0'0'2260'0,"0"0"-1634"15,0 0-409-15,0 0-217 32,0 0-96-32,0 0-561 15,0 0-1092-15</inkml:trace>
  <inkml:trace contextRef="#ctx0" brushRef="#br0" timeOffset="47608.12">1776 1052 1960 0,'0'0'294'15,"0"0"-27"-15,0 0-28 16,0 0-93-16,0 0 48 16,0 0-17-16,0 0-8 15,2 0-4-15,-2 0-78 16,0 0 3-16,0 0-4 15,0 0-40-15,4 0-2 0,5 0-38 16,13 0 0-16,12-4-9 16,15-2 3-16,10 1 0 15,11-2-2-15,-3 1 4 16,-7 2 5-16,-12 0-7 16,-11 4-60-16,-16-1-7 15,-9 1-52-15,-8 0-37 16,-4 0-61-16,-8 0-33 15,-17 5-273-15,-6 3-418 0</inkml:trace>
  <inkml:trace contextRef="#ctx0" brushRef="#br0" timeOffset="48001.23">1689 1143 1497 0,'0'0'757'0,"0"0"-280"15,0 0-128-15,0 0-143 16,0 0-43-16,0 0-34 16,0 0-29-16,-19 0-29 15,19 0-43-15,0 0 23 16,0 0-22-16,0 0-19 16,0 0 20-16,14 0-28 0,15 0-2 15,20-2 0-15,17-2 6 16,15 0-5-16,4-1-1 15,-6 0-7-15,-9 1 6 16,-19 2-51-16,-18-2 17 16,-15 1 34-16,-11 3 1 15,-7 0 10-15,0 0-10 16,0 0-1-16,0 0-20 16,0 0-66-16,-2 0-40 15,-5 0 10-15,1 0-72 16,-2 0-100-16,2 0-192 15,-1 0-209-15</inkml:trace>
  <inkml:trace contextRef="#ctx0" brushRef="#br0" timeOffset="48300.44">1773 1135 1249 0,'0'0'307'0,"0"0"42"16,0 0 145-16,0 0-247 0,0 0-49 15,0 0-39-15,0 0-46 16,-22 0-63 0,22 0-16-16,22-2-14 0,12 0-13 15,14-2 47-15,10 0-16 16,7-2-15-16,-1-2 10 15,-8 0-33-15,-11 2 1 16,-16 2-1-16,-11 1-13 16,-12 2 12-16,-6 1-15 15,0 0-30-15,-2 0-88 16,-15 0-397-16,-2 0-408 0</inkml:trace>
  <inkml:trace contextRef="#ctx0" brushRef="#br0" timeOffset="48599.2">1742 1157 1624 0,'0'0'321'16,"0"0"157"-16,0 0-170 16,0 0-125-16,0 0-47 15,0 0-73-15,0 0-37 16,129-12-5-16,-68 10-12 15,7 0-9-15,5 0 0 0,4-2-6 16,-6 0 0-16,-9-3 6 16,-12 2 0-16,-19-1 6 15,-14 2 0-15,-10 1 33 16,-7 2 68-16,0 1-40 16,0 0-10-16,0 0-57 15,0 0-11-15,0 0-49 16,0 1-183-16,0 8-506 0</inkml:trace>
  <inkml:trace contextRef="#ctx0" brushRef="#br0" timeOffset="55502.01">7568 1185 1829 0,'0'0'604'16,"0"0"-284"-16,0 0-71 16,0 0-165-16,0 0-57 15,0 0 25-15,-13 0-5 16,13 0-1-16,-3 0 20 16,3 0-15-16,0 0-11 15,-2 0-21-15,-2 0-19 16,-3 0-49-16,-11 2-164 15,1 6-419-15,-1-4-293 0</inkml:trace>
  <inkml:trace contextRef="#ctx0" brushRef="#br0" timeOffset="55910.67">9262 1087 1610 0,'0'0'479'16,"0"0"-151"-16,0 0-136 15,0 0-121-15,0 0-53 16,0 0-9-16,0 0 0 0,-2-3-8 15,0 3-1-15,-10 0-36 16,1 8-162-16,-3 1-341 0</inkml:trace>
  <inkml:trace contextRef="#ctx0" brushRef="#br0" timeOffset="56305.28">10527 1059 1512 0,'0'0'732'16,"0"0"-511"-16,0 0-62 15,0 0-43-15,0 0-74 16,0 0-12-16,0 0-12 15,0-4-5-15,0 4 4 16,0 0-17-16,-6 0-6 16,-25 0-118-16,2 5-338 15,-3-2-739-15</inkml:trace>
  <inkml:trace contextRef="#ctx0" brushRef="#br0" timeOffset="57007.64">12724 1099 1258 0,'0'0'549'0,"0"0"-203"16,0 0 31-16,0 0 3 15,0 0-139-15,0 0-57 16,0 0 37-16,-2-7-68 15,2 7-41-15,0 0-41 16,0 0-32-16,0 0-11 16,6 0-28-16,21 0-14 15,16 0 13-15,16 0-6 16,15 0-15-16,4 3-16 16,-4-3-14-16,-16 0 23 0,-18 0-5 15,-18 0-5-15,-20 0-42 16,-2 0-99-16,-47 0-112 31,-1 1-467-31,-6 4-120 0</inkml:trace>
  <inkml:trace contextRef="#ctx0" brushRef="#br0" timeOffset="57274.35">12548 1155 1664 0,'0'0'652'16,"0"0"-86"-16,0 0-246 0,0 0-78 15,0 0-129-15,0 0-20 16,0 0-36-16,69-12-12 16,-29 8-15-16,6 0-17 15,6 0-1-15,2 0-11 16,-6 0 0-16,-7 2 8 16,-12 0-9-16,-10 0-1 15,-9 2 1-15,-6 0 0 16,-4 0 0-16,0 0-17 15,0 0-137-15,-2 0-206 0,-12 0-610 16</inkml:trace>
  <inkml:trace contextRef="#ctx0" brushRef="#br0" timeOffset="57432.47">13116 1207 2953 0,'0'0'620'0,"0"0"-592"15,0 0-28 1,0 0-607-16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0.9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240 108 16436,'0'0'13244,"-2"-13"-12475,-2-2-211,-1-1 176,-1-1 347,-2 3-1309,0 1 401,-1 4-173,-1 2 0,-2 3 0,-3 5 0,-4 10 0,-5 11 0,-3 14 0,0 13 0,1 10 0,6 7 0,6 1 0,10-2 0,5-53 0,0 0 0,5 23 0,-4-29 0,0 1 0,1 0 0,0 0 0,0 0 0,5 7 0,-5-10 0,0 1 0,1-1 0,0 1 0,0-1 0,0 0 0,7 5 0,-5-5 0,-1 0 0,1-1 0,0 0 0,0 0 0,10 3 0,-8-3 0,1-1 0,0 1 0,17 0 0,-16-3 0,0 0 0,1 0 0,15-3 0,-17 1 0,2-1 0,0 0 0,13-6 0,-15 5 0,0-1 0,1-1 0,11-8 0,-13 8 0,-1-1 0,1 0 0,10-13 0,-13 13 0,1-1 0,-1-1 0,8-14 0,-8 12 0,-1 1 0,6-23 0,-2-22 0,-7 44 0,-1-1 0,-3-19 0,-10-20 0,-6 8 0,-6 8 0,-2 11 0,-2 9 0,24 14 0,1 0 0,0 0 0,-1 1 0,1-1 0,-7 1 0,-24 7-4630,0 7-10935,8 1 3018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1.7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15.15088"/>
      <inkml:brushProperty name="anchorY" value="838.04321"/>
      <inkml:brushProperty name="scaleFactor" value="0.5"/>
    </inkml:brush>
  </inkml:definitions>
  <inkml:trace contextRef="#ctx0" brushRef="#br0">1196 98 10986,'0'0'17081,"-39"-16"-16534,-12-3-39,-13-2 32,-5 3-37,-4 4 65,-2 5 163,1 9-250,52 2-333,-30 7-1,32-4-50,-33 13 0,33-9-17,-31 20 0,28-14 8,-24 21 1,-21 28-121,3 13 60,3 10-28,5 8 0,6 7 0,5 5 0,7 2 0,7 2 0,10 0 0,8-1 0,7-4 0,12-4 0,-1-71 0,8 33 0,-5-39 0,14 36 0,-12-40 0,21 36 0,-19-39 0,26 31 0,-22-32 0,27 24 0,-25-27 0,31 19 0,-27-21 0,30 13 0,28 4 0,7-9 0,6-7 0,5-7 0,4-5 0,0-8 0,0-8 0,-4-10 0,-4-7 0,-7-9 0,-7-6 0,-8-8 0,-7-5 0,-7-6 0,-7-5 0,-4-4 0,-7-2 0,-5-2 0,-7 1 0,-7 1 0,-7 2 0,-5 5 0,-7 3 0,-8 3 0,-6 4 0,-8 3 0,-7 3 0,-5 2 0,-5 3 0,-3 1 0,-2 4 0,-3 1 0,0 5 0,-2 3 0,-1 5 0,-2 5 0,-7 8 0,-5 6-2623,-3 6-7793,12 4-11207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3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890.4397"/>
      <inkml:brushProperty name="anchorY" value="1591.57605"/>
      <inkml:brushProperty name="scaleFactor" value="0.5"/>
    </inkml:brush>
  </inkml:definitions>
  <inkml:trace contextRef="#ctx0" brushRef="#br0">617 55 13811,'0'0'17469,"-5"-18"-16828,-4-1-247,-5 5-163,12 14-224,1-1 0,-1 1 1,1-1-1,-1 1 0,1-1 1,-1 1-1,1 0 0,-1-1 1,0 1-1,1 0 0,-3 0 1,0 1-5,0 0 1,0 0 0,0 0 0,1 1 0,-1-1 0,-3 3-1,-35 21 117,-10 14-149,-12 7 45,-6 3-16,-1-1 0,2-6 0,8-9 0,14-9 0,14-8 0,12-8 0,14-4-149,14-3 182,14-3-52,12 1 9,8 3 3,7 7 8,3 9-49,1 10 52,1 9-8,1 9 3,-2 5-8,-1 1-698,-3-2-548,-5-6-447,-8-10-1001,-9-11-1767,-10-15 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3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28.29053"/>
      <inkml:brushProperty name="anchorY" value="73.55817"/>
      <inkml:brushProperty name="scaleFactor" value="0.5"/>
    </inkml:brush>
  </inkml:definitions>
  <inkml:trace contextRef="#ctx0" brushRef="#br0">3 196 13587,'0'0'18117,"-3"-4"-17661,5-3-137,8-1-223,14-3-15,16-1-65,25-1-12,32-3 55,37-1-75,36 0 71,28 2-69,18 2 21,8 3-7,3 3 0,1 1 0,-2 2 0,-9-1 0,-19 0 0,-25 0 0,-29 1 0,-24 1 0,-20 0 0,-14 1 0,-14 0 0,-15 0 0,-14 1 0,-14 0 0,-10 0 0,-9 0 0,-6 1 0,-4 0 0,-1 0 0,-1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5.3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2.21777"/>
      <inkml:brushProperty name="anchorY" value="-2084.08643"/>
      <inkml:brushProperty name="scaleFactor" value="0.5"/>
    </inkml:brush>
  </inkml:definitions>
  <inkml:trace contextRef="#ctx0" brushRef="#br0">925 239 12859,'0'0'12849,"-38"-17"-11993,-14 0-196,-12 3-55,44 14-180,-34-1 0,35 3-128,1 1-1,-25 5 0,21-1-40,-40 18 1,37-13-55,-35 25 0,-25 28 150,4 14-89,6 13-16,10 9-115,11 9-47,13 4-13,14 4-80,11 0 75,13-3-74,14-4 22,-4-77 35,11 37 1,-8-41-60,17 37-1,-13-39 16,21 33 0,-18-36-5,26 29 0,-23-32 3,30 25 1,-28-29 17,35 22 0,-32-25-23,38 16-1,33 4 6,7-12 54,4-9-74,3-7-32,1-9 64,-1-9-34,-3-10 21,-4-8 80,-5-10-33,-9-7 53,-8-7 109,-11-7 92,-9-5-157,-9-7-158,-8-5 42,-8-7-31,-5-7 0,-6-5 0,-5-6 0,-6-2 0,-5-1 0,-4 3 0,-4 2 0,-9 6 0,-10 4 0,10 64 0,-13-32 0,10 33 0,-18-29 0,15 31 0,-23-27 0,18 28 0,-24-22 0,-27-14 0,-8 9 0,50 35 0,-30-11 0,29 15 0,-35-7 0,33 13-765,-48-2-1,44 7-2045,-51 6 1,-41 18-8766,22 2-3099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0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34.71289"/>
      <inkml:brushProperty name="anchorY" value="-577.66882"/>
      <inkml:brushProperty name="scaleFactor" value="0.5"/>
    </inkml:brush>
  </inkml:definitions>
  <inkml:trace contextRef="#ctx0" brushRef="#br0">153 0 11642,'0'0'19854,"-19"28"-19822,-6 12-36,-5 8 16,1 3-15,5-3 5,7-5-2,8-10 46,10-31-24,-1 0 0,0 0 0,0 0-1,0 0 1,0 0 0,0 0-1,1 0 1,-1-1 0,1 1-1,1 3 1,-1-3 19,0-1 1,-1 0-1,1 1 1,0-1-1,0 0 0,1 0 1,-1 0-1,0 0 0,0 0 1,0 0-1,1-1 0,-1 1 1,3 1-1,28 6 306,12-4-397,8-4 121,3-1-71,1 0 0,-4-1 0,-6 7 0,-40-2 0,1-2 0,-1 1 0,0 0 0,8 5 0,-10-5 0,1 1 0,-1 0 0,0 0 0,-1 0 0,1 1 0,3 3 0,-3-2 0,0-1 0,-1 2 0,0-1 0,6 11 0,5 29 0,-5 7 0,-7 1 0,-9 0 0,4-44 0,0 1 0,-8 19 0,7-22 0,0 0 0,0-1 0,-1 1 0,-6 7 0,5-9 0,1 1 0,-1-1 0,0 0 0,-9 5 0,7-5 0,0-1 0,0 0 0,-15 5 0,-30 4 0,41-12 0,0-1 0,-21 0 0,25-3-299,0 2 1,-1-2-1,1 1 0,-14-7 0,14 5-665,-1-1 0,1 0 1,0 0-1,-10-9 0,10 6-1453,-1 0 1,1-1 0,-10-13 0,-13-23-15742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2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5.91833"/>
      <inkml:brushProperty name="anchorY" value="-367.27356"/>
      <inkml:brushProperty name="scaleFactor" value="0.5"/>
    </inkml:brush>
  </inkml:definitions>
  <inkml:trace contextRef="#ctx0" brushRef="#br0">0 130 12859,'0'0'19613,"32"-14"-19542,15-3-62,14-3-1226,9-2-2987,0 1-2699,-7 1-7706,-15 5 10180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7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23.15771"/>
      <inkml:brushProperty name="anchorY" value="-1084.36548"/>
      <inkml:brushProperty name="scaleFactor" value="0.5"/>
    </inkml:brush>
  </inkml:definitions>
  <inkml:trace contextRef="#ctx0" brushRef="#br0">962 17 13899,'0'0'12475,"-41"-7"-11260,-14-1 92,-14 6-291,48 5-481,-34 6 1,34-2-52,-40 15 1,38-11-93,-39 26 0,-24 29-496,-1 18 239,2 16-135,5 11 0,9 10 0,12 7 0,14 5 0,16 1 0,17-3 0,13-99 0,8 62 0,-4-70 0,1 1 0,16 41 0,-13-46 0,1 1 0,0-2 0,17 24 0,-15-26 0,2 0 0,1-1 0,20 19 0,-18-20 0,1-1 0,0-1 0,24 12 0,-20-13 0,1-1 0,41 13 0,-33-14 0,57 10 0,37-6 0,4-15 0,0-13 0,-5-12 0,-6-7 0,-10-7 0,-11-5 0,-12-5 0,-14-3 0,-51 36 0,20-23 0,-26 24 0,19-28 0,-21 26 0,12-28 0,4-21 0,-8-4 0,-8-2 0,-5-3 0,-4 0 0,-4-1 0,-6 3 0,-8 3 0,-7 5 0,-8 4 0,-7 6 0,-7 3 0,-7 4 0,-6 2 0,-4 2 0,-5 0 0,0 3 0,-2 5 0,42 28 0,-25-10 0,28 14-2763,-37-5-1,38 8-4890,-42 2 0,-8 5-4125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6.6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8.54102"/>
      <inkml:brushProperty name="anchorY" value="-334.42242"/>
      <inkml:brushProperty name="scaleFactor" value="0.5"/>
    </inkml:brush>
  </inkml:definitions>
  <inkml:trace contextRef="#ctx0" brushRef="#br0">596 27 13771,'0'0'17578,"-5"-13"-16685,-8 2-455,-10 8-426,-13 12 63,-15 14-75,-12 13 0,-9 9 0,-2 4 0,4-1 0,8-6 0,12-10 0,15-10 0,12-8 0,11-7 0,7-5 0,4-6 0,4-5 0,4-2 0,2 1 0,3 0 0,5 5 0,7 8 0,8 12 0,11 13 0,12 13 0,10 9 0,7 6 0,-1 0 0,-5-6 0,-13-10-1027,-14-11 98,-17-13-717,-18-14 224,-18-19-4320,-16-13 3769,-10-11-334,-6-6 1875,0-1 289,3 4 1469,7 6 1085,6 8 1413,9 8-1848,8 8 329,6 6-696,3 4-233,4 3-682,3 1-718,11 1 148,16 0-124,26 1 0,39-2 0,52 1 0,56-2 0,49-4 0,33-3 0,13-4 0,-5-1 0,-20-1 0,-35 1 0,-42 2 0,-44 2 0,-36 3 0,-30 2 0,-20 2 0,-17 0 0,-12 2 0,-9 0 0,-3 0 0,-2 1 0,0 2 0,6-1 0,4 1-2455,2-1-6058,-20-2-2523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7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98.68164"/>
      <inkml:brushProperty name="anchorY" value="-1393.10144"/>
      <inkml:brushProperty name="scaleFactor" value="0.5"/>
    </inkml:brush>
  </inkml:definitions>
  <inkml:trace contextRef="#ctx0" brushRef="#br0">409 0 17788,'0'0'14864,"-13"33"-14822,-6 18 31,-8 19-73,-6 13 0,-4 6 0,-2 1 0,-2-4 0,1-9 0,1-12 0,4-13 0,5-15 0,6-13 0,8-11 0,6-10 0,4-10 0,9-8 0,10-5 0,10-3 0,9 1 0,10 4 0,5 5 0,4 6 0,1 7 0,-2 7 0,-6 7 0,-7 4 0,-10 2 0,-7-2 0,-8-3 0,-6-5 0,-3-3 0,-4-9 0,-3-10 0,-4-11 0,-1-13 0,-1-11 0,0-7 0,3-3 0,1 1 0,3 7 0,1 10 0,0 12 0,1 15 0,-1 22 0,0 22 0,-2 23 0,0 20 0,-1 16 0,0 7 0,1 0 0,0-5 0,0-12 0,2-15 0,0-19-962,2-17-6436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02.68945"/>
      <inkml:brushProperty name="anchorY" value="-1679.98633"/>
      <inkml:brushProperty name="scaleFactor" value="0.5"/>
    </inkml:brush>
  </inkml:definitions>
  <inkml:trace contextRef="#ctx0" brushRef="#br0">1050 188 16436,'0'0'12082,"-30"-33"-11184,-11-6 158,-15-2-360,37 30-370,-29-13 0,26 15 8,-35-9 0,35 14-225,-44-4 0,42 8-104,0 1-1,-24 3 1,22 1 19,-48 13-1,47-8-23,-45 22 0,46-17 0,-42 29 0,45-25 0,-39 39 0,42-36 0,-32 48 0,35-43 0,-23 52 0,26-46 0,-14 50 0,1 42 0,12 4 0,14-2 0,14-3 0,-5-88 0,12 42 0,-10-50 0,22 46 0,-20-52 0,30 44 0,-28-48 0,1-1 0,22 21 0,-22-24 0,1-1 0,28 17 0,-25-19 0,0-1 0,28 11 0,-24-13 0,47 10 0,31-3 0,7-10 0,5-12 0,4-10 0,0-9 0,-4-8 0,-6-6 0,-10-6 0,-11-5 0,-63 34 0,25-22 0,-31 23 0,24-30 0,-29 31 0,20-35 0,-23 34 0,13-36 0,-15 33 0,6-33 0,-2-21 0,-7-1 0,-10-1 0,-10 1 0,8 50 0,-11-26 0,-19-23 0,-11 3 0,-10 3 0,-11 4 0,-8 7 0,-6 5 0,-7 8 0,-15 4-5386,62 24-8901,-2 1-2728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9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47.49487"/>
      <inkml:brushProperty name="anchorY" value="-789.80701"/>
      <inkml:brushProperty name="scaleFactor" value="0.5"/>
    </inkml:brush>
  </inkml:definitions>
  <inkml:trace contextRef="#ctx0" brushRef="#br0">37 52 3185,'0'0'25893,"-6"-10"-24331,-1 0-306,0-1-457,0 3-863,3 2 200,1 2-136,1 2 0,2 1 0,9 6 0,15 10 0,28 13 0,42 21 0,53 25 0,55 26 0,47 24 0,33 19 0,12 11 0,0 9 0,-10 4 0,-15 1 0,-20-1 0,-24-7 0,-30-16 0,-33-20 0,-32-22 0,-27-21 0,-20-16 0,-15-13 0,-14-12 0,-14-11 0,-11-10 0,-9-7 0,-7-7 0,-6-5 0,-2-6 0,-3-7 0,0-5 0,-2-4 0,-4-6 0,-5-5 0,-8-5 0,-7-4 0,-6-7 0,-6-5 0,-5-3 0,-3-4 0,-4 1 0,-1 1 0,-2 5 0,-1 4 0,1 7 0,2 5 0,3 6 0,5 7 0,7 5 0,7 6 0,7 4 0,7 5 0,7 4 0,6 8 0,13 9 0,14 12 0,18 12 0,18 11 0,17 10 0,14 6 0,4 4 0,-3 1 0,-10-3 0,-18-5 0,-53-48 0,20 27 0,-29-36 0,0 1 0,-1 1 0,1-1 0,3 11 0,-8-15 0,1-1 0,-1 1 0,1-1 0,-1 1 0,0-1 0,1 1 0,-1-1 0,-1 1 0,1-1 0,-2 7 0,1-6 0,-1 0 0,1-1 0,-1 1 0,0-1 0,0 1 0,0-1 0,0 0 0,0 0 0,-1 0 0,-3 3 0,-1 0 0,0 0 0,0-1 0,0 1 0,-15 6 0,3-2 0,-34 11 0,-34 7 0,-8-2 0,-3-2 0,6-1 0,10 1 0,13-1 0,14 1 0,14-1 0,14 0 0,11-1 0,8-1-2894,6-3-5325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0.5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76.93115"/>
      <inkml:brushProperty name="anchorY" value="-4042.4187"/>
      <inkml:brushProperty name="scaleFactor" value="0.5"/>
    </inkml:brush>
  </inkml:definitions>
  <inkml:trace contextRef="#ctx0" brushRef="#br0">1017 235 1304,'0'0'26815,"-37"-21"-25384,-18-1-157,-17 3-18,47 16-958,-35-2 0,34 6-309,-42 4 0,39 1 67,-43 12 1,40-6-57,-39 18 0,37-12 0,-34 23 0,-27 34 0,66-48 0,-27 32 0,33-30 0,-25 39 0,31-40 0,-21 47 0,26-46 0,-14 51 0,18-48 0,-5 48 0,11-53 0,2 1 0,2 30 0,1-31 0,1 1 0,9 30 0,-4-29 0,24 53 0,-17-49 0,28 42 0,32 27 0,13-7 0,13-11 0,9-12 0,10-13 0,8-13 0,9-14 0,6-13 0,4-11 0,0-15 0,-1-15 0,-5-16 0,-9-16 0,-11-13 0,-87 43 0,39-33 0,-46 31 0,37-41 0,-43 39 0,31-47 0,-35 46 0,22-52 0,-28 51 0,14-55 0,-16 48 0,3-44 0,-5-37 0,-9 82 0,-7-45 0,2 48 0,-15-48 0,10 51 0,-24-48 0,19 49 0,-33-45 0,26 48 0,-45-44 0,34 43 0,-55-37 0,-71-19 0,-28 10 0,-13 14 0,9 17 0,19 18 0,26 21-4537,119 4 594,-2 2 0,-30 7 0,39-8-4789,-41 14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0.9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69.35449"/>
      <inkml:brushProperty name="anchorY" value="-2994.22852"/>
      <inkml:brushProperty name="scaleFactor" value="0.5"/>
    </inkml:brush>
  </inkml:definitions>
  <inkml:trace contextRef="#ctx0" brushRef="#br0">488 0 2881,'0'0'20748,"-38"0"-16704,-16 7-1197,-14 12-1907,47-10-551,-31 15 1,35-13-143,-36 27 1,38-24-262,0 0 0,-17 22 0,19-18 39,0 0 0,-12 24 0,15-22-25,-17 46 0,19-40 0,-8 39 0,11-37 0,-1 35 0,6-43 0,1 0 0,3 25 0,-1-30 0,0 0 0,1-1 0,6 18 0,-5-23 0,-1 1 0,2 0 0,-1 0 0,11 13 0,-10-16 0,0 0 0,1 0 0,0-1 0,0 1 0,9 4 0,-8-5 0,1 0 0,0-1 0,0-1 0,15 6 0,-13-6 0,1 0 0,1-1 0,16 2 0,-17-4 0,0-1 0,1 0 0,17-2 0,-20 1 0,2-1 0,-1-1 0,18-6 0,-20 6 0,0-2 0,0 1 0,-1-1 0,10-7 0,-12 8 0,0-1 0,0-1 0,-1 1 0,1-1 0,4-8 0,-5 8 0,0-1 0,-1 0 0,0 0 0,5-12 0,-8 13 0,1-1 0,0 1 0,-1-1 0,0 1 0,0-12 0,-1 13 0,-1-1 0,1 1 0,-1-1 0,0 1 0,-1-1 0,-3-9 0,2 10 0,1 0 0,-1 0 0,-1 0 0,1 0 0,-1 1 0,-7-8 0,6 7 0,-1 0 0,0 1 0,0-1 0,-1 1 0,-9-4 0,5 3 0,0 0 0,0 1 0,-16-3 0,15 6 0,-1-1 0,0 1 0,-17 1 0,17 1 0,0 1 0,-1 0 0,-16 5 0,18-3 0,0 1 0,-1 0 0,-15 9 0,19-9 0,-1 2 0,0 0 0,-15 14 0,19-15 0,-2 2 0,1 0 0,-11 17 0,14-19-105,0 1 1,0 1-1,1-1 1,-5 14-1,8 2-9519,6 0-1532,-8-20 9603,4 1 0,-1 1 0,1-1 0,0 0 0,0 0 0,5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3.3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9.59961"/>
      <inkml:brushProperty name="anchorY" value="-2911.38843"/>
      <inkml:brushProperty name="scaleFactor" value="0.5"/>
    </inkml:brush>
  </inkml:definitions>
  <inkml:trace contextRef="#ctx0" brushRef="#br0">25 2042 14635,'0'0'14746,"-7"-2"-13931,0 0 196,0-2-14,4-4-509,8-3-508,11-6 115,14-7-95,24-8 0,32-10 0,45-14 0,45-14 0,40-11 0,27-10 0,11-5 0,3-4 0,-3-2 0,-7-4 0,-6-1 0,-5-2 0,-5 0 0,-4 0 0,-7 2 0,-14 6 0,-20 10 0,-27 13 0,-28 14 0,-24 12 0,-19 9 0,-15 8 0,-15 7 0,-15 6 0,-12 7 0,-13 6 0,-8 4 0,-6 3 0,-4 1 0,-2 2 0,-3 0 0,-4 1 0,-7-1 0,-8-1 0,-8 1 0,-7-1 0,-7 0 0,-4-1 0,-2-2 0,-1-3 0,0-4 0,1-2 0,3-2 0,3-1 0,3 1 0,4 1 0,4 3 0,6 2 0,5 3 0,7 2 0,6 1 0,5 2 0,5 0 0,10 3 0,13 3 0,17 4 0,18 2 0,18 1 0,13-1 0,10-3 0,2-3 0,-7-2 0,-12-4 0,-17-1 0,-18-3 0,-17 0 0,-13-1 0,-9 0 0,-6 1 0,-3 1 0,-1 1 0,-1 1 0,2 0 0,0 1 0,0 5 0,0 9 0,-2 13 0,-5 16 0,-5 16 0,-6 16 0,-8 14 0,-6 9 0,-5 5 0,-1-1 0,1-7 0,5-11 0,6-14 0,7-16 0,8-15 0,5-15 0,5-10 0,2-8 0,2-5 0,0-3 0,0 0 0,1-2 0,-2-1 0,0-1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6.0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5.46185"/>
      <inkml:brushProperty name="anchorY" value="-1059.51172"/>
      <inkml:brushProperty name="scaleFactor" value="0.5"/>
    </inkml:brush>
  </inkml:definitions>
  <inkml:trace contextRef="#ctx0" brushRef="#br0">132 55 13451,'0'0'17313,"6"-15"-16617,0 0-320,0-1-276,-5 8-65,-6 12-23,-7 13-12,-6 14-10,-4 11-71,-1 6-74,4 3-49,4-3 80,5-4 44,4-9 74,5-7-61,8-8 82,9-5 70,10-4-93,10-4 109,10-1-115,5 1 34,6 0-22,0 4 4,-1 3-133,-6 7-28,-7 4-27,-37-19 146,0-1 0,0 1 0,8 9 0,-10-9 16,0-1 1,0 1 0,0 0 0,3 8 0,6 26-21,-7 2 40,-11 1-4,3-36 10,0 0 0,-1 1 1,-5 10-1,4-11 2,-1 0 0,1 0 0,-9 9 0,7-10 9,-1 0 0,0 0 0,-9 7 0,-29 11 151,-7-8 241,-6-6-255,-3-9-28,3-8-30,3-7-6,9-6-100,10-1-859,12 0-787,9 4-2672,8 4-1809,9 3-2070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4.9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59.8125"/>
      <inkml:brushProperty name="anchorY" value="-2727.69702"/>
      <inkml:brushProperty name="scaleFactor" value="0.5"/>
    </inkml:brush>
  </inkml:definitions>
  <inkml:trace contextRef="#ctx0" brushRef="#br0">695 294 12683,'0'0'19048,"-34"-12"-18033,-11-2-1157,-12 4 305,-8 10-163,49 3 0,0-1 0,-22 7 0,21-3 0,-1 1 0,-19 10 0,17-6 0,-33 25 0,32-19 0,-28 29 0,29-23 0,-24 34 0,25-28 0,-17 34 0,22-31 0,-14 39 0,-1 38 0,12 2 0,16-80 0,2 46 0,2-53 0,1 0 0,8 31 0,-5-35 0,0 0 0,17 34 0,-14-37 0,1 0 0,24 31 0,-21-32 0,0-1 0,29 23 0,-25-24 0,1-1 0,28 15 0,-25-16 0,49 16 0,-44-19 0,44 7 0,29-1 0,1-15 0,-69-2 0,34-8 0,30-14 0,-5-11 0,-7-9 0,-7-6 0,-8-6 0,-9-4 0,-7-4 0,-7-4 0,-6-2 0,-4-2 0,-4-2 0,-3 1 0,-5 1 0,-5 2 0,-5 4 0,-5 3 0,-6 4 0,-8 1 0,-10 0 0,-11 1 0,-12 0 0,-12 1 0,-13 3 0,-9 6 0,-8 9 0,52 28 0,-31-8 0,33 13 0,-39-3 0,45 10 0,2-2 0,-1 2 0,-24 5 0,21-1-1696,-1 1 0,-34 14 0,29-8-3225,-44 27 0,-9 11-14422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5.7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50.16992"/>
      <inkml:brushProperty name="anchorY" value="-1736.36963"/>
      <inkml:brushProperty name="scaleFactor" value="0.5"/>
    </inkml:brush>
  </inkml:definitions>
  <inkml:trace contextRef="#ctx0" brushRef="#br0">152 256 16508,'0'0'15467,"1"-33"-14667,2-6-940,2-4 272,1 3-132,2 6 0,-2 8 0,0 6 0,0 8 0,-2 5 0,-2 6 0,0 8 0,1 11 0,1 14 0,2 14 0,2 14 0,1 10 0,1 5 0,1 2 0,0-3 0,-2-7 0,-1-10 0,-2-12 0,-2-11 0,-2-11 0,-1-8 0,-1-7 0,-1-4-1279,-6-3-232,-4-1 16,-8-1 75,-5 1 320,-7 2 619,-3 1 283,-2 2 163,2 1 456,3 0 786,7-2 184,6 0-64,6-2-44,5-1-42,4 0-691,2-1-558,2 0 115,0 0-107,0 0 0,1-1 0,1 1 0,7 0 0,11 0 0,15 0 0,13 0 0,14-1 0,9 0 0,2-2 0,-3-1 0,-9 1 0,-13-1 0,-13 2 0,-12-1 0,-10 2 0,-7 0 0,-4 0 0,1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7.1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60.04199"/>
      <inkml:brushProperty name="anchorY" value="-3049.2019"/>
      <inkml:brushProperty name="scaleFactor" value="0.5"/>
    </inkml:brush>
  </inkml:definitions>
  <inkml:trace contextRef="#ctx0" brushRef="#br0">33 0 7986,'0'0'5409,"-8"8"-6969,-1 1 669,1 0-4286,1-2-889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9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80.57031"/>
      <inkml:brushProperty name="anchorY" value="-2235.61572"/>
      <inkml:brushProperty name="scaleFactor" value="0.5"/>
    </inkml:brush>
  </inkml:definitions>
  <inkml:trace contextRef="#ctx0" brushRef="#br0">675 258 5921,'0'0'19967,"0"-24"-18253,0-3-400,-3-2-253,-4 3-206,-7 5-144,-7 7-94,-11 5-13,-10 9-700,-10 12 195,-10 13-99,-6 14 0,-2 13 0,0 13 0,6 10 0,9 9 0,10 7 0,11 6 0,12 2 0,10 2 0,11 0 0,4-72 0,7 40 0,-3-44 0,15 44 0,-12-47 0,1 0 0,14 22 0,-10-22 0,32 37 0,-29-40 0,40 32 0,-35-34 0,42 24 0,-36-26 0,40 15 0,-37-18 0,41 8 0,35-1 0,2-11 0,1-15 0,-1-14 0,-2-14 0,-5-13 0,-4-12 0,-7-10 0,-7-10 0,-8-7 0,-10-6 0,-10-3 0,-13-1 0,-14 1 0,-11 4 0,-16 66 0,-1-37 0,-3 45 0,-1-1 0,-7-28 0,5 30 0,-2 1 0,-13-30 0,10 28 0,0 1 0,-19-23 0,13 20 0,-32-31 0,-30-14 0,-11 7 0,-11 7 0,-8 12 0,-7 11 0,-4 11 0,0 14 0,3 14 0,84-5 0,-47 15 0,50-12-2128,-41 20-1,45-18-3051,-34 24 1,-1 6-14517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69.72949"/>
      <inkml:brushProperty name="anchorY" value="-1294.65784"/>
      <inkml:brushProperty name="scaleFactor" value="0.5"/>
    </inkml:brush>
  </inkml:definitions>
  <inkml:trace contextRef="#ctx0" brushRef="#br0">0 189 13099,'0'0'18376,"17"-32"-17664,4-4-167,6-2-599,1 6 143,2 7-89,1 9 0,1 6 0,0 11 0,-1 9 0,-2 10 0,-3 12 0,-6 8 0,-5 9 0,-6 6 0,-9 3 0,-2-44 0,-1 0 0,-3 17 0,1-18 0,0 1 0,-7 15 0,-20 24 0,-7-6 0,-4-7 0,-1-8 0,5-7 0,5-8 0,8-7 0,9-4 0,6-4 0,5-2 0,10-1 0,13-1 0,18-1 0,20-2 0,17-3 0,16-3 0,8-1 0,1-1 0,-7 0 0,-13 1 0,-16 2 0,-17 2 0,-16 2 0,-12 2 0,-10 3 0,-4 0 0,-4 1 0,-1-1 0,0 1 0,-2-1-2530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3.1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02.86914"/>
      <inkml:brushProperty name="anchorY" value="-2450.50586"/>
      <inkml:brushProperty name="scaleFactor" value="0.5"/>
    </inkml:brush>
  </inkml:definitions>
  <inkml:trace contextRef="#ctx0" brushRef="#br0">68 302 7314,'0'0'16532,"-13"-14"-14438,0-3 281,0 1-849,2 1-120,3 4 135,3 3-1807,2 3 511,2 1-245,8 2 0,19 0 0,37-1 0,54 1 0,62 1 0,61 0 0,51 5 0,36 5 0,25 3 0,13 2 0,4 1 0,-5-2 0,-15-4 0,-24-2 0,-37-3 0,-46-2 0,-50-3 0,-51-2 0,-41-1 0,-33 0 0,-24-1 0,-17 1 0,-14 0 0,-7 1 0,-6 1 0,-1 0 0,-2 2 0,1-1 0,1 1 0,0 0 0,1-2 0,-2-3 0,-5-5 0,-5-3 0,-7-6 0,-8-3 0,-6-4 0,-7-1 0,-4-1 0,-3 1 0,0 3 0,1 4 0,5 5 0,7 5 0,8 5 0,8 2 0,8 2 0,5 2 0,7 3 0,10 4 0,12 4 0,13 3 0,12 1 0,10 1 0,5-1 0,1-1 0,-5-1 0,-9-1 0,-11 0 0,-13 2 0,-10 2 0,-15-15 0,-1 0 0,1 0 0,0 0 0,-1 0 0,1-1 0,-1 1 0,0 0 0,0 0 0,0 3 0,-7 22 0,-10 5 0,-9 5 0,-6 4 0,-4 2 0,-1 1 0,0-2 0,2-2 0,4-4 0,2-4 0,5-4 0,4-2-4500,5-5-4576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3.7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24.76465"/>
      <inkml:brushProperty name="anchorY" value="-3658.11084"/>
      <inkml:brushProperty name="scaleFactor" value="0.5"/>
    </inkml:brush>
  </inkml:definitions>
  <inkml:trace contextRef="#ctx0" brushRef="#br0">1 129 15715,'0'0'16969,"35"-22"-16975,17-5 95,15-2-89,9 4 0,2 7 0,-5 11 0,-62 7 0,1 1 0,-1 0 0,18 3 0,-24-2 0,1 0 0,0 0 0,-1 0 0,1 1 0,-1 0 0,10 5 0,-12-5 0,1 0 0,0 1 0,-1-1 0,1 1 0,-1 0 0,0-1 0,0 1 0,2 5 0,-3-5 0,0 1 0,0 0 0,0 0 0,-1 0 0,1 1 0,-1-1 0,1 9 0,-3-7 0,1 0 0,-1 1 0,1-1 0,-2 0 0,-3 15 0,1-12 0,0 1 0,-1 0 0,-11 18 0,7-15 0,-1 0 0,-17 18 0,11-15 0,-25 21 0,-20 10 0,3-10 0,9-10 0,11-10 0,13-8 0,10-5 0,12-4 0,14-2 0,14-1 0,14 0 0,14 0 0,10 3 0,5 4 0,1 6 0,-6 6 0,-10 7 0,-46-20 0,1 1 0,-1 0 0,12 11 0,-15-12 0,1 1 0,-1 0 0,0 0 0,0 0 0,3 7 0,-5-8 0,1 1 0,-1 1 0,0-1 0,0 0 0,1 9 0,-2-10 0,-1 1 0,0-1 0,0 1 0,0 0 0,0-1 0,-2 9 0,0-8 0,1 0 0,-1 0 0,0 0 0,-1 0 0,1 0 0,-4 5 0,2-4 0,-1 0 0,0-1 0,0 1 0,-10 7 0,5-5 0,0-1 0,-19 11 0,-33 8 0,-8-6 0,-4-6 0,2-6 0,8-7 0,58-3-2094,-1 1 0,1 0-1,-1-1 1,1 0 0,-13-5 0,14 6-2321,-1-1 1,1-1-1,-1 0 0,-7-6 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4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916.26855"/>
      <inkml:brushProperty name="anchorY" value="-5213.52734"/>
      <inkml:brushProperty name="scaleFactor" value="0.5"/>
    </inkml:brush>
  </inkml:definitions>
  <inkml:trace contextRef="#ctx0" brushRef="#br0">1136 83 14539,'0'0'12649,"-36"-14"-11515,-14-4 24,-15 0-241,-11 2 139,-7 4-199,-4 7-477,-3 12-376,63-2 32,-36 10 1,37-6-37,-37 17 0,39-13 0,-38 26 0,39-22 0,-33 33 0,33-26 0,-26 34 0,27-28 0,-18 34 0,-12 40 0,10 6 0,10 3 0,10-1 0,7-4 0,8-5 0,8-7 0,11-8 0,-7-66 0,13 36 0,-10-39 0,19 34 0,-17-36 0,1-1 0,14 15 0,-11-15 0,27 24 0,-23-25 0,29 18 0,-25-20 0,29 12 0,-25-14 0,28 7 0,33 2 0,7-9 0,5-6 0,5-9 0,3-8 0,1-7 0,-4-8 0,-3-7 0,-7-6 0,-9-5 0,-7-5 0,-10-3 0,-8-4 0,-10-1 0,-8-3 0,-9-1 0,-8-1 0,-9-2 0,-6 0 0,-6-2 0,-8 1 0,-9-2 0,6 49 0,-11-29 0,8 28 0,-18-26 0,-21-19 0,-12 2 0,-11 4 0,-7 4 0,-6 6 0,-3 5 0,-8 6 0,-2 8-3015,50 18-6541,0 2-1769,-30-5 3636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6.5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12.20996"/>
      <inkml:brushProperty name="anchorY" value="-4408.99609"/>
      <inkml:brushProperty name="scaleFactor" value="0.5"/>
    </inkml:brush>
  </inkml:definitions>
  <inkml:trace contextRef="#ctx0" brushRef="#br0">191 4159 17900,'0'0'14523,"-7"-31"-14250,0-10-255,0-9 35,1-8-53,1-6 0,2-8 0,2-7 0,0-8 0,3-9 0,4-13 0,4-18 0,6-22 0,7-24 0,4-18 0,2-11 0,0-1 0,-3 3 0,-2 7 0,-3 11 0,-1 17 0,-2 21 0,-2 22 0,-1 17 0,1 12 0,0 7 0,1 6 0,-1 5 0,-3 6 0,-2 4 0,-4 5 0,-2 4 0,-2 1 0,-2 2 0,-4 0 0,-3 0 0,-3 0 0,-3 0 0,0 2 0,0 2 0,2 4 0,1 5 0,3 5 0,2 6 0,2 5 0,1 3 0,1 3 0,0 2 0,2-1 0,1 2 0,1 1 0,0 2 0,-1 2 0,0 3 0,-1 2 0,-1 3 0,-1 0 0,0 4 0,-6 6 0,-8 10 0,-10 11 0,-10 13 0,-9 13 0,-7 9 0,-4 8 0,0 2 0,3-3 0,6-6 0,7-9 0,11-13 0,8-12 0,8-11 0,5-9 0,5-7 0,8-10 0,6-10 0,7-12 0,6-12 0,5-9 0,2-9 0,1-4 0,1 1 0,0 5 0,-2 6 0,-1 9 0,-2 8 0,-3 10 0,-1 8 0,-4 6 0,-3 5 0,-4 3 0,-3 1 0,-1 3 0,0 4 0,1 6 0,3 8 0,3 8 0,6 8 0,5 7 0,7 6 0,6 2 0,6-1 0,4-2 0,0-7 0,-5-7 0,-10-7-1858,-10-8-2941,-19-6-5025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0.4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387.67188"/>
      <inkml:brushProperty name="anchorY" value="-1713.90552"/>
      <inkml:brushProperty name="scaleFactor" value="0.5"/>
    </inkml:brush>
  </inkml:definitions>
  <inkml:trace contextRef="#ctx0" brushRef="#br0">5325 214 4833,'0'0'14335,"5"-7"-13471,4-2 14,2-2-223,2-1 181,0 0-55,-1 1-215,-1 1 11,-1 2 21,0 0-169,1 0-194,1 0-46,3-2-91,3 0-18,2-2-14,2-1-66,-1 1 176,-2 1 235,-4 1 154,-4 2 205,-3 1-221,-3 2-269,-1 0-55,-1 2 13,0 1-16,-1 1 66,0 1 1337,-4 0-1281,-6 2-184,-9 7-104,-13 8-24,-14 10 195,-15 13-8,-15 11 162,-10 11-463,-9 10 143,-6 8-61,-1 7 0,-2 4 0,-1 4 0,0 1 0,-2 0 0,-4-1 0,-6-1 0,-6-2 0,-6-2 0,-2-2 0,-1-2 0,2-1 0,6-4 0,7-1 0,7-4 0,6-2 0,5-2 0,4-2 0,2-3 0,-1-3 0,0-3 0,-4-3 0,-2-4 0,-3-3 0,0-4 0,3-3 0,5-3 0,7-4 0,10-1 0,9-4 0,10 0 0,8 0 0,6 0 0,3 0 0,0 1 0,0-1 0,-3 1 0,-4-1 0,-3 0 0,-2-1 0,-3-1 0,1-1 0,0 0 0,2 0 0,2-1 0,2 0 0,2 0 0,1 0 0,1-1 0,0 0 0,0-1 0,2-1 0,1 0 0,1-3 0,3 0 0,3-2 0,3-2 0,3 0 0,1-1 0,1 0 0,0 2 0,-2 1 0,-1 2 0,-2 1 0,-2 1 0,0 0 0,0 0 0,0-1 0,2-1 0,1-1 0,0 0 0,0 0 0,-1 0 0,-2 0 0,0 0 0,-1-3 0,1-1 0,3-2 0,4-3 0,4-3 0,5-3 0,6-2 0,4-2 0,3-2 0,3 0 0,2-3 0,6-7 0,7-8 0,8-10 0,8-9 0,7-9 0,4-7-19,0-4-50,-4-1 32,-5 0 42,-7 4-13,-7 6 17,-7 6 45,-5 8-69,-4 8 32,-2 8 55,-1 6-92,0 6 31,0 3-11,0 2 0,0 2 0,1 3 0,-2 7 0,-4 10 0,-5 10 0,-7 10 0,-5 7 0,-6 6 0,-3 3 0,-2-1 0,-1-1 0,3-5 0,1-4 0,4-6 0,6-7 0,4-7 0,6-5 0,4-7 0,3-4 0,2-4 0,2-3 0,1-1 0,0-2 0,0 0 0,-1-1 0,0 1 0,0-1 0,-1 1 0,1-1 0,0 1 0,-1 0 0,1 0 0,0 0 0,0 0 0,0 0 0,0 0 0,0 0 0,0 0 0,0 0 0,-1 0 0,-1 1 0,-1 1 0,-1 2 0,-1 1 0,1 0 0,1 1 0,0-1 0,2-1 0,1-2 0,6 0 0,11-2 0,15-1 0,18-4 0,17-1 0,18-1 0,12 1 0,7 1 0,-3 2 0,-8 1 0,-14 4 0,-18 2 0,-18 0 0,-15 1 0,-14-1 0,-8 0 0,-5-2 0,-4-1 0,0-1 0,0 0 0,0 0 0,1 0 0,1 0 0,0 0 0,1 0 0,0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6.3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6.09821"/>
      <inkml:brushProperty name="anchorY" value="-873.99603"/>
      <inkml:brushProperty name="scaleFactor" value="0.5"/>
    </inkml:brush>
  </inkml:definitions>
  <inkml:trace contextRef="#ctx0" brushRef="#br0">3 62 12427,'0'0'17366,"-2"-5"-16790,5 0-325,12-1-58,18 2 14,21 1-131,20 1-12,13 1-57,6 0 9,-3 0 38,-11 0-59,-18-2 197,-17-1-39,-18 0-185,-12-2 52,-13 6-53,-1 0-1,0 0 0,0 0 0,0 0 0,0 0 0,1 0 0,-1 0 1,0 0-1,0-1 0,0 1 0,0 0 0,0 0 0,0 0 0,0 0 1,0 0-1,0-1 0,1 1 0,-1 0 0,0 0 0,0 0 0,0 0 0,0 0 1,0-1-1,0 1 0,0 0 0,0 0 0,0 0 0,0 0 0,0-1 1,0 1-1,0 0 0,0 0 0,0 0 0,0 0 0,0-1 0,-1 1 1,1 0-1,0 0 0,0 0 0,0 0 0,-8-6-4237,-6 1-6899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3.3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075.22559"/>
      <inkml:brushProperty name="anchorY" value="-4432.36768"/>
      <inkml:brushProperty name="scaleFactor" value="0.5"/>
    </inkml:brush>
  </inkml:definitions>
  <inkml:trace contextRef="#ctx0" brushRef="#br0">111 188 14371,'0'0'18203,"-14"0"-18181,-2 15 149,0 19-171,3 25 0,3 24 0,4 22 0,2 17 0,1 9 0,0 2 0,-1-6 0,0-15 0,-1-20 0,1-24 0,0-22 0,2-22 0,1-23 0,0-4 0,0-30 0,1-35 0,3-39 0,2-37 0,1-23 0,-1-5 0,0 13 0,-2 23 0,-1 25 0,-1 25 0,0 21 0,0 21 0,3 16 0,-3 27 0,-1 0 0,1 0 0,-1 0 0,0 0 0,1 0 0,-1 0 0,1 0 0,0 1 0,-1-1 0,1 0 0,0 0 0,-1 1 0,1-1 0,0 0 0,0 1 0,0-1 0,2 0 0,-2 1 0,1-1 0,0 1 0,-1 0 0,1 0 0,0 0 0,-1 0 0,1 0 0,0 0 0,-1 0 0,4 1 0,33 9 0,17 9 0,16 7 0,12 3 0,5 1 0,-3-1-1354,-16 1-3384,-46-13-4591,-4 1-1720,-14-16 10385,-2 1 0,0 1 0,0-1 1,0 1-1,0 0 0,2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38.18262"/>
      <inkml:brushProperty name="anchorY" value="-5329.66357"/>
      <inkml:brushProperty name="scaleFactor" value="0.5"/>
    </inkml:brush>
  </inkml:definitions>
  <inkml:trace contextRef="#ctx0" brushRef="#br0">1 16 16452,'0'0'14245,"47"4"-13933,23 1-206,21 0-85,15-3 2,6-2-25,-3-4-304,-9-2 254,-14 0-55,-18 0 107,-21 1-3,-16 1 167,-15 4 219,-15 0-355,-1 0 0,1 0 0,-1 0 1,0 0-1,1 1 0,-1-1 0,0 0 0,0 0 0,1 0 0,-1 0 1,0 0-1,0 0 0,1 1 0,-1-1 0,0 0 0,0 0 0,0 0 1,1 1-1,-1-1 0,0 0 0,0 0 0,0 0 0,0 1 0,0-1 1,1 0-1,-1 1 0,0-1 0,0 0 0,1 15 687,-4 9-846,0 11 262,-1 9-131,1 6 0,2 3 0,5 0 0,9-3 0,-10-43 0,0 1 0,1-1 0,7 12 0,-7-14 0,-1 0 0,1-1 0,1 1 0,-1-1 0,6 5 0,-5-6 0,1 1 0,-1-1 0,1 0 0,11 5 0,-10-6 0,0 0 0,0 0 0,0 0 0,10 0 0,-10-3 0,0 1 0,0-1 0,1 1 0,12-4 0,-12 0 0,1 1 0,0 0 0,-1-1 0,9-6 0,-5 3 0,0-2 0,16-15 0,22-28 0,-5-7 0,-5 0 0,-7 8 0,-7 12 0,-4 16 0,-21 23 0,-1 0 0,1-1 0,0 1 0,-1 0 0,1-1 0,0 1 0,0 0 0,-1-1 0,1 1 0,0 0 0,0 0 0,0 0 0,-1 0 0,1 0 0,0 0 0,0 0 0,0 0 0,0 0 0,-1 0 0,1 0 0,0 1 0,1-1 0,0 2 0,0-1 0,-1 0 0,1 0 0,0 1 0,-1-1 0,1 1 0,-1 0 0,0-1 0,0 1 0,1 0 0,0 2 0,19 37 0,1 15 0,3 8 0,0 1 0,-1-6 0,-1-13 0,0-12 0,-1-14 0,-20-19 0,0-1 0,-1 1 0,1 0 0,-1-1 0,1 1 0,-1-1 0,1 0 0,0 0 0,-1 1 0,1-1 0,0 0 0,3-1 0,-3 1 0,1-1 0,-1 0 0,1 0 0,-1 0 0,0 0 0,1 0 0,-1 0 0,0-1 0,3-1 0,23-25 0,2-11 0,0-6 0,-2 0 0,0 7 0,-3 9 0,0 12 0,-23 16 0,-1 1 0,1-1 0,0 1 0,-1 0 0,1-1 0,0 1 0,0 0 0,-1 0 0,1 0 0,0 0 0,0 0 0,1 1 0,0 0 0,0-1 0,-1 1 0,1 0 0,-1 1 0,1-1 0,-1 0 0,1 1 0,2 2 0,22 21 0,2 8 0,1 1 0,0-3-327,-2-8-3052,-5-13-3452,-21-10 4763,-1 0 1378,0 0 1,0 0 0,0 0-1,0-1 1,0 1-1,0 0 1,-1 0 0,1-1-1,0 1 1,0 0-1,0-1 1,0 1 0,2-2-1380,8-9-6634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4.0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5.59277"/>
      <inkml:brushProperty name="anchorY" value="-6547.78857"/>
      <inkml:brushProperty name="scaleFactor" value="0.5"/>
    </inkml:brush>
  </inkml:definitions>
  <inkml:trace contextRef="#ctx0" brushRef="#br0">0 0 16660,'0'0'15868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4.5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56.71094"/>
      <inkml:brushProperty name="anchorY" value="-7403.91504"/>
      <inkml:brushProperty name="scaleFactor" value="0.5"/>
    </inkml:brush>
  </inkml:definitions>
  <inkml:trace contextRef="#ctx0" brushRef="#br0">522 912 15283,'0'0'14714,"8"-33"-13332,-5-5-55,-10-3-1465,4 38 163,1-2 0,0 1 0,-1 0 0,1 0-1,-1 0 1,0 0 0,-4-4 0,2 4-25,0 0 0,0 0 0,-1 1 0,1-1 0,-1 1 0,-6-3 0,3 5 0,0-2 0,0 1 0,0 0 0,-17-1 0,13 4 0,-1 0 0,1 0 0,-23 5 0,19-1 0,-1 1 0,-28 13 0,28-10 0,-1 2 0,-23 17 0,26-16 0,0 2 0,-21 22 0,26-23 0,0 1 0,-18 28 0,22-31 0,0 2 0,1 0 0,-6 19 0,11-27 0,0 1 0,-1 1 0,1-1 0,0 1 0,1-1 0,0 1 0,1 8 0,0-12 0,-1 1 0,1-1 0,0 1 0,1-1 0,-1 1 0,0-1 0,1 0 0,0 0 0,0 1 0,0-1 0,0 0 0,3 3 0,-1-4 0,-1 1 0,1 0 0,0 0 0,0 0 0,0-1 0,0 0 0,1 0 0,-1 0 0,10 3 0,-6-5 0,1 2 0,-1-1 0,1-1 0,0 0 0,0 0 0,10-1 0,-5-2 0,2-1 0,-1 0 0,25-10 0,-20 4 0,0 0 0,31-21 0,-31 14 0,0 0 0,28-30 0,-31 24 0,1-1 0,23-40 0,-23 31 0,26-68 0,-29 56 0,13-58 0,-1-45 0,-13 15 0,-13 19 0,-8 22 0,-4 28 0,-2 24 0,13 42 0,0-3 0,0 1 0,0 0 0,0-1 0,0 1 0,0 0 0,0 0 0,-1-1 0,1 1 0,0 0 0,0-1 0,0 1 0,0 0 0,0 0 0,-1 0 0,1-1 0,0 1 0,0 0 0,-1 0 0,1 0 0,0-1 0,0 1 0,-1 0 0,1 0 0,0 0 0,0 0 0,-1 0 0,1 0 0,0-1 0,-1 1 0,1 0 0,0 0 0,0 0 0,-1 0 0,1 0 0,0 0 0,-1 0 0,1 0 0,0 0 0,-1 1 0,1-1 0,0 0 0,0 0 0,-1 0 0,1 0 0,0 0 0,-1 0 0,1 1 0,0-1 0,0 0 0,-1 0 0,0 6 0,-1-1 0,0 0 0,1 0 0,0 0 0,-1 9 0,-4 65 0,3 32 0,1 18 0,4 4 0,4-3 0,6-5 0,4-11 0,8-14 0,-5-55-8712,1-3-1340,-12-24 3000,21 28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6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285.99023"/>
      <inkml:brushProperty name="anchorY" value="-8453.33789"/>
      <inkml:brushProperty name="scaleFactor" value="0.5"/>
    </inkml:brush>
  </inkml:definitions>
  <inkml:trace contextRef="#ctx0" brushRef="#br0">619 608 18580,'0'0'14030,"-45"-28"-14156,-16-1 409,-15 2-283,55 24 0,-42-7 0,47 11 0,-1-1 0,1 0 0,-20 5 0,23-2 0,-1 0 0,0 1 0,-24 11 0,27-10 0,-1 2 0,0 0 0,-21 16 0,23-15 0,0 1 0,1 1 0,-16 19 0,18-19 0,-1 1 0,1 0 0,-8 20 0,9-19 0,0 1 0,-5 26 0,9-30 0,0 1 0,1 0 0,-1 19 0,2-23 0,1 0 0,-1 0 0,1 0 0,1 1 0,3 11 0,-3-15 0,-1 1 0,1-1 0,0 1 0,0 0 0,1-1 0,-1 0 0,1 0 0,4 5 0,-4-5 0,0-1 0,0 1 0,1 0 0,-1-1 0,1 0 0,0 0 0,7 3 0,-7-5 0,1 2 0,0-2 0,0 1 0,-1 0 0,1-1 0,0 0 0,6-1 0,-4 0 0,0 0 0,0-1 0,0 0 0,-1 0 0,9-4 0,-6 1 0,1 0 0,-1 0 0,13-11 0,-11 6 0,0 0 0,14-16 0,17-31 0,-6-5 0,-7 1 0,-7 6 0,-7 11 0,-6 13 0,-3 13 0,-6 19 0,0-1 0,1 0 0,-1 0 0,0 0 0,0 0 0,0 0 0,0 0 0,0 1 0,0-1 0,0 0 0,0 0 0,0 0 0,0 0 0,0 0 0,0 0 0,0 0 0,0 0 0,1 0 0,-1 0 0,0 0 0,0 0 0,0 0 0,0 0 0,0 0 0,0 0 0,0 0 0,0 0 0,0 0 0,0 0 0,1 0 0,-1 0 0,0 0 0,0 0 0,0 0 0,0 0 0,0 0 0,0 0 0,0 0 0,0 0 0,0 0 0,1 0 0,-1 0 0,0 0 0,0 0 0,0 0 0,0 0 0,0 0 0,0-1 0,0 1 0,0 0 0,0 0 0,0 0 0,0 0 0,0 0 0,0 0 0,0 0 0,0 0 0,0 0 0,0 0 0,0-1 0,0 1 0,0 0 0,0 0 0,0 0 0,0 0 0,0 0 0,0 0 0,0 0 0,0 0 0,5 17 0,3 16 0,3 15 0,4 8 0,3 2 0,3-3 0,1-8 0,0-12 0,-2-12 0,-18-21 0,-1-1 0,1 0 0,0 0 0,0 1 0,0-1 0,0 0 0,0-1 0,3 2 0,-3-2 0,-1 0 0,0 1 0,1-1 0,-1 0 0,1 0 0,-1-1 0,0 1 0,1 0 0,-1 0 0,0-1 0,1 1 0,-1-1 0,2 0 0,19-17 0,3-11 0,3-12 0,3-6 0,0-2 0,1 2 0,-3 7 0,-3 10 0,-2 12 0,-23 18 0,0 0 0,0-1 0,0 1 0,0-1 0,1 1 0,-1 0 0,0 0 0,0-1 0,0 1 0,1 0 0,-1 0 0,0 0 0,0 1 0,1-1 0,0 0 0,0 1 0,-1 0 0,1 0 0,-1 0 0,0 0 0,1 0 0,-1 0 0,0 0 0,0 0 0,0 0 0,0 0 0,0 1 0,2 2 0,13 29 0,-2 14 0,-1 9 0,-1 2 0,-1-4 0,-1-7 0,0-11 0,0-12 0,1-10 0,-10-14 0,-1 0 0,1 1 0,0-1 0,-1 0 0,1 0 0,0 0 0,-1 1 0,1-1 0,0 0 0,-1 0 0,1 0 0,0 0 0,0 0 0,-1 0 0,1 0 0,0-1 0,-1 1 0,1 0 0,0 0 0,19-14 0,5-15 0,6-11 0,4-8 0,2-5 0,0 3 0,-3 6 0,-6 11 0,-6 10 0,-21 23 0,0-1 0,-1 1 0,1-1 0,0 1 0,0-1 0,0 1 0,0-1 0,0 1 0,0 0 0,-1-1 0,1 1 0,0 0 0,0 0 0,0 0 0,2-1 0,-2 2 0,0-1 0,-1 1 0,1-1 0,0 0 0,-1 1 0,1-1 0,-1 1 0,1-1 0,0 1 0,-1-1 0,1 1 0,-1-1 0,1 1 0,-1-1 0,0 1 0,1 0 0,-1-1 0,0 1 0,1 0 0,-1 1 0,8 27 0,-1 16 0,0 8 0,1 4 0,3-4 0,2-8 0,3-12 0,3-11 0,-16-21 0,-1 0 0,0 1 0,0-1 0,0 0 0,0-1 0,0 1 0,0 0 0,0-1 0,4 1 0,-2-1 0,-1 0 0,0 0 0,0 0 0,0-1 0,0 0 0,0 1 0,0-1 0,3-1 0,30-19 0,6-13 0,4-11 0,1-6 0,-1 1 0,-4 6 0,-8 10 0,-8 10 0,-25 24 0,0-1 0,0 1 0,0-1 0,0 0 0,0 1 0,1-1 0,-1 1 0,0-1 0,0 1 0,1 0 0,-1 0 0,0-1 0,2 1 0,-2 1 0,-1-1 0,1 0 0,0 0 0,-1 1 0,1-1 0,-1 0 0,1 1 0,-1-1 0,1 1 0,-1-1 0,1 1 0,-1-1 0,1 1 0,-1-1 0,1 1 0,-1-1 0,0 1 0,1-1 0,-1 1 0,0 0 0,0-1 0,1 1 0,-1 0 0,6 30 0,-3 13 0,0 10 0,2 3 0,4-1 0,5-8 0,5-10 0,-16-35 0,0 1 0,0 0 0,1-1 0,-1 1 0,7 4 0,-7-5 0,1-1 0,0 0 0,0 0 0,0 0 0,0 0 0,4 1 0,-5-3 0,1 1 0,0 0 0,0-1 0,0 0 0,0 1 0,0-2 0,4 1 0,-5-1 0,2 0 0,-1-1 0,0 1 0,0-1 0,1 0 0,5-3 0,-5 2 0,0-1 0,0 0 0,0 0 0,8-10 0,-8 7 0,0 0 0,0-1 0,7-13 0,-7 8 0,0 1 0,4-20 0,-5 15 0,3-32 0,-7 31 0,-3-36 0,1 38 0,-2-1 0,-6-21 0,5 25 0,-1-1 0,-12-24 0,12 29 0,-1-1 0,0 0 0,-12-12 0,13 15 0,-1 1 0,0-1 0,-1 1 0,-8-5 0,10 7 0,-1 0 0,0 0 0,0 1 0,-12-4 0,15 6 0,-1-1 0,0 1 0,0 0 0,0 1 0,0-1 0,-7 1 0,10 0 0,-1 0 0,0 0 0,0 1 0,-1 0 0,1-1 0,0 1 0,0 0 0,-4 3 0,4-4 0,1 1 0,0 1 0,0-1 0,-1 1 0,1-1 0,0 1 0,0 0 0,1 0 0,-3 2 0,4-4 0,-1 2 0,0-1 0,0 1 0,0-1 0,0 1 0,1-1 0,-1 1 0,1 0 0,-1-1 0,1 1 0,-1 3 0,2-4 0,-1 0 0,0 1 0,0-1 0,1 1 0,-1-1 0,1 1 0,-1-1 0,1 1 0,-1-1 0,1 0 0,0 1 0,0-1 0,1 2 0,1-1 0,-1 0 0,1 0 0,0 0 0,0 0 0,0 0 0,0 0 0,5 2 0,37 8 0,-30-12 0,0 1 0,16-1 0,-9-2 0,29-7 0,29-14 0,2-11 0,-3-11 0,-5-7 0,-8-7 0,-7-2 0,-10 0 0,-9 4 0,-9 10 0,-11 12 0,-7 12 0,-7 16 0,-4 20 0,-4 23 0,-3 24 0,-2 20 0,1 18 0,1 10 0,3 3 0,6-6 0,10-10 0,-10-79 0,1 1 0,11 26 0,-12-35 0,0 0 0,0 0 0,1-1 0,0 0 0,9 10 0,-9-12 0,-1 0 0,1 0 0,0-1 0,1 0 0,-1-1 0,12 7 0,-12-8 0,0-1 0,0 1 0,1 0 0,-1-1 0,1 0 0,-1 0 0,1-1 0,6 1 0,-6-2 0,1 0 0,1 0 0,-1 0 0,0-1 0,0 0 0,10-4 0,-6 1 0,-1-1 0,0 0 0,0 0 0,12-10 0,-8 4 0,0-1 0,19-24 0,-15 14 0,21-36 0,14-42 0,-7-13 0,-7-8 0,-9 0 0,-10 9 0,-7 18 0,-6 25 0,-9 27 0,1 44 0,1-1 0,0-1 0,0 1 0,0 0 0,0-1 0,0 1 0,0 0 0,0-1 0,0 1 0,0 0 0,-1 0 0,1-1 0,0 1 0,0 0 0,0-1 0,-1 1 0,1 0 0,0 0 0,0-1 0,-1 1 0,1 0 0,0 0 0,-1 0 0,1 0 0,0-1 0,0 1 0,-1 0 0,1 0 0,0 0 0,-1 0 0,1 0 0,0 0 0,-1 0 0,1 0 0,-1 0 0,1 0 0,0 0 0,-1 0 0,1 0 0,0 0 0,-1 0 0,1 0 0,0 0 0,-1 0 0,1 0 0,0 1 0,0-1 0,-1 0 0,1 0 0,0 0 0,-1 1 0,1-1 0,-4 4 0,1-1 0,0 1 0,0 0 0,0 0 0,0 0 0,-2 6 0,-26 58 0,-4 28 0,3 18 0,6 8 0,7 1 0,9-11 0,12-15 0,0-82 0,0 1 0,8 28 0,-9-38 0,2 1 0,-1-1 0,1 1 0,0-1 0,1 0 0,5 7 0,-7-9 0,0-1 0,1 0 0,-1 0 0,1 0 0,0-1 0,0 1 0,1-1 0,-1 0 0,6 3 0,-7-4 0,1 0 0,1 1 0,-1-2 0,0 1 0,0 0 0,0-1 0,0 1 0,1-1 0,-1 0 0,0 0 0,4-1 0,-2 0 0,0 0 0,0 0 0,-1-1 0,1 1 0,0-1 0,0-1 0,6-3 0,-3 1 0,1-1 0,-1-1 0,14-12 0,-9 5 0,19-26 0,12-25 0,-4-5 0,-6 3 0,-6 9 0,-6 15 0,-6 16 0,-16 27 0,0 0 0,0-1 0,1 1 0,-1 0 0,0-1 0,0 1 0,1 0 0,-1-1 0,0 1 0,1 0 0,-1-1 0,0 1 0,1 0 0,-1 0 0,1-1 0,-1 1 0,0 0 0,1 0 0,-1 0 0,1 0 0,-1 0 0,1 0 0,-1 0 0,0-1 0,1 1 0,-1 0 0,1 0 0,-1 1 0,1-1 0,1 1 0,-1 0 0,-1 0 0,1 0 0,0 0 0,0 0 0,-1 0 0,1 0 0,0 0 0,-1 0 0,1 1 0,-1-1 0,0 0 0,1 2 0,8 35 0,1 16 0,2 9 0,2 2 0,4-5 0,4-9 0,4-13 0,-22-34 0,-1 0 0,1 0 0,0-1 0,0 0 0,7 5 0,-8-6 0,1-1 0,0 1 0,-1 0 0,1-1 0,0 0 0,7 2 0,-6-3 0,-1 0 0,0 0 0,1 0 0,-1 0 0,0-1 0,8-1 0,-6 0 0,1 0 0,-1-1 0,0 0 0,9-4 0,27-22 0,1-10 0,1-7 0,-2-5 0,-2-1 0,-5 1 0,-6 3 0,-5 6 0,-6 8 0,-6 9 0,-6 8 0,-2 8 0,-3 11 0,-4 14 0,-2 11 0,-2 10 0,1 6 0,2 4 0,3-2 0,8-4 0,7-7 0,-12-30 0,1 0 0,-1-1 0,1 1 0,0-1 0,5 5 0,-4-5 0,-1 0 0,1 0 0,0-1 0,-1 0 0,8 3 0,23 6 0,6-11 0,2-10 0,4-10 0,1-11 0,1-7 0,-1-5 0,-3-1 0,-3 4 0,-5 8 0,-6 9 0,-5 8 0,-23 15 0,-1 0 0,0 0 0,1-1 0,-1 1 0,0 0 0,1 0 0,-1 0 0,1 0 0,-1 0 0,1 0 0,-1 0 0,2 1 0,-1-1 0,-1 1 0,0 0 0,0-1 0,1 1 0,-1 0 0,0-1 0,0 1 0,0 0 0,0 0 0,0 0 0,0 0 0,0 0 0,0 2 0,13 23 0,-5 11 0,-2 6 0,-2 1 0,-3-3 0,-1-7 0,0-9 0,1-8 0,3-9 0,5-13 0,7-12 0,10-13 0,8-10 0,6-7 0,3-3 0,-8 0 0,-26 25-8369,-3 0-1289,-4 20 5896,-1-2-1,-1 0 0,1-14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6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428.34766"/>
      <inkml:brushProperty name="anchorY" value="-9149.68359"/>
      <inkml:brushProperty name="scaleFactor" value="0.5"/>
    </inkml:brush>
  </inkml:definitions>
  <inkml:trace contextRef="#ctx0" brushRef="#br0">0 94 15715,'0'0'16677,"62"-18"-16690,32-5-645,31-4-5932,-71 14-6394,5 1-2505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8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669.31055"/>
      <inkml:brushProperty name="anchorY" value="-9903.34375"/>
      <inkml:brushProperty name="scaleFactor" value="0.5"/>
    </inkml:brush>
  </inkml:definitions>
  <inkml:trace contextRef="#ctx0" brushRef="#br0">473 658 18220,'0'0'14359,"-37"-23"-14752,-16 2 974,41 20-581,-2-2 0,-26-2 0,29 7 0,-1-1 0,0 0 0,0 1 0,-13 4 0,14-2 0,-1 1 0,0 0 0,1 0 0,-15 11 0,14-8 0,0 2 0,0 0 0,-18 18 0,19-15 0,0 2 0,0 0 0,-9 16 0,11-13 0,0 0 0,-11 30 0,17-35 0,-1 2 0,1 0 0,-2 27 0,6-34 0,-1 2 0,1 0 0,0 0 0,0 0 0,1 0 0,4 10 0,-3-15 0,0 2 0,1 0 0,-1 0 0,1-1 0,1 1 0,-1-1 0,1 0 0,6 6 0,-4-6 0,1 0 0,0 0 0,0 0 0,1-1 0,-1 0 0,15 6 0,-9-7 0,0 1 0,1-1 0,0-1 0,22 3 0,-17-6 0,1 1 0,-1-2 0,31-4 0,-27 0 0,2-1 0,42-16 0,-43 10 0,1-1 0,41-25 0,-43 18 0,2 1 0,34-38 0,-35 28 0,0-1 0,24-39 0,-22 26 0,29-67 0,9-51 0,-19 7 0,-17 23 0,-13 29 0,-10 29 0,-5 28 0,-1 45 0,0-1 0,0 0 0,0 1 0,0-1 0,0 0 0,0 1 0,0-1 0,0 0 0,0 1 0,0-1 0,0 0 0,-1 1 0,1-1 0,0 1 0,0-1 0,-1 0 0,1 1 0,0-1 0,-1 1 0,1-1 0,-1 1 0,0-2 0,0 5 0,0-2 0,-1 1 0,1 0 0,1-1 0,-1 1 0,0 0 0,0-1 0,0 1 0,1 0 0,-1 2 0,-13 59 0,-1 35 0,2 24 0,2 11 0,4-2 0,9-7 0,9-10 0,10-14 0,-14-76 0,15 36 0,-16-48 0,1 2 0,0-2 0,10 13 0,-12-18 0,0 0 0,1 0 0,0-1 0,14 11 0,-14-12 0,0-1 0,0-1 0,0 1 0,0-1 0,11 4 0,-11-5 0,0-1 0,-1 0 0,1 0 0,0 0 0,0-1 0,11 0 0,-11-1 0,1 0 0,0 0 0,0-1 0,0 0 0,12-5 0,-10 2 0,1 0 0,-1 0 0,16-13 0,-11 7 0,24-27 0,10-22 0,-5-4 0,-8 2 0,-9 11 0,-8 13 0,-8 18 0,-10 21 0,0-1 0,0 0 0,0 0 0,0 0 0,0 0 0,0 0 0,0 0 0,0 0 0,0 1 0,0-1 0,0 0 0,0 0 0,0 0 0,0 0 0,0 0 0,0 0 0,0 0 0,0 0 0,1 0 0,-1 0 0,0 0 0,0 0 0,0 0 0,0 1 0,0-1 0,0 0 0,0 0 0,0 0 0,0 0 0,0 0 0,0 0 0,1 0 0,-1 0 0,0 0 0,0 0 0,0 0 0,0 0 0,0 0 0,0 0 0,0 0 0,0 0 0,0 0 0,0 0 0,1 0 0,-1 0 0,0-1 0,-5 27 0,-3 21 0,-2 16 0,1 9 0,3 2 0,6-5 0,9-11 0,-8-51 0,1 0 0,1 0 0,6 14 0,-8-17 0,1 0 0,0-1 0,0 1 0,1-1 0,-1 0 0,5 4 0,-6-6 0,0 0 0,0 0 0,1 0 0,-1 0 0,1 0 0,-1 0 0,0-1 0,1 1 0,-1-1 0,1 1 0,0-1 0,-1 1 0,4-1 0,-4 0 0,0 0 0,1 0 0,-1 0 0,1-1 0,-1 1 0,1-1 0,-1 1 0,1-1 0,-1 1 0,1-1 0,-1 0 0,0 0 0,0 1 0,2-3 0,0 1 0,0-1 0,0 0 0,0 0 0,-1 0 0,0-1 0,4-4 0,13-35 0,-1-13 0,-2-8 0,0-5 0,3 3 0,3 7 0,-16 48 0,0-1 0,11-14 0,-12 21 0,0-1 0,0 1 0,0 0 0,12-9 0,-11 10 0,0 0 0,1 0 0,-1 1 0,15-5 0,-12 6 0,-1 0 0,1 0 0,0 1 0,11-1 0,-9 2 0,1 1 0,-1 0 0,16 4 0,-11-1 0,-1 0 0,20 9 0,-18-5 0,31 19 0,-33-17 0,28 25 0,-30-23 0,24 30 0,-29-31 0,0 2 0,11 21 0,-12-21 0,-1 0 0,5 21 0,-9-25 0,0 1 0,-1 0 0,1 20 0,-2-23 0,-1 1 0,0-1 0,0 1 0,0-1 0,-4 10 0,3-11 0,-1 1 0,0 0 0,-1-1 0,1 1 0,-6 6 0,4-6-105,0-1 1,0 0-1,-1 0 1,-8 7-1,8-7 17,-2-1-1,1 0 0,-13 6 0,-22 7-65,5-8 15,34-10 140,0 0 0,-1 0-1,1 0 1,-1 0 0,1 0 0,-6-1-1,8 0 11,-1 1-1,0-1 0,1 0 0,-1 1 0,1-1 0,-1 0 0,1 0 0,-1 0 0,1 0 1,0 0-1,-3-2 0,5 2-2,-2 0 1,0 0 0,1 0-1,-1 0 1,1-1-1,-1 1 1,1 0-1,0 0 1,0 0 0,-1-1-1,1 1 1,0 0-1,0-1 1,0 1 0,1-2-1,0 0 27,0 0-1,0 0 1,0-1 0,1 1 0,-1 0-1,1 0 1,3-4 0,1 1 12,0-1 0,0 0 1,10-6-1,38-22 177,18 1-92,15 2-60,11 5-72,4 1 12,-4 3-12,-8 1 0,-16-1 0,-16-3 0,-50 22 0,-1 0 0,0-1 0,11-9 0,-14 11 0,0 0 0,-1 0 0,0-1 0,0 1 0,5-9 0,-6 10 0,-1-1 0,1 0 0,-1 1 0,0-1 0,0 0 0,0 0 0,-1 0 0,1-3 0,0 4 0,-1 0 0,0 0 0,0 0 0,-1 0 0,1 0 0,0 0 0,-1-1 0,1 1 0,-1 0 0,-1-3 0,1 4 0,0-1 0,0 0 0,-1 0 0,1 0 0,-1 0 0,1 1 0,-1-1 0,0 0 0,-3-1 0,-24-11 0,24 13 0,0 0 0,-1 0 0,1 1 0,-11 0 0,10 1 0,-1 1 0,1-1 0,0 1 0,-12 4 0,11-1 0,-1-1 0,0 1 0,-13 10 0,13-7 0,-1 1 0,1 0 0,-8 11 0,9-8 0,0 0 0,-11 25 0,11-20 0,-9 37 0,14-39 0,1 0 0,-1 1 0,2 16 0,2-20 0,0 1 0,0 0 0,1 0 0,6 15 0,-4-17 0,1 0 0,0 1 0,0-1 0,14 17 0,-10-17 0,0 0 0,1-1 0,1 0 0,14 11 0,-10-11 0,1 0 0,0 0 0,23 8 0,-15-8 0,1-1 0,29 5 0,-21-7-51,48 3-1,-49-9 25,51-3 0,-54-1 31,52-12 1,-53 8 17,46-20 0,-50 17 35,42-26 1,-47 23-73,37-30 0,-40 28 25,28-31-1,-31 30-9,19-30 0,-24 34 0,-1-2 0,7-16 0,3-19 0,-11 13 0,-8 34 0,1 1 0,0-1 0,0 0 0,0 1 0,-1-1 0,1 0 0,-1 1 0,1-1 0,-1 1 0,0-1 0,1 1 0,-1-1 0,-2-2 0,2 4 0,0-2 0,-1 1 0,1 0 0,0 0 0,-1 1 0,1-1 0,-1 0 0,1 0 0,-1 1 0,1-1 0,-1 1 0,0-1 0,1 1 0,-3-1 0,0 2 0,-1-1 0,1 0 0,0 0 0,-1 1 0,1 0 0,-7 2 0,-38 17 0,-7 14 0,-2 12 0,4 5 0,8 3 0,12-3 0,12-6 0,11-11 0,12-32 0,-2 0 0,1-1 0,0 1 0,0 0 0,1-1 0,-1 1 0,0-1 0,0 1 0,1 0 0,-1-1 0,1 1 0,-1-1 0,2 3 0,-1-3 0,0 0 0,0 0 0,0 0 0,0 0 0,0 0 0,0 0 0,0 0 0,1 0 0,-1-1 0,0 1 0,0 0 0,1-1 0,-1 1 0,3 0 0,-1-1 0,1 1 0,-1-1 0,1 0 0,0 0 0,-1 0 0,1-1 0,5 0 0,-1-2 0,0 0 0,1 0 0,10-5 0,32-26 0,4-15 0,-2-16 0,-2-14 0,-5-15 0,-6-10 0,-7-8 0,-9 0 0,-7 8 0,-7 16 0,-7 21 0,-4 60 0,1-1 0,-1 1 0,-4-15 0,5 22 0,0-1 0,0 0 0,0 0 0,-1 0 0,1 1 0,0-1 0,-1 0 0,1 0 0,-1 0 0,1 1 0,-1-1 0,1 0 0,-1 1 0,0-1 0,1 0 0,-1 1 0,0-1 0,1 1 0,-1-1 0,0 1 0,0-1 0,0 1 0,-1-1 0,1 2 0,0-1 0,0 0 0,0 0 0,0 1 0,0-1 0,0 1 0,0-1 0,0 1 0,-1-1 0,1 1 0,1-1 0,-1 1 0,0 0 0,0 0 0,0 0 0,0-1 0,0 1 0,1 0 0,-2 1 0,-2 5 0,-1 1 0,1-1 0,-5 13 0,-13 47 0,4 20 0,5 14 0,8 7 0,11 1 0,11-5 0,-10-73 0,13 33 0,-11-41 0,19 36 0,-18-42 0,24 33 0,-26-39 0,2 0 0,20 17 0,-22-20 0,1-2 0,0 1 0,15 7 0,-15-9 0,0-1 0,1 0 0,13 4 0,26 2 0,-3-10 0,-6-10 0,-8-6-4546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36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172.875"/>
      <inkml:brushProperty name="anchorY" value="-11353.69141"/>
      <inkml:brushProperty name="scaleFactor" value="0.5"/>
    </inkml:brush>
  </inkml:definitions>
  <inkml:trace contextRef="#ctx0" brushRef="#br0">29 315 17860,'0'0'10799,"-1"-39"-8701,1-11-976,3-6-318,3 1-836,0 9 148,0 12-116,-2 11 0,-1 11 0,-2 17 0,-4 19 0,-5 25 0,-3 26 0,-1 22 0,2 20 0,2 11 0,4 5 0,7-5 0,9-13 0,7-17 0,-13-76 0,14 34 0,-16-47 0,1 1 0,0-1 0,11 16 0,-13-20 0,0-1 0,1 0 0,0 0 0,0 0 0,0 0 0,7 4 0,-9-7 0,0 0 0,0 0 0,1 1 0,-1-1 0,0-1 0,1 1 0,-1 0 0,1 0 0,0-1 0,-1 0 0,6 1 0,-5-2 0,0 1 0,0-1 0,-1 0 0,1 1 0,0-1 0,0 0 0,0-1 0,-1 1 0,1 0 0,-1-1 0,3-1 0,1-2 0,0 0 0,-1 0 0,0 0 0,0 0 0,4-7 0,28-44 0,-3-12 0,-2-5 0,-6 5 0,-4 11 0,-6 16 0,-3 18 0,-12 23 0,-1 0 0,0 0 0,1 0 0,-1-1 0,0 1 0,0 0 0,1 0 0,-1-1 0,0 1 0,1 0 0,-1 0 0,0 0 0,1 0 0,-1 0 0,0 0 0,1-1 0,-1 1 0,0 0 0,1 0 0,-1 0 0,0 0 0,1 0 0,-1 0 0,0 0 0,1 1 0,-1-1 0,0 0 0,1 0 0,-1 0 0,0 0 0,1 0 0,-1 0 0,0 1 0,1-1 0,-1 0 0,0 0 0,1 1 0,1 1 0,0 0 0,-1 0 0,1 0 0,-1 0 0,1 1 0,-1-1 0,2 5 0,15 36 0,5 15 0,4 10 0,4 1 0,3-5 0,0-9 0,-3-13 0,-3-13 0,-4-14 0,-23-15 0,0 0 0,1 1 0,-1-1 0,0 0 0,0 0 0,0 0 0,0 0 0,0 0 0,0 0 0,0 0 0,0 0 0,1 0 0,-1 0 0,0-1 0,0 1 0,1-1 0,0 0 0,-1 0 0,1 0 0,-1 0 0,0 0 0,1 0 0,-1-1 0,0 1 0,0 0 0,0-1 0,0 1 0,2-3 0,9-31 0,-4-15 0,-3-14 0,-3-10 0,-9-3 0,-10 2 0,12 61 0,-1-1 0,-10-21 0,11 29 0,0-1 0,-1 0 0,1 1 0,-12-11 0,12 12 0,0 1 0,-1 0 0,-1 0 0,1 1 0,-9-5 0,11 8 0,-1-2 0,0 2 0,0-1 0,0 0 0,0 1 0,-1 0 0,-5 0 0,7 0 0,-1 1 0,1 1 0,-1-1 0,0 0 0,1 1 0,-1 0 0,1 0 0,-5 2 0,5-1 0,0 0 0,-1 0 0,1 0 0,0 1 0,0 0 0,0 0 0,-5 4 0,6-4 0,-2 2 0,1-1 0,1 1 0,-1 0 0,-4 8 0,5-8 0,0 1 0,0 0 0,1 1 0,-3 11 0,5-14 0,-1 0 0,1 1 0,0 0 0,0 0 0,0 0 0,2 9 0,0-11 0,-1 1 0,0 0 0,1 0 0,0 0 0,0-1 0,0 1 0,0-1 0,4 5 0,-2-4 0,0 0 0,0-1 0,0 1 0,1 0 0,0-1 0,7 4 0,-3-2 0,1-1 0,0 0 0,16 4 0,-9-4 0,34 3 0,-29-6 0,31-3 0,24-8 0,-3-7 0,-9-3 0,-11 0 0,-12 4 0,-11 5 0,-29 12 0,0-1 0,0-1 0,0 1 0,0 0 0,0 0 0,-1 0 0,1 0 0,0 0 0,3 1 0,-3 0 0,-1 0 0,0 0 0,0-1 0,1 1 0,-1 0 0,0 0 0,0 0 0,0 0 0,0 0 0,0 0 0,0 0 0,-1 0 0,2 2 0,13 26 0,-1 13 0,2 10 0,3 4 0,4 0 0,4-6 0,4-9 0,-26-36 0,1 1 0,0-1 0,12 8 0,-13-9 0,1-1 0,0 0 0,0 0 0,9 2 0,-10-4 0,0 0 0,0 0 0,0 0 0,1-1 0,9 0 0,-9-1 0,0 0 0,-1 0 0,1-1 0,0 1 0,7-5 0,-5 3 0,0-1 0,-1-1 0,13-9 0,21-25 0,-2-10 0,-3-6 0,-5-1 0,-5 5 0,-7 10 0,-6 12 0,-5 14 0,-8 16 0,0-1 0,0 0 0,0 0 0,0 0 0,1 0 0,-1 0 0,0 0 0,0 0 0,0 0 0,0 0 0,0 0 0,0 0 0,1 0 0,-1 0 0,0 0 0,0 0 0,0 0 0,0 0 0,0 0 0,0 0 0,0 0 0,1 0 0,-1 0 0,0 0 0,0 0 0,0 0 0,0 0 0,0 0 0,0 0 0,0 0 0,0 0 0,0 0 0,1 0 0,-1 1 0,0-1 0,0 0 0,0 0 0,0 0 0,0 0 0,0 0 0,0 0 0,0 0 0,0 1 0,0-1 0,0 0 0,0 0 0,0 0 0,0 0 0,0 0 0,0 0 0,0 0 0,0 1 0,0-1 0,0 0 0,0 0 0,0 0 0,0 0 0,0 0 0,0 0 0,0 0 0,0 1 0,0-1 0,0 0 0,1 23 0,1 16 0,2 11 0,2 8 0,3-1 0,3-4 0,3-7 0,0-12 0,1-10 0,1-9 0,1-11 0,3-12 0,5-11 0,4-11 0,5-7 0,3-4 0,2 0 0,-1 6 0,-1 9 0,-1 10 0,-34 16 0,1-1 0,-1 1 0,1 0 0,-1-1 0,1 1 0,-1 0 0,8 2 0,-8-1 0,1 0 0,0 0 0,-1 1 0,1-1 0,0 1 0,-1 0 0,5 4 0,-2-2 0,-1 0 0,0 1 0,0 0 0,6 8 0,18 30 0,-4 8 0,-6 0 0,-6-2 0,-5-7 0,-3-11 0,-4-10 0,-1-11 0,-1-15 0,2-15 0,2-16 0,7-15 0,7-13 0,7-7 0,9-3 0,3 4 0,1 7 0,-5 10-4584,-7 11-5458,-8 14-9661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36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87.82031"/>
      <inkml:brushProperty name="anchorY" value="-12598.91016"/>
      <inkml:brushProperty name="scaleFactor" value="0.5"/>
    </inkml:brush>
  </inkml:definitions>
  <inkml:trace contextRef="#ctx0" brushRef="#br0">10 104 14803,'0'0'17082,"-1"-2"-16505,-1-1-324,0 0-246,0 0 38,1 0-45,0 1 0,2-1 0,4-1 0,7-1 0,8-2 0,13-2 0,14-2 0,13 1 0,12-1 0,4 2 0,-1 2 0,-9 2 0,-13 1 0,-15 3 0,-14 0 0,-10 1 0,-9 0 0,-4 0 0,-3 1 0,-2-1 0,-4 1-5545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0.3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891.98828"/>
      <inkml:brushProperty name="anchorY" value="-13347.68164"/>
      <inkml:brushProperty name="scaleFactor" value="0.5"/>
    </inkml:brush>
  </inkml:definitions>
  <inkml:trace contextRef="#ctx0" brushRef="#br0">23 131 14251,'0'0'15714,"-3"-4"-14487,0 0-267,-1 0-417,2 0-563,-1 2 112,1 0-92,1 1 0,0 1 0,1 0 0,-1 0 0,1 0 0,0 0 0,1 0 0,-1 1 0,0-1 0,0 0 0,0 0 0,-1 0 0,1 0 0,-1 0 0,0 0 0,1 0 0,0 0 0,0 0 0,0 0 0,0 0 0,0 0 0,0 0 0,0 0 0,0 0 0,0 0 0,0 0 0,0 0 0,0 0 0,0 0 0,0-1 0,0-2 0,0-3 0,0-2 0,1-4 0,3-2 0,2-2 0,5 2 0,2 1 0,3 2 0,3 4 0,2 2 0,1 5 0,3 8 0,0 10 0,2 15 0,0 18 0,-2 23 0,-5 32 0,-5 35 0,-6 33 0,-10 18 0,-8 1 0,-6-17 0,-3-26 0,-1-24 0,0-20 0,2-17 0,3-16 0,3-22-2259,2-18-3350,8-30 3028,1-2 2213,0-1-1,0 1 1,0-1-1,-1 1 0,1-1 1,-5 4-3318,5-2 3290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8.2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7.43103"/>
      <inkml:brushProperty name="anchorY" value="-1654.8905"/>
      <inkml:brushProperty name="scaleFactor" value="0.5"/>
    </inkml:brush>
  </inkml:definitions>
  <inkml:trace contextRef="#ctx0" brushRef="#br0">828 51 8066,'0'0'13572,"8"-11"-11804,0 0-526,0 1-14,-2 1-101,-2 2-452,-4 4-294,-6 7 35,-9 8-184,-11 10-58,-12 9-21,-14 9 14,-17 8-140,-13 6 151,-11 1-218,-6 2 186,2-4-41,9-7-44,14-7 47,18-9-72,18-10-26,16-8 107,15-6-64,16-4 89,14-5 51,11-3-161,7-1 91,3-1-135,-1 1 100,-4 2 4,-4 8-113,-30-1 26,0-1 0,0 1 0,0 0 0,8 4 0,20 18 48,0 11-67,4 8 3,3 5 7,2 1 4,-1-3-11,-3-6-61,-5-8-113,-8-10-10,-8-7 95,-7-7-315,-5-6-1445,-11-10-2429,-7-8-2147,-7-6-1788,0 2-827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1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858.94531"/>
      <inkml:brushProperty name="anchorY" value="-15866.89844"/>
      <inkml:brushProperty name="scaleFactor" value="0.5"/>
    </inkml:brush>
  </inkml:definitions>
  <inkml:trace contextRef="#ctx0" brushRef="#br0">0 389 16772,'0'0'14605,"36"-11"-14461,17-3-24,19-4-110,12 1-101,6 0-552,-3 2 92,-6 2 75,-11 2 316,-13 1 131,-11 0 0,-11 0 438,-7-1 15,-4 2 152,-3 1-158,1 3 30,1 3 436,3 8-1084,1 10 336,3 11-136,-2 8 0,-3 8 0,-4 4 0,-6-1 0,-5-2 0,-4-6 0,-4-8 0,-1-9 0,-2-7 0,1-9 0,3-12 0,8-16 0,11-15 0,12-13 0,12-9 0,9-1 0,6 8 0,-44 40 0,28-16 0,-32 22 0,1 0 0,18-6 0,-27 12 0,2-1 0,-1 1 0,1 0 0,0 0 0,12 0 0,-16 1 0,1 1 0,0-1 0,0 1 0,-1 0 0,1 0 0,0 0 0,-1 1 0,1-1 0,5 4 0,-6-3 0,1 1 0,-1 0 0,1 0 0,-1 0 0,0 0 0,0 0 0,-1 0 0,5 7 0,-3-4 0,0 1 0,-1 0 0,0 1 0,4 13 0,-3-7 0,0 1 0,1 16 0,1 33 0,-4-1 0,-2-9 0,1-10 0,3-14 0,-3-28 0,0-1 0,-1 1 0,1-1 0,0 1 0,-1-1 0,1 1 0,0-1 0,0 0 0,0 1 0,2 1 0,-2-3 0,0 0 0,-1 1 0,1-1 0,0 0 0,0 1 0,0-1 0,0 0 0,-1 0 0,1 1 0,0-1 0,0 0 0,0 0 0,0 0 0,0 0 0,-1 0 0,1 0 0,0-1 0,0 1 0,1 0 0,1-2 0,0 1 0,0 0 0,0-1 0,0 0 0,-1 1 0,6-5 0,22-27 0,3-17 0,-3-15 0,-5-13 0,-8-6 0,-8-1 0,-9 63 0,-3-34 0,1 43 0,-1 0 0,-8-27 0,9 34 0,-1-1 0,0 1 0,0-1 0,-1 1 0,-7-10 0,8 12 0,-1 0 0,1 1 0,-1 0 0,1-1 0,-1 1 0,0 1 0,-8-6 0,9 7 0,-1 0 0,0 0 0,0-1 0,1 1 0,-1 1 0,0-1 0,0 1 0,0-1 0,-6 1 0,5 1 0,0 0 0,0 0 0,0 0 0,0 1 0,0-1 0,0 1 0,-7 4 0,4-2 0,1 0 0,-1 1 0,1 1 0,-10 9 0,9-7 0,-1 1 0,-15 21 0,17-18 0,-1 0 0,-7 19 0,10-19 0,0 1 0,-5 19 0,10-26 0,-1 1 0,0 0 0,1 0 0,0 0 0,1 10 0,0-14 0,-1 1 0,1 0 0,1 0 0,-1 0 0,1 0 0,-1 0 0,1-1 0,5 8 0,-4-8 0,-1 0 0,2 1 0,-1-1 0,0 0 0,1 0 0,-1-1 0,1 1 0,6 3 0,-3-3 0,0 0 0,1 0 0,0 0 0,15 2 0,-12-4 0,1 1 0,0-2 0,18 0 0,-13-2 0,1-1 0,20-5 0,-17 2 0,33-13 0,18-16 0,-7-4 0,-9-1 0,-13 4 0,-12 8 0,-10 9 0,-7 12 0,-13 8 0,-1-1 0,1 0 0,-1 0 0,1 0 0,-1 1 0,0-1 0,1 0 0,-1 0 0,1 0 0,-1 1 0,0-1 0,1 0 0,-1 0 0,0 1 0,1-1 0,-1 0 0,0 1 0,0-1 0,1 0 0,-1 1 0,0-1 0,0 1 0,1-1 0,-1 0 0,0 2 0,8 22 0,2 15 0,2 12 0,3 5 0,1 0 0,2-5 0,-2-10 0,-1-11 0,-1-10 0,1-11 0,-13-10 0,-1 1 0,0 0 0,0 0 0,0 0 0,1 0 0,-1 0 0,0 0 0,0-1 0,0 1 0,0-1 0,0 1 0,0 0 0,2-2 0,18-16 0,5-12 0,5-9 0,3-6 0,1 0 0,-1 5 0,-2 10 0,-5 9 0,-4 13 0,-22 8 0,0 0 0,1 0 0,-1 1 0,0-1 0,0 0 0,0 0 0,0 1 0,0-1 0,1 0 0,-1 1 0,0-1 0,0 1 0,0 0 0,0-1 0,1 2 0,0 0 0,0 0 0,0 0 0,0 0 0,0 0 0,-1 1 0,1-1 0,1 5 0,11 27 0,-3 7 0,-2 3 0,-2-3 0,-3-6 0,0-8 0,0-10 0,0-6 0,4-11 0,5-12 0,9-13 0,7-12 0,10-8 0,5-3 0,3 2 0,-1 9 0,-4 9 0,-37 26 0,1 0 0,-1-1 0,1 1 0,8-2 0,-12 5 0,1-2 0,-1 1 0,0 0 0,0 0 0,1 0 0,-1 1 0,0-1 0,0 1 0,0-1 0,0 1 0,4 1 0,-3 0 0,-1-1 0,0 1 0,1-1 0,-1 1 0,0 0 0,0 0 0,-1 0 0,1 0 0,0 0 0,1 3 0,1 0 0,-1 1 0,0 0 0,0 0 0,2 10 0,8 35 0,-4 7 0,-2-1 0,0-4-233,5-13-4238,-11-36 3530,1-1 0,0 0 0,0 1 0,0-1 0,0 0-1,5 5 1,-6-7-43,1 0-1,-1 0 0,1 1 1,0-1-1,-1-1 1,1 1-1,0 0 0,-1 0 1,1 0-1,0-1 0,0 1 1,3-1-1,19 3-7235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1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789.69922"/>
      <inkml:brushProperty name="anchorY" value="-16893.62891"/>
      <inkml:brushProperty name="scaleFactor" value="0.5"/>
    </inkml:brush>
  </inkml:definitions>
  <inkml:trace contextRef="#ctx0" brushRef="#br0">85 12 20172,'0'0'12308,"14"-4"-12381,10 0 433,10 1-360,10 5 0,5 7 0,2 11 0,-42-15 0,2 1 0,14 12 0,-19-12 0,1 0 0,0 1 0,9 13 0,-10-12 0,-2 0 0,1 0 0,6 16 0,-9-17 0,-1 1 0,1 0 0,-1-1 0,0 1 0,0 10 0,-2-10 0,0 0 0,0 0 0,-1 1 0,0-1 0,-4 11 0,2-8 0,-1 0 0,-1-1 0,-13 20 0,9-16 0,-2 1 0,-18 16 0,11-12 0,-26 18 0,-24 12 0,5-9 0,10-10 0,15-10 0,16-7 0,23-13 0,0 0 0,0 0 0,0 0 0,0 0 0,0 0 0,0 0 0,-1 0 0,1 0 0,0 0 0,0 0 0,0 0 0,0 1 0,0-1 0,-1 0 0,1 0 0,0 0 0,0 0 0,0 0 0,0 0 0,0 0 0,0 0 0,0 0 0,-1 0 0,1 1 0,0-1 0,0 0 0,0 0 0,0 0 0,0 0 0,0 0 0,0 1 0,0-1 0,0 0 0,0 0 0,0 0 0,0 0 0,0 0 0,0 1 0,0-1 0,0 0 0,0 0 0,0 0 0,0 0 0,0 0 0,0 1 0,0-1 0,0 0 0,0 0 0,0 0 0,0 0 0,0 0 0,0 0 0,0 1 0,0-1 0,0 0 0,1 0 0,-1 0 0,0 0 0,0 0 0,21 3 0,23-6 0,20-6 0,16-4 0,8-3 0,-2-3 0,-10 0 0,-18 2-2978,-40 10-7703,10-11-6563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2.4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116.40625"/>
      <inkml:brushProperty name="anchorY" value="-18211.22266"/>
      <inkml:brushProperty name="scaleFactor" value="0.5"/>
    </inkml:brush>
  </inkml:definitions>
  <inkml:trace contextRef="#ctx0" brushRef="#br0">910 17 14251,'0'0'16009,"-41"-11"-14965,-14 5-298,-15 9-45,46 1-749,-32 8 0,30-3 104,-33 13 0,-29 25-56,-1 15 0,4 14 0,5 12 0,9 9 0,11 6 0,13 5 0,14 2 0,13-3 0,17-74 0,1 39 0,4-50 0,0 1 0,7 29 0,-4-34 0,0-1 0,1 1 0,9 17 0,-7-20 0,1 0 0,0 0 0,15 17 0,-13-18 0,2-1 0,-1-1 0,19 14 0,-15-14 0,2 0 0,29 15 0,-24-16 0,49 15 0,-41-17 0,41 6 0,38-1 0,2-10 0,-1-11 0,-5-10 0,-9-10 0,-68 17 0,28-15 0,-35 14 0,30-20 0,-35 19 0,27-25 0,-30 24 0,22-30 0,-23 26 0,16-29 0,4-26 0,-6-6 0,-6-8 0,-8-6 0,-4-3 0,-9 0 0,-10 2 0,4 69 0,-11-38 0,9 43 0,0 0 0,-14-22 0,12 24 0,-1 0 0,-18-19 0,15 21 0,-1-1 0,-18-13 0,15 16 0,-38-23 0,33 23-1321,-34-12 0,18 10-6958,-1 2-1535,-24-4-1917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965.73438"/>
      <inkml:brushProperty name="anchorY" value="-19117.79688"/>
      <inkml:brushProperty name="scaleFactor" value="0.5"/>
    </inkml:brush>
  </inkml:definitions>
  <inkml:trace contextRef="#ctx0" brushRef="#br0">350 3 14403,'0'0'18113,"-36"-3"-18271,-12 9 567,-7 13-409,42-12 0,-1 0 0,-16 11 0,18-9 0,0 0 0,-16 18 0,18-16 0,0 1 0,-13 19 0,16-19 0,-1 1 0,-7 20 0,-5 24 0,12-6 0,8-47 0,0 1 0,0 1 0,0-1 0,1 0 0,2 9 0,-2-11 0,0-1 0,0 1 0,0 0 0,0-1 0,0 1 0,1-1 0,-1 0 0,1 1 0,2 2 0,-3-4 0,1 1 0,0 0 0,0-1 0,0 1 0,0-1 0,0 0 0,0 0 0,0 0 0,0 0 0,2 1 0,-2-2 0,1 1 0,-1-1 0,1 1 0,-1-1 0,1 0 0,-1 0 0,1 0 0,-1 0 0,5-2 0,-4 1 0,1 0 0,0 0 0,-1-1 0,1 0 0,-1 0 0,6-3 0,-3 0 0,-1 1 0,0-1 0,9-11 0,13-24 0,-4-7 0,-5-3 0,-6 3 0,-3 5 0,-2 8 0,-2 10 0,4 8 0,4 8 0,8 9 0,10 12 0,8 11 0,6 12 0,2 12 0,-3 9 0,-6 5 0,-10 3 0,-9-3 0,-8-6 0,-8-9 0,-7-12 0,-4-12 0,-1-13 0,9-11 0,-1 1 0,1 0 0,0 0 0,-1 0 0,1 0 0,-1 0 0,1 0 0,0 0 0,-1 0 0,1-1 0,0 1 0,-1 0 0,1 0 0,0 0 0,-1-1 0,1 1 0,0 0 0,0 0 0,-1-1 0,1 1 0,0 0 0,0-1 0,-1 1 0,1 0 0,0-1 0,0 1 0,0-1 0,-7-24 0,10-18 0,14-17 0,16-12 0,18-6 0,-33 58 0,35-35 0,-31 37 0,42-28 0,-40 31-3734,45-20 0,-30 16-9214,0 4-2729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4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439.84375"/>
      <inkml:brushProperty name="anchorY" value="-20044.25391"/>
      <inkml:brushProperty name="scaleFactor" value="0.5"/>
    </inkml:brush>
  </inkml:definitions>
  <inkml:trace contextRef="#ctx0" brushRef="#br0">302 19 16179,'0'0'16384,"-39"29"-16800,-11 14 1036,-7 14-620,2 9 0,9 2 0,13-1 0,28-54 0,-1 1 0,-3 20 0,9-28 0,-1 0 0,1 1 0,-1 0 0,1-1 0,1 1 0,0 6 0,0-9 0,0-1 0,1 1 0,-1 0 0,0-1 0,1 1 0,0-1 0,0 1 0,0-1 0,4 6 0,-3-6 0,1 0 0,-1 1 0,1-1 0,-1-1 0,1 1 0,0 0 0,0-1 0,6 3 0,-1-1 0,0-1 0,0 0 0,0 0 0,11 1 0,-8-3 0,2 1 0,26-2 0,-26-2 0,1 0 0,26-8 0,-27 5 0,0 0 0,26-14 0,-29 12 0,1-1 0,0 0 0,12-13 0,-16 12 0,1 0 0,-1-1 0,13-19 0,-14 17 0,0 0 0,-1 0 0,7-19 0,-9 16 0,1 0 0,3-29 0,-7 32 0,-1-2 0,0 0 0,-2-19 0,0 22 0,0 0 0,-1-1 0,0 1 0,-5-11 0,5 14 0,-2 0 0,1-1 0,-1 1 0,-11-14 0,11 16 0,-1 0 0,1 0 0,-2 1 0,1-1 0,-10-5 0,9 6 0,-1 0 0,1 1 0,-2 1 0,-12-6 0,16 9-293,-2-2-1,1 1 1,0 0-1,-1 1 1,1 0 0,-10 0-1,11 1-786,-1 0-1,0 0 1,0 0 0,0 1-1,0 0 1,-8 4-1,9-4-669,-1 1 0,1 0-1,0 1 1,0-1-1,-9 9 1,-14 16-11318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9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447.80078"/>
      <inkml:brushProperty name="anchorY" value="-19249.24023"/>
      <inkml:brushProperty name="scaleFactor" value="0.5"/>
    </inkml:brush>
  </inkml:definitions>
  <inkml:trace contextRef="#ctx0" brushRef="#br0">1033 28 15643,'0'0'9276,"-47"-9"-5510,-24 0-2303,-23 1 393,-15 12-1228,74 2-622,-46 11 0,54-7 35,0 0 0,-37 19 0,40-13-41,0 0 0,-42 35 0,42-25 0,0 0 0,-33 44 0,31-30 0,-39 77 0,40-64 0,-22 74 0,-3 61 0,19-11 0,17-20 0,13-113 0,6 44 0,-2-61 0,1 0 0,8 28 0,-6-37 0,-1-1 0,2 0 0,12 22 0,-10-24 0,0-1 0,0 0 0,20 20 0,-16-21 0,0-1 0,1 0 0,21 13 0,-15-14 0,-1-1 0,41 16 0,-27-16 0,61 12 0,54-5 0,13-15 0,0-15 0,-11-10 0,-13-10 0,-15-10 0,-16-8 0,-78 35 0,34-27 0,-43 28 0,34-36 0,-38 34 0,-1 0 0,14-22 0,-15 19 0,17-40 0,-19 35 0,9-38 0,0-31 0,-9-6 0,-7-5 0,-12-3 0,-14-2 0,12 75 0,-17-38 0,12 41 0,-24-40 0,19 42 0,-31-38 0,25 39 0,-34-31 0,-39-19 0,63 57 0,-47-23 0,-46-8 0,-5 13-11697,24 13-11491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4.8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429.52344"/>
      <inkml:brushProperty name="anchorY" value="-18375.17969"/>
      <inkml:brushProperty name="scaleFactor" value="0.5"/>
    </inkml:brush>
  </inkml:definitions>
  <inkml:trace contextRef="#ctx0" brushRef="#br0">504 226 13619,'0'0'18971,"-2"-5"-19381,-2 2 997,-1 5-587,-1 8 0,0 5 0,0 4 0,3 0 0,0-3 0,2-3 0,2-5 0,4-9 0,3-11 0,2-12 0,-1-11 0,-2-8 0,-7-6 0,-9 1 0,5 41 0,1 0 0,0-1 0,-1 1 0,-6-9 0,6 12 0,0-1 0,-1 0 0,0 0 0,0 0 0,-8-5 0,6 5 0,-1 1 0,1 0 0,-1 1 0,-12-5 0,12 7 0,0 0 0,-1-1 0,1 2 0,-1-1 0,-9 1 0,8 3 0,1-2 0,-1 1 0,0 1 0,-18 7 0,17-3 0,-1-1 0,0 1 0,-20 17 0,18-11 0,1 0 0,-24 30 0,24-23 0,-1 2 0,-13 27 0,16-22 0,-17 53 0,1 37 0,22-80 0,0 44 0,5-50 0,7 52 0,-2-59 0,0 0 0,11 31 0,-9-37 0,0-1 0,1 1 0,13 18 0,-13-23 0,2 0 0,-1-1 0,21 20 0,-20-22 0,1-1 0,0 0 0,25 14 0,-24-15 0,2-2 0,-1 1 0,23 5 0,-21-7 0,1-1 0,31 3 0,-33-6 0,1 0 0,0-2 0,18-1 0,-18-1 0,0 0 0,29-9 0,-27 6 0,-1-1 0,21-11 0,31-25-1363,-4-3-3923,-4 0-2025,-13 9-13454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587.30859"/>
      <inkml:brushProperty name="anchorY" value="-19814.82422"/>
      <inkml:brushProperty name="scaleFactor" value="0.5"/>
    </inkml:brush>
  </inkml:definitions>
  <inkml:trace contextRef="#ctx0" brushRef="#br0">221 138 9058,'0'0'21717,"-3"-10"-20985,2-3-36,1-5-149,5-2-621,4 1 165,4 1-91,7 3 0,7 3 0,8 5 0,7 2 0,6 8 0,4 10 0,-40-8 0,0 0 0,16 9 0,-18-7 0,0 1 0,17 14 0,-20-13 0,1-1 0,-1 1 0,9 15 0,-10-13 0,0 1 0,-1 1 0,5 13 0,-5-10 0,-1 0 0,3 23 0,-7-22 0,1 0 0,-4 28 0,0-28 0,0 1 0,-11 30 0,7-29 0,-2 1 0,-13 23 0,8-21 0,-28 35 0,22-32 0,-28 24 0,-29 17 0,-4-12 0,2-11 0,8-14 0,11-11 0,52-16 0,1-1 0,-1 0 0,-15 0 0,21-2 0,-1 1 0,1-1 0,-1 1 0,1-1 0,0 1 0,-1-1 0,1 0 0,0 0 0,-1 0 0,1 0 0,-3-3 0,3 3 0,1 0 0,-1-1 0,1 1 0,0-1 0,-1 0 0,1 1 0,0-1 0,0 0 0,0 0 0,0 1 0,0-1 0,-1-4 0,2 2 0,-1 0 0,1 1 0,0-1 0,0 0 0,0 0 0,0 0 0,1 0 0,0-4 0,1 1 0,1-1 0,0 0 0,7-15 0,-3 11 0,1 0 0,11-14 0,-8 14 0,24-23 0,-23 26 0,2-1 0,16-9 0,-15 12 0,-1 0 0,20-7 0,-19 9 0,2 1 0,17-3 0,-20 6 0,0 0 0,26 1 0,-26 2 0,1 0 0,23 6 0,-19-3 0,28 12 0,18 14 0,-2 2 0,-2-2-467,4-6-3638,-47-20 948,30 5 0,-35-9-819,2 0 1,22-2-1,15-3-5858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6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137.64453"/>
      <inkml:brushProperty name="anchorY" value="-21259.34961"/>
      <inkml:brushProperty name="scaleFactor" value="0.5"/>
    </inkml:brush>
  </inkml:definitions>
  <inkml:trace contextRef="#ctx0" brushRef="#br0">0 63 16932,'0'0'15319,"2"-16"-14903,0-1-316,0 0-100,2 5-1158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9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008.64844"/>
      <inkml:brushProperty name="anchorY" value="-22051.45703"/>
      <inkml:brushProperty name="scaleFactor" value="0.5"/>
    </inkml:brush>
  </inkml:definitions>
  <inkml:trace contextRef="#ctx0" brushRef="#br0">1 76 12979,'0'0'19745,"1"6"-19885,5-4 323,6-3-183,5-5 0,6-5 0,1-3 0,-1 0 0,-3 2 0,-4 2 0,-6 2 0,-4 4 0,-2 2 0,-3 1 0,-2 4 0,1 3 0,-2 4 0,-1 1 0,-1 1 0,-3-2 0,-4-3-4304,-2-2-7237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8.8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8.84692"/>
      <inkml:brushProperty name="anchorY" value="-1566.26318"/>
      <inkml:brushProperty name="scaleFactor" value="0.5"/>
    </inkml:brush>
  </inkml:definitions>
  <inkml:trace contextRef="#ctx0" brushRef="#br0">69 133 8554,'0'0'12884,"-9"-14"-11449,-3-2 157,0-1-420,0 3 205,2 2-297,3 5-451,2 2-236,3 3-124,8 1-8,10 2 306,13 2-187,15 1-76,15 1-36,14-1-105,12-1-120,14-1 193,10-1-31,10-2 117,16-3 22,19-2-64,24-2-320,25-1 89,17 0-49,9 2 0,0 0 0,-6 2 0,-15 0 0,-21 2 0,-27 1 0,-25 1 0,-18 0 0,-11 1 0,-3 0 0,1 1 0,3-1 0,4 1 0,3 2 0,2 2 0,3 3 0,0 1 0,-2 0 0,-4 0 0,-7 0 0,-11-3 0,-14-1 0,-15-2 0,-16-1 0,-15-2 0,-12 0 0,-10 0 0,-7-1 0,-5 1 0,-1 0 0,-3 0 0,1-1 0,0 1 0,1 0 0,0 0 0,0 0 0,1 0 0,0 0 0,-7 2 0,-15 1-15198,0 1-3489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7.3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965.52734"/>
      <inkml:brushProperty name="anchorY" value="-22889.83203"/>
      <inkml:brushProperty name="scaleFactor" value="0.5"/>
    </inkml:brush>
  </inkml:definitions>
  <inkml:trace contextRef="#ctx0" brushRef="#br0">354 153 17652,'0'0'12285,"0"0"-12288,0-1 123,0-1 278,0 1 251,0 0 55,0-1-215,0-2-32,0-2-514,0-3 130,0-3-73,0-5 0,0-1 0,0-2 0,0 1 0,1 3 0,5 3 0,5 5 0,6 4 0,8 11 0,7 13 0,4 16 0,0 17 0,-3 16 0,-7 15 0,-10 10 0,-15-67 0,-2 45 0,-2-48 0,0 1 0,-8 26 0,4-29 0,-1 0 0,-15 30 0,13-32 0,-2 1 0,-19 24 0,17-26 0,-2 0 0,-19 18 0,18-22 0,0 0 0,-22 13 0,22-16 0,-1-1 0,-22 9 0,24-12 0,-39 11 0,43-16 0,-1 0 0,-25 2 0,32-5 0,-1 0 0,0 0 0,0-1 0,1 0 0,-13-3 0,15 3 0,0 0 0,0-1 0,0 0 0,0 0 0,0 0 0,1 0 0,-1-1 0,-4-3 0,4 3 0,1 0 0,0 0 0,0-1 0,1 1 0,-1-1 0,1 0 0,-4-8 0,2 6 0,1-1 0,1 0 0,0 0 0,-3-11 0,0-32 0,5 40 0,1-1 0,4-18 0,-3 21 0,0 0 0,1-1 0,6-11 0,-7 15 0,2 0 0,-1 0 0,1 0 0,-1 0 0,6-5 0,-5 7 0,0-1 0,1 0 0,-1 1 0,1 0 0,8-4 0,-7 5 0,-1-1 0,1 1 0,0 1 0,0-1 0,7 0 0,-6 2 0,0-1 0,-1 2 0,1-1 0,0 1 0,7 1 0,-5 0 0,1 1 0,-1 0 0,14 7 0,-9-3 0,-1 0 0,13 11 0,27 24 0,-2 6 0,-3 3 0,-3-4 0,-3-5 0,-3-9 0,-1-10-1251,-1-9-1967,-30-13 2339,-2-1 1,1 1-1,0-1 1,0 0-1,7-1 0,-4-1-770,-1 0 0,1 0 0,13-6 0,29-16-11979,-9-2 12330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7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271.10547"/>
      <inkml:brushProperty name="anchorY" value="-24507.55859"/>
      <inkml:brushProperty name="scaleFactor" value="0.5"/>
    </inkml:brush>
  </inkml:definitions>
  <inkml:trace contextRef="#ctx0" brushRef="#br0">1 266 13675,'0'0'18712,"23"-9"-18699,18-1 354,28 3-367,34 7 0,27 4 0,20 5 0,6 1 0,-7 0 0,-12-3 0,-16-1 0,-19-3 0,-23-1 0,-24-4 0,-20-4 0,-33 6 0,-1-1 0,0 1 0,0 0 0,0-1 0,0 1 0,0-1 0,0 0 0,0 1 0,0-1 0,0 0 0,0 1 0,0-1 0,0 0 0,-1 0 0,2-1 0,-2 1 0,0 1 0,1-1 0,-1 0 0,0 1 0,0-1 0,0 0 0,0 1 0,0-1 0,0 0 0,0 1 0,0-1 0,0 0 0,0 1 0,0-1 0,0 0 0,-1 1 0,1-1 0,0 0 0,0 1 0,-1-1 0,1 0 0,-1 0 0,-16-20 0,-13-4 0,-9-4 0,-6-3 0,-1 1 0,3 0 0,5 5 0,8 4 0,9 5 0,7 6 0,10 4 0,12 3 0,14 7 0,13 7 0,13 7 0,6 8 0,4 5 0,-1 6 0,-7 3 0,-9 2 0,-35-32 0,1 0 0,9 17 0,3 19 0,-17-37 0,0 0 0,-1 1 0,1 11 0,-2-13 0,0 0 0,-1-1 0,1 1 0,-4 10 0,2-9 0,-1 0 0,1-1 0,-9 14 0,-16 21 0,-6-3 0,2-6 0,5-7-5041,7-7-5011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8.2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412.5"/>
      <inkml:brushProperty name="anchorY" value="-25681.43555"/>
      <inkml:brushProperty name="scaleFactor" value="0.5"/>
    </inkml:brush>
  </inkml:definitions>
  <inkml:trace contextRef="#ctx0" brushRef="#br0">0 71 19604,'0'0'12806,"36"-23"-12784,14-2 313,10 7-335,-49 17 0,2-1 0,0 1 0,13 0 0,-18 2 0,1 0 0,1 1 0,-1-1 0,14 6 0,-18-5 0,2 1 0,-1 0 0,0 0 0,1 1 0,-2 0 0,7 4 0,-7-4 0,0 1 0,0 0 0,-1 0 0,0 0 0,1 1 0,3 6 0,-5-6 0,1 1 0,-1 0 0,0 1 0,0-1 0,2 9 0,-5-9 0,1 0 0,0 1 0,0-1 0,-1 1 0,-2 11 0,1-11 0,-1 0 0,0 0 0,0 1 0,-1-1 0,-3 8 0,2-7 0,-1 0 0,-1 0 0,-11 16 0,9-15 0,-1 0 0,-16 15 0,-20 10 0,4-10 0,9-9 0,9-8 0,9-5 0,15-3 0,-1 0 0,0 0 0,0 0 0,0 0 0,0 0 0,0 0 0,0 0 0,0 0 0,0 0 0,0 0 0,0 0 0,0-1 0,0 1 0,0 0 0,0 0 0,0 0 0,0 0 0,0 0 0,0 0 0,0 0 0,0 0 0,0 0 0,0 0 0,0 0 0,0 0 0,0 0 0,0 0 0,0-1 0,0 1 0,0 0 0,0 0 0,0 0 0,0 0 0,0 0 0,0 0 0,0 0 0,0 0 0,-1 0 0,1 0 0,0 0 0,0 0 0,0 0 0,0 0 0,0 0 0,0 0 0,0 0 0,0 0 0,0 0 0,0 0 0,0 0 0,0 0 0,0 0 0,0 0 0,-1 0 0,1 0 0,0 0 0,0 0 0,0 0 0,0 0 0,0 0 0,0 0 0,0 0 0,0 0 0,0 0 0,0 0 0,0 0 0,0 0 0,0 0 0,10-6 0,13-2 0,12 0 0,10 1 0,10 2 0,4 2 0,2 5 0,-2 4 0,-6 7 0,-10 6 0,-38-16 0,0 0 0,-1 1 0,1-1 0,-1 1 0,4 4 0,-4-5 0,-1 1 0,-1 0 0,1-1 0,-1 1 0,4 8 0,-5-9 0,0 0 0,-1 0 0,1 0 0,-1 0 0,1 1 0,-1-1 0,0 0 0,-1 6 0,0-4 0,0-1 0,0 0 0,-1 1 0,0-1 0,1 0 0,-1 0 0,-3 4 0,0-1 0,-1 0 0,1 0 0,-14 11 0,-33 21 0,-14-1 0,-8-3 0,-3-4 0,3-7 0,13-7 0,15-6-2987,16-6-7960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8.7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336.43359"/>
      <inkml:brushProperty name="anchorY" value="-27254.54297"/>
      <inkml:brushProperty name="scaleFactor" value="0.5"/>
    </inkml:brush>
  </inkml:definitions>
  <inkml:trace contextRef="#ctx0" brushRef="#br0">21 265 5329,'0'0'27121,"-13"-1"-27157,6 1 389,10-1-353,21 1 0,29-1 0,29 2 0,27 1 0,22 2 0,6-1 0,-2 0 0,-13-1 0,-23-4 0,-27-7 0,-67 7 0,0 1 0,0-1 0,0 1 0,0-1 0,0 0 0,-1-1 0,6-2 0,-9 4 0,0 0 0,0 0 0,0 0 0,0 0 0,0 0 0,0 0 0,0 0 0,-1 0 0,1 0 0,0 0 0,0-1 0,-1 1 0,1 0 0,-1 0 0,1-1 0,-1 1 0,0 0 0,0-1 0,1 1 0,-1-3 0,0 2 0,0-1 0,0 1 0,-1-1 0,1 1 0,-1-1 0,0 1 0,0 0 0,0-1 0,0 1 0,0 0 0,0 0 0,-3-3 0,0-2 0,-2 0 0,1 0 0,-13-11 0,-27-21 0,-5 3 0,3 6 0,8 9 0,11 6 0,10 8 0,18 7 0,0 0 0,0 0 0,0 0 0,0 0 0,0 0 0,-1-1 0,1 1 0,0 0 0,0 0 0,0 0 0,0 0 0,0 0 0,0 0 0,-1 0 0,1 0 0,0 0 0,0 0 0,0 0 0,0 0 0,0 0 0,0 0 0,-1 0 0,1 0 0,0 0 0,0 0 0,0 0 0,0 0 0,0 0 0,0 0 0,0 0 0,-1 1 0,1-1 0,0 0 0,0 0 0,0 0 0,0 0 0,0 0 0,0 0 0,0 0 0,0 0 0,0 0 0,0 1 0,-1-1 0,1 0 0,0 0 0,0 0 0,0 0 0,0 0 0,0 0 0,0 0 0,0 1 0,0-1 0,0 0 0,0 0 0,0 0 0,10 13 0,14 10 0,11 9 0,7 7 0,5 6 0,-2 4 0,-6 4 0,-10 1 0,-24-41 0,-1-1 0,5 19 0,-9-22 0,1 0 0,0 0 0,-1 0 0,-1 12 0,0-12 0,-1 1 0,0-1 0,0 0 0,-6 12 0,3-9 0,0-1 0,-15 22 0,-20 21 0,-4-6 0,7-11-1270,11-10-6050,26-26 6657,0-1 0,-1 1 0,0 0 0,1 0 0,-1 0 0,0 0 0,1 0 0,-1 0 0,1 0 0,0 0 0,-1 0 0,1 0 0,0 0 0,-1 1 0,0-1 209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9.1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003.66406"/>
      <inkml:brushProperty name="anchorY" value="-28563.89648"/>
      <inkml:brushProperty name="scaleFactor" value="0.5"/>
    </inkml:brush>
  </inkml:definitions>
  <inkml:trace contextRef="#ctx0" brushRef="#br0">61 0 19340,'0'0'12995,"-2"31"-12844,-2 19 130,-5 19-281,-2 15 0,-1 8 0,2 1 0,2-5 0,3-10 0,8-15 0,-1-56 0,-1 1 0,1-1 0,-1 0 0,6 10 0,-6-13 0,0-1 0,1-1 0,0 1 0,0 0 0,0 0 0,0-1 0,0 1 0,0-1 0,3 3 0,-3-3 0,0-1 0,1 1 0,-1-1 0,0 0 0,1 0 0,-1 0 0,1 0 0,-1 0 0,1 0 0,4 0 0,-3-1 0,0 0 0,0 0 0,-1 0 0,1-1 0,0 0 0,0 1 0,0-1 0,3-2 0,0 1 0,0-1 0,0-1 0,0 1 0,7-7 0,30-26 0,-2-11 0,-3-4 0,-6 1 0,-6 5 0,-8 12 0,-6 9 0,-6 15 0,-4 17 0,-3 21 0,-1 20 0,-2 19 0,-2 14 0,-2 10 0,0 2 0,0-3 0,0-8 0,2-18 0,2-17-831,3-17-9144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9.6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121.78125"/>
      <inkml:brushProperty name="anchorY" value="-30581.16211"/>
      <inkml:brushProperty name="scaleFactor" value="0.5"/>
    </inkml:brush>
  </inkml:definitions>
  <inkml:trace contextRef="#ctx0" brushRef="#br0">0 241 20580,'0'0'11962,"37"3"-12109,21 3 519,23 2-372,20 2 0,15 0 0,13-1 0,4-2 0,1-1 0,-9-2 0,-14-2 0,-21-5 0,-24-4 0,-59 6 0,-1-1 0,1 0 0,-1 0 0,11-5 0,-15 7 0,-1-1 0,0 0 0,1 0 0,-1 0 0,0 1 0,0-1 0,0 0 0,0-1 0,0 1 0,0 0 0,0 0 0,0 0 0,0-1 0,0 1 0,0 0 0,0-3 0,-1 3 0,0 0 0,0-1 0,0 1 0,1-1 0,-2 1 0,1 0 0,0-1 0,0 1 0,0-1 0,-1 1 0,1 0 0,-1-1 0,1 1 0,-1 0 0,1-1 0,-1 1 0,-1-2 0,-1-1 0,0-1 0,-1 1 0,0-1 0,0 1 0,-6-5 0,-35-25 0,-12-1 0,-6 1 0,1 3 0,6 5 0,11 6 0,12 7 0,12 6 0,13 3 0,14 5 0,17 6 0,15 4 0,12 5 0,8 1 0,1 3 0,-3 1 0,-8 2 0,-11 4 0,-33-22 0,0-1 0,0 0 0,-1 1 0,1 0 0,2 5 0,-3-4 0,0 0 0,0 0 0,-1 0 0,2 10 0,-2-8 0,-1-1 0,0 1 0,-1 16 0,-1-13 0,-1 0 0,-4 20 0,-15 27 0,-10 3 0,-9 0 0,-6-4 0,-3-5 0,0-6 0,9-11 0,9-11-4220,11-9-4890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0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857.96484"/>
      <inkml:brushProperty name="anchorY" value="-31920.62305"/>
      <inkml:brushProperty name="scaleFactor" value="0.5"/>
    </inkml:brush>
  </inkml:definitions>
  <inkml:trace contextRef="#ctx0" brushRef="#br0">73 54 15307,'0'0'17000,"3"-4"-16821,2-1 102,5-2-281,8-1 0,7-1 0,10 1 0,8 1 0,7 3 0,4 2 0,0 8 0,-2 9 0,-45-12 0,1 1 0,-1 0 0,14 10 0,-17-10 0,1 1 0,0-1 0,-1 1 0,1 0 0,4 8 0,-4-6 0,-2 0 0,1 0 0,-1 1 0,4 11 0,-6-12 0,0 1 0,0 0 0,0 0 0,-1 0 0,0 9 0,-2-7 0,0 1 0,0 0 0,-1-1 0,-4 12 0,1-8 0,-1 1 0,-15 24 0,9-20 0,-27 30 0,-25 16 0,-9-6 0,0-8 0,6-10 0,10-10 0,15-10 0,15-9 0,20-6 0,24-4 0,25-2 0,25-4 0,24-4 0,15 0 0,9-2 0,-1 0 0,-9 2 0,-15 1 0,-19 2 0,-20 1 0,-18 2 0,-15 1 0,-10 0 0,-6 1 0,-3 1 0,-2-1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0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552.11719"/>
      <inkml:brushProperty name="anchorY" value="-33325.87891"/>
      <inkml:brushProperty name="scaleFactor" value="0.5"/>
    </inkml:brush>
  </inkml:definitions>
  <inkml:trace contextRef="#ctx0" brushRef="#br0">0 1 20364,'0'0'11371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3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398.78125"/>
      <inkml:brushProperty name="anchorY" value="-34172.54688"/>
      <inkml:brushProperty name="scaleFactor" value="0.5"/>
    </inkml:brush>
  </inkml:definitions>
  <inkml:trace contextRef="#ctx0" brushRef="#br0">47 105 11386,'0'0'21344,"-13"-1"-21763,0-2 875,0-5-456,6-5 0,10-4 0,13-2 0,12 1 0,13 3 0,8 4 0,7 12 0,-46 2 0,0-1 0,1 0 0,15 7 0,-16-3 0,1-1 0,-1 1 0,16 12 0,-16-9 0,0 0 0,0 1 0,11 15 0,-10-10 0,-1 1 0,13 24 0,-14-19 0,14 43 0,-15-34 0,5 33 0,-4 32 0,-10-69 0,-3 39 0,1-46 0,-1 1 0,-7 21 0,7-27 0,-1 0 0,-13 24 0,14-29 0,-2-1 0,1 0 0,-1 0 0,-7 8 0,9-11 0,-1 0 0,0 0 0,0 0 0,-11 6 0,15-9 0,-2-1 0,0 1 0,1-1 0,-1 0 0,0 0 0,0 0 0,0 0 0,-6 1 0,8-2 0,0 0 0,0 0 0,-1 0 0,1 0 0,0-1 0,-1 1 0,1 0 0,0 0 0,0-1 0,-1 1 0,1-1 0,0 1 0,0-1 0,0 0 0,0 0 0,0 1 0,-2-3 0,1 1 0,0 0 0,1 0 0,-1-1 0,1 1 0,-1 0 0,1-1 0,0 1 0,0-1 0,-1-5 0,1 2 0,1 0 0,-1 0 0,1-1 0,0 1 0,1-8 0,2 2 0,-1 0 0,1 1 0,5-13 0,-1 9 0,1-1 0,11-17 0,-6 16 0,24-30 0,-20 30 0,29-25 0,-25 26 0,31-18 0,-28 20 0,31-13 0,27-2 0,-1 9 0,-4 7 0,-6 5 0,-9 3 0,-13 1 0,-12-1 0,-13-3 0,-9-3 0,-15 11 0,0-1 0,1 0 0,-1 0 0,0 1 0,0-1 0,1 0 0,-1 0 0,0 0 0,0 0 0,0 1 0,0-1 0,0 0 0,0 0 0,0 0 0,0 0 0,0 0 0,-10-16 0,-11-1 0,-10 3 0,-5 4 0,-2 11 0,34 2 0,-1 0 0,1-1 0,0 0 0,-1 1 0,1 0 0,-7 5 0,7-3 0,0-1 0,0 1 0,0 0 0,1 0 0,-1 0 0,-4 8 0,4-3 0,-1 0 0,1 1 0,-5 18 0,5-11 0,0 1 0,-1 20 0,6-19 0,-1 2 0,3 22 0,1-23 0,0 1 0,10 25 0,-7-29 0,0 0 0,19 31 0,-17-36 0,1 2 0,0-1 0,17 16 0,-16-20 0,0 1 0,1-1 0,24 14 0,-24-16 0,1-1 0,0 0 0,27 7 0,-29-11 0,1 0 0,1 0 0,-1-1 0,21-1 0,-21-1 0,1 0 0,-1-1 0,1-1 0,17-6 0,-17 5 0,1-2 0,-1 0 0,22-13 0,-21 9 0,1 0 0,23-23 0,-22 18 0,25-32 0,8-20 0,-10 1 0,-9 8 0,-7 11 0,-7 15 0,-6 15 0,-10 18 0,0-1 0,1 0 0,-1 0 0,0-1 0,0 1 0,0 0 0,0 0 0,0 0 0,1 0 0,-1 0 0,0 0 0,0 0 0,0 0 0,0 0 0,1 0 0,-1 0 0,0 0 0,0 0 0,0 0 0,0 0 0,1 0 0,-1 0 0,0 0 0,0 0 0,0 0 0,0 0 0,1 1 0,-1-1 0,0 0 0,0 0 0,0 0 0,0 0 0,0 0 0,0 0 0,1 0 0,-1 1 0,0-1 0,0 0 0,0 0 0,0 0 0,0 0 0,0 0 0,0 1 0,0-1 0,0 0 0,0 0 0,0 0 0,0 0 0,0 0 0,0 1 0,0-1 0,0 0 0,0 0 0,0 0 0,5 25 0,0 18 0,0 14 0,1 8 0,2 1 0,-1-6 0,0-8 0,-2-13 0,-2-12 0,-1-10 0,0-13 0,-1-12 0,2-11 0,4-13 0,6-9 0,8-5 0,6-3 0,5 4 0,2 8 0,-2 10 0,-2 10 0,-28 17 0,0-1 0,0 1 0,0-1 0,1 1 0,-1-1 0,0 1 0,1 0 0,4 0 0,-6 0 0,1 1 0,-1-1 0,1 0 0,-1 1 0,1 0 0,-1-1 0,0 1 0,1 0 0,-1-1 0,0 1 0,1 0 0,1 2 0,-1-1 0,0 1 0,0-1 0,0 0 0,0 1 0,-1 0 0,1-1 0,0 4 0,11 28 0,-3 6 0,-1 2 0,1-2 0,1-5 0,3-9 0,4-8 0,4-7 0,3-11 0,5-12 0,3-11 0,3-10 0,3-7 0,0-5 0,0 0 0,-3 5 0,-6 10 0,-4 9 0,-7 12 0,-18 9 0,0 0 0,0 0 0,-1 0 0,1 0 0,0 0 0,-1 0 0,1 0 0,0 1 0,-1-1 0,1 0 0,0 0 0,-1 1 0,1-1 0,0 0 0,-1 1 0,1-1 0,-1 0 0,1 1 0,-1-1 0,1 1 0,0 0 0,9 21 0,-2 13 0,-2 10 0,1 5 0,3-2 0,5-4 0,-12-39 0,0 0 0,0 1 0,1 0 0,4 5 0,-4-8 0,-1 0 0,0 0 0,1 0 0,-1 0 0,1 0 0,4 2 0,-3-3 0,0 0 0,-1 0 0,1 0 0,0-1 0,8 2 0,-6-3 0,-1 0 0,1 0 0,-1 0 0,13-2 0,-9 0 0,0-1 0,19-7 0,25-17 0,2-8 0,-1-5 0,-5-1 0,-6 3 0,-8 7 0,-11 9 0,-8 11 0,-16 11 0,-1 0 0,0 0 0,1 0 0,-1 0 0,0 0 0,0 0 0,1 0 0,-1 0 0,0 0 0,1 0 0,-1 0 0,0 0 0,0 0 0,1 0 0,-1 0 0,0 0 0,1 0 0,-1 0 0,0 0 0,0 1 0,1-1 0,-1 0 0,0 0 0,0 0 0,1 1 0,-1-1 0,0 0 0,0 0 0,0 0 0,1 1 0,-1-1 0,0 0 0,0 0 0,0 1 0,0-1 0,5 22 0,-5 13 0,-1 11 0,0 5 0,5-2 0,-1-42 0,-1 1 0,0 0 0,5 11 0,-5-15 0,1 0 0,-1 0 0,1 1 0,0-2 0,0 1 0,4 4 0,-4-4 0,1-1 0,0 0 0,-1-1 0,1 1 0,0-1 0,6 3 0,-6-4 0,0 1 0,0-1 0,0 0 0,1 0 0,-1-1 0,9 1 0,-9-1 0,1-1 0,0 1 0,0-1 0,0 0 0,0-1 0,6-1 0,-5 0 0,0 0 0,0 0 0,0-1 0,9-6 0,-8 4 0,0 0 0,0-1 0,8-10 0,-8 8 0,-1 0 0,10-18 0,4-26 0,-6-4 0,-7-1 0,-9 4 0,-7 9 0,7 40 0,0 0 0,0 0 0,0 0 0,-6-9 0,6 11 0,0 0 0,0 0 0,-1 0 0,1 0 0,-1 1 0,-4-4 0,6 5 0,0 0 0,-1 0 0,0 0 0,0 0 0,1 0 0,-1 0 0,0 1 0,0-1 0,0 1 0,-2-1 0,4 1 0,-2 0 0,1 0 0,0 0 0,0 0 0,-1 0 0,1 0 0,0 1 0,0-1 0,0 0 0,0 1 0,-1-1 0,1 1 0,0-1 0,-1 2 0,0-1 0,1 0 0,-1 0 0,1 0 0,0 1 0,-1-1 0,1 1 0,0-1 0,0 1 0,-2 2 0,-4 22 0,7-24 0,0 2 0,0 0 0,1-1 0,-1 1 0,1-1 0,0 5 0,2-5 0,-2 1 0,1 0 0,0-1 0,0 0 0,0 1 0,5 4 0,-3-5 0,0 1 0,1 0 0,-1-1 0,11 7 0,-7-6 0,1 0 0,0 0 0,10 2 0,36 6 0,4-5 0,1-3 0,-4-3 0,-7-2 0,-8 2 0,-9 5 0,-29-4 0,0-1 0,0 0 0,0 1 0,-1-1 0,1 1 0,0 0 0,2 2 0,-3-2 0,1 0 0,-1 1 0,0-1 0,0 1 0,0-1 0,2 7 0,8 21 0,-5 5 0,-3 1 0,-2-3 0,-1-6 0,0-7 0,2-7 0,1-10 0,3-11 0,4-10 0,6-8 0,6-8 0,7-5 0,9 0 0,6 1 0,6 7 0,2 7 0,-1 10 0,-42 12 0,0 1 0,0 1 0,10 0 0,-12 0 0,0 1 0,-1 1 0,1-1 0,9 4 0,-9-2 0,1 0 0,0 1 0,9 6 0,24 18 0,1 4 0,0 0 0,2-4 0,2-7 0,1-6 0,0-10 0,-40-6 0,0 0 0,0 0 0,14-3 0,-16 2 0,1-1 0,0 0 0,0 0 0,7-4 0,-7 3 0,-1-1 0,0 1 0,11-12 0,-11 10 0,-1-1 0,1 1 0,5-12 0,9-25 0,-8-2 0,-5 1 0,-9 6 0,1 35 0,0 0 0,1 0 0,-2 0 0,1-1 0,0 1 0,-1 0 0,-1-3 0,2 5 0,0 0 0,0 0 0,-1-1 0,1 1 0,0 0 0,-1 0 0,1 0 0,-1 0 0,1 0 0,-1 0 0,1 0 0,-4-1 0,3 3 0,0-1 0,-1-1 0,1 1 0,0 0 0,-1 1 0,1-1 0,0 0 0,-1 1 0,1-1 0,0 1 0,-3 1 0,0 1 0,-1-1 0,1 2 0,0-1 0,0 1 0,-6 4 0,2 2 0,-1 0 0,-11 15 0,-17 36 0,28-39 0,-11 28 0,-2 27 0,20-59 0,-3 38 0,7-48 0,-1 2 0,1 0 0,1 0 0,4 17 0,-3-21 0,-1 0 0,1 0 0,0 0 0,1 0 0,-1-1 0,1 1 0,6 6 0,-5-7 0,0 0 0,1 0 0,0-1 0,0 1 0,0-1 0,13 6 0,-8-7 0,-1 1 0,1-1 0,0-1 0,0 1 0,12 0 0,-6-2-733,2-1 0,0 0 1,18-4-1,-11 1-4277,47-14 0,12-7-16745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3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125.0625"/>
      <inkml:brushProperty name="anchorY" value="-35777.25"/>
      <inkml:brushProperty name="scaleFactor" value="0.5"/>
    </inkml:brush>
  </inkml:definitions>
  <inkml:trace contextRef="#ctx0" brushRef="#br0">0 0 15971,'0'0'16737,"0"32"-16986,0 19 557,0 22-308,0 20 0,0 13 0,0 7 0,1 1 0,5-8 0,9-15 0,-11-76 0,0 1 0,11 25 0,-12-35 0,1 1 0,0 0 0,0-1 0,0 1 0,10 9 0,-12-14 0,1 1 0,0-1 0,0 1 0,0-1 0,0 0 0,0 0 0,0 0 0,1-1 0,-1 1 0,6 1 0,-6-3 0,0 1 0,0-1 0,1 0 0,-1 1 0,0-2 0,1 1 0,-1 0 0,0 0 0,0-1 0,1 0 0,4-2 0,-2 1 0,-1-1 0,1 0 0,-1 0 0,0-1 0,0 1 0,0-1 0,5-5 0,0-1 0,0-1 0,-1 0 0,9-14 0,-3 2 0,15-31 0,12-40 0,-1-11 0,-4-3 0,-2 4 0,-6 11 0,-6 21 0,-7 21 0,-6 30 0,-6 22 0,-3 8 0,-1 32 0,-5 28 0,-3 19 0,-1 12 0,1 2 0,2-6 0,2-13 0,2-18 0,5-19 0,3-17 0,-6-29 0,0 1 0,1 0 0,-1-1 0,0 1 0,1 0 0,-1-1 0,0 1 0,1-1 0,-1 1 0,1-1 0,-1 1 0,1-1 0,-1 1 0,1-1 0,-1 0 0,1 1 0,0-1 0,-1 1 0,1-1 0,-1 0 0,2 1 0,-1-1 0,0 0 0,0 0 0,0-1 0,0 1 0,-1 0 0,1 0 0,0 0 0,0-1 0,0 1 0,0 0 0,0-1 0,0 1 0,-1-1 0,1 1 0,0-1 0,1 0 0,19-20 0,6-12 0,4-7 0,3-4 0,3 2 0,0 7 0,0 9 0,-2 11 0,-32 14 0,1 1 0,-1-1 0,0 1 0,1 0 0,-1 0 0,0 0 0,7 1 0,-7 0 0,1 0 0,-1 0 0,0 0 0,0 0 0,0 1 0,0-1 0,6 5 0,-4-3 0,-1 1 0,1 0 0,-1 0 0,6 8 0,18 24 0,-1 5 0,0 1 0,2-4 0,2-7 0,3-10 0,2-7 0,-30-13 0,0 0 0,0 0 0,0-1 0,9 0 0,-9-1 0,0 0 0,0-1 0,0 1 0,9-4 0,-7 2 0,-1-1 0,0 0 0,11-8 0,20-23 0,-2-11 0,-5-7 0,-5-6 0,-6 1 0,-7 6 0,-5 12 0,-5 11 0,-3 22 0,-5 20 0,0 23 0,0 17 0,9 12 0,0-49 0,0 1 0,6 18 0,-4-23 0,0 1 0,1 0 0,10 15 0,-9-18 0,0 0 0,1 0 0,19 16 0,-18-18 0,1 0 0,1-1 0,21 11 0,-26-16-138,2 1-1,1 0 1,-1 0-1,0-1 1,17 1-1,-20-3-405,1 0-1,1 0 1,-1-1-1,0 0 1,0 0-1,1-1 1,8-3 0,-11 3-332,1-1 0,-1 0 1,1 0-1,-1-1 1,1 1-1,-1-1 0,0 0 1,5-6-1,-4 8-3483,1-5 1,-1 1-1,0-1 0,7-10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9.6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18.44434"/>
      <inkml:brushProperty name="anchorY" value="-2357.05591"/>
      <inkml:brushProperty name="scaleFactor" value="0.5"/>
    </inkml:brush>
  </inkml:definitions>
  <inkml:trace contextRef="#ctx0" brushRef="#br0">951 209 11522,'0'0'17101,"-32"-32"-16499,-11-4-143,-10 1-235,-6 6 32,44 24-150,-1 0 1,-17-4 0,20 8-65,0 0 1,0 0-1,-17 2 0,15 0 52,1 2 0,-1-1 0,-15 6 0,12-1-17,0 0-1,-23 13 1,17-6 89,-31 23 0,-23 30 100,3 15-111,6 12 13,10 10-78,12 6-22,12 6-8,12 0-12,10 0-55,11-5 99,13-4-107,-5-75 20,12 37 0,-8-41 23,17 37 1,-14-38-37,23 32 0,-19-35 49,28 29 1,-25-31-53,33 25 0,-28-29 21,35 21 0,-29-22 17,35 14 0,40 6-33,9-10 12,6-10-5,3-7-10,1-6 11,-2-8 62,-5-6-64,-8-7 4,-10-6-1,-10-8-3,-11-5 0,-10-7 0,-9-4 0,-6-5 0,-6-3 0,-6-2 0,-4-1 0,-6 1 0,-5 0 0,-6 1 0,-5-2 0,-7-3 0,-3-5 0,-4-8 0,-2-9 0,-7-7 0,-5-4 0,-7-4 0,-6 3 0,-9 4 0,-7 6 0,-8 10 0,33 54 0,-24-24 0,22 28 0,-28-21 0,28 25 0,-36-18 0,32 21 0,-38-13 0,32 15 0,-36-5 0,-37 1-383,66 13-1042,-44 5 0,-41 16-5401,2 15-3379,22 0-2776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4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748.72656"/>
      <inkml:brushProperty name="anchorY" value="-37391.10938"/>
      <inkml:brushProperty name="scaleFactor" value="0.5"/>
    </inkml:brush>
  </inkml:definitions>
  <inkml:trace contextRef="#ctx0" brushRef="#br0">1 92 21941,'0'0'10514,"38"-4"-10395,24-4 74,26-7-193,13-5 0,-1-4-887,-58 14-16292,-1-1-2729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067.55469"/>
      <inkml:brushProperty name="anchorY" value="-38146"/>
      <inkml:brushProperty name="scaleFactor" value="0.5"/>
    </inkml:brush>
  </inkml:definitions>
  <inkml:trace contextRef="#ctx0" brushRef="#br0">421 424 15307,'0'0'17325,"-40"0"-17318,-15 12 121,-15 17-128,49-17 0,-32 21 0,35-18 0,-34 32 0,39-32 0,-1 2 0,-15 24 0,18-25 0,1 2 0,-10 25 0,18-34 0,-1 1 0,0 1 0,1-1 0,0 1 0,0 13 0,3-19 0,-1 2 0,1-1 0,-1 1 0,2-1 0,-1 0 0,1 0 0,0 0 0,5 11 0,-4-13 0,1 2 0,-1-1 0,1 0 0,0 0 0,1 0 0,-1-1 0,1 1 0,0-1 0,5 3 0,-1 0 0,1-2 0,1 1 0,-1-1 0,1-1 0,14 5 0,-6-5 0,0 1 0,41 3 0,-33-7 0,56-5 0,-51 0 0,50-13 0,-52 9 0,46-21 0,-51 18 0,44-27 0,-52 27 0,1-2 0,22-21 0,-27 22 0,0-1 0,17-23 0,-21 24 0,0 0 0,11-23 0,-13 25 0,-2-2 0,6-18 0,1-8 0,-8 11 0,-4 28 0,1-1 0,-1-1 0,0 1 0,0 0 0,0 0 0,0 0 0,0-1 0,0 1 0,0 0 0,0 0 0,0-1 0,0 1 0,0 0 0,0 0 0,0 0 0,0-1 0,0 1 0,0 0 0,0 0 0,0-1 0,0 1 0,0 0 0,-1 0 0,1 0 0,0-1 0,0 1 0,0 0 0,0 0 0,0 0 0,0 0 0,-1-1 0,1 1 0,0 0 0,0 0 0,0 0 0,-1 0 0,-6 14 0,-3 20 0,-1 16 0,2 11 0,2 4 0,3-4 0,6-9 0,4-12 0,2-14 0,-8-25 0,1 0 0,-1 0 0,1-1 0,-1 1 0,1 0 0,-1 0 0,1 0 0,0-1 0,-1 1 0,1 0 0,0-1 0,0 1 0,-1-1 0,2 2 0,-1-3 0,-1 1 0,0 0 0,1 0 0,-1 0 0,1 0 0,-1 0 0,1 0 0,-1 0 0,0 0 0,1 0 0,-1 0 0,1 0 0,-1 0 0,0-1 0,1 1 0,-1 0 0,1 0 0,-1-1 0,0 1 0,1 0 0,-1 0 0,0-1 0,0 1 0,1 0 0,-1-1 0,0 1 0,1-1 0,9-21 0,-2-15 0,0-13 0,1-8 0,1-3 0,5 0 0,5 6 0,-15 44 0,1 1 0,11-16 0,-12 20 0,0 1 0,0-1 0,1 1 0,10-8 0,-9 9 0,0-1 0,0 2 0,0-1 0,13-4 0,-9 5 0,0 1 0,0-1 0,15 0 0,-12 3 0,1 0 0,24 3 0,-21 1 0,37 10 0,-33-6 0,30 14 0,-32-10 0,29 18 0,-33-17 0,28 25 0,-33-26 0,1 1 0,12 18 0,-17-20 0,1 2 0,9 21 0,-12-22 0,0 0 0,5 22 0,-9-26 0,0 1 0,0-1 0,-1 1 0,0 11 0,0-14 0,-1 1 0,0-1 0,-1 1 0,0-1 0,-3 10 0,3-11 0,-1 1 0,0-1 0,0 1 0,0-1 0,-6 7 0,6-8 0,-1 1 0,-1-1 0,1 0 0,-10 7 0,-20 8 0,3-10 0,30-10 0,-1 1 0,0 0 0,0 0 0,0 0 0,0-1 0,0 1 0,0 0 0,0-1 0,0 0 0,1 1 0,-3-2 0,2 0 0,0 1 0,1 0 0,-1-1 0,1 1 0,-1-1 0,1 1 0,-1-1 0,1 0 0,0 1 0,0-1 0,-1-2 0,2 0 0,-1 1 0,0-1 0,0 0 0,1 1 0,-1-1 0,1 0 0,0-6 0,2 1 0,0 1 0,0-1 0,6-15 0,0 8 0,16-30 0,27-22 0,14-2 0,12 4 0,5 11 0,-2 12 0,-57 33 0,27-9 0,-35 15 0,33-7 0,-42 11 0,1-1 0,0 1 0,0 0 0,-1 1 0,11 1 0,-14-2 0,1 1 0,-1 0 0,1 1 0,-1-1 0,1 0 0,-1 1 0,0 0 0,6 4 0,-5-4 0,-2 1 0,1-1 0,0 1 0,-1 0 0,1 0 0,-1 0 0,0 0 0,3 5 0,-2-2 0,0 1 0,0-1 0,-1 1 0,3 9 0,5 34 0,-6 5 0,-2-1 0,-3-4 0,0-7 0,-1-9 0,0-11 0,0-8 0,-1-11 0,0-11 0,0-12 0,2-11 0,4-9 0,8-6 0,9-4 0,10 2 0,10 5 0,7 6 0,5 9 0,2 9 0,0 7 0,-5 6 0,-6 7 0,-6 8 0,-8 4 0,-6 7 0,-4 2 0,-3 2 0,-3-1 0,-1-3 0,-1-4 0,0-6 0,0-6 0,1-10 0,1-9 0,-1-9 0,0-8 0,-4-6 0,-2-3 0,-2 0 0,-3 3 0,-6 7 0,-5 8 0,9 21 0,0-1 0,-1 1 0,1 0 0,0 0 0,0 0 0,-1 0 0,1 0 0,-1 0 0,1 0 0,-3-1 0,3 2 0,-1 0 0,0 0 0,1-1 0,-1 1 0,0 0 0,1 0 0,-1 0 0,0 1 0,1-1 0,-1 0 0,-2 1 0,1 1 0,0-1 0,0 1 0,-1 0 0,1 0 0,0 0 0,-4 4 0,-19 24 0,2 12 0,6 6 0,7 4 0,11-44 0,0 1 0,0 0 0,2 14 0,0-18 0,-1 1 0,1 0 0,0-1 0,0 1 0,6 10 0,-5-12 0,1 0 0,-1 0 0,1 1 0,-1-1 0,1-1 0,8 7 0,-6-6 0,0 0 0,0 0 0,1-1 0,14 6 0,-10-5 0,2 0 0,19 2 0,32-1 0,2-12 0,0-9 0,-3-10 0,-4-5 0,-4-4 0,-4 0 0,-5 5 0,-6 6 0,-5 8 0,-4 11 0,-29 6 0,0-1 0,0 1 0,0-1 0,0 1 0,0 0 0,0-1 0,0 1 0,0 0 0,0 0 0,3 2 0,-2-1 0,-1 1 0,1-1 0,0 1 0,-1-1 0,0 1 0,0 0 0,2 4 0,14 32 0,-4 11 0,-5 9 0,-3 1 0,-7 0 0,-1-49 0,0 0 0,-6 20 0,6-25 0,-1 1 0,0 0 0,-1 0 0,-5 9 0,5-12 0,0 1 0,1-1 0,-1 1 0,-1-1 0,-8 6 0,8-6 0,0 0 0,-1-1 0,0 0 0,-12 4 0,11-4 0,-1 0 0,0-1 0,-11 1 0,13-2 0,0-1 0,-1 0 0,1 0 0,-10-2 0,13 2 0,0-1 0,-1 0 0,0 0 0,0-1 0,1 1 0,-8-5 0,9 5 0,0-1 0,-1 0 0,1 0 0,0 0 0,0-1 0,0 1 0,0 0 0,-3-5 0,5 5 0,-1-1 0,1 1 0,-1-1 0,0 1 0,1-1 0,-1 0 0,1 1 0,0-1 0,0 0 0,1-4 0,1 1 0,-1 1 0,1 0 0,0 0 0,0-1 0,0 1 0,5-6 0,1-2 0,1 1 0,15-15 0,37-34 0,16-10 0,9-9 0,1-7 0,-5-6 0,-12-2 0,-15 2 0,-41 67 0,10-32 0,-15 36 0,6-29 0,-11 39 0,-2-1 0,2-18 0,-4 27 0,1-1 0,-1 1 0,-1-1 0,1 0 0,-1 1 0,-1-8 0,2 11 0,-1 0 0,1 0 0,-1-1 0,1 1 0,-1 0 0,0 0 0,1 0 0,-1-1 0,0 1 0,0 0 0,0 0 0,0 0 0,0 0 0,0 0 0,0 1 0,-2-2 0,3 2 0,-1 0 0,0-1 0,0 1 0,-1 0 0,1 0 0,0 0 0,0 0 0,0 0 0,0 0 0,0 0 0,0 0 0,0 0 0,-1 1 0,1-1 0,0 0 0,0 1 0,0-1 0,0 1 0,-1 0 0,-1 2 0,0 0 0,0 0 0,0 0 0,0 0 0,0 0 0,-5 7 0,3 2 0,-1-1 0,-7 20 0,6-6 0,-6 28 0,-1 45 0,7 18 0,10 11 0,8 7 0,6 1 0,3-3 0,2-8 0,-2-9 0,-4-13 0,-4-15 0,-5-17 0,-3-18 0,-2-19-1662,-5-20-3800,2-13 5155,1-1 0,-1 1 0,1 0 1,-1 0-1,1 0 0,-1 0 0,1-1 1,-1 1-1,1 0 0,0-1 0,-1 1 0,1 0 1,0 0-1,-1-1 0,1 1 0,0-1 0,-1 1 1,1 0-1,0-1 0,0 1 0,-1-1 0,1 1 1,0-1-1,-14-26-8887,2-3 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4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220.125"/>
      <inkml:brushProperty name="anchorY" value="-40007.47656"/>
      <inkml:brushProperty name="scaleFactor" value="0.5"/>
    </inkml:brush>
  </inkml:definitions>
  <inkml:trace contextRef="#ctx0" brushRef="#br0">0 200 16580,'0'0'13089,"28"-36"-11383,14-7-399,14-2-1417,-38 33 208,30-15-1,-30 19-97,36-12 0,-42 18 0,1 0 0,0 0 0,21-1 0,-26 4 0,1-1 0,0 1 0,0 1 0,0-1 0,12 5 0,-16-4 0,2 1 0,-1 0 0,0 0 0,0 1 0,0-1 0,9 9 0,-10-8 0,0 1 0,0 0 0,-1 1 0,1-1 0,-1 1 0,5 10 0,-6-10 0,1 1 0,-2 1 0,1-1 0,-1 1 0,3 14 0,-5-15 0,0 2 0,0-1 0,0 1 0,-1-1 0,-3 15 0,1-14 0,0 1 0,-1-1 0,0 1 0,0-1 0,-7 9 0,4-8 0,-1 1 0,-1-1 0,0 0 0,-10 9 0,6-7 0,-2 0 0,-27 16 0,21-16 0,-40 18 0,-25 0 0,8-11 0,22-11-1727,53-8 673,1 0 526,0 0 1,0 0 0,0 0 0,1 0 0,-1 0-1,0-1 1,0 1 0,0-1 0,0 0 0,-3-1 0,5 2 160,0-1 1,0 1 0,0-1 0,0 1 0,0-1 0,-1 1 0,1-1 0,0 1 0,0-1 0,0 1 0,0-1 0,0 0 0,0 1 0,0-1 0,1 1 0,-1-1 0,0 1 0,0-1 0,0 1 0,0-1 0,1 1 0,-1-1 0,0 1 0,0 0-1,1-1 1,4-3-3294,14-14-7220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5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115.14063"/>
      <inkml:brushProperty name="anchorY" value="-41099.75781"/>
      <inkml:brushProperty name="scaleFactor" value="0.5"/>
    </inkml:brush>
  </inkml:definitions>
  <inkml:trace contextRef="#ctx0" brushRef="#br0">59 0 17724,'0'0'14450,"-13"2"-16594,-33 9-25978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7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209.22656"/>
      <inkml:brushProperty name="anchorY" value="-40266.125"/>
      <inkml:brushProperty name="scaleFactor" value="0.5"/>
    </inkml:brush>
  </inkml:definitions>
  <inkml:trace contextRef="#ctx0" brushRef="#br0">1 639 11883,'0'0'16708,"40"12"-16014,16-4 6,10-9 152,-51-1-591,2 0 0,17-6 0,-21 4-72,-1 0 1,24-12-1,-28 11-75,0 0 0,0 0 0,0-1 0,9-9 0,-12 10-131,1-1 1,-1-1 0,0 1 0,8-14-1,-9 13 35,0 0 1,-1-1-1,0 1 0,3-13 0,-5 14-18,0 0 0,0 0 0,0-1 0,-1 1 0,-1-13 0,0 15 0,0-2 0,0 0 0,0 1 0,-1 0 0,0-1 0,-4-6 0,4 8 0,-1 0 0,0-1 0,0 1 0,0 0 0,-1 0 0,-7-6 0,7 6 0,-1 0 0,-1 0 0,1 1 0,-1-1 0,-7-2 0,8 5 0,0 0 0,0-1 0,-1 1 0,1 0 0,0 1 0,-10-1 0,10 2 0,0 0 0,0 0 0,-1 0 0,1 0 0,0 1 0,0 0 0,-6 2 0,7-1 0,-2 1 0,1-1 0,0 1 0,0 0 0,0 0 0,-5 8 0,5-6 0,-1 2 0,1-1 0,1 1 0,-8 15 0,8-12 0,0 2 0,0 0 0,-3 16 0,7-17 0,-1 1 0,1-1 0,2 26 0,1-27 0,0 1 0,1 1 0,0-1 0,7 15 0,-5-16 0,1 0 0,0 0 0,1 0 0,13 14 0,-10-15 0,1 1 0,0-1 0,0-1 0,16 9 0,-10-9 0,0 1 0,2-2 0,22 7 0,-11-6 0,55 10 0,-48-15 0,54 0 0,43-13 0,-2-16 0,-9-14 0,-14-9 0,-81 32 0,33-23 0,-41 24 0,30-26 0,-38 29 0,-1 0 0,13-17 0,-18 21 0,0-2 0,10-18 0,-1-7 0,-15 34 0,-1-1 0,0 1 0,1-1 0,-1 1 0,0-1 0,0 0 0,0 1 0,0-1 0,0 1 0,-1-1 0,1 1 0,0-1 0,-2-2 0,2 3 0,-1 0 0,1 0 0,-1 1 0,0-1 0,1 0 0,-1 0 0,0 1 0,0-1 0,0 0 0,0 1 0,0-1 0,1 1 0,-1-1 0,0 1 0,0-1 0,0 1 0,0 0 0,-2-1 0,-1 1 0,0 0 0,1 0 0,-1 1 0,1-1 0,-1 1 0,0-1 0,-4 3 0,-2 1 0,0 0 0,-17 10 0,-28 25 0,-1 14 0,4 8 0,10 3 0,13-4 0,26-51 0,-1 1 0,2 0 0,-3 12 0,5-19 0,0 1 0,-1-1 0,1 1 0,1-1 0,-1 1 0,0-1 0,1 1 0,0-1 0,1 4 0,-1-5 0,0 0 0,0 0 0,0 0 0,0 0 0,0 0 0,0 0 0,1-1 0,-1 1 0,1 0 0,0-1 0,-1 0 0,1 1 0,2 1 0,-1-3 0,0 2 0,-1-1 0,1 0 0,0 0 0,0-1 0,0 1 0,1-1 0,-1 1 0,0-1 0,4 0 0,-1-1 0,0 0 0,1 0 0,-1-1 0,1 1 0,8-5 0,-4 1 0,0-1 0,0 0 0,11-9 0,-8 3 0,28-27 0,-26 20 0,21-29 0,11-34 0,-7-11 0,-9-8 0,-8-3 0,-9 5 0,-7 11 0,-4 17 0,-4 21 0,-5 25 0,5 26 0,0-1 0,-1 0 0,1 0 0,0 0 0,0-1 0,-1 1 0,1 0 0,0 0 0,-1 0 0,1 0 0,0 0 0,0 0 0,-1 0 0,1 0 0,0 0 0,0 0 0,-1 0 0,1 0 0,0 0 0,-1 0 0,1 0 0,0 0 0,0 0 0,-1 1 0,1-1 0,0 0 0,0 0 0,0 0 0,-1 0 0,1 1 0,0-1 0,0 0 0,-1 0 0,1 0 0,0 1 0,0-1 0,0 0 0,0 0 0,0 0 0,-1 1 0,1-1 0,0 0 0,0 0 0,0 1 0,0-1 0,0 0 0,0 1 0,0-1 0,0 0 0,-13 39 0,-1 29 0,2 25 0,5 18 0,13 7 0,0-81 0,10 43 0,-8-55 0,1 1 0,13 29 0,-12-38 0,0 1 0,0-1 0,18 21 0,-17-26 0,1 0 0,0-1 0,0 0 0,17 12 0,-15-14 0,0 0 0,1-1 0,32 12 0,-29-13 0,2 0 0,41 6 0,-42-11 0,2 0 0,40-2 0,-41-2 0,1 0 0,35-10 0,-38 7 0,1-2 0,32-15 0,-36 15 0,-1-2 0,1 0 0,15-15 0,-19 15 0,0-1 0,0-1 0,13-19 0,-16 20 0,0-2 0,-1 0 0,9-21 0,-9 20 0,-2-1 0,7-27 0,-10 31 0,0-2 0,-1 1 0,0-20 0,-1 24 0,-1 0 0,0 0 0,0-1 0,0 1 0,-5-11 0,4 14 0,0 0 0,0 0 0,0-1 0,-1 1 0,1 0 0,-1 1 0,0-1 0,-4-4 0,4 5 0,-1 0 0,1 0 0,-1 1 0,0-1 0,0 1 0,0-1 0,-9-2 0,8 4 0,0 0 0,0 0 0,-1 0 0,1 1 0,0-1 0,-1 1 0,-7 1 0,6 0 0,-1 1 0,1-1 0,-1 2 0,0-1 0,-9 5 0,8-2 0,-1 0 0,0 1 0,-15 12 0,15-10 0,0 2 0,-17 19 0,19-19 0,-1 1 0,-11 22 0,14-22 0,-1 2 0,-5 16 0,10-21 0,-1 1 0,1 0 0,-2 13 0,4-18 0,0 0 0,0 0 0,0 0 0,0 0 0,1 0 0,0 0 0,1 6 0,-1-7 0,0-1 0,0 0 0,0 1 0,0-1 0,1 0 0,-1 0 0,1 0 0,-1 0 0,1 0 0,3 3 0,-3-3 0,1 0 0,-1 0 0,1-1 0,-1 1 0,1-1 0,0 1 0,0-1 0,5 1 0,-3-1 0,-1 0 0,1-1 0,-1 1 0,1-1 0,0 0 0,5-1 0,-2 0 0,0-1 0,0 0 0,12-4 0,25-14 0,-2-7 0,-2 0 0,-7 2 0,-7 6 0,-7 8 0,-19 11 0,-1 0 0,1 0 0,-1 0 0,1 0 0,0 0 0,-1 0 0,1 0 0,-1 0 0,1 0 0,0 0 0,-1 0 0,1 0 0,-1 0 0,1 1 0,0-1 0,-1 0 0,1 0 0,-1 0 0,1 1 0,-1-1 0,1 0 0,0 1 0,0 1 0,0 0 0,0-1 0,0 1 0,0 0 0,-1-1 0,1 1 0,-1 0 0,1-1 0,-1 1 0,1 2 0,3 38 0,-2 19 0,-2 17 0,-1 16 0,-4 9 0,-3 6 0,-5 0 0,-5-4 0,-4-9 0,-6-13 0,19-63 0,-15 27 0,18-37 0,0 0 0,-2 0 0,-7 9 0,10-14 0,0 0 0,-1 0 0,1 0 0,-12 7 0,13-9 0,-1 0 0,0-1 0,0 0 0,0 0 0,-9 3 0,11-5 0,0 1 0,-1-1 0,1 1 0,0-1 0,-1 0 0,1 0 0,-1-1 0,-4 0 0,6 0 0,-1 0 0,0 0 0,0 0 0,1-1 0,-1 1 0,1 0 0,-1-1 0,1 0 0,-4-3 0,3 1 0,0 1 0,0-1 0,1 0 0,-1 1 0,1-1 0,0 0 0,-2-5 0,2 0 0,-1 0 0,1 1 0,1-1 0,-2-10 0,6 4 0,-2 0 0,1 1 0,4-19 0,3 6 0,18-43 0,34-43 0,25-11 0,17-3 0,11 4 0,6 10 0,-3 15 0,-10 18 0,-13 17 0,-17 15 0,-16 13 0,-15 10 0,-15 6 0,-11 3 0,-10 3 0,-6 2 0,-6 0 0,-9 2 0,-8 3 0,-10 5 0,-8 9 0,-7 13 0,34-13 0,-1 0 0,-12 12 0,14-9 0,-1 0 0,-12 18 0,15-16 0,-1 1 0,-8 21 0,9-18 0,-8 34 0,14-41 0,0 2 0,0 0 0,1 22 0,1-27 0,1 1 0,-1 0 0,1 0 0,1 0 0,5 14 0,-4-16 0,0 0 0,0 0 0,0 0 0,1 0 0,-1-1 0,11 10 0,-8-9 0,1 0 0,0-1 0,0 0 0,0-1 0,14 6 0,-10-5 0,2 0 0,0-1 0,22 3 0,-20-6 0,2 1 0,34-3 0,-32-1 0,1-1 0,27-8 0,-25 4 0,42-18 0,-43 14 0,37-23 0,-37 19 0,28-26 0,13-19 0,-11-2 0,-8 5 0,-9 8 0,-6 12 0,-4 12 0,-23 24 0,0 0 0,-1 0 0,1 0 0,0 0 0,0 0 0,0 0 0,0 1 0,0-1 0,0 1 0,3-1 0,-3 1 0,0 0 0,0 1 0,0-1 0,-1 0 0,1 1 0,0-1 0,0 1 0,-1 0 0,1-1 0,0 1 0,-1 0 0,3 2 0,1 1 0,0 0 0,0 0 0,-1 0 0,6 8 0,22 33 0,3 14 0,-2 9 0,-4 3 0,-8-1 0,-8-6 0,-13-55 0,0 0 0,0 1 0,-2 16 0,1-21 0,0 1 0,-1-1 0,1 0 0,-1 0 0,0-1 0,-1 1 0,-2 5 0,2-6 0,0 0 0,0-1 0,0 1 0,-1 0 0,1-1 0,-1 0 0,-6 5 0,5-4 0,-1-1 0,-1 1 0,1-1 0,-13 5 0,-30 5 0,7-9 0,38-4-123,0 0 0,-1-1 0,1 1 0,0-1 0,-8-3 1,10 3-1333,0 0 728,1 1 0,0-1 0,0 0-1,-1 0 1,1 0 0,0 0 0,0 0 0,0 0 0,0 0-1,0 0 1,0-1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7.6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705.85938"/>
      <inkml:brushProperty name="anchorY" value="-41418.59766"/>
      <inkml:brushProperty name="scaleFactor" value="0.5"/>
    </inkml:brush>
  </inkml:definitions>
  <inkml:trace contextRef="#ctx0" brushRef="#br0">0 0 21821,'0'0'10814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2.5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26.32129"/>
      <inkml:brushProperty name="anchorY" value="-4438.81934"/>
      <inkml:brushProperty name="scaleFactor" value="0.5"/>
    </inkml:brush>
  </inkml:definitions>
  <inkml:trace contextRef="#ctx0" brushRef="#br0">235 66 14915,'0'0'17780,"-3"1"-17772,-5 3 56,-8 3-64,-7 6 0,-9 8 0,-4 7 0,0 9 0,3 6 0,9 5 0,6 4 0,16-42 0,1 1 0,-2 19 0,4-23 0,-1 1 0,1 0 0,0-1 0,3 11 0,-2-12 0,0 0 0,1 0 0,0 0 0,0 0 0,4 6 0,-4-7 0,2 0 0,-1 0 0,0 0 0,1 0 0,5 4 0,-4-5 0,0 0 0,1 0 0,-1 0 0,11 4 0,-8-4 0,1 0 0,19 3 0,22 1 0,0-11 0,-41 1 0,0-1 0,0 1 0,9-5 0,-10 3 0,0 0 0,0-1 0,8-5 0,-10 4 0,1 1 0,-1-2 0,8-8 0,-9 8 0,1-1 0,9-17 0,5-21 0,-7-4 0,-7-3 0,-3 1 0,-6 2 0,-4 5 0,-4 6 0,-4 8 0,-2 7 0,-7 6 0,7 11-12604,-2 2-1939,3 0 14246,-1 2-2731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3.3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56.93848"/>
      <inkml:brushProperty name="anchorY" value="-5220.27588"/>
      <inkml:brushProperty name="scaleFactor" value="0.5"/>
    </inkml:brush>
  </inkml:definitions>
  <inkml:trace contextRef="#ctx0" brushRef="#br0">1404 142 14187,'0'0'10690,"-33"-21"-9761,-14-5 437,-12-2-388,-10 3-150,-9 5 198,-5 6 79,-5 6-88,-3 10-445,-1 12-608,64-7 88,-35 13 1,36-9-53,-35 20 0,35-15 0,-32 25 0,32-18 0,-27 27 0,-23 38 0,6 11 0,6 9 0,7 6 0,9 2 0,9 0 0,11-1 0,10-3 0,10-4 0,14-3 0,-1-76 0,10 41 0,-6-43 0,17 40 0,-13-42 0,22 36 0,-19-38 0,28 31 0,-26-35 0,34 28 0,-31-31 0,40 22 0,-38-26 0,44 17 0,-39-20 0,43 9 0,33-3 0,4-12 0,1-14 0,-3-12 0,-4-12 0,-8-10 0,-7-9 0,-10-6 0,-7-6 0,-6-4 0,-6-3 0,-5-3 0,-5-5 0,-3-2 0,-5-4 0,-6-3 0,-4-1 0,-8-1 0,-7 4 0,-6 2 0,-8 6 0,-2 58 0,-5-30 0,2 35 0,1 0 0,-8-17 0,5 19 0,0 1 0,-12-19 0,9 19 0,0 0 0,-15-14 0,10 12 0,-28-20 0,-24-10 0,-8 8 0,49 29 0,-29-9 0,30 12-3678,-31-4 0,19 8-6850,1 2-2347,6 0 13887,3 3-1155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3.9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54.10352"/>
      <inkml:brushProperty name="anchorY" value="-4360.4917"/>
      <inkml:brushProperty name="scaleFactor" value="0.5"/>
    </inkml:brush>
  </inkml:definitions>
  <inkml:trace contextRef="#ctx0" brushRef="#br0">796 13 14211,'0'0'17633,"-17"-7"-16709,-9 2-1076,-14 5 303,-13 8-151,-14 10 0,-13 9 0,-8 6 0,-4 3 0,3-3 0,11-4 0,14-7 0,18-7 0,16-6 0,13-4 0,10-4 0,5-1 0,7-1 0,7 2 0,7 5 0,10 7 0,9 9 0,11 10 0,8 7 0,8 8 0,3 3 0,2 0 0,-2-2-822,-7-8-1687,-8-10-1847,-9-12-1957,-41-17 4805,0-1 1,0 1 0,1 0-1,-1-1 1,0 0 0,1 0-1,5 0 1,12-4-4544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2.96777"/>
      <inkml:brushProperty name="anchorY" value="-4131.87695"/>
      <inkml:brushProperty name="scaleFactor" value="0.5"/>
    </inkml:brush>
  </inkml:definitions>
  <inkml:trace contextRef="#ctx0" brushRef="#br0">1 3 16371,'0'0'16396,"3"-2"-16536,13 1 280,24 5-140,41 6 0,58 6 0,62 4 0,55 0 0,38-2 0,12-5 0,-7-5 0,-25-2 0,-38-4 0,-46-1 0,-46-2 0,-36 1 0,-28-1 0,-18 0 0,-12 1 0,-5-1 0,-4 1 0,-2 2 0,-1 0 0,-3 0-5060,-4-1-7180,-8 0-4054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0.2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85.41309"/>
      <inkml:brushProperty name="anchorY" value="-3097.09521"/>
      <inkml:brushProperty name="scaleFactor" value="0.5"/>
    </inkml:brush>
  </inkml:definitions>
  <inkml:trace contextRef="#ctx0" brushRef="#br0">283 0 15371,'0'0'15732,"-8"4"-15588,-5 13-7,-7 15-45,-5 16-95,-6 15 34,-3 9-35,-1 3 16,2-2 4,5-10-20,6-13 7,6-13-3,6-14 0,4-9 140,4-8-12,8-8 68,9-7-236,10-6 72,11-3-42,7-1 13,6 3-88,2 4 99,0 3-107,-1 6 116,-3 4-91,-4 6-262,-5 4-494,-6 3-205,-8-1-484,-6-1 2,-7-3 750,-5-3 543,-3-2 77,-3-6 124,-2-7 138,-2-8 38,-1-9 177,-1-6 435,2-5 178,0-3 173,2 1-302,0 2 44,2 4-60,-1 6-344,1 7 85,1 6-169,-1 6-424,0 4 113,0 8-65,0 10 0,0 13 0,0 12 0,0 11 0,0 11 0,0 4 0,0 3 0,0-2 0,0-4 0,0-7 0,0-7-149,1-8-3365,0-10-6759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6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80.83008"/>
      <inkml:brushProperty name="anchorY" value="-5097.38965"/>
      <inkml:brushProperty name="scaleFactor" value="0.5"/>
    </inkml:brush>
  </inkml:definitions>
  <inkml:trace contextRef="#ctx0" brushRef="#br0">313 1 18420,'0'0'12056,"-32"32"-12408,-8 8 289,-3 6-41,4-2-20,9-4 148,10-6 88,13-7 243,7-25-321,0-1 1,0 1 0,0-1 0,0 1-1,1-1 1,-1 0 0,1 1-1,-1-1 1,1 1 0,-1-1-1,1 0 1,0 1 0,1 1-1,-1-1 4,1 0 0,0 0-1,0 0 1,0 0-1,0 0 1,0-1 0,0 1-1,3 1 1,30 13 290,11 0-203,9 0-35,4 3-16,0 2-83,-6 4 20,-8 2-21,-12 4-99,-12 0 140,-21-28-25,1 0 1,0 0-1,0 0 1,0 0-1,-1 0 1,1 0-1,-1 1 1,0 4-1,-1-5 21,1 0 0,-1 0 0,0 0 0,0 0-1,0-1 1,0 1 0,0 0 0,-1 0 0,-1 3 0,0-2 3,-1 0 0,1 0 0,-1 0 0,0-1 0,-8 7 0,3-4 22,0 0 0,-19 8 0,-31 8 80,-10-7-148,-5-5-112,53-10-911,-33-2 1,39 0-1322,-1-1 0,-23-8 0,29 7-1110,-1 0 0,0-1 0,-17-11 0,-16-13-5312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21.64648"/>
      <inkml:brushProperty name="anchorY" value="-4847.2041"/>
      <inkml:brushProperty name="scaleFactor" value="0.5"/>
    </inkml:brush>
  </inkml:definitions>
  <inkml:trace contextRef="#ctx0" brushRef="#br0">0 17 20780,'0'0'11627,"42"0"-11396,18 1-169,16 0-55,8 1-434,-1-6-2584,-9-4-4417,-44 4-3772,-3-1-2022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44.24805"/>
      <inkml:brushProperty name="anchorY" value="-5677.78809"/>
      <inkml:brushProperty name="scaleFactor" value="0.5"/>
    </inkml:brush>
  </inkml:definitions>
  <inkml:trace contextRef="#ctx0" brushRef="#br0">916 81 14187,'0'0'13694,"-43"-19"-12059,-15-3 29,-15 1-540,-10 4-772,60 17-330,-41-1 0,45 4 1,0-1-1,-32 10 0,33-5-22,0 0 0,0 1 0,-17 11 0,16-6 0,0 0 0,-30 28 0,29-18 0,0-1 0,-22 32 0,20-18 0,-29 59 0,-10 65 0,16 14 0,15 0 0,15-18 0,16-23 0,1-105 0,2 0 0,6 27 0,-5-38 0,0 0 0,1-1 0,12 24 0,-11-26 0,1-1 0,0-1 0,20 23 0,-18-24 0,1 0 0,1-1 0,22 16 0,-19-16 0,1-1 0,0-1 0,19 7 0,-12-6 0,0-2 0,29 5 0,59 3 0,11-14 0,8-16 0,2-13 0,0-13 0,-5-11 0,-9-8 0,-12-6 0,-15-5 0,-65 47 0,23-28 0,-32 32 0,25-39 0,-31 41 0,-1-2 0,10-24 0,-12 23 0,-2 0 0,6-24 0,-7 18 0,2-38 0,-7 39 0,-3-44 0,-2 40 0,-9-40 0,-21-31 0,-12 2 0,-12 6 0,41 72 0,-39-39 0,38 44 0,-1 0 0,-26-16 0,26 19-1631,-1 1 1,-27-10-1,11 5-12973,0 4-2730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5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1.23047"/>
      <inkml:brushProperty name="anchorY" value="-6555.27441"/>
      <inkml:brushProperty name="scaleFactor" value="0.5"/>
    </inkml:brush>
  </inkml:definitions>
  <inkml:trace contextRef="#ctx0" brushRef="#br0">622 0 13987,'0'0'18681,"-28"8"-18677,-15 8 91,-18 9-95,-11 6 0,-7 5 0,0 2 0,5-2 0,11-4 0,13-7 0,16-7 0,12-6 0,10-6 0,8-3 0,6-3 0,5-1 0,5 1 0,6 3 0,5 5 0,6 8 0,5 10 0,6 10 0,5 8 0,4 5 0,2 3 0,-1-2 0,-4-8 0,-7-9-149,-11-11-845,-9-15-1877,-19-9 2664,1 2-1,-1-1 1,0 1 0,1 0 0,-1-1-1,1 1 1,-1-1 0,0 1 0,1-1-1,-1 1 1,0-1 0,0 1 0,1-1 0,-1 1-1,0-1 1,0 0 0,0 1 0,0-1-1,0 1 1,0-1 0,0 0 0,0 1-1,0-1 1,0 1 0,0-1 0,0 0-1,0 0 1,-10-36-6380,-13-17-7267,-2 3 12928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6.1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93.13672"/>
      <inkml:brushProperty name="anchorY" value="-6222.29395"/>
      <inkml:brushProperty name="scaleFactor" value="0.5"/>
    </inkml:brush>
  </inkml:definitions>
  <inkml:trace contextRef="#ctx0" brushRef="#br0">0 8 12547,'0'0'20127,"0"-1"-20169,5-1 177,9 0-135,14 1 0,18 0 0,27 2 0,34 5 0,40 5 0,39 4 0,28 4 0,10 0 0,-9-2 0,-24-3 0,-27-3 0,-23-3 0,-16-2 0,-9-1 0,-6-2 0,-6-1 0,-6 0 0,-10 1 0,-10 1 0,-12 1 0,-12 0 0,-12 1 0,-11 0 0,-8-1 0,-7 1 0,-5-2 0,-5 0 0,-1-2 0,-3 0 0,-1-1 0,-1-1 0,0 0 0,-1 0 0,1 0 0,-3 0 0,-5-1 0,-8 1-7207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6.8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27.99512"/>
      <inkml:brushProperty name="anchorY" value="-7252.71973"/>
      <inkml:brushProperty name="scaleFactor" value="0.5"/>
    </inkml:brush>
  </inkml:definitions>
  <inkml:trace contextRef="#ctx0" brushRef="#br0">216 2 16876,'0'0'15535,"-1"-2"-15494,-2 9 274,-4 12-315,-6 17 0,-4 19 0,-6 15 0,-4 11 0,-1 3 0,1-2 0,3-10 0,5-14 0,5-14 0,6-16 0,3-11 0,6-9 0,9-7 0,12-5 0,14-2 0,11-1 0,9 1 0,4 1 0,-2 2 0,-6 2 0,-9 2 0,-13 1 0,-10-1 0,-8-1 0,-7-7 0,-6-7 0,-5-9 0,-2-8 0,-2-7 0,1-4 0,1-1 0,3 3 0,2 6 0,1 8 0,1 9 0,0 7 0,-1 14 0,-2 16 0,-1 17 0,-3 17 0,0 14 0,-1 11 0,0 5 0,1-1 0,2-6 0,2-9 0,2-16-3230,5-15-3792,4-15 224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09.53906"/>
      <inkml:brushProperty name="anchorY" value="-9102.91992"/>
      <inkml:brushProperty name="scaleFactor" value="0.5"/>
    </inkml:brush>
  </inkml:definitions>
  <inkml:trace contextRef="#ctx0" brushRef="#br0">1233 278 12587,'0'0'11346,"-33"-35"-10007,-15-8 331,-16-1-427,41 31-573,-31-13 0,30 18-150,-41-11 0,42 16-255,1 0 0,-34 1 0,31 3-76,0 1-1,-34 8 0,30-2 34,-57 21-1,54-14-25,-52 31-1,50-23-222,-46 40-1,49-32 60,-44 53-1,48-46-31,-39 69 0,42-58 0,-27 75 0,31-63 0,-13 69 0,2 64 0,23-12 0,18-23 0,-5-123 0,16 59 0,-13-70 0,0-1 0,18 35 0,-17-41 0,1-1 0,0 0 0,17 19 0,-14-20 0,1-2 0,1 0 0,17 14 0,-14-14 0,2-1 0,32 17 0,-25-18 0,54 18 0,-42-19 0,46 6 0,53 0 0,9-15 0,5-14 0,2-12 0,-4-13 0,-6-10 0,-10-10 0,-13-10 0,-15-10 0,-81 55 0,38-43 0,-44 42 0,-2 0 0,17-28 0,-21 27 0,-1 0 0,12-35 0,-14 30 0,11-56 0,-14 49 0,1-48 0,-8 45 0,-4-47 0,-17-41 0,-15 1 0,-14 2 0,-11 5 0,-11 7 0,-8 10 0,-9 10 0,61 71 0,-53-34 0,48 36-639,-57-23-1,49 26-6888,-50-12 0,-19-1-9775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9.6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73.12109"/>
      <inkml:brushProperty name="anchorY" value="-7978.30762"/>
      <inkml:brushProperty name="scaleFactor" value="0.5"/>
    </inkml:brush>
  </inkml:definitions>
  <inkml:trace contextRef="#ctx0" brushRef="#br0">44 113 11178,'0'0'20262,"-8"-20"-18934,0-2-1538,-1 0 419,2 4-209,1 4 0,3 5 0,1 4 0,1 3 0,1 2 0,0 0 0,3 1 0,10 3 0,23 9 0,44 21 0,61 32 0,68 35 0,62 37 0,42 28 0,20 19 0,1 11 0,-11 2 0,-22-5 0,-33-14 0,-40-23 0,-46-27 0,-43-31 0,-37-25 0,-31-23 0,-21-15 0,-17-14 0,-15-10 0,-9-7 0,-6-3 0,-4-3 0,-2-1 0,0 1 0,1 0 0,0-2 0,0-3 0,2-6 0,-2-8 0,-2-7 0,-6-8 0,-5-7 0,-6-6 0,-3-6 0,-4-4 0,-1 1 0,0 1 0,0 4 0,3 6 0,3 7 0,3 8 0,4 7 0,4 7 0,3 7 0,3 4 0,3 4 0,2 2 0,0 1 0,2 2 0,2 6 0,8 9 0,9 12 0,12 13 0,11 13 0,10 10 0,4 9 0,2 5 0,-5-1 0,-9-4 0,-13-7 0,-10-8 0,-21-52 0,0 0 0,0 0 0,0 0 0,0 13 0,-2-16 0,1 0 0,-1-1 0,1 1 0,-1 0 0,0-1 0,-1 1 0,1-1 0,-4 7 0,3-7 0,0 1 0,-1-1 0,1 0 0,-1 0 0,0 0 0,0 0 0,0 0 0,-5 2 0,2 0 0,-1-1 0,-1 0 0,1 0 0,-9 3 0,-41 11 0,-9-3 0,-4-2 0,0-1 0,5 0 0,8 0 0,9 1 0,11-1-1167,10 1-3391,11-1-2930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0.4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940.78418"/>
      <inkml:brushProperty name="anchorY" value="-11028.47949"/>
      <inkml:brushProperty name="scaleFactor" value="0.5"/>
    </inkml:brush>
  </inkml:definitions>
  <inkml:trace contextRef="#ctx0" brushRef="#br0">907 204 12083,'0'0'16360,"-3"-33"-14887,-8-5-476,-12-4-470,17 36-416,0-1 0,0 0 0,-14-11 0,12 12-1,-1 1 0,0-1-1,-19-7 1,14 8 40,-1 0 0,-26-5 1,23 9-178,0-1-1,-30 2 1,26 3 52,0 0 0,-28 8 0,24-2-25,-49 20 0,47-14 0,-44 29 0,44-23 0,-39 37 0,43-33 0,-35 45 0,40-42 0,-28 52 0,33-52 0,-19 59 0,22-53 0,-8 53 0,16-57 0,0 0 0,2 32 0,2-35 0,2 1 0,8 37 0,-4-37 0,1 0 0,15 33 0,-10-34 0,1 1 0,18 26 0,-14-27 0,42 45 0,-37-48 0,48 38 0,-43-42 0,51 29 0,-47-32 0,52 19 0,-48-23 0,50 10 0,39-2 0,0-15 0,-2-16 0,-83 3 0,40-12 0,-45 8 0,43-19 0,-47 15 0,42-27 0,-45 23 0,37-32 0,-42 29 0,34-39 0,-39 37 0,29-47 0,-33 44 0,20-51 0,-23 47 0,10-51 0,-14 46 0,2-47 0,-9 51 0,-6-59 0,1 61 0,-2 0 0,-10-33 0,6 36 0,0 0 0,-21-37 0,15 40 0,0-1 0,-33-36 0,26 38 0,-1 1 0,-44-31 0,35 31 0,-76-36 0,66 41 0,-80-23 0,78 29-817,-82-9 0,86 16-3743,-78 4 0,54 1-6501,5 5-2379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0.8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95.86523"/>
      <inkml:brushProperty name="anchorY" value="-9992.43164"/>
      <inkml:brushProperty name="scaleFactor" value="0.5"/>
    </inkml:brush>
  </inkml:definitions>
  <inkml:trace contextRef="#ctx0" brushRef="#br0">431 1 17900,'0'0'11044,"-37"5"-10278,-11 10-152,-9 13-315,43-17-125,-29 21 1,30-19 18,-25 29-1,26-26-40,-20 33 0,22-30-30,-12 34 0,14-32-80,-6 30 0,1 19-23,11-5 60,3-54-83,0 1-1,1-1 1,3 12 0,-3-15 9,1 0 1,0-1-1,0 1 1,6 8 0,-5-10 6,0 0 0,0 0 0,1 0 0,9 8 0,-8-9-14,0 0 1,0 0 0,1-1-1,9 5 1,-8-5 5,0 0 0,1 0 0,11 2 0,29 4 69,-1-8 1,-4-8 50,-7-10 241,-33 14-380,0-1-1,0 0 1,0 0 0,0 0-1,4-5 1,-5 4 24,0 1 1,0-1-1,0 0 0,-1 0 1,3-6-1,4-21-9,-9 29 0,0-1 0,0-1 0,-1 1 0,1 0 0,0 0 0,-1 0 0,-2-6 0,2 7 0,-1-1 0,1 1 0,-1-1 0,0 0 0,0 1 0,0 0 0,0-1 0,-4-2 0,1 2 0,1 0 0,-1 0 0,1 0 0,-1 1 0,-8-3 0,3 2 0,0 0 0,-21-2 0,18 4 0,-2 1 0,-18 2 0,17 1 0,-1 0 0,-17 6 0,18-4 0,-33 17 0,38-16-142,0 1-1,0 1 1,-12 10 0,16-11-1148,-1 1 0,0 0 1,-11 16-1,13-17-910,1 2-1,-1 0 1,-5 13-1,-5 18-17729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3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770.62061"/>
      <inkml:brushProperty name="anchorY" value="-4799.39648"/>
      <inkml:brushProperty name="scaleFactor" value="0.5"/>
    </inkml:brush>
  </inkml:definitions>
  <inkml:trace contextRef="#ctx0" brushRef="#br0">41 378 11923,'0'0'13021,"-7"-6"-11841,-1 0-70,0-1-77,1 2-112,2 1-40,2 1-158,2 1-86,0 2-146,1-1-9,0 1-134,1-1-391,0-1 103,8 1-60,20-2 0,36-2 0,49-1 0,53 1 0,49 1 0,39 1 0,24 4 0,17 5 0,10 5 0,9 4 0,3 2 0,2 1 0,-5 1 0,-10-1 0,-14-3 0,-20-4 0,-29-3 0,-34-4 0,-37-1 0,-35-4 0,-24-3 0,-18-4 0,-10-3 0,-8-1 0,-9-3 0,-11 2 0,-11 1 0,-13 2 0,-11 2 0,-9 4 0,-6 1 0,-5 2 0,-3 1 0,-2-2 0,-6-1 0,-4-2 0,-6-3 0,-5-3-93,-4-3 7,-4-2 40,-2-3 39,-2-4-9,-1-1 8,0-4-9,-1-1 21,-3-2-7,-2 0 3,-3 1 9,-3 4 203,-2 5-178,2 5-30,3 5 9,6 5-13,9 3 0,10 2 0,7 2 0,8-1 0,4 4 0,9 4 0,8 5 0,11 5 0,12 4 0,12 2 0,11 2 0,9 0 0,6 0 0,2-1 0,-3-3 0,-8-2 0,-12-3 0,-13-3 0,-14-3 0,-11 0 0,-9 1 0,-8 3 0,-8 6 0,-7 6 0,-6 7 0,-6 5 0,-5 5 0,-5 3 0,-4 1 0,-5 1 0,-2-2 0,-3-1 0,1-3 0,3-2 0,4-5 0,6-5 0,9-6 0,7-5 0,7-6 0,6-5 0,5-5 0,2-2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3.9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19.24609"/>
      <inkml:brushProperty name="anchorY" value="-9863.00586"/>
      <inkml:brushProperty name="scaleFactor" value="0.5"/>
    </inkml:brush>
  </inkml:definitions>
  <inkml:trace contextRef="#ctx0" brushRef="#br0">1 1822 13123,'0'0'14906,"33"-18"-14100,14-7 75,15-6 379,14-6-397,20-5-423,27-8 36,34-10-532,36-9 124,28-7-68,18-3 0,5-1 0,2 0 0,-4 1 0,-4 0 0,-6-1 0,-5-1 0,-9-3 0,-14 1 0,-18 4 0,-25 7 0,-22 9 0,-19 6 0,-11 6 0,-7 3 0,-8 6 0,-11 5 0,-14 6 0,-13 8 0,-15 6 0,-12 7 0,-10 3 0,-7 3 0,-5 3 0,-2 1 0,-3 1 0,-2 0 0,0-1 0,-1 1 0,1 0 0,-1-2 0,1 1 0,-1-2 0,1-1 0,0-2 0,0-2 0,0-1 0,0-1 0,0-1 0,-4 0 0,-8-2 0,-7-1 0,-11 0 0,-9 0 0,-8 1 0,-5 1 0,0 3 0,2 2 0,9 2 0,8 2 0,9 1 0,10 0 0,6 2 0,4-1 0,4 0 0,3 1 0,6-1 0,8 0 0,11 1 0,12 4 0,12 3 0,11 3 0,3 1 0,0 1 0,-7-1 0,-11-2 0,-12-3 0,-12-2 0,-10-2 0,-8-1 0,-4-2 0,-2 0 0,-2 0 0,-1 0 0,1-1 0,1 1 0,0 0 0,0 0 0,1 0 0,0 0 0,0 0 0,0 0 0,0 0 0,0 0 0,0 0 0,0 0 0,0 1 0,0 0 0,0-1 0,0 0 0,0 1 0,0-1 0,0 0 0,0 0 0,0 0 0,0 0 0,0 0 0,0 0 0,0 0 0,0 0 0,0 0 0,0 0 0,0 0 0,0 0 0,0 0 0,0 0 0,0 0 0,0 0 0,0 0 0,-1 3 0,-2 7 0,-5 10 0,-9 13 0,-8 16 0,-12 14 0,-9 14 0,-8 10 0,-5 6 0,-1 1 0,6-5 0,6-8 0,11-13 0,8-14 0,11-14 0,7-14 0,6-10 0,3-9 0,3-5 0,1-3 0,-1-1 0,1 0 0,-1-1 0,0 2 0,0-1 0,-1 2 0,0-1 0,-1 1 0,1 0 0,-1 0 0,0 1 0,-1-1 0,1 0 0,-2 0 0,-1 0 0,-2 0 0,-3 0-1251,-6 0-3293,-12 0-13343,2 0 9680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1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14.34766"/>
      <inkml:brushProperty name="anchorY" value="-8911.86426"/>
      <inkml:brushProperty name="scaleFactor" value="0.5"/>
    </inkml:brush>
  </inkml:definitions>
  <inkml:trace contextRef="#ctx0" brushRef="#br0">20 124 22285,'0'0'10329,"0"36"-10472,0 26 439,0 28-296,0 21 0,0 16 0,0 5 0,0-2 0,0-11 0,0-17 0,0-20 0,0-24 0,0-21 0,0-22 0,-2-25 0,-2-25-878,0-31-775,1-36 606,0-29 437,1-19 617,1-5 343,0 12 938,1 18 192,0 21-490,1 25-1104,2 22 301,3 20-187,-5 35 0,0 0 0,-1 1 0,1-1 0,0 1 0,0 0 0,0-1 0,0 1 0,0-1 0,0 1 0,0 0 0,0 0 0,2-2 0,-1 1 0,0 1 0,0 0 0,0 0 0,0 1 0,-1-1 0,1 0 0,0 1 0,0-1 0,0 1 0,4-1 0,34 0 0,16 4 0,17 3 0,11 3 0,3 3 0,-11 5-3379,-63-13 934,2 1 1,15 8-1,-26-11 1070,1 1 1,-1-1-1,1 1 1,-1 1-1,0-1 1,6 7-1,-6-9-242,-2 1 0,0 1 0,1-1 0,-1 1 0,0 0 0,0-1 0,1 5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2.4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20.12891"/>
      <inkml:brushProperty name="anchorY" value="-9754.62695"/>
      <inkml:brushProperty name="scaleFactor" value="0.5"/>
    </inkml:brush>
  </inkml:definitions>
  <inkml:trace contextRef="#ctx0" brushRef="#br0">0 22 8586,'0'0'22306,"38"-1"-21930,20-2-216,18 0-149,12-1-154,3 0-204,-4 2 129,-8 0 110,-13 0 94,-13 2-3,-16 0 16,-11 3 355,-10 7 58,-8 8-32,-4 10-78,-3 9-170,0 10-16,1 6-115,4 2 22,6-4-24,7-6-213,-15-40 223,-1 0 0,1 0-1,-1-1 1,2 1 0,4 4-1,-5-5-12,1-1-1,-1 0 0,1 0 1,0 0-1,8 4 0,-8-6 14,0 0 0,1 1 1,-1-1-1,0 0 0,1-1 0,6 1 0,-5-2 22,0 0 0,0 0 1,0 0-1,-1-1 0,9-2 0,-6 0 78,2 0 0,-2-1 0,13-7 0,-9 4-164,24-22 1,11-16 123,-7-4-69,-7 2 0,-7 8 0,-8 10 0,-5 10 0,-13 21 0,-1-2 0,0 1 0,0-1 0,1 1 0,-1 0 0,0 0 0,1-1 0,-1 1 0,1 0 0,-1-1 0,0 1 0,1 0 0,-1 0 0,1 0 0,-1 0 0,0-1 0,1 1 0,-1 0 0,1 0 0,-1 0 0,1 0 0,-1 0 0,1 0 0,0 1 0,0 0 0,0-1 0,-1 1 0,1-1 0,-1 1 0,1 0 0,-1-1 0,1 1 0,-1 0 0,1 0 0,-1-1 0,0 1 0,1 0 0,-1 0 0,1 1 0,7 28 0,1 14 0,1 9 0,1 2 0,-1-3 0,1-8 0,-2-10 0,1-12 0,2-11 0,-11-12 0,0 1 0,0 0 0,0 0 0,0 0 0,0 0 0,-1 0 0,1 0 0,0-1 0,0 1 0,0 0 0,0 0 0,-1-1 0,1 1 0,0-1 0,0 1 0,-1-1 0,2 0 0,19-19 0,8-14 0,5-9 0,3-4 0,0 4 0,-3 9 0,-4 10 0,-28 23 0,0 0 0,0 0 0,0 0 0,0 0 0,0 0 0,1 1 0,-1-1 0,0 1 0,4-1 0,-4 1 0,-1 0 0,0 0 0,1 1 0,-1-1 0,0 0 0,1 1 0,-1-1 0,0 1 0,0-1 0,1 1 0,-1 0 0,0-1 0,0 1 0,0 0 0,2 1 0,0 0 0,-1 1 0,0 0 0,1 0 0,-1 0 0,0 0 0,3 5 0,13 29 0,1 6-513,4-6-2823,4-8-3733,-25-28 6080,0 0 1,0 1 0,1-1-1,-1 0 1,1 1 0,-1-1-1,1 0 1,-1 0 0,5 0-1,17 3-11390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2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27.35156"/>
      <inkml:brushProperty name="anchorY" value="-10974.72949"/>
      <inkml:brushProperty name="scaleFactor" value="0.5"/>
    </inkml:brush>
  </inkml:definitions>
  <inkml:trace contextRef="#ctx0" brushRef="#br0">0 1 19644,'0'0'11025,"10"29"-17790,7 14-10131,1 0 11034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419.44141"/>
      <inkml:brushProperty name="anchorY" value="-11936.9707"/>
      <inkml:brushProperty name="scaleFactor" value="0.5"/>
    </inkml:brush>
  </inkml:definitions>
  <inkml:trace contextRef="#ctx0" brushRef="#br0">486 633 15603,'0'0'17053,"-47"-12"-17094,-18 12 193,44 3-152,-38 7 0,38-4 0,-41 16 0,42-13 0,-37 22 0,43-22 0,-1 2 0,-18 16 0,23-19 0,0 2 0,-15 20 0,22-26 0,-1 2 0,0 0 0,0 0 0,1 0 0,-3 8 0,6-12 0,-1 0 0,1 0 0,-1 0 0,1 0 0,0 0 0,-1 0 0,1 1 0,0-1 0,0 0 0,1 0 0,-1 0 0,0 1 0,2 2 0,-1-3 0,-1 0 0,1-1 0,0 1 0,0-1 0,1 1 0,-1-1 0,0 1 0,0-1 0,1 1 0,-1-1 0,1 0 0,-1 0 0,1 0 0,0 0 0,2 1 0,0-1 0,0 1 0,1-1 0,0 0 0,0 0 0,0 0 0,-1-1 0,8 1 0,-1-3 0,1 1 0,-1-1 0,17-4 0,-8-1 0,35-15 0,-30 8 0,31-21 0,25-31 0,-3-17 0,-9-14 0,-10-10 0,-15-5 0,-14 4 0,-11 12 0,-11 20 0,-7 66 0,-1-1 0,-3-20 0,3 32 0,0-2 0,0 0 0,0 0 0,0 1 0,0-1 0,-1 0 0,1 0 0,0 1 0,0-1 0,-1 0 0,1 1 0,0-1 0,-1 0 0,1 1 0,-1-1 0,1 0 0,-1 1 0,1-1 0,-1 1 0,1-1 0,-1 1 0,0-1 0,1 1 0,-1 0 0,0-1 0,1 1 0,-1 0 0,0-1 0,0 1 0,-1 3 0,-1-2 0,1 0 0,1 1 0,-1 0 0,0-1 0,0 1 0,0 0 0,1 0 0,-1 0 0,1 0 0,0 0 0,-2 4 0,-7 15 0,-10 29 0,-10 54 0,5 20 0,14 5 0,12-97 0,7 60 0,-3-68 0,1 0 0,16 44 0,-13-55-386,-2 2 0,2-1 0,-1-1 1,2 1-1,13 14 0,-12-17-449,2 1 0,0-1 0,0 0 0,29 17 1,-25-17-1135,2-1 1,0-1-1,34 11 1,-32-11-8179,54 11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7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724.2793"/>
      <inkml:brushProperty name="anchorY" value="-13096.94141"/>
      <inkml:brushProperty name="scaleFactor" value="0.5"/>
    </inkml:brush>
  </inkml:definitions>
  <inkml:trace contextRef="#ctx0" brushRef="#br0">74 0 21197,'0'0'11123,"-10"36"-10827,-3 32-145,-2 33-151,1 23 0,2 12 0,4-3 0,7-8 0,7-12 0,10-18 0,-12-79 0,1 0 0,10 25 0,-12-34 0,1 1 0,0-1 0,0 0 0,1-1 0,7 10 0,-9-13 0,0 0 0,1 0 0,-1 0 0,0 0 0,1-1 0,0 0 0,0 1 0,8 2 0,-10-4 0,2-1 0,-1 1 0,0 0 0,0-1 0,1 0 0,-1 1 0,0-1 0,1-1 0,-1 1 0,0 0 0,6-2 0,-4 0 0,1 0 0,-1 0 0,0-1 0,1 0 0,-1 0 0,0 0 0,5-5 0,0 0 0,0-1 0,-1-1 0,12-14 0,-6 2 0,19-35 0,15-42 0,-5-16 0,-5-7 0,-7 6 0,-9 13 0,-7 23 0,-8 27 0,-5 40 0,-8 46 0,-5 43 0,-3 31 0,1 17 0,2-1 0,3-8 0,4-14 0,4-19 0,4-22 0,4-21 0,-8-37 0,-1-1 0,1 0 0,-1 1 0,1-1 0,0 0 0,-1 1 0,1-1 0,0 0 0,0 0 0,0 1 0,0-1 0,2 1 0,-2-1 0,-1-1 0,1 0 0,-1 0 0,1 0 0,-1 0 0,1 0 0,-1 0 0,1 0 0,-1 0 0,1 0 0,-1 0 0,1 0 0,0 0 0,-1 0 0,1 0 0,-1 0 0,1 0 0,-1-1 0,1 1 0,-1 0 0,1 0 0,-1-1 0,0 1 0,1 0 0,-1-1 0,1 1 0,-1 0 0,1-1 0,16-24 0,2-18 0,0-14 0,0-7 0,-2 0 0,-2 7 0,-3 13 0,-2 16 0,-10 29 0,1-2 0,-1 1 0,0 0 0,0-1 0,0 1 0,0 0 0,0-1 0,1 1 0,-1 0 0,0-1 0,0 1 0,1 0 0,-1 0 0,0-1 0,0 1 0,1 0 0,-1 0 0,0-1 0,1 1 0,-1 0 0,0 0 0,1 0 0,-1 0 0,0 0 0,1 0 0,-1-1 0,0 1 0,1 0 0,-1 0 0,1 0 0,-1 0 0,0 0 0,1 0 0,1 2 0,-1-1 0,0 0 0,0 0 0,0 0 0,0 0 0,0 0 0,0 1 0,-1-1 0,1 0 0,0 1 0,0 2 0,15 34 0,6 16 0,6 10 0,7 1 0,8-6 0,-32-48 0,0 1 0,17 13 0,-19-18 0,1 0 0,1 0 0,12 6 0,-14-9 0,0-1 0,1 1 0,18 3 0,-21-6 0,0 0 0,1-1 0,-1 1 0,1-2 0,11 0 0,-13-1 0,2 1 0,-1-1 0,0-1 0,0 1 0,10-6 0,-10 4 0,1-1 0,-1 0 0,0 0 0,11-11 0,-10 7 0,1 0 0,-1-1 0,7-12 0,-6 7 0,-1 0 0,8-19 0,-7 12 0,7-30 0,0-25 0,-7 2 0,-5 11 0,-3 16 0,-5 21 0,3 27 0,1 0 0,0 0 0,0-1 0,0 1 0,0 0 0,0 0 0,0 0 0,0-1 0,0 1 0,0 0 0,0 0 0,-1 0 0,1-1 0,0 1 0,0 0 0,0 0 0,0 0 0,-1 0 0,1-1 0,0 1 0,0 0 0,0 0 0,-1 0 0,1 0 0,0 0 0,0 0 0,0 0 0,-1 0 0,1 0 0,0 0 0,0 0 0,-1-1 0,1 1 0,0 0 0,0 0 0,0 1 0,-1-1 0,1 0 0,0 0 0,0 0 0,-1 0 0,1 0 0,0 0 0,0 0 0,0 0 0,-1 0 0,1 0 0,0 1 0,0-1 0,0 0 0,-1 0 0,-11 25 0,0 22 0,2 19 0,8 10 0,4-56 0,6 36 0,-4-43 0,0 1 0,1 0 0,7 14 0,-8-20 0,1 0 0,1 0 0,-1 0 0,1 0 0,8 7 0,-8-9-156,0 0 1,1 0-1,0-1 1,1 0-1,9 6 0,-13-11-106,1 2-1,0 0 0,1-1 1,-1 0-1,0 0 0,1 0 0,-1 0 1,0-1-1,6 0 0,-6-1-344,0 1-1,1-1 1,0-1-1,-1 1 1,1-1-1,-1 0 0,0 0 1,8-5-1,-7 4-617,0-1 0,0-1 0,0 1 0,-1-1-1,1-1 1,7-8 0,-6 8-2865,1-3-1,-1-1 1,6-10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009.89844"/>
      <inkml:brushProperty name="anchorY" value="-14878.59277"/>
      <inkml:brushProperty name="scaleFactor" value="0.5"/>
    </inkml:brush>
  </inkml:definitions>
  <inkml:trace contextRef="#ctx0" brushRef="#br0">0 2 17820,'0'0'12613,"65"0"-12582,33 0-44,30 0-5953,-71-1-6700,4 1-2511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4.4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264.90625"/>
      <inkml:brushProperty name="anchorY" value="-15724.07715"/>
      <inkml:brushProperty name="scaleFactor" value="0.5"/>
    </inkml:brush>
  </inkml:definitions>
  <inkml:trace contextRef="#ctx0" brushRef="#br0">0 37 21093,'0'0'11554,"37"-15"-11807,7 0 626,4 8-373,-43 9 0,1-2 0,0 0 0,0 1 0,-1 0 0,12 4 0,-13-3 0,0 0 0,0 0 0,0 1 0,0-1 0,0 1 0,-1 0 0,1 0 0,3 3 0,-3-1 0,0 1 0,0-1 0,-1 1 0,1-1 0,4 13 0,-3-7 0,-1 1 0,0 0 0,2 13 0,4 43 0,-5 4 0,-4-5 0,-2-11 0,0-13 0,3-15 0,-1-27 0,-1-1 0,0 1 0,0 0 0,1-1 0,-1 1 0,0 0 0,0-1 0,1 1 0,-1 0 0,0-1 0,1 1 0,-1-1 0,1 1 0,-1 0 0,1-1 0,-1 1 0,1-1 0,-1 0 0,2 1 0,-1-1 0,0 0 0,0 0 0,0 0 0,0 0 0,-1-1 0,1 1 0,0 0 0,0 0 0,0-1 0,0 1 0,-1 0 0,1-1 0,0 1 0,0-1 0,0 1 0,-1-1 0,2-1 0,25-24 0,10-18 0,9-13 0,6-7 0,1 1 0,-3 6 0,-6 13 0,-7 13 0,-35 30 0,0 0 0,1-1 0,0 1 0,-1 0 0,1-1 0,0 1 0,0 1 0,4-2 0,-6 2 0,0 0 0,0 0 0,0 0 0,0 1 0,0-1 0,1 0 0,-1 0 0,0 1 0,0-1 0,0 0 0,0 1 0,0-1 0,0 1 0,0 0 0,0-1 0,-1 1 0,1 0 0,0-1 0,1 2 0,1 1 0,-1 0 0,0 0 0,0 0 0,0 1 0,0-1 0,-1 0 0,3 6 0,11 39 0,2 12 0,2 6 0,4-2 0,7-6 0,-24-49 0,1 0 0,14 17 0,-15-20 0,0-1 0,0 0 0,0 0 0,11 5 0,-12-7 0,1 0 0,0-1 0,0 1 0,0-1 0,10 1 0,-11-2 0,1-1 0,0 1 0,0-1 0,0-1 0,0 1 0,7-2 0,-7 0 0,1 0 0,0 0 0,0-1 0,0 0 0,7-4 0,-6 1 0,1 0 0,-1 0 0,13-12 0,-11 7 0,0 0 0,12-18 0,-12 14 0,15-33 0,1-21 0,-8-2 0,-8 5 0,-5 12 0,-7 15 0,1 39 0,1-1 0,0 0 0,0-1 0,-1 1 0,1 0 0,0 0 0,-1 0 0,1 0 0,-1 0 0,0 0 0,1 0 0,-1 1 0,0-1 0,1 0 0,-1 0 0,0 0 0,-1 0 0,1 1 0,0 0 0,0 0 0,0 0 0,0 0 0,0 0 0,0 0 0,0 0 0,0 0 0,0 1 0,1-1 0,-1 0 0,0 0 0,0 1 0,0-1 0,0 1 0,1-1 0,-1 1 0,0-1 0,0 1 0,1-1 0,-2 2 0,-2 3 0,-1 0 0,0 0 0,1 0 0,-4 7 0,-20 41 0,5 15 0,5 7 0,18-60 0,-1 1 0,1 27 0,2-35 0,0 2 0,0-1 0,0 1 0,1-1 0,6 12 0,-5-14 0,0-1 0,1 1 0,0 0 0,0-1 0,0 0 0,11 10 0,-8-10 0,1 0 0,0 0 0,0 0 0,0-1 0,16 6 0,-9-7-267,0 0 0,0-1 0,0 0 0,18 1 0,-8-4-1420,1 0 0,36-5 0,-26 0-2513,52-14 0,17-10-15473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5.0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775.11523"/>
      <inkml:brushProperty name="anchorY" value="-16987.28711"/>
      <inkml:brushProperty name="scaleFactor" value="0.5"/>
    </inkml:brush>
  </inkml:definitions>
  <inkml:trace contextRef="#ctx0" brushRef="#br0">494 452 19940,'0'0'12622,"-36"39"-12813,-11 13 587,-10 11-396,-5 5 0,1-4 0,4-6-2623,6-12-2574,8-13 98,10-13 1445,32-20 3571,-1 0 1,1 1-1,-1-1 0,0 1 0,1-1 0,-1 1 1,1-1-1,-1 0 0,0 0 0,1 0 0,-1 0 1,-2-1-1,3 1 71,0-1 0,0 1 0,0 0 0,0-1 0,0 1 0,1-1 0,-1 0 0,0 1 0,0-1 1,1 0-1,-1 1 0,0-1 0,1 0 0,-1 0 0,1 0 0,-1 1 0,1-1 0,-1 0 0,1-1 0,-8-28 678,7-12 2462,5-6 1307,6-1-1912,3 4 1530,1 9-2445,-1 10-268,0 10-1404,-13 16 74,1 0-1,-1-1 1,0 1-1,1 0 1,-1-1-1,1 1 1,-1 0-1,1 0 0,-1 0 1,1-1-1,0 1 1,-1 0-1,1 0 1,-1 0-1,1 0 1,-1 0-1,1 0 1,-1 0-1,1 0 1,1 0-1,11 12-9,4 14 0,5 12 0,9 9 0,9 3 0,10-1 0,-35-37-985,29 18 0,-29-22-3,1 0-1,19 6 0,-22-9-349,2-1-1,26 4 1,-31-8 972,1 1 0,0-1 1,1 0-1,12-3 0,-16 1 132,2 0 0,-1-1 0,0 0-1,0-1 1,9-4 0,-10 3 241,0 0 0,0-1 1,0 0-1,-1 0 0,9-9 1,-7 5 253,-1-1 1,0 0 0,12-22 0,-9 14 467,-2-1 1,8-24-1,11-56 1468,-7-11 202,-5-3-40,-5 6-480,-4 13-2131,-3 21 576,-2 22-324,-1 25 0,-1 25 0,0 6 0,0 29 0,0 29 0,3 27 0,1 18 0,2 13 0,0 1 0,0-7 0,-2-15 0,0-19 0,-2-22 0,-1-22 0,0-17 0,0-20 0,-1 1 0,0 0 0,0 0 0,0 0 0,0 0 0,0 0 0,0 0 0,0 0 0,0 0 0,0 0 0,0-1 0,0 1 0,0 0 0,0 0 0,0 0 0,0 0 0,0 0 0,0 0 0,0 0 0,0 0 0,0 0 0,0 0 0,0 0 0,1 0 0,-1 0 0,0-1 0,0 1 0,0 0 0,0 0 0,0 0 0,0 0 0,0 0 0,0 0 0,0 0 0,0 0 0,1 0 0,-1 0 0,0 0 0,0 0 0,0 0 0,0 0 0,0 0 0,0 0 0,0 0 0,0 0 0,0 0 0,0 0 0,1 0 0,-1 0 0,0 0 0,0 0 0,0 1 0,0-1 0,0 0 0,0 0 0,0 0 0,0 0 0,11-21 0,9-17 0,11-15 0,13-10 0,10-4 0,5 6 0,-7 12 0,-12 19-3491,-34 27-1034,-5 2 3394,1 0 0,0 0 0,-1 1 0,1-1 0,0 1-1,0-1 1,0 1 0,1 0 0,-2-2 630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6.7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319.91797"/>
      <inkml:brushProperty name="anchorY" value="-17934.53906"/>
      <inkml:brushProperty name="scaleFactor" value="0.5"/>
    </inkml:brush>
  </inkml:definitions>
  <inkml:trace contextRef="#ctx0" brushRef="#br0">491 196 14323,'0'0'15727,"-39"-20"-14953,-13 10-30,40 12-612,0-2 0,-1 0 0,-17 4 0,18 0-22,-1 0 0,1 0-1,-24 13 1,22-8-61,0 0 0,0 1 0,-17 16 0,15-11-49,1 2 0,-21 28 0,22-24 12,0 2 0,-13 28 0,15-25-12,-15 52 0,19-50 0,-7 49 0,13-57 0,1 1 0,3 38 0,0-45 0,0 0 0,1 0 0,0 0 0,8 18 0,-7-23 0,1 1 0,0 0 0,1-1 0,-1 0 0,14 15 0,-12-17 0,0 0 0,1 0 0,-1-1 0,2 0 0,-1 0 0,12 5 0,-8-5 0,0 0 0,1-1 0,0 0 0,21 4 0,-17-7 0,1 0 0,0-1 0,30-1 0,-25-3 0,1 0 0,40-11 0,-35 4 0,1-1 0,28-15 0,-27 9 0,55-40 0,-56 31 0,52-52 0,-50 41 0,37-53 0,15-49 0,-20 2 0,-22 15 0,-16 24 0,-22 78 0,2-31 0,-5 48 0,-1 0 0,0-1 0,0 1 0,-1-1 0,1 1 0,-1-1 0,0 1 0,1 0 0,-4-6 0,4 10 0,0-1 0,-1 0 0,1-1 0,-1 1 0,1 0 0,-1-1 0,1 1 0,-1 0 0,1 0 0,-1-1 0,1 1 0,-1 0 0,1 0 0,-1 0 0,0 0 0,1 0 0,-1 0 0,1 0 0,-1 0 0,1 0 0,-1 0 0,0 0 0,1 0 0,-1 0 0,1 1 0,-1-1 0,1 0 0,-1 0 0,1 0 0,-1 1 0,1-1 0,-1 0 0,1 1 0,-1-1 0,1 1 0,0-1 0,-1 0 0,1 1 0,-1-1 0,1 2 0,-6 4 0,1 1 0,-1 1 0,1-1 0,-5 12 0,-29 64 0,2 25 0,7 12 0,7 5 0,15 0 0,9-90 0,7 47 0,-4-57 0,1 1 0,10 26 0,-10-37 0,1 1 0,1 0 0,14 21 0,-16-29 0,1 1 0,1-1 0,0 1 0,0-2 0,12 11 0,-13-12 0,1-1 0,1 1 0,0-1 0,0-1 0,14 7 0,-16-9 0,1 0 0,0 0 0,0-1 0,0 0 0,-1 0 0,1 0 0,10-1 0,-11 0 0,2-1 0,-1 0 0,0-1 0,1 0 0,-1 0 0,13-5 0,-12 3 0,1-1 0,0 0 0,-1-1 0,0 0 0,9-7 0,-7 3 0,0 0 0,0-1 0,12-17 0,-11 12 0,-1-2 0,11-21 0,-11 17 0,11-36 0,0-22 0,-9 7 0,-7 15 0,-3 16 0,-4 22 0,-1 21 0,-1 5 0,-5 26 0,-3 24 0,2 17 0,2 8 0,2 1 0,3-8 0,4-14 0,3-16 0,1-16 0,-5-28 0,1 0 0,-1 1 0,0 0 0,0-1 0,0 1 0,0-1 0,1 1 0,-1-1 0,0 1 0,1-1 0,-1 1 0,0-1 0,1 1 0,-1-1 0,1 0 0,-1 1 0,0-1 0,1 1 0,0-1 0,0 0 0,0 0 0,-1 0 0,1-1 0,-1 1 0,1 0 0,-1 0 0,0-1 0,1 1 0,-1 0 0,1-1 0,-1 1 0,0-1 0,1 1 0,-1 0 0,0-1 0,1 1 0,-1-1 0,0 1 0,1-1 0,-1 1 0,0-2 0,10-26 0,2-19 0,4-14 0,3-10 0,5-5 0,5 3 0,6 9 0,-28 54 0,1-1 0,17-18 0,-19 23 0,1 1 0,0-1 0,0 1 0,11-7 0,-11 9 0,0 0 0,-1 0 0,1 0 0,0 1 0,11-2 0,-11 4 0,0-1 0,0 1 0,1 0 0,-1 0 0,13 3 0,-10-1 0,-1 1 0,1 0 0,-1 0 0,12 7 0,-8-4 0,-1 2 0,22 16 0,-21-13 0,1 2 0,12 14 0,-13-12 0,20 30 0,-24-29 0,16 32 0,-18-31 0,9 30 0,-5 12 0,-10-50 0,-1 0 0,0 1 0,-2 14 0,1-19-22,0 1 0,0 0 1,-1 0-1,0 0 0,-3 7 0,3-10 1,0 1 0,0 0-1,0-1 1,-1 1 0,1-1-1,-6 6 1,6-7 17,-1 1-1,0 0 1,0-1-1,0 0 1,0 0 0,-5 3-1,-18 4-3,25-9 13,-1 0 0,0 1-1,-1-1 1,1 0 0,0-1-1,0 1 1,0 0 0,0-1-1,-2 0 1,3 1 2,-1-1 0,1 0 0,-1 0 0,1 1 0,-1-1 0,1 0 0,0 0 0,0 0 0,-1-1 0,-1-1 0,-6-18 115,9 18-114,0 0 0,0 0 1,0 0-1,1 0 0,-1 0 1,0 0-1,2-4 0,1 3-9,-1-1 0,1 0 0,-1 0 0,1 1 0,4-5 0,30-27 14,19 0-13,14-2 0,10 2 0,6 1 0,-2 1 0,-8 1 0,-12 1 0,-15 1 0,-15 3 0,-14 1 0,-11 6 0,-9 20 0,0 0 0,0 0 0,0 0 0,1 0 0,-2 0 0,1 0 0,0 0 0,0 0 0,0 0 0,0 0 0,-1 0 0,1 0 0,0 0 0,-1-1 0,0 1 0,0 0 0,0 0 0,0 0 0,1 0 0,-1 1 0,0-1 0,0 0 0,0 1 0,0-1 0,0 0 0,0 1 0,0-1 0,-2 1 0,1 0 0,-1 0 0,1 0 0,0 0 0,-1 0 0,1 0 0,-1 0 0,1 1 0,-4 0 0,-26 17 0,-5 19 0,28-24 0,-16 27 0,17-22 0,-12 32 0,15-32 0,1 1 0,-3 21 0,7-27 0,0 1 0,1 0 0,3 25 0,0-29 0,-1 1 0,1 0 0,0 0 0,1 0 0,6 11 0,-4-13 0,0 1 0,1 0 0,0 0 0,1-1 0,10 9 0,-7-9 0,1 0 0,0 0 0,1-1 0,18 8 0,-10-6 0,0-2 0,39 9 0,-32-11 0,62 4 0,-60-9 0,62-7 0,-61 1 0,59-16 0,-63 12 0,56-26 0,-61 23 0,0-2 0,27-20 0,-32 21 0,0-2 0,24-26 0,-30 27 0,0 0 0,20-32 0,-24 33 0,0-2 0,12-29 0,-14 31 0,-1-1 0,4-22 0,-7 30 0,-1-1 0,-1 1 0,1-1 0,-1 0 0,-1-9 0,1 13 0,-1 0 0,1 0 0,-1 1 0,0-1 0,0 0 0,0 1 0,0-1 0,-1 0 0,1 1 0,-1 0 0,-1-4 0,1 6 0,1-2 0,-1 1 0,1 0 0,-1 0 0,0 0 0,0 0 0,1 0 0,-1 0 0,0 0 0,0 1 0,0-1 0,0 1 0,0-1 0,0 1 0,-2 0 0,-1 0 0,0 1 0,1-1 0,-1 1 0,0 0 0,1 0 0,-1 1 0,-8 3 0,2 1 0,0 0 0,0 1 0,-12 9 0,4 1 0,-24 22 0,-17 33 0,7 5 0,13 1 0,13-10 0,25-60 0,0 1 0,0 0 0,1 0 0,0 11 0,1-17 0,0 1 0,0-1 0,0 0 0,1 0 0,-1 1 0,1-1 0,0 0 0,0 0 0,0 0 0,3 4 0,-3-5 0,0 0 0,1-1 0,-1 1 0,0-1 0,1 1 0,-1-1 0,1 1 0,0-1 0,-1 0 0,1 0 0,0 0 0,0 0 0,0 0 0,3 1 0,-2-2 0,0 1 0,0-1 0,1 1 0,-1-1 0,1 0 0,-1-1 0,0 1 0,1 0 0,-1-1 0,4-1 0,0 0 0,1-1 0,-1-1 0,0 1 0,14-9 0,-9 2 0,1 0 0,16-17 0,-13 8 0,22-30 0,14-37 0,-6-15 0,-7-13 0,-6-7 0,-10 0 0,-7 9 0,-8 16 0,-4 25 0,-3 25 0,-3 33 0,-4 36 0,-3 34 0,-1 31 0,2 23 0,1 15 0,10 5 0,11-4 0,-7-95 0,16 49 0,-16-69-109,-1 1 0,1 0 0,0 0 0,1-1 0,11 14 1,-11-17-835,0-1 0,1 1 0,0-1 0,0-1 0,1 1 0,12 6 0,-11-8-1293,1 0 0,0 0 0,0-1-1,1-1 1,17 4 0,-17-2-1809,5-2 1,31 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3.9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34.70117"/>
      <inkml:brushProperty name="anchorY" value="-6204.26953"/>
      <inkml:brushProperty name="scaleFactor" value="0.5"/>
    </inkml:brush>
  </inkml:definitions>
  <inkml:trace contextRef="#ctx0" brushRef="#br0">980 163 9754,'0'0'16872,"-27"-27"-15977,-14-2-73,-17 0-172,40 23-320,-35-9 0,35 13-129,-2 0 1,-23 0-1,21 3-12,0 1 0,-24 5 0,20-1 10,-43 16-1,40-10 70,-37 21-1,37-16-114,-33 26 0,34-20-6,-29 29 0,34-26-34,-27 35 0,30-31-25,-21 38 1,24-36-100,-14 42 1,19-38 24,-9 41 1,1 40-15,10 2 0,13 2 0,13-2 0,14-4 0,13-5 0,13-9 0,10-9 0,-44-66 0,33 28 0,-32-34 0,41 27 0,-39-33 0,48 23 0,-43-26 0,50 13 0,40-1 0,9-14 0,7-14 0,3-11 0,-1-12 0,-3-9 0,-8-8 0,-9-6 0,-11-6 0,-9-5 0,-11-6 0,-9-6 0,-7-5 0,-8-5 0,-7-5 0,-9-3 0,-7 1 0,-9 0 0,-9 2 0,-9 3 0,-9 3 0,-6 60 0,-5-35 0,2 39 0,0 0 0,-8-20 0,4 20 0,1 0 0,-13-18 0,7 17 0,-27-32 0,21 31 0,-32-26 0,-37-16 0,-18 7 0,-14 9 0,-13 11 0,-6 12 0,-7 19-2082,103 7-622,-56 10 0,63-4-1189,-58 17-1,-7 9-15271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6.9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488.25"/>
      <inkml:brushProperty name="anchorY" value="-19630.77344"/>
      <inkml:brushProperty name="scaleFactor" value="0.5"/>
    </inkml:brush>
  </inkml:definitions>
  <inkml:trace contextRef="#ctx0" brushRef="#br0">227 1 19436,'0'0'13016,"-23"33"-13045,-8 24 373,-6 27-344,0 22 0,4 17 0,7 11 0,7 2 0,8-3 0,4-13-1699,5-21-3501,2-24-2894,1-26-3556,0-19 6344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7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417.20313"/>
      <inkml:brushProperty name="anchorY" value="-19963.0293"/>
      <inkml:brushProperty name="scaleFactor" value="0.5"/>
    </inkml:brush>
  </inkml:definitions>
  <inkml:trace contextRef="#ctx0" brushRef="#br0">1 5 16163,'0'0'16003,"35"10"-15499,24 3-510,28 3 109,21-2-103,15-4 0,3-2 0,-5-5 0,-17-5 0,-20-3 0,-25 0 0,-22-1 0,-17 2 0,-20 5 0,0-1 0,0 0 0,0 0 0,0 0 0,0 0 0,0 0 0,0 0 0,0 0 0,0 0 0,0 0 0,0 0 0,0 0 0,0 1 0,0-1 0,0 0 0,0 0 0,0 0 0,0 0 0,0 0 0,1 0 0,-1 0 0,0 0 0,0 0 0,0 0 0,0 0 0,0 0 0,0 0 0,0 0 0,0 0 0,0 0 0,0 0 0,0 0 0,0 0 0,1 0 0,-14 12 0,-10 13 0,-5 11 0,1 11 0,5 7 0,19-43 0,0 2 0,-2 18 0,6-24 0,-1 0 0,0 1 0,1-1 0,0 0 0,3 11 0,-2-14 0,0 2 0,1-1 0,-1 1 0,1-1 0,0 0 0,7 9 0,-6-9 0,1-1 0,-1 1 0,1-1 0,0 0 0,1 0 0,7 4 0,-6-3 0,2 0 0,-1-1 0,1-1 0,10 4 0,-11-5 0,2 0 0,0 0 0,17 1 0,-21-3 0,2-1 0,-1 1 0,1-1 0,13-3 0,-18 2 0,2 1 0,-1-1 0,1 0 0,-1 0 0,0 0 0,0-1 0,6-4 0,-7 5 0,0-1 0,0 0 0,0-1 0,0 1 0,0-1 0,-1 1 0,4-8 0,-5 7 0,1 0 0,-1 0 0,0-1 0,0 1 0,0-1 0,0 1 0,0-9 0,-2 6 0,1 0 0,-1 0 0,-1 0 0,1 0 0,-4-10 0,1 6 0,-1-1 0,-11-20 0,-19-23 0,-5 4 0,1 8 0,7 9 0,8 11 0,11 7 0,14 16 0,-1-1 0,0 1 0,0 0 0,0 0 0,-1 0 0,1-1 0,0 1 0,0 0 0,0 0 0,0-1 0,0 1 0,0 0 0,0 0 0,0 0 0,0-1 0,0 1 0,0 0 0,0 0 0,0-1 0,0 1 0,0 0 0,0 0 0,0-1 0,0 1 0,0 0 0,1 0 0,-1 0 0,0-1 0,0 1 0,0 0 0,0 0 0,0 0 0,1-1 0,-1 1 0,0 0 0,0 0 0,0 0 0,1 0 0,18-4 0,17 3 0,16 2 0,11 0 0,6 3 0,2 5 0,-5 7 0,-7 8 0,-49-18 0,0 0 0,0 1 0,9 7 0,-11-8 0,-1 1 0,0 1 0,10 11 0,-11-10 0,0 0 0,-1 0 0,6 11 0,7 28 0,-6 0-103,-6-4-278,-2-8 148,1-9 148,4-9 72,-8-17 15,0-1-1,0 1 0,0 0 1,-1 0-1,1-1 1,0 1-1,0-1 1,0 1-1,0-1 0,0 1 1,0-1-1,0 1 1,1-1-1,21-4 45,6-12 139,8-13 10,8-11-31,3-8 45,0-6-246,-1 0 70,-7 5-33,-7 9 0,-10 11 0,-9 12 0,-13 18 0,-1-1 0,0 0 0,0-1 0,0 1 0,0 0 0,1 0 0,-1 0 0,0 0 0,0 0 0,0 0 0,0 0 0,0-1 0,1 1 0,-1 0 0,0 0 0,0 0 0,0 0 0,1 0 0,-1 0 0,0 0 0,0 0 0,0 0 0,0 0 0,1 0 0,-1 0 0,0 0 0,0 0 0,0 0 0,1 0 0,-1 0 0,0 0 0,0 0 0,0 0 0,0 1 0,1-1 0,-1 0 0,0 0 0,0 0 0,0 0 0,0 0 0,1 0 0,-1 0 0,0 1 0,0-1 0,0 0 0,0 0 0,3 18 0,-2 16 0,-3 12 0,1 5 0,2 1 0,6-6 0,7-11 0,-12-32 0,0 0 0,0 0 0,0 0 0,0-1 0,1 1 0,-1-1 0,5 4 0,-4-4 0,0 0 0,0-1 0,0 1 0,0-1 0,0 0 0,1 0 0,5 2 0,-5-3 0,1 1 0,-1-1 0,1 0 0,0 0 0,-1-1 0,6 0 0,-2-1 0,-1 0 0,1 0 0,12-7 0,27-18 0,3-10 0,2-6 0,0-3 0,0 1 0,-2 7 0,-2 8 0,-4 10 0,-39 19 0,0-1 0,0 1 0,1 0 0,-1 1 0,8-1 0,-10 2 0,1-1 0,-1 1 0,0-1 0,0 1 0,0 0 0,0 0 0,1 0 0,-1 0 0,2 2 0,-1 0 0,-1-1 0,0 1 0,0-1 0,0 1 0,0 0 0,0 0 0,3 5 0,-2-1 0,0-1 0,0 1 0,-1-1 0,3 10 0,9 37 0,-7 7 0,-4 0 0,-6-4 0,-5-7 0,-6-11 0,-4-12 0,0-9 0,17-17 0,-1 1 0,0-1 0,0 1 0,0-1 0,0 0 0,0 1 0,0-1 0,0 0 0,0 1 0,0-1 0,0 0 0,0 0 0,-2 0 0,3-1 0,-1 1 0,0 0 0,0-1 0,1 1 0,-1-1 0,0 1 0,1 0 0,-1-1 0,0 1 0,1-1 0,-1 0 0,1 1 0,-1-1 0,1 1 0,-1-1 0,1 0 0,-1-1 0,-4-22 0,14-14 0,17-12 0,20-8 0,18-4 0,14 0 0,7 7 0,-2 10 0,-9 10 0,-14 11 0,-17 9 0,-20 8 0,-20 6-2627,-39 15-27908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8.8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380.03906"/>
      <inkml:brushProperty name="anchorY" value="-20820.20313"/>
      <inkml:brushProperty name="scaleFactor" value="0.5"/>
    </inkml:brush>
  </inkml:definitions>
  <inkml:trace contextRef="#ctx0" brushRef="#br0">736 232 12347,'0'0'15498,"11"-35"-13449,-1-9-630,-9-5-434,-3 44-923,1-2 0,0 1 0,-1-1 0,0 1 0,-4-10 0,3 13-59,0-1 1,0-1 0,0 1 0,0 0 0,-1 1 0,0-1-1,-7-5 1,5 6 6,0 0-1,0 0 1,0 1-1,0-1 1,0 1-1,-14-3 1,9 7-10,0-3 0,0 2 0,0-1 0,0 2 0,-14 2 0,5 5 0,0-2 0,1 1 0,-25 15 0,13-3 0,-52 41 0,-33 49 0,15 16 0,76-90 0,-28 56 0,41-66 0,0 2 0,-13 42 0,22-54 0,0 1 0,0 0 0,1 1 0,0 29 0,3-35 0,1 0 0,0 1 0,0-1 0,1 0 0,0 0 0,8 17 0,-6-19 0,0 1 0,1 0 0,1-1 0,0 0 0,0-1 0,14 15 0,-11-14 0,1 0 0,0-1 0,1 0 0,1-1 0,16 9 0,-12-7 0,2-1 0,1-1 0,28 7 0,-25-8 0,2-2 0,40 4 0,-42-8 0,1-1 0,40-4 0,-44 1 0,1 0 0,40-14 0,-45 11 0,1-1 0,-1-1 0,22-13 0,-25 13 0,0-2 0,0 1 0,18-19 0,-23 19-934,1-1 1,-1 0-1,0-1 1,7-14-1,-8 15-1024,-1-1 0,0-1-1,6-20 1,-7 20-2930,-1-1-1,3-22 1,0-11 550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2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346.84766"/>
      <inkml:brushProperty name="anchorY" value="-22128.34375"/>
      <inkml:brushProperty name="scaleFactor" value="0.5"/>
    </inkml:brush>
  </inkml:definitions>
  <inkml:trace contextRef="#ctx0" brushRef="#br0">0 127 5297,'0'0'27333,"14"-29"-27405,8-2 281,8 0-209,4 7 0,-29 23 0,-1-2 0,1 2 0,0-1 0,0 0 0,8 0 0,-9 2 0,0-1 0,0 1 0,0 0 0,0 1 0,0-1 0,0 1 0,5 1 0,-4 0 0,-1-1 0,0 1 0,1 1 0,-1-1 0,0 0 0,5 5 0,-4-3 0,0 0 0,-1 1 0,1 0 0,6 9 0,-7-8 0,1 1 0,-1 1 0,5 11 0,5 27 0,-9 0 0,-5-40-54,-1 1 0,1 0 0,-1-1-1,-3 10 1,3-11 50,-1 0 0,0 0 0,-1 0-1,1 0 1,-5 5 0,5-5 2,-2-1 0,1 0 0,-1 1 0,-7 5 1,-16 10-14,0-8 388,6-6-479,6-4 159,5-2-53,10-1 0,14-1 0,13 1 0,17-1 0,14 6 0,12 7 0,4 10 0,1 8 0,-7 7 0,-54-26 0,27 23 0,-33-26 0,0 2 0,0-1 0,8 14 0,-12-16 0,0 0 0,0 1 0,-1 0 0,0 0 0,2 8 0,-4-11 0,0 1 0,-1 0 0,1-1 0,-1 1 0,0 0 0,0 0 0,0-1 0,-2 7 0,1-7 0,-1 1 0,1 0 0,-1 0 0,0-1 0,-1 1 0,1 0 0,-7 7 0,4-6 0,0 1 0,-1-1 0,-1 0 0,1-1 0,-8 6 0,1-3 0,0 1 0,-24 9 0,14-9 0,-31 10 0,-31 0 0,-1-7 0,6-8 0,73-6-32,-3 1 1,1-1-1,0 0 0,-18-6 0,23 6-557,-1 0 0,1 0-1,-1-1 1,1 1 0,0-1-1,0 0 1,0 0 0,-6-7-1,8 7-360,-1 0 0,1-1 0,0 1-1,0-1 1,0 0 0,0 0 0,0 0-1,1 0 1,-1 0 0,0-4 0,-1 4-2069,2-2 1,-1-1 0,1 1 0,1 0 0,-1-9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4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283.19922"/>
      <inkml:brushProperty name="anchorY" value="-23510.72266"/>
      <inkml:brushProperty name="scaleFactor" value="0.5"/>
    </inkml:brush>
  </inkml:definitions>
  <inkml:trace contextRef="#ctx0" brushRef="#br0">0 1 15171,'0'0'17179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162.8125"/>
      <inkml:brushProperty name="anchorY" value="-24386.39844"/>
      <inkml:brushProperty name="scaleFactor" value="0.5"/>
    </inkml:brush>
  </inkml:definitions>
  <inkml:trace contextRef="#ctx0" brushRef="#br0">1 63 14011,'0'0'15819,"33"-17"-16687,8-6-4886,-21 13-6251,2-2-2314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1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125.42578"/>
      <inkml:brushProperty name="anchorY" value="-25170.82617"/>
      <inkml:brushProperty name="scaleFactor" value="0.5"/>
    </inkml:brush>
  </inkml:definitions>
  <inkml:trace contextRef="#ctx0" brushRef="#br0">282 100 17684,'0'0'14608,"-29"6"-14265,-11 18-211,27-11-132,-24 23 0,21-16 0,-21 32 0,21-23 0,-15 35 0,-6 41 0,14 5 0,22-86 0,-1 1 0,3 33 0,1-42 0,1 1 0,0 0 0,10 31 0,-8-37 0,1 0 0,-1 1 0,2-1 0,-1 1 0,11 11 0,-10-14 0,1-1 0,1 1 0,-1-2 0,1 1 0,18 11 0,-16-12 0,2 0 0,0 0 0,0-2 0,21 8 0,-20-10 0,1 0 0,0-1 0,0 0 0,21 0 0,-22-3 0,1 0 0,0-1 0,0-1 0,21-6 0,-22 4 0,1 0 0,0-2 0,-1 0 0,17-11 0,-18 9 0,0-1 0,0-1 0,0 0 0,12-15 0,-14 12 0,0-1 0,0 0 0,14-30 0,-15 24 0,0-1 0,10-42 0,-14 37 0,0 0 0,1-39 0,-7 39 0,0-1 0,-6-41 0,2 42 0,-2-1 0,-13-37 0,10 43 0,0-1 0,-24-40 0,23 49 0,0-2 0,-2 1 0,-24-24 0,27 30 0,-2-1 0,0 1 0,-1 1 0,-22-13 0,28 19 0,-2-2 0,0 1 0,0 0 0,0 1 0,-1 0 0,1 0 0,-16 0 0,22 4-309,-3-2 1,0 1-1,1 0 0,-1 0 0,0 0 1,1 0-1,-1 1 0,1 0 0,-1 0 1,1 0-1,0 1 0,0-1 0,-5 5 1,5-3-447,-2 1 0,1 0 0,0 1 0,0 0 1,1 0-1,-1 1 0,1-1 0,-6 14 0,7-10-1049,-1 3 0,0-1 0,1 1 1,0 0-1,-1 20 0,0-16-1847,2 6 0,1 25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239.19141"/>
      <inkml:brushProperty name="anchorY" value="-24499.19336"/>
      <inkml:brushProperty name="scaleFactor" value="0.5"/>
    </inkml:brush>
  </inkml:definitions>
  <inkml:trace contextRef="#ctx0" brushRef="#br0">1 227 12579,'0'0'19689,"34"-8"-19319,24 0-241,25 2-129,20 3 0,13 4 0,4 2 0,-6 1 0,-16 0 0,-21-1 0,-25-6 0,-48 2 0,-1 1 0,0-1 0,0 1 0,0-1 0,0 0 0,0 0 0,0-1 0,3-1 0,-6 3 0,1-1 0,-1 1 0,1-1 0,-1 1 0,1-1 0,-1 1 0,1-1 0,-1 1 0,0-1 0,1 1 0,-1-1 0,0 0 0,1 1 0,-1-1 0,0 1 0,0-1 0,0 0 0,1 1 0,-1-1 0,0 0 0,0 1 0,0-1 0,0 0 0,0 1 0,0-1 0,0 0 0,-1-1 0,1 0 0,-1 0 0,0 0 0,0 0 0,0-1 0,0 1 0,-1 0 0,1 0 0,0 0 0,-4-3 0,-25-24 0,-11-1 0,-4 0 0,4 5 0,6 6 0,10 5 0,8 5 0,11 5 0,13 3 0,14 5 0,13 4 0,10 6 0,4 4 0,0 4 0,-6 6 0,-10 4 0,-28-26 0,0 0 0,0 0 0,-1 0 0,4 8 0,-5-7 0,1 0 0,-1-1 0,-1 1 0,2 9 0,-3-8 0,0 0 0,0 0 0,-1 0 0,-2 9 0,1-6 0,-1 1 0,-8 18 0,-16 25 0,-8 0 0,-4-3 0,1-6 0,7-8-2287,7-11-3202,11-9-3791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799.95703"/>
      <inkml:brushProperty name="anchorY" value="-25730.85742"/>
      <inkml:brushProperty name="scaleFactor" value="0.5"/>
    </inkml:brush>
  </inkml:definitions>
  <inkml:trace contextRef="#ctx0" brushRef="#br0">329 1 19812,'0'0'12728,"-24"38"-12897,-13 23 565,-10 25-396,-6 20 0,0 13 0,6 6 0,11 0 0,12-6 0,20-87 0,0 44 0,6-60 0,-1 1 0,1 0 0,7 25 0,-6-32 0,0 0 0,1 0 0,0-1 0,1 1 0,10 15 0,-11-19 0,1 0 0,1 1 0,0-1 0,0 0 0,0-1 0,0 0 0,8 5 0,-7-4 0,2-1 0,0 0 0,0-1 0,1 1 0,13 2 0,-14-4 0,2-1 0,0 0 0,0-1 0,21 1 0,-21-3 0,0 0 0,1-1 0,0 0 0,17-6 0,-18 5 0,2-2 0,-2 0 0,1-1 0,11-8 0,-12 7 0,0-1 0,0-1 0,16-17 0,-18 16 0,0-1 0,0-1 0,10-18 0,-12 17 0,0-1 0,10-27 0,-13 29 0,-1-1 0,0 1 0,1-18 0,-4 23 0,0 0 0,0 0 0,-1-1 0,0 1 0,0 0 0,-3-10 0,2 14 0,0-2 0,0 1 0,0 0 0,-1-1 0,0 1 0,1 0 0,-1 0 0,-1 1 0,-4-5 0,4 4 0,-1 0 0,0 0 0,-1 1 0,1 0 0,-1 0 0,1 0 0,-11-3 0,7 5 0,0-1 0,0 0 0,-1 1 0,1 0 0,-16 1 0,11 2 0,-1 0 0,1 0 0,-24 8 0,24-4-215,0 0 1,-1 1-1,-22 14 0,24-13-1149,-1 2-1,0 1 0,-14 16 1,17-17-913,1 3 0,-1-1 0,-9 17 0,10-17-7139,-15 33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1.3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83.83984"/>
      <inkml:brushProperty name="anchorY" value="-25827.05078"/>
      <inkml:brushProperty name="scaleFactor" value="0.5"/>
    </inkml:brush>
  </inkml:definitions>
  <inkml:trace contextRef="#ctx0" brushRef="#br0">0 159 21093,'0'0'8112,"40"-1"-5456,26 0-1950,29 1-647,24 2 82,12 1-141,6 0 0,-4-1 0,-14 0 0,-21-4 0,-25-5 0,-64 5-26,0 1 1,-1-1-1,15-6 0,-21 8 4,-1-1 0,1 0 1,0 0-1,0 0 0,-1 0 0,1 0 0,0 0 0,-1-1 0,1 1 0,-1 0 0,0-1 0,1 1 0,0-3 1,-2 4 16,1-1 1,-1 0-1,0 0 1,1 1 0,-1-1-1,0 0 1,0 0-1,0 0 1,0 0 0,0 0-1,0 0 1,0 1 0,0-1-1,0 0 1,0 0-1,0 0 1,0 0 0,-1 0-1,1 1 1,0-1-1,-1 0 1,1 0 0,-2-1-1,1 0-19,-1-1 1,0 0-1,0 1 0,-1 0 0,1-1 0,0 1 0,-6-4 1,-31-16-41,-9 2 62,0 3-11,4 5 582,10 3-386,9 5-200,10 5 66,16-1-49,-2 0 0,1 0 0,0 1 0,0-1 0,-1 0 0,1 0 0,0 0 0,0 1 0,0-1 0,0 0 0,-1 0 0,1 1 0,0-1 0,0 0 0,0 0 0,0 1 0,0-1 0,0 0 0,0 0 0,0 1 0,0-1 0,-1 0 0,1 0 0,0 1 0,0-1 0,1 0 0,-1 1 0,0-1 0,0 0 0,0 0 0,0 1 0,0-1 0,10 17 0,11 6 0,8 7 0,3 4 0,0 2 0,-6 2 0,-7 1 0,-7 2 0,-12-34 0,0-1 0,1 1 0,-1-1 0,-2 11 0,0-10 0,0-1 0,0 1 0,0 0 0,-6 10 0,3-8 0,0 0 0,-14 17 0,-22 19 0,-7-4 0,-1-3-1391,9-9-3589,9-8-2513,16-9-4120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21:22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16280 6400 1525 0,'0'0'620'15,"0"0"-332"-15,0 0-120 16,0 0-22-16,0 0-5 15,0 0-8-15,38-9 6 16,-27 4 11-16,-5 4-1 16,0 1-44-16,-4 0-27 15,2 0-31-15,0 0-40 16,5 11 13-16,3 11-8 0,5 3-5 16,3 3-1-1,3-2-6-15,-4-4 0 0,2-4 0 16,-2-8 1-1,-1-4 8-15,3-6-8 0,4 0 6 16,3-6 3-16,8-16-10 16,4-6 0-16,4-6-6 15,-1 2 12-15,-8 4-4 16,-8 7-2-16,-9 11 2 16,-5 10-2-16,-2 0-9 15,-2 23-5-15,3 7 14 16,-2 6 0-16,4-2 9 15,1-2-9-15,2-8 1 16,-2-8 7-16,1-6-8 16,1-10-5-16,3 0 5 0,5-2 2 15,-1-16 17-15,0-2-17 16,-1-2 5-16,-5 4-7 16,-7 6-1-16,-7 8-1 15,-1 4 2-15,-1 0 0 16,2 0 11-16,3 16-10 15,4 2 8-15,2-2 1 16,3 0-10-16,-1-6 2 16,1-2-1-16,0-4-1 15,8-4-8-15,-1 0-289 0,-3-8-811 16</inkml:trace>
  <inkml:trace contextRef="#ctx0" brushRef="#br0" timeOffset="3237.43">11826 9843 548 0,'0'0'1041'15,"0"0"-500"-15,0 0-253 16,0 0-26-16,0 0-63 16,0 0-16-16,0 0-9 15,50-64-54-15,-42 64-35 0,-1 0 4 16,-1 0-43 0,8 13-1-16,-1 5-33 0,7 1-12 15,3-1 0-15,1 0 0 16,2-3 0-16,3-9-3 15,1-6 12-15,1 0-3 16,0-8-5-16,0-16 0 16,2-6 12-16,1-5-13 15,-1 2 0-15,-4 2 5 16,-2 7-4-16,-4 12-1 16,-8 8 0-16,-1 4 1 15,-4 2-7-15,2 20 6 16,1 4 0-16,0 4 13 0,1-2-11 15,3-6 4 1,4-4-6-16,3-5 0 0,3-8 7 16,2-5-7-16,7 0 0 15,-1-4 3-15,5-15 6 16,1-8-7-16,-1-3-2 16,-7 1 0-16,-4 2 8 15,-9 7-8-15,-7 12 0 16,-4 8 6-16,-2 0-5 15,2 24 33-15,2 10-7 16,5 0-12-16,3 2 12 16,4-8-26-16,-3-6 7 0,2-7 31 15,-4-8-14-15,2-7 22 16,0 0-28-16,2-1-8 16,3-17 2-16,0-7-13 15,-2-3 0-15,-4 0 9 16,-3 4-8-16,-8 6-2 15,-3 6-7-15,-3 10-101 16,-2 2-170-16,0 0-533 16,0 0-507-16</inkml:trace>
  <inkml:trace contextRef="#ctx0" brushRef="#br0" timeOffset="3364.67">13526 9829 2148 0,'0'0'565'16,"0"0"-398"-16,0 0-113 16,0 0-54-16,0 0-430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4.6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34.94043"/>
      <inkml:brushProperty name="anchorY" value="-6969.68896"/>
      <inkml:brushProperty name="scaleFactor" value="0.5"/>
    </inkml:brush>
  </inkml:definitions>
  <inkml:trace contextRef="#ctx0" brushRef="#br0">40 178 11947,'0'0'16502,"-5"-11"-15829,2-3 7,5-5 18,5-1-85,8-2-431,8 0 84,8 2-71,8 3-112,6 3-27,3 4-56,3 4 17,-2 3-20,-4 7 5,-5 8 7,-36-9-11,1-1 0,-1 1 0,1-1 0,-1 1 0,5 5 0,-5-5 0,-1 1-1,0 0 1,0-1-1,0 1 1,4 8-1,-4-6 4,0 0 0,0 1 0,-1-1 0,2 7-1,2 33 7,-7-35-5,0 0 1,-3 19-1,1-17 32,-1 0-1,-7 16 1,-18 27-62,-11 1 118,-8-3-102,-5-1 178,-2-6-60,1-4-52,3-7 12,7-6 10,7-7-35,10-5-36,8-7 57,7-4 7,6-3-10,4-3-69,2-1 21,1-1-11,2 0 0,3 0 0,8 1 0,10-1 0,12 0 0,14-1 0,13-1 0,10 1 0,5 0 0,0 1 0,-7 0 0,-10 1 0,-14 0 0,-13 0 0,-13 0 0,-10 0 0,-6 0 0,-5 0 0,-1 0 0,-2 0 0,1 0 0,0 0 0,0 0 0,1 0 0,1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1.8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239.91406"/>
      <inkml:brushProperty name="anchorY" value="-27107.11523"/>
      <inkml:brushProperty name="scaleFactor" value="0.5"/>
    </inkml:brush>
  </inkml:definitions>
  <inkml:trace contextRef="#ctx0" brushRef="#br0">207 1 17268,'0'0'15218,"1"14"-15505,0 18 855,-4 18-568,-8 18 0,-8 13 0,-8 7 0,-5 0 0,-2-6 0,3-10 0,6-15 0,6-14 0,11-13 0,9-29 0,-1 0 0,0 0 0,0 0 0,0 0 0,0 0 0,0 0 0,1-1 0,-1 1 0,0 0 0,0 0 0,1 0 0,-1 0 0,1 0 0,-1-1 0,1 1 0,-1 0 0,1 0 0,-1-1 0,2 2 0,0 0 0,0-1 0,0 0 0,0 0 0,0 0 0,0 0 0,0-1 0,0 1 0,1 0 0,-1-1 0,3 1 0,39 2 0,17-3 0,10-1 0,3-2 0,-5 1 0,-9 0 0,-15 1 0,-15-3 0,-12-3-65,-9-3-66,-8-5-4,-5-6 87,-2-4 46,-1-6 448,1-2-576,2-1 195,1 1-65,2 3 0,0 5 0,1 8 0,0 5 0,0 9 0,0 13 0,-4 17 0,-3 17 0,-6 18 0,-3 14 0,-2 10 0,-2 5 0,1 0 0,3-6 0,4-11 0,7-16-383,6-53-468,0 0 0,-1 0 0,1 0-1,0 0 1,0 0 0,2 6 0,-2-8 61,0-1 0,0 0 0,1 0 0,-1 0 0,0 0 0,0-1 0,1 1 0,-1 0 0,1-1 0,0 1-1,-1 0 1,3 0 0,-3 1-1130,20 8-13440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2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283.67188"/>
      <inkml:brushProperty name="anchorY" value="-29164.61719"/>
      <inkml:brushProperty name="scaleFactor" value="0.5"/>
    </inkml:brush>
  </inkml:definitions>
  <inkml:trace contextRef="#ctx0" brushRef="#br0">1 234 18396,'0'0'14247,"32"-6"-14728,22 0 1086,24 0-605,21 1 0,17 2 0,14 2 0,6 1 0,-4 1 0,-10-2-355,-19-3-47,-23-6 19,-69 8 211,1 0 1,20-8-1,-29 9 161,0-1 0,0 1 0,0-1 0,0 1 0,0-1 0,0 0 0,0 0 0,4-5 0,-7 7 4,1-1 0,0 0 0,-1 1-1,1-1 1,-1 0 0,1 0 0,-1 0-1,0 0 1,1 0 0,-1 0 0,0 0-1,1 0 1,-1 0 0,0 0 0,0 0-1,0 0 1,0 0 0,0 0 0,0 0-1,0 0 1,0 0 0,-1-1 0,1 0 8,-1 0 0,0 0 0,0 0 0,0 0 0,0 1 0,0-1 0,0 0 0,-1 0 0,1 1 0,-1-1 0,-2-2 0,-29-20-21,-10 1 356,-2 2 109,1 4 83,8 4 106,9 5-754,9 3 225,8 3-105,10 5 0,11 6 0,10 6 0,9 5 0,5 5 0,3 2 0,-3 3 0,-6 2 0,-7 2 0,-7 3 0,-8 1 0,-10 2 0,-9-1 0,-11-2 0,-5-2 0,-6-3-607,1-5-2599,4-5-3281,7-5-4055,7-6-1746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6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75.72656"/>
      <inkml:brushProperty name="anchorY" value="-30306.92578"/>
      <inkml:brushProperty name="scaleFactor" value="0.5"/>
    </inkml:brush>
  </inkml:definitions>
  <inkml:trace contextRef="#ctx0" brushRef="#br0">87 10 15931,'0'0'16309,"2"-10"-16063,-8 12 35,-8 13-281,-7 17 0,1 14 0,2 7 0,8 2 0,11-48 0,-1 2 0,0-1 0,1 1 0,1 9 0,0-13 0,0 0 0,0 1 0,0-1 0,0 1 0,1-1 0,4 7 0,-3-7 0,0 0 0,0-1 0,0 1 0,0-1 0,1 1 0,5 2 0,-3-1 0,1-1 0,0-1 0,17 8 0,30 8 0,3-5 0,-3-3 0,-5 2 0,-7 3 0,-8 5 0,-31-18 0,0 0 0,0 0 0,-1 0 0,7 8 0,-7-7 0,0 0 0,0 1 0,-1-1 0,3 9 0,4 23 0,-6 3 0,-10-3 0,5-33 0,0 0 0,0 1 0,0-1 0,0 0 0,-5 6 0,4-6 0,-1-1 0,1 0 0,0 0 0,-1 0 0,0 0 0,-5 3 0,2-3 0,1 0 0,-1 0 0,0 0 0,-9 1 0,4-2 0,0 0 0,-19 1 0,15-5-352,0 1 1,-23-6-1,15 1-2414,-31-11-1,-25-20-8207,14 2-5138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7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50.07813"/>
      <inkml:brushProperty name="anchorY" value="-30060.98242"/>
      <inkml:brushProperty name="scaleFactor" value="0.5"/>
    </inkml:brush>
  </inkml:definitions>
  <inkml:trace contextRef="#ctx0" brushRef="#br0">0 147 19340,'0'0'13200,"42"-30"-13422,15-3 671,15 0-449,5 6 0,1 8 0,-61 17 0,1 0 0,20 1 0,-28 3-414,0 0 0,0 0 0,-1 0 1,1 1-1,9 3 0,-9-1-1003,0-1 0,-1 1-1,1 1 1,13 11 0,-11-8-693,-1 1-1,0 0 0,10 13 0,21 27-13689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3.1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621.82422"/>
      <inkml:brushProperty name="anchorY" value="-30915.92969"/>
      <inkml:brushProperty name="scaleFactor" value="0.5"/>
    </inkml:brush>
  </inkml:definitions>
  <inkml:trace contextRef="#ctx0" brushRef="#br0">1 297 11506,'0'0'21176,"32"0"-21516,20 0 765,20 1-425,17 2 0,10 1 0,4 1 0,-1-2 0,-10 1 0,-16-3 0,-21-4 0,-49 2 0,-1 0 0,0 0 0,0 0 0,0-1 0,6-2 0,-11 3 0,1 1 0,0-1 0,-1 1 0,1-1 0,0 1 0,-1-1 0,1 1 0,0-1 0,-1 0 0,1 1 0,0-1 0,-1 0 0,1 0 0,-1 1 0,1-1 0,-1 0 0,0 0 0,1 0 0,-1 0 0,0 1 0,0-1 0,1-2 0,-1 2 0,-1-1 0,1 0 0,0 0 0,-1 1 0,1-1 0,-1 0 0,0 1 0,0-1 0,1 0 0,-1 1 0,0-1 0,0 1 0,-2-3 0,-30-27 0,-15-6-215,-8 0 202,-2 0-6,5 3 11,8 5 7,11 7 300,11 6-385,9 5 129,9 6-43,12 2 0,11 4 0,12 4 0,12 5 0,8 4 0,6 5 0,0 2 0,-3 3 0,-6 3 0,-11 2 0,-10 3 0,-23-27 0,0 1 0,0-1 0,-1 1 0,3 7 0,-4-7 0,0-1 0,0 1 0,0 0 0,-1 10 0,-1-9 0,0-1 0,0 1 0,-1-1 0,-3 11 0,1-7 0,-1-1 0,0 0 0,-6 9 0,-27 30 0,-10 1 0,-5 0 0,-1-2-2642,6-3-2428,11-6-2951,11-11-10604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3.5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011.82031"/>
      <inkml:brushProperty name="anchorY" value="-32113.22656"/>
      <inkml:brushProperty name="scaleFactor" value="0.5"/>
    </inkml:brush>
  </inkml:definitions>
  <inkml:trace contextRef="#ctx0" brushRef="#br0">88 1 13395,'0'0'19132,"-4"14"-19039,-6 16 54,-5 17-147,-3 14 0,0 10 0,3 5 0,7-3 0,9-59 0,0 0 0,4 26 0,-3-33 0,1 2 0,0-1 0,0 0 0,0 0 0,6 9 0,-5-12 0,0 1 0,0 0 0,1-1 0,0 0 0,0 0 0,8 7 0,-7-7 0,1-1 0,1 1 0,-1-1 0,1 0 0,9 3 0,-6-2 0,1-2 0,0 0 0,18 3 0,-18-5 0,2 0 0,0-1 0,15-2 0,-17 0 0,2 0 0,-1-1 0,16-6 0,-18 5 0,0-1 0,1-1 0,16-11 0,-18 10 0,-1 0 0,0-1 0,16-17 0,-17 15 0,0-1 0,-1 0 0,10-19 0,-10 15 0,0 0 0,7-29 0,-8 21 0,5-36 0,-11 42 0,1-2 0,-3-27 0,0 35 0,-1-2 0,0 1 0,0-1 0,-6-13 0,3 21 0,2-2 0,-1 0 0,0 1 0,0 0 0,0 0 0,-1 0 0,1 1 0,-8-5 0,5 5-19,-1 0 1,0 1-1,0-1 0,0 1 1,-1 1-1,-18-5 0,13 5-1751,-1 1 0,-1 0 0,1 1 0,-23 2 0,-6-2-10223,-3 7-2702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6.0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89.31055"/>
      <inkml:brushProperty name="anchorY" value="-9881.41406"/>
      <inkml:brushProperty name="scaleFactor" value="0.5"/>
    </inkml:brush>
  </inkml:definitions>
  <inkml:trace contextRef="#ctx0" brushRef="#br0">531 319 8530,'0'0'19991,"-2"-31"-18234,-7-2-646,-9 1-282,14 29-746,0-1 1,1 0 0,-1 1 0,-1-1 0,-6-4-1,7 8-87,-1-2 0,1 0-1,-1 1 1,1-1 0,-1 1-1,0 0 1,-6 0 0,4 2 17,-1 0 1,1-1-1,0 2 1,-1-1-1,-10 4 1,6 1-14,0-1 0,0 1 0,-16 10 0,11-2 0,1 0 0,-20 20 0,16-10 0,-30 45 0,28-32 0,-19 45 0,-10 54 0,15 5 0,18-6 0,17-102 0,5 61 0,-1-67 0,2 0 0,12 39 0,-8-41 0,0 0 0,20 36 0,-15-37 0,1 0 0,24 28 0,-19-28 0,45 40 0,-40-43 0,50 32 0,-46-36 0,54 23 0,-50-27 0,54 13 0,-48-17 0,48 4 0,-52-11 0,60-3 0,-59-3 0,59-13 0,-56 7 0,52-21 0,-49 13 0,44-26 0,36-36 0,-7-16 0,-11-12 0,-14-11 0,-16-5 0,-18 0 0,-42 84 0,10-43 0,-16 46 0,4-43 0,-11 55 0,0 0 0,-5-36 0,1 41 0,0 0 0,-2-1 0,-8-22 0,5 24 0,0 1 0,-1-1 0,-15-22 0,10 22 0,0 0 0,-32-31 0,24 30 0,-2 0 0,-27-18 0,19 18 0,-54-26 0,46 30 0,-55-17 0,-52 0 0,99 27 0,-55-1 0,67 9-162,-1 1 0,-43 9 1,46-5-1694,-1 2-1,-41 16 1,44-13-2382,-63 36-1,-2 8-15712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6.5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18.11914"/>
      <inkml:brushProperty name="anchorY" value="-8891.26172"/>
      <inkml:brushProperty name="scaleFactor" value="0.5"/>
    </inkml:brush>
  </inkml:definitions>
  <inkml:trace contextRef="#ctx0" brushRef="#br0">244 253 9402,'0'0'23244,"0"-20"-23474,0-5 581,0-5-351,3-2 0,3 0 0,3 3 0,1 3 0,1 5 0,-1 5 0,-3 5 0,-2 5 0,-2 2 0,-1 3 0,-2 8 0,0 10 0,-5 16 0,-3 16 0,-3 16 0,-3 13 0,-1 8 0,0 1 0,2-5 0,2-10 0,2-12 0,2-14 0,2-14 0,0-11-1391,0-9 52,-3-7-72,-5-4 307,-4-2 320,-6-1 622,-3-1 97,0 2 629,2-1 908,4 1 114,6 1-122,5-1-359,4 1-1231,3 0 317,9-1-191,10-3 0,17-3 0,31-2 0,28 0-1690,21 2-9664,-11 1-10206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7.4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353.82813"/>
      <inkml:brushProperty name="anchorY" value="-10184.05371"/>
      <inkml:brushProperty name="scaleFactor" value="0.5"/>
    </inkml:brush>
  </inkml:definitions>
  <inkml:trace contextRef="#ctx0" brushRef="#br0">721 501 14547,'0'0'17641,"-33"-20"-17170,-12 2-444,32 16 0,-1-2 0,-16-1 0,18 6-27,0-1 0,0 1 0,-19 3 0,17 0 0,0 0 0,-1 1 0,-15 7 0,11-2 0,1 1 0,-22 15 0,17-8 0,-31 30 0,-20 35 0,7 12 0,10 10 0,12 4 0,15 3 0,12 1 0,17-83 0,3 50 0,1-54 0,1 0 0,8 28 0,-5-31 0,1 1 0,16 29 0,-13-32 0,1-1 0,22 29 0,-19-31 0,1 0 0,27 23 0,-23-25 0,0 0 0,29 16 0,-25-19 0,1-1 0,27 10 0,-23-12 0,52 11 0,36-3 0,5-17 0,2-16 0,1-17 0,-2-15 0,-4-15 0,-7-14 0,-8-12 0,-9-10 0,-11-8 0,-13-6 0,-14-3 0,-13-1 0,-16 1 0,-11 1 0,-16 80 0,-3-44 0,-1 50 0,-14-53 0,9 55 0,0 1 0,-16-29 0,11 29 0,-1 1 0,-20-26 0,15 25 0,-43-41 0,36 42 0,-46-32 0,39 34 0,-46-23 0,42 28 0,-48-16 0,43 20 0,-45-9 0,52 17 0,-59-2 0,65 8 0,0 0 0,-42 9 0,46-4 0,0 1 0,-47 19 0,48-15-650,1 2-1,-43 29 1,46-24-368,1-1-1,0 1 1,-22 29 0,21-22-759,0 2 0,-21 43-1,22-37-1371,-23 67 0,2 15-13442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7.8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81.25"/>
      <inkml:brushProperty name="anchorY" value="-9423.87695"/>
      <inkml:brushProperty name="scaleFactor" value="0.5"/>
    </inkml:brush>
  </inkml:definitions>
  <inkml:trace contextRef="#ctx0" brushRef="#br0">34 122 17540,'0'0'15054,"14"-21"-15173,10-5 411,10 0-292,8 4 0,4 5 0,1 7 0,-41 10 0,1 0 0,0 0 0,14 2 0,-18-1 0,1 0 0,-1 0 0,1 1 0,-1-1 0,1 1 0,-1-1 0,6 4 0,-7-3 0,1 1 0,-1-1 0,1 0 0,-1 1 0,0-1 0,0 1 0,0 0 0,3 4 0,-4-3 0,1 0 0,0 1 0,-1-1 0,0 1 0,0-1 0,1 8 0,-2-5 0,0 0 0,-1 0 0,0 0 0,0 0 0,-2 7 0,0-3 0,-1 0 0,-1 0 0,-6 11 0,3-7 0,-22 28 0,-18 13 0,-6-4 0,1-9 0,7-9 0,10-10 0,11-10 0,9-6 0,14-5 0,15-3 0,18-1 0,17-3 0,15-2 0,11-3 0,3-3 0,-9-1-943,-15 0-6638,-33 6-2842,-4 1-2223,-3 1 14044,-4 0-981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7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498.73828"/>
      <inkml:brushProperty name="anchorY" value="-8320.90234"/>
      <inkml:brushProperty name="scaleFactor" value="0.5"/>
    </inkml:brush>
  </inkml:definitions>
  <inkml:trace contextRef="#ctx0" brushRef="#br0">971 211 11803,'0'0'14749,"-4"-11"-13151,-3-3-690,-4-1 26,-5 0-222,-7 1-212,-5 1-129,-7 1-90,-7 2-115,-6 3 66,-4 2-180,-5 3 96,-1 4-16,-1 5-36,0 8-15,3 6-90,1 11 22,4 8-13,2 10 0,2 9 0,4 9 0,2 5 0,5 5 0,5 1 0,7 1 0,6-2 0,7-3 0,4-2 0,5-4 0,5-4 0,6-3 0,5-4 0,5-4 0,5-4 0,3-3 0,5-4 0,3-3 0,4-3 0,4-3 0,5-1 0,3-4 0,5-1 0,2-3 0,4-2 0,3-3 0,2-3 0,2-5 0,3-3 0,2-4 0,1-2 0,1-2 0,1-5 0,0-4 0,1-5 0,-1-6 0,0-4 0,0-3 0,-2-4 0,-1-3 0,-3-3 0,-4-2 0,-3-4 0,-5-1 0,-6-3 0,-6-2 0,-6-2 0,-8-1 0,-6-2 0,-7-1 0,-6-2 0,-4-1 0,-5 0 0,-2-2 0,-3 1 0,-4 0 0,-5 1 0,-5-1 0,-4-1 0,-4 0 0,-2-2 0,-3 2 0,-2 1 0,-2 4 0,-3 4 0,-3 6 0,-6 5 0,-6 4 0,-8 6 0,-8 5 0,-10 5 0,-8 7 0,-9 5 0,-8 7 0,-6 10 0,-11 17-2707,-7 12-3661,1 11-3153,23-6-5511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8.7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480.39453"/>
      <inkml:brushProperty name="anchorY" value="-10545.02344"/>
      <inkml:brushProperty name="scaleFactor" value="0.5"/>
    </inkml:brush>
  </inkml:definitions>
  <inkml:trace contextRef="#ctx0" brushRef="#br0">583 566 10138,'0'0'15231,"12"-19"-13568,-4-3 274,-9 1-660,-1 20-1213,2-1-1,-1 0 1,0 1-1,0 0 1,0-1-1,0 1 1,0-1-1,0 1 1,0 0-1,0 0 0,-3-2 1,0 1 45,1 0 1,-1 0-1,0 0 0,0 0 1,-7-1-1,3 2 35,-1 0 0,1 1 0,-14 0 0,-38 10 378,40-3-563,-29 12 0,-26 22 128,50-24-87,-24 21 0,26-17 0,-23 27 0,27-25 0,-22 34 0,27-33 0,-19 42 0,23-40 0,-12 44 0,13-37 0,-3 35 0,10-41 0,2 50 0,2-50 0,11 52 0,-5-52 0,19 50 0,-14-47 0,27 42 0,-19-40 0,27 33 0,35 24 0,12-9 0,10-12 0,8-13 0,6-12 0,7-14 0,4-12 0,4-10 0,-1-13 0,-4-14 0,-7-12 0,-12-13 0,-80 30 0,37-26 0,-43 25 0,35-33 0,-39 30 0,29-36 0,-32 32 0,21-35 0,-22 30 0,12-32 0,6-32 0,-11-6 0,-9-3 0,-7-2 0,-10-1 0,-13 2 0,-13 1 0,16 70 0,-18-34 0,-27-29 0,-15 3 0,-15 4 0,-15 4 0,-18 4 0,-23 8 0,-15 10 0,-7 12 0,5 15 0,15 12 0,18 18-737,97 5-2766,-45 7 0,56-6 194,-1 3 0,-21 6 0,-16 9-12717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9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62.29297"/>
      <inkml:brushProperty name="anchorY" value="-9180.05664"/>
      <inkml:brushProperty name="scaleFactor" value="0.5"/>
    </inkml:brush>
  </inkml:definitions>
  <inkml:trace contextRef="#ctx0" brushRef="#br0">1 134 13795,'0'0'18939,"14"-22"-19019,8-4 193,7-2-113,5 4 0,2 6 0,-2 6 0,-3 9 0,-28 3 0,0 0 0,-1 1 0,1-1 0,0 1 0,0 0 0,-1 0 0,5 2 0,-5-2 0,0 1 0,0-1 0,0 0 0,0 1 0,0 0 0,-1 0 0,1-1 0,0 1 0,1 3 0,10 24 0,-6 12 0,-11 7-177,-10 6-90,-10 1 118,-7-2 15,-2-6 146,0-7-33,6-10 21,7-10 327,7-7 111,5-7-543,11-3 181,13-3-76,13-2 0,15-2 0,12 1 0,8 0 0,4 0 0,-2 3 0,-5 5 0,-10 7 0,-45-9 0,1-1 0,-1 1 0,1 0 0,7 6 0,-10-6 0,-1 0 0,1 0 0,0 0 0,-1 0 0,0 1 0,4 4 0,-4-4 0,0 0 0,-1 1 0,0-1 0,1 1 0,1 7 0,6 28 0,-12 2 0,0-35 0,0 1 0,0 0 0,-5 11 0,3-11 0,0-1 0,0 1 0,-8 9 0,6-9 0,-1-1 0,-14 13 0,13-13 0,-1-1 0,-17 10 0,-25 4 0,-4-7 0,-3-6 0,-1-9 0,4-7 0,5-6 0,7-2 0,8 0 0,10 2 0,8 3 0,6 4 0,5 4 0,0 1 0,-1 2-709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7.5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942.79297"/>
      <inkml:brushProperty name="anchorY" value="-32982.97266"/>
      <inkml:brushProperty name="scaleFactor" value="0.5"/>
    </inkml:brush>
  </inkml:definitions>
  <inkml:trace contextRef="#ctx0" brushRef="#br0">476 248 12643,'0'0'18277,"32"-35"-17042,1-8-728,-1-4-497,-30 40 14,2-1 0,0-1-1,3-11 1,-7 18-24,0-1 0,1 0 0,-1 0 0,0 1 0,0-1 0,0 0 0,0 0 0,-1 0 0,1 0 0,-1 0 0,0-3 0,-1 4 0,1 0 0,0 0 0,-1 0 0,1 0 0,-1 0 0,1 0 0,-1 0 0,0 0 0,0 1 0,0-1 0,0 1 0,-4-3 0,1 1 0,0 1 0,0 0 0,-1 0 0,1 0 0,-1 1 0,-8-2 0,5 3 0,-2 0 0,1 0 0,0 0 0,-11 3 0,9 0 0,-2 1 0,1 0 0,-16 7 0,18-4 0,-2 0 0,1 0 0,-16 14 0,20-13 0,-2 1 0,1 1 0,0 0 0,-7 11 0,9-9 0,-1 0 0,1 1 0,-8 22 0,12-24 0,0 1 0,0 0 0,1 1 0,-1 20 0,4-21 0,-1 1 0,2 0 0,-1 0 0,7 21 0,-4-20 0,1 0 0,1 1 0,14 25 0,-10-24 0,1 1 0,23 26 0,-18-23 0,34 29 0,22 10 0,-3-7 0,-7-6 0,-13-3 0,-15-2 0,-31-36 0,0 0 0,0 1 0,0-1 0,-1 0 0,3 9 0,-6-11 0,2 0 0,-1 1 0,0-1 0,1 0 0,-2 0 0,1 0 0,0 1 0,-1-1 0,1 0 0,-2 4 0,0-4 0,0 1 0,0 0 0,0 0 0,-1-1 0,1 1 0,-1-1 0,1 0 0,-6 5 0,1-2 0,0-1 0,-1 1 0,0-1 0,-11 5 0,2-2 0,0-1 0,-19 5 0,-51 6 0,-10-5 0,-2-7 0,8-6 0,14-5 0,21-5 0,52 9 0,-1 0 0,1 0 0,0-1 0,-1 0 0,-6-4 0,11 6 0,0 0 0,0-1 0,-1 1 0,1 0 0,0-1 0,-1 1 0,1 0 0,0-1 0,-1 1 0,1 0 0,0-1 0,0 1 0,-1-1 0,1 1 0,0-1 0,0 1 0,0-1 0,0 1 0,0 0 0,-1-1 0,1 1 0,0-1 0,0 1 0,0-1 0,0 1 0,0-1 0,1 1 0,-1-1 0,0 1 0,0-1 0,0 1 0,0-1 0,0 1 0,1 0 0,-1-1 0,0 1 0,1-1 0,2-2 0,0 1 0,0 0 0,0 0 0,0 0 0,0 0 0,0 0 0,1 1 0,3-2 0,59-19 0,30-2 0,26-4-859,17-5-398,7-5 555,-2-5 719,-11-5-145,-17-3 1241,-23-1-61,-73 39-701,28-24-1,-38 30-373,0-2-1,15-19 1,-19 23 56,-2-1 0,1 0 1,5-12-1,-9 17-33,0 0 0,0-1 0,-1 0 0,1 1 0,-1-1 0,1 1 0,-1-1 0,1 0 0,-1 1 0,0-1 0,0 0 0,0 1 0,0-3 0,0 4 0,-1-1 0,1 1 0,0-1 0,0 1 0,0-1 0,-1 1 0,1-1 0,0 1 0,-1-1 0,1 1 0,-1-1 0,1 1 0,0 0 0,-1-1 0,1 1 0,-1 0 0,1-1 0,-1 1 0,1 0 0,-1 0 0,1-1 0,-1 1 0,1 0 0,-1 0 0,0 0 0,1 0 0,-1 0 0,1 0 0,-1 0 0,-1 1 0,-1-1 0,0 1 0,0 0 0,1-1 0,-1 1 0,1 0 0,-1 1 0,-4 2 0,-29 28 0,-5 20 0,28-29 0,-12 24 0,14-21 0,-9 30 0,13-29 0,-5 33 0,11-43 0,0 1 0,3 34 0,0-41 0,0 2 0,1-1 0,0 0 0,8 18 0,-7-21 0,1 0 0,0 0 0,1 0 0,0-1 0,11 13 0,-10-14 0,0 0 0,1 0 0,0 0 0,1-1 0,13 7 0,-11-6 0,1-2 0,0 1 0,0-2 0,15 4 0,-16-5 0,1-1 0,0-1 0,1 1 0,16-2 0,-20-1 0,2 0 0,0 0 0,-1-1 0,1-1 0,9-3 0,-12 2 0,0 1 0,0-2 0,0 1 0,0-1 0,14-11 0,-16 10 0,0 0 0,0-1 0,0 0 0,0 0 0,9-16 0,-9 11 0,0 1 0,-1-2 0,0 1 0,3-15 0,-5 11 0,0-1 0,-1 0 0,1-20 0,-4 17 0,0-1 0,-7-34 0,3 34 0,-1-1 0,-12-30 0,9 35 0,0-2 0,-22-31 0,22 39 0,-2-1 0,1 1 0,-1-1 0,-14-9 0,15 13 0,-2 0 0,1 1 0,-2 0 0,-18-8 0,22 12 0,-1 0 0,0 0 0,0 1 0,0 0 0,-1 1 0,-12 0 0,17 3 0,-2-1 0,0 0 0,0 1 0,0 0 0,1 0 0,-1 0 0,1 1 0,-12 6 0,12-4-299,-2 0 1,0 1-1,1 1 0,0 0 0,1 0 1,-12 13-1,11-10-1727,-1 2 0,1 0 1,0 0-1,-9 22 0,7-19-5522,1 4-1,-6 23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8.2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292.79688"/>
      <inkml:brushProperty name="anchorY" value="-34274.04688"/>
      <inkml:brushProperty name="scaleFactor" value="0.5"/>
    </inkml:brush>
  </inkml:definitions>
  <inkml:trace contextRef="#ctx0" brushRef="#br0">103 83 12411,'0'0'20104,"-4"-10"-20047,-5 9 138,-4 14-195,-5 19 0,-1 18 0,1 16 0,5 8 0,5 3 0,10-5 0,0-59 0,1 0 0,7 24 0,-8-31 0,1 1 0,0 0 0,1 0 0,-1-1 0,7 9 0,-7-11 0,1 0 0,0 0 0,0 0 0,0 0 0,0 0 0,8 4 0,-9-6 0,1 0 0,0 0 0,0 0 0,0-1 0,0 0 0,0 1 0,0-1 0,6 0 0,-6-1 0,0 0 0,1 0 0,-1 0 0,1-1 0,-1 0 0,1 1 0,-1-2 0,5 0 0,-3-1 0,0 0 0,0 0 0,0 0 0,0-1 0,8-6 0,-5 3 0,0-1 0,16-19 0,14-25 0,-4-5 0,-5 2 0,-3 11 0,-3 11 0,-21 32 0,-1-1 0,0 0 0,0 1 0,0-1 0,0 1 0,0-1 0,1 1 0,4-2 0,-5 3 0,-1 0 0,1 0 0,-1 0 0,1 0 0,0 0 0,-1 0 0,1 0 0,-1 0 0,1 1 0,-1-1 0,1 1 0,-1-1 0,1 1 0,-1-1 0,2 2 0,2 1 0,-1-1 0,0 1 0,0 1 0,0-1 0,6 7 0,25 31 0,6 12 0,4 4 0,0-3 0,-1-8 0,-6-13 0,-6-13 0,-31-20 0,0 0 0,1 1 0,-1-1 0,0 0 0,1 1 0,-1-1 0,0 0 0,1 0 0,-1 0 0,1 0 0,-1 0 0,1 0 0,-1 0 0,3-1 0,-3 0 0,0 1 0,0-1 0,0 1 0,0-1 0,0 0 0,0 0 0,0 0 0,-1 1 0,1-1 0,0 0 0,0 0 0,-1 0 0,1 0 0,0 0 0,-1 0 0,1 0 0,0-2 0,7-31 0,-5-13 0,-2-10 0,-3-2 0,0 4 0,1 9 0,8 12 0,-5 32 0,-1 0 0,0 0 0,0 0 0,0 0 0,1 1 0,-1-1 0,0 0 0,1 1 0,0-1 0,-1 1 0,4-2 0,-1 1 0,-1 1 0,0-1 0,1 1 0,-1 0 0,1 0 0,-1 1 0,1-1 0,4 0 0,5 1 0,-1 0 0,19 3 0,46 8 0,17 4 0,15 0 0,7-3 0,0-7 0,-9-12 0,-83 4 0,44-12 0,-55 10 0,0 1 0,0-2 0,20-10 0,-27 12 0,1 0 0,0-1 0,0 0 0,-1-1 0,10-10 0,-11 12 0,-2 0 0,1-1 0,-1 0 0,1-1 0,-1 1 0,-1 0 0,3-7 0,-4 8 0,1 0 0,-1-1 0,0 1 0,0-1 0,-1 0 0,0 1 0,1-1 0,-2-7 0,0 8 0,1-1 0,-1 1 0,-1-1 0,1 1 0,-1-1 0,0 1 0,0-1 0,-3-4 0,3 6 0,-1-2 0,-1 1 0,1 0 0,-1-1 0,0 2 0,0-1 0,-5-3 0,4 3 0,-1 0 0,0 1 0,-1-1 0,1 1 0,-10-3 0,11 6 0,0-1 0,-2 0 0,1 0 0,0 1 0,0 0 0,-10 0 0,11 2 0,-1 0 0,0-1 0,0 1 0,1 0 0,-1 0 0,0 1 0,-5 4 0,5-3 0,0 1 0,1 0 0,-1 0 0,1 1 0,0 0 0,-6 8 0,5-5 0,0 1 0,0 1 0,1 0 0,-5 13 0,6-10 0,0 2 0,0-1 0,-1 20 0,5-21 0,0 1 0,1 0 0,4 27 0,-1-29 0,0 2 0,0-1 0,1 0 0,8 15 0,-5-16 0,0 0 0,1 0 0,1 0 0,11 12 0,-8-14 0,-1 0 0,1-1 0,1 0 0,18 10 0,-14-9-1202,3-1 0,-1-1 0,23 6 0,-15-5-5981,54 9 1,12-3-6688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9.3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025.40625"/>
      <inkml:brushProperty name="anchorY" value="-35649.91016"/>
      <inkml:brushProperty name="scaleFactor" value="0.5"/>
    </inkml:brush>
  </inkml:definitions>
  <inkml:trace contextRef="#ctx0" brushRef="#br0">665 418 2921,'0'0'28379,"-10"-32"-27149,-5-1-1250,-9 0 277,19 32-257,2-3 0,-1 1 0,-1 0 0,1 0 0,0 1 0,-8-3 0,6 4 0,1 0 0,-1 0 0,0 0 0,0 0 0,1 1 0,-12 0 0,5 2 0,-1 0 0,1 1 0,-17 5 0,2 1 0,-26 14 0,-35 22 0,1 9 0,8 1 0,17-3 0,17-8 0,43-41 0,-1 1 0,0 0 0,1 0 0,-1 0 0,1 0 0,-3 6 0,5-9 0,0 0 0,0 0 0,0 0 0,0 0 0,-1-1 0,1 1 0,0 0 0,0 0 0,0 0 0,0 0 0,0 0 0,1 0 0,-1-1 0,0 1 0,0 0 0,1 0 0,-1 0 0,0 0 0,1-1 0,-1 1 0,1 0 0,-1 0 0,1-1 0,-1 1 0,2 0 0,-1 0 0,1 0 0,-1 0 0,1 0 0,0-1 0,-1 1 0,1 0 0,0-1 0,0 1 0,0-1 0,0 0 0,0 1 0,0-1 0,3 0 0,2-1 0,1 0 0,0 0 0,0-1 0,7-2 0,43-20 0,4-12 0,-3-9 0,-7-1 0,-9 3 0,-10 10 0,-9 12 0,-23 21 0,-1 0 0,1 0 0,0-1 0,-1 1 0,1 0 0,0-1 0,-1 1 0,1 0 0,0 0 0,0-1 0,-1 1 0,1 0 0,0 0 0,0 0 0,-1 0 0,1 0 0,0 0 0,0 0 0,-1 1 0,1-1 0,0 0 0,0 0 0,1 3 0,-1-2 0,1 0 0,-1 1 0,0-1 0,0 0 0,0 1 0,0 0 0,0-1 0,0 1 0,0 0 0,-1-1 0,1 3 0,13 45 0,1 25 0,0 21 0,1 16 0,-1 9 0,-4 1 0,-4-5 0,-6-13 0,-3-76 0,-6 30 0,6-46 0,-1 1 0,0-1 0,-8 19 0,9-25 0,-1 0 0,0 0 0,0 0 0,0-1 0,0 1 0,-1-1 0,-4 5 0,6-7 0,-1 1 0,0-1 0,0 0 0,0 0 0,0 0 0,0 0 0,-1-1 0,1 1 0,-7 1 0,7-2 0,0-1 0,-1 0 0,1 1 0,0-1 0,-1 0 0,1 0 0,-1-1 0,1 1 0,-1-1 0,-3-1 0,2 0 0,0 0 0,1 0 0,-1-1 0,0 1 0,1-1 0,-1 0 0,-4-5 0,4 2 0,-1 0 0,0-1 0,1 0 0,-9-14 0,8 7 0,0 1 0,0-1 0,-3-15 0,5 10 0,1-1 0,-2-30 0,6 25 0,1 0 0,5-31 0,0 27 0,1 0 0,11-29 0,-4 25 0,29-52 0,-24 52 0,39-46 0,-34 50 0,44-40 0,-43 47 0,50-34 0,-53 42 0,1 0 0,30-12 0,-31 16 0,49-14 0,-58 20 0,2 1 0,-1 1 0,22-1 0,-29 3 0,1 0 0,0 0 0,0 1 0,0 1 0,13 3 0,-17-4 0,0 1 0,1 0 0,-1 1 0,-1-1 0,1 1 0,0 0 0,-1 0 0,6 4 0,-6-4 0,-1 1 0,1 0 0,-1 0 0,1 0 0,-1 0 0,0 0 0,4 10 0,-3-7 0,-1 0 0,0 1 0,0 0 0,2 15 0,-1-10 0,-2 2 0,0 15 0,-1 31 0,-3-2 0,-2-6 0,4-8 0,2-41 0,-2 0 0,1 0 0,0 1 0,0-1 0,4 7 0,-4-8 0,0-1 0,1 0 0,-1 0 0,1-1 0,-1 1 0,1 0 0,-1 0 0,1-1 0,0 1 0,3 1 0,-2-1 0,0-1 0,0 0 0,0 0 0,0 0 0,0 0 0,0 0 0,0-1 0,6 1 0,-4-2 0,1 1 0,0-1 0,0 0 0,-1 0 0,9-3 0,-6 1 0,1-1 0,0-1 0,12-8 0,-12 6 0,0-1 0,0 0 0,10-12 0,-12 10 0,1-1 0,-1-1 0,8-15 0,-8 10 0,-1 0 0,7-23 0,-11 25 0,1-1 0,-2 0 0,1-20 0,-4 22 0,1-2 0,-1 1 0,-7-25 0,5 27 0,-1-2 0,-1 1 0,-12-22 0,11 23 0,-2 0 0,0 0 0,-15-15 0,16 18 0,-2 0 0,0 1 0,-18-12 0,18 13 0,-1 1 0,-1 0 0,-12-5 0,18 9 0,-1 0 0,0 1 0,0-1 0,-14-1 0,19 3 0,-2 1 0,1 0 0,0 0 0,0 0 0,0 0 0,0 0 0,0 1 0,0-1 0,0 1 0,-3 1 0,6-2 0,-1 1 0,0-1 0,0 1 0,0-1 0,0 1 0,0 0 0,0 0 0,0-1 0,0 1 0,0 0 0,1 0 0,-1 0 0,0 0 0,1 0 0,-1 0 0,0 0 0,1 0 0,-1 0 0,1 0 0,-1 2 0,2-2 0,-1 1 0,0-1 0,0 1 0,1 0 0,-1 0 0,0 0 0,1 0 0,-1-1 0,1 1 0,0 0 0,-1 0 0,1-1 0,0 1 0,2 2 0,1 0 0,1 0 0,-1 1 0,1-1 0,0 1 0,8 4 0,-1-2 0,2 0 0,21 8 0,-10-7 0,31 7 0,-27-11 0,34 3 0,-39-7 0,47-5 0,-52 2 0,2-1 0,29-11 0,-35 9 0,0 0 0,0-1 0,19-13 0,-23 12 0,1 0 0,0-2 0,17-17 0,-20 17 0,0-1 0,0 0 0,11-20 0,-12 19 0,-2-1 0,12-28 0,-13 27 0,0-2 0,3-18 0,1-21 0,-7 13 0,-3 14 0,-1 19 0,-1 25 0,1 25 0,6 25 0,6 21 0,6 15 0,5 6 0,2-1 0,-1-7 0,-3-12 0,-4-18 0,-4-19 0,-4-17 0,-1-18 0,-6-16 0,0 0 0,1 0 0,-1 0 0,0 0 0,0 0 0,0 0 0,0 1 0,0-1 0,1 0 0,-1 0 0,0 0 0,0 0 0,0 0 0,0 0 0,0 0 0,1 0 0,-1 0 0,0 0 0,0 0 0,0 0 0,0 0 0,1 0 0,-1 0 0,0 0 0,0 0 0,0 0 0,0 0 0,1 0 0,-1 0 0,0-1 0,0 1 0,0 0 0,0 0 0,0 0 0,1 0 0,-1 0 0,0 0 0,0 0 0,0 0 0,0-1 0,0 1 0,0 0 0,0 0 0,0 0 0,0 0 0,1 0 0,-1-1 0,0 1 0,0 0 0,0 0 0,11-20 0,9-17 0,12-13 0,12-9 0,14-4 0,16 3 0,10 5-6367,-40 33-3379,2 2-2130,28-11 9244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9.9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630.33984"/>
      <inkml:brushProperty name="anchorY" value="-36545.71094"/>
      <inkml:brushProperty name="scaleFactor" value="0.5"/>
    </inkml:brush>
  </inkml:definitions>
  <inkml:trace contextRef="#ctx0" brushRef="#br0">2 166 14739,'0'0'18033,"-2"-12"-18351,4-5 631,5-4-313,8-2 0,12-1 0,15 1 0,17 2 0,15 6 0,13 5 0,5 10 0,-63 3 0,33 7 0,-43-5 0,2 0 0,20 10 0,-30-10 0,1 1 0,0 0 0,18 13 0,-23-13 0,0 0 0,-1 0 0,1 0 0,-1 1 0,7 9 0,-10-10 0,1 0 0,0 0 0,-1 0 0,0 1 0,-1-1 0,4 12 0,-6-13 0,1 1 0,0 1 0,-1-1 0,0 0 0,0 0 0,0 0 0,-3 10 0,1-8 0,0 0 0,-1 0 0,0-1 0,0 1 0,-8 13 0,4-11 0,0 0 0,-1 0 0,-16 17 0,10-14 0,-1 0 0,-17 12 0,-36 19 0,1-10 0,9-9 0,14-8 0,14-7 0,21-5 0,21-3 0,22-1 0,16 2 0,12 3 0,5 6 0,-2 9 0,-52-15 0,1 0 0,15 11 0,-21-11 0,1 0 0,-1 1 0,12 12 0,-15-12 0,1 0 0,-1 0 0,0 0 0,5 12 0,-6-12 0,-1 1 0,1 0 0,-2 1 0,3 10 0,-5-12 0,1 0 0,0 1 0,-1-1 0,0 1 0,-2 9 0,0-11 0,0 2 0,0-1 0,0 0 0,-1 0 0,-4 10 0,2-10 0,0 0 0,0 0 0,-1 0 0,-11 12 0,8-12 0,0 0 0,0 0 0,-19 10 0,14-9 0,-1-2 0,-26 9 0,19-8 0,-35 5 0,-27-1 0,4-11 0,66-1 0,-2-1 0,-19-4 0,28 4-295,0 0 0,-1 0 0,1-1 0,-11-5 0,16 7-751,-1-1-1,1 1 1,-1-1 0,1 0 0,0 0-1,0 0 1,0 0 0,0 0-1,0 0 1,-2-3 0,2 5-920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646.57422"/>
      <inkml:brushProperty name="anchorY" value="-38154.17188"/>
      <inkml:brushProperty name="scaleFactor" value="0.5"/>
    </inkml:brush>
  </inkml:definitions>
  <inkml:trace contextRef="#ctx0" brushRef="#br0">206 721 12659,'0'0'19860,"-27"19"-20096,-11 17 720,-7 20-484,4 13 0,29-44 0,-10 28 0,17-33 0,-9 41 0,14-50 0,-1 2 0,1-1 0,0 1 0,3 14 0,-1-19 0,0 1 0,1-1 0,-1 1 0,2-1 0,-1 0 0,6 10 0,-4-12 0,0 1 0,0 0 0,0 0 0,1-1 0,0 1 0,10 6 0,-8-6 0,2-1 0,-1 0 0,1-1 0,0 0 0,11 4 0,-6-3 0,1-1 0,0 0 0,19 2 0,-17-6 0,1 1 0,34-2 0,-33-2 0,1-1 0,31-8 0,-33 4 0,2 0 0,28-14 0,-30 11 0,0-2 0,25-19 0,-25 15 0,36-36 0,-35 29 0,25-38 0,12-36 0,-8-10 0,-8-6 0,-8 1 0,-9 7 0,-8 17 0,-7 20 0,-7 22 0,-2 46 0,0-1 0,0 0 0,0 0 0,0 0 0,0 0 0,0 0 0,-1 0 0,1 0 0,0 1 0,0-1 0,-1 0 0,1 0 0,-1 0 0,1 0 0,-1 1 0,1-1 0,-1 0 0,1 0 0,-1 1 0,-1-2 0,1 3 0,0-1 0,0 0 0,0 0 0,0 1 0,0-1 0,0 1 0,1-1 0,-1 0 0,0 1 0,0 0 0,0-1 0,0 1 0,1-1 0,-1 1 0,0 0 0,0 0 0,1-1 0,-1 1 0,1 0 0,-1 1 0,-25 43 0,-4 30 0,-1 24 0,5 16 0,7 9 0,15-1 0,7-94 0,9 58 0,-7-68 0,1 1 0,1 0 0,11 23 0,-11-30 0,1 1 0,0-1 0,1 0 0,15 17 0,-15-21 0,1 1 0,0-1 0,1 0 0,22 14 0,-21-15 0,1-1 0,1 0 0,29 10 0,-30-13 0,1-1 0,0 0 0,1-1 0,14 1 0,-18-3 0,2 0 0,-1-1 0,1 0 0,19-5 0,-22 4 0,2-2 0,-1 0 0,0 0 0,17-11 0,-17 9 0,-1 0 0,0-2 0,0 0 0,11-10 0,-11 8 0,0-1 0,0 0 0,9-15 0,-8 11 0,16-34 0,1-14 0,-10 9 0,-8 13 0,-6 15 0,-3 20 0,-5 20 0,-2 17 0,0 14 0,0 7 0,2 1 0,2-4 0,4-10 0,4-10 0,5-12 0,-10-16 0,-1-1 0,1 0 0,0 1 0,-1-1 0,1 1 0,0-1 0,-1 0 0,1 1 0,0-1 0,0 0 0,-1 0 0,1 0 0,0 0 0,0 0 0,0 0 0,-1 0 0,1 0 0,1 0 0,0 0 0,-1-1 0,1 0 0,0 1 0,-1-1 0,1 0 0,0 0 0,-1 0 0,0 0 0,4-2 0,16-21 0,4-11 0,3-9 0,5-5 0,5-2 0,5 3 0,4 7 0,-35 34 0,0-1 0,15-7 0,-16 10 0,1 0 0,17-5 0,-19 8 0,-1 0 0,1 1 0,14-1 0,-16 2 0,0 1 0,1 0 0,-1 0 0,11 3 0,-11-1 0,1 0 0,0 0 0,14 9 0,-14-7 0,0 1 0,-1 0 0,10 9 0,-10-8 0,1 2 0,11 15 0,8 20 0,-9 2 0,-10-3 0,-10-39-73,1 1-1,0-1 1,0 1 0,-1 0-1,0-1 1,-1 7 0,0-8-20,1 0 0,-1 0 1,1 0-1,-1 0 1,0 0-1,0 0 0,0 0 1,-4 3-1,3-3 37,-1 0 0,1 0 1,-1-1-1,0 1 0,0-1 0,-6 3 0,-31 9-100,-2-8 124,4-9 99,36 2 31,-1 0 0,0-1 1,0 1-1,0 0 0,-7-4 0,11 4-73,-1 0 0,0 0-1,0 0 1,0 0 0,0 0-1,0 0 1,0 0-1,0 0 1,0 0 0,0-1-1,0 1 1,1 0 0,-1-1-1,0-1 1,2 2 2,-1 0 1,0-1-1,0 1 1,0 0-1,0-1 1,1 1 0,-1-1-1,0 1 1,1 0-1,-1-1 1,1 1-1,0 0 1,-1 0-1,1-1 1,0 1-1,1-1 1,2-2 43,0 0 1,0 1-1,1-1 0,0 1 1,7-5-1,47-19-139,22 0 140,16 2-72,9 1 0,1 1 0,-7 1 0,-11 1 0,-17 1 0,-20-1 0,-18-1 0,-31 21 0,-1-1 0,0 0 0,0 0 0,0 0 0,-1 0 0,1 0 0,-1 0 0,2-3 0,-2 4 0,-1 0 0,1 0 0,-1 0 0,0 0 0,0 1 0,1-1 0,-1 0 0,0 0 0,0 0 0,0 0 0,0 0 0,0 0 0,0 0 0,0 0 0,0 0 0,-1 0 0,0-2 0,1 2 0,-1 0 0,0 0 0,1 0 0,-1 0 0,0 0 0,0 0 0,0 0 0,0 0 0,0 0 0,0 0 0,0 1 0,0-1 0,-3-1 0,-24-7 0,-11 8 0,31 3 0,0 0 0,-1 1 0,-10 3 0,11-2 0,-1 1 0,1 0 0,-12 8 0,14-7 0,-1 0 0,1 1 0,-12 14 0,12-13 0,1 1 0,-1 1 0,-5 13 0,9-16 0,0 1 0,0 0 0,0 0 0,1 0 0,0 9 0,2-12 0,0 2 0,-1-1 0,1 1 0,1-1 0,-1 0 0,1 0 0,3 7 0,-1-7 0,0 1 0,1 0 0,-1-1 0,1 1 0,0-1 0,8 7 0,-3-6-32,0 1 1,0-1-1,0 0 0,17 7 0,-9-6 10,1 0 0,31 8 0,-18-8-11,39 4 0,39-6 39,1-13-17,-5-13 254,-8-10-210,-12-8-28,-13-5 10,-14 0-15,-14 2 0,-15 5 0,-12 9 0,-18 26 0,1 0 0,-1 0 0,0 0 0,1 0 0,-1 0 0,0-1 0,0 1 0,0 0 0,1 0 0,-1 0 0,0 0 0,0 0 0,-1 0 0,1-1 0,0 0 0,-1 2 0,0-1 0,1 0 0,-1 1 0,1-1 0,-1 1 0,0-1 0,1 1 0,-1-1 0,0 1 0,1-1 0,-1 1 0,0-1 0,0 1 0,1 0 0,-1 0 0,0-1 0,0 1 0,0 0 0,1 0 0,-3 0 0,-1 0 0,-1 1 0,1-1 0,0 1 0,-1 0 0,-6 2 0,-36 17 0,-9 14 0,-2 10 0,6 6 0,11 1 0,13-4 0,28-45 0,-1 2 0,-1 0 0,1-1 0,0 1 0,1 0 0,-1-1 0,1 1 0,0 5 0,0-7 0,0 0 0,1-1 0,-1 1 0,1 0 0,-1-1 0,1 1 0,0 0 0,-1-1 0,1 1 0,0-1 0,0 1 0,0-1 0,0 1 0,1-1 0,-1 0 0,1 2 0,1-2 0,-1 1 0,1-1 0,0 1 0,-1-1 0,1 0 0,0 0 0,0 0 0,0 0 0,0 0 0,5 0 0,-2-2 0,2 1 0,-1 0 0,0 0 0,1-1 0,7-2 0,-3-1 0,0 0 0,0-1 0,14-7 0,-11 3 0,2-2 0,16-13 0,-17 9 0,30-33 0,-31 28 0,0-1 0,11-22 0,-13 14 0,19-52 0,-19 37 0,7-51 0,1-65 0,-12-8 0,-9 11 0,-10 27 0,-5 31 0,12 85 0,-1-1 0,-9-22 0,13 36 0,-1-1 0,0 0 0,0 0 0,0 0 0,0 0 0,0 1 0,-1-1 0,1 0 0,0 1 0,-1-1 0,1 1 0,-1-1 0,0 1 0,1 0 0,-4-2 0,4 5 0,0-2 0,0 1 0,0-1 0,-1 0 0,1 1 0,0-1 0,0 1 0,0 0 0,0-1 0,0 1 0,0 0 0,0 0 0,0-1 0,0 1 0,0 0 0,1 0 0,-1 0 0,0 0 0,0 0 0,1 0 0,-1 1 0,1-1 0,-1 0 0,1 0 0,-1 1 0,-3 15 0,-1-2 0,1 0 0,-1 18 0,-8 94 0,12 31 0,10 8 0,7-12 0,5-18 0,5-18 0,2-14 0,-1-6-13256,-5-24-7928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021.22656"/>
      <inkml:brushProperty name="anchorY" value="-39517.64844"/>
      <inkml:brushProperty name="scaleFactor" value="0.5"/>
    </inkml:brush>
  </inkml:definitions>
  <inkml:trace contextRef="#ctx0" brushRef="#br0">270 1 15595,'0'0'16841,"-29"35"-16954,-13 42 557,-11 41-444,1 31 0,8 11 0,12-7 0,15-15 0,17-107 0,3 57 0,0-69 0,0 0 0,2 0 0,8 25 0,-8-29 0,1-1 0,1 0 0,0 0 0,11 14 0,-10-17 0,1 0 0,0 0 0,1-1 0,15 13 0,-15-15 0,1 1 0,0-2 0,1 0 0,17 8 0,-18-10 0,2 0 0,0 0 0,1-2 0,14 3 0,-17-5 0,0 0 0,1 0 0,-1-2 0,1 1 0,12-3 0,-14 1 0,1-1 0,0 0 0,0-1 0,-1 0 0,13-6 0,-12 4 0,0-1 0,0 0 0,0-1 0,13-12 0,-13 10 0,0-2 0,0-1 0,12-17 0,-11 14 0,20-41 0,1-18 0,-10 8 0,-8 15 0,-7 16 0,-5 23 0,-2 24 0,-1 23 0,4 19 0,6 12 0,9 5 0,10-2 0,-21-54 0,1 0 0,11 16 0,-13-21 0,2 0 0,-1 0 0,11 8 0,-13-11 0,2 0 0,0 0 0,12 6 0,-16-10 0,0 1 0,1-1 0,0 0 0,1 0 0,7 1 0,-12-3 0,1 0 0,0 0 0,0 1 0,0-2 0,0 1 0,0 0 0,0 0 0,0 0 0,0-1 0,0 1 0,0-1 0,3-1 0,-3 1 0,0 0 0,-1 0 0,1-1 0,-1 1 0,1 0 0,-1-1 0,1 1 0,-1-1 0,0 1 0,0-1 0,0 0 0,2-2 0,-2 0 0,0 0 0,0 0 0,0 1 0,-1-1 0,1 0 0,-1 0 0,0-7 0,-1 3 0,0 0 0,-1-1 0,0 1 0,-3-9 0,-1 3 0,0 0 0,-11-17 0,-27-33 0,-9 0 0,-4 6 0,3 10 0,12 12 0,13 12 0,30 23 0,-1 1 0,-1-1 0,0 1 0,1-1 0,-1 1 0,1-1 0,0 1 0,-1-1 0,1 0 0,-1 1 0,1-1 0,0 1 0,-1-1 0,1 0 0,0 1 0,0-1 0,0 0 0,0 1 0,-1-1 0,1-1 0,2 1 0,-1 0 0,-1 0 0,1 1 0,0-1 0,0 1 0,0-1 0,0 1 0,0-1 0,0 1 0,0 0 0,0 0 0,0-1 0,0 1 0,0 0 0,0 0 0,0 0 0,2 0 0,42-1 0,23 4 0,18 2 0,10 1 0,1 2 0,-7 4 0,-15 5 0,-65-13 0,0 0 0,0 0 0,17 10 0,-22-10 0,-1 0 0,1-1 0,-1 1 0,0 0 0,0 0 0,0 1 0,4 5 0,-5-4 0,0-1 0,0 1 0,0-1 0,-1 1 0,0 0 0,2 11 0,-2-7 0,-1 0 0,0 0 0,0 0 0,-2 13 0,0-4 0,-7 33 0,-7 23 0,0-2 0,3-9 0,13-54 0,-2 0 0,1 0 0,1 12 0,1-19 0,-2 0 0,1 1 0,0-1 0,1 0 0,-1 1 0,0-1 0,1 0 0,0 0 0,3 5 0,-3-6 0,1 0 0,-1 1 0,0-1 0,0-1 0,1 1 0,0 0 0,-1-1 0,1 1 0,0-1 0,-1 0 0,5 1 0,-3-1 0,2 0 0,-1 0 0,0-1 0,0 1 0,1-1 0,-1 0 0,7-2 0,-2 0 0,1 0 0,0-1 0,17-7 0,-11 3 0,32-20 0,-29 13 0,26-22 0,18-24 0,-7-7 0,-9 1 0,-10 6 0,-12 12 0,-9 13 0,-8 19 0,-7 16 0,-1 6 0,-5 21 0,-3 20 0,-1 14 0,1 6 0,1 1 0,7-7 0,7-12 0,-7-45 0,1 1 0,-1-1 0,1 0 0,0 1 0,0-1 0,4 5 0,-4-7 0,0 0 0,0 0 0,0 0 0,0 0 0,0 0 0,0 0 0,0-1 0,0 1 0,6 1 0,-6-2 0,1 0 0,0 0 0,-1-1 0,1 1 0,0-1 0,0 0 0,-1 0 0,1 0 0,0 0 0,3 0 0,-1-1 0,1-1 0,0 1 0,-1-1 0,1 0 0,6-4 0,36-22 0,6-12 0,5-9 0,5-5 0,3 1 0,0 6 0,-2 12 0,-5 10 0,-52 23 0,0 0 0,1 0 0,-1 1 0,12 0 0,-16 1 0,0 1 0,1-1 0,-1 1 0,0 0 0,1 0 0,-1 0 0,0 0 0,6 3 0,-7-2 0,1 1 0,-1-1 0,0 0 0,1 1 0,-1 0 0,0 0 0,0 0 0,4 6 0,-3-3 0,0 0 0,0 0 0,-1 0 0,0 1 0,3 9 0,-2-4 0,0 2 0,2 19 0,2 33 0,-5 2 0,-7-5 0,-4-8 0,-6-14 0,-2-12 0,15-28 0,0 1 0,0-1 0,0 0 0,-1 1 0,1-1 0,-1 0 0,0 0 0,1 0 0,-4 2 0,5-3 0,-1 0 0,0 0 0,0 0 0,1 0 0,-1 0 0,0 0 0,0 0 0,0 0 0,1 0 0,-1 0 0,0 0 0,0 0 0,1 0 0,-1-1 0,0 1 0,0 0 0,1 0 0,-1-1 0,0 1 0,0-1 0,0-1 0,-1 1 0,1-1 0,-1 0 0,1 1 0,0-1 0,0 0 0,0 0 0,0 1 0,-1-5 0,-8-32 0,11-14 0,2 36 0,8-32 0,-4 31 0,0-1 0,11-17 0,-6 17 0,26-34 0,-22 35 0,36-31 0,-32 33 0,41-25 0,-35 26 0,39-16 0,29-2 0,-3 9 0,-7 8 0,-11 4 0,-14 2 0,-14 0 0,-13-1 0,-12-3 0,-10-2 0,-7-2 0,-7 0 0,-9 2 0,-5 4 0,-3 4 0,0 10 0,20-2 0,-1 0 0,0 0 0,0 0 0,1 0 0,-1 0 0,0 1 0,1-1 0,0 0 0,-3 3 0,-9 23 0,9 11 0,5-30 0,0 0 0,0 0 0,5 14 0,-1-12 0,-1 1 0,1-1 0,7 11 0,-3-9 0,1 1 0,14 14 0,-9-12 0,29 21 0,27 11 0,6-6 0,1-6 0,-7-6 0,-12-4 0,-16-5 0,-16-2 0,-27-17 0,0-1 0,1 0 0,-1 1 0,1-1 0,-1 1 0,0-1 0,1 1 0,-1 0 0,0-1 0,1 1 0,-1-1 0,0 1 0,0 0 0,1-1 0,-1 1 0,0 0 0,0-1 0,0 1 0,0 0 0,0-1 0,0 1 0,0 0 0,0-1 0,0 2 0,-1-1 0,0 0 0,0 0 0,0 0 0,0 0 0,0 0 0,0 0 0,0 0 0,-1 0 0,1 0 0,0-1 0,0 1 0,-1 0 0,1-1 0,-2 1 0,-52 10 0,4-9-7165,-10-1-1101,-49 0-10121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103.09375"/>
      <inkml:brushProperty name="anchorY" value="-41739.5625"/>
      <inkml:brushProperty name="scaleFactor" value="0.5"/>
    </inkml:brush>
  </inkml:definitions>
  <inkml:trace contextRef="#ctx0" brushRef="#br0">1 29 3793,'0'0'23215,"33"-9"-19707,30 0-2788,38 0-227,44 7-413,41 9-558,21 7-2731,5 4-6512,-38-2-10403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9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071.53125"/>
      <inkml:brushProperty name="anchorY" value="-42612.51563"/>
      <inkml:brushProperty name="scaleFactor" value="0.5"/>
    </inkml:brush>
  </inkml:definitions>
  <inkml:trace contextRef="#ctx0" brushRef="#br0">635 29 17340,'0'0'12518,"-43"-15"-10853,-17 3-424,40 12-1342,-36-2 0,38 6 169,-1-2 1,-29 9-1,30-3-68,-1-1 0,-32 18 0,32-13 0,-1 2 0,-26 22 0,28-18 0,-1 1 0,-19 26 0,23-24 0,0 2 0,-16 30 0,19-28 0,1 1 0,-8 29 0,13-33 0,1 1 0,-4 39 0,9-46 0,0 1 0,1 0 0,1 0 0,4 19 0,-3-23 0,1 1 0,1-1 0,0 1 0,1-1 0,9 14 0,-7-16 0,0 1 0,1 0 0,1-1 0,-1 0 0,14 10 0,-9-9 0,1-1 0,0 0 0,33 16 0,-26-16 0,1-2 0,42 13 0,-33-13 0,54 7 0,-56-13 0,56-1 0,-62-4 0,2 0 0,31-8 0,-40 6 0,1-1 0,0-1 0,19-10 0,-25 11-467,0-2 0,0 0 1,0 0-1,11-10 0,-14 10-421,-1-1 0,1 0 0,-1 0 0,9-13 1,-11 14-111,0-1 0,-1 0 0,0-1 0,5-12 0,-5 13 345,-2-1 0,0 0-1,4-14 1,0-20-266,-6 11 709,-3 9 4387,-2 8-84,1 6-759,0 5-1104,-1 3-700,-1 2-1630,-2 6 341,-3 7-241,0 11 0,0 12 0,2 12 0,1 12 0,5 9 0,4 5 0,4 1 0,3-3 0,0-6 0,-2-9 0,-6-11-5657,-5-10-3201,-3-13-11053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7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442.34766"/>
      <inkml:brushProperty name="anchorY" value="-7434.46631"/>
      <inkml:brushProperty name="scaleFactor" value="0.5"/>
    </inkml:brush>
  </inkml:definitions>
  <inkml:trace contextRef="#ctx0" brushRef="#br0">430 2 14283,'0'0'17959,"-13"-2"-17542,-8 3-396,-10 6 66,-9 8-87,-6 11 0,-4 11 0,1 10 0,2 12 0,6 7 0,9 7 0,9 5 0,8-1 0,8-3 0,10-5 0,-1-54 0,1 0 0,5 16 0,-5-21 0,1 1 0,10 19 0,-10-23 0,1-1 0,-1 1 0,1 0 0,6 5 0,-7-8 0,1 0 0,0 0 0,0 0 0,0 0 0,6 3 0,-5-4 0,1 0 0,-1 0 0,0-1 0,10 3 0,29 2 0,3-12 0,-39 2 0,0 1 0,1-1 0,9-5 0,-11 3 0,1 0 0,-1 0 0,10-7 0,-11 6 0,0-1 0,0 0 0,7-9 0,-8 8 0,-1 0 0,0 0 0,6-12 0,6-27 0,-10-1 0,-7 42 0,0-1 0,-1 0 0,0 0 0,-2-10 0,2 13 0,-1 0 0,0-1 0,0 1 0,0 0 0,0 0 0,-5-7 0,4 8 0,-1 0 0,1-1 0,0 1 0,-1 0 0,0 0 0,1 1 0,-5-3 0,1 1 0,0 1 0,0 0 0,0 1 0,-10-3 0,7 3 0,1 1 0,-1 0 0,-16 1 0,14 1 0,-2 0 0,-21 6 0,21-2-6,-1 0 0,-19 10-1,18-7-3183,-27 19 0,-8 12-14340,14-4 9675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4.4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158.42188"/>
      <inkml:brushProperty name="anchorY" value="-44701.14063"/>
      <inkml:brushProperty name="scaleFactor" value="0.5"/>
    </inkml:brush>
  </inkml:definitions>
  <inkml:trace contextRef="#ctx0" brushRef="#br0">740 985 17068,'0'0'15187,"-34"-6"-14787,-16-7-288,-18-11-112,-12-11 0,-6-11 0,-1-10 0,5-11 0,58 43 0,-24-28 0,33 32 0,-26-43 0,31 43 0,0 0 0,-9-29 0,14 30 0,0 0 0,-4-34 0,8 37 0,1 0 0,0 0 0,5-27 0,-3 29 0,2-1 0,0 0 0,12-27 0,-10 29 0,1-1 0,1 1 0,16-22 0,-15 23 0,2 0 0,0 1 0,17-15 0,-17 17 0,1 0 0,1 0 0,15-7 0,-16 8 0,2 2 0,24-8 0,-28 10 0,1 1 0,23-4 0,-30 7 0,2-1 0,-1 1 0,0 0 0,0 1 0,0-1 0,8 3 0,-10-3 0,-1 1 0,1 0 0,-1 0 0,1 0 0,-1 0 0,0 1 0,1-1 0,-1 1 0,0-1 0,4 5 0,-5-4 0,1 0 0,-1 0 0,1 0 0,-1 0 0,0 0 0,0 1 0,0-1 0,0 1 0,0-1 0,0 1 0,0 3 0,-1-2 0,0 1 0,0 0 0,0 0 0,-1-1 0,1 1 0,-1 0 0,-2 5 0,0-1 0,-1 1 0,0 0 0,-9 13 0,2-6 0,-20 25 0,-26 21 0,-10 1 0,-5-2 0,3-3 0,9-6 0,14-5 0,41-42 0,0 2 0,-1-1 0,-4 12 0,10-18 0,0 1 0,-1 0 0,1-1 0,-1 1 0,1 0 0,0 0 0,0-1 0,-1 1 0,1 0 0,1 0 0,-1 0 0,0-1 0,0 1 0,1 0 0,-1 0 0,2 2 0,1-1 0,-1-1 0,0 0 0,0 0 0,1 0 0,-1 0 0,1 0 0,-1-1 0,1 1 0,-1-1 0,1 1 0,0-1 0,4 2 0,7 1 0,0 0 0,1-1 0,14 2 0,73 4 0,23-9 0,7-9 0,-1-10 0,-10-8 0,-19-6-3239,-77 23-439,29-16 1,3-8-10757,-21 7 7547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4.7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263.51563"/>
      <inkml:brushProperty name="anchorY" value="-45055.03125"/>
      <inkml:brushProperty name="scaleFactor" value="0.5"/>
    </inkml:brush>
  </inkml:definitions>
  <inkml:trace contextRef="#ctx0" brushRef="#br0">725 12 13499,'0'0'17608,"-36"-8"-16085,-20 5-1605,-22 11 301,50 0-219,-36 10 0,33-4 0,-39 19 0,39-14 0,-39 29 0,43-25 0,-38 37 0,44-36 0,-34 48 0,41-50 0,-1 2 0,-12 31 0,19-36 0,1 1 0,-10 40 0,16-48 0,-1 1 0,1-1 0,1 1 0,0 0 0,2 16 0,0-21 0,0 1 0,0 0 0,1-1 0,0 1 0,1-1 0,-1 1 0,8 10 0,-6-12 0,1 1 0,0-1 0,0 0 0,1 0 0,0 0 0,0-1 0,9 6 0,-5-4 0,1-1 0,1 0 0,0-1 0,24 8 0,-16-6 0,2-2 0,37 5 0,-34-8-68,2-1-1,29-2 1,-34-3-784,2 0 0,40-11 0,-43 8-803,2-2-1,34-17 0,-38 15-1104,1-1-1,27-21 1,-28 20-6380,27-25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152.03125"/>
      <inkml:brushProperty name="anchorY" value="-46560.54297"/>
      <inkml:brushProperty name="scaleFactor" value="0.5"/>
    </inkml:brush>
  </inkml:definitions>
  <inkml:trace contextRef="#ctx0" brushRef="#br0">20 100 6649,'0'0'26093,"5"-17"-26375,7-4 589,8 0-307,8 3 0,10 4 0,5 5 0,3 10 0,-2 9 0,-38-8 0,0 1 0,0 0 0,-1 0 0,10 6 0,-12-6 0,2 1 0,-1 0 0,-1 0 0,1 0 0,5 7 0,-6-5 0,1-1 0,-1 1 0,-1 0 0,4 10 0,-4-9 0,-1 1 0,1-1 0,-1 0 0,-1 11 0,0-9 0,-1 0 0,0 0 0,-5 16 0,2-13 0,0 0 0,-12 20 0,-20 23 0,-9-1 0,-6-5 0,0-6 0,4-8 0,9-8 0,10-9 0,11-7 0,18-11 0,-1 0 0,0 0 0,0 0 0,0 0 0,0 0 0,-1 0 0,1 0 0,0 0 0,0 0 0,0 0 0,0 1 0,0-1 0,0 0 0,0 0 0,0 0 0,0 0 0,0 0 0,-1 0 0,1 0 0,0 0 0,0 0 0,0 0 0,0 1 0,0-1 0,0 0 0,0 0 0,0 0 0,0 0 0,0 0 0,0 0 0,0 0 0,0 1 0,0-1 0,0 0 0,0 0 0,0 0 0,0 0 0,0 0 0,0 0 0,0 0 0,0 1 0,0-1 0,0 0 0,0 0 0,0 0 0,0 0 0,1 0 0,-1 0 0,0 0 0,0 0 0,0 0 0,0 0 0,0 1 0,0-1 0,0 0 0,0 0 0,0 0 0,0 0 0,1 0 0,-1 0 0,0 0 0,0 0 0,0 0 0,19-1 0,18-4 0,16-4 0,10-1 0,4-1 0,-1 1 0,-6 2 0,-8 3 0,-10 1 0,-10 2 0,-8 1-10418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6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511.35156"/>
      <inkml:brushProperty name="anchorY" value="-47793.24609"/>
      <inkml:brushProperty name="scaleFactor" value="0.5"/>
    </inkml:brush>
  </inkml:definitions>
  <inkml:trace contextRef="#ctx0" brushRef="#br0">792 1177 22333,'0'0'10682,"-9"-38"-11526,-11-20 1440,-14-21-596,-13-14 0,-7-12 0,-3-8 0,6-3 0,11 1 0,12 6 0,12 9 0,14 75 0,1-37 0,2 48 0,0-1 0,6-25 0,-6 32 0,2 0 0,-1 1 0,1-1 0,6-11 0,-8 15 0,1 0 0,1 1 0,-1-1 0,1 1 0,0-1 0,0 1 0,4-4 0,-6 6 0,1 0 0,0-1 0,-1 1 0,1 0 0,0 0 0,1 0 0,-1 0 0,0 0 0,0 0 0,0 1 0,5-1 0,-6 1 0,1 0 0,0 0 0,1 0 0,-1 0 0,0 0 0,0 1 0,0-1 0,0 1 0,0 0 0,0 0 0,0-1 0,2 3 0,-1-1 0,0 0 0,0 1 0,0 0 0,0-1 0,0 1 0,-1 0 0,4 5 0,-2-1 0,0 0 0,0 0 0,-1 0 0,3 8 0,-3-2 0,0-1 0,2 20 0,-6-20 0,1 1 0,0 0 0,-4 15 0,0-14 0,0 0 0,0 0 0,-8 15 0,3-12 0,-1-1 0,-18 26 0,11-21 0,-33 31 0,-32 20 0,-9-5 0,0-7 0,12-6 0,17-8 0,22-9 0,40-36 0,-1 0 0,0 1 0,0-1 0,0 0 0,0 1 0,1-1 0,-1 1 0,0-1 0,1 1 0,-1-1 0,1 1 0,-1 0 0,1-1 0,0 1 0,0-1 0,-1 4 0,3-3 0,-2-1 0,1 0 0,0 0 0,0 1 0,0-1 0,0 0 0,0 0 0,0 0 0,0 0 0,0 0 0,0 0 0,0 0 0,0-1 0,1 1 0,-1 0 0,0-1 0,1 1 0,-1 0 0,3 0 0,6 2 0,0 0 0,0-1 0,18 1 0,60 2 0,25-11 0,14-12 0,13-17-2306,3-14-5773,-8-9-12504,-80 32 21339,-3 0-694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502.63281"/>
      <inkml:brushProperty name="anchorY" value="-48063.30469"/>
      <inkml:brushProperty name="scaleFactor" value="0.5"/>
    </inkml:brush>
  </inkml:definitions>
  <inkml:trace contextRef="#ctx0" brushRef="#br0">536 7 13435,'0'0'18748,"-22"-6"-18419,-21 13-85,-22 20-268,-16 21 59,-8 22-35,3 16 0,64-59 0,-28 43 0,35-45 0,-24 53 0,35-63 0,-1 1 0,0 1 0,1-1 0,-1 21 0,5-27 0,0 2 0,0-1 0,1 0 0,1 0 0,-1 0 0,6 18 0,-3-21 0,0 2 0,0 0 0,1-1 0,0 0 0,1 0 0,0 0 0,7 8 0,-4-8 0,0 1 0,1-1 0,1 0 0,-1-1 0,20 12 0,-14-11 0,2 0 0,0-1 0,32 10 0,-25-10-492,2-2 1,41 4-1,-1-10-7935,5-6-1442,47-10-3030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6.2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430.40625"/>
      <inkml:brushProperty name="anchorY" value="-49730.51172"/>
      <inkml:brushProperty name="scaleFactor" value="0.5"/>
    </inkml:brush>
  </inkml:definitions>
  <inkml:trace contextRef="#ctx0" brushRef="#br0">107 47 13483,'0'0'19147,"19"-14"-19127,11-1 97,10 2-117,7 8 0,-38 6 0,1 0 0,0 0 0,10 2 0,-12 0 0,0-1 0,0 1 0,14 7 0,-17-7 0,0 1 0,1 0 0,-1 0 0,10 9 0,-11-9-25,0 1 0,0 0 0,0 1 0,0-1 1,2 7-1,-5-8 3,1 1 0,0 0 0,-1 0 0,0 0 0,0 0 0,1 8 0,-3-8 9,1 0 0,-1 0 0,0 0 0,1 0-1,-2-1 1,1 1 0,-3 6 0,2-6-1,-2 1 1,1 1-1,-1-2 1,1 1-1,-8 7 1,4-5 14,0 0 1,-1 0 0,-10 7-1,-30 18-14,0-6 13,8-6 9,10-3-2,18-4 122,13-14-124,-1 1-1,0-1 1,0 1-1,0-1 1,0 1 0,0-1-1,0 1 1,0-1-1,0 1 1,1-1-1,-1 1 1,0-1-1,0 1 1,1-1 0,-1 1-1,0-1 1,1 0-1,-1 1 1,0-1-1,1 0 1,-1 1-1,1-1 1,-1 0 0,0 1-1,1-1 1,-1 0-1,1 0 1,0 1-1,30 10 32,19-1 26,15 1-60,7 1 134,1 1-172,-7 3 55,-11 2-19,-48-14 0,1 0 0,-1 0 0,11 7 0,-15-8 0,1 0 0,-1 0 0,0 0 0,0 0 0,0 1 0,4 4 0,-6-5 0,0 0 0,1 0 0,-1-1 0,0 1 0,0 0 0,0 0 0,-1 0 0,1 0 0,0 3 0,-2-2 0,1-1 0,0 1 0,-1-1 0,1 0 0,-1 1 0,0-1 0,0 1 0,-2 3 0,1-1 0,-2 0 0,1-1 0,0 1 0,-8 8 0,-28 23 0,-11-3 0,-11-4 0,-9-8 0,-18-6 0,-15-12-1671,-10-11-11696,17-3-5628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9.2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477.63281"/>
      <inkml:brushProperty name="anchorY" value="-49589.94922"/>
      <inkml:brushProperty name="scaleFactor" value="0.5"/>
    </inkml:brush>
  </inkml:definitions>
  <inkml:trace contextRef="#ctx0" brushRef="#br0">754 168 14979,'0'0'17203,"-11"-31"-16685,-5-3-544,-7-2 119,-10 5-93,25 27 0,1-1 0,-1 1 0,-14-6 0,11 7 0,1 0 0,-1 0 0,-14-1 0,12 4 0,-1 0 0,0 1 0,-14 2 0,9 2 0,1-1 0,-26 11 0,21-4 0,-42 25 0,39-17 0,-38 33 0,39-27 0,-34 42 0,38-38 0,-29 50 0,35-49 0,-22 59 0,28-60 0,1 1 0,-5 33 0,12-43 0,-1 0 0,2 1 0,3 37 0,0-43 0,0 0 0,1 1 0,1 0 0,0-1 0,8 16 0,-6-19 0,1 2 0,0-1 0,1-1 0,0 0 0,16 16 0,-12-16 0,0 0 0,2 0 0,-1-2 0,26 15 0,-20-14 0,2 0 0,0-2 0,31 9 0,-23-9 0,2-1 0,34 3 0,-33-7 0,64-2 0,-66-3 0,60-11 0,-67 7 0,2-2 0,29-11 0,-38 12 0,0-2 0,32-19 0,-38 21 0,-1-2 0,1 0 0,17-18 0,-21 21 0,-1-2 0,0 0 0,0-1 0,7-13 0,-8 15 0,-2 0 0,1-1 0,-1 0 0,3-11 0,3-17 0,-9 10 0,0 26 0,0-2 0,0 1 0,0-1 0,0 1 0,0-1 0,0 1 0,0-1 0,-1 1 0,1-1 0,0 1 0,0-1 0,-1 1 0,1 0 0,0-1 0,-1 1 0,1 0 0,0-1 0,-1 1 0,1 0 0,0-1 0,-1 1 0,1 0 0,-1 0 0,0-1 0,1 2 0,-1-1 0,1 1 0,-1-1 0,0 0 0,1 1 0,-1-1 0,0 0 0,1 1 0,-1-1 0,1 1 0,-1-1 0,1 1 0,-1-1 0,1 1 0,-1-1 0,1 1 0,-1 0 0,1 0 0,-12 28 0,3 16 0,1 11 0,10 5 0,1-49 0,-1 1 0,8 22 0,-6-26 0,0 0 0,1 0 0,0 0 0,6 8 0,-6-11 0,0 0 0,1 1 0,0-1 0,0-1 0,8 6 0,-7-6 0,1 0 0,0 0 0,0-1 0,13 5 0,-12-5 0,0-1 0,1-1 0,19 3 0,-22-5 0,2 1 0,-1-1 0,0-1 0,16-2 0,-18 1 0,1 0 0,-1 0 0,1-1 0,-1 0 0,12-6 0,-13 5 0,0 0 0,0 0 0,0 0 0,0-1 0,-1 0 0,6-7 0,-5 5 0,-1 0 0,1-1 0,-2 0 0,7-15 0,-7 12 0,0-1 0,0 0 0,0-20 0,-3 17 0,0 0 0,-1 0 0,-3-17 0,0 15 0,-1-1 0,-10-28 0,6 28 0,0-1 0,-15-22 0,13 26 0,-1-2 0,-20-19 0,22 26 0,-2-1 0,-1 1 0,-16-11 0,19 15 0,-1 0 0,-1 1 0,1 0 0,-14-4 0,18 8 0,-1-1 0,0 1 0,0 0 0,0 0 0,-1 1 0,-11 0 0,14 2 0,-1-1 0,0 1 0,0-1 0,1 2 0,-1-1 0,1 1 0,-11 5 0,12-4 0,-2 0 0,1 1 0,0 0 0,0 0 0,1 1 0,-10 11 0,9-9 0,0 1 0,0 0 0,1 1 0,-7 18 0,9-18 0,0 2 0,0-1 0,1 1 0,-2 18 0,5-20 0,-1 1 0,1 0 0,0 0 0,1 0 0,4 13 0,-2-15 0,0 1 0,0 0 0,1 0 0,0-1 0,10 15 0,-7-16 0,0 2 0,0-1 0,1-1 0,1 1 0,10 6 0,-8-7 0,2 1 0,0-2 0,28 12 0,-22-11 0,2 0 0,30 4 0,-29-8 0,1 0 0,26-1 0,-29-3 0,2-1 0,26-4 0,-32 2 0,1 0 0,29-12 0,-34 11 0,1-2 0,0-1 0,13-8 0,-17 9 0,1-1 0,-2-1 0,14-12 0,-14 13 0,-2-2 0,1 1 0,7-13 0,-9 13 0,0-1 0,8-17 0,1-14 0,-7 11 0,-6 8 0,-2 16 0,-2 17 0,0 19 0,4 14 0,3 12 0,6 5 0,7-3 0,5-7 0,-18-44 0,0 0 0,1 0 0,7 8 0,-9-11 0,1-1 0,0 1 0,0-1 0,9 6 0,-11-8 0,1 0 0,0-1 0,0 1 0,0-1 0,0 1 0,8 0 0,-8-2 0,0 0 0,-1 0 0,1 0 0,0 0 0,0-1 0,-1 1 0,1-1 0,4-1 0,-3 0 0,1 0 0,-1-1 0,1 0 0,-1 0 0,6-4 0,29-27 0,1-10 0,0-4 0,-1 1 0,-1 4 0,-5 11 0,-4 9 0,-5 14 0,-24 9 0,0 0 0,0 0 0,1 0 0,-1 0 0,0 1 0,0-1 0,0 0 0,0 0 0,1 1 0,-1-1 0,0 1 0,0-1 0,0 1 0,0 0 0,0-1 0,1 2 0,0 0 0,0 0 0,0 0 0,0 1 0,-1-1 0,1 0 0,-1 1 0,0-1 0,2 4 0,10 32 0,-2 10 0,-2 4 0,1-3 0,0-6 0,2-11 0,3-10 0,-14-22 0,0 1 0,1 0 0,-1-1 0,0 1 0,0 0 0,0-1 0,0 0 0,0 1 0,0-1 0,1 1 0,-1-1 0,0 0 0,0 0 0,3 0 0,-2 0 0,0 0 0,0-1 0,1 1 0,-1-1 0,0 0 0,0 0 0,0 1 0,0-1 0,3-3 0,24-19 0,5-13 0,2-6 0,1-2 0,-1 4 0,-2 8 0,-5 10 0,-4 13 0,-24 9 0,0 0 0,0 0 0,0 0 0,0 0 0,1 0 0,-1 1 0,0-1 0,0 0 0,0 1 0,0-1 0,0 0 0,0 1 0,0-1 0,0 1 0,0 0 0,1 1 0,1 0 0,-1 0 0,0 0 0,-1 0 0,1 0 0,0 1 0,-1-1 0,3 5 0,12 30 0,2 6 0,6 2 0,9-6 0,-27-34 0,1 1 0,-1-1 0,1 0 0,9 4 0,-10-8 0,0 2 0,0-1 0,1 0 0,-1-1 0,14 2 0,-13-4 0,0 1 0,1-1 0,-1 1 0,0-2 0,1 1 0,6-3 0,-4 0 0,0-1 0,0 0 0,0 0 0,12-9 0,-8 3 0,1 0 0,19-22 0,-16 13 0,24-36 0,12-36 0,-7-13 0,-10-9 0,-8-1 0,-11 3 0,-6 12 0,-7 19 0,-3 23 0,-7 28 0,5 31 0,0-1 0,0-1 0,0 1 0,0 0 0,0 0 0,-1 0 0,1 0 0,0-1 0,0 1 0,0 0 0,-1 0 0,1 0 0,0 0 0,0 0 0,0 0 0,-1 0 0,1 0 0,0-1 0,0 1 0,-1 0 0,1 0 0,0 0 0,0 0 0,0 0 0,-1 0 0,1 0 0,0 0 0,0 0 0,-1 1 0,1-1 0,0 0 0,0 0 0,0 0 0,-1 0 0,1 0 0,0 0 0,0 0 0,0 0 0,-1 1 0,1-1 0,0 0 0,0 0 0,0 0 0,0 0 0,-1 1 0,1-1 0,0 0 0,0 0 0,0 0 0,0 1 0,0-1 0,0 0 0,0 0 0,0 0 0,-1 1 0,1-1 0,0 0 0,0 0 0,0 1 0,0-1 0,-15 38 0,-1 33 0,1 23 0,3 16 0,4 3 0,7-6 0,7-14 0,4-20 0,4-22 0,-13-46 0,1 0 0,0-1 0,0 1 0,1-1 0,3 5 0,-5-8 0,-1 0 0,1 0 0,0 0 0,0 0 0,0 0 0,0 0 0,0 0 0,0 0 0,0-1 0,0 1 0,1 0 0,-1-1 0,0 1 0,0-1 0,2 1 0,-2-1 0,0 0 0,0 0 0,0 0 0,1 0 0,-1 0 0,0 0 0,0-1 0,0 1 0,0 0 0,0-1 0,0 1 0,0 0 0,1-1 0,-1 1 0,-1-1 0,3-1 0,20-19 0,6-12 0,5-8 0,7-2 0,7 2 0,5 7 0,3 9 0,1 11 0,-47 13 0,1 0 0,-1 0 0,15 2 0,-17 1 0,0-1 0,1 1 0,-1 0 0,11 4 0,-12-3 0,0 0 0,0 1 0,-1 0 0,11 8 0,-12-8 0,1 1 0,-1 0 0,0 0 0,8 11 0,-9-10 0,0 0 0,0 1 0,0 0 0,3 8 0,-6-9 0,1 0 0,0 0 0,-1 1 0,0-1 0,0 8 0,-2-10 0,1 1 0,0 0 0,-1 0 0,0 0 0,0 0 0,-4 9 0,2-9 0,0 1 0,0-1 0,0 0 0,-1 0 0,1-1 0,-7 7 0,3-5 0,0 0 0,-1 0 0,0-1 0,-10 6 0,5-4 0,-1-1 0,-22 8 0,-35 4 0,-2-7 0,7-6 0,13-3 0,15-2 0,21-4 0,18 4 0,-1 0 0,0-1 0,0 1 0,0 0 0,0 0 0,0-1 0,1 1 0,-1 0 0,0-1 0,0 1 0,0 0 0,0 0 0,0-1 0,1 1 0,-1 0 0,0 0 0,0-1 0,0 1 0,1 0 0,-1 0 0,0 0 0,0 0 0,1-1 0,-1 1 0,0 0 0,1 0 0,-1 0 0,0 0 0,0 0 0,1 0 0,-1 0 0,0 0 0,1-1 0,-1 1 0,0 0 0,1 1 0,36-12 0,28-4 0,23-5 0,16-4 0,8-4 0,-1-4 0,-9-3 0,-17-1 0,-19 1 0,-20 5 0,-17 6 0,-14 8 0,-11 10 0,-11 16 0,-7 17 0,-4 16 0,1 13 0,3 7 0,7 1 0,8-55 0,0 2 0,0-1 0,4 17 0,-3-22 0,0 0 0,0 0 0,0 1 0,1-1 0,0 0 0,0 0 0,4 4 0,-4-5 0,1 0 0,0 0 0,0 0 0,0-1 0,1 0 0,-1 0 0,9 4 0,-7-4 0,1 0 0,0-1 0,0 0 0,1 0 0,13 1 0,-11-2 0,2-1 0,-1 0 0,22-3 0,-17 0 0,0-1 0,24-8 0,-20 4 0,33-18 0,18-17 0,-5-7 0,-5-1 0,-7 3 0,-8 8 0,-6 11 0,-9 12 0,-30 17 0,0 0 0,1 0 0,-1-1 0,1 1 0,-1 0 0,1-1 0,-1 1 0,1 0 0,-1 0 0,1 0 0,-1 1 0,1-1 0,1 1 0,-1-1 0,-1 1 0,0 0 0,0-1 0,0 1 0,0 0 0,0 0 0,0 0 0,0-1 0,0 1 0,-1 0 0,1 0 0,0 0 0,0 0 0,-1 1 0,2 1 0,7 29 0,-5 11 0,-2 6 0,-3 0 0,0-6 0,1-10 0,2-11 0,-2-22 0,0 1 0,0-1 0,0 1 0,1-1 0,-1 1 0,0-1 0,0 1 0,1-1 0,-1 1 0,0-1 0,1 1 0,-1-1 0,0 1 0,1-1 0,-1 0 0,0 1 0,1-1 0,-1 0 0,1 1 0,0-1 0,0 0 0,0 0 0,0 0 0,0 0 0,0 0 0,0 0 0,0 0 0,0-1 0,-1 1 0,1 0 0,0-1 0,0 1 0,0 0 0,-1-1 0,1 1 0,1-2 0,23-17 0,11-13 0,11-9 0,10-4 0,8 1 0,5 5 0,0 9 0,-3 10 0,-57 19 0,2-1 0,-1 1 0,15 1 0,-19 0 0,0 1 0,0 0 0,0 1 0,0-1 0,10 5 0,-11-4 0,-1 1 0,1-1 0,-1 2 0,1-1 0,-1 0 0,5 5 0,-4-3 0,0 1 0,0 0 0,0 0 0,5 9 0,19 29 0,-4 2 0,-1-6 0,-1-8-121,-1-12-1973,-22-20 1924,0 1-1,0-1 1,0 1-1,0-1 1,1 1 0,-1-1-1,0 0 1,0 1 0,1-1-1,-1 0 1,0 0 0,0 0-1,1 0 1,1 0 0,-2-1-42,0 0 0,0 1 1,1-1-1,-1 0 1,0 1-1,0-1 1,0 0-1,-1 0 0,1 0 1,0 1-1,0-1 1,0 0-1,-1 0 1,1 0-1,0 0 0,0-2 1,1-2-300,0 0-1,0 0 1,0-1 0,1-9-1,-2-40-3717,-5 34 2906,-6-30-1,-20-37-3628,-18-13 1160,-16-9 4409,-12-3 946,-7 3 3760,-1 8 239,4 15-337,12 18-1437,15 19-2135,16 18-678,18 16-939,17 15-583,5 4-233,14 11-10575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9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659.32813"/>
      <inkml:brushProperty name="anchorY" value="-50376.10156"/>
      <inkml:brushProperty name="scaleFactor" value="0.5"/>
    </inkml:brush>
  </inkml:definitions>
  <inkml:trace contextRef="#ctx0" brushRef="#br0">369 52 18476,'0'0'13818,"0"-22"-13740,-15 3 41,11 19-102,1-2 1,0 1-1,0-1 1,0 1-1,0 0 1,0 0-1,-1 0 1,-3 0-1,-1 1 6,0 0 0,-1 0 0,1 1 0,-11 2 0,5 1-29,-2 0 0,-17 8 1,14-3 15,-28 16 1,30-14-11,-25 21 0,31-23 0,-1 3 0,-11 13 0,17-19 0,1 1 0,0 1 0,-8 15 0,13-22 0,-1 2 0,0-1 0,0 1 0,0-1 0,1 1 0,-1 0 0,1-1 0,0 1 0,0 0 0,0-1 0,1 6 0,-1-6 0,1 0 0,0-1 0,0 1 0,-1 0 0,1 0 0,0-1 0,0 1 0,1-1 0,-1 1 0,0-1 0,0 0 0,1 1 0,-1-1 0,1 0 0,-1 0 0,3 1 0,0 1 0,1-1 0,-1 0 0,1 0 0,0 0 0,0-1 0,0 0 0,6 1 0,0-1 0,1-1 0,-1 0 0,17-1 0,-9-2 0,35-9 0,-31 5 0,29-13 0,19-16 0,-10-2 0,-13 1 0,-14 8 0,-12 8 0,-11 16 0,-10 6 0,0 0 0,-1-1 0,1 1 0,-1 0 0,0-1 0,1 1 0,-1 0 0,0-1 0,1 1 0,-1 0 0,0-1 0,0 1 0,0 0 0,0 0 0,0-1 0,0 1 0,0 0 0,0-1 0,0 2 0,-1 37 0,-6 31 0,-3 32 0,-3 35 0,-3 24 0,-2 9 0,-3-9 0,-1-20 0,-3-22 0,-2-22 0,17-71 0,-12 25 0,15-36 0,-1-2 0,-13 19 0,16-26 0,0 1 0,-1-1 0,0 0 0,-11 8 0,12-9 0,-1-2 0,1 1 0,-1-1 0,0 0 0,-9 3 0,10-5 0,0 1 0,0-1 0,0 0 0,0 0 0,0-1 0,-9 0 0,9-1 0,0 1 0,0-1 0,0-1 0,0 1 0,0-1 0,0 1 0,-5-4 0,5 2 0,-1-1 0,1 0 0,-1 0 0,1-1 0,-8-7 0,7 4 0,0 0 0,1 0 0,-1-1 0,-4-11 0,4 5 0,0 0 0,-6-27 0,10 23 0,0-1 0,0-31 0,4 29 0,1-1 0,9-37 0,-2 35 0,0 0 0,21-41 0,-13 36 0,44-57 0,-31 54 0,58-51 0,55-24 0,9 14-8934,-88 57-3071,0 4-2731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0.9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7858.74219"/>
      <inkml:brushProperty name="anchorY" value="-51661.67188"/>
      <inkml:brushProperty name="scaleFactor" value="0.5"/>
    </inkml:brush>
  </inkml:definitions>
  <inkml:trace contextRef="#ctx0" brushRef="#br0">185 1 21237,'0'0'11419,"-19"55"-11693,-8 44 659,-6 46-385,-1 29 0,5 6 0,6-13 0,8-24 0,10-27 0,6-89 0,5 37 0,-4-51 0,1-2 0,0 0 0,0 1 0,6 10 0,-7-16 0,1-1 0,-1 0 0,2 0 0,-1 0 0,0-1 0,1 1 0,7 6 0,-8-8 0,0 0 0,1 0 0,0-1 0,0 1 0,0-1 0,0 0 0,0 0 0,0 0 0,5 0 0,-5-2 0,1 1 0,-1 0 0,1-1 0,0 0 0,-1 0 0,1-1 0,0 1 0,-1-1 0,7-1 0,-4-1 0,0 0 0,1-1 0,-1 1 0,0-1 0,0-1 0,7-4 0,-2-2 0,0 0 0,-1-1 0,14-17 0,-8 6 0,24-42 0,12-45 0,-7-13 0,-9 2 0,-9 7 0,-10 19 0,-8 25 0,-6 30 0,-5 34 0,-2 9 0,-8 30 0,-5 34 0,-2 27 0,2 18 0,3 7 0,4-2 0,6-11 0,9-17 0,-4-72 0,9 34 0,-9-45 0,0 1 0,1-1 0,0 1 0,0-1 0,5 8 0,-7-12 0,1 0 0,0 1 0,0-1 0,0 0 0,0 0 0,0 0 0,0 0 0,0 0 0,1-1 0,3 3 0,-4-3 0,0-1 0,0 1 0,-1-1 0,1 1 0,0-1 0,0 1 0,0-1 0,0 0 0,0 0 0,0 0 0,0 0 0,0-1 0,0 1 0,3-1 0,-2-1 0,1 1 0,0-1 0,0 0 0,-1 0 0,1 0 0,-1 0 0,6-6 0,0 1 0,-1-2 0,13-15 0,17-31 0,-1-7 0,-1-1 0,-4 8 0,-5 13 0,-5 14 0,-21 28 0,0 0 0,0-1 0,0 0 0,0 1 0,0-1 0,0 0 0,0 1 0,0-1 0,0 1 0,0-1 0,0 1 0,0 0 0,0 0 0,0-1 0,0 1 0,2 0 0,-1 0 0,-1 1 0,0-1 0,0 1 0,0-1 0,0 0 0,0 1 0,0 0 0,-1-1 0,1 1 0,0 0 0,0-1 0,0 1 0,0 0 0,-1 0 0,1 0 0,0-1 0,0 3 0,16 29 0,2 15 0,3 8 0,5 3 0,5-5 0,4-10 0,-29-36 0,1-1 0,-1 0 0,12 7 0,-12-8 0,1-1 0,0 0 0,12 4 0,-14-6 0,0-1 0,0 0 0,0 0 0,1 0 0,6 0 0,-9-2 0,2 1 0,-1-1 0,0 0 0,0 0 0,0 0 0,6-3 0,-6 2 0,1-1 0,-1 0 0,0 0 0,0-1 0,7-5 0,-6 4 0,0-1 0,-1 0 0,0 0 0,6-9 0,-5 5 0,0-1 0,8-18 0,4-30 0,-6-3 0,-5 2 0,-8 8 0,-7 14 0,7 37 0,0 0 0,1-1 0,-1 1 0,0-1 0,0 1 0,0-1 0,0 1 0,0-1 0,-1 1 0,1 0 0,0 0 0,0 0 0,-3-2 0,4 4 0,-1-2 0,0 1 0,0 0 0,-1-1 0,1 1 0,0 0 0,0 0 0,0 0 0,0 0 0,0 0 0,0 0 0,0 0 0,0 1 0,0-1 0,0 0 0,0 1 0,0-1 0,0 0 0,-2 2 0,0 0 0,0 1 0,0-1 0,0 1 0,0-1 0,0 1 0,0 0 0,-2 4 0,0 2 0,-1 0 0,-7 18 0,-7 32 0,8 5 0,13-54 0,-2 2 0,2 0 0,2 17 0,0-24 0,-1 2 0,0 0 0,0-1 0,1 0 0,0 1 0,7 8 0,-6-10 0,0 0 0,1 0 0,0-1 0,-1 1 0,2-1 0,-1 0 0,8 4 0,-3-2 0,0-1 0,1-1 0,-1 0 0,18 4 0,-11-4 0,2-1 0,31 1 0,-23-4 0,45-6 0,35-15 0,-1-11 0,-2-7 0,-8-5 0,-7 3 0,-10 8 0,-11 8 0,-58 23 0,0 0 0,0 1 0,16-2 0,-22 4 0,0-1 0,1 1 0,-1 0 0,0-1 0,-1 1 0,1 1 0,0-1 0,0 0 0,5 4 0,-6-3 0,1 1 0,-1-1 0,0 1 0,0 0 0,0-1 0,-1 1 0,1 1 0,-1-1 0,4 6 0,-2-2 0,0 0 0,-1 1 0,0-1 0,-1 1 0,3 9 0,-1 0 0,3 34 0,-5 24 0,-4-54 0,-5 32 0,3-37 0,-1 1 0,-7 18 0,8-25 0,-1 0 0,-1 1 0,-9 13 0,10-18 0,0 0 0,-1 1 0,0-2 0,-12 11 0,13-11 0,-2-1 0,1 0 0,-1 0 0,-12 5 0,12-6 0,0 0 0,0-1 0,-1 0 0,-10 1 0,12-3 0,0 1 0,-1-1 0,1 0 0,-12-2 0,14 2 0,-1-1 0,1 0 0,-1-1 0,1 1 0,-9-5 0,10 5 0,0-1 0,0 0 0,0 0 0,1 0 0,-1 0 0,0-1 0,-2-2 0,4 4 0,-1-1 0,1 0 0,0 0 0,-1 0 0,1-1 0,0 1 0,0 0 0,-1-5 0,2 6 0,0-1 0,0 1 0,0-1 0,0 0 0,0 1 0,0-1 0,0 0 0,1 1 0,-1-1 0,1 0 0,-1 1 0,2-4 0,0 3 0,0-1 0,0 1 0,0-1 0,0 1 0,0 0 0,0-1 0,1 1 0,2-2 0,34-16 0,17 3 0,12 3 0,9 2 0,5 0 0,2-2 0,-4-4 0,-5-6 0,-7-8 0,-52 22 0,28-21 0,-29 18 0,23-25 0,-25 23 0,19-29 0,-21 26 0,13-29 0,-16 28 0,8-29 0,-1-13 0,-14 52 0,0-1 0,0 0 0,-2-11 0,1 17 0,-1 1 0,1-1 0,-1 0 0,0 1 0,0-1 0,0 0 0,-1 1 0,-2-5 0,3 8 0,0-1 0,0 0 0,0 0 0,0 0 0,0 0 0,0 0 0,0 0 0,0 1 0,0-1 0,-1 0 0,1 0 0,0 1 0,-1-1 0,1 1 0,0-1 0,-1 1 0,1 0 0,-3-1 0,2 2 0,-1-1 0,0 1 0,1-1 0,-1 1 0,0 0 0,1 0 0,-1 0 0,0 0 0,1 0 0,-1 0 0,-2 3 0,-1 1 0,-1 0 0,1 1 0,0 0 0,-9 10 0,8-4 0,-2 1 0,-10 22 0,10-15 0,-11 36 0,16-37 0,0 1 0,-2 24 0,6-30 0,1 2 0,-1-1 0,6 24 0,-3-28 0,0 1 0,1 0 0,1 0 0,8 18 0,-7-22 0,0 2 0,1-1 0,-1 0 0,2 0 0,9 9 0,-9-11 0,1 0 0,0 1 0,1-2 0,19 11 0,-17-10-131,1-1 1,1-1-1,20 6 0,-29-11-277,3 1-1,0 0 1,-1 0 0,1-1-1,0 0 1,-1-1-1,9-1 1,-12 1-197,1 0 1,0-1 0,0 1-1,0-1 1,-1 0-1,1-1 1,0 1 0,-1-1-1,7-5 1,-7 5-500,0-1-1,0 0 1,0-1-1,0 1 1,-1-1 0,1 0-1,-1 0 1,4-8-1,-3 9-1621,1-4 0,-2-1-1,1 1 1,2-11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1.1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21.20313"/>
      <inkml:brushProperty name="anchorY" value="-53810.50781"/>
      <inkml:brushProperty name="scaleFactor" value="0.5"/>
    </inkml:brush>
  </inkml:definitions>
  <inkml:trace contextRef="#ctx0" brushRef="#br0">0 58 19204,'0'0'13415,"47"-8"-13723,27-3 764,21-3-456,9 1-11025,-60 7 364,0 1-2730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0.5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66.02344"/>
      <inkml:brushProperty name="anchorY" value="-7209.30029"/>
      <inkml:brushProperty name="scaleFactor" value="0.5"/>
    </inkml:brush>
  </inkml:definitions>
  <inkml:trace contextRef="#ctx0" brushRef="#br0">1 1 10962,'0'0'18142,"0"1"-18028,0 4-116,1 7 71,6 7 290,6 12 65,10 10-72,9 12 43,10 8-67,8 9-12,9 6-84,7 4-36,6 2 4,5 1-111,5 1 77,4 2-85,6 1-5,6 2 19,4 2-57,6 2 110,2 2-182,3 2 55,0-1-21,-1-2 0,-1-2 0,-2-5 0,-3-4 0,-4-4 0,-5-6 0,-5-3 0,-7-3 0,-5-2 0,-6-2 0,-4-2 0,-3-1 0,-4-1 0,-2 0 0,-2-1 0,-1-1 0,-1-1 0,-2-1 0,1-1 0,0-1 0,1-2 0,0 0 0,2 0 0,0-1 0,0 0 0,-1 2 0,1 1 0,1 0 0,-1 1 0,-1-1 0,1 1 0,-1 0 0,0 0 0,0 1 0,0 1 0,1 2 0,0 1 0,1 2 0,1 0 0,-2-1 0,-1-2 0,-1-2 0,-3-4 0,-2-3 0,-4-3 0,-2-3 0,-4-4 0,-5-2 0,-3-2 0,-4-2 0,-3-3 0,-3-2 0,-3-2 0,0-2 0,-2-1 0,0-1 0,-1-2 0,0 1 0,0-2 0,0 0 0,0-1 0,-2-2 0,1-1 0,-3-2 0,0-1 0,-2-2 0,-2-1 0,-1-3 0,-3 0 0,-2-3 0,-1 0 0,-1-1 0,-1-1 0,-1-1 0,1 0 0,-1 0 0,0 0 0,-1 0 0,1 0 0,0-3 0,0-5-653,0-6-7535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2.3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876.10156"/>
      <inkml:brushProperty name="anchorY" value="-54599.5625"/>
      <inkml:brushProperty name="scaleFactor" value="0.5"/>
    </inkml:brush>
  </inkml:definitions>
  <inkml:trace contextRef="#ctx0" brushRef="#br0">143 123 1360,'0'0'18332,"-7"2"-16278,0 1 110,0-1-378,1 0-109,1 0-100,1-1 1815,4-1-3251,0 0-70,0 0-3,1 0-58,-1 0 128,0 0-141,0 0 3,0 0 0,0 0 0,-1 0 0,-1 0 0,0 0 0,-1-1 0,1-4 0,0-2 0,2-5 0,4-5 0,8-2 0,9-2 0,9 2 0,11 3 0,10 5 0,6 5 0,2 9 0,-45-1 0,1 1 0,15 6 0,-20-5 0,1 0 0,21 13 0,-25-13 0,1 2 0,-1 0 0,13 13 0,-15-13 0,1 0 0,-1 1 0,-1 0 0,7 11 0,-7-10 0,-1 0 0,1 1 0,3 17 0,-6-19 0,0 1 0,-1 0 0,0 0 0,-1 16 0,0-17 0,-1 1 0,0 1 0,-1-1 0,-5 14 0,3-13 0,0 0 0,-1 0 0,-11 16 0,9-15 0,-2 0 0,-17 15 0,-26 14 0,-2-9 0,3-8 0,9-7 0,10-7 0,11-4 0,12-4 0,16 0 0,18-3 0,15 0 0,16 0 0,11 0 0,7 4 0,2 6 0,-5 8 0,-55-10 0,0 0 0,17 10 0,-23-10 0,0 0 0,0 1 0,13 11 0,-17-12 0,1 0 0,-1 1 0,0 0 0,8 12 0,-9-13 0,-1 1 0,0 1 0,0-1 0,0 1 0,1 6 0,-4-8 0,1-1 0,0 1 0,-1 1 0,0-1 0,0 0 0,0 0 0,-1 6 0,-1-6 0,0 0 0,1 1 0,-1-1 0,0 0 0,-1 0 0,1 0 0,-4 4 0,1-3 0,0 0 0,-1 0 0,1 0 0,-1 0 0,-7 4 0,2-2 0,0-1 0,-1 0 0,-14 5 0,7-4 0,-38 10 0,-31-1 0,-7-8 0,1-9 0,7-9 0,11-7 0,15-4 0,18-2 0,15 1 0,13 1 0,14 20 0,1-1 0,-1 0 0,1 0 0,0 0 0,-1-1 0,1 1 0,0 0 0,0 0 0,-1 0 0,1 0 0,0 0 0,0 0 0,1-1 0,-1 1 0,0 0 0,0 0 0,0 1 0,1-1 0,-1 0 0,0 1 0,1-1 0,-1 0 0,0 1 0,1-1 0,-1 0 0,1 1 0,-1-1 0,1 1 0,0-1 0,0 0 0,15-7-317,5 2-6109,2 2-6283,-3 2-940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2.5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974.10938"/>
      <inkml:brushProperty name="anchorY" value="-54342.05859"/>
      <inkml:brushProperty name="scaleFactor" value="0.5"/>
    </inkml:brush>
  </inkml:definitions>
  <inkml:trace contextRef="#ctx0" brushRef="#br0">351 0 18436,'0'0'14224,"-27"33"-14637,-12 10 933,-11 9-520,-9 6 0,-4-1 0,1-3-7338,36-33-5693,1-1-2731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4.6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776.65625"/>
      <inkml:brushProperty name="anchorY" value="-53833.625"/>
      <inkml:brushProperty name="scaleFactor" value="0.5"/>
    </inkml:brush>
  </inkml:definitions>
  <inkml:trace contextRef="#ctx0" brushRef="#br0">639 0 14475,'0'0'16838,"8"23"-16323,1 9-101,0 7-204,-2 3-22,-2-2-200,-2-6 47,-1-7 20,-1-8-61,-1-8 68,-1-7-77,-1-11 23,-3-11-8,-4-12 0,-6-9 0,-9-7 0,-9 0 0,23 38 0,0-2 0,-17-12 0,16 15 0,-1 1 0,0-1 0,-13-4 0,14 9 0,-1-2 0,0 2 0,0 0 0,-13-1 0,14 5 0,-1-1 0,0 0 0,0 1 0,1 1 0,-13 3 0,11 2 0,-1-2 0,0 1 0,1 1 0,-21 16 0,18-9 0,-2 1 0,2 1 0,-17 21 0,14-13 0,1 2 0,-18 35 0,20-30 0,-22 65 0,29-67 0,0 4 0,-4 33 0,11-42 0,1 1 0,0-1 0,4 29 0,0-32 0,1 0 0,0 0 0,14 35 0,-10-36 0,1-1 0,1 1 0,21 31 0,-17-33 0,2 1 0,0 0 0,22 19 0,-19-22 0,3 1 0,40 25 0,-39-29 0,2 0 0,39 15 0,-36-18 0,57 14 0,-63-21 0,1 0 0,37 1 0,-45-5 0,0-1 0,1 0 0,29-7 0,-36 6 0,1-1 0,0 0 0,0-1 0,-1 0 0,15-9 0,-17 9 0,0-1 0,0 0 0,0-1 0,-1 0 0,0 0 0,7-8 0,-7 8 0,0-2 0,-1 0 0,0 0 0,-1 0 0,5-11 0,-4 8 0,0 0 0,-1-1 0,3-17 0,-3 13 0,1-31 0,-2-10 0,-4 10 0,-2 13 0,-1 11 0,1 18 0,1 18 0,0 21 0,1 20 0,1 20 0,1 13 0,1 10 0,3 3 0,1-3 0,0-8 0,-1-14 0,-1-14 0,-1-16 0,-3-15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0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880.32031"/>
      <inkml:brushProperty name="anchorY" value="-56282.09375"/>
      <inkml:brushProperty name="scaleFactor" value="0.5"/>
    </inkml:brush>
  </inkml:definitions>
  <inkml:trace contextRef="#ctx0" brushRef="#br0">0 62 17476,'0'0'15236,"11"35"-15864,2 23 1311,3 23-683,3 17 0,1 9 0,2 4 0,1-5 0,2-10 0,2-14 0,2-19 0,-25-55 0,1 0 0,0-1 0,12 14 0,-13-18 0,-1 1 0,1-1 0,0 0 0,0 0 0,0-1 0,0 1 0,5 1 0,-6-3 0,0 0 0,0 0 0,1 0 0,-1-1 0,0 1 0,1-1 0,-1 0 0,0 0 0,1 0 0,3-1 0,-2 0 0,0 0 0,0-1 0,0 0 0,0 0 0,0 0 0,9-5 0,-5 0 0,1 1 0,-1-2 0,10-9 0,-3 1 0,18-26 0,15-31 0,-1-15 0,-4-11 0,-6-6 0,-7-1 0,-7 4 0,-7 12 0,-6 16 0,-6 18 0,-3 19 0,-2 15 0,-3 15 0,-4 20 0,-5 15-1923,-1 11-8011,7-21-457,-1 1-2318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3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400.85938"/>
      <inkml:brushProperty name="anchorY" value="-57184.01563"/>
      <inkml:brushProperty name="scaleFactor" value="0.5"/>
    </inkml:brush>
  </inkml:definitions>
  <inkml:trace contextRef="#ctx0" brushRef="#br0">565 35 12323,'0'0'20609,"-30"-21"-21401,-17 8 1419,35 14-627,-1-2 0,1 1 0,-16 1 0,13 2 0,-1 1 0,-31 9 0,27-4 0,-1 1 0,-22 14 0,20-9 0,-38 32 0,41-28 0,-34 39 0,41-40 0,-1 2 0,-15 27 0,20-29 0,0 1 0,-10 31 0,17-40 0,-1 2 0,1 0 0,1 0 0,0-1 0,0 14 0,2-18 0,0 1 0,0 0 0,1 0 0,0 0 0,0 0 0,0-1 0,6 11 0,-4-12 0,0 1 0,0 0 0,1-1 0,0 1 0,0-1 0,0-1 0,11 9 0,-8-7 0,1-1 0,1 0 0,0 0 0,0-1 0,16 6 0,-9-4 0,1-2 0,1 0 0,19 3 0,-15-6 0,1 0 0,33-1 0,-34-4-87,1 0 0,39-11 0,-39 7-1799,1-1 0,30-16 0,-32 14-1152,0-3-1,23-17 0,-23 17-6599,24-23 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6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394.45313"/>
      <inkml:brushProperty name="anchorY" value="-58494.04297"/>
      <inkml:brushProperty name="scaleFactor" value="0.5"/>
    </inkml:brush>
  </inkml:definitions>
  <inkml:trace contextRef="#ctx0" brushRef="#br0">73 1 15523,'0'0'17125,"32"4"-17249,9 5 367,6 7-243,-1 8 0,-40-19 0,1 1 0,0-1 0,10 11 0,-13-10 0,1 0 0,-1 1 0,1-1 0,3 10 0,-5-9 0,0 1 0,0-1 0,-1 1 0,2 11 0,-4-11 0,0-1 0,0 1 0,0 0 0,-1 0 0,-2 8 0,1-7 0,-1 0 0,0 1 0,-1-1 0,-5 11 0,2-9 0,0 1 0,-17 21 0,12-19 0,-26 24 0,-18 8 0,2-10 0,9-8 0,11-10 0,20-7 0,15-10 0,-1-1 0,0 0 0,0 0 0,1 1 0,-1-1 0,0 0 0,0 1 0,0-1 0,1 0 0,-1 0 0,0 1 0,0-1 0,1 0 0,-1 0 0,0 0 0,0 1 0,1-1 0,-1 0 0,0 0 0,1 0 0,-1 0 0,0 0 0,1 1 0,-1-1 0,0 0 0,1 0 0,-1 0 0,0 0 0,1 0 0,-1 0 0,0 0 0,1 0 0,-1 0 0,0 0 0,1-1 0,40 3 0,27-4 0,25-2 0,13-5 0,4-1 0,-9-3 0,-19-1-1139,-22-2-1896,-56 15 1880,2-1 0,-1 0 0,0 0 0,9-6 0,-13 7 774,-1 1 1,1 0-1,0-1 0,0 1 0,-1-1 1,1 1-1,-1-1 0,1 0 0,-1 1 1,1-1-1,-1 0 0,1 1 0,-1-1 1,1 0-1,-1 1 0,0-1 0,1 0 1,-1 0-1,0 1 0,0-1 0,1-2 1,1 3-295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0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884.52344"/>
      <inkml:brushProperty name="anchorY" value="-59771.23438"/>
      <inkml:brushProperty name="scaleFactor" value="0.5"/>
    </inkml:brush>
  </inkml:definitions>
  <inkml:trace contextRef="#ctx0" brushRef="#br0">0 160 10594,'0'0'22004,"1"30"-22343,-1 24 847,1 24-508,2 17 0,5 11 0,8 1 0,12-7 0,-19-77 0,20 41 0,-21-51 0,1 0 0,0 1 0,14 14 0,-15-20 0,0 0 0,0-1 0,1 1 0,16 9 0,-17-13 0,0 1 0,0-1 0,1-1 0,-1 0 0,15 4 0,-16-6 0,1 0 0,0 0 0,0-1 0,1 0 0,-1 0 0,10-2 0,-9 0 0,-1 0 0,1-1 0,0 0 0,-1 0 0,15-8 0,-13 5 0,1-1 0,0-1 0,-1 1 0,9-11 0,-6 5 0,-1 0 0,19-27 0,-16 17 0,19-37 0,6-37 0,-9-9 0,-8-4 0,-8 3 0,-7 10 0,-5 14 0,-2 20 0,-2 20 0,-1 17 0,1 18 0,0 21-159,4 4-8459,1 5-1342,4 19-4186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426.45313"/>
      <inkml:brushProperty name="anchorY" value="-60552.24219"/>
      <inkml:brushProperty name="scaleFactor" value="0.5"/>
    </inkml:brush>
  </inkml:definitions>
  <inkml:trace contextRef="#ctx0" brushRef="#br0">600 22 17708,'0'0'14932,"-39"-11"-15134,-16 2 531,-15 8-329,48 3 0,-34 7 0,36-3 0,0 0 0,-21 9 0,23-5 0,-1 0 0,-21 15 0,23-13 0,1 2 0,-20 19 0,21-17 0,1 1 0,-15 22 0,19-23 0,0 2 0,-11 27 0,13-26 0,1 0 0,-5 25 0,11-31 0,-1 0 0,1 1 0,1 26 0,1-30 0,1 0 0,0 1 0,0-1 0,1 0 0,6 13 0,-5-14 0,1 0 0,0 0 0,0 0 0,1-1 0,10 12 0,-8-11 0,1-1 0,1 1 0,-1-1 0,17 9 0,-13-9 0,1 0 0,0-1 0,21 7 0,-14-7 0,44 9 0,-39-11 0,38 0 0,-40-4 0,40-5 0,-41 0-121,43-12-1,-41 8-2998,33-15-1,19-17-7069,-18 4-7010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444.34375"/>
      <inkml:brushProperty name="anchorY" value="-61962.82422"/>
      <inkml:brushProperty name="scaleFactor" value="0.5"/>
    </inkml:brush>
  </inkml:definitions>
  <inkml:trace contextRef="#ctx0" brushRef="#br0">0 69 13835,'0'0'18861,"41"-18"-18891,12 0 131,8 0-101,1 6 0,-8 9 0,-47 4 0,0 0 0,-1 0 0,1 0 0,10 3 0,-14-2 0,0-1 0,1 0 0,-1 1 0,0 0 0,0 0 0,0 0 0,0 0 0,3 3 0,-4-3 0,1 1 0,-1-1 0,0 1 0,0-1 0,-1 1 0,1 0 0,-1 0 0,3 4 0,-4-4 0,1 0 0,0 1 0,-1-1 0,1 0 0,-1 1 0,0-1 0,0 1 0,-1 4 0,0-4 0,0 1 0,0 0 0,-1 0 0,0 0 0,1 0 0,-4 4 0,1-1 0,-1-1 0,0 1 0,-10 9 0,-24 21 0,-5-4 0,1-6 0,5-7 0,10-6 0,9-7 0,15-4 0,17-6 0,17-4 0,15-5 0,12 0 0,6 2 0,1 1 0,-3 7 0,-7 8 0,-47-5 0,0 1 0,1-1 0,-1 1 0,8 5 0,-10-6 0,0 2 0,0-1 0,0 0 0,-1 1 0,7 6 0,-7-5 0,0-1 0,-1 1 0,1 0 0,-1 1 0,3 5 0,-2-5 0,-1 2 0,0-1 0,2 13 0,4 25 0,-9 0 0,-10-2 0,7-38 0,0 0 0,0 1 0,0-1 0,0 1 0,-5 4 0,4-6 0,-1 1 0,0 0 0,0-1 0,-11 8 0,8-8 0,-1 1 0,0-1 0,-15 5 0,-38 5 0,-10-6 0,-3-6 0,9-11 0,58 7 0,-1 0 0,0-1 0,-15-7 0,20 8-1214,0 0 1,1 0-1,-1-1 1,1 1-1,-1-1 0,1 0 1,-5-5-1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9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420.26563"/>
      <inkml:brushProperty name="anchorY" value="-63308.39844"/>
      <inkml:brushProperty name="scaleFactor" value="0.5"/>
    </inkml:brush>
  </inkml:definitions>
  <inkml:trace contextRef="#ctx0" brushRef="#br0">1 1 21461,'0'0'10633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1.8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89.80664"/>
      <inkml:brushProperty name="anchorY" value="-12678.30762"/>
      <inkml:brushProperty name="scaleFactor" value="0.5"/>
    </inkml:brush>
  </inkml:definitions>
  <inkml:trace contextRef="#ctx0" brushRef="#br0">171 280 13827,'0'0'13686,"0"-13"-12413,0-1-373,-2-2-35,0 2-156,1 3-285,-2 3-64,1 3-220,1 2-78,-1 2 3,-1 4-73,-2 9-59,-2 14 89,-2 17-33,-3 15 20,-1 13-2,-1 9-8,0 2 11,-1-4-12,1-7 3,0-12-10,2-14 11,2-12 6,3-13-10,2-9 3,3-7 102,1-8-123,0-11 50,2-13 22,-1-14-65,1-14 21,-1-11-17,1-9 2,-1-3-1,2 0 9,2 4-2,1 7 10,2 7-11,0 7 78,1 7-98,0 8 89,-1 6 48,-1 8 5,-1 7-144,-2 6 45,-1 4-21,-1 5 0,0 2 0,2 1 0,3 4 0,7 6 0,8 7 0,10 7 0,13 8 0,12 5 0,13 4 0,9 3 0,6 0 0,0 0 0,-3-4 0,-8-2 0,-11-5 0,-10-4 0,-12-5 0,-11-5 0,-8-4 0,-7-6 0,-6-3 0,-5-2 0,-2-3 0,-1-1 0,-2 0 0,2-1 0,-1 1 0,1-1-149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8.6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266.92969"/>
      <inkml:brushProperty name="anchorY" value="-64155.0625"/>
      <inkml:brushProperty name="scaleFactor" value="0.5"/>
    </inkml:brush>
  </inkml:definitions>
  <inkml:trace contextRef="#ctx0" brushRef="#br0">1 1 16107,'0'0'15876,"13"3"-15143,13 2-807,16-1 199,17-1-125,15 0 0,12-1 0,6-1 0,-5-1-411,-10 0-2039,-20 0-1085,-56 1 3159,1-1 1,1 1-1,0-1 0,-1 1 1,1-1-1,-1 1 0,1 0 1,-1 0-1,4 1 0,-7-1 220,1-1 1,1 1-1,-1-1 0,0 0 0,0 1 0,0-1 1,0 1-1,0-1 0,0 1 0,0-1 0,0 1 1,0-1-1,0 0 0,0 1 0,0-1 0,0 1 1,0-1-1,0 1 0,0-1 0,0 1 0,0-1 1,-1 0-1,1 1 0,0-1 0,0 1 1,-1-1-1,1 0 0,0 1 0,0-1 0,-1 0 1,1 1-1,0-1 0,-1 0 0,1 1 0,-1-1 1,1 0-1,0 0 0,-2 1 0,-36 23-7093,-6 0-2410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8.8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1665.15625"/>
      <inkml:brushProperty name="anchorY" value="-65094.91797"/>
      <inkml:brushProperty name="scaleFactor" value="0.5"/>
    </inkml:brush>
  </inkml:definitions>
  <inkml:trace contextRef="#ctx0" brushRef="#br0">1 21 7866,'0'0'19412,"33"20"-17772,25-1-881,-29-15-762,28 4-1,52-6 103,21-12-2301,9-8-4789,-72 7-2627,1-2-1867,-13 3 13595,-2-2-690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0.9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310.17188"/>
      <inkml:brushProperty name="anchorY" value="-65921.20313"/>
      <inkml:brushProperty name="scaleFactor" value="0.5"/>
    </inkml:brush>
  </inkml:definitions>
  <inkml:trace contextRef="#ctx0" brushRef="#br0">303 164 15859,'0'0'15385,"-15"-31"-14365,-3-2-624,-2 0-356,-1 8 27,20 25-67,-1-1 0,1 0 0,0 0 0,-1 0 0,1 0 0,-1 1 0,1-1 0,-1 0 0,0 1 0,1-1 0,-1 1 0,-2-1 0,2 2 0,0 0 0,0-1 0,0 1 0,1-1 0,-1 1 0,0 0 0,1-1 0,-1 1 0,0 0 0,1 0 0,-1 0 0,1 0 0,-2 2 0,-3 4 0,0-2 0,1 2 0,-8 12 0,-20 42 0,-1 21 0,2 16 0,6 10 0,8 3 0,9-2 0,10-79 0,5 43 0,-2-53 0,1 0 0,10 33 0,-9-39 0,1 1 0,0-1 0,15 22 0,-14-26 0,0 1 0,1-1 0,0 0 0,15 11 0,-13-12 0,1-1 0,-1-1 0,2 0 0,14 7 0,-11-7 0,1 0 0,35 7 0,-32-9 0,2-2 0,27 1 0,-29-4 0,1-1 0,30-5 0,-32 2 0,1-1 0,29-11 0,-31 9 0,-1-1 0,29-18 0,-32 16 0,1-1 0,25-24 0,-28 21 0,0 0 0,-1 0 0,10-16 0,-11 13 0,-1-1 0,13-32 0,-14 27 0,10-47 0,-3-32 0,-13-2 0,-5 73 0,-8-41 0,5 45 0,-17-45 0,13 51 0,0 1 0,-17-28 0,16 32 0,-2 0 0,-26-28 0,25 32 0,0 0 0,-1 1 0,-22-13 0,21 14 0,-2 1 0,0 1 0,-20-6 0,19 8 0,-1 1 0,-38-5 0,42 10 0,-2-1 0,1 1 0,-26 4 0,36-1 0,-2-1 0,-1 1 0,1 0 0,0 1 0,0 0 0,-15 9 0,18-9-663,-1 1 0,0 0 1,1 1-1,0 0 0,0 0 0,0 0 0,-7 11 1,9-11-933,-1 2 0,0 0 1,1 1-1,1-1 0,-1 1 1,-3 13-1,2-13-2751,2 3 0,0 1 0,-2 18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1.2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315.5"/>
      <inkml:brushProperty name="anchorY" value="-65137.25781"/>
      <inkml:brushProperty name="scaleFactor" value="0.5"/>
    </inkml:brush>
  </inkml:definitions>
  <inkml:trace contextRef="#ctx0" brushRef="#br0">30 1 16187,'0'0'16281,"-15"0"-16191,3 0 119,9 0-209,16 0 0,21 0 0,21 0 0,19 0 0,12 0 0,6 0 0,-5 0 0,-11 0 0,-16 0 0,-17 0 0,-17 0 0,-12 0 0,-8 0 0,-6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1.6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808.45313"/>
      <inkml:brushProperty name="anchorY" value="-65997.35156"/>
      <inkml:brushProperty name="scaleFactor" value="0.5"/>
    </inkml:brush>
  </inkml:definitions>
  <inkml:trace contextRef="#ctx0" brushRef="#br0">115 99 16107,'0'0'16523,"0"-28"-16561,0 0 213,-1 1-175,-1 12 0,2 16 0,0-1 0,0 0 0,0 0 0,-1 0 0,1 0 0,0-1 0,0 1 0,0 0 0,0 0 0,0 0 0,0 0 0,0 0 0,0 0 0,0 0 0,0 0 0,-1 0 0,1 0 0,0 0 0,0 0 0,0 0 0,0 0 0,0 0 0,0 0 0,0-1 0,-1 1 0,1 0 0,0 0 0,0 1 0,0-1 0,0 0 0,0 0 0,0 0 0,-1 0 0,1 0 0,0 0 0,0 0 0,0 0 0,0 0 0,0 0 0,0 0 0,0 0 0,0 0 0,-1 0 0,1 0 0,0 0 0,0 0 0,0 1 0,0-1 0,0 0 0,0 0 0,0 0 0,0 0 0,0 0 0,0 0 0,0 0 0,0 0 0,0 1 0,0-1 0,0 0 0,0 0 0,0 0 0,0 0 0,-8 23 0,0 22 0,-1 21 0,0 21 0,2 15 0,1 12 0,1 6 0,2 1 0,-1-5 0,1-8 0,-2-12 0,-1-14 0,-1-17 0,0-15 0,0-15 0,2-13 0,1-10 0,2-8 0,1-5 0,0-11 0,1-7-887,1-10-8111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2.9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847.55469"/>
      <inkml:brushProperty name="anchorY" value="-66235.74219"/>
      <inkml:brushProperty name="scaleFactor" value="0.5"/>
    </inkml:brush>
  </inkml:definitions>
  <inkml:trace contextRef="#ctx0" brushRef="#br0">49 49 14595,'0'0'17607,"-17"-10"-17073,-1 1-595,6-1 153,13 10-92,-2 0 0,1 0 0,0 0 0,0-1 0,0 1 0,-1 0 0,1 0 0,0-1 0,0 1 0,0 0 0,0 0 0,0-1 0,-1 1 0,1 0 0,0-1 0,0 1 0,0 0 0,0 0 0,0-1 0,0 1 0,0 0 0,0-1 0,0 1 0,0 0 0,0-1 0,0 1 0,1-1 0,15-4 0,23 1 0,26 2 0,25 1 0,21 1 0,12 0 0,2 1 0,-10-1 0,-19 1 0,-25-1 0,-23 0 0,-25 0 0,-21 0 0,-5 0 0,-16 0 0,-11 0 0,-1 0 0,5 0-2558,11 0-6504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3.4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438.35938"/>
      <inkml:brushProperty name="anchorY" value="-67035.75781"/>
      <inkml:brushProperty name="scaleFactor" value="0.5"/>
    </inkml:brush>
  </inkml:definitions>
  <inkml:trace contextRef="#ctx0" brushRef="#br0">66 235 14243,'0'0'18500,"-19"-32"-18589,6-7 202,13 34-113,-1-3 0,0 1 0,0-15 0,2 18 0,0-1 0,0 1 0,0-1 0,0 0 0,1 1 0,3-9 0,-2 9 0,0 0 0,0 0 0,0 0 0,0 0 0,0 1 0,1-1 0,3-2 0,-1 2 0,0 0 0,0 0 0,0 0 0,1 1 0,6-3 0,-2 2 0,1 0 0,20-4 0,28 0 0,-45 9 0,0-1 0,17 3 0,-20 0 0,0 0 0,23 8 0,-26-6 0,1 0 0,-1 0 0,16 11 0,-18-10 0,1 1 0,0 1 0,12 14 0,-14-13 0,0 0 0,0 1 0,8 18 0,-8-15 0,-1 1 0,5 23 0,-8-22 0,0 0 0,0 27 0,-3-28 0,-1 2 0,0-1 0,-4 15 0,0-13 0,1 0 0,-14 26 0,9-24 0,-2 1 0,-13 17 0,8-15 0,-28 28 0,-25 15 0,-2-9 0,4-11 0,10-11 0,14-11 0,14-9 0,16-7 0,14-5 0,5-2 0,24-2 0,24-6 0,25-3 0,21-2 0,16 0 0,7 2 0,-4 2 0,-11 2 0,-19 3 0,-23 2 0,-21 1 0,-18 1 0,-14 0 0,-8 1 0,-5-1 0,-3 1 0,0-1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4.1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165.10938"/>
      <inkml:brushProperty name="anchorY" value="-68401.64844"/>
      <inkml:brushProperty name="scaleFactor" value="0.5"/>
    </inkml:brush>
  </inkml:definitions>
  <inkml:trace contextRef="#ctx0" brushRef="#br0">40 20 10850,'0'0'12559,"1"-6"-11950,-1-1 333,-1 2-114,-2 3 463,-3 3-181,0 2-121,-1 0-223,1 0-138,1 0-256,2-1-313,1-1-19,0 0-757,2 0-83,0 1-817,1-1 1517,-1 1 1432,0-2-1343,0 1-614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4.8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279.54688"/>
      <inkml:brushProperty name="anchorY" value="-67563.82031"/>
      <inkml:brushProperty name="scaleFactor" value="0.5"/>
    </inkml:brush>
  </inkml:definitions>
  <inkml:trace contextRef="#ctx0" brushRef="#br0">21 161 13235,'0'0'19479,"-5"-5"-19589,1 0 273,-1 1-163,1 0 0,1 1 0,7 1 0,11 1 0,22 1 0,24 0 0,25 0 0,24-1 0,11-3 0,7-1 0,-4-3 0,-14-1 0,-22-4 0,-25 0 0,-22-2 0,-39 14 0,0 0 0,0 0 0,-1 0 0,1 0 0,0-1 0,-1 1 0,1 0 0,-1-1 0,1 1 0,1-3 0,-2 3 0,-1 1 0,0-1 0,1 0 0,-1 1 0,0-1 0,0 0 0,1 1 0,-1-1 0,0 0 0,0 1 0,0-1 0,0 0 0,0 1 0,0-1 0,0 0 0,0 1 0,0-1 0,0 0 0,0 0 0,-1 1 0,1-1 0,-1-1 0,2 1 0,-2 0 0,0 0 0,1 0 0,-1-1 0,0 1 0,0 0 0,0 0 0,0 0 0,0 0 0,0 0 0,-2-1 0,-16-9 0,-4 3 0,2 6-2474,20 3 2048,0-1-1,0 0 1,-1 1-1,1-1 0,0 1 1,0-1-1,-1 1 1,1 0-1,0-1 1,0 1-1,-2 2 1,2-2-188,0 0 0,0 0-1,0 1 1,0-1 0,0 0 0,0 1 0,1-1 0,-1 1 0,0 0 0,0 1 0,1 21-8957,4-2 754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5.2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018.17188"/>
      <inkml:brushProperty name="anchorY" value="-68322.90625"/>
      <inkml:brushProperty name="scaleFactor" value="0.5"/>
    </inkml:brush>
  </inkml:definitions>
  <inkml:trace contextRef="#ctx0" brushRef="#br0">497 1 14699,'0'0'18053,"-40"17"-18243,-13 14 395,-12 18-205,-6 18 0,2 17 0,6 15 0,8 13 0,14 10 0,13 8 0,16 3 0,13-96 0,7 58 0,-2-63 0,19 64 0,-14-67 0,1 0 0,18 32 0,-14-34 0,1 0 0,21 25 0,-17-26 0,41 39 0,-38-42 0,41 27 0,-41-32 0,39 19 0,-41-25 0,33 12 0,9-1 0,-17-12 0,-16-8 0,-13-6 0,-17 3 0,-1 0 0,1 0 0,-1-1 0,1 1 0,-1 0 0,1-1 0,-1 1 0,0-1 0,1 1 0,-1 0 0,1-1 0,-1 1 0,0-1 0,1 1 0,-1-1 0,0 1 0,0-1 0,1 1 0,-1-1 0,-1-10 0,-7-3 0,-4 0 0,-1 2-6675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5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499.04102"/>
      <inkml:brushProperty name="anchorY" value="-13758.16406"/>
      <inkml:brushProperty name="scaleFactor" value="0.5"/>
    </inkml:brush>
  </inkml:definitions>
  <inkml:trace contextRef="#ctx0" brushRef="#br0">517 168 5961,'0'0'7280,"-10"-7"-6807,-1-1 187,0 1-93,1 0 21,1 2 36,0 2 71,1 1-383,-1 1 60,-2 0 207,-2 0-153,0 0-27,-3-2-52,0 0-171,-1 0-15,-3-2-9,-2 0 2,-2 0 80,-2 1-59,-1 1 22,-1 0 191,1 0 159,2 0 69,3-1 338,3 0-147,3 0-120,2-1-78,2 0 149,3-1 44,2 0-8,0 0-191,2 1-63,0-1 61,-1 0-89,0 0-125,0 0-12,0 1 1,1 0 9,1 3-265,2 0 143,0 1-131,1 0-91,1 1 25,0 1-74,3 1-3,7 7 16,11 7 58,14 11 77,17 10 48,18 10 51,19 9 21,23 8-308,18 7 92,14 1-44,11 2 0,1-2 0,0-2 0,-2-2 0,-6-1 0,-7 0 0,-7-2 0,-8-1 0,-8-1 0,-6 0 0,-6 0 0,-4-1 0,-3 0 0,-1-1 0,-2-2 0,1-1 0,1-2 0,0-4 0,-1-1 0,-2-4 0,-1-2 0,-4-1 0,-5-4 0,-4-1 0,-5-2 0,-5-2 0,-4-1 0,-3 0 0,-2-1 0,-2-1 0,0-1 0,0-2 0,0-1 0,0-2 0,-1-1 0,-2-2 0,-3-2 0,-4-1 0,-3 0 0,-1-2 0,-2 0 0,2 0 0,0-2 0,3 1 0,0 0 0,1-1 0,0 0 0,0-1 0,-1 0 0,-1 0 0,-3-1 0,0 0 0,-2 0 0,0 0 0,0 1 0,0 0 0,0 0 0,0 0 0,-2-1 0,-1 0 0,-3-2 0,-3-2 0,-6-2 0,-4-1 0,-4-2 0,-4 1 0,-2-1 0,-1 0 0,0 1 0,1 0 0,1 1 0,2 0 0,0 1 0,2 0 0,1-1 0,0 0 0,0-1 0,0-1 0,-2-1 0,0 0 0,-3-2 0,-2 0 0,-4 0 0,-2-1 0,-3 0 0,-2-1 0,-1 0 0,-1 0 0,-3-3 0,-6-6 0,-4-4 0,-6-6 0,-5-5 0,-2-4 0,-3-3 0,-1-3 0,-2-1 0,-1 0 0,0 0 0,0 2 0,0 2 0,0 4 0,2 3 0,2 4 0,3 4 0,4 4 0,5 4 0,3 2 0,4 3 0,3 1 0,2 1 0,2 2 0,-1-1 0,1 0 0,-1 1 0,0-1 0,1 1 0,1-1 0,0 1 0,1 4 0,6 6 0,7 6 0,10 6 0,10 5 0,9 3 0,9 2 0,3-1 0,2-2 0,-2-3 0,-5-4 0,-9-4 0,-7-4 0,-9-2 0,-7-3 0,-7-1 0,-5 1 0,-3 2 0,-8 5 0,-12 5 0,-13 6 0,-14 7 0,-15 6 0,-11 5 0,-8 4 0,-2 1 0,4-2 0,7-5 0,12-6 0,12-8 0,14-8 0,11-8 0,11-5 0,6-4 0,4-4 0,2-1 0,2-1 0,-1 0 0,0-1 0,-1 1 0,0 1 0,0-1 0,-1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5.7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979.875"/>
      <inkml:brushProperty name="anchorY" value="-70705.84375"/>
      <inkml:brushProperty name="scaleFactor" value="0.5"/>
    </inkml:brush>
  </inkml:definitions>
  <inkml:trace contextRef="#ctx0" brushRef="#br0">297 0 10114,'0'0'22604,"-31"6"-23016,-10 16 873,-8 17-461,35-23 0,-22 25 0,22-21 0,-17 32 0,19-27 0,-13 34 0,-2 32 0,12 2 0,14-70 0,2 43 0,1-50 0,0 1 0,2-1 0,4 17 0,-4-22 0,1 0 0,0 1 0,1-1 0,8 13 0,-8-16 0,0 1 0,1-1 0,1 0 0,13 13 0,-12-15 0,0 1 0,0-1 0,0-1 0,17 8 0,-14-7 0,1-1 0,0-1 0,20 4 0,-20-7 0,1 1 0,0-1 0,21-2 0,-21 0 0,1-1 0,0-1 0,18-5 0,-18 3 0,0-1 0,28-15 0,-28 12 0,0-1 0,21-18 0,-22 16 0,-1-1 0,17-21 0,-18 18 0,-1 0 0,11-22 0,-12 19 0,13-39 0,-15 36 0,6-36 0,-3-22 0,-11 60 0,-2-37 0,0 43 0,-1-1 0,-7-26 0,6 31 0,0-1 0,-1 1 0,-10-18 0,9 20 0,1 0 0,-2 1 0,1-1 0,-10-8 0,9 11 0,0-1 0,0 0 0,-1 1 0,-11-6 0,9 6 0,1 1 0,-1 0 0,-15-4 0,-29-3 0,3 9 0,11 9 0,36-6-439,1 0 0,-1 1 1,1-1-1,-1 1 0,1 0 0,-5 3 1,6-4-1059,0 0 0,1 1 0,-1-1 1,-3 5-2995,4-5 2995,-2 4-1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6.6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836.42969"/>
      <inkml:brushProperty name="anchorY" value="-71648.84375"/>
      <inkml:brushProperty name="scaleFactor" value="0.5"/>
    </inkml:brush>
  </inkml:definitions>
  <inkml:trace contextRef="#ctx0" brushRef="#br0">30 16 14755,'0'0'18001,"-10"-3"-18363,-1 0 735,3 0-373,7 1 0,14 0 0,18 1 0,22 0 0,22 1 0,19 0 0,13 0 0,5 0 0,-5 0 0,-14 0 0,-19 0 0,-21 0 0,-19 1 0,-15 0 0,-11-1 0,-7 1 0,-2 1 0,4-1-1662,42 2-27524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1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573.1875"/>
      <inkml:brushProperty name="anchorY" value="-72489.4375"/>
      <inkml:brushProperty name="scaleFactor" value="0.5"/>
    </inkml:brush>
  </inkml:definitions>
  <inkml:trace contextRef="#ctx0" brushRef="#br0">290 92 17884,'0'0'14523,"0"-17"-14455,0-2 224,0 1-292,0 4 0,0 3 0,0 4 0,0 4 0,0 1 0,0 2 0,1 0 0,-1 1 0,1 2 0,-3 5 0,-7 12 0,-9 16 0,-12 22 0,-9 20 0,-5 22 0,-2 15 0,5 10 0,9 5 0,9 0 0,15-4 0,10-96 0,7 56 0,-5-66 0,2 1 0,14 39 0,-14-45 0,2 0 0,0-1 0,18 26 0,-18-30 0,1 1 0,1-1 0,-1-1 0,20 14 0,-19-15 0,2 0 0,0-1 0,0-1 0,18 7 0,-16-7 0,1-1 0,0-1 0,24 4 0,-25-6 0,1-1 0,0 0 0,25-3 0,-27 0 0,1 0 0,0-1 0,23-8 0,-25 6 0,0 0 0,0-1 0,22-14 0,-25 13 0,1 0 0,-1-1 0,0-1 0,9-10 0,-11 11 0,0-2 0,0 0 0,0 0 0,4-12 0,-5 10 0,0-1 0,-1 0 0,3-15 0,-4 14 0,-1 0 0,1-26 0,-4 29 0,0 0 0,-1-1 0,-4-18 0,3 22 0,-1 0 0,1-1 0,-2 1 0,1 0 0,-6-8 0,6 11 0,-2-1 0,1 0 0,-1 1 0,0-1 0,0 1 0,-7-5 0,5 5 0,0 0 0,0 1 0,-1-1 0,0 1 0,-9-3 0,7 4 0,0 0 0,-1 0 0,0 1 0,-12-1 0,10 3 0,0 0 0,-1 0 0,-18 4 0,17-2 0,0 2 0,-27 9 0,29-8 0,-1 2 0,-23 13 0,29-15 0,-2 2 0,1 0 0,-13 13 0,20-17-265,-2 1 0,1 0 0,-1 1 0,1-1 1,1 1-1,-1 0 0,-2 5 0,5-9-354,-1 2-1,0-1 1,1 0 0,-1 1-1,1-1 1,0 0 0,0 0-1,0 1 1,0-1 0,0 0-1,0 1 1,0-1 0,1 0-1,0 3 1,1 9-10087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3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50.71094"/>
      <inkml:brushProperty name="anchorY" value="-72604.10938"/>
      <inkml:brushProperty name="scaleFactor" value="0.5"/>
    </inkml:brush>
  </inkml:definitions>
  <inkml:trace contextRef="#ctx0" brushRef="#br0">0 32 16331,'0'0'16311,"41"-5"-16529,16-1 561,18 1-343,9 0 0,6 2 0,0 1 0,1 1-1802,-44 0-7255,1 0-1573,29-1-80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8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97.5"/>
      <inkml:brushProperty name="anchorY" value="-73419.89844"/>
      <inkml:brushProperty name="scaleFactor" value="0.5"/>
    </inkml:brush>
  </inkml:definitions>
  <inkml:trace contextRef="#ctx0" brushRef="#br0">163 1 17860,'0'0'14843,"-6"18"-15439,-5 16 1256,-6 18-660,-3 14 0,-3 8 0,1 4 0,2 0 0,2-8 0,6-9 0,3-12 0,4-15 0,6-12 0,0-21 0,-1-1 0,1 1 0,-1 0 0,0-1 0,1 1 0,-1-1 0,0 1 0,1 0 0,-1-1 0,1 1 0,-1-1 0,1 1 0,-1-1 0,1 1 0,-1-1 0,1 0 0,0 1 0,-1-1 0,2 1 0,0-1 0,-1 0 0,1 0 0,0 1 0,0-1 0,-1 0 0,1 0 0,0-1 0,0 1 0,-1 0 0,3-1 0,29-10 0,13-6 0,10-5 0,9 1 0,4 2 0,1 4 0,-7 5 0,-8 4 0,-13 2 0,-12 3 0,-12 2-373,-9-1-389,-14-5-287,-6-5 945,-4-6 68,0-8 593,1-8 372,3-6-95,3-5-982,3-1 300,2 2-152,2 4 0,1 9 0,0 8 0,1 9 0,0 13 0,-1 18 0,0 17 0,1 18 0,-1 15 0,0 12 0,-2 7 0,-2 3 0,-1-3 0,-2-6 0,2-10 0,0-12 0,6-18 0,0-38-695,-1-1-1,1 0 1,0-1-1,-1 1 1,1 0-1,0 0 1,3 4-1,-3-6 162,-1 0 0,1 0 0,-1 0 0,1-1 0,0 1 0,0 0 0,0 0 0,-1-1 0,1 1 0,0-1 0,0 1 0,0-1 0,0 1 0,0-1 0,0 1 0,0-1-1,2 1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2401.57813"/>
      <inkml:brushProperty name="anchorY" value="-75259.32813"/>
      <inkml:brushProperty name="scaleFactor" value="0.5"/>
    </inkml:brush>
  </inkml:definitions>
  <inkml:trace contextRef="#ctx0" brushRef="#br0">0 44 17532,'0'0'15204,"32"-4"-15816,13 0 1255,12 0-643,7 1 0,3-1 0,-3-1 0,-7 0 0,-9 0 0,-14 0-1522,-11 0-4606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5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56.96875"/>
      <inkml:brushProperty name="anchorY" value="-76054.53125"/>
      <inkml:brushProperty name="scaleFactor" value="0.5"/>
    </inkml:brush>
  </inkml:definitions>
  <inkml:trace contextRef="#ctx0" brushRef="#br0">141 44 12395,'0'0'20371,"11"-22"-20817,-1 6 893,-7 10-447,-10 17 0,-10 17 0,-7 14 0,-5 9 0,0 3 0,4-1 0,6-6 0,7-8 0,9-9 0,4-28 0,-1-1 0,0 1 0,1-1 0,-1 1 0,1-1 0,-1 1 0,1-1 0,0 0 0,0 1 0,-1-1 0,1 0 0,0 0 0,2 2 0,-1-1 0,0 0 0,0-1 0,0 0 0,0 1 0,0-1 0,0 0 0,1 0 0,-1 0 0,4 0 0,33 6 0,12-4 0,9-3 0,6-2 0,2 2 0,-1 4 0,-5 8 0,-5 7 0,-7 8 0,-41-21 0,1 1 0,12 14 0,-15-15 0,-1 2 0,0-1 0,6 11 0,-7-10 0,-1 0 0,0 0 0,4 11 0,3 24 0,-11-37 0,1 1 0,-1-1 0,0 0 0,-3 12 0,2-14 0,-1 1 0,1-1 0,-1 1 0,0-1 0,0 1 0,-5 6 0,4-7 0,-1 1 0,0-1 0,0 0 0,-1 0 0,-8 7 0,5-6 0,0-1 0,0 1 0,-16 5 0,9-5 0,-31 7 0,-23-2 0,-3-5 0,4-5 0,9-4 0,13-3 0,16-5 0,29 12-331,0-1 0,0 0 0,0 1-1,0-1 1,1 0 0,-1 1 0,0-1 0,0 0 0,1 0 0,-1 0 0,0 0-1,1 0 1,-1 0 0,1 1 0,-1-2 0,0 0 0,1 1-264,0 0 0,0 0-1,0 0 1,0 0 0,0-1 0,0 1 0,0 0 0,0 0 0,1 0 0,-1 0 0,0 0 0,1 0-1,-1 0 1,1 0 0,-1 0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619.61719"/>
      <inkml:brushProperty name="anchorY" value="-77570.26563"/>
      <inkml:brushProperty name="scaleFactor" value="0.5"/>
    </inkml:brush>
  </inkml:definitions>
  <inkml:trace contextRef="#ctx0" brushRef="#br0">0 157 10362,'0'0'22277,"17"-28"-22498,11-2 570,11-1-349,10 5 0,8 6 0,7 8 0,7 5-2175,3 4-2459,-2 3-2979,-14 1-12615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9.1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995.61719"/>
      <inkml:brushProperty name="anchorY" value="-78261.66406"/>
      <inkml:brushProperty name="scaleFactor" value="0.5"/>
    </inkml:brush>
  </inkml:definitions>
  <inkml:trace contextRef="#ctx0" brushRef="#br0">27 0 4121,'0'0'28186,"27"7"-27910,13 14-92,14 17-184,11 22 0,8 20 0,5 20 0,0 17 0,-4 10 0,-11 7 0,-15 1 0,-16-3 0,-28-100 0,2 61 0,-7-70 0,-1 0 0,-1 0 0,-5 24 0,3-28 0,-1 0 0,-1-1 0,-14 30 0,11-30 0,0-1 0,-2 0 0,-18 22 0,15-21 0,-2 0 0,-31 24 0,24-22 0,-41 25 0,-27 7 0,6-11 0,13-12 0,14-10 0,52-18-1109,-1 1 1,1-1-1,-14 0 1,18-1 169,1 0 1,0 0-1,0-1 1,-1 1 0,1 0-1,0-1 1,0 0-1,0 0 1,0 1-1,0-1 1,-3-2 0,3 4-728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20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108.28125"/>
      <inkml:brushProperty name="anchorY" value="-79070.03125"/>
      <inkml:brushProperty name="scaleFactor" value="0.5"/>
    </inkml:brush>
  </inkml:definitions>
  <inkml:trace contextRef="#ctx0" brushRef="#br0">10 1 10098,'0'0'22548,"-3"0"-22508,-1 0 41,1 0-81,5 0 0,12 0 0,22 0 0,24 0 0,26 0 0,23 0 0,13 0 0,7 0 0,-6 0 0,-16 0 0,-22 0 0,-26 0 0,-22 0 0,-21 0 0,-14 0 0,-4 0 0,-11 0 0,-6 2 0,0 3 0,3 4 0,10 3-6768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7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786.98047"/>
      <inkml:brushProperty name="anchorY" value="-17543.22852"/>
      <inkml:brushProperty name="scaleFactor" value="0.5"/>
    </inkml:brush>
  </inkml:definitions>
  <inkml:trace contextRef="#ctx0" brushRef="#br0">23 1912 12083,'0'0'8819,"-4"0"-7614,-1 0 376,1 0-76,0 0 12,1 0-213,1 0-317,1 0-206,5-1-225,7-3 33,14-5-19,15-6-266,19-6-15,18-8-124,21-7 122,22-9-65,24-10-259,27-9 77,23-9-40,16-6 0,6-3 0,-4-1 0,-8 2 0,-13 5 0,-19 5 0,-20 9 0,-20 6 0,-9 5 0,-3 2 0,7-1 0,5-2 0,6-2 0,3-2 0,-1 1 0,-4 1 0,-6 3 0,-7 2 0,-8 4 0,-8 4 0,-10 4 0,-9 3 0,-8 5 0,-10 3 0,-7 4 0,-9 3 0,-7 4 0,-8 2 0,-4 2 0,-4 1 0,-3 2 0,0 0 0,-1-1 0,0 1 0,0 0 0,-2 1 0,-3 1 0,-6 1 0,-4 2 0,-5 1 0,-4 0 0,-3 1 0,-8-1 0,-8-1 0,-9 0 0,-9-1 0,-6-1 0,-8 0 0,-5-1 0,-5 0 0,-8-1 0,-5-1 0,-7 1 0,-5 0 0,1 1 0,4 2 0,9 1 0,13 1 0,14 1 0,14 1 0,12 0 0,8 0 0,6 0 0,3 0 0,6 1 0,10-1 0,11 2 0,16 1 0,16 3 0,16 0 0,11 0 0,6 1 0,0-2 0,-9 0 0,-12-2 0,-18-1 0,-16 0 0,-15 0 0,-11-2 0,-7 1 0,-5 1 0,-3 0 0,0 3 0,0 3 0,1 6 0,0 9 0,0 10 0,-2 10 0,-4 11 0,-6 11 0,-8 7 0,-6 7 0,-8 2 0,-3-1 0,-3-5 0,1-8 0,5-12 0,6-11 0,8-11 0,6-11 0,6-8 0,5-8 0,3-3 0,2-3 0,1-2 0,1 0 0,-1 1 0,0-1 0,-1 1 0,1 1 0,-1-1 0,0 1 0,0 0 0,0 0 0,0 0 0,0 0 0,0 0 0,0 0 0,0 0 0,0 1 0,0-1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3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872.67188"/>
      <inkml:brushProperty name="anchorY" value="-79971.23438"/>
      <inkml:brushProperty name="scaleFactor" value="0.5"/>
    </inkml:brush>
  </inkml:definitions>
  <inkml:trace contextRef="#ctx0" brushRef="#br0">242 102 17972,'0'0'13880,"-4"-14"-13357,0-1-162,-2 1-391,-3 2 91,-4 8-61,-5 11 0,-7 13 0,-5 13 0,-3 14 0,1 13 0,4 10 0,7 7 0,6 3 0,12 1 0,4-61 0,6 36 0,-3-40 0,0 0 0,9 22 0,-7-26 0,0 0 0,0 0 0,9 11 0,-8-13 0,1 0 0,0-1 0,13 11 0,-12-12 0,0-1 0,1-1 0,16 10 0,-14-10 0,0-1 0,1 0 0,14 3 0,-10-4 0,0 0 0,20 0 0,-18-3 0,1-1 0,21-3 0,-20-1 0,41-10 0,-38 6 0,36-17 0,-35 12 0,31-21 0,-33 18 0,28-26 0,-29 22 0,21-26 0,-26 26 0,19-31 0,-23 31 0,14-34 0,-19 35 0,11-36 0,-13 34 0,3-31 0,-8 37 0,0 0 0,-2-24 0,0 28 0,-1-1 0,-1 0 0,-5-18 0,4 20 0,-1 0 0,0 0 0,0 1 0,-7-10 0,5 10 0,-1 0 0,0 0 0,-17-14 0,14 14 0,-1 0 0,-1 1 0,-13-7 0,7 8 0,1 0 0,-31-7 0,20 8 0,-45-4 0,-42 8-4453,67 3-10433,-2 2-2730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5.3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16.5625"/>
      <inkml:brushProperty name="anchorY" value="-80720.71094"/>
      <inkml:brushProperty name="scaleFactor" value="0.5"/>
    </inkml:brush>
  </inkml:definitions>
  <inkml:trace contextRef="#ctx0" brushRef="#br0">0 795 14363,'0'0'13895,"19"-26"-13212,14-7 52,16-7 242,17-2-202,15 2-139,21 0 71,26 0-823,36-1 228,37-2-112,33-1 0,23 0 0,11 0 0,3 3 0,-6 1 0,-10 3 0,-16 3 0,-22 4 0,-27 3 0,-27 5 0,-25 5 0,-17 3 0,-7 3 0,0 0 0,1 2 0,1 1 0,-3 2 0,-9 1 0,-11 2 0,-17 2 0,-17 0 0,-18 1 0,-15 0 0,-11 0 0,-8 1 0,-6-1 0,-1 0 0,-2 0 0,0 0 0,0 0 0,1 0 0,0 0 0,1 0 0,0 0 0,1 0 0,1 0 0,1 0 0,0 0 0,0 0 0,3 0 0,1 0 0,2 0 0,2 0 0,0 0 0,0 0 0,-2 0 0,-2 0 0,-2 0 0,-3 1 0,0-1 0,-2 1 0,0-1 0,-1 1 0,-9-1 0,-9 0-2595,-10 0-7595,2 0-11758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7.2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116.55469"/>
      <inkml:brushProperty name="anchorY" value="-80777.14063"/>
      <inkml:brushProperty name="scaleFactor" value="0.5"/>
    </inkml:brush>
  </inkml:definitions>
  <inkml:trace contextRef="#ctx0" brushRef="#br0">447 64 7074,'0'0'23052,"-35"-18"-22107,-8-2-143,-8 3 104,-3 9-1061,45 8 191,0 0 0,-1 1-1,-15 3 1,17-2-36,0 0 0,0 1 0,0 0 0,-10 6 0,9-4 0,1 0 0,0 1 0,-13 11 0,11-8 0,1 0 0,-13 19 0,13-15 0,1 1 0,-8 16 0,9-14 0,-10 32 0,2 19 0,14-52 0,0 0 0,2 23 0,1-27 0,0 1 0,0 0 0,7 18 0,-4-20 0,-1 0 0,1-1 0,1 1 0,7 10 0,-5-10 0,0-1 0,0 0 0,18 14 0,-15-14 0,2-1 0,-1 0 0,17 8 0,-12-9 0,1 1 0,23 5 0,-17-6 0,33 4 0,24-3 0,-63-8 0,36-4 0,-42 2 0,0-1 0,25-7 0,-31 8 0,1-1 0,-1 0 0,1-1 0,11-8 0,-14 10 0,0-1 0,0-1 0,-1 1 0,1-1 0,-1 1 0,5-7 0,-5 6 0,-1 1 0,1-2 0,-1 1 0,0 0 0,3-8 0,2-20 0,-8 4 0,-5 6 0,-2 5 0,0 7 0,1 5 0,2 8 0,1 8 0,2 10 0,2 8 0,1 6 0,3 4 0,3 3 0,-1 0 0,0 0 0,-2-1 0,0 0-19,-4-20-7918,-1 1-1223,0 14-7062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7.7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4138.48438"/>
      <inkml:brushProperty name="anchorY" value="-82396.79688"/>
      <inkml:brushProperty name="scaleFactor" value="0.5"/>
    </inkml:brush>
  </inkml:definitions>
  <inkml:trace contextRef="#ctx0" brushRef="#br0">502 600 18164,'0'0'14374,"-16"-30"-14361,-6-6 203,-8-8-216,-5-1 0,-2-2 0,1 2 0,3 0 0,4 1 0,8 0 0,6 2 0,7 3 0,5 3 0,6 5 0,7 4 0,6 7 0,6 6 0,3 6 0,2 5 0,0 8 0,-4 8 0,-5 8 0,-5 8 0,-13-25 0,0 1 0,1 0 0,-1 0 0,0 0 0,-1 5 0,0-3 0,-1-1 0,0 1 0,0-1 0,-4 9 0,1-6 0,-1 1 0,-12 16 0,-25 20 0,-12 0 0,-5-1 0,0-4 0,6-5 0,12-7 0,12-6 0,16-6 0,14-16 0,0-1 0,0 0 0,0 1 0,0-1 0,0 0 0,0 1 0,0-1 0,0 0 0,0 1 0,0-1 0,0 1 0,0-1 0,0 0 0,1 1 0,-1-1 0,0 0 0,0 1 0,0-1 0,0 0 0,1 1 0,-1-1 0,0 0 0,0 0 0,0 1 0,1-1 0,-1 0 0,0 0 0,1 1 0,-1-1 0,0 0 0,0 0 0,1 0 0,-1 1 0,0-1 0,1 0 0,28 6 0,22-3 0,19-4 0,14-4 0,4-4 0,-3-2 0,-11-1 0,-15 2-1522,-17 3-1469,-15 2-4192,-13 3-3639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119"/>
      <inkml:brushProperty name="anchorY" value="-83073.17188"/>
      <inkml:brushProperty name="scaleFactor" value="0.5"/>
    </inkml:brush>
  </inkml:definitions>
  <inkml:trace contextRef="#ctx0" brushRef="#br0">494 1 11306,'0'0'18324,"-40"3"-17098,-15 9-253,-12 10-47,-4 10-1062,1 9 284,51-26-148,-23 19 0,27-19 0,-21 24 0,26-27 0,0 2 0,-7 14 0,10-16 0,1 0 0,-6 17 0,-3 19 0,15-43 0,-1 1 0,0 0 0,1 0 0,0-1 0,2 8 0,-1-9 0,-1-1 0,1 1 0,1-1 0,-1 1 0,0-1 0,1 0 0,0 0 0,2 5 0,-1-5 0,-1 0 0,1 0 0,0 0 0,1 0 0,-1 0 0,0-1 0,6 4 0,-3-3 0,1 1 0,0-1 0,0-1 0,10 3 0,41 6 0,10-5 0,8-9-3314,3-5-4048,-4-4-4385,-15 1 1502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5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978.02344"/>
      <inkml:brushProperty name="anchorY" value="-84389.94531"/>
      <inkml:brushProperty name="scaleFactor" value="0.5"/>
    </inkml:brush>
  </inkml:definitions>
  <inkml:trace contextRef="#ctx0" brushRef="#br0">1 111 16396,'0'0'16044,"27"-22"-15774,10-3-260,8 2 37,4 3-47,-3 5 0,-5 9 0,-38 7 0,1-1 0,0 0 0,0 0 0,0 1 0,-1 0 0,6 1 0,-7-1 0,0 0 0,0 0 0,0 0 0,0 0 0,0 0 0,0 0 0,0 1 0,-1-1 0,1 1 0,1 1 0,-1-1 0,0 0 0,-1 0 0,1 1 0,-1-1 0,0 0 0,0 1 0,0-1 0,1 5 0,-1-4 0,-1 1 0,1-1 0,-1 1 0,0 0 0,0 0 0,-1 5 0,0-3 0,-1 0 0,1 0 0,-1 0 0,-4 7 0,-16 25 0,-7-2 0,-2-4 0,1-7 0,5-6 0,7-7 0,7-5 0,5-4 0,11-2 0,11-2 0,11 0 0,9-1 0,7 0 0,2 1 0,-1 1 0,-5 5 0,-7 6 0,-29-9 0,0 0 0,-1 0 0,1 0 0,0 0 0,-1 0 0,5 5 0,-5-4 0,0-1 0,0 1 0,0 0 0,0 0 0,-1 0 0,2 5 0,3 23 0,-12 3 0,-11 2 0,-11-2 0,-9-3 0,-7-5 0,-4-7 0,-1-5 0,4-7 0,41-7-87,0 0 1,0-1-1,-1 1 0,1-1 1,0 1-1,-6-3 0,9 2-332,-1 0 0,0 1 0,0-1 0,0-1 0,0 1 0,1 0 0,-1 0 1,0 0-1,1-1 0,-1 1 0,1-1 0,-2-2 0,3 3-541,-1-1 1,0 0-1,0 0 0,1 0 1,-1-1-1,1 1 1,-1 0-1,1 0 0,0 0 1,-1 0-1,1 0 1,1-3-1,1-25-13851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6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947.64844"/>
      <inkml:brushProperty name="anchorY" value="-85615.39063"/>
      <inkml:brushProperty name="scaleFactor" value="0.5"/>
    </inkml:brush>
  </inkml:definitions>
  <inkml:trace contextRef="#ctx0" brushRef="#br0">1 0 20284,'0'0'7342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0.8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794.3125"/>
      <inkml:brushProperty name="anchorY" value="-86462.05469"/>
      <inkml:brushProperty name="scaleFactor" value="0.5"/>
    </inkml:brush>
  </inkml:definitions>
  <inkml:trace contextRef="#ctx0" brushRef="#br0">809 5 14539,'0'0'17272,"-14"0"-16339,-4 0-1071,-5-1 299,-4 0-161,-4 0 0,-6 0 0,-6 0 0,-7 2 0,-7 3 0,-7 3 0,-4 4 0,-1 1 0,1 1 0,6-1 0,9 0 0,9-3 0,12-2 0,9-2 0,10-2 0,6-1 0,4-2 0,2 0 0,1-1 0,0 1 0,0-1 0,-1 1 0,1-3 0,5-2-3342,6-2-5711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1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167.79688"/>
      <inkml:brushProperty name="anchorY" value="-85684.86719"/>
      <inkml:brushProperty name="scaleFactor" value="0.5"/>
    </inkml:brush>
  </inkml:definitions>
  <inkml:trace contextRef="#ctx0" brushRef="#br0">1 95 14843,'0'0'16465,"3"-3"-15669,7-2-194,9-3-637,11-2 131,15-2-96,10-1 0,10 1 0,4 2-75,-1 1-1136,-4 3-576,-5 2-992,-6 2-4066,-7 2-2499,-13 0-1680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6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634.17969"/>
      <inkml:brushProperty name="anchorY" value="-86437.34375"/>
      <inkml:brushProperty name="scaleFactor" value="0.5"/>
    </inkml:brush>
  </inkml:definitions>
  <inkml:trace contextRef="#ctx0" brushRef="#br0">369 88 13035,'0'0'16949,"-39"-5"-15444,-11 3-320,-9 10-1277,46-3 153,-1-1 1,-20 9 0,24-7-62,-1 0 0,1 1 0,-15 11 0,17-10 0,0 0 0,-1 1 0,-11 18 0,13-17 0,0 2 0,1-1 0,-8 18 0,8-14 0,1 1 0,-5 24 0,9-27 0,0 1 0,0 0 0,1 19 0,2-21 0,0 0 0,0 1 0,8 22 0,-6-25 0,1 1 0,0 0 0,1-1 0,9 13 0,-8-14 0,1 0 0,0 0 0,0-1 0,14 11 0,-11-12 0,0 0 0,1 0 0,-1-1 0,15 6 0,-9-5 0,1-1 0,30 6 0,-27-9 0,1 0 0,27-1 0,-27-2 0,1-2 0,26-5 0,-29 3 0,2-2 0,26-10 0,-32 9 0,1-1 0,28-17 0,-33 17 0,0-1 0,-1-1 0,16-16 0,-19 17 0,0 0 0,-1-1 0,0 0 0,7-15 0,-8 15 0,-1-2 0,-1 1 0,7-25 0,-9 26 0,-1-2 0,0 1 0,0 0 0,-1-17 0,-1 15 0,-1 1 0,0-1 0,-8-23 0,5 23 0,0 0 0,-1 0 0,-11-17 0,9 17 0,-1 0 0,-20-22 0,17 22 0,-2 0 0,-17-13 0,18 17 0,-2-1 0,-20-9 0,20 11 0,0 2 0,-20-6 0,-26-4 0,51 15 0,0 1 0,0-1 0,-15 2 0,21 0 0,-1 0 0,1 0 0,-1 0 0,1 1 0,-1-1 0,1 1 0,-7 4 0,8-5-522,0 1 0,0 1 0,1-1 1,-1 0-1,1 1 0,-1-1 0,1 1 0,0 0 0,-3 4 1,4-5-634,-1 1 1,1 1 0,0-1 0,0 0 0,0 0 0,0 0 0,1 1 0,-1-1 0,1 6-1,-2-1-5644,1-2 3399,2-1 0,0 10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1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869.13281"/>
      <inkml:brushProperty name="anchorY" value="-17401.22266"/>
      <inkml:brushProperty name="scaleFactor" value="0.5"/>
    </inkml:brush>
  </inkml:definitions>
  <inkml:trace contextRef="#ctx0" brushRef="#br0">6137 138 9026,'0'0'12428,"8"-12"-11146,0-1-314,1 0 52,-2 2-297,-1 1-119,0 2-32,-1 0 61,1 1-242,1-1-133,0-1 102,0-1 154,-2 2 103,-1 1 181,-2 1-33,0 2-449,-5 2-116,-5 0-136,-8 2-43,-9 5 3,-9 5-28,-9 8 7,-6 8-3,-7 8 84,-6 7-108,-3 7 36,-5 5 81,-4 3-101,-4 3 100,-4 2-113,-4 1 51,-4 1 58,-2-1-112,-4 2 38,-1 0-24,-1 1 13,2 0-14,2-1 5,5-2 7,5-2-2,6-4-9,5-2 4,4-2 7,3 0 7,0-1-11,-3 2 5,-3 0 7,-6 1-12,-7 0 14,-4 0-14,-5 1 61,-2 0-74,1-1 33,3 0-20,3-2 5,4-1 7,3 0-2,2-2-9,0 0 79,0 1-99,-1-1 33,0 1 8,0 0-25,-2-1 9,0 1-3,1 1-19,-2 0 25,2-1-9,0 0-6,2-1 2,5-3-1,4-2 0,5-2 0,7-4 0,6-1 9,5-2-2,2-1 1,2 0 0,0 0-10,-2 1 4,-2 1-2,-2 1 0,-2 1 9,-3 2-2,-1-1 1,-1 1-10,3 0 4,2-3 7,3-1-2,4-3 10,4-2-12,1-1 5,0-1 7,-3 1-12,-1 1 5,-4 1-2,-3 1 9,-1 1-2,-2 0-9,1-1 13,1 0-4,3-3-8,3-1 2,4-3-1,6-1 9,3-1-11,3-1 3,2-1-1,0 1 0,-1 0 0,-2 1 0,-1 2 0,-2 0 0,-1-1 0,1 0-9,3-2 11,5-4-3,6-5 1,5-3-10,6-5 13,3-2-14,4-2-61,2-1 92,0-1-40,1 0 23,0-1-14,0 1-5,0-1 20,-1 1-90,0 0-114,1-3-715,5-6 744,5-9 171,7-11-30,5-10 22,4-12 9,1-10-12,-1-7 14,-4-3-4,-4 0 1,-4 7 0,-6 9 46,-4 11-40,-2 12 60,-3 12 114,0 9-96,-1 6 0,0 4 39,0 2-63,1 3-56,-1 5 15,-4 7-2,-3 9 35,-5 8-65,-4 10 30,-3 7-1,-3 5 36,-2 2 0,0 0-53,2-2 63,3-5-20,3-5-50,4-6 72,3-6-80,4-6 24,2-6 10,1-7-23,3-6 64,0-3-19,0-4-48,1-1 34,0-1-31,3 0 8,6 0 71,8-1-11,8-2-67,10-3 116,10-2-140,8-3 43,6 1-15,4 0-10,-3 1 13,-5 3-4,-9 2 1,-11 2 0,-12 2 0,-9 0 56,-7 1 77,-6 1-83,-2-1 3,-2 1-57,0-1 21,0 0 37,0 0-69,2 0-173,1 0-568,4 0-711,10-1-580,8-2 162,10-4-5298,-4 0-13624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9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694.20313"/>
      <inkml:brushProperty name="anchorY" value="-85617.57031"/>
      <inkml:brushProperty name="scaleFactor" value="0.5"/>
    </inkml:brush>
  </inkml:definitions>
  <inkml:trace contextRef="#ctx0" brushRef="#br0">0 1 20404,'0'0'12451,"42"0"-13019,21 0 1048,19 0-480,13 0 0,6 0 0,-4 0 0,-8 0 0,-15 0 0,-16 0 0,-17 0-523,-15 1-2119,-12 1-2292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2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29.29688"/>
      <inkml:brushProperty name="anchorY" value="-86475.88281"/>
      <inkml:brushProperty name="scaleFactor" value="0.5"/>
    </inkml:brush>
  </inkml:definitions>
  <inkml:trace contextRef="#ctx0" brushRef="#br0">4 1 14979,'0'0'17775,"-1"37"-17831,0 18 125,-1 19-69,3 10 0,2 5 0,3 0 0,2-4 0,0-7 0,-2-8 0,0-10 0,-3-9 0,-1-11 0,-1-8 0,0-10-2670,-1-8-8152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2.5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9215.95313"/>
      <inkml:brushProperty name="anchorY" value="-88210.40625"/>
      <inkml:brushProperty name="scaleFactor" value="0.5"/>
    </inkml:brush>
  </inkml:definitions>
  <inkml:trace contextRef="#ctx0" brushRef="#br0">0 29 16067,'0'0'16237,"33"0"-15927,23 0-157,24 0-153,18-1 0,10-3 0,2-1 0,-9 0 0,-15 0 0,-20 1 0,-20 1-317,-17 1-6109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3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897.86719"/>
      <inkml:brushProperty name="anchorY" value="-89026.89844"/>
      <inkml:brushProperty name="scaleFactor" value="0.5"/>
    </inkml:brush>
  </inkml:definitions>
  <inkml:trace contextRef="#ctx0" brushRef="#br0">7 194 14755,'0'0'17881,"27"-30"-17867,10-5 103,8-2-117,5 4 0,2 7 0,0 8 0,0 8 0,-3 6 0,-2 10 0,-39-4 0,0 0 0,0 1 0,11 6 0,20 16 0,-33-19 0,0 0 0,0 0 0,7 10 0,-8-8 0,0 0 0,-1 0 0,5 11 0,7 30 0,-11 6 0,-6-44 0,0 1 0,-4 22 0,1-22 0,0 1 0,-11 22 0,6-20 0,1-1 0,-14 17 0,6-11 0,-22 21 0,-28 18 0,-7-2 0,-1-5 0,4-6 0,9-9 0,13-9 0,15-9 0,12-7 0,16-6 0,16-4 0,18-6 0,16-2 0,14-5 0,10-1 0,5 2 0,2 1 0,-3 2 0,-8 2 0,-6 3 0,-10 0 0,-9 2 0,-8 1 0,-8 1 0,-5 1 0,-7 0 0,-4 1 0,-3-1 0,-2 0 0,4-1-3043,3-1-3024,4-1-3140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3.3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34.95313"/>
      <inkml:brushProperty name="anchorY" value="-90417.25"/>
      <inkml:brushProperty name="scaleFactor" value="0.5"/>
    </inkml:brush>
  </inkml:definitions>
  <inkml:trace contextRef="#ctx0" brushRef="#br0">0 73 10522,'0'0'22218,"1"-14"-22531,1 0 653,2-1-340,3 4 0,8 2 0,9 4 0,12 2 0,13 1 0,9 5 0,7 2 0,1 1 0,-4 0 0,-11-1 0,-11-1 0,-14-2 0,-10 0 0,-9-2 0,-12 1 0,-10-2-3062,-8 1-10850,2 0-2679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04.2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846.53125"/>
      <inkml:brushProperty name="anchorY" value="-91223.64063"/>
      <inkml:brushProperty name="scaleFactor" value="0.5"/>
    </inkml:brush>
  </inkml:definitions>
  <inkml:trace contextRef="#ctx0" brushRef="#br0">311 53 12291,'0'0'3667,"2"-4"-3522,5-2-121,2 1-68,2-1 60,0 2-14,-2 0 4,-1 2 58,-2 1 22,-2 0 71,-2 1 31,-1 0-49,0 1 1083,-1-2-594,0 0-10,0 0 8,0-1-57,0 0 202,0 0-239,0-1 143,-1 1-35,-2-1-161,0 2-110,-1-1-81,-2 2-49,1-1-73,-2 1 31,0 0 22,-1 0 29,-3 2 153,-2 2 185,-2 2-42,-1 4-183,1 0-31,-1 1-42,3-1-134,0 1-42,2 2 22,1 2 11,-2 3 126,-1 6 153,-1 6-53,-3 6 13,-1 7-100,-2 7 17,1 6 35,-1 6-108,2 4 15,2 4-74,2 2-30,4 1-15,3 1-76,3-1-28,2-1 68,1-1-109,1 0 89,1-1-75,0-2 12,-1-3 15,2-2-25,5-6-2,3-5 1,6-6 7,4-5 35,2-7-47,3-6-2,1-6 18,-1-6-17,-1-2 15,-3-3 24,-2-3-26,-2-1 0,-2 0 1,-2-2-2,-3 1 84,-2 0-99,-2-2 221,-2-1-84,-1 0 80,-2-1 58,-1-1-174,0 0-83,0-1 17,0 0-20,-1 0 0,1 0 0,0 0 0,0-1 0,0 1 0,0 0 0,0 0 0,0 0 0,-2 0 0,-5-1 0,-11-9-12313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0.2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938.48438"/>
      <inkml:brushProperty name="anchorY" value="-91995.28125"/>
      <inkml:brushProperty name="scaleFactor" value="0.5"/>
    </inkml:brush>
  </inkml:definitions>
  <inkml:trace contextRef="#ctx0" brushRef="#br0">0 231 12099,'0'0'12688,"1"-17"-10649,4-4-454,5-4-304,8-1-309,8-1-349,11 0-251,11 2-71,11 3-107,7 4-120,5 4-59,-1 6 33,-5 7-1,-54 2-51,1 1 0,19 4 1,-26-4 4,0 0 0,0 0 0,0 0 0,0 1 1,0 0-1,6 4 0,-8-4 0,0 0 0,1 0 0,-1 0 1,-1 0-1,1 1 0,0-1 0,3 8 0,-4-6 19,1 0-1,-1 0 1,-1 0 0,1 1-1,-1-1 1,1 8 0,-2-6-13,0 1 0,0 0 0,0-1 0,-4 15 1,1-11-9,0 0 1,-1 0 0,-6 13-1,3-8 16,-19 26 0,-15 12 35,-2-7-63,2-9 30,5-10 37,9-10 15,8-8-29,7-5-44,6-3 12,8-4-8,10-1 0,11-1 0,10 0 0,10 1 0,6 2 0,4 6 0,0 7 0,-3 8 0,-7 8 0,-37-23 0,1 1 0,-1 0 0,8 11 0,-9-11 0,-1 0 0,0 1 0,6 13 0,4 21 0,-14-35 0,0-1 0,0 1 0,0 0 0,0 0 0,-1 7 0,-1-8 0,0 1 0,1-1 0,-1 0 0,-1 0 0,1 0 0,-4 5 0,2-4 0,-1 0 0,1 0 0,-1-1 0,-11 10 0,7-8 0,-1 0 0,-21 12 0,15-12 0,-33 12 0,-26-1 0,-5-7 0,0-5 0,6-3 0,10-7 0,12-2 0,12-4 0,14-2 0,25 12-40,1-1-1,-1 0 1,0 1-1,0-1 1,0 0-1,0 0 1,1 0-1,-1 1 1,0-1-1,1 0 1,-1 0 0,1 0-1,-1 0 1,0-2-1,2 2-261,-1 0-1,0 1 1,0-1 0,0 0-1,0 0 1,0 0 0,0 0-1,1 1 1,-1-1-1,0 0 1,1 0 0,-1 1-1,0-1 1,1 0-1,-1 0 1,1 1 0,-1-1-1,2-1 1,22-14-8960,3 2-9314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0.4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933.17188"/>
      <inkml:brushProperty name="anchorY" value="-93374.29688"/>
      <inkml:brushProperty name="scaleFactor" value="0.5"/>
    </inkml:brush>
  </inkml:definitions>
  <inkml:trace contextRef="#ctx0" brushRef="#br0">0 77 21028,'0'0'9919,"37"-7"-9291,15-2-216,14-1-217,9 1-201,14-1-990,8-1-3668,1 0-5306,-17 1-7877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1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5374.625"/>
      <inkml:brushProperty name="anchorY" value="-94144.21094"/>
      <inkml:brushProperty name="scaleFactor" value="0.5"/>
    </inkml:brush>
  </inkml:definitions>
  <inkml:trace contextRef="#ctx0" brushRef="#br0">34 0 20324,'0'0'12540,"5"18"-13174,1 13 1171,0 14-537,-1 12 0,-2 7 0,-6 3 0,-3-3 0,-4-5 0,-2-9 0,2-11 0,1-11 0,3-11 0,4-7 0,8-7 0,12-5 0,11-4 0,11-2 0,9 0 0,6 1 0,1 2-131,-4 1-1082,-6 2-558,-10 1-232,-11 1-163,-9 0-185,-7 1 872,-9-3 462,-6-4 716,-6-6 238,-3-6 497,-1-7 949,3-6 464,2-5 16,4-3 15,3 0 149,2 3-399,2 6-245,0 8-1562,0 8 410,1 7-231,-1 15 0,1 15 0,-1 17 0,0 17 0,0 14 0,1 11 0,-1 7 0,0 4 0,-1-4 0,1-6 0,0-11 0,0-13 0,0-13 0,2-15-327,4-16-6105,-5-15 6077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1.3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570.74219"/>
      <inkml:brushProperty name="anchorY" value="-96031.89063"/>
      <inkml:brushProperty name="scaleFactor" value="0.5"/>
    </inkml:brush>
  </inkml:definitions>
  <inkml:trace contextRef="#ctx0" brushRef="#br0">0 21 7058,'0'0'25609,"5"0"-25678,2 0 238,5-1-169,7 1 0,9-1 0,10 0 0,11-1 0,8 1 0,5-1 0,-1 0 0,-4-1 0,-10 1 0,-9 0 0,-13 0 0,-9 1 0,-8 1 0,-5 0 0,-4 0 0,0 0 0,-6 0 0,-4 0-3342,-2 1-4618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4.0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553.29492"/>
      <inkml:brushProperty name="anchorY" value="-20438.01172"/>
      <inkml:brushProperty name="scaleFactor" value="0.5"/>
    </inkml:brush>
  </inkml:definitions>
  <inkml:trace contextRef="#ctx0" brushRef="#br0">78 325 6857,'0'0'12981,"-15"-6"-11309,0-1 16,0 0-454,2 1 39,4 0-55,3 2-7,3 1-105,2 0 1231,2 3-2059,8 1-110,12-2-65,18 0 255,28 0-74,37 0-338,43 1 107,44-1-53,36 1 0,22 2 0,8 3 0,2 1 0,-2 2 0,-2-1 0,-3-2 0,-5-1 0,-5-1 0,-11-2 0,-11-1 0,-19-2 0,-23-1 0,-26-1 0,-25-1 0,-18-1 0,-9-1 0,-1-2 0,2 0 0,4-2 0,3 0 0,0 1 0,-2 0 0,-7 2 0,-9 3 0,-11 1 0,-12 2 0,-11 1 0,-8 1 0,-4 0 0,-2 0 0,0 0 0,4-1 0,3 0 0,2-1 0,1-1 0,-1 0 0,-4 0 0,-5 0 0,-6 0 0,-7 0 0,-6-1 0,-7 0 0,-6 1 0,-5 1 0,-3-1 0,-5 0 0,-6-2 0,-8-2 0,-8-2 0,-8-3 0,-7-1 0,-6-2 0,-5-1 0,-2 0 0,1 1 0,1 2 0,3 0 0,6 3 0,7 1 0,7 3 0,6 1 0,6 1 0,5 2 0,5 1 0,2 0 0,3 1 0,0 1 0,1-1 0,1 0 0,-1 0 0,1 0 0,-1 0 0,1 1 0,-1-1 0,2 0 0,6 1 0,7 3 0,9 4 0,7 3 0,8 3 0,6 2 0,5 2 0,3 0 0,-2 1 0,-3-1 0,-6-1 0,-8-1 0,-9 0-19,-9 0 25,-7 2-9,-10 4 22,-9 3-25,-13 5 9,-10 4-3,-9 2 0,-6 1 0,-3-1 0,1-3 0,4-3 0,6-6 0,7-4 0,8-6 0,6-3 0,7-4 0,4-2 0,4-1-93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2.8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903.82813"/>
      <inkml:brushProperty name="anchorY" value="-96860.45313"/>
      <inkml:brushProperty name="scaleFactor" value="0.5"/>
    </inkml:brush>
  </inkml:definitions>
  <inkml:trace contextRef="#ctx0" brushRef="#br0">76 117 10138,'-3'0'16709,"2"0"-16054,0 0 42,0 0-167,0 0-70,-1 0-155,0 0-118,-1 0 0,-1 0-35,1 0 21,1 0 11,-1 0 1973,3-3-2148,0-1 251,0-2-333,0-2 110,0-1-37,0 0 0,3-2 0,6 0 0,8-1 0,9 0 0,8 0 0,5 3 0,5 3 0,1 2 0,-1 3 0,-1 7 0,-4 9 0,-32-12 0,-1 1 0,0 1 0,11 8 0,13 21 0,-7 9 0,-8 7 0,-7 5 0,-9-42 0,1 0 0,-4 18 0,1-19 0,0 0 0,-9 22 0,6-22 0,0 1 0,-13 17 0,8-15 0,-22 23 0,-21 11 0,-5-5 0,-2-6 0,2-5 0,7-7 0,8-6 0,11-6 0,10-4 0,9-5 0,7-2 0,11-3 0,13 0 0,14-1 0,18 0 0,17-1 0,15-2 0,10-2 0,5 0 0,-1 2 0,-9 1 0,-14 0 0,-15 2 0,-17 1 0,-15-1 0,-11 2 0,-8-1 0,-6 0 0,-2 1 0,-1 1 0,0-1 0,0 0 0,0 0 0,1-1 0,5-22-17904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3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95.95313"/>
      <inkml:brushProperty name="anchorY" value="-98222.80469"/>
      <inkml:brushProperty name="scaleFactor" value="0.5"/>
    </inkml:brush>
  </inkml:definitions>
  <inkml:trace contextRef="#ctx0" brushRef="#br0">1 52 6185,'0'0'21826,"13"-11"-20011,1-2-449,2 2-342,0 1-560,1 3-458,1 8 75,4 8-81,6 11 0,8 11 0,9 11 0,9 10 0,7 10 0,6 7 0,2 7 0,-3 4 0,-9 4 0,-12 1 0,-35-60 0,11 36 0,-17-42 0,0 0 0,2 28 0,-6-32 0,0 0 0,-1 0 0,-5 24 0,2-24 0,0 0 0,-1 0 0,-10 22 0,6-19 0,-1 0 0,-21 27 0,14-22 0,-31 30 0,-28 18 0,-5-6 0,3-7 0,6-9 0,11-8 0,14-11 0,12-9 0,12-7 0,10-7 0,6-4 0,6-2 0,2-2 0,1-1 0,0 1 0,0 0 0,-1-1 0,0-1 0,0-6-915,0-3-3594,1-5-5172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6.2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402.71875"/>
      <inkml:brushProperty name="anchorY" value="-100419.21875"/>
      <inkml:brushProperty name="scaleFactor" value="0.5"/>
    </inkml:brush>
  </inkml:definitions>
  <inkml:trace contextRef="#ctx0" brushRef="#br0">30 92 9818,'0'0'19808,"-7"-1"-18905,-1-1-140,1 0 20,1 0-104,4-2-781,9-1 217,9-2-115,15-3 0,16 0 0,15-1 0,14 0 0,9 1 0,2 3 0,-4 2 0,-11 2 0,-14 1 0,-16 2 0,-14 0 0,-13 1 0,-8-1 0,-7 1 0,-5 2 0,-6 0 0,-3 2 0,0 1-159,3 0-5023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6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866.79688"/>
      <inkml:brushProperty name="anchorY" value="-101208.34375"/>
      <inkml:brushProperty name="scaleFactor" value="0.5"/>
    </inkml:brush>
  </inkml:definitions>
  <inkml:trace contextRef="#ctx0" brushRef="#br0">250 80 15155,'0'0'17551,"-36"-3"-17578,-10 7 115,-4 10-88,43-9 0,-1-1 0,0 0 0,-15 12 0,18-11 0,-1 1 0,0 0 0,1 0 0,0 0 0,-5 8 0,5-6 0,0 1 0,0 0 0,-6 19 0,10-19 0,-2 2 0,1-1 0,1 0 0,0 13 0,1-12 0,1 0 0,0 1 0,5 21 0,-2-22 0,0 1 0,0 0 0,11 18 0,-8-17 0,1 0 0,18 22 0,-15-23 0,1 0 0,20 16 0,-19-19 0,0 0 0,26 13 0,-23-15 0,1 0 0,23 6 0,-22-8 0,1-1 0,20 2 0,-22-5 0,-1-1 0,28-3 0,-29 1 0,0-1 0,28-8 0,-31 6 0,0 0 0,0 0 0,16-11 0,-19 10 0,0-1 0,0 0 0,16-17 0,-19 17 0,1-1 0,-1 0 0,0-1 0,6-12 0,-8 11 0,0 0 0,0 0 0,-1 0 0,3-12 0,-5 12 0,0-1 0,0 1 0,-1-1 0,-1-15 0,-1 15 0,-1-1 0,1 1 0,-2-1 0,-4-12 0,2 11 0,-1-1 0,-1 1 0,-10-16 0,7 15 0,-1-1 0,-22-19 0,19 21 0,-1 0 0,-24-14 0,22 16 0,-2 1 0,-21-9 0,19 10 0,-40-9 0,42 14 0,-42-4 0,49 7 0,-2 1 0,-29 4 0,35-2-982,-1 0 0,1 0 0,-1 1 0,-12 6 0,17-8-1232,-2 2 0,1 1 1,0-1-1,1 1 1,-8 6-1,8-8-814,0 1 0,1 1 1,0 0-1,-6 7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7.0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808.80469"/>
      <inkml:brushProperty name="anchorY" value="-100352.46875"/>
      <inkml:brushProperty name="scaleFactor" value="0.5"/>
    </inkml:brush>
  </inkml:definitions>
  <inkml:trace contextRef="#ctx0" brushRef="#br0">224 1 13123,'0'0'19561,"-21"20"-19557,-11 14 75,-7 16-79,-1 17 0,3 11 0,9 11 0,8 6 0,13 1 0,8-71 0,6 44 0,-3-49 0,1 1 0,9 24 0,-7-27 0,0 0 0,15 23 0,-13-27 0,0 1 0,20 20 0,-19-24 0,0-1 0,1 1 0,13 7 0,-14-10 0,1-1 0,1 0 0,14 6 0,-14-7 0,1-1 0,23 5 0,-24-7 0,1 0 0,20 0 0,-25-3 0,0 0 0,0-1 0,0 0 0,12-3 0,-15 3 0,1-1 0,-1 0 0,1 0 0,-1-1 0,0 0 0,5-3 0,-6 3 0,0 0 0,0 0 0,0-1 0,-1 1 0,1-1 0,4-7 0,-4 6 0,-1-1 0,0 1 0,0-1 0,-1 0 0,3-7 0,-2 5 0,-1 0 0,0-1 0,0-12 0,-2 14 0,0-1 0,-1 0 0,1 0 0,-3-9 0,1 11 0,0 0 0,-1-1 0,0 1 0,1 0 0,-5-6 0,4 8 0,-1-1 0,0 0 0,0 1 0,0-1 0,-9-6 0,7 7 0,0 0 0,0 0 0,0 0 0,-13-4 0,11 6 0,0 0 0,0 0 0,0 1 0,-12-2 0,10 4 0,1-1 0,-1 1 0,1 0 0,-11 3 0,10-1 0,-1 0 0,0 1 0,-15 8 0,15-6 0,-1 1 0,-18 14 0,20-13 0,-1 2 0,-13 15 0,17-17-25,0 2 0,-11 17 0,16-23-906,-1 1-1,1 1 1,0-1-1,0 1 1,-2 9-1,4-13 49,-1 0 0,1 1-1,0-1 1,0 1 0,0-1-1,0 1 1,1 0 0,-1-1-1,0 1 1,1-1 0,1 3 0,8 18-16786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7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840.98438"/>
      <inkml:brushProperty name="anchorY" value="-100416.28125"/>
      <inkml:brushProperty name="scaleFactor" value="0.5"/>
    </inkml:brush>
  </inkml:definitions>
  <inkml:trace contextRef="#ctx0" brushRef="#br0">1 1 21637,'0'0'10921,"45"0"-10952,17 0 271,14 0-240,5 0 0,-1 3-149,-5-1-3039,-9 0-2697,-10 0-4278,-15-1-3901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8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69.73438"/>
      <inkml:brushProperty name="anchorY" value="-101273.6875"/>
      <inkml:brushProperty name="scaleFactor" value="0.5"/>
    </inkml:brush>
  </inkml:definitions>
  <inkml:trace contextRef="#ctx0" brushRef="#br0">125 16 11690,'0'0'13179,"-16"-1"-12739,-2 1 18,0-1 85,3 1-181,4-2-155,10 1 2,12-1 382,13 1-307,12-1-94,8 1-81,5-1-34,-2 1-71,-6 1 13,-10-1-9,-10 1 65,-11 0-27,-14 0 2,-13 1-36,-12 2 0,-10 0 44,-5 1-71,-3 1 32,1 0-10,5-1 1,7 0 65,8-1-83,8 0 74,8-1-32,6-1-28,10-1 46,12 1-52,13-1 15,10 0 5,8 0-22,1-1 6,-4 1-263,-10 0-906,-13 0-12780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8.8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304.65625"/>
      <inkml:brushProperty name="anchorY" value="-102143.67969"/>
      <inkml:brushProperty name="scaleFactor" value="0.5"/>
    </inkml:brush>
  </inkml:definitions>
  <inkml:trace contextRef="#ctx0" brushRef="#br0">9 0 16307,'0'0'16227,"-3"6"-16047,1 13-160,0 16 13,1 16-33,1 14 0,0 10 0,2 3 0,-1-2 0,0-6 0,-1-10 0,1-12 0,-1-13 0,3-12 0,-2-21 0,0-1 0,-1-1 0,0 1 0,1 0 0,-1 0 0,1 0 0,-1 0 0,1-1 0,0 1 0,-1 0 0,1 0 0,0-1 0,0 1 0,1 0 0,18 5 0,14-9 0,13-6 0,13-5 0,9-4 0,3 1 0,-4 2 0,-6 2-495,-13 3-2127,-13 4-1635,-13 2-1876,-11 2-1372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0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3719.67188"/>
      <inkml:brushProperty name="anchorY" value="-103538.71094"/>
      <inkml:brushProperty name="scaleFactor" value="0.5"/>
    </inkml:brush>
  </inkml:definitions>
  <inkml:trace contextRef="#ctx0" brushRef="#br0">0 127 11723,'0'0'16114,"0"-29"-13383,0-3-555,0 0-2522,1 8 715,0 15-369,-1 20 0,1 22 0,-1 20 0,1 18 0,-1 13 0,0 6 0,0 2 0,1-5 0,2-8 0,1-12 0,6-15-2362,-1-33-8286,1-3-1871,-10-13 11726,2 0 0,0 0 0,0-1 1,1 1-1,-1-1 0,5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624.84375"/>
      <inkml:brushProperty name="anchorY" value="-105034.71875"/>
      <inkml:brushProperty name="scaleFactor" value="0.5"/>
    </inkml:brush>
  </inkml:definitions>
  <inkml:trace contextRef="#ctx0" brushRef="#br0">1 75 19428,'0'0'13034,"40"-3"-13104,16-2 445,13-2-375,5-3 0,-2-1 0,-6 0 0,-10 1 0,-12 2-2063,-11 2-2902,-11 2-3405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4.7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573.61328"/>
      <inkml:brushProperty name="anchorY" value="-21542.33008"/>
      <inkml:brushProperty name="scaleFactor" value="0.5"/>
    </inkml:brush>
  </inkml:definitions>
  <inkml:trace contextRef="#ctx0" brushRef="#br0">899 69 5945,'0'0'19941,"-29"-20"-18961,-15-1 19,-15 2-95,41 17-550,-34-5 0,33 7-150,0 1 0,-20 2 0,18 2 60,-41 11 0,38-7-34,-36 18-1,32-12-47,-28 21 0,-23 28 98,6 10-116,9 8 4,11 6 6,12 4-74,12 2-16,10 0-74,8 0 120,11-1-162,11-1 40,10-3-24,10-4 20,9-5-72,10-6 86,8-7-27,-37-47 9,25 18 0,-22-20 0,27 14 0,30 8 9,7-9-2,3-9 1,3-8 0,1-6 47,0-4-61,1-6 68,-2-6 7,-1-7-29,-3-7 21,-4-7-71,-6-6 19,-9-5-9,-7-6 0,-10-3 0,-8-5 0,-8-3 0,-7-3 0,-8-4 0,-7-2 0,-6-3 0,-5 1 0,-7 0 0,-8 1 0,-10 3 0,-10 2 0,-10 2 0,-9 2 0,-8 2 0,-8 3 0,-5 3 0,-5 4 0,-6 6 0,-3 6 0,-2 7 0,-1 8 0,2 6 0,-1 12-2026,64 6-2990,2-2 0,-32 10 0,-24 11-11383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016.73438"/>
      <inkml:brushProperty name="anchorY" value="-105804.52344"/>
      <inkml:brushProperty name="scaleFactor" value="0.5"/>
    </inkml:brush>
  </inkml:definitions>
  <inkml:trace contextRef="#ctx0" brushRef="#br0">21 0 11747,'0'0'20869,"1"0"-21189,-4 8 791,-2 10-471,-1 9 0,1 8 0,3 5 0,8 0 0,-4-34 0,0 0 0,0 1 0,1-1 0,4 7 0,-4-8 0,1 0 0,0 1 0,0-1 0,8 6 0,-6-5 0,1-1 0,0 1 0,12 5 0,29 11 0,7-6 0,3-3 0,1-2 0,-3-2 0,-7 2 0,-8 3 0,-11 3 0,-10 2 0,-9 5 0,-12-21 0,2-1 0,-1 1 0,0 0 0,0-1 0,-1 1 0,1 0 0,0-1 0,-2 4 0,0-2 0,1-1 0,-1 1 0,0 0 0,0-1 0,-5 7 0,-21 19 0,-11-1 0,-8-2 0,-5-4 0,-1-4 0,-1-6 0,3-10-5452,44-4 3060,-1 1 0,1 0 0,-1-1 0,-8-3 0,-20-9-13782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933.76563"/>
      <inkml:brushProperty name="anchorY" value="-107240.48438"/>
      <inkml:brushProperty name="scaleFactor" value="0.5"/>
    </inkml:brush>
  </inkml:definitions>
  <inkml:trace contextRef="#ctx0" brushRef="#br0">0 41 17820,'0'0'14876,"50"-4"-15398,21 0 1115,18-2-593,8 0 0,-2-1 0,-8 2 0,-12 1 0,-13 1 0,-10 1-1923,-11 5-3082,-8 5-4082,-11 1-9086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8554.4375"/>
      <inkml:brushProperty name="anchorY" value="-108065.32813"/>
      <inkml:brushProperty name="scaleFactor" value="0.5"/>
    </inkml:brush>
  </inkml:definitions>
  <inkml:trace contextRef="#ctx0" brushRef="#br0">0 72 15427,'0'0'16949,"13"-15"-16802,10-2 97,12 1-244,12 3 0,10 5 0,9 6 0,8 5 0,8 6-2007,10 2-3637,6 0-2062,2-2-5052,-18-2 9276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5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169.60938"/>
      <inkml:brushProperty name="anchorY" value="-108890.73438"/>
      <inkml:brushProperty name="scaleFactor" value="0.5"/>
    </inkml:brush>
  </inkml:definitions>
  <inkml:trace contextRef="#ctx0" brushRef="#br0">128 265 15683,'0'0'16963,"-1"-18"-17005,-2-1 205,-1 5-163,-4 9 0,-3 13 0,-4 13 0,-2 13 0,-1 11 0,0 7 0,4 7 0,3 3 0,5-2 0,4 0 0,10-4 0,-5-45 0,0 0 0,9 18 0,-7-20 0,0 0 0,0-1 0,9 12 0,-7-12 0,0-1 0,1 1 0,10 7 0,-8-7 0,1-1 0,17 9 0,29 7 0,6-8 0,3-6 0,0-11 0,-52 0 0,2-1 0,16-5 0,-19 3 0,1 0 0,17-9 0,-19 7 0,0-1 0,17-13 0,-17 11 0,-1-1 0,13-16 0,-13 13 0,18-29 0,4-21 0,-7-8 0,-7-1 0,-7 0 0,-6 2 0,-8 55 0,1 0 0,-3-17 0,1 22 0,0 0 0,-1 1 0,-7-18 0,5 19 0,1 0 0,-1 1 0,0-1 0,-9-9 0,5 9 0,0-1 0,0 1 0,-15-9 0,8 7 0,-36-17 0,-28-4 0,-8 8 0,2 8 0,6 7 0,14 8 0,59 1-296,-1 1-1,0 0 1,-12 4-1,20-5-152,0 1-1,-1-1 0,0 1 0,1-1 0,-1 1 1,1 0-1,0 0 0,-1 0 0,1 0 1,-1 0-1,1 0 0,0 0 0,0 0 0,-2 3 1,1 0-3465,2-3 3425,0 0 0,0-1-1,0 1 1,0 0 0,0-1 0,0 1 0,0 0-1,0-1 1,1 1 0,-1 0 0,0-1 0,0 1-1,1 0 1,-1-1 0,0 1 0,1-1 0,1 3-979,11 13-9505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7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297.54688"/>
      <inkml:brushProperty name="anchorY" value="-107836.20313"/>
      <inkml:brushProperty name="scaleFactor" value="0.5"/>
    </inkml:brush>
  </inkml:definitions>
  <inkml:trace contextRef="#ctx0" brushRef="#br0">1 0 12323,'0'0'20175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3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8428.54688"/>
      <inkml:brushProperty name="anchorY" value="-106989.53125"/>
      <inkml:brushProperty name="scaleFactor" value="0.5"/>
    </inkml:brush>
  </inkml:definitions>
  <inkml:trace contextRef="#ctx0" brushRef="#br0">43 492 13987,'0'0'17177,"-12"0"-16965,0 0-128,0 0 37,6 2-5,7 6 226,8 11 461,8 11-1005,4 10 329,4 9-127,0 5 0,-1 3 0,-2-3 0,-1-5 0,-1-7 0,2-10 0,-18-29 0,-1 0 0,1 1 0,-1-1 0,1 0 0,6 3 0,-4-3 0,-1-1 0,0 0 0,1 0 0,10 2 0,-5-4 0,-2 0 0,0-1 0,0 1 0,11-3 0,6-5 0,38-16 0,68-43 0,45-36 0,30-25 0,9-9 0,-15 9 0,-32 20 0,-34 22 0,-35 20 0,-29 20 0,-27 16 0,-20 12 0,-14 10 0,-8 6 0,-5 3 0,-2 2 0,0 1 0,1 10-1018,1 10-3965,1 10-3542,0-3-11453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22:24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4662 5047 1448 0,'0'0'558'15,"0"0"-306"-15,0 0 43 16,0 0-19-16,0 0-65 15,0 0 9-15,0-20-50 16,0 18-36-16,0 0-56 16,0-2-35-16,3-2 4 15,4-2-31-15,2-6-16 16,-1-6 0-16,2-6-97 0,-1-6-35 16,-5-4 9-1,-2 0 8-15,-2 5 71 0,0 13 38 16,-11 10 6-16,-11 8 38 15,-5 14-28-15,-4 22 11 16,4 11-11-16,2 1-9 16,12-2 4-16,11-6-5 15,2-10 0-15,9-10-1 16,15-14 2-16,5-6 4 16,2-2-5-16,-1-22 1 15,-6-4 16-15,-7-6-17 16,-3 1 0-16,-9 1 23 15,-3 5 10-15,-2 9 7 0,0 8 1 16,0 10-16-16,-9 5-16 16,-11 26-9-16,-1 11 0 15,0 4-6-15,5 2 6 16,9-6 0-16,7-8 0 16,0-10-16-16,9-12 15 15,14-8-6-15,1-4 7 16,3-6 12-16,2-16-12 15,-5-6 13-15,-2-6-12 16,-6-2-1-16,-11-4 17 16,-5 2-16-16,-8 8 24 15,-18 9 50-15,-7 16-27 0,-3 5-13 16,0 22-28 0,3 18-7-16,6 8 6 15,8 4-6-15,5-2-1 0,11-6-7 16,3-10 9-16,5-12-1 15,17-12 0-15,5-10 0 16,2 0 9-16,-4-20-9 16,-6-10 0-16,-9-2 13 15,-10-6-12-15,0 2 13 16,-20 2-6-16,-14 6-8 16,-7 18 0-16,-27 24-103 15,7 22-385-15,5 8-445 0</inkml:trace>
  <inkml:trace contextRef="#ctx0" brushRef="#br0" timeOffset="563.8">4261 4439 914 0,'0'0'554'15,"0"0"-318"-15,0 0 18 16,0 0-23-16,0 0-28 15,0 0 28-15,0 0 5 16,-2 0-79-16,2 0-18 16,0 0-13-16,0 0-27 15,0 0-57-15,18 0 19 0,12 0 25 16,5 0-55-16,9-4-11 16,8-4-11-16,-3-2-3 15,-5 0-2-15,-6 1-3 16,-13 2 0-16,-7 5 5 15,-12 0-6-15,-4 2-8 16,-2 0-1-16,0 0-69 16,0 6-146-16,-15 8-143 15,-3 0-523-15</inkml:trace>
  <inkml:trace contextRef="#ctx0" brushRef="#br0" timeOffset="898.17">4442 4323 1111 0,'0'0'359'0,"0"0"-81"16,0 0 38-16,0 0 5 15,0 0 10-15,0 0-65 16,0 0-68-16,6-64 13 15,-6 62-40-15,0 2-50 0,0 0-29 16,0 0-23 0,0 0-39-16,0 6-14 0,0 16-2 15,0 6-14 1,0 6 14-16,0 6-9 0,0 3-4 16,0-2 8-16,0 2-9 15,0-3 0-15,0-2 0 16,4-4-12-16,-4 4-138 15,0-10-371-15,0-10-917 0</inkml:trace>
  <inkml:trace contextRef="#ctx0" brushRef="#br0" timeOffset="2129.8">7858 4975 1562 0,'0'0'686'0,"0"0"-484"16,0 0 98-16,0 0-34 0,0 0-54 15,0 0-20-15,0 0-77 16,33 18-10-16,-33 8-31 15,0 8-26-15,0 4-9 16,-2 0-38-16,-2-1 11 16,4-12-12-16,0-10 1 15,16-14 1-15,15-1-1 16,11-28-1-16,2-14 24 16,-1-10-23-16,-10-4 12 15,-10 0 10-15,-15 4 7 16,-8 9 22-16,0 11-20 15,-18 14 1-15,-9 17 10 16,-4 1-37-16,-2 25 6 0,-5 18-6 16,5 7-3-16,6 2-6 15,12-4 3-15,10-10 0 16,5-10 3-16,3-10-3 16,18-14 0-16,8-4 0 15,2-10 0-15,1-18 0 16,-5-4 0-16,-7-4 0 15,-7 0 0-15,-7 4 0 16,-6 5 0-16,0 9 0 16,0 11 0-16,0 7 0 0,-8 3 0 15,-7 22 0 1,-1 7 0-16,3 2 0 0,3-4 0 16,8-4 0-16,2-8 0 15,0-8 0-15,9-6 0 16,9-4 0-16,-2 0 0 15,-1-2 0-15,-3-10 0 16,-6-2 0-16,-4 2 0 16,-2 2 0-16,0 4 0 15,-18 6 0-15,-9 0 0 16,-2 16 0-16,-4 10 0 16,4 2 0-16,9 0 0 15,14-6 0-15,6-8 0 0,31-14-237 16,11-14-344-16,-2-12-731 15</inkml:trace>
  <inkml:trace contextRef="#ctx0" brushRef="#br0" timeOffset="2832.41">7785 4430 1016 0,'0'0'384'0,"0"0"10"0,0 0-8 16,0 0-160-16,0 0-68 15,0 0 40-15,0 0 23 16,-5-9 1-16,-11 9-46 16,1 0-68-16,-1 0-54 15,3 4-37-15,6-2-2 16,2-2-14-16,5 0 7 16,0 0 2-16,16 0-10 15,20 0 0-15,15-4 20 16,12-6-2-16,1-2 6 15,-6 2-17-15,-13 4-5 16,-19 2 4-16,-13 2-6 0,-7 2 0 16,-6 0-1-16,0 0 0 15,0 0 1-15,-4 0-14 16,-17 0 4-16,-10 8-7 16,-14 3-5-16,-8-2 4 15,-3 1 6-15,2-2 5 16,7 1 7-16,14-4 1 15,11-1 13-15,10-4 17 16,8 0 2-16,4 0 27 16,0 0 23-16,0 0-20 15,2 0 6-15,21 0-35 16,10 0-7-16,11 0-7 16,6-2-19-16,5 2 0 0,1 0-1 15,-1 0 1 1,-3 0 5-16,-5 0-6 0,-11 0-15 15,-10 0 7-15,-8 0-5 16,-11 0 11-16,-5 0 2 16,-2 0 0-16,0 0 7 15,0 0-7-15,0 2 0 16,-7 4-10-16,-8-2-281 16,-1-1-772-16</inkml:trace>
  <inkml:trace contextRef="#ctx0" brushRef="#br0" timeOffset="28065.13">11207 8416 892 0,'0'0'372'0,"0"0"-162"16,0 0-47 0,0 0-22-16,0 0-28 0,0 0-37 15,129-119-41-15,-104 87-23 16,-8 2 13-16,-3 6 29 16,-8 6 66-16,-4 8 63 15,-2 4-11-15,0 4-36 16,0 2-27-16,-13 0-36 15,-3 10-4-15,-1 12-21 16,-1 4 11-16,3 4-3 0,7 0-37 16,8-5 1-1,0-10-19-15,14-6 8 0,13-9 24 16,4 0-14-16,0-24-5 16,-4-9 17-16,-5-7-11 15,-6-2 22 1,-7-2 1-16,-9 2 17 0,0 4 1 15,0 10-7-15,-19 14 2 16,-2 14 1-16,-6 0-32 16,-2 26-8-16,2 14-16 15,4 10-1 1,11 0 0-16,9-2-5 0,3-7-7 16,9-11 12-16,18-10-11 0,4-11 11 15,7-9 1-15,-1 0 1 16,-2-22 17-16,-6-10-18 15,-10-4 0-15,-7-4 19 16,-10-4-4-16,-2 0 5 16,-5 0-4-16,-15 8-8 15,-4 9 6 1,-3 18-6 0,0 9 10-16,-2 22-7 0,5 22-12 15,4 10 1-15,6 2-1 16,12-4-1-16,2-5 1 15,7-15-16-15,19-10 5 16,3-17 11-16,4-5 0 16,2-5 14-16,-6-23-2 15,-6-11-3-15,-7-2 11 16,-9-6-8-16,-7-1 9 16,0 2 15-16,-18 4-17 15,-4 12 5-15,-3 12-3 16,-1 18 9-16,-1 0-9 0,0 34-21 15,0 10-1-15,5 8 0 16,8 2 0-16,14-7 1 16,0-11-8-16,17-13-1 15,14-13 8-15,2-10-14 16,-2 0 9-16,-6-24 6 0,-10-8 0 16,-11-6 5-16,-4-4 4 15,-8-2 4 1,-17 0 5-16,-4 6-16 0,0 12-1 15,0 12-1-15,5 14 0 0,2 10-67 16,6 36-146 0,7-4-352-16,7-8-566 0</inkml:trace>
  <inkml:trace contextRef="#ctx0" brushRef="#br0" timeOffset="28695.35">11222 7630 697 0,'0'0'1158'0,"0"0"-606"0,0 0-223 15,0 0 1-15,0 0-55 0,0 0-30 16,0 0-110 0,0 0-77-16,14 0-29 0,15 0-2 15,13 0 7-15,9-6-10 16,10-3-15-16,-3-2 6 31,-8-3-15-31,-11 3 2 0,-15 2-1 0,-10 3-1 16,-12 3-18-16,-2 3-67 15,-2 0-134-15,-23 0-288 16,-6 0 22-16,-5 0 16 16,-2 3 146-16,2-2 30 15,10-1 106 1,6 0 165-16,6-4 22 0,5-7 234 0,3-1 72 15,-1-1 76 1,5-1 82-16,-2 2-150 0,4-2-25 16,0 0-33-16,0 2-79 15,-3 5-50-15,3-2-37 16,0 7-25-16,0 2-31 31,0 0-25-31,0 14-1 16,0 16-7-16,0 14 17 15,5 10-8-15,1 7-10 16,-1 5 0-16,-5 0 0 16,-5 18 0-16,-19-13-107 15,-5-17-692-15</inkml:trace>
  <inkml:trace contextRef="#ctx0" brushRef="#br0" timeOffset="31556.06">14649 8215 1068 0,'0'0'658'0,"0"0"-479"0,0 0-66 15,0 0-1 1,0 0-63-16,0 0-9 0,0 0 21 16,-4 0 39-16,4 0 23 15,0 0 23-15,2-4-20 16,9-8-64-16,0-4-30 16,3 0-9-16,-4 0-14 15,-5 4-3-15,-5 4 0 16,0 4 11-16,-2 4 23 15,-23 0-17-15,-4 0-13 16,-2 12 17-16,-3 4 21 0,8 0 1 16,6 2-2-16,8-2-20 15,10 0-3-15,2-4-17 16,14-3 11-16,19-6 21 31,14-3-21-31,6 0-4 0,1-12-14 0,-2-8-10 16,-10-2 10-16,-15-2-1 15,-14-2 1-15,-13 2 21 16,0 0-7-16,-27 4 17 16,-15 10 8-16,-12 10 15 15,-4 0-6-15,-2 26-10 32,3 12 20-32,9 8-11 0,13 2-34 15,12-4-1-15,15-6-3 16,8-8-1-16,0-9 17 15,24-11 2-15,10-10-3 16,6 0 3-16,7-14-26 16,-3-12 11-16,-2-9-12 15,-11-5-7-15,-8-2 7 16,-15-2-6-16,-8 2 6 16,-2 6 4-16,-22 10-3 15,-12 8-1-15,-2 14 0 0,-4 4 0 16,2 10 0-16,4 18 0 15,12 6-5-15,10 0 4 16,14-2 0-16,0-6 1 16,9-4 0-16,18-10 0 15,6-8 10-15,6-4-10 16,1 0 1-16,-5-16 6 16,-4-6-7-16,-10-4 11 15,-13-4-4-15,-8 0 2 16,0-2 9-16,-8 6-9 15,-19 4 3-15,-6 12 14 16,-5 10-16-16,1 0 3 0,8 10-13 16,16 12-49-16,13 0-239 15,19-4-454-15,10-12-585 0</inkml:trace>
  <inkml:trace contextRef="#ctx0" brushRef="#br0" timeOffset="32525.99">14533 7644 1549 0,'0'0'735'16,"0"0"-245"-16,0 0-21 0,0 0-201 15,0 0-61-15,0 0-87 16,0 0-35-16,0 0-38 16,0-2-34-16,0 2-2 15,0 0-2-15,0-2-3 16,0 2 7-16,2-4-13 0,14 0 1 16,8-2-2-16,12 0-7 15,9 0 7-15,1 0 0 16,-1 0-5-16,-9 0 5 15,-12 2 1-15,-8 2 0 0,-14 2 0 16,-2 0 6-16,0 0-5 16,-22 0 0-1,-11 0-1-15,-12 0 0 0,-7 2 0 16,-1 6 0-16,4 0 1 16,5-1-1-1,10 0 0-15,10-3-1 16,10-4 1-16,7 2 5 0,7-2-4 15,0 0 5-15,0 0 13 16,12 0-18-16,16 0 5 16,13-6-6-16,7-2 0 0,8-2-1 15,0 2 1 1,-6 2 0 0,-15-1-1-16,-13 3-26 15,-11 3 15-15,-8 1 6 16,-3 0-1-16,0 0 7 15,-19 0-15-15,-10 0 2 16,-8 0 12-16,-10 8-9 16,-2-1 10-16,0 2 0 15,7-3 0-15,8 1-1 16,10-2 1-16,11-3 0 0,8-2 1 16,5 0-1-16,0 0 7 15,0 0 8-15,5 0-7 16,16 0 5-16,14 0-12 15,9-8 0-15,7 0 7 16,0-1-7-16,-2 2-1 16,-11 3 0-16,-11 0 0 15,-14 1-5-15,-6 2 6 16,-5 1-1-16,-2 0 16 16,0 0-16-16,0 0 0 15,0 0-14-15,0 0-16 0,0 0-24 16,0 0-106-16,0 0-205 15,0 0-341-15,5 0-582 0</inkml:trace>
  <inkml:trace contextRef="#ctx0" brushRef="#br0" timeOffset="32690.23">15182 7532 2271 0,'0'0'826'0,"0"0"-529"0,0 0-118 16,0 0-179-16,0 0-352 16,0 0-777-16</inkml:trace>
  <inkml:trace contextRef="#ctx0" brushRef="#br0" timeOffset="37586.08">10436 7403 2111 0,'0'0'541'0,"0"0"-214"0,0 0-155 16,0 0-109-16,0 0 3 15,0 0 51-15,0 0-8 16,-38-4 2-16,20 4-9 15,-2-2-6-15,-2-4-6 16,-3-4-25-16,1-4-7 16,-1-6-11-16,6-2-26 15,0-4-21-15,6 0 0 16,2 0 0 0,4 0 0-16,5 5 0 0,2 3 0 0,0 7 0 15,0-1 0-15,0 3 0 16,6 1 0-1,10 5 0-15,6 3 0 0,5 0 0 16,8 7 0-16,4 19 0 16,-1 9 0-16,-5 9 0 15,-8 8 0 1,-14 4 0-16,-11 4 0 0,0 0 0 16,-21 0 0-16,-12-3 0 15,-5-7 0-15,-2-6 0 16,1-8 0-16,0-8 0 15,8-8 0-15,9-14 0 0,8-6 0 32,8-6 0-32,6-26 0 0,0-12 0 0,13-8 0 15,14-6 0-15,10-1 0 16,6 4 0-16,1 4 0 16,6 3 0-16,-4 4 0 15,-1 2 0-15,-3 4 0 16,-6 2 0-16,-7-1 0 15,-7 5 0-15,-6-1 0 0,-7-3 0 16,-5-3 0-16,-4 1 0 16,0 2 0-16,0 8 0 15,0 6 0-15,0 10 0 16,0 6 0-16,-2 6 0 16,0 0 0-16,2 0 0 15,0 10 0-15,0 16 0 16,0 12 0-16,0 12 0 15,4 7 0-15,5 2 0 16,3 5 0-16,0-1 0 16,-1-1 0-16,1-4 0 15,1-4 0-15,1-6 0 16,3-4 0 0,1-5 0-16,5-11 0 0,1-6 0 0,0-10 0 15,3-9 0-15,0-3 0 16,0 0 0-16,-2-11 0 15,-2-9 0-15,-4-3 0 16,-9-4 0-16,-2-1 0 16,-8-1 0-16,0 1 0 15,-12 0 0-15,-13 2 0 16,-4 2 0-16,-8 2 0 16,-3 4 0-16,-2 2 0 0,1 2 0 15,10 4 0 1,8 4 0-16,11 2 0 0,7 0 0 15,5-2 0-15,0-2 0 32,17-6 0-32,15-6 0 0,6-5 0 0,6 0 0 15,4-1 0-15,-6 4 0 16,-7 5 0-16,-8 5 0 31,-9 5 0-31,-7 3 0 16,-9 4 0-16,0 0 0 15,-2 0 0-15,0 0 0 0,0 0 0 16,0 0 0 0,0 0 0-16,0 0 0 0,0 0 0 15,14-5-152-15,-3 0-516 16,7-4-1243-16</inkml:trace>
  <inkml:trace contextRef="#ctx0" brushRef="#br0" timeOffset="37728.12">11421 7142 1603 0,'0'0'0'0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5.4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24.12109"/>
      <inkml:brushProperty name="anchorY" value="-20870.88086"/>
      <inkml:brushProperty name="scaleFactor" value="0.5"/>
    </inkml:brush>
  </inkml:definitions>
  <inkml:trace contextRef="#ctx0" brushRef="#br0">203 62 11226,'0'0'16903,"8"-9"-16164,9-1-183,7-2-196,8 1-168,3 1-127,3 3-44,-2 5-14,-3 7-71,-30-4 65,1 1 1,0-1-1,-1 1 0,1 0 1,-1-1-1,4 4 0,-5-3-22,1 1 1,-1-1-1,0 1 0,1-1 0,-1 1 0,3 6 0,8 24-137,-10 7-58,-4-32 178,0 0 0,-1 1 0,-3 11 0,-15 26-26,-8-1 51,-6-3-80,0-8 115,2-6-34,6-8 68,7-7 96,7-6-5,5-4 85,6-3 75,8-5-231,7-3 84,8-4-15,7-2 25,5 1 50,3 3-78,2 2-38,0 4 28,-1 4-154,-3 8 42,-2 6-20,-6 6 9,-4 5 16,-4 3-31,-6 3 0,-4 0 0,-4-1 7,-2-2-2,-8-2 10,-9-2-2,-10-3 75,-13-2-104,-12-2 43,-11-3 88,-9-1 19,-4-2 188,0-3-111,6-2 7,7-1-36,10-2-88,11-2-72,11 1 78,8-1-106,7-1 31,6 0-20,4 0-203,1 0-858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7.6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471.52148"/>
      <inkml:brushProperty name="anchorY" value="-20672.32422"/>
      <inkml:brushProperty name="scaleFactor" value="0.5"/>
    </inkml:brush>
  </inkml:definitions>
  <inkml:trace contextRef="#ctx0" brushRef="#br0">33 110 9634,'0'0'18248,"2"-21"-16705,1-1-324,0 1-319,-1 3-320,-1 5-261,0 5 0,0 4-361,-1 2 89,0 1-47,0 5 0,-1 7 0,-1 10 0,-4 12 0,-1 15 0,-1 13 0,1 15 0,0 13 0,3 16 0,1 21 0,3 24 0,4 22 0,2 10 0,3-2 0,-1-9 0,0-7 0,-1-7 0,-2-6 0,-1-10 0,-1-16 0,-2-11 0,0-8 0,-1-3 0,0-1 0,-1-1 0,2-2 0,0-3 0,1-3 0,2-4 0,1-3 0,0-5 0,0-3 0,-1-5 0,0-4 0,-1-5 0,-1-6 0,0-5 0,-1-5 0,-1-3 0,0-4 0,0-3 0,0-1 0,0-1 0,-1-2 0,0 0 0,-2-1 0,0-2 0,0-2 0,0-1 0,1-3 0,1-4 0,1-4 0,0-3 0,0-5 0,0-4 0,0-10-663,0-14-3759,0-16-5856,0 1-8547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8.5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363.49609"/>
      <inkml:brushProperty name="anchorY" value="-25473.53125"/>
      <inkml:brushProperty name="scaleFactor" value="0.5"/>
    </inkml:brush>
  </inkml:definitions>
  <inkml:trace contextRef="#ctx0" brushRef="#br0">580 397 7826,'0'0'13436,"-6"-12"-12389,0-4-120,-2-2-334,2 0-90,-1 1 40,1 1-111,0 3-263,1 1 54,1 3-102,0 1-2,1 2-14,0 2 10,1 0-42,0 1 386,-1 2-56,-3 0-94,-6 5-159,-9 8-148,-8 12 249,-11 10-44,-9 13-19,-6 8 8,-4 5-68,1 3-2,4-3-50,7-6 30,10-9-13,12-10-99,10-12 75,15-22-66,0 0 0,-1-1 1,1 1-1,0 0 0,0-1 1,0 1-1,-1-1 0,1 1 1,0 0-1,0-1 0,0 1 0,0 0 1,0-1-1,0 1 0,0 0 1,0-1-1,1 1 0,-1 0 1,0-1-1,0 2 0,1-2-3,0 1-1,0-1 1,0 1 0,-1-1-1,1 1 1,0-1 0,0 0-1,-1 1 1,1-1-1,0 0 1,0 0 0,0 0-1,0 1 1,-1-1 0,1 0-1,0 0 1,1 0 0,31-9 569,15-16-93,11-16-148,6-18 79,0-15-266,-3-11 78,-8-4 225,-10 2 39,-12 8 192,-11 13-813,-8 13 249,-7 13-111,-4 12 0,-2 10 0,-2 6 0,0 6 0,0 3 0,1 3 0,0 0 0,0 1 0,1 0 0,0 0 0,1 3 0,2 6 0,4 9 0,4 10 0,5 11 0,5 12 0,5 9 0,6 9 0,5 6 0,4 3 0,2-1 0,-1-5 0,-2-9 0,-6-11 0,-6-12 0,-7-12 0,-7-10 0,-5-8 0,-4-7 0,-3-3 0,-2-2 0,0-1 0,0 0 0,1-4-4714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0.7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579.76953"/>
      <inkml:brushProperty name="anchorY" value="-26711.01563"/>
      <inkml:brushProperty name="scaleFactor" value="0.5"/>
    </inkml:brush>
  </inkml:definitions>
  <inkml:trace contextRef="#ctx0" brushRef="#br0">41 266 6705,'0'0'14888,"-3"-32"-12408,-2-9-291,2-5 314,0 1-632,2 6-363,2 9-1046,0 10-392,0 8 21,-1 12-91,0 0 0,0 0 0,0 0 0,0 0 0,0 0 0,0 0 0,0 0 0,0 0 0,0 0 0,0 0 0,0 0 0,1 0 0,-1 0 0,0 0 0,0 0 0,0 0 0,0 0 0,0 0 0,0 0 0,0 0 0,0 0 0,0 0 0,0 0 0,0 0 0,0 0 0,0 0 0,0 0 0,0 0 0,1 22 0,-1 32 0,1 41 0,0 35 0,2 23 0,3 4 0,-1-12 0,1-17 0,-1-18 0,-2-17 0,-1-16 0,0-18 0,-2-19 0,-2-16-541,2-24 486,0 0 1,0 0 0,0 0-1,0 0 1,0 1 0,0-1-1,0 0 1,0 0-1,0 0 1,0 0 0,0 0-1,0 1 1,0-1 0,0 0-1,0 0 1,0 0 0,0 0-1,0 0 1,0 0 0,0 1-1,0-1 1,0 0 0,0 0-1,-1 0 1,1 0 0,0 0-1,0 0 1,0 0 0,0 1-1,0-1 1,0 0 0,0 0-1,-1 0 1,1 0 0,0 0-1,0 0 1,0 0 0,0 0-1,0 0 1,0 0 0,-1 0-1,1 0 1,0 0 0,0 0-1,0 0 1,0 0 0,0 0-1,-1 0 1,1 0 0,0 0-1,0 0 1,0 0 0,0 0-1,0 0 1,-1 0 0,1 0-1,0 0 1,0-1 0,-11-29-6289,-3-28 366,-4-27-7048,3 7 10602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0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691.88086"/>
      <inkml:brushProperty name="anchorY" value="-26638.00391"/>
      <inkml:brushProperty name="scaleFactor" value="0.5"/>
    </inkml:brush>
  </inkml:definitions>
  <inkml:trace contextRef="#ctx0" brushRef="#br0">0 299 12203,'0'0'16202,"18"-32"-14926,12-7-476,14-5-401,13 2-162,11 5-106,9 6-126,6 6 95,4 6-122,0 6 34,-6 4-12,-10 4 0,-12 3-10,-16 2-99,-14 0-206,-12 1-1329,-9 3-1170,-6 5-3177,-7 5 945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388.08984"/>
      <inkml:brushProperty name="anchorY" value="-27227.9375"/>
      <inkml:brushProperty name="scaleFactor" value="0.5"/>
    </inkml:brush>
  </inkml:definitions>
  <inkml:trace contextRef="#ctx0" brushRef="#br0">1 67 9946,'0'0'15355,"8"8"-14238,9 0 63,15-1-335,16-4-295,19-7-123,17-7-150,13-4-133,8-3-72,-1 1-13,-7 4-65,-14 3 14,-16 6-17,-58 4 10,0 1-1,1 0 1,10 2 0,-17-2 4,0 0 0,0 0 0,0 0 0,-1 0 0,1 1 0,0-1 0,-1 1 0,1-1-1,-1 1 1,3 2 0,-3-2-1,0 0 0,0 0-1,-1 0 1,1 0 0,-1 1-1,1-1 1,-1 1 0,0-1-1,0 1 1,1 3-1,1 0 7,-2 0 0,1 0-1,-1 0 1,0 11-1,1 32 30,-4 5-44,-1 1 11,0-4-6,0-7-9,3-8 2,3-11 9,4-8-4,6-8 226,6-10-91,7-10 39,6-10 24,5-11-120,2-6 110,-1-2-83,-5 1 52,-5 8 13,-5 8-200,-5 12 50,-17 12-17,0-1-1,0-1 0,0 1 0,0 0 0,-1 0 0,1 0 0,0 0 0,0 1 1,-1-1-1,1 0 0,0 0 0,0 0 0,-1 1 0,1-1 0,0 0 1,-1 1-1,1-1 0,0 0 0,0 1 0,15 19-1,0 13 1,2 10-10,0 5 4,2-1-12,-2-5-34,-1-8 66,-1-11-13,-1-8 127,-13-15-121,-2 0-1,1 0 1,0 1-1,0-1 1,0 0-1,0 0 1,0 0-1,0 1 1,0-1-1,0 0 1,0 0-1,0 0 1,0 0-1,-1-1 1,3 1-1,17-13-18,5-14 39,7-12-19,5-8-10,4-1 4,2 4-2,-3 10-75,-3 13-16,-35 21 93,0-1-1,1 1 0,-1-1 0,1 1 0,0-1 0,-1 1 0,1 0 0,-1 0 0,1 0 0,3 1 0,-3 0-2,-1 0 0,0-1 0,0 1 0,0 0 0,0 0 0,0 1 0,0-1 0,0 0 0,0 0 0,-1 1 0,1 0 0,1 1 0,1 1 13,-1 0 1,0 0-1,0 1 0,0 0 0,3 7 0,13 35-33,-3 7 22,0-2-446,0-8-1043,-14-42 1062,0 2 1,1 0-1,-1 0 1,1-1 0,4 7-1,-6-11 111,0 2 0,-1 0 0,1-1 0,0 1 1,0-1-1,0 1 0,0-1 0,0 1 0,-1-1 0,1 0 0,0 0 0,0 1 0,0-1 0,0 0 0,0 0 0,0 0 0,0 0 0,0 0 1,0 0-1,2 0 0,-1-1-558,0 0 1,-1 0-1,1 0 1,0 0-1,-1-1 1,1 1-1,0 0 1,-1 0-1,1-1 1,-1 1-1,0-1 1,2-2-1,15-21-8099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7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145.11328"/>
      <inkml:brushProperty name="anchorY" value="-28464.59961"/>
      <inkml:brushProperty name="scaleFactor" value="0.5"/>
    </inkml:brush>
  </inkml:definitions>
  <inkml:trace contextRef="#ctx0" brushRef="#br0">1 1 13731,'0'0'18455,"28"16"-40481,-10-6 12037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037.86328"/>
      <inkml:brushProperty name="anchorY" value="-29337.92188"/>
      <inkml:brushProperty name="scaleFactor" value="0.5"/>
    </inkml:brush>
  </inkml:definitions>
  <inkml:trace contextRef="#ctx0" brushRef="#br0">592 773 17612,'0'0'11292,"-1"-35"-10456,-7-10 129,-7-6 98,10 42-860,0-1 0,-11-18 1,11 22-137,-1 0-1,1 0 1,-1 1 0,-11-10 0,9 11-67,1-1-1,-1 1 0,1 0 0,-16-4 0,15 7 11,-1-1 0,0 0 0,0 1-1,0 1 1,-11 0 0,9 2-10,-1-1 0,0 1 0,1 1 0,-14 5 0,10-2 0,-1 1 0,-28 17 0,26-12 0,0 1 0,-18 18 0,18-15 0,-28 37 0,33-36 0,-23 41 0,26-39 0,-15 37 0,20-42 0,1 1 0,-5 24 0,8-32 0,1 0 0,-1 0 0,1 1 0,0-1 0,3 12 0,-3-16 0,1 1 0,0-1 0,0 1 0,1-1 0,-1 1 0,1-1 0,0 0 0,0 0 0,0 0 0,3 4 0,-4-5 0,2 0 0,-1 1 0,1-1 0,-1 0 0,1 0 0,0-1 0,0 1 0,0 0 0,0-1 0,5 2 0,-4-2 0,0-1 0,0 1 0,1 0 0,-1-1 0,1 0 0,-1 0 0,1 0 0,6-2 0,-4 0 0,1-1 0,0 1 0,-1-1 0,1-1 0,8-5 0,-5 2 0,1-1 0,-1-1 0,12-12 0,-8 5 0,26-35 0,-25 25 0,19-35 0,7-43 0,-8-11 0,-9-6 0,-9 1 0,-7 9 0,-5 16 0,-3 23 0,-2 22 0,0 23 0,0 25 0,0 6 0,0 30 0,1 39 0,6 40 0,6 32 0,4 16 0,2-3 0,2-16 0,1-20 0,0-19 0,4-17 0,-18-73-555,-2 0-1,2-1 1,9 16-1,-11-21-292,1 0 0,0 0 0,0 0 0,0-1 0,9 7 0,-9-8-488,0-1 0,1 1 0,0-1-1,0-1 1,11 5 0,-11-3-3439,1-2 0,1 0 1,12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4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052.21094"/>
      <inkml:brushProperty name="anchorY" value="-30711.98047"/>
      <inkml:brushProperty name="scaleFactor" value="0.5"/>
    </inkml:brush>
  </inkml:definitions>
  <inkml:trace contextRef="#ctx0" brushRef="#br0">68 0 16003,'0'0'16059,"-4"37"-15441,-3 23-642,-3 25 135,-1 19-111,0 13 0,2 5 0,3-5 0,1-11 0,3-16 0,0-20 0,2-21-990,1-24-3385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7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147.65234"/>
      <inkml:brushProperty name="anchorY" value="-30839.50391"/>
      <inkml:brushProperty name="scaleFactor" value="0.5"/>
    </inkml:brush>
  </inkml:definitions>
  <inkml:trace contextRef="#ctx0" brushRef="#br0">0 84 14299,'0'0'18009,"8"-10"-17714,12-3-131,14-1-164,15 0 0,13 1 0,8 3 0,2 4 0,-7 2-411,-12 8-1516,-50-2 1671,1-1 0,0 0 0,-1 0 1,1 0-1,-1 1 0,1 0 0,-1-1 0,5 4 0,-8-4 21,2 1-1,-1-1 1,0 0-1,0 1 1,0-1-1,0 0 1,0 1 0,0-1-1,-1 1 1,1-1-1,0 1 1,-1 0 0,1-1-1,-1 1 1,1 0-1,-1 2 1,0-1-577,0 0-1,0 1 1,0-1 0,-1 0 0,0 0 0,1 1 0,-1-1-1,0 0 1,-3 5 0,-12 27-16676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4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1303 48 12515,'0'0'17615,"-3"-1"-17459,-4-1-82,-5-1-13,-7-3-11,-7-1-58,-6-1 90,-7 1-94,-4 1 20,-6 2 3,-3 2-4,-3 0 1,-2 3 9,-2 3-12,1 6 70,0 3-95,0 5 12,3 5 13,1 3-17,2 5 15,1 3-14,2 3 14,0 3-4,3 3 1,0 0-10,4 2 13,3 1-14,3 0 14,5 1-14,2 0 23,5 1-25,3 0 17,4 3-24,4 2 25,4 3-17,2 4 15,4 3-4,1 1 10,2 2 7,3 0-20,6-2 16,6 0-5,6-2 1,7-1-10,6 0 13,6 0-14,7-1 5,5 0-2,5-4-19,6-2 15,5-5-71,4-6 95,3-5-86,4-6-59,2-7 148,1-7-115,0-6 103,0-5-29,0-3-92,1-4 131,-1-5-174,2-6 79,-1-7-44,1-6 27,0-6-8,-1-4 106,-2-5-104,-5-2 119,-6-1 13,-5-1-48,-8 0 19,-7 0 4,-6 1-13,-5-1 4,-4-1-10,-3-1 12,-4-2 5,-4-2 8,-3-2 73,-4-1-1,-4-1 108,-3 1-36,-4 0-29,-1 1 2,-3 1 15,-1 0-90,-1 1 44,0 2-54,0 1 32,-1 4 18,1 1 12,0 3 46,-2 2 92,-2 3-106,-3 1 28,-2 2-74,-4 1 9,-3 2 39,-3 2 32,-2 0-44,-3 3-67,0 1 10,-1 1 9,0 2-91,-1 1 111,-1 1-129,-1 0 38,-1 1-13,-1 0 0,0-1 0,-1 1 0,-1 0 0,1 1 0,1 2 0,-1 1 0,-1 2 0,-2 1 0,-1 3 0,-1 0 0,-3 3 0,-1 0 0,-2 1 0,-2 1 0,-3 1 0,-2 1 0,-3 3 0,-2 3 0,-1 1 0,-1 2 0,2-1-19,3 2-479,1-2-1097,4 1-3965,2-2-8933,9-2 4166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8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452.15234"/>
      <inkml:brushProperty name="anchorY" value="-31721.91211"/>
      <inkml:brushProperty name="scaleFactor" value="0.5"/>
    </inkml:brush>
  </inkml:definitions>
  <inkml:trace contextRef="#ctx0" brushRef="#br0">0 102 17764,'0'0'14742,"45"-14"-14652,16-5 81,12-1-171,5 0 0,-6 4 0,-8 4-205,-14 12-3984,-47 0 3609,0 1 0,0-1 0,1 1 0,-1 0 0,0 0 0,0 0 0,0 1 0,6 2 0,-7-2 19,0-1 0,0 1 0,0-1 0,-1 1 0,1 0 1,0-1-1,-1 1 0,1 0 0,-1 0 0,0 0 0,2 3 0,8 20-17498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3.9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806.83203"/>
      <inkml:brushProperty name="anchorY" value="-32526.69141"/>
      <inkml:brushProperty name="scaleFactor" value="0.5"/>
    </inkml:brush>
  </inkml:definitions>
  <inkml:trace contextRef="#ctx0" brushRef="#br0">1 1081 12187,'0'0'19009,"6"17"-18644,10 3-165,11 0-197,14-3-1096,13-4-1584,11-6-1463,10-10 268,4-10 1339,2-12 1251,-4-9 1254,-54 22 1059,25-19 0,-28 17 945,21-20 0,9-17 1263,-10 1-672,-11 5 59,-10 8-501,-7 10-2427,-6 10 661,-4 9-359,-2 14 0,-2 17 0,1 15 0,-1 14 0,1 8 0,0 4 0,3-2 0,4-7 0,3-10 0,6-13 0,-13-29 0,-1-1 0,1 0 0,0 1 0,0-1 0,0 0 0,0 0 0,4 2 0,-5-3 0,1 0 0,-1 0 0,1-1 0,-1 1 0,1-1 0,0 1 0,-1-1 0,1 1 0,-1-1 0,1 0 0,0 0 0,2 0 0,-2-1 0,1 1 0,0-1 0,-1 1 0,1-1 0,-1 0 0,1 0 0,-1 0 0,5-3 0,24-23 0,4-15 0,2-13 0,2-9 0,0-4 0,-4 3 0,-5 12 0,-8 13 0,-5 16 0,-17 24 0,0 0 0,0 0 0,0 0 0,1-1 0,-1 1 0,0 0 0,0 0 0,0-1 0,1 1 0,-1 0 0,0 0 0,1 0 0,-1 0 0,0-1 0,0 1 0,1 0 0,-1 0 0,0 0 0,1 0 0,-1 0 0,0 0 0,1 0 0,-1 0 0,0 0 0,1 0 0,-1 0 0,0 0 0,1 0 0,-1 0 0,0 0 0,0 0 0,1 0 0,-1 0 0,0 0 0,1 0 0,-1 1 0,2 0 0,-2 0 0,1 1 0,0-1 0,0 0 0,-1 1 0,1-1 0,-1 1 0,1-1 0,-1 1 0,0-1 0,1 3 0,5 34 0,2 15 0,3 7 0,6-1 0,6-9 0,-19-44 0,1 0 0,-1 1 0,1-1 0,8 8 0,-9-12 0,0 2 0,0-2 0,1 1 0,-1 0 0,1-1 0,-1 0 0,6 2 0,-6-4 0,0 1 0,1 0 0,-1 0 0,1-1 0,-1 0 0,1 0 0,-1 0 0,7-2 0,-4 1 0,0-1 0,-1-1 0,1 1 0,0-1 0,11-6 0,-7 1 0,0 0 0,0 0 0,11-12 0,-6 3 0,24-31 0,16-40 0,-1-26 0,-3-19 0,-3-11 0,-9 3 0,-9 16 0,-10 22 0,-9 25 0,-5 26 0,-7 31 0,-8 38 0,-8 44 0,-4 46 0,-3 36 0,2 18 0,4 0 0,5-18 0,5-21 0,12-24 0,-3-81 0,1 0 0,9 28 0,-9-37 0,0 0 0,0 0 0,1-1 0,1 1 0,7 11 0,-8-15 0,0 1 0,1 0 0,-1-1 0,1 0 0,0 0 0,0-1 0,8 6 0,-6-5 0,1 0 0,0-1 0,0 0 0,0 0 0,11 2 0,-9-4 0,1 0 0,-1 0 0,1-1 0,16-2 0,-14 0 0,1 0 0,1-2 0,17-5 0,-16 2 0,0-1 0,28-16 0,-26 12 0,0-1 0,18-18 0,-18 13 0,30-37 0,-31 31 0,21-36 0,-24 33 0,14-35 0,1-22 0,-12 12 0,-8 18 0,-9 49 0,0 1 0,0-1 0,0 0 0,0 0 0,-2-6 0,2 11 0,0 0 0,-1-1 0,1 1 0,0-1 0,0 1 0,0-1 0,0 1 0,-1 0 0,1-1 0,0 1 0,0-1 0,-1 1 0,1-1 0,0 1 0,-1 0 0,1-1 0,0 1 0,-1 0 0,1 0 0,-1-1 0,1 1 0,0 0 0,-1 0 0,1-1 0,-1 1 0,1 0 0,-1 0 0,1 0 0,-1 0 0,1 0 0,-1 0 0,1 0 0,-1 0 0,0 0 0,0 1 0,-1 0 0,0 0 0,0 0 0,1 0 0,-1 0 0,0 0 0,1 0 0,-1 1 0,1-1 0,0 1 0,-3 2 0,-22 38 0,-1 18 0,3 11 0,6 1 0,8-6 0,11-58 0,-1 1 0,0 0 0,4 18 0,-3-23 0,0 0 0,0-1 0,0 1 0,1 0 0,0-1 0,0 1 0,0-1 0,4 6 0,-4-6 0,0-1 0,0 0 0,1 1 0,-1-1 0,1 0 0,0 0 0,-1-1 0,1 1 0,0-1 0,3 2 0,-2-2 0,0 0 0,1 0 0,-1 0 0,0 0 0,0-1 0,1 0 0,8 0 0,-6-1 0,1 0 0,0-1 0,-1 0 0,13-4 0,-8 1 0,0-1 0,19-12 0,25-23 0,0-8 0,-3-3 0,-3 5 0,-4 8 0,-1 10 0,-38 26 0,0 0 0,1 0 0,12-3 0,-15 5 0,0 1 0,0-1 0,-1 1 0,1 0 0,0 1 0,8 0 0,-8 1 0,0-1 0,0 1 0,0 0 0,0 0 0,0 0 0,6 5 0,-4-3 0,-1 2 0,1-1 0,-1 1 0,6 7 0,-3-3 0,0 1 0,8 15 0,13 29 0,-9 4 0,-7-1 0,-6-7 0,-7-8 0,-8-11 0,-4-11 0,-2-10 0,13-12 0,-1 1 0,1 1 0,-1-1 0,1 0 0,-1 0 0,1 0 0,-1 0 0,0 0 0,1 0 0,-1-1 0,1 1 0,-1 0 0,1 0 0,-1 0 0,1 0 0,-1-1 0,1 1 0,-1 0 0,1-1 0,-1 1 0,0-1 0,-9-20 0,11-20 0,15-22 0,-3 35 0,17-32 0,35-42-4425,18-4-4253,-8 17-12973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4.7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938.34766"/>
      <inkml:brushProperty name="anchorY" value="-32940.40625"/>
      <inkml:brushProperty name="scaleFactor" value="0.5"/>
    </inkml:brush>
  </inkml:definitions>
  <inkml:trace contextRef="#ctx0" brushRef="#br0">437 32 16468,'0'0'16264,"-11"-11"-16306,-9 0 119,-10 2-77,-9 9 0,-6 10 0,36-6 0,-1 1 0,-17 9 0,18-7 0,-1 0 0,-13 13 0,15-12 0,1 0 0,-13 18 0,14-17 0,0 1 0,-7 17 0,-2 20 0,15-40 0,-1-1 0,1 1 0,0-1 0,0 1 0,1 6 0,1-7 0,-1-1 0,0 0 0,1 1 0,0-1 0,0 0 0,3 6 0,-1-6 0,0 1 0,0-1 0,0 0 0,0 1 0,6 4 0,-2-3 0,0-1 0,0 1 0,11 5 0,33 15 0,3-3 0,-2-2 0,-8 0 0,-10 1 0,-12 1 0,-23-22 0,1 0 0,1 0 0,-2 0 0,1 0 0,0 0 0,0 1 0,-1-1 0,1 0 0,-1 0 0,1 3 0,-2-3 0,1 1 0,-1-1 0,1 0 0,-1 1 0,1-1 0,-1 0 0,0 0 0,0 0 0,0 0 0,-2 4 0,0-2 0,-1 0 0,1 0 0,-1 0 0,0 0 0,-6 4 0,-35 19 0,-18-4-1307,-18-8-2754,53-13 947,-36-1-1,39-3-3691,-42-7 0,-9-6-44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4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55.29688"/>
      <inkml:brushProperty name="anchorY" value="-32689.28711"/>
      <inkml:brushProperty name="scaleFactor" value="0.5"/>
    </inkml:brush>
  </inkml:definitions>
  <inkml:trace contextRef="#ctx0" brushRef="#br0">242 0 18340,'0'0'14155,"-10"6"-14390,-7 15 742,-7 19-507,-12 32-19,-12 25-6538,-9 18-6040,7-13-1383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6.1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566.44922"/>
      <inkml:brushProperty name="anchorY" value="-32295.8418"/>
      <inkml:brushProperty name="scaleFactor" value="0.5"/>
    </inkml:brush>
  </inkml:definitions>
  <inkml:trace contextRef="#ctx0" brushRef="#br0">497 359 10098,'0'0'7242,"0"-40"-3764,-3-16 481,-5-11-2960,-6 0 1159,-7 9-967,17 52-992,0-2 0,0 1 1,-1-1-1,-6-6 0,8 11-145,-1 0 1,1 0-1,0 1 0,-1-1 0,1 1 1,-1-1-1,0 1 0,-5-2 0,6 4-21,-1-1-1,0 0 0,1 1 1,-1-1-1,0 1 0,1 0 1,-1 0-1,0 0 1,1 1-1,-6 0 0,3 2 48,-1 0 0,1-1 0,0 1 0,0 0 0,0 1 0,-9 6 0,3 1 34,1 0 0,0 0 0,-12 16 1,4-1 69,-21 35 0,-16 50 77,8 18-126,11 7-137,13 3 25,17-5-23,9-102 0,9 61 0,-6-72 0,1 0 0,1 1 0,10 23 0,-9-30 0,0 1 0,1-1 0,0 0 0,13 14 0,-12-18 0,0 0 0,1-1 0,0 0 0,22 15 0,-20-16 0,1-1 0,1 0 0,0-1 0,17 6 0,-15-7 0,1-1 0,0-1 0,26 4 0,-26-7 0,0-1 0,0 0 0,28-4 0,-29 1 0,1 0 0,0-2 0,25-10 0,-27 9 0,1-2 0,-1-1 0,21-14 0,-22 12 0,-1 0 0,0-2 0,16-17 0,-17 17 0,0-3 0,18-29 0,-21 29 0,0-3 0,10-23 0,-12 24 0,9-36 0,-3-6 0,-8 15 0,-6 17 0,-2 20 0,-1 22 0,2 22 0,5 19 0,5 12 0,6 7 0,5 0 0,3-8 0,2-12 0,1-16 0,-23-34 0,0-1 0,0 1 0,1-1 0,-1 0 0,8 4 0,-9-7 0,0 1 0,0 0 0,0 0 0,-1-1 0,1 1 0,0-1 0,0 1 0,0-1 0,1 0 0,-1 0 0,0 0 0,3-1 0,-2 1 0,0-1 0,0 0 0,0 0 0,0 0 0,0-1 0,0 1 0,0-1 0,4-3 0,1-1 0,-1 0 0,-1 0 0,9-10 0,25-35 0,4-12 0,3-5 0,1 2 0,0 8 0,-3 14 0,-37 38 0,0 0 0,1 1 0,10-6 0,-16 10 0,1-1 0,0 1 0,0 0 0,0 0 0,0 0 0,0 1 0,0-1 0,6 1 0,-6 0 0,-1 1 0,1-1 0,-1 1 0,1 0 0,-1 0 0,1 0 0,-1 1 0,0-1 0,5 4 0,-2-1 0,0-1 0,-1 2 0,0-1 0,0 1 0,6 7 0,-2-1 0,0 1 0,9 15 0,15 35 0,-5 6 0,-5 0 0,-6-6 0,-6-9 0,-5-13 0,-3-12 0,-1-11 0,-2-12 0,1-15 0,2-14 0,2-17 0,4-12 0,5-10 0,5-5 0,6 2 0,4 4 0,5 10 0,5 9 0,2 12 0,1 10-485,-4 9-2037,-8 11-4386,-28 1 5694,0 1 0,0-1 0,0 1 1,0-1-1,0 1 0,0 0 0,0 0 1,0 0-1,2 1 0,11 8-9447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6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977.17188"/>
      <inkml:brushProperty name="anchorY" value="-33607.35938"/>
      <inkml:brushProperty name="scaleFactor" value="0.5"/>
    </inkml:brush>
  </inkml:definitions>
  <inkml:trace contextRef="#ctx0" brushRef="#br0">1 4 20972,'0'0'10908,"55"-4"-41174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7.3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879.02344"/>
      <inkml:brushProperty name="anchorY" value="-34450.47656"/>
      <inkml:brushProperty name="scaleFactor" value="0.5"/>
    </inkml:brush>
  </inkml:definitions>
  <inkml:trace contextRef="#ctx0" brushRef="#br0">295 349 17772,'0'0'14943,"-24"0"-14934,-12 15 34,-11 18-43,33-18 0,-23 25 0,21-18 0,-19 31 0,22-26 0,-16 36 0,-1 34 0,26-75 0,0 2 0,-1 25 0,5-36 0,1 1 0,0 0 0,1 0 0,4 16 0,-4-22 0,1 0 0,0 0 0,1 1 0,0-2 0,0 1 0,9 12 0,-8-14 0,0 0 0,0 0 0,1 0 0,0-1 0,0 0 0,0 0 0,10 5 0,-8-6 0,1 1 0,0-1 0,0 0 0,1-1 0,17 4 0,-16-6 0,1 1 0,1-1 0,-1-1 0,22-1 0,-20-1 0,2 0 0,-1-2 0,25-7 0,-25 4 0,2 0 0,-1-1 0,17-10 0,-18 8 0,0-1 0,26-24 0,-27 21 0,0-1 0,17-24 0,-19 22 0,0-2 0,9-20 0,-11 19 0,12-36 0,-3-14 0,-8 9 0,-8 16 0,-2 14 0,-3 20 0,-1 20 0,1 22 0,1 18 0,4 13 0,8 5 0,7-1 0,8-8 0,-21-48 0,2-1 0,13 19 0,-15-23 0,1 1 0,-1 0 0,1-1 0,9 5 0,-10-6 0,0-1 0,0 0 0,1 0 0,11 4 0,-13-7 0,0 1 0,0 0 0,0-1 0,0 1 0,0-1 0,1 0 0,5-1 0,-5 0 0,-1 0 0,1 0 0,0-1 0,-1 1 0,0-1 0,8-4 0,-5 2 0,-1-1 0,1 1 0,-1-1 0,6-7 0,25-31 0,-1-9 0,-2-5 0,-3 2 0,-6 5 0,-5 11 0,-7 12 0,-5 16 0,-7 11 0,-1 0 0,0 0 0,0 0 0,0 0 0,1 0 0,-1 0 0,0 0 0,0 0 0,0 0 0,0 0 0,1 0 0,-1 0 0,0 0 0,0 0 0,0 0 0,0 0 0,1 0 0,-1 0 0,0 1 0,0-1 0,0 0 0,0 0 0,0 0 0,0 0 0,1 0 0,-1 0 0,0 1 0,0-1 0,0 0 0,0 0 0,0 0 0,0 0 0,0 0 0,0 1 0,0-1 0,0 0 0,0 0 0,0 0 0,0 0 0,0 1 0,0-1 0,0 0 0,0 0 0,0 0 0,0 0 0,0 1 0,0-1 0,4 23 0,1 15 0,4 12 0,6 6 0,8-1 0,8-6 0,-25-42 0,0 1 0,1-1 0,11 9 0,-12-11 0,1 0 0,0-1 0,1 1 0,7 2 0,-9-4 0,0-1 0,1 0 0,-1 0 0,14 1 0,-15-3 0,0 0 0,1 0 0,0 0 0,-1-1 0,1 1 0,5-3 0,-5 1 0,-1 0 0,1 0 0,0 0 0,-1-1 0,9-5 0,-7 3 0,-1 0 0,1-1 0,-1 1 0,6-8 0,-4 3 0,1-1 0,8-15 0,12-30 0,-3-5 0,-4 0 0,-5 5 0,-4 10 0,-5 13 0,-3 12 0,-3 19 0,-2 19 0,0 17 0,0 16 0,5 10 0,8 3 0,8-3 0,-16-51 0,1 1 0,0-1 0,9 13 0,-10-17 0,1 1 0,0 0 0,0-1 0,13 9 0,-13-10 0,0-1 0,1 1 0,-1-1 0,1-1 0,10 4 0,-11-6 0,1 1 0,0 0 0,-1-1 0,1 0 0,0 0 0,8-1 0,-7-1 0,0 0 0,-1-1 0,1 1 0,0-1 0,10-6 0,-8 3 0,0 0 0,-1-1 0,17-14 0,-13 8 0,-1 0 0,15-21 0,-12 13 0,17-35 0,7-34 0,-7-11 0,-7-5 0,-8 3 0,-6 9 0,-6 18 0,-2 21 0,-3 23 0,0 28 0,-1 6 0,0 27 0,-1 29 0,2 24 0,2 18 0,1 8 0,2 0 0,0-8 0,-1-15 0,-2-18 0,0-21 0,1-18 0,-3-28 0,0 0 0,0 0 0,0 1 0,0-1 0,0 0 0,0 0 0,0 1 0,0-1 0,0 0 0,0 1 0,0-1 0,0 0 0,0 0 0,0 1 0,0-1 0,1 0 0,-1 0 0,0 1 0,0-1 0,0 0 0,0 0 0,1 0 0,-1 1 0,0-1 0,0 0 0,0 0 0,1 0 0,-1 1 0,0-1 0,0 0 0,1 0 0,-1 0 0,1 0 0,8-12 0,7-17 0,9-15 0,9-9 0,8-2 0,7 2 0,3 8-2885,0 10-3721,-7 10-6667,-11 10 3563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7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009.09375"/>
      <inkml:brushProperty name="anchorY" value="-35402.26953"/>
      <inkml:brushProperty name="scaleFactor" value="0.5"/>
    </inkml:brush>
  </inkml:definitions>
  <inkml:trace contextRef="#ctx0" brushRef="#br0">0 1 18740,'0'0'13751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8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855.76172"/>
      <inkml:brushProperty name="anchorY" value="-36248.9375"/>
      <inkml:brushProperty name="scaleFactor" value="0.5"/>
    </inkml:brush>
  </inkml:definitions>
  <inkml:trace contextRef="#ctx0" brushRef="#br0">11 196 19412,'0'0'13014,"-3"26"-13122,1 21 557,-1 21-449,1 16 0,5 7 0,7-1 0,-5-66 0,10 32 0,-11-45 0,1 2 0,0-1 0,10 14 0,-11-19 0,0-1 0,1 0 0,0 0 0,0 0 0,10 7 0,-12-11 0,0 1 0,1-1 0,0 0 0,-1 0 0,1 0 0,0-1 0,0 1 0,0-1 0,7 2 0,-7-3 0,0 0 0,0 0 0,0 0 0,0-1 0,0 1 0,0-1 0,0 0 0,0 0 0,0 0 0,4-2 0,-1 0 0,-1 0 0,0-1 0,0 0 0,0 0 0,0 0 0,7-7 0,-3 0 0,0 0 0,-1 0 0,9-14 0,-2 2 0,14-29 0,10-34 0,-6-3 0,-7 8 0,-7 12 0,-6 19 0,-5 22 0,-6 24 0,0 5 0,1 23 0,2 22 0,4 19 0,3 10 0,7 2 0,4-5 0,3-11 0,3-16 0,-26-39 0,1-1 0,0-1 0,-1 1 0,10 6 0,-12-10 0,1 1 0,0-1 0,0 0 0,0 1 0,0-1 0,0 0 0,0 0 0,0-1 0,4 1 0,-4-1 0,-1 0 0,1 0 0,0 0 0,-1-1 0,1 1 0,0-1 0,-1 0 0,1 1 0,0-1 0,3-3 0,0 1 0,-1 0 0,-1 0 0,1-1 0,-1 1 0,7-8 0,26-35 0,2-14 0,3-9 0,0-4 0,0 3 0,-2 10 0,-1 12 0,-2 16 0,-32 28 0,0 1 0,0 0 0,1 0 0,9-3 0,-11 5 0,-1 0 0,1 0 0,0 1 0,-1 0 0,1-1 0,0 1 0,-1 0 0,5 1 0,-3 0 0,-1 0 0,1 0 0,-1 1 0,1-1 0,-1 1 0,6 3 0,-3-1 0,0 0 0,0 1 0,9 8 0,19 25 0,-4 7 0,-9 5 0,-7 3 0,-14-42 0,1 0 0,-2 22 0,-1-23 0,-1 0 0,1 0 0,-6 15 0,3-14-75,0-1 1,-1 1-1,-7 10 0,-20 28-848,-3-9-35,6-10-19,7-10-334,18-15 697,21-18 446,22-17 102,18-18 625,14-14 197,8-11 54,-1-5 402,-6 3 108,-11 9-770,-14 12-556,-15 16 121,-13 13-115,-10 18 0,-8 8 0,0-1 0,-1 0 0,0 1 0,0-1 0,1 0 0,-1 1 0,0-1 0,0 0 0,0 1 0,1-1 0,-1 1 0,0-1 0,0 0 0,0 1 0,0-1 0,0 1 0,0-1 0,0 0 0,0 1 0,0-1 0,0 1 0,0-1 0,0 1 0,0-1 0,-1 29 0,-1 15 0,4 12 0,6 8 0,8 0 0,7-4 0,7-9 0,-25-43 0,2-1 0,-1 1 0,10 7 0,-11-10 0,0 0 0,1-1 0,0 1 0,7 2 0,-8-4 0,1 0 0,-1-1 0,1 0 0,9 2 0,-11-3 0,1-1 0,-1 1 0,0-1 0,1 0 0,-1-1 0,7 0 0,-6 0 0,0 0 0,0-1 0,0 0 0,0 0 0,7-4 0,26-21 0,1-11 0,0-9 0,-1-2 0,-3 2 0,-5 7 0,-4 10 0,-6 13 0,-20 17 0,1 0 0,0-1 0,-1 1 0,1 0 0,0 0 0,-1-1 0,1 1 0,0 0 0,-1 0 0,1 0 0,0 0 0,-1 0 0,1 0 0,0 0 0,0 0 0,-1 0 0,1 0 0,0 0 0,-1 0 0,2 1 0,-1 0 0,0 0 0,0 0 0,0 0 0,0-1 0,0 1 0,0 0 0,0 0 0,0 1 0,-1-1 0,1 0 0,-1 0 0,1 0 0,0 2 0,8 29 0,-1 12 0,-1 7 0,-1 0 0,0-6 0,-1-9-168,1-11 216,2-10 96,-8-16-146,0 2 0,1-1 0,-1 0 1,1 0-1,-1 1 0,0-1 0,1 0 0,-1 0 0,1 0 1,-1 0-1,0 0 0,1 0 0,-1 1 0,1-1 0,-1 0 0,0 0 1,1 0-1,-1 0 0,1-1 0,-1 1 0,1 0 0,-1 0 1,0 0-1,1 0 0,0-1 0,16-11 26,6-12-24,8-7 0,6-3 0,3 2 0,3 6 0,1 8 0,1 6 0,3 10 0,4 8 0,5 6 0,6 4 0,5-2 0,3-2 0,1-7 0,-3-10 0,-56 3 0,0-1 0,23-9 0,-27 8 0,0-1 0,1 1 0,15-13 0,-17 11 0,-1-1 0,0 1 0,0-2 0,7-8 0,-7 7 0,-1 0 0,-1-1 0,9-16 0,-9 13 0,0-1 0,6-22 0,1-33 0,-10 1 0,-9 5 0,5 54 0,0-1 0,-2-1 0,-4-10 0,6 16 0,-1 0 0,0 0 0,0 0 0,0 0 0,-7-7 0,9 11 0,-2-1 0,1 0 0,0 0 0,0 1 0,-1-1 0,1 1 0,-1-1 0,0 1 0,1 0 0,-5-2 0,4 4 0,0-2 0,1 1 0,-1 0 0,0 0 0,1 0 0,-1 1 0,0-1 0,1 1 0,-1-1 0,0 1 0,-4 2 0,3 0 0,-1 0 0,0 0 0,0 0 0,1 0 0,-1 1 0,-5 6 0,1 0 0,1 1 0,-14 21 0,11-11 0,-13 32 0,-6 39 0,7 15 0,8 13 0,5 10 0,7 6 0,5 3 0,2-1-1400,0-3-198,-3-10-654,-9-12 877,4-95 670,0 1 1,-1 0-1,-7 18 1,8-27 289,-1 0 1,0 0 0,-1 0-1,0 0 1,-9 10 0,11-13-339,-2-1 0,0 0 1,0 0-1,-1 0 0,0-1 0,-9 6 1,11-5-2730,-2-1 0,-1 0 0,0-1 0,-12 4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0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591.88672"/>
      <inkml:brushProperty name="anchorY" value="-38535.28125"/>
      <inkml:brushProperty name="scaleFactor" value="0.5"/>
    </inkml:brush>
  </inkml:definitions>
  <inkml:trace contextRef="#ctx0" brushRef="#br0">0 1 21693,'0'0'8728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7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27.37451"/>
      <inkml:brushProperty name="anchorY" value="668.27643"/>
      <inkml:brushProperty name="scaleFactor" value="0.5"/>
    </inkml:brush>
  </inkml:definitions>
  <inkml:trace contextRef="#ctx0" brushRef="#br0">449 97 8602,'0'0'16478,"-33"-6"-14503,-7 0-891,-8 1-127,-2 7-120,2 9-178,38-8-499,1 1 1,-18 10-1,17-8-74,1 1-1,-15 12 0,-15 24 105,6 8-62,5 7-84,8 4-31,7 1 11,5-2-19,9-4 5,7-7 7,-5-42-16,0 0 1,0 0-1,6 11 0,-5-13 1,0 0 0,0 0 0,0 0 0,6 5 0,-5-6-2,1-1-1,-1 1 1,1-1 0,8 5-1,-6-5-17,-1-1 0,2 1-1,11 3 1,33 3-119,6-7 78,3-10 54,1-11-6,-4-9 19,-45 19 42,25-19 0,-29 18-31,1-1-1,11-14 1,-13 14 53,-1-2-1,9-14 1,8-26 53,-10-2-41,-6-1 6,-5 0 0,-4 2-50,-1 3 99,0 6-50,-2 4 27,-1 6 14,-5 6-154,-6 5 45,-6 3-21,-8 5 0,-6 3 0,-6 4 0,-3 3-1363,0 7-4194,3 6-10433,10 2 6714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6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438.55469"/>
      <inkml:brushProperty name="anchorY" value="-39381.94922"/>
      <inkml:brushProperty name="scaleFactor" value="0.5"/>
    </inkml:brush>
  </inkml:definitions>
  <inkml:trace contextRef="#ctx0" brushRef="#br0">115 0 16067,'0'0'15166,"-15"55"-14381,-4 37-277,-3 40-327,2 30-157,4 10 12,5-8-36,5-21 0,2-25 0,3-26 0,1-23-1475,5-26-1175,-5-46 2403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8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503.09375"/>
      <inkml:brushProperty name="anchorY" value="-39762.11328"/>
      <inkml:brushProperty name="scaleFactor" value="0.5"/>
    </inkml:brush>
  </inkml:definitions>
  <inkml:trace contextRef="#ctx0" brushRef="#br0">15 0 17452,'0'0'13047,"0"34"-11638,0 21-647,0 24-798,0 18 169,0 14-133,1 6 0,3 1 0,1-6 0,1-10 0,1-13 0,-2-17-887,-4-21-1987,-2-47 2144,1 0-1,0-1 0,-1 1 1,0 0-1,0 0 0,-2 5 1,2-7 216,0-1 0,1 0 0,-1 0 0,0 0 0,1-1 1,-1 1-1,0 0 0,0 0 0,1 0 0,-1-1 0,0 1 0,0 0 1,0-1-1,0 1 0,0-1 0,0 1 0,0-1 0,-2 1 0,3 1-738,-10 0-7518,8-2 7517,1 0 0,-1 0 0,-1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0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642.24609"/>
      <inkml:brushProperty name="anchorY" value="-40003.15625"/>
      <inkml:brushProperty name="scaleFactor" value="0.5"/>
    </inkml:brush>
  </inkml:definitions>
  <inkml:trace contextRef="#ctx0" brushRef="#br0">1 125 15659,'0'0'16116,"33"-14"-16027,21-3-76,22-4-1497,24-1-2738,13 1-2430,6 4-680,-21 5-5642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082.37109"/>
      <inkml:brushProperty name="anchorY" value="-40726.16797"/>
      <inkml:brushProperty name="scaleFactor" value="0.5"/>
    </inkml:brush>
  </inkml:definitions>
  <inkml:trace contextRef="#ctx0" brushRef="#br0">17 220 9658,'0'0'18972,"25"2"-18332,11 0-202,7 1-81,2-3-92,-1-5 30,-5-5 48,-7-7 40,-9-5-138,-8-7-48,-9-2-122,-6 27-74,-1-1 0,1 1 0,-1 0 0,0-1 0,-2-6-1,1 7 1,0 0 0,0 0-1,-1-1 1,1 1 0,-5-5-1,3 5-7,0 0 0,0 1-1,-1-1 1,1 1 0,-6-4-1,3 3 11,0 1 0,-1-1 0,-11-3 0,11 6 7,1 0 0,-1 0 0,0 0 0,-10 1 0,11 1-13,0 0-1,-1 1 1,1-1 0,-15 6 0,16-3 6,-2 0 0,1 0-1,1 0 1,-1 1 0,-7 6 0,8-4 0,-1 0 1,1 1-1,0-1 0,-8 15 0,7-11 10,1 2 0,1 0 0,-6 16 0,8-15-14,0 1 0,0 0 0,0 18 0,4-21 5,-1 2-1,1 0 1,6 26 0,-2-29 16,-1 1 0,0-1 1,2 1-1,10 17 0,-9-19-12,1 1-1,0-1 1,1 0-1,16 14 1,-13-16 8,0 1 0,0-1 0,1 0 0,17 7 0,-12-7 8,0-1 0,1-1 1,21 4-1,-20-6 3,2-1 1,39 0 0,-38-4-14,1-1 0,36-7 0,-37 4 42,1-1-1,30-14 1,-31 11 8,0-2 1,24-15-1,-27 13-78,0-1 0,19-18 0,-21 16 30,30-36 1,-34 34-17,22-36 0,-23 34 0,12-31 0,0-14 0,-10 10 0,-7 15 0,-6 14 0,-2 22 0,-1 4 0,-5 17 0,-2 23 0,1 19 0,1 14 0,4 7 0,9 1 0,-2-59 0,8 32 0,-8-39 0,1 0 0,11 21 0,-12-28 0,1 2 0,0-1 0,15 15 0,-16-18 0,1 0 0,1-1 0,0 0 0,13 9 0,-13-10 0,0 0 0,1 0 0,0-1 0,11 4 0,-13-6 0,0 0 0,1 0 0,0 0 0,0-1 0,10 0 0,-11-1 0,1 0 0,0 0 0,-1 0 0,1-1 0,9-4 0,-9 3 0,0-1 0,0 0 0,0 0 0,11-10 0,-10 6 0,0 0 0,0 0 0,9-13 0,-8 8 0,0-1 0,8-18 0,-8 12 0,10-29 0,1-27 0,-8 0 0,-4 6 0,-5 11 0,-5 15 0,-3 14 0,-1 15 0,6 15 0,0 0 0,0 0 0,0 0 0,0 0 0,-1 0 0,1 0 0,0 0 0,0 0 0,0 0 0,0-1 0,-1 1 0,1 0 0,0 0 0,0 0 0,0 0 0,0 0 0,-1 0 0,1 0 0,0 0 0,0 0 0,0 0 0,0 0 0,-1 0 0,1 0 0,0 0 0,0 0 0,0 0 0,0 1 0,-1-1 0,1 0 0,0 0 0,0 0 0,0 0 0,0 0 0,0 0 0,-1 0 0,1 0 0,0 1 0,0-1 0,0 0 0,0 0 0,0 0 0,0 0 0,0 0 0,-1 1 0,-4 15 0,1 13 0,8 7 0,9 4 0,10 1 0,10-2 0,8-3 0,5-4 0,2-3 0,-2-2 0,-5 0 0,-8 0 0,-7 2 0,-7 2 0,-5 2 0,-2 0 0,4-1 0,9-5 0,-19-24 0,-1 1 0,0-1 0,1 0 0,10 5 0,35 6 0,-36-14 0,-1 1 0,22-1 0,-19-3-470,0 0 0,23-7 0,-30 4 64,2 0-1,0 1 0,-1-2 0,15-10 1,-17 8-496,2 0 0,0-1 0,-1-1 0,9-12 1,-10 10-1023,0-1 1,0-1-1,10-24 1,-9 22-7482,10-39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9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168.72656"/>
      <inkml:brushProperty name="anchorY" value="-41704.08984"/>
      <inkml:brushProperty name="scaleFactor" value="0.5"/>
    </inkml:brush>
  </inkml:definitions>
  <inkml:trace contextRef="#ctx0" brushRef="#br0">1 9 17132,'0'0'14481,"31"-4"-36916,1-1 13977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1.9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078.46094"/>
      <inkml:brushProperty name="anchorY" value="-42542.47656"/>
      <inkml:brushProperty name="scaleFactor" value="0.5"/>
    </inkml:brush>
  </inkml:definitions>
  <inkml:trace contextRef="#ctx0" brushRef="#br0">6 307 12291,'0'0'20372,"10"-4"-20409,-4 20 178,-4 26-141,-6 27 0,-2 24 0,0 15 0,0 6 0,4-6 0,6-13 0,8-20 0,-10-66 0,0-1 0,1 1 0,0-1 0,6 11 0,-8-16 0,1 0 0,0 0 0,0 0 0,0 0 0,0-1 0,1 1 0,-1-1 0,1 1 0,4 2 0,-6-4 0,1 0 0,0 0 0,0 0 0,0-1 0,0 1 0,0 0 0,0-1 0,0 0 0,0 1 0,0-1 0,0 0 0,0 0 0,0 0 0,4-1 0,-2 0 0,0 0 0,0 0 0,-1 0 0,1-1 0,0 0 0,0 0 0,-1 0 0,5-3 0,2-2 0,-1 0 0,16-16 0,21-29 0,2-9 0,-3 0 0,-3 6 0,-7 13 0,-7 13 0,-27 29 0,0-1 0,0 1 0,0-1 0,1 0 0,-1 0 0,0 1 0,0-1 0,1 1 0,-1-1 0,0 1 0,0-1 0,1 1 0,-1 0 0,3 0 0,-3 0 0,0 1 0,0-1 0,0 1 0,0-1 0,0 0 0,0 1 0,0 0 0,-1-1 0,1 1 0,0-1 0,0 1 0,-1 0 0,1 0 0,0-1 0,-1 1 0,1 0 0,-1 0 0,1 0 0,-1 0 0,1 1 0,12 34 0,-1 18 0,3 11 0,4 4 0,4-5 0,4-9 0,-22-48 0,1 1 0,-1 0 0,10 9 0,-11-13 0,1 1 0,-1-1 0,1 0 0,10 5 0,-12-7 0,0-1 0,1 0 0,-1 0 0,0 1 0,1-2 0,-1 1 0,1 0 0,5-1 0,-5 0 0,0 0 0,0 0 0,0-1 0,0 0 0,0 0 0,0 0 0,6-3 0,-3 1 0,0 0 0,-1-1 0,0 0 0,9-6 0,28-30 0,1-11 0,1-7 0,-3-3 0,-3 3 0,-7 7 0,-8 14 0,-8 12 0,-16 25 0,0 0 0,0-1 0,0 1 0,1 0 0,-1-1 0,0 1 0,0 0 0,1-1 0,-1 1 0,0 0 0,1-1 0,-1 1 0,0 0 0,1 0 0,-1 0 0,0-1 0,1 1 0,-1 0 0,0 0 0,1 0 0,-1 0 0,1-1 0,-1 1 0,0 0 0,1 0 0,3 15 0,-5 20 0,-2 14 0,0 11 0,4 1 0,7-3 0,-5-51 0,-1 2 0,1-1 0,7 14 0,-7-17 0,0 0 0,0-1 0,0 1 0,0-1 0,8 7 0,-8-8 0,0 0 0,1-1 0,-1 1 0,1-1 0,-1 0 0,1 0 0,4 2 0,-5-4 0,0 1 0,1 0 0,-1-1 0,0 1 0,0-1 0,1 0 0,-1 0 0,7-1 0,-7 1 0,1-1 0,0 0 0,0-1 0,-1 1 0,1-1 0,0 1 0,5-5 0,-4 3 0,0-1 0,-1 0 0,1 0 0,0-1 0,3-5 0,-3 3 0,1-1 0,-1 0 0,6-13 0,-6 8 0,0 0 0,4-18 0,3-34 0,-7-5 0,-12-2 0,4 55 0,-11-33 0,9 38 0,0-1 0,-12-20 0,12 26 0,0-1 0,-1 1 0,0-1 0,-8-6 0,9 9 0,0 0 0,-1 0 0,0 1 0,-12-7 0,14 9 0,0 0 0,-1 1 0,0-1 0,1 1 0,-1-1 0,-9 0 0,11 2 0,-1 0 0,0 0 0,0 0 0,1 1 0,-1-1 0,0 1 0,1 0 0,-6 2 0,6-3 0,0 2 0,0 0 0,-1-1 0,1 1 0,0 0 0,1 0 0,-1 1 0,-4 3 0,4-3 0,0 0 0,0 1 0,0 0 0,1 0 0,-1 0 0,-1 5 0,1-4 0,1 0 0,0 1 0,0 0 0,-1 9 0,3-11 0,0 1 0,0-1 0,0 1 0,0 0 0,1 0 0,1 5 0,-1-7 0,1 1 0,-1 0 0,1 0 0,0 0 0,0-1 0,0 1 0,5 4 0,-3-5 0,0 1 0,0 0 0,0-1 0,0 0 0,1 0 0,7 4 0,-3-3 0,0 0 0,1-1 0,14 4 0,-8-5 0,0 0 0,19 1 0,-14-4 0,35-4 0,-32 0 0,34-10 0,-33 6 0,32-15 0,-34 11 0,31-21 0,-34 20 0,30-30 0,-34 27 0,28-38 0,-30 34 0,20-41 0,-22 36 0,12-40 0,0-30 0,-10 2 0,-8 13 0,-10 18 0,3 58 0,0 0 0,0 0 0,-1-1 0,0 1 0,1 1 0,-5-9 0,5 13 0,0-1 0,1 0 0,-1 0 0,0 1 0,0-1 0,0 0 0,0 0 0,0 0 0,0 0 0,0 1 0,0-1 0,0 1 0,0-1 0,0 1 0,0-1 0,0 1 0,-1-1 0,1 1 0,0 0 0,0 0 0,-3-1 0,2 2 0,0 0 0,-1 0 0,1 0 0,0-1 0,-1 2 0,1-1 0,0 0 0,0 0 0,0 1 0,0-1 0,0 1 0,0-1 0,-2 3 0,-3 4 0,0 1 0,0 0 0,-9 16 0,3 0 0,-11 30 0,-10 49 0,7 17 0,9 8 0,9 2 0,15-5 0,-1-92 0,11 46 0,-9-57 0,0 0 0,15 30 0,-14-37 0,0-1 0,2 0 0,14 19 0,-16-24 0,1 1 0,1-1 0,0-1 0,12 9 0,-13-10 0,2-1 0,-1-1 0,1 0 0,14 6 0,-15-7 0,1-1 0,1-1 0,21 5 0,-24-7 0,0-1 0,0 1 0,1-1 0,-1-1 0,10-1 0,-11 1 0,0-1 0,0 0 0,0-1 0,1 0 0,9-6 0,-9 5 0,0-1 0,-1-1 0,1 0 0,9-10 0,-7 7 0,-1-2 0,16-21 0,15-29-5330,-7 0-3314,-10 10-11943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2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079.88281"/>
      <inkml:brushProperty name="anchorY" value="-43970.41406"/>
      <inkml:brushProperty name="scaleFactor" value="0.5"/>
    </inkml:brush>
  </inkml:definitions>
  <inkml:trace contextRef="#ctx0" brushRef="#br0">1 34 14723,'0'0'17649,"14"-7"-17557,13 1 211,14-1-303,13 2 0,8 1 0,3 1 0,-4 2 0,-10 1 0,-12-1 0,-12 2 0,-11-1 0,-9 0 0,-11 4 0,-11 7 0,-9 9 0,-8 12 0,-6 9 0,-4 8 0,-1 3 0,2 0 0,3-4 0,6-6 0,6-8 0,6-9 0,8-7 0,4-8 0,5-5 0,7-3 0,11-2 0,12-2 0,14 1 0,13 0 0,12 0 0,8 3 0,4 1 0,2 3 0,-1 2 0,-4 0 0,-6-1 0,-7-2 0,-7-1 0,-6-3 0,-6-6 0,-6-7 0,-31 9 0,-1 0 0,0 0 0,0-1 0,7-5 0,-7 3 0,0 1 0,0 0 0,7-12 0,9-27 0,-7-9 0,-5-6 0,-5-4 0,-4 3 0,-5 8 0,-6 13 0,10 37 0,0-1 0,-1 0 0,1 0 0,-1 1 0,0-1 0,0 0 0,-3-3 0,4 7 0,1-2 0,-1 1 0,0-1 0,0 1 0,0-1 0,1 1 0,-1 0 0,0-1 0,0 1 0,0 0 0,0 0 0,0-1 0,0 1 0,0 0 0,0 0 0,0 0 0,0 0 0,0 0 0,0 1 0,1-1 0,-2 0 0,0 2 0,0-1 0,0 0 0,0 0 0,0 1 0,0-1 0,0 1 0,0-1 0,0 1 0,1 0 0,-3 3 0,0 2 0,-1 0 0,1 1 0,-5 11 0,-10 40 0,5 12 0,6 3 0,9-3 0,1-57 0,0 1 0,5 18 0,-4-25 0,-1-1 0,1 1 0,1-1 0,6 12 0,-7-15 0,0 0 0,0 0 0,0 0 0,1 0 0,0 0 0,7 5 0,-7-6 0,0-1 0,0 1 0,0-1 0,1 0 0,-1 0 0,1 0 0,5 0 0,-5-1 0,0 0 0,0-1 0,1 1 0,-1-1 0,1 0 0,8-2 0,-6 1 0,0-1 0,0 0 0,0-1 0,10-4 0,-6 1 0,1-1 0,16-12 0,26-24 0,0-11 0,0-5 0,-3 0 0,-4 3 0,-5 10 0,-4 12 0,-6 11 0,-30 23 0,0-1 0,-1 0 0,1 0 0,-1 1 0,1-1 0,0 1 0,-1-1 0,1 1 0,4 0 0,-4 1 0,0 0 0,-1-1 0,0 1 0,1 0 0,-1 0 0,0 0 0,1 0 0,-1 0 0,0 1 0,4 2 0,-2 0 0,0 0 0,0 0 0,0 0 0,0 1 0,3 6 0,20 36 0,-3 12 0,-4 5 0,-6 1 0,-5-7 0,-8-9 0,-2-44 0,0 0 0,0 1 0,0-1 0,0 0 0,-4 7 0,4-10 0,0 1 0,0 0 0,-1-1 0,1 1 0,-1-1 0,0 0 0,0 1 0,-3 2 0,4-3 0,-1 0 0,0 0 0,-1-1 0,1 1 0,0-1 0,-1 1 0,-3 1 0,-15 1 0,21-5 0,-2 1 0,1 0 0,0-1 0,0 1 0,0-1 0,-1 1 0,1-1 0,0 1 0,0-1 0,0 0 0,0 1 0,0-1 0,-1-1 0,3 0 0,-2 1 0,1 0 0,-1 0 0,1-1 0,-1 1 0,1 0 0,0-1 0,0 1 0,0 0 0,-1-1 0,1 1 0,1-1 0,-1 1 0,0-2 0,4-3 0,-2 1 0,0 0 0,1 0 0,0 0 0,4-6 0,46-45 0,41-30-2287,33-23-4472,19-17-8972,-17 16 8672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2.9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191.54688"/>
      <inkml:brushProperty name="anchorY" value="-44786.30469"/>
      <inkml:brushProperty name="scaleFactor" value="0.5"/>
    </inkml:brush>
  </inkml:definitions>
  <inkml:trace contextRef="#ctx0" brushRef="#br0">25 1 21501,'0'0'11333,"-2"36"-11932,-1 28-587,-2 24-4326,-3 14-8094,1-11 1625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3.3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320.04297"/>
      <inkml:brushProperty name="anchorY" value="-44320.44922"/>
      <inkml:brushProperty name="scaleFactor" value="0.5"/>
    </inkml:brush>
  </inkml:definitions>
  <inkml:trace contextRef="#ctx0" brushRef="#br0">0 575 14899,'0'0'10372,"22"-33"-7193,14-17-1066,14-16-1161,12-10-348,6-3-151,0 4-294,-5 9-152,-11 12 22,-15 15-29,-12 14 0,-16 13-75,-15 15 78,-16 13-18,-12 13 6,-6 11 10,0 5-11,4 5 3,10 0 8,23-42-1,1 0 0,-1 0-1,-2 16 1,6-19 15,-1-1-1,0 1 1,0-1-1,1 1 1,0-1-1,0 1 1,0-1-1,2 5 1,-1-4-20,0-1 0,1 1 1,0-1-1,-1 0 0,1 0 1,1 0-1,5 6 0,-2-4 9,0 0 0,1 0 0,-1-1-1,12 6 1,-3-2-4,31 12 0,25 4 0,1-2 0,-5-3 0,-13-1 0,-15 0 0,-14 1 0,-25-18 0,1-1 0,-1 1 0,0-1 0,0 1 0,0 0 0,0-1 0,-1 1 0,1 0 0,0 0 0,0 3 0,-1-3 0,0 0 0,0 0 0,0 0 0,-1-1 0,1 1 0,0 0 0,-1 0 0,1 0 0,-1-1 0,0 1 0,1 0 0,-3 1 0,0 1 0,0 0 0,0 0 0,0 0 0,-1-1 0,-6 6 0,-6-1 0,3 0 0,-20 7 0,-61 18-1466,-27-1-5396,68-20-5735,-4 1-2415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4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513.41797"/>
      <inkml:brushProperty name="anchorY" value="-45343.5625"/>
      <inkml:brushProperty name="scaleFactor" value="0.5"/>
    </inkml:brush>
  </inkml:definitions>
  <inkml:trace contextRef="#ctx0" brushRef="#br0">370 0 17956,'0'0'12985,"-5"22"-12610,-9 29 680,-14 40-739,-12 36-320,-10 21 88,-3 3-84,4-14 0,7-22 0,7-24 0,10-25 0,8-23 0,7-23 0,8-20 0,3-6 0,7-29 0,9-27 0,8-30 0,6-22 0,4-14 0,1-6 0,-2 7 0,-2 14 0,-5 21 0,-4 27 0,-20 61 0,-1-2 0,1 1 0,0 0 0,0 0 0,4-5 0,-6 11 0,-1-1 0,1 0 0,-1-1 0,1 1 0,-1 0 0,1 0 0,0-1 0,-1 1 0,1 0 0,-1 0 0,1 0 0,0 0 0,-1-1 0,1 1 0,-1 0 0,1 0 0,0 0 0,-1 1 0,1-1 0,-1 0 0,1 0 0,0 0 0,-1 0 0,1 0 0,-1 1 0,1-1 0,-1 0 0,1 1 0,-1-1 0,1 0 0,-1 1 0,1-1 0,-1 1 0,1-1 0,-1 0 0,1 1 0,-1 0 0,5 7 0,0-1 0,-2 0 0,1 0 0,-1 0 0,3 9 0,28 87 0,6 39 0,4 23 0,0 0 0,-6-18 0,-5-22 0,-7-25 0,-7-23-243,-7-25-1704,-8-24-32,-5-28 1868,1 0-1,0 0 0,0 0 1,0 1-1,0-1 1,0 0-1,0 0 1,0 0-1,0 0 1,0 1-1,0-1 0,0 0 1,0 0-1,-1 0 1,1 0-1,0 1 1,0-1-1,0 0 1,0 0-1,0 0-111,0 0 111,-1 0 1,1 1-1,0-1 1,0 0-1,0 0 1,0 0-1,-1 0 1,1 0-1,0 0 0,0 0 1,0 0-1,0 0 1,-1 0-1,1 0 1,0 0-1,0 0 1,0 0-1,0 0 1,-1 0-1,1 0 0,0 0 1,0 0-1,0 0 1,0 0-1,-1 0 1,1 0-1,0 0 1,0 0-1,0 0 0,0-1 1,-1 1-1,1 0 1,0 0-1,0 0-111,0 0 112,0 0-1,0-1 0,0 1 1,-1 0-1,1 0 1,0-1-1,-20-21-8788,-1-6-4159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9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30.14111"/>
      <inkml:brushProperty name="anchorY" value="1590.49512"/>
      <inkml:brushProperty name="scaleFactor" value="0.5"/>
    </inkml:brush>
  </inkml:definitions>
  <inkml:trace contextRef="#ctx0" brushRef="#br0">752 116 10218,'0'0'13838,"0"-4"-13153,0 0 17,0-3-18,0-1 192,0 0-85,0-2-206,0-1-83,0 0 26,0-1-55,0 1 30,0 2-19,0 2-144,0 1-52,0 3-88,0 0-61,0 2-11,0 1 132,0 0-52,-1 0-130,-1 6 6,-2 10-72,-3 15 4,-4 17 86,-2 19-64,-3 18-42,-1 15 13,-2 14-9,0 13 0,1 9 0,0 6 0,0 3 0,2-3 0,-1-3 0,0-3 0,0-4 0,-2-3 0,0-5 0,-1-4 0,1-5 0,2-6 0,1-5 0,3-5 0,2-5 0,2-5 0,1-3 0,1-5 0,2-2 0,0-4 0,1-3 0,1-4 0,1-1 0,0-3 0,2-3 0,0-1 0,0-3 0,0-1 0,0-3 0,0-2 0,1-3 0,1-6 0,1-4 0,1-8 0,0-6 0,0-8 0,-1-6 0,-2-5 0,0-7-177,-1-11-137,-6-12 29,-5-14-27,-6-15 28,-5-13 94,-5-12 69,-2-8 16,-2-6 14,0 1 104,0 3 47,3 7 31,1 10 168,2 10 13,5 10-95,2 10 0,4 7-31,3 8 49,3 7-65,3 5 58,2 7-17,2 3-200,1 3 58,0 2-29,1 6 0,4 5 0,4 6 0,5 8 0,4 8 0,3 8 0,3 8 0,1 9 0,0 7 0,-2 5 0,-2 5 0,-3 3 0,-2-2 0,-3-1 0,-1-6 0,0-7 0,-1-8 0,1-9 0,-1-9 0,0-8 0,-2-8 0,-1-8 0,-2-4 0,-1-5 0,-1-2 0,-2-2 0,0 0 0,0 0 0,2 0 0,4-4 0,4-6 0,7-9 0,8-12 0,8-11 0,7-9 0,4-8 0,2-2 0,-4 3 0,-5 6 0,-8 9-1074,-9 10-5639,-8 10-13709,-6 9 17923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5.4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570.99219"/>
      <inkml:brushProperty name="anchorY" value="-47360.89063"/>
      <inkml:brushProperty name="scaleFactor" value="0.5"/>
    </inkml:brush>
  </inkml:definitions>
  <inkml:trace contextRef="#ctx0" brushRef="#br0">1 531 11466,'0'0'17630,"46"5"-17422,23-7-203,22-11-325,11-13-720,1-14 354,-72 24 420,34-21 0,-42 21 145,37-31-1,-43 32 110,-1-2-1,16-19 1,-20 22 1,-1-2 0,13-23 0,-16 26 249,-1-2 0,8-22 0,-9 25 151,-2-2 0,3-16 0,-1-12 853,-6 39-1120,0 0-1,0 0 1,-1 0-1,1 0 1,-1 0-1,1 0 1,-3-4-1,3 7-107,0-1-1,-1 0 0,1 1 1,-1-1-1,1 0 0,0 1 1,-1-1-1,1 1 0,-1-1 1,0 1-1,1-1 0,-1 1 1,1-1-1,-1 1 0,0-1 1,1 1-1,-1 0 0,0-1 1,1 1-1,-1 0 0,0 0 1,1 0-1,-2-1 0,1 2 16,-1 0-1,1-1 1,-1 0 0,1 1-1,-1-1 1,1 1-1,0 0 1,-1 0-1,1-1 1,0 1 0,-1 0-1,1 0 1,-2 2-1,-22 32 308,0 23 28,3 20 18,5 15-123,12 7-83,7-73-182,7 47 0,-4-55 15,0 1 1,17 37 0,-14-43-10,0 0 0,1 1 0,0-2 0,13 14 0,-11-16 0,1 1 0,0-1 0,1-1 0,18 13 0,-14-14 0,1 1 0,0-2 0,31 11 0,-21-9 0,2-3 0,33 5 0,-29-8 0,64-1 0,-58-5 0,58-10 0,-58 4 0,54-17 0,-57 12 0,51-26 0,-58 24 0,49-36 0,-57 35 0,0-2 0,23-24 0,-30 26 0,0-1 0,21-32 0,-26 34 0,0-1 0,14-33 0,-19 38 0,-1-2 0,0 0 0,4-22 0,-8 30 0,1-2 0,-1 1 0,0 0 0,0 0 0,0-1 0,-1 1 0,-2-9 0,2 11 0,0 1 0,-1-1 0,1 1 0,-1 0 0,0-1 0,0 1 0,0 0 0,0 0 0,-1 0 0,1 0 0,-5-3 0,4 4 0,-1-1 0,1 1 0,-1-1 0,0 1 0,0 0 0,0 0 0,-1 1 0,1-1 0,-8-1 0,4 3 0,0-1 0,0 1 0,0 0 0,0 1 0,0-1 0,-9 3 0,4 1 0,-1 0 0,0 0 0,-20 11 0,16-6 0,-1 2 0,-21 16 0,20-12 0,-32 32 0,37-30 0,-27 36 0,30-37 0,-18 38 0,25-43 0,0 1 0,0 0 0,-3 15 0,7-23 0,1 2 0,-1-1 0,0 0 0,1 0 0,0 1 0,0-1 0,2 9 0,-1-12 0,-1 1 0,1 0 0,0 0 0,0-1 0,0 1 0,1-1 0,-1 1 0,1-1 0,-1 1 0,1-1 0,0 0 0,2 3 0,-1-2 0,0-1 0,0 0 0,0 0 0,0 0 0,0 0 0,0 0 0,1-1 0,-1 1 0,7 1 0,-5-2 0,1 0 0,0 0 0,0 0 0,1-1 0,-1 0 0,7-1 0,-4 0 0,2-1 0,-1 0 0,16-6 0,-12 4 0,0-2 0,16-10 0,25-21 0,-5-4 0,-10 0 0,-9 5 0,-9 8 0,-9 9 0,-6 13 0,-4 16 0,-3 22 0,-2 21 0,-1 28 0,-3 30 0,-2 32 0,-4 24 0,-1 10 0,-2-8 0,-1-21 0,-1-20 0,-3-21 0,-1-16 0,-2-17 0,-2-15 0,-1-18 0,23-37 0,-1 0 0,1 0 0,-1-1 0,0 1 0,-6 3 0,8-5 0,-1 0 0,0-1 0,0 1 0,0-1 0,0 0 0,0 0 0,-5 1 0,5-2 0,1 0 0,0 0 0,0 0 0,0 0 0,-1-1 0,1 1 0,0-1 0,0 1 0,0-1 0,0 0 0,-3-1 0,2 0 0,0-1 0,0 1 0,0 0 0,0-1 0,1 0 0,-1 0 0,-3-5 0,2-1 0,0 0 0,0 1 0,1-1 0,-3-10 0,2-6 0,-2-40 0,10 21 0,6-48 0,34-87 0,26-25 0,19-3 0,6 24 0,-4 35 0,-65 111 0,34-37 0,-43 55 0,0 2 0,29-23 0,-33 29 0,-1 2 0,1 1 0,24-12 0,-26 14 0,0 1 0,0 1 0,0 0 0,13-2 0,-14 3 0,0 1 0,0 1 0,20-1 0,-23 2 0,0 0 0,0 1 0,1 0 0,-1 1 0,8 2 0,-9-3 0,-1 1 0,1 1 0,-1-1 0,0 1 0,10 7 0,-9-6 0,-1 0 0,0 1 0,0 0 0,8 10 0,-7-8 0,-1 1 0,0 0 0,5 10 0,10 28 0,-4 0 0,-1-2 0,0-7 0,1-9 0,5-8 0,3-9 0,-20-10 0,-1-1 0,0 0 0,1 1 0,-1-1 0,1 0 0,4-1 0,26-11 0,2-11 0,0-11 0,-1-10 0,-3-8 0,-5-5 0,-7-2 0,-7 2 0,-6 5 0,-9 8 0,1 41 0,0-1 0,0 1 0,0-1 0,-1 0 0,1 1 0,-1 0 0,-3-6 0,3 7 0,0-1 0,0 1 0,-1 0 0,1 0 0,0-1 0,-1 2 0,0-1 0,1 0 0,-4-1 0,1 0 0,0 1 0,-1 0 0,1 0 0,-1 0 0,-6 0 0,3 1 0,0 0 0,0 0 0,-12 2 0,-32 7 0,1 9 0,8 4 0,18 0-3155,27-21 2911,-2 0 0,1 0 0,0 1 0,-1 0 0,1-1 0,0 1 1,-1-1-1,1 1 0,0-1 0,-1 1 0,1 0 0,0-1 0,0 1 1,0 0-1,0-1 0,0 1 0,0-1 0,0 1 0,0 0 0,0-1 1,0 1-1,0 0 0,0-1 0,0 1 0,0 0 0,1-1 0,-1 2 1,2-1-460,0 0 1,-1 0 0,0 0 0,1 1 0,0-1 0,-1-1 0,1 1 0,0 0 0,-1 0 0,1 0-1,0-1 1,3 1 0,26 7-13749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5.5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970.65625"/>
      <inkml:brushProperty name="anchorY" value="-48152.10938"/>
      <inkml:brushProperty name="scaleFactor" value="0.5"/>
    </inkml:brush>
  </inkml:definitions>
  <inkml:trace contextRef="#ctx0" brushRef="#br0">18 1 19396,'0'0'12914,"-6"2"-12649,-5 3-7933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5.6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094.36719"/>
      <inkml:brushProperty name="anchorY" value="-47318.47656"/>
      <inkml:brushProperty name="scaleFactor" value="0.5"/>
    </inkml:brush>
  </inkml:definitions>
  <inkml:trace contextRef="#ctx0" brushRef="#br0">176 85 4657,'0'0'3601,"-31"-9"-3447,0-1-20,0 0-138,5 0 229,7 2 174,8 1 396,4 0 918,4 1-215,0 1-27,1 1-333,0 2-111,-1 0-242,0 0-593,2 1-143,-1 0-315,2 0 232,-1 1-59,1 2 100,0 3-10,0 3 131,0 2 4,0 3-40,1 0 0,-1 0-48,0-1 11,0-1-44,0-2-9,0 0-121,0-2-1825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5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072.71484"/>
      <inkml:brushProperty name="anchorY" value="-46509.38672"/>
      <inkml:brushProperty name="scaleFactor" value="0.5"/>
    </inkml:brush>
  </inkml:definitions>
  <inkml:trace contextRef="#ctx0" brushRef="#br0">1 1 11642,'0'0'0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6.3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919.38281"/>
      <inkml:brushProperty name="anchorY" value="-47356.05469"/>
      <inkml:brushProperty name="scaleFactor" value="0.5"/>
    </inkml:brush>
  </inkml:definitions>
  <inkml:trace contextRef="#ctx0" brushRef="#br0">290 459 11642,'0'0'0,"-23"-2"8634,-8 0-9522,4 1 2394,4-1-1034,7 1 409,6 0 473,3 1-206,4 0 921,3 0-1721,1 0-180,0 0 4,0 0-80,-1 0-91,1 0 87,-1-1-108,0 0 50,0 0 48,-2-2 13,0-1 346,-3-3 55,-2-3 110,-1-4 29,-3-2-6,1-2-94,-1-1-47,1 0-105,1 3 105,2 2-283,1 4-207,1 4 47,2 3-41,1 2 0,0 1 0,0 5 0,1 9 0,0 14 0,0 18 0,0 24 0,-1 27 0,1 26 0,-2 14 0,-1 4 0,-1-7 0,-1-12 0,-1-13 0,0-19 0,2-21 0,1-21 0,2-35 0,1-43 0,2-53 0,3-52 0,4-43 0,0-24 0,0 2 0,-2 19 0,0 31 0,-1 30 0,0 30 0,2 24 0,2 21 0,-7 40 0,-1 2 0,0-1 0,1 0 0,-1 1 0,5-7 0,-4 8 0,-1 0 0,0 1 0,1 0 0,-1-1 0,0 1 0,1 0 0,-1 0 0,1 0 0,0 0 0,-1 0 0,3-1 0,0 0 0,-1 1 0,1 0 0,-1 0 0,0 1 0,1-1 0,4 1 0,33-1 0,13 3 0,12 5 0,9 1 0,4 2 0,-1 0 0,-8 0 0,-14-1-794,-17 1-1285,-38-9 1922,0 0 0,1-1 0,-1 1 0,0 0-1,0 0 1,1-1 0,-1 1 0,0 0 0,0 0 0,0 0-1,0 0 1,0 0 0,0 0 0,1 2 0,-2-1-136,0-1 1,0 0 0,0 0 0,0 0-1,0 0 1,0 0 0,0 0 0,0 0-1,0-1 1,0 1 0,0 0 0,-1 0-1,1 0 1,0 0 0,-1 0 0,1 0-1,-1 0 1,1 0 0,-1-1-1,-1 3 1,-1 1-1684,-1 0 0,0 1 1,0-1-1,-8 5 0,-19 16-9952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6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118.36719"/>
      <inkml:brushProperty name="anchorY" value="-47898.32031"/>
      <inkml:brushProperty name="scaleFactor" value="0.5"/>
    </inkml:brush>
  </inkml:definitions>
  <inkml:trace contextRef="#ctx0" brushRef="#br0">0 0 14067,'0'0'13858,"40"5"-13590,16 0-200,13 0-44,7-2-1191,-2 0-943,-4-1-729,-10-1 885,-9 0 442,-12-1 1500,-10-1-198,-10 2 2084,-7 1 198,-5 3 346,-4 4-369,-1 4-334,0 5-198,2 7-352,1 6-376,4 7-131,2 6-733,3 3 179,1 3-104,2-2 0,3-5 0,0-7 0,3-11 0,3-9 0,-24-16 0,1 1 0,-1 0 0,1-1 0,-1 0 0,1 0 0,-1 1 0,1-1 0,-1-1 0,4 1 0,-3-1 0,1 0 0,0 0 0,-1-1 0,0 1 0,1-1 0,5-3 0,24-22 0,0-12 0,-2-9 0,-3-2 0,-4 0 0,-5 8 0,-5 10 0,-3 11 0,-2 12 0,-9 10 0,0-1 0,1 0 0,-1 0 0,1 0 0,-1 0 0,0 0 0,1 0 0,-1 0 0,0 1 0,1-1 0,-1 0 0,0 0 0,1 0 0,-1 1 0,0-1 0,0 0 0,1 0 0,-1 1 0,0-1 0,0 0 0,1 1 0,-1-1 0,0 0 0,0 1 0,0-1 0,1 1 0,8 20 0,1 11 0,3 9 0,1 3 0,0-1 0,1-6 0,-1-8 0,0-8 0,0-9 0,-13-12 0,0 0 0,0 1 0,0-1 0,0 0 0,0 0 0,0 0 0,0 0 0,0 0 0,0 0 0,0 0 0,0 0 0,0 0 0,0 0 0,1-1 0,17-12 0,4-13 0,4-9 0,3-4 0,3-1 0,1 6 0,0 8 0,0 10 0,-31 16 0,0-1 0,0 1 0,0-1 0,1 1 0,-1 0 0,0 0 0,0 0 0,4 1 0,-4 0 0,0 0 0,0 0 0,0 0 0,0 1 0,0-1 0,0 1 0,-1-1 0,5 4 0,-2-1 0,0 0 0,-1 0 0,1 1 0,5 7 0,16 27 0,-3 6 0,-2-1 0,-5-8-2903,-5-11-2438,-4-15-2329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7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571.75"/>
      <inkml:brushProperty name="anchorY" value="-49192.53906"/>
      <inkml:brushProperty name="scaleFactor" value="0.5"/>
    </inkml:brush>
  </inkml:definitions>
  <inkml:trace contextRef="#ctx0" brushRef="#br0">1 1 20948,'0'0'8842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7.5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418.42188"/>
      <inkml:brushProperty name="anchorY" value="-50039.20313"/>
      <inkml:brushProperty name="scaleFactor" value="0.5"/>
    </inkml:brush>
  </inkml:definitions>
  <inkml:trace contextRef="#ctx0" brushRef="#br0">437 395 22221,'0'0'10727,"-16"-6"-11387,-14 4 1139,-16 11-479,-13 15 0,40-12 0,-27 18 0,25-13 0,-24 24 0,26-20 0,-22 29 0,28-30 0,-20 36 0,23-36 0,-13 35 0,20-43 0,-1 1 0,-4 28 0,8-37 0,0 2 0,0 0 0,0 0 0,1-1 0,-1 1 0,1 0 0,2 6 0,-2-9 0,1 0 0,-1 0 0,1 0 0,-1 0 0,1 0 0,0 0 0,0-1 0,0 1 0,0-1 0,0 1 0,4 2 0,-3-3 0,0-1 0,0 1 0,0 0 0,0 0 0,1-1 0,-1 0 0,1 0 0,-1 0 0,1 0 0,5 0 0,-3-1 0,0 0 0,0 0 0,0-1 0,1 0 0,-1 0 0,11-3 0,-7 0 0,0-1 0,1 0 0,-1 0 0,9-7 0,-6 2 0,1 0 0,19-22 0,-19 17 0,0-2 0,13-20 0,-15 17 0,20-42 0,-21 34 0,11-38 0,0-35 0,-10-4 0,-6 2 0,-4 9 0,-4 17 0,-2 20 0,0 24 0,2 29 0,0 6 0,-1 27 0,7 27 0,8 24 0,10 12 0,13 5 0,-21-68 0,18 32 0,-18-40 0,29 36 0,-31-45 0,0 1 0,1-1 0,17 11 0,-19-15-198,2 0-1,0 0 1,21 8-1,-22-12-644,-1 0 0,1-1-1,0 0 1,18 2 0,-18-4-647,1 0 1,0-1 0,25-3-1,-25 1-2008,2 0-1,27-10 1,14-8-8104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8.0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4.57813"/>
      <inkml:brushProperty name="anchorY" value="-51098.08594"/>
      <inkml:brushProperty name="scaleFactor" value="0.5"/>
    </inkml:brush>
  </inkml:definitions>
  <inkml:trace contextRef="#ctx0" brushRef="#br0">459 87 10642,'0'0'22098,"28"-7"-22460,-6-5 751,-23 12-389,3-1 0,-1 0 0,1 0 0,-1-1 0,0 1 0,0 0 0,0 0 0,0-1 0,0 1 0,1-2 0,-3 2 0,2 1 0,-1-1 0,0 0 0,0 0 0,0 1 0,0-1 0,0 0 0,0 0 0,0 1 0,-1-1 0,1 0 0,0 0 0,0 1 0,-1-1 0,1 0 0,0 1 0,-1-1 0,1 0 0,0 1 0,-1-1 0,0 0 0,-2-1 0,1 0 0,-1 0 0,0 0 0,1 0 0,-1 0 0,0 1 0,-4-2 0,-37-9 0,-16 3 0,-10 11 0,52 1 0,0 0 0,-19 6 0,23-3 0,-1 0 0,-27 15 0,30-13 0,-1 1 0,1 1 0,-13 12 0,15-12 0,0 2 0,1-1 0,-12 19 0,13-17 0,0 1 0,1 1 0,-5 15 0,6-14 0,1 1 0,-5 25 0,9-30 0,-1 1 0,2 0 0,0 20 0,1-24 0,1 0 0,-1 0 0,2 1 0,5 15 0,-6-19 0,1 0 0,0 0 0,0 0 0,1 0 0,0 0 0,5 6 0,-5-8 0,0 1 0,1-1 0,-1 0 0,1 0 0,0 0 0,8 3 0,-9-4 0,2 0 0,0-1 0,-1 1 0,1-1 0,0-1 0,7 2 0,-8-2 0,1-1 0,0 0 0,0 0 0,0 0 0,-1 0 0,9-3 0,-7 2 0,0-1 0,0 0 0,-1-1 0,1 0 0,7-4 0,-6 3 0,0-2 0,0 1 0,13-13 0,-11 9 0,-1-1 0,12-15 0,13-25 0,-5-4 0,-6 2 0,-5 6 0,-4 11 0,-4 9 0,-2 15 0,-7 12 0,-1-2 0,1 1 0,-1 0 0,0 0 0,1 0 0,-1 1 0,0-1 0,0 0 0,1 0 0,-1 0 0,0 0 0,1 0 0,-1 0 0,0 0 0,0 0 0,1 1 0,-1-1 0,0 0 0,0 0 0,1 0 0,-1 1 0,0-1 0,0 0 0,1 0 0,-1 1 0,0-1 0,0 0 0,0 0 0,0 1 0,1-1 0,-1 0 0,0 1 0,10 22 0,3 17 0,4 12 0,6 6 0,4-2 0,5-7 0,-26-42 0,1 1 0,14 13 0,-16-17 0,0-1 0,0 1 0,0-1 0,0 0 0,7 3 0,-9-6 0,1 1 0,-1 0 0,1-1 0,-1 1 0,1-1 0,-1 0 0,1 0 0,0 0 0,3 0 0,-2-3-57,-1 2 0,0-1 0,1 1 0,-1-1 0,0 0 0,0-1 0,0 1 0,4-4 0,-1 0-1620,1-1 1,-1-1-1,13-14 1,-9 7-5583,17-29 0,3-10-3494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29.4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257"/>
      <inkml:brushProperty name="anchorY" value="-61050.61719"/>
      <inkml:brushProperty name="scaleFactor" value="0.5"/>
    </inkml:brush>
  </inkml:definitions>
  <inkml:trace contextRef="#ctx0" brushRef="#br0">550 591 9450,'0'0'10576,"8"0"-9714,0 0-25,0 0 266,-2 0-3,-1 0-272,-2 0-215,-1 0 832,-2-1-541,0-1 123,0-3-363,-2-1-315,-2-3 262,-2 0-192,-4-1-83,-1-2 148,-2-1-147,-3-1-2,-1-3-19,-3-2-169,-2-5-151,-1-2 32,-2-4-28,-1-3 0,1-3 0,0-2 0,2-2 0,2-1 0,4 1 0,4 1 0,3 4 0,4 6 0,2 6 0,3 5 0,0 7 0,3 4 0,4 4 0,4 5 0,3 9 0,3 10 0,0 11 0,-2 9 0,-3 8 0,-3 8 0,-5 3 0,-9 3 0,-8-2 0,-9-2 0,-7-5 0,-7-4 0,-2-7 0,0-6 0,1-6 0,3-5 0,6-5 0,6-5 0,7-5 0,6-3 0,4-3 0,4-2 0,2-2 0,0-1 0,2 0 0,0-1 0,3 2 0,4 0 0,3 3 0,3 1 0,2 0 0,1 1 0,-2 0 0,-2-2 0,-3-1 0,-3-1 0,-3 0 0,-1-1 0,0-1 0,2 0 0,4 0 0,8-3 0,7-7 0,11-7 0,10-9 0,8-9 0,8-9 0,4-6 0,0-4 0,-2 0 0,-6 3 0,-6 4 0,-6 5 0,-6 8 0,-6 7 0,-7 9-1186,-7 12-4842,-19 6 5515,0 0 0,-1 0 0,1 0 0,0 0 0,0 1 0,-1-1 0,1 0 0,0 0 0,-1 0 0,1 1-1,0-1 1,-1 0 0,1 1 0,0-1 0,-1 0 0,1 1 0,1 1-513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1.1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088.83936"/>
      <inkml:brushProperty name="anchorY" value="-576.74182"/>
      <inkml:brushProperty name="scaleFactor" value="0.5"/>
    </inkml:brush>
  </inkml:definitions>
  <inkml:trace contextRef="#ctx0" brushRef="#br0">1259 26 9026,'0'0'14224,"-37"-5"-12761,-9 0 31,-10-1-79,-5 2-307,1 1-237,0 0-56,0 4-334,2 0-45,2 3-48,2 2-156,3 2 75,4 2-107,3 3 8,3 1-126,2 5-81,1 2 15,0 4-16,-2 4 0,-1 3 0,-2 4 0,0 3 0,1 4 0,0 4 0,4 4 0,4 5 0,4 5 0,7 3 0,6 5 0,6 2 0,5 2 0,3 1 0,6-2 0,7 0 0,8-2 0,7-1 0,9-2 0,7-1 0,6-2 0,7-5 0,6-3 0,4-7 0,4-7 0,3-7 0,3-9 0,0-6 0,1-7 0,-1-6 0,-3-3 0,-1-3 0,-1-1 0,-1-4 0,0-5 0,0-4 0,0-6 0,0-5 0,-2-4 0,-4-4 0,-5-2 0,-7-2 0,-6-2 0,-5-1 0,-5-1 0,-5-1 0,-4-2 0,-4 0 0,-5-2 0,-3-1 0,-5-2 0,-3 0 0,-3-1 0,-2 0 0,-2-2 0,-4 0 0,-4-2 0,-4 0 0,-6-3 0,-4 0 0,-3-1 0,-2-1 0,-2 1 0,-2 0 0,-1 4 0,-3 2 0,-4 5 0,-5 5 0,-6 6 0,-8 5 0,37 23 0,-32-7 0,-34-1-2987,-10 7-9612,15 5-5772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9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055.04688"/>
      <inkml:brushProperty name="anchorY" value="-52194.80859"/>
      <inkml:brushProperty name="scaleFactor" value="0.5"/>
    </inkml:brush>
  </inkml:definitions>
  <inkml:trace contextRef="#ctx0" brushRef="#br0">463 807 11843,'0'0'16338,"1"-29"-15091,-5-7-110,-8-3-49,8 35-864,1-2 1,0 0-1,-1 0 0,-6-6 0,6 8-256,0 0 0,-1 0 0,0 0 0,0 0 0,-6-3 0,5 4 69,-1 0 0,1 1 0,-1-1 0,-13-2 0,12 5-37,0-1 0,0 1 0,0 0 0,-14 2 0,12 0 0,-1 1 0,1 0 0,-19 7 0,17-3 0,-1 0 0,-23 16 0,23-12 0,-1 1 0,-16 20 0,18-17 0,0 1 0,-12 21 0,14-20 0,1 2 0,-8 22 0,9-21 0,-7 39 0,13-45 0,1 1 0,-1 0 0,2 17 0,2-23 0,-1 0 0,1 1 0,0-1 0,0 1 0,5 11 0,-4-16 0,1 2 0,-1 0 0,1-1 0,0 0 0,1 0 0,9 10 0,-9-11 0,2 0 0,-1 1 0,1-2 0,0 1 0,0-1 0,10 4 0,-7-4 0,0-1 0,0 0 0,1-1 0,-1 0 0,13 1 0,-9-3 0,1 0 0,0-1 0,29-5 0,-24 1 0,1-1 0,34-15 0,-29 8 0,48-31 0,-47 23 0,44-40 0,-44 31 0,39-54 0,-38 42 0,27-53 0,14-56 0,-19-2 0,-16 14 0,-14 20 0,-12 24 0,-8 80 0,0-1 0,-3-18 0,3 33 0,0-2 0,-1 1 0,1-1 0,-1 1 0,0-1 0,1 1 0,-1 0 0,0-1 0,0 1 0,-1 0 0,-2-4 0,4 7 0,-1-1 0,1 0 0,-1 0 0,0 0 0,1 0 0,-1 0 0,0 0 0,1 0 0,-1 0 0,1 0 0,-1 0 0,0 1 0,1-1 0,-1 0 0,0 0 0,1 1 0,-1-1 0,1 0 0,-1 1 0,1-1 0,-1 1 0,1-1 0,-1 0 0,1 1 0,-1-1 0,1 1 0,0-1 0,-1 1 0,1-1 0,0 1 0,-1 0 0,1-1 0,0 1 0,0-1 0,-1 2 0,-3 11 0,-1-1 0,1 0 0,-2 14 0,-11 80 0,4 28 0,9 9 0,12-8 0,-2-97 0,9 43 0,-8-56 0,1 1 0,12 24 0,-12-31 0,1-1 0,21 30 0,-21-35 0,2 0 0,0-1 0,16 15 0,-18-18 0,2-1 0,0 0 0,22 13 0,-22-15 0,2 0 0,-1-1 0,19 6 0,-21-9 0,0 1 0,1-1 0,0-1 0,12 0 0,-16-1 0,2 0 0,-1-1 0,0 0 0,1 0 0,8-4 0,-10 3 0,-1-1 0,1 1 0,-1-1 0,1-1 0,10-7 0,-12 7 0,1-1 0,-1 0 0,0 0 0,0-1 0,7-9 0,-7 8 0,0 0 0,-1-1 0,0 0 0,4-12 0,-3 9 0,-1-1 0,3-20 0,1-21 0,-5 5 0,-4 12 0,-2 14 0,3 23 0,0-1 0,0 0 0,1 0 0,-1 0 0,0 0 0,0-1 0,0 1 0,0 0 0,0 0 0,0 0 0,0 0 0,0 0 0,0 0 0,0 0 0,0-1 0,0 1 0,0 0 0,0 0 0,0 0 0,0 0 0,0 0 0,0 0 0,0 0 0,-1-1 0,1 1 0,0 0 0,0 0 0,0 0 0,0 0 0,0 0 0,0 0 0,0 0 0,0 0 0,0 0 0,0 0 0,0-1 0,-1 1 0,1 0 0,0 0 0,0 0 0,0 0 0,0 0 0,0 0 0,0 0 0,0 0 0,0 0 0,-1 0 0,1 0 0,0 0 0,0 0 0,0 0 0,0 0 0,0 0 0,0 0 0,0 0 0,-1 0 0,1 0 0,0 0 0,0 0 0,0 0 0,0 0 0,0 0 0,0 1 0,0-1 0,-1 0 0,-2 17 0,3 19 0,8 12 0,10 5 0,10 0 0,-21-43 0,2 1 0,12 14 0,-14-18 0,1 0 0,1 0 0,10 7 0,-11-9 0,0 0 0,1 0 0,11 4 0,-13-7 0,0 1 0,1-1 0,-1-1 0,9 2 0,-12-3 0,1 0 0,0 0 0,0 0 0,0-1 0,0 0 0,5-1 0,-6 1 0,-1 0 0,1 0 0,-1-1 0,1 0 0,-1 0 0,0 0 0,6-3 0,-7 2 0,1 0 0,0 0 0,0 0 0,-1 0 0,1-1 0,-1 1 0,3-6 0,-2 4 0,0-2 0,-1 1 0,1-1 0,1-8 0,-3 6 0,0-1 0,0 1 0,-1-12 0,-1 9 0,0-1 0,-6-18 0,3 16 0,-13-28 0,-15-16 0,-6 6 0,-4 8 0,2 12 0,7 10 0,8 10 0,8 9 0,17 4 0,-1 0 0,1 0 0,-1 0 0,1 0 0,0 0 0,-1 0 0,1 0 0,-1 0 0,1 0 0,0 0 0,-1 1 0,1-1 0,-1 0 0,1 0 0,0 0 0,-1 1 0,1-1 0,0 0 0,-1 1 0,1-1 0,0 0 0,-1 1 0,3 9 0,11 2 0,10 0 0,10-2 0,9-3 0,5-4 0,5-4 0,5-4 0,2-1 0,3 0 0,2 3 0,1 7 0,-49-1 0,31 10 0,-34-8 0,0 0 0,20 13 0,-21-11 0,0 2 0,17 15 0,-18-14 0,-1 2 0,15 18 0,-17-18 0,1 2 0,8 18 0,-10-18 0,-1 1 0,4 17 0,4 29 0,-13-49 0,0 0 0,-1 22 0,-1-27 0,-1 1 0,1 0 0,-1 0 0,-4 11 0,3-13 0,0 1 0,0-1 0,-1 0 0,1-1 0,-7 8 0,6-8 0,-1 0 0,0 0 0,0-1 0,0 1 0,-7 3 0,6-4 0,-2 0 0,1 0 0,0 0 0,-9 2 0,-30 7 0,2-11 0,40-3 0,-1 1 0,-1-1 0,1 0 0,0 0 0,-6-3 0,8 2 0,0 1 0,0-1 0,0 0 0,1 0 0,-1 0 0,0 0 0,1 0 0,-3-3 0,4 3 0,-1 0 0,0-1 0,1 1 0,-1 0 0,1-1 0,0 0 0,0 1 0,0-1 0,-1-3 0,2 3 0,0 0 0,0-1 0,0 1 0,0 0 0,0-1 0,1 1 0,-1 0 0,3-6 0,-1 4 0,0 0 0,1 0 0,0-1 0,0 1 0,6-7 0,-1 3 0,1 0 0,17-14 0,33-17 0,15 1 0,9 2 0,3 2 0,-1 1 0,-7 0 0,-9-1 0,-13-2 0,-13-1 0,-37 32 0,-1-1 0,1 0 0,6-11 0,5-19 0,-10 2 0,-7 33 0,0-1 0,0 0 0,-1 0 0,1 1 0,-1-1 0,1 0 0,-3-5 0,2 7 0,1-1 0,-1 0 0,-1 0 0,1 1 0,0-1 0,0 1 0,0-1 0,-1 1 0,1-1 0,-3-1 0,2 2 0,0 0 0,-1 0 0,1 0 0,0 1 0,0-1 0,0 0 0,-1 1 0,1-1 0,-5 1 0,4 1 0,-1 0 0,0-1 0,0 1 0,1 0 0,-1 0 0,0 0 0,-4 3 0,2 0 0,0 1 0,-1-1 0,1 1 0,-7 7 0,5-3 0,0 1 0,-13 20 0,14-15 0,0 0 0,-8 22 0,8-15 0,-7 34 0,13-40 0,0 1 0,0 32 0,4-36 0,-1 1 0,1-1 0,0 0 0,7 16 0,-4-19 0,-1 2 0,1-1 0,1 0 0,15 19 0,-12-22 0,0 2 0,0-1 0,1 0 0,21 14 0,-15-15 0,0 1 0,0-1 0,30 9 0,-20-9 0,2-2 0,33 4 0,-27-8 0,65-2 0,-55-4 0,54-11 0,47-24 0,-6-15 0,-14-11 0,-92 44 0,38-30 0,-51 33 0,38-39 0,-46 44 0,-1-2 0,18-29 0,-23 34 0,0-1 0,-2 0 0,8-21 0,-11 28 0,-1-1 0,0 0 0,0-1 0,0 1 0,0 0 0,-1 0 0,0 0 0,0-6 0,-1 8 0,1 1 0,-1-1 0,1 1 0,-1-1 0,0 1 0,0 0 0,0-1 0,0 1 0,-1 0 0,1 0 0,-1 0 0,1 0 0,-1 0 0,-2-3 0,2 3 0,-1 0 0,0 0 0,0 0 0,0 1 0,-1-1 0,1 0 0,0 1 0,-1 0 0,1 0 0,-7-1 0,4 2 0,-2-1 0,1 1 0,0 1 0,0-1 0,0 1 0,-10 2 0,3 1 0,-1 1 0,1 0 0,-15 8 0,7-1 0,-36 24 0,33-16 0,-28 25 0,-16 30 0,51-52 0,-20 32 0,26-35 0,-15 34 0,23-44 0,0 1 0,0 1 0,-3 17 0,7-26 0,-1 2 0,1-1 0,0 0 0,0 0 0,0 0 0,0 0 0,1 1 0,0-1 0,1 5 0,-1-7 0,0 1 0,0-1 0,0 0 0,1 0 0,-1 0 0,0 0 0,1 0 0,0 0 0,-1 0 0,1 0 0,0-1 0,0 1 0,0-1 0,2 2 0,-1-2 0,0 0 0,0 1 0,1-1 0,-1 0 0,1 0 0,-1 0 0,1-1 0,-1 0 0,1 1 0,5-1 0,-2-1 0,1 0 0,-1-1 0,1 0 0,-1 0 0,12-4 0,-7 0 0,1-1 0,0 0 0,12-10 0,-10 5 0,1-2 0,16-17 0,-15 11 0,24-36 0,-25 29 0,18-38 0,6-39 0,-11-10 0,-11-6 0,-9 2 0,-8 8 0,-8 18 0,5 76 0,-2-2 0,-4-16 0,7 31 0,-1-1 0,1 0 0,-1 0 0,0 1 0,0-1 0,0 0 0,0 1 0,-4-5 0,6 9 0,-1-2 0,1 1 0,-1-1 0,1 1 0,-1 0 0,0-1 0,1 1 0,-1 0 0,0-1 0,1 1 0,-1 0 0,0 0 0,1 0 0,-1 0 0,0-1 0,0 1 0,1 0 0,-1 0 0,0 0 0,0 0 0,1 1 0,-1-1 0,0 0 0,1 0 0,-1 0 0,0 1 0,1-1 0,-1 0 0,0 1 0,1-1 0,-1 0 0,0 1 0,0 0 0,-1 2 0,-1 0 0,0 1 0,1-1 0,-1 1 0,1-1 0,0 1 0,0 0 0,-2 6 0,-3 10 0,-8 33 0,-2 49 0,4 19 0,6 11 0,11 0 0,11-7 0,-8-92 0,16 45 0,-16-58 0,2 0 0,17 32 0,-18-41 0,0 1 0,0-1 0,1 0 0,13 12 0,-14-15 0,0-1 0,1 0 0,0 0 0,1-1 0,10 5 0,-10-5 0,0-2 0,1 0 0,0 0 0,18 4 0,-19-6 0,2-1 0,-1 0 0,0 0 0,16-2 0,-16 1 0,1-2 0,-1 0 0,1 0 0,11-5 0,-11 3-5,0-1 1,-1 0-1,16-9 0,-18 8-806,1 0 1,-1-1-1,13-12 0,-15 13-566,-1-1 1,1-1-1,8-13 0,-10 15-830,0-2 0,-1 0-1,5-11 1,3-14-14121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1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682.96875"/>
      <inkml:brushProperty name="anchorY" value="-53114.875"/>
      <inkml:brushProperty name="scaleFactor" value="0.5"/>
    </inkml:brush>
  </inkml:definitions>
  <inkml:trace contextRef="#ctx0" brushRef="#br0">50 572 9274,'0'0'4714,"-3"-35"-1842,-1-17-539,0-17-112,0-7 517,0-2-340,1 5 21,1 9-567,-1 12 85,-1 14-2239,0 13 613,0 15-311,-1 26 0,0 36 0,5 42 0,9 41 0,12 27 0,10 8 0,4-11 0,1-20 0,1-21 0,2-21 0,2-17 0,-30-62 0,21 26 0,-25-36 0,1 1 0,0-2 0,15 12 0,-16-14 0,0 0 0,0-1 0,1 0 0,12 5 0,-14-8 0,1 1 0,-1-1 0,0 0 0,0 0 0,1 0 0,8-1 0,-8-1 0,0 0 0,0-1 0,0 1 0,0-1 0,-1-1 0,9-3 0,-6 1 0,1 0 0,0-1 0,17-14 0,-13 8 0,-1-1 0,15-17 0,-12 10 0,18-29 0,8-29 0,-9 1 0,-11 6 0,-8 16 0,-7 15 0,-5 19 0,-3 20 0,-1 4 0,-4 19 0,-1 19 0,1 13 0,2 7 0,5 0 0,8-7 0,-6-47 0,-1 2 0,1-1 0,7 13 0,-7-17 0,0 1 0,0-1 0,0 0 0,0 0 0,8 7 0,-8-8 0,0 0 0,1 0 0,0 0 0,0-1 0,0 0 0,5 3 0,-5-4 0,0 1 0,0-1 0,1 1 0,-1-1 0,9 0 0,-9-1 0,0 0 0,0 0 0,0 0 0,0-1 0,0 0 0,7-2 0,-7 2 0,0-1 0,1 0 0,-1 0 0,1-1 0,5-4 0,-6 3 0,1 0 0,-1 0 0,0-1 0,6-9 0,-6 7 0,1-1 0,-2 1 0,6-15 0,4-33 0,-9-9 0,-6 46 0,-6-35 0,3 37 0,-1-1 0,-9-21 0,8 23 0,-1 0 0,-15-20 0,14 24 0,-1-1 0,-21-19 0,22 23 0,-1-1 0,-1 2 0,-14-9 0,16 11 0,-1 0 0,-1 0 0,-15-4 0,21 8 0,-1-1 0,-1 1 0,1 0 0,-1 1 0,-12 0 0,16 0 0,-1 0 0,0 1 0,1 0 0,-1 0 0,0 0 0,0 0 0,1 1 0,-7 3 0,7-4 0,0 0 0,0 1 0,0 1 0,0-1 0,1 0 0,-1 1 0,1-1 0,-4 6 0,4-6 0,0 1 0,0 0 0,1 0 0,-1 0 0,1 1 0,0-1 0,0 0 0,-1 5 0,2-6 0,0 1 0,0 1 0,0-1 0,0 0 0,1 0 0,-1 0 0,1 0 0,0 0 0,1 4 0,0-3 0,0 0 0,0-1 0,1 1 0,-1-1 0,1 1 0,0-1 0,5 5 0,-3-4 0,1 0 0,0 0 0,0 0 0,0 0 0,8 2 0,-2-1 0,1 0 0,21 4 0,37 3 0,6-10 0,2-6 0,-5-4 0,-8-1 0,-10 2 0,-10 4 0,-41 5 0,0-2 0,0 1 0,0 0 0,0 0 0,6 2 0,-7-1 0,-1 0 0,0-1 0,0 1 0,0 0 0,0 0 0,0 0 0,4 5 0,-3-2 0,0-1 0,-1 0 0,0 1 0,0 0 0,3 5 0,12 35 0,-1 8 0,0 3 0,0-1 0,4-7 0,3-10 0,-21-34 0,1 0 0,0 1 0,1-1 0,7 5 0,-9-6 0,1-1 0,0 0 0,0 0 0,-1-1 0,1 1 0,6 1 0,-6-3 0,1 1 0,-1-1 0,0 0 0,0 0 0,0 0 0,0 0 0,4-2 0,-1 1 0,-1-1 0,0 0 0,0 0 0,10-6 0,26-20 0,1-11 0,-2-9 0,-4-6 0,-5-2 0,-5 1 0,-8 7 0,-6 12 0,-5 12 0,-5 17 0,-2 20 0,-1 19 0,-1 18 0,3 10 0,6 5 0,8-2 0,6-8 0,-17-48 0,0 1 0,0-1 0,10 13 0,-11-16 0,1 1 0,0-1 0,-1 0 0,2 0 0,5 4 0,-6-6 0,0 0 0,0 1 0,-1-2 0,1 1 0,1 0 0,5 0 0,-6-2 0,1 1 0,-1-1 0,1 0 0,-1 0 0,1-1 0,6-1 0,-5 0 0,0 0 0,1-1 0,-1 1 0,11-7 0,-7 3 0,-1-1 0,17-13 0,21-24 0,-1-9 0,-1-2 0,-4 0 0,-2 9 0,-3 11 0,-2 11 0,-31 23 0,0 0 0,-1 0 0,1 0 0,0 0 0,-1 0 0,1 0 0,6 1 0,-6 1 0,-1-1 0,0 1 0,1-1 0,-1 1 0,1 0 0,-1 0 0,0 1 0,6 2 0,-2 0 0,-1 0 0,0 0 0,-1 1 0,9 7 0,24 34 0,-3 13 0,-5 6 0,-8 1 0,-8-5 0,-11-10 0,-3-47 0,0 1 0,-1-1 0,0 1 0,0 0 0,0-1 0,-3 7 0,4-9 0,-1 0 0,-1 1 0,1-1 0,0 0 0,-1 0 0,1 0 0,-1 0 0,0 0 0,0 0 0,-2 1 0,3-2 0,0 0 0,-1 0 0,1 0 0,-1 0 0,0 0 0,1 0 0,-1-1 0,0 1 0,0-1 0,0 1 0,0-1 0,-2 0 0,3 0 0,-1 0 0,0 0 0,0-1 0,1 1 0,-1-1 0,0 1 0,0-1 0,0 1 0,0-1 0,1 0 0,-1 0 0,-1-1 0,1-1 0,-1 1 0,1 0 0,-1-1 0,1 0 0,0 0 0,0 1 0,-3-7 0,4 3 0,-1 0 0,0 0 0,1 0 0,-1 0 0,1-9 0,2 6 0,0-1 0,0 0 0,1 1 0,4-14 0,1 8 0,-1 1 0,1-1 0,9-14 0,-1 9 0,34-39 0,35-20 0,12 7 0,-12 13-1186,-54 36-6820,-4 4-1349,9-8-5099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1.8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25.95313"/>
      <inkml:brushProperty name="anchorY" value="-54174.23047"/>
      <inkml:brushProperty name="scaleFactor" value="0.5"/>
    </inkml:brush>
  </inkml:definitions>
  <inkml:trace contextRef="#ctx0" brushRef="#br0">1 22 20540,'0'0'7078,"49"-4"-4256,50 0-2162,55-1-640,48 2-1410,21 0-3360,-2 2-6244,-41 0-3739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00.76563"/>
      <inkml:brushProperty name="anchorY" value="-55000.05859"/>
      <inkml:brushProperty name="scaleFactor" value="0.5"/>
    </inkml:brush>
  </inkml:definitions>
  <inkml:trace contextRef="#ctx0" brushRef="#br0">775 74 13451,'0'0'18232,"-10"11"-17825,-3 6-119,-3 5-164,0 0-44,3-1 30,2-5-131,4-4 130,2-4-135,3-6 39,1-7-13,-1-10 0,-3-8 0,-7-7 0,-9-6 0,-10 1 0,22 29 0,0-1 0,-18-10 0,15 11 0,0 0 0,-20-5 0,19 9 0,0 0 0,0 0 0,-17 0 0,17 4 0,-1 0 0,0 0 0,-23 6 0,22-1 0,-2-1 0,2 1 0,-20 12 0,18-7 0,-1 1 0,-27 27 0,27-21 0,0 1 0,-19 29 0,22-24 0,-28 56 0,30-51 0,-15 56 0,19-52 0,-6 52 0,13-61 0,1 3 0,2 34 0,1-43 0,1 0 0,1 1 0,9 26 0,-8-32 0,1 1 0,0-1 0,2 0 0,10 17 0,-10-19 0,1-1 0,0 0 0,1-1 0,18 16 0,-18-17 0,2-1 0,0 0 0,1 0 0,19 8 0,-16-8 0,1-2 0,1 0 0,20 4 0,-18-5 0,2-1 0,29 0 0,-30-3 0,0-2 0,27-3 0,-29 1 0,1 0 0,23-9 0,-28 7 0,1-1 0,21-11 0,-25 11 0,0-1 0,18-14 0,-22 15 0,0-1 0,14-15 0,3-10 0,-12 4 0,-8 6 0,-4 8 0,-3 4-2343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5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43.01563"/>
      <inkml:brushProperty name="anchorY" value="-54867.76563"/>
      <inkml:brushProperty name="scaleFactor" value="0.5"/>
    </inkml:brush>
  </inkml:definitions>
  <inkml:trace contextRef="#ctx0" brushRef="#br0">62 80 3745,'0'0'28873,"-6"-22"-28988,-1 0 379,0 0-264,0 9 0,7 14 0,0-1 0,0 0 0,0-1 0,0 1 0,0 0 0,0 0 0,0 0 0,0 0 0,-1 0 0,1 0 0,0 0 0,0 0 0,0 0 0,0 0 0,0 0 0,0-1 0,-1 1 0,1 0 0,0 0 0,0 0 0,0 0 0,0 0 0,0 0 0,0 0 0,-1 0 0,1 0 0,0 0 0,0 0 0,0 0 0,0 0 0,0 0 0,0 1 0,-1-1 0,1 0 0,0 0 0,0 0 0,0 0 0,0 0 0,0 0 0,0 0 0,0 0 0,-1 0 0,1 0 0,0 0 0,0 1 0,0-1 0,0 0 0,0 0 0,0 0 0,0 0 0,0 0 0,-4 19 0,1 17 0,2 18 0,1 15 0,0 10 0,0 9 0,0 1 0,0-2 0,1-6 0,-3-9 0,0-10 0,-2-13 0,0-13 0,0-12 0,1-10 0,3-15 0,0 1 0,0 0 0,0 0 0,0 0 0,0 0 0,0 0 0,0 0 0,0 0 0,0 0 0,0 0 0,0 0 0,0 0 0,0 0 0,-1 0 0,1 0 0,0 0 0,0 0 0,0 0 0,0 0 0,0-1 0,0 1 0,0 0 0,0 0 0,0 0 0,0 0 0,0 0 0,0 0 0,0 0 0,0 0 0,0 0 0,0 0 0,0 0 0,0 0 0,-1 0 0,1 0 0,0 0 0,0 0 0,0 0 0,0 0 0,0 0 0,0 0 0,0 0 0,0 0 0,0 0 0,0 0 0,0 0 0,0 0 0,0 0 0,0 1 0,-2-17-4537,3-15-6461,0 1-7533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7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736.59375"/>
      <inkml:brushProperty name="anchorY" value="-54724.73047"/>
      <inkml:brushProperty name="scaleFactor" value="0.5"/>
    </inkml:brush>
  </inkml:definitions>
  <inkml:trace contextRef="#ctx0" brushRef="#br0">0 29 17844,'0'0'14700,"20"-13"-19415,1 3-1691,0 6-6665,-3 2 5246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62.90625"/>
      <inkml:brushProperty name="anchorY" value="-55542.26172"/>
      <inkml:brushProperty name="scaleFactor" value="0.5"/>
    </inkml:brush>
  </inkml:definitions>
  <inkml:trace contextRef="#ctx0" brushRef="#br0">1 86 16780,'0'0'15791,"29"-21"-15812,4-3 238,-2 1-217,-10 5-3146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627.71094"/>
      <inkml:brushProperty name="anchorY" value="-56292.88672"/>
      <inkml:brushProperty name="scaleFactor" value="0.5"/>
    </inkml:brush>
  </inkml:definitions>
  <inkml:trace contextRef="#ctx0" brushRef="#br0">419 82 7346,'0'0'22379,"-22"-12"-21429,-9 2-74,-11 10-132,34 3-638,-1-1 0,0 0 0,-15 6 0,13-2-115,-1 1-1,-20 14 1,18-9 34,0 1 1,-14 14-1,13-8-25,-22 33 0,22-27 0,-15 34 0,19-30 0,-12 38 0,1 32 0,18-68 0,-1 35 0,5-45 0,1 1 0,5 25 0,-3-33 0,1 0 0,0 0 0,9 22 0,-8-27 0,0 1 0,1 0 0,0-1 0,14 16 0,-14-19 0,1 1 0,0-1 0,1 0 0,-1 0 0,15 7 0,-12-7 0,1-1 0,0-1 0,0 0 0,17 4 0,-15-6 0,1 0 0,0 0 0,26-2 0,-23-1 0,1-1 0,0-1 0,17-5 0,-14 2 0,1-2 0,23-11 0,-22 8 0,39-27 0,-40 22 0,33-31 0,-37 28 0,29-36 0,-34 37 0,-1-2 0,12-22 0,-15 22 0,0 0 0,7-25 0,-9 22 0,6-40 0,-12 45 0,1-1 0,-2-27 0,-2 30 0,0 0 0,-8-30 0,6 32 0,-1 0 0,0 0 0,-9-15 0,7 17 0,-1-1 0,0 2 0,-12-14 0,10 14 0,0 0 0,-24-17 0,22 19 0,-2 0 0,-22-11 0,21 13 0,-1 0 0,-17-5 0,-27-3 0,8 7 0,15 6 0,36 2-742,0 0 371,0 0 0,-1 0 0,1 1 0,0-1 1,0 0-1,0 0 0,0 1 0,0-1 0,0 1 0,0-1 0,0 1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7.5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742.49219"/>
      <inkml:brushProperty name="anchorY" value="-55386.49219"/>
      <inkml:brushProperty name="scaleFactor" value="0.5"/>
    </inkml:brush>
  </inkml:definitions>
  <inkml:trace contextRef="#ctx0" brushRef="#br0">27 366 1032,'0'0'24496,"-3"-6"-22373,-1 0-482,-1 0-109,0 0-212,1 1-818,2 2-480,0 1 77,1 0-99,0 1 0,2-1 0,8 1 0,15-2 0,25 0 0,38-2 0,46 0 0,42 0 0,26 0 0,3 0 0,-17 2 0,-27 0 0,-26 0 0,-25-1 0,-19-1 0,-19 0 0,-17 0 0,-17-1 0,-14 0 0,-11-2 0,-10-2 0,-11-3 0,-12-5 0,-9-3 0,-11-4 0,-6-1 0,-4-1 0,-2 1 0,4 3 0,5 4 0,10 3 0,9 5 0,9 5 0,7 2 0,7 2 0,11 3 0,12 4 0,14 4 0,13 5 0,11 5 0,7 3 0,2 5 0,-5 4 0,-7 7 0,-46-30 0,-1 1 0,17 18 0,-20-18 0,0-1 0,-1 1 0,9 17 0,-10-16 0,0 0 0,-1 1 0,4 15 0,-6-16 0,0 1 0,-1-1 0,0 0 0,-1 11 0,-1-9 0,0-1 0,0 1 0,-7 17 0,4-16 0,-1 0 0,-14 23 0,10-19 0,-22 25 0,-17 13 0,-3-7 0,2-7 0,8-7 0,11-8 0,13-9-5499,18-17 5304,33 0-25067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7.8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116.32813"/>
      <inkml:brushProperty name="anchorY" value="-56654.19922"/>
      <inkml:brushProperty name="scaleFactor" value="0.5"/>
    </inkml:brush>
  </inkml:definitions>
  <inkml:trace contextRef="#ctx0" brushRef="#br0">57 29 10306,'0'0'22366,"1"-18"-22668,-3 8 699,2 12-397,0-2 0,0 0 0,0 0 0,0-1 0,0 1 0,0 0 0,0 0 0,-1 0 0,1 0 0,0 0 0,0 0 0,0 0 0,0 0 0,0 0 0,0 0 0,0 0 0,-1 0 0,1 0 0,0 0 0,0 0 0,0 0 0,0 0 0,0 0 0,0 0 0,-1 0 0,1 0 0,0 0 0,0 0 0,0 0 0,0 0 0,0 0 0,0 0 0,0 0 0,-1 0 0,1 0 0,0 0 0,0 0 0,0 0 0,0 1 0,0-1 0,0 0 0,0 0 0,0 0 0,0 0 0,0 0 0,0 0 0,-1 0 0,1 0 0,0 1 0,0-1 0,0 0 0,0 0 0,0 0 0,-8 23 0,-2 21 0,0 20 0,2 16 0,1 11 0,3 7 0,1 2 0,3-3 0,2-8 0,3-10 0,1-13 0,0-14 0,0-14 0,-2-12 0,-1-12 0,-2-7 0,0-7 0,-1-15-551,0-11-5303,0-10-4597,0 2-6529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1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197.5625"/>
      <inkml:brushProperty name="anchorY" value="217.37639"/>
      <inkml:brushProperty name="scaleFactor" value="0.5"/>
    </inkml:brush>
  </inkml:definitions>
  <inkml:trace contextRef="#ctx0" brushRef="#br0">182 276 15403,'0'0'13023,"11"-16"-12124,6-8-106,4-7-230,3-5-191,2-1-120,-1 2-18,-2 3-52,-4 6-95,-4 7 52,-5 6 89,-4 6-140,-2 10 57,-3 12 47,-4 14-120,-4 16 20,-3 13-102,-3 13 23,0 9-13,0 5 0,2 2 0,3-3-19,3-4-87,2-7-24,2-10 48,0-8-86,2-11-181,-2-10-323,1-9-315,-1-8-286,-1-7-33,-2-5-139,-3-3 104,-4-2-646,-5-2 951,-5 1 525,-5 0 377,-2 0 76,-3 0 613,1 3 673,1 0 137,4 2-237,3-1 343,6 0-308,4 0-292,4-2-154,3 0-128,3 0 1004,3-1-1330,3 0-141,7 0-31,8 0-39,13-1-47,11 0 10,13 0-16,8 0 2,6 0-1,1 1-149,-4 4 33,-6 1-122,-9 3 66,-9 2 59,-9-1 37,-7-2-135,-3-1-496,-3-3-956,-2-5-5702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8.4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247.60156"/>
      <inkml:brushProperty name="anchorY" value="-56638.96094"/>
      <inkml:brushProperty name="scaleFactor" value="0.5"/>
    </inkml:brush>
  </inkml:definitions>
  <inkml:trace contextRef="#ctx0" brushRef="#br0">203 321 13099,'0'0'15981,"-36"-19"-14033,-5-3-244,-2-1-1938,7 3 503,8 5-269,11 5 0,18 10 0,-1 0 0,0 0 0,0 0 0,0 0 0,-1 0 0,1 0 0,0 0 0,0 0 0,0 0 0,0 0 0,0-1 0,0 1 0,0 0 0,-1 0 0,1 0 0,0 0 0,0 0 0,0 0 0,0 0 0,0-1 0,0 1 0,0 0 0,0 0 0,0 0 0,0 0 0,0 0 0,0 0 0,0-1 0,0 1 0,0 0 0,0 0 0,0 0 0,0 0 0,0 0 0,0-1 0,0 1 0,0 0 0,0 0 0,0 0 0,0 0 0,0 0 0,0 0 0,0-1 0,0 1 0,0 0 0,0 0 0,1 0 0,-1 0 0,0 0 0,0 0 0,0 0 0,0 0 0,0 0 0,0-1 0,23 1 0,31 7 0,40 3 0,44 3 0,34 0 0,15-3 0,-8-2 0,-23-3 0,-31-3 0,-29-5 0,-29-4 0,-60 5 0,0 1 0,-1-1 0,1 0 0,8-3 0,-13 4 0,0 0 0,0 0 0,0 0 0,0 0 0,-1 0 0,1 0 0,-1-1 0,1 1 0,-1 0 0,1-1 0,1-2 0,-3 3 0,1 0 0,-1 0 0,1 0 0,-1 0 0,0 0 0,0 0 0,1 0 0,-1 0 0,0 0 0,0 0 0,0 0 0,0 0 0,0 0 0,0 0 0,0 0 0,-1-1 0,1 1 0,0 0 0,-1-1 0,0-1 0,0 0 0,-1 1 0,0-1 0,1 0 0,-1 0 0,0 1 0,-4-5 0,-27-21 0,-13-3 0,-7 1 0,-4 2 0,3 4 0,7 5 0,10 5 0,13 6 0,13 3 0,18 6 0,17 4 0,17 6 0,12 2 0,8 2 0,1 1 0,-5-1 0,-10 1 0,-11 2 0,-33-15 0,0-1 0,0 1 0,0-1 0,0 1 0,5 6 0,-5-6 0,-2 0 0,1 0 0,0 0 0,-1 0 0,1 0 0,1 6 0,-3-5 0,1 0 0,0 1 0,-1-1 0,0 0 0,0 0 0,-1 5 0,-8 32 0,-9 5 0,-5 2 0,-3 0 0,-1-3 0,4-4 0,4-10-831,9-7-5905,10-9-2677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8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145.57813"/>
      <inkml:brushProperty name="anchorY" value="-57704.79297"/>
      <inkml:brushProperty name="scaleFactor" value="0.5"/>
    </inkml:brush>
  </inkml:definitions>
  <inkml:trace contextRef="#ctx0" brushRef="#br0">152 21 19036,'0'0'13531,"34"-11"-13839,12 3 816,11 7-508,-45 3 0,1 0 0,20 5 0,-25-3 0,1-1 0,0 1 0,-1 1 0,11 6 0,-14-6 0,1 0 0,0 0 0,0 1 0,-1-1 0,8 11 0,-7-8 0,-1 1 0,0 0 0,-1 0 0,5 14 0,-6-12 0,-1 0 0,0 0 0,0 0 0,0 16 0,-3-14 0,0 1 0,0 0 0,-6 23 0,2-19 0,-1-1 0,-14 31 0,9-26 0,-27 39 0,-25 18 0,-7-8 0,0-10 0,6-12 0,11-12 0,15-12 0,13-10 0,18-8 0,20-5 0,21-7 0,21-6 0,17-4 0,10-3 0,4 0 0,-6 1 0,-11 5 0,-16 3 0,-16 3 0,-14 3 0,-10 2 0,-7 1 0,0 1 0,2 0-2194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9.3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6499.53125"/>
      <inkml:brushProperty name="anchorY" value="-59218.64844"/>
      <inkml:brushProperty name="scaleFactor" value="0.5"/>
    </inkml:brush>
  </inkml:definitions>
  <inkml:trace contextRef="#ctx0" brushRef="#br0">1 266 9762,'0'0'22934,"36"-7"-22959,23-1 121,22 0-96,18 1 0,11 1 0,5 1 0,-3 1 0,-8 0 0,-14 0 0,-18-2 0,-19-2 0,-18-3 0,-33 10 0,0 0 0,0 0 0,0 0 0,0 0 0,-1-1 0,1 1 0,0-1 0,-1 1 0,3-3 0,-4 3 0,1 0 0,-1 0 0,1 0 0,-1 0 0,1 0 0,-1 0 0,0 0 0,1 0 0,-1 0 0,0 0 0,0 0 0,0 0 0,0 0 0,0 0 0,0 0 0,0 0 0,0-1 0,-1-1 0,0 1 0,0 0 0,0 0 0,0 0 0,0-1 0,0 1 0,-1 0 0,1 0 0,-2-1 0,-25-22 0,-12-1 0,-9 3 0,-2 3 0,2 5 0,8 4 0,10 4 0,12 4 0,20 3 0,-1 0 0,0 0 0,0 0 0,0 0 0,0 1 0,0-1 0,0 0 0,0 0 0,0 0 0,0 0 0,0 0 0,0 0 0,0 0 0,0 0 0,0 0 0,0 0 0,-1 0 0,1 0 0,0 1 0,0-1 0,0 0 0,0 0 0,0 0 0,0 0 0,0 0 0,0 0 0,0 0 0,0 0 0,0 0 0,0 0 0,0 0 0,0 0 0,0 0 0,-1 0 0,1 0 0,0 0 0,0 0 0,0 0 0,0 0 0,0 0 0,0 0 0,0 0 0,0 0 0,0 0 0,0 0 0,0 0 0,0 0 0,-1 0 0,1 0 0,0 0 0,18 8 0,21 4 0,20 4 0,15 1 0,9 0 0,2-2 0,-7-2 0,-12-3 0,-16-2 0,-16 1 0,-13 2 0,-20-9 0,-1-2 0,1 1 0,0 0 0,-1 0 0,1 0 0,0 0 0,-1 0 0,0 0 0,1 0 0,-1 0 0,0 0 0,1 0 0,-1 0 0,0 0 0,0 1 0,-5 23 0,-12 9 0,-10 10 0,-8 7 0,-6 5 0,-1 2 0,2-3-149,4-6-4598,7-11-3260,9-11-13939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9.7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335.89063"/>
      <inkml:brushProperty name="anchorY" value="-60392.58594"/>
      <inkml:brushProperty name="scaleFactor" value="0.5"/>
    </inkml:brush>
  </inkml:definitions>
  <inkml:trace contextRef="#ctx0" brushRef="#br0">70 350 16972,'0'0'15547,"-2"-5"-15527,-4 6 208,-2 8-228,-3 12 0,-1 12 0,0 11 0,2 8 0,3 3 0,5 1 0,11-4 0,-6-45 0,-1 1 0,1-1 0,1 0 0,4 10 0,-3-12 0,-1 1 0,0-1 0,1 0 0,0 0 0,6 6 0,-5-7 0,1 0 0,0 1 0,0-1 0,13 5 0,-8-5 0,0 0 0,23 5 0,33-2 0,-46-7 0,31-4 0,-29 0 0,29-7 0,23-16 0,-51 16 0,24-15 0,-27 12 0,24-18 0,-26 15 0,22-22 0,-24 19 0,17-25 0,11-26 0,-8-7 0,-11-1 0,-10 1 0,-15 60 0,1-37 0,-5 46 0,1 0 0,-1-1 0,0 1 0,-5-17 0,4 21 0,0-1 0,0 1 0,-1-1 0,1 1 0,-1 0 0,0 0 0,-7-7 0,5 7 0,0 0 0,-1 0 0,1 1 0,-1 0 0,0 0 0,-11-4 0,3 2 0,1 2 0,-1-1 0,-20-2 0,14 6 0,-1-1 0,-31 3 0,26 2 0,-1 2 0,-28 7 0,20-2 0,-45 19 0,-31 24-9317,66-30-2442,3 2-2730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0.1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447.89844"/>
      <inkml:brushProperty name="anchorY" value="-61604.75"/>
      <inkml:brushProperty name="scaleFactor" value="0.5"/>
    </inkml:brush>
  </inkml:definitions>
  <inkml:trace contextRef="#ctx0" brushRef="#br0">154 599 16307,'0'0'14774,"-2"-7"-13911,0-1-392,0 5-156,0 7-329,1 12 65,1 12-51,0 11 0,4 9 0,1 4 0,1 0 0,0-4 0,-1-6 0,0-11 0,-2-9 0,-1-8 0,0-8 0,-1-13 0,-2-12 0,-5-18 0,-4-16 0,-5-19 0,-1-17 0,0-12 0,3-9 0,4 1 0,3 6 0,7 14 0,7 15 0,-5 65 0,-1-1 0,1 0 0,7-15 0,-8 20 0,0 1 0,1 0 0,0-1 0,0 1 0,0 0 0,0 1 0,4-5 0,-4 5 0,0 1 0,0-1 0,0 1 0,1-1 0,-1 1 0,1 0 0,6-2 0,-6 2 0,1 1 0,0-1 0,-1 1 0,1 0 0,0 1 0,6-1 0,-5 1 0,0 1 0,1-1 0,-1 1 0,11 3 0,-10-1 0,1 0 0,-1 0 0,0 1 0,7 5 0,-6-4 0,1 2 0,-1 0 0,8 8 0,-8-6 0,-1 1 0,12 17 0,-12-15 0,-1 0 0,7 20 0,5 30 0,-16-47 0,-1 1 0,1 19 0,-4-22 0,1 0 0,-1 0 0,-3 14 0,1-15 0,-1 0 0,1 0 0,-10 15 0,7-15 0,0 0 0,-1-1 0,-11 12 0,8-11 0,-1 0 0,-17 14 0,14-14 0,-28 16 0,-16 3 0,4-11 0,9-7 0,12-7 0,11-3 0,9-4 0,8 1 0,11 1 0,12 3 0,11 7 0,11 6 0,9 7 0,4 7 0,3 5 0,0 3 0,-2 3 0,0-2 0,-1-4 0,-1-6 0,1-9 0,0-7 0,-1-10 0,-42-4 0,0-1 0,0 0 0,13-4 0,-14 3 0,0-1 0,-1 0 0,15-8 0,-14 6 0,0 0 0,-1 0 0,11-10 0,-11 7 0,-1 1 0,1-1 0,6-11 0,-6 8 0,-1 0 0,7-17 0,5-27 0,-8 1 0,-6 6 0,-9 8 0,4 37 0,0 0 0,0-1 0,0 1 0,-1 0 0,1-1 0,-4-4 0,4 8 0,0-2 0,0 1 0,0 0 0,0 0 0,0 0 0,-1 0 0,1 0 0,0 0 0,-1 0 0,1 0 0,0 0 0,-3 0 0,3 1 0,0 0 0,-1 0 0,1-1 0,-1 1 0,1 0 0,0 1 0,-1-1 0,1 0 0,0 0 0,-1 0 0,1 1 0,0-1 0,0 1 0,-3 0 0,2 2 0,-1-1 0,0 0 0,1 0 0,-1 0 0,1 1 0,0-1 0,-4 5 0,-13 33 0,4 13 0,8 9 0,7-47 0,3 32 0,0-37 0,-1 1 0,1 0 0,6 14 0,-6-18 0,1 1 0,0-1 0,1 0 0,8 12 0,-8-14 0,0 0 0,0 0 0,1 0 0,0-1 0,9 6 0,-8-5 0,1-1 0,0 0 0,0-1 0,11 4 0,-11-5 0,1 0 0,0-1 0,0 0 0,11 0 0,-12-1 0,2-1 0,-1 0 0,0 0 0,11-4 0,-10 2 0,0 0 0,0-1 0,14-7 0,-15 5 0,0 0 0,0 0 0,11-10 0,-11 9 0,-1-2 0,14-16 0,9-21 0,-7 1 0,-8 4 0,-5 7 0,-4 10 0,-2 9 0,-4 15 0,-1 0 0,0 0 0,0 0 0,0 0 0,0-1 0,0 1 0,0 0 0,0 0 0,0 0 0,0 0 0,0 0 0,1 0 0,-1 0 0,0-1 0,0 1 0,0 0 0,0 0 0,0 0 0,0 0 0,0 0 0,1 0 0,-1 0 0,0 0 0,0 0 0,0 0 0,0 0 0,0 0 0,1 0 0,-1 0 0,0 0 0,0 0 0,0 0 0,0 0 0,0 0 0,1 0 0,-1 0 0,0 0 0,0 0 0,0 0 0,0 0 0,0 0 0,0 0 0,1 0 0,-1 0 0,0 0 0,8 12 0,2 13 0,3 12 0,3 6 0,2 1 0,-2-1 0,-1-8 0,-2-7 0,-2-10 0,-2-7 0,1-10 0,1-11 0,1-11 0,4-9 0,0-6 0,2-2 0,-1 2 0,-2 9 0,-1 7 0,-2 12 0,-11 8 0,0 0 0,-1 0 0,1 0 0,-1 0 0,1 0 0,-1 1 0,1-1 0,0 0 0,-1 0 0,1 0 0,-1 0 0,1 1 0,-1-1 0,1 0 0,-1 1 0,1-1 0,-1 0 0,1 1 0,-1-1 0,1 1 0,11 17 0,1 9 0,2 5 0,1 3 0,2-3 0,2-4 0,2-8 0,2-7 0,2-6 0,4-8 0,2-10 0,3-11 0,2-7 0,1-7 0,0-1 0,-2 0 0,-4 6 0,-5 9 0,-5 6 0,-5 12 0,-16 5 0,0-1 0,0 0 0,0 0 0,0 1 0,-1-1 0,1 0 0,0 1 0,0-1 0,-1 1 0,1-1 0,0 1 0,0-1 0,-1 1 0,1-1 0,-1 1 0,2 0 0,9 20 0,0 8 0,0 8 0,0 3 0,2-1 0,1-3 0,2-7 0,2-8 0,5-8 0,5-7 0,4-10 0,5-10 0,3-9 0,1-9 0,-3-4 0,-4 0 0,-7 4 0,-7 8 0,-7 7 0,-4 14 0,-4 15 0,0 13 0,0 10 0,3 7 0,4 2 0,4-3 0,4-6 0,4-10 0,3-9 0,1-8 0,-25-9 0,0 1 0,0 0 0,0-1 0,0 1 0,0-1 0,0 1 0,4-3 0,-4 2 0,1-1 0,-1 0 0,1 0 0,-1 0 0,0 0 0,3-4 0,15-20 0,-6-9 0,-6-5 0,-11-3 0,1 35 0,-1-1 0,0 1 0,-5-11 0,-15-23 0,-7 5 0,-3 6 0,1 9 0,4 8 0,5 6 0,8 5 0,6 3 0,11 3 0,12 1 0,14 0 0,13-3 0,9-6 0,5-4 0,1-3 0,-3 1 0,-8 2 0,-6 2 0,-7 8 0,-30 0 0,1 0 0,-1 0 0,0 0 0,0 0 0,0 0 0,5 4 0,-4-3 0,-1 0 0,1 1 0,-1 0 0,0 0 0,4 5 0,15 22 0,-1 7 0,-2 3 0,-2-2 0,-2-5 0,-3-7 0,-2-8 0,-2-6 0,-1-10 0,1-12 0,1-10 0,2-10 0,2-7 0,0-4 0,-1 2 0,0 6 0,-1 8 0,1 9 0,0 7 0,3 10 0,5 9 0,6 7 0,5 4 0,6 0 0,6-2 0,3-4 0,3-6 0,1-7 0,-2-9 0,-2-10 0,-6-7 0,-6-7 0,-9-3 0,-8-3 0,-6 3 0,-6 3 0,-7 8 0,1 22 0,0 0 0,1 0 0,-1 0 0,1 0 0,-1 0 0,1 0 0,-1 0 0,0 0 0,0 0 0,0 0 0,0 0 0,-1-2 0,1 4 0,-1-1 0,1-1 0,0 1 0,0 0 0,0-1 0,0 1 0,0 0 0,-1 0 0,1 0 0,0 0 0,0 0 0,0 0 0,0 1 0,-1-1 0,0 1 0,-2 1 0,0 0 0,1 0 0,-1 0 0,1 1 0,-7 4 0,-23 31 0,-1 14 0,3 12 0,8 4 0,7-1 0,16-57 0,-1 2 0,1-1 0,1 15 0,0-21 0,0 1 0,1-1 0,-1 1 0,1-1 0,0 0 0,5 10 0,-5-11 0,1-1 0,-1 1 0,1-1 0,0 0 0,0 1 0,0-1 0,0-1 0,7 6 0,-5-5 0,0 1 0,1-1 0,0-1 0,0 1 0,11 3 0,-11-5 0,1 0 0,1 0 0,-1 0 0,0 0 0,8-1 0,-8-1-239,1 1 0,0-2 0,0 1 0,10-4 0,-12 4-1323,1-2 1,0 1-1,0-1 0,6-5 1,3 0-10565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1.4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031.80469"/>
      <inkml:brushProperty name="anchorY" value="-62834.10938"/>
      <inkml:brushProperty name="scaleFactor" value="0.5"/>
    </inkml:brush>
  </inkml:definitions>
  <inkml:trace contextRef="#ctx0" brushRef="#br0">375 681 11106,'0'0'12395,"5"-35"-11261,0-9-37,1-6 279,-8 1 90,0 43-1281,0-2 0,1 1 0,-2 0 1,-2-8-1,3 12-58,-1-2 1,1 1-1,-1 0 0,0 1 1,1-1-1,-8-6 1,6 7-45,0-1 0,-1 1-1,1 0 1,-1 1 0,0-1 0,-6-2 0,4 2 23,-1 1 1,1 0-1,-1 0 1,-10-1-1,9 3 12,-1 0 0,0 0 0,-16 3 0,16-1-51,-1 1-1,1 0 0,-14 6 1,13-4 7,0 0 1,-19 14 0,21-13 3,0 2 1,1-1 0,-9 10-1,11-9-93,-1-1 0,1 2-1,-7 12 1,8-13 31,1 1 0,-7 20 0,9-22-16,0 0 0,1 0 0,0 0 0,-1 10 0,2-13 0,0 1 0,1 0 0,-1 0 0,1 0 0,0-1 0,2 6 0,-2-7 0,0 1 0,1-1 0,0 1 0,-1-1 0,1 0 0,1 0 0,2 4 0,-3-4 0,1 0 0,0 0 0,0-1 0,0 0 0,0 1 0,7 2 0,23 8 0,-28-12 0,1 0 0,0-1 0,0 0 0,9 0 0,-10-1 0,2 0 0,-1-1 0,0 0 0,8-3 0,24-16 0,-4-10 0,-5-6 0,-7-3 0,-5 1 0,-7 3 0,-4 8 0,-3 9 0,-2 8 0,0 13 0,4 14 0,4 13 0,7 11 0,8 4 0,9 2 0,8-7 0,-32-32 0,1 0 0,17 9 0,-16-11 0,0 0 0,18 5 0,-21-8 0,1 0 0,0 0 0,16 0 0,-19-3 0,1 0 0,0 1 0,0-1 0,0-1 0,8-2 0,-9 2 0,1-1 0,0 0 0,-1 0 0,12-9 0,-11 7 0,-1 0 0,0-1 0,0 0 0,7-9 0,-6 6 0,-1 0 0,0 0 0,5-14 0,-5 10 0,0-1 0,3-17 0,5-35 0,-6-3 0,-5 1 0,-4 6 0,-3 12 0,-2 13 0,-2 20 0,8 18 0,0-1 0,0 0 0,0 0 0,-1 0 0,1 0 0,0 0 0,-1 0 0,1 0 0,0 0 0,0 0 0,-1 0 0,1 0 0,0 0 0,0 0 0,0 0 0,-1 0 0,1 0 0,0 1 0,0-1 0,-1 0 0,1 0 0,0 0 0,0 0 0,0 1 0,0-1 0,-1 0 0,1 0 0,0 0 0,0 1 0,0-1 0,0 0 0,0 0 0,0 1 0,-1-1 0,1 0 0,0 0 0,0 1 0,0-1 0,0 0 0,0 0 0,0 1 0,0-1 0,0 1 0,-5 32 0,0 26 0,5 19 0,7 12 0,9 4 0,10-4 0,-17-66 0,18 32 0,-19-42 0,0 0 0,19 22 0,-20-28 0,1 0 0,0-1 0,0 1 0,11 6 0,-12-9 0,1 0 0,0 0 0,0-1 0,14 5 0,-15-8 0,-1 1 0,1 0 0,0-1 0,0-1 0,-1 1 0,10-1 0,-10-1 0,0 0 0,1 0 0,-1 0 0,1-1 0,-1 0 0,10-5 0,-8 3 0,0 0 0,-1-1 0,0 0 0,1 0 0,5-7 0,-4 3 0,-1-1 0,0 1 0,12-19 0,-11 13 0,0-2 0,9-22 0,-10 14 0,10-37 0,-2-37 0,-6-7 0,-8 1 0,-8 7 0,-4 16 0,-3 21 0,12 58 0,-1-1 0,1 0 0,-1 0 0,0 0 0,0 0 0,-4-5 0,6 10 0,0-2 0,0 1 0,0 0 0,-1 0 0,1-1 0,0 1 0,-1 0 0,1 0 0,0-1 0,-1 1 0,1 0 0,0 0 0,-1 0 0,1 0 0,0 0 0,-1 0 0,1-1 0,0 1 0,-1 0 0,1 0 0,-1 0 0,1 0 0,0 0 0,-1 0 0,1 0 0,0 0 0,-1 1 0,1-1 0,0 0 0,-1 0 0,1 0 0,-1 0 0,1 0 0,0 1 0,-1-1 0,1 0 0,0 0 0,0 1 0,-1-1 0,1 0 0,0 0 0,0 1 0,-1-1 0,1 0 0,0 1 0,-2 4 0,0-1 0,0 0 0,1 1 0,-1-1 0,1 1 0,-1 6 0,-6 60 0,5 25 0,10 16 0,10 6 0,12-6 0,8-11 0,-25-77 0,22 36 0,-25-45 0,2 0 0,19 20 0,-23-27 0,2 0 0,0 0 0,18 12 0,-20-14 0,1-2 0,0 1 0,1-1 0,10 4 0,-11-4-5,1-2 1,-1 1-1,15 1 0,19-2-4237,-8-7-4097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2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152.30469"/>
      <inkml:brushProperty name="anchorY" value="-63874.88672"/>
      <inkml:brushProperty name="scaleFactor" value="0.5"/>
    </inkml:brush>
  </inkml:definitions>
  <inkml:trace contextRef="#ctx0" brushRef="#br0">23 9 10970,'0'0'21809,"-6"-9"-22237,-1 12 844,1 17-416,3 22 0,5 21 0,8 19 0,6 10 0,8 3 0,6-4 0,5-12 0,-26-62 0,20 28 0,-23-36 0,1-1 0,1 0 0,11 11 0,-14-15 0,-1 0 0,1-1 0,1 1 0,-1-1 0,11 4 0,-13-6 0,0 0 0,0 0 0,1-1 0,-1 1 0,0-1 0,1 1 0,-1-1 0,0 0 0,1-1 0,3 0 0,-3 0 0,-1 0 0,1 0 0,0-1 0,-1 1 0,1-1 0,-1 0 0,1 0 0,-1 0 0,4-3 0,-2 0 0,0 0 0,0 0 0,0-1 0,0 0 0,4-7 0,-2 1 0,-1-1 0,10-21 0,-9 11 0,8-29 0,0-33 0,-6-4 0,-5 4 0,-2 10 0,-3 16 0,-3 18 0,0 21 0,2 21 0,0 5 0,-1 25 0,1 23 0,4 17 0,3 9 0,4 2 0,2-8 0,1-11 0,-1-16 0,-2-14 0,0-13 0,-9-20 0,0 0 0,0 0 0,0 1 0,1-1 0,-1 0 0,0 0 0,0 1 0,0-1 0,0 0 0,1 0 0,-1 0 0,0 1 0,0-1 0,1 0 0,-1 0 0,0 0 0,0 0 0,1 1 0,-1-1 0,0 0 0,1 0 0,-1 0 0,0 0 0,0 0 0,1 0 0,-1 0 0,0 0 0,1 0 0,7-11 0,2-13 0,2-9 0,3-6 0,1 2 0,3 6 0,2 9 0,-19 21 0,0-1 0,0 1 0,0 0 0,0 0 0,0 0 0,1 0 0,-1 0 0,4 0 0,-4 1 0,1 0 0,-1 0 0,0 0 0,0 0 0,0 0 0,0 1 0,1-1 0,-1 1 0,0-1 0,2 2 0,0 0 0,0 0 0,0 0 0,0 0 0,-1 1 0,6 4 0,20 23 0,1 7 0,-1 2 0,0 0 0,-1-6 0,-1-8 0,0-8 0,-1-8 0,0-11 0,-1-10 0,-1-13 0,-4-9 0,-4-10 0,-4-4 0,-5-3 0,-4 5 0,-4 9 0,-6 10 0,7 27 0,0-1 0,0 0 0,-1 1 0,1-1 0,-1 0 0,1 1 0,0-1 0,-1 1 0,1-1 0,-1 0 0,0 1 0,1-1 0,-1 1 0,1 0 0,-1-1 0,0 1 0,1-1 0,-1 1 0,-1-1 0,2 2 0,-1-1 0,0 0 0,0 0 0,0 1 0,1-1 0,-1 0 0,0 0 0,0 1 0,1-1 0,-1 0 0,0 1 0,1-1 0,-1 1 0,0-1 0,1 1 0,-1-1 0,1 1 0,-1 0 0,0 0 0,-14 27 0,2 15 0,4 10 0,5 1 0,10-3 0,-4-46 0,0 1 0,0-1 0,1 1 0,-1-1 0,6 9 0,-5-10 0,1 0 0,-1-1 0,0 1 0,1-1 0,-1 0 0,1 0 0,6 3 0,-5-3 0,0 0 0,1-1 0,0 0 0,-1 0 0,1 0 0,6 1 0,-3-3 0,-1 1 0,1 0 0,-1-2 0,15 0 0,-9-2 0,0 1 0,22-9 0,-16 4 0,28-15 0,21-15 0,-4-6 0,-4 0 0,-6 6 0,-7 8 0,-6 10 0,-6 10 0,-33 10 0,0-1 0,0 0 0,0 0 0,0 1 0,-1-1 0,1 1 0,0-1 0,5 3 0,-6-1 0,1-1 0,0 0 0,-1 1 0,0 0 0,1 0 0,-1 0 0,0 0 0,3 3 0,-2-1 0,-1-1 0,1 1 0,-1 0 0,0 0 0,3 8 0,6 29 0,-5 5 0,-9 3 0,-11-2 0,11-41 0,0 1 0,-1 0 0,-9 13 0,8-14 0,0 0 0,-1-1 0,-11 10 0,11-10 0,0-1 0,-1 0 0,-13 6 0,-22 5 0,1-7 0,5-6 0,8-4 0,9-1 0,9-1 0,11 4 0,-2 0 0,1 0 0,0 0 0,0 0 0,0-1 0,0 1 0,0 0 0,0 0 0,0 0 0,0 0 0,0 0 0,0 0 0,0 0 0,0 0 0,0-1 0,0 1 0,0 0 0,0 0 0,0 0 0,0 0 0,0 0 0,0 0 0,0 0 0,0 0 0,0 0 0,0-1 0,1 1 0,-1 0 0,0 0 0,0 0 0,0 0 0,0 0 0,0 0 0,0 0 0,0 0 0,0 0 0,0 0 0,0 0 0,0 0 0,0 0 0,1 0 0,-1-1 0,0 1 0,0 0 0,0 0 0,0 0 0,0 0 0,0 0 0,0 0 0,0 0 0,1 0 0,-1 0 0,0 0 0,0 0 0,17-2 0,16 0 0,15 1 0,13-1 0,13-3 0,7-7 0,4-8 0,-2-7 0,-6-9 0,-56 24 0,25-19 0,-33 21 0,1-2 0,13-14 0,-19 17 0,0 0 0,-1-1 0,8-13 0,-10 15 0,1-2 0,-2 0 0,5-12 0,-6 15 0,-1-1 0,0 0 0,2-15 0,-4 19 0,0 0 0,0 0 0,0-1 0,-1 1 0,1-1 0,-3-6 0,2 8 0,0 1 0,0-1 0,0 1 0,0-1 0,0 1 0,-1 0 0,1 0 0,-1-1 0,0 1 0,-2-2 0,3 3 0,-1 0 0,0 0 0,0-1 0,0 1 0,0 0 0,0 0 0,-1 0 0,1 0 0,0 0 0,-1 1 0,-2-1 0,3 1 0,-1 0 0,0 0 0,-1 0 0,1 1 0,0-1 0,0 1 0,0 0 0,0 0 0,-4 1 0,3 0 0,-1 1 0,1 0 0,-1 0 0,0 0 0,-7 8 0,7-5 0,-1 0 0,1 1 0,0 0 0,-5 8 0,4-4 0,1 0 0,-8 21 0,9-18 0,1 1 0,-3 17 0,5-21 0,1 1 0,0 0 0,2 15 0,0-19 0,0 1 0,0 0 0,1 0 0,5 13 0,-4-15 0,0 0 0,0 0 0,1 1 0,11 11 0,-11-14 0,1 1 0,0-1 0,0 0 0,1 0 0,7 4 0,-6-4 0,1 0 0,0-1 0,17 6 0,-18-8 0,1 0 0,0-1 0,0 1 0,10-1 0,-15-1-425,1-1-1,0 1 1,1-1-1,-1 0 1,0 0-1,9-3 1,-11 3-194,0-1 0,0 1 1,0-1-1,0 1 0,0-1 0,-1 0 0,1-1 1,0 1-1,2-4 0,-3 4-902,-1 0 760,0 1 1,0-1-1,0 0 0,-1 0 1,1 1-1,0-1 1,-1 0-1,1 0 0,-1 0 1,0 0-1,1 0 1,-1-3-1,2 4-803,-2-2 1,0 0-1,0 0 0,0 0 1,-1 0-1,1 0 0,-2-5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2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250.77344"/>
      <inkml:brushProperty name="anchorY" value="-65362.07813"/>
      <inkml:brushProperty name="scaleFactor" value="0.5"/>
    </inkml:brush>
  </inkml:definitions>
  <inkml:trace contextRef="#ctx0" brushRef="#br0">1 84 21429,'0'0'11533,"52"-10"-12204,26-4 1147,29-2-1391,14 0-4509,4 1-9092,-22 3 2660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4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83.74219"/>
      <inkml:brushProperty name="anchorY" value="-66125.09375"/>
      <inkml:brushProperty name="scaleFactor" value="0.5"/>
    </inkml:brush>
  </inkml:definitions>
  <inkml:trace contextRef="#ctx0" brushRef="#br0">1 555 11322,'0'0'21426,"22"0"-21639,8-1 445,7-3-232,0-5 0,-2-5 0,-5-4 0,-8-5 0,-7-4 0,-6-1 0,-8 0 0,-10 2 0,-8 6 0,-7 6 0,21 14 0,-1-1 0,1 0 0,-1 1 0,1-1 0,-1 1 0,-5 0 0,5 2 0,0-2 0,0 1 0,0 1 0,0-1 0,0 0 0,-5 4 0,4-2 0,0 0 0,0 1 0,-1 0 0,-5 6 0,5-3 0,1 0 0,-1 0 0,-6 11 0,-9 30 0,7 6 0,14-44 0,-1 1 0,1-1 0,2 15 0,0-18 0,-1 1 0,1 0 0,1 0 0,6 14 0,-5-15 0,0 0 0,1 0 0,0 0 0,0-1 0,7 7 0,-4-6 0,0 0 0,0-1 0,0 0 0,13 7 0,-8-7 0,0 0 0,1 0 0,15 3 0,-7-3 0,37 6 0,-30-9 0,32-1 0,31-8-289,-3-12-1430,-63 11 611,31-14 0,-36 11-36,31-17-1,-35 16-304,27-21 0,-31 21 884,-1-1 1,12-13-1,-15 14 347,-1 0-1,10-17 1,6-20 133,-10 5 696,-7 8 1514,-7 8-307,-1 26-1697,1 0-1,-1-1 1,1 1-1,-1 0 1,1-1-1,-1 1 1,0 0-1,1 0 1,-1-1 0,0 1-1,0 0 1,-1-1-1,1 1-18,0 0 0,-1 0 0,1 0-1,0 1 1,-1-1 0,1 0 0,0 1 0,-1-1-1,1 1 1,-1-1 0,-1 1 0,-25 4 1219,-7 13-188,-5 13-320,-2 12-147,4 8-116,6 3-620,9 0 159,9-6-89,14-42 0,-1 0 0,0 0 0,1 0 0,0 1 0,1 7 0,0-11 0,-1 0 0,1 0 0,0 0 0,-1 1 0,1-1 0,0 0 0,0 0 0,0 0 0,1 0 0,-1 0 0,2 2 0,-1-2 0,0 0 0,0 0 0,0-1 0,1 1 0,-1-1 0,0 1 0,1-1 0,-1 0 0,5 2 0,-3-3 0,0 1 0,0 0 0,1-1 0,-1 0 0,0 0 0,0 0 0,5-1 0,-2 0 0,1-1 0,-1 0 0,1-1 0,9-3 0,-7 0 0,1-1 0,18-13 0,-16 9 0,-1-1 0,13-14 0,-12 9 0,19-29 0,-19 24 0,13-32 0,3-33 0,-9-4 0,-8 0 0,-6 9 0,-9 15 0,2 57 0,0 0 0,-6-19 0,6 27 0,0-1 0,0 0 0,0 0 0,0 1 0,-1-1 0,1 1 0,-1-1 0,1 1 0,-3-3 0,3 6 0,1-2 0,-1 1 0,1-1 0,-1 1 0,0 0 0,1-1 0,-1 1 0,0 0 0,1 0 0,-1-1 0,0 1 0,1 0 0,-1 0 0,0 0 0,1 0 0,-1 0 0,0 0 0,1 0 0,-1 0 0,0 0 0,0 0 0,1 1 0,-1-1 0,0 0 0,1 0 0,-1 1 0,-1 0 0,0 1 0,0 0 0,0 0 0,0 0 0,0 0 0,0 0 0,0 1 0,1-1 0,-1 1 0,-1 3 0,-17 46 0,5 22 0,4 16 0,7 8 0,12 0 0,11-4 0,-13-72 0,19 40 0,-18-48 0,1 0 0,1 0 0,11 14 0,-12-18 0,1-1 0,0 0 0,1 0 0,10 7 0,-10-9 0,0 0 0,1-1 0,0-1 0,13 6 0,-10-5 0,0-2 0,1 1 0,15 1 0,-15-4 0,0-1 0,0 0 0,17-2 0,-16 0 0,1-2 0,27-6 0,-28 4 0,0-1 0,25-12 0,-26 10 0,0-1 0,21-17 0,-22 15 0,0-2 0,14-17 0,-16 17 0,-1-2 0,11-17 0,-12 16 0,13-31 0,-2-13 0,-10 7 0,-11 48 0,0 0 0,0-1 0,0 0 0,-1 1 0,-1-9 0,1 11 0,0 1 0,0-1 0,0 1 0,0-1 0,0 1 0,-1-1 0,1 1 0,-1 0 0,0 0 0,-2-3 0,2 3 0,0 0 0,-1 0 0,1 0 0,0 1 0,-1-1 0,0 1 0,1 0 0,-1 0 0,-5-2 0,4 3 0,-1-1 0,1 1 0,-1 0 0,0 0 0,1 0 0,-1 0 0,-4 1 0,1 1 0,-1 0 0,1 1 0,-15 6 0,11-3 0,-1 1 0,-13 10 0,-22 23 0,9 6 0,10 2 0,11-4 0,18-41 0,-1 1 0,1 0 0,-1 0 0,1 0 0,0 0 0,0 0 0,1 5 0,0-7 0,-1 0 0,1 0 0,0 1 0,-1-1 0,1 0 0,0 0 0,0 0 0,1 0 0,-1 0 0,0 0 0,3 2 0,-2-2 0,1 1 0,-1-1 0,0-1 0,1 1 0,0 0 0,-1-1 0,1 1 0,5 1 0,-3-1 0,1 0 0,-1-1 0,1 1 0,10 0 0,-9-3 0,0 1 0,1 0 0,13-3 0,-13 1 0,0 0 0,1-1 0,10-5 0,23-17 0,-5-6 0,-8-2 0,-8 2 0,-6 5 0,-6 7 0,-5 6 0,-3 9 0,-1 12 0,0 13 0,2 14 0,4 12 0,4 11 0,4 10 0,3 5 0,1 4 0,0 1 0,-1-3 0,-4-4 0,-3-8 0,-4-9 0,-3-9 0,-7-12 0,3-31 0,0 0 0,0 0 0,0 0 0,0 0 0,0 0 0,0 0 0,0 0 0,0 0 0,-4 3 0,3-3 0,0-1 0,0 1 0,0-1 0,0 0 0,0 0 0,0 0 0,0 0 0,0 0 0,-4 1 0,3-1 0,-2-1 0,1 1 0,0-1 0,0 0 0,0 0 0,-5-1 0,3 0 0,-1-1 0,1 1 0,-1-2 0,-6-2 0,5 0 0,-1 1 0,1-2 0,-9-6 0,11 5 0,-1-1 0,0 1 0,-10-15 0,11 11 0,0 0 0,1 0 0,-6-15 0,7 11 0,0-1 0,-4-27 0,8 25 0,0 0 0,3-32 0,1 29 0,0 0 0,11-30 0,-6 28 0,23-46 0,-18 45 0,29-39 0,-25 41 0,31-31 0,-29 34 0,34-25 0,-32 28 0,32-17 0,20-3 0,-2 10 0,-6 9 0,-4 5 0,-4 4 0,-5 2 0,-3-1 0,-3 0 0,-2-4 0,-3-3 0,-4-4 0,-6-6 0,-7-4 0,-8-3 0,-7-2 0,-9 1 0,-2 30 0,1 0 0,-1-1 0,0 0 0,0 1 0,0-1 0,0 1 0,0-1 0,-3-2 0,2 2 0,0 1 0,0 0 0,0 0 0,0 0 0,0 0 0,-1 1 0,1-1 0,-4-2 0,1 3 0,1 0 0,0-1 0,-1 1 0,1 0 0,-1 0 0,-4 0 0,2 2 0,0-1 0,0 1 0,1 0 0,-13 4 0,9-1 0,0 0 0,1 0 0,-14 9 0,11-4 0,-1 1 0,-16 15 0,16-11 0,-23 30 0,26-27 0,-19 35 0,20-33 0,-11 35 0,16-39 0,1 2 0,-3 22 0,6-30 0,0 1 0,0 0 0,1 0 0,2 15 0,-1-19 0,0 1 0,1-1 0,-1 0 0,1 0 0,0 0 0,7 11 0,-6-13 0,0 1 0,0 0 0,1-1 0,-1 0 0,1 0 0,0 0 0,7 4 0,-4-3 0,1 0 0,-1-1 0,1-1 0,16 6 0,-12-7 0,0 1 0,0-1 0,19 0 0,-16-3 0,0 0 0,30-6 0,-29 3 0,2-1 0,24-11 0,-25 8 0,1-2 0,19-13 0,-20 11 0,33-30 0,-35 26 0,27-34 0,-30 32 0,21-36 0,-23 34 0,12-34 0,-15 34 0,6-31 0,-1-11 0,-11 12 0,-2 46 0,-1-1 0,0 1 0,1-1 0,-1 1 0,-1-1 0,-1-3 0,3 6 0,-1 0 0,0 0 0,0 0 0,0 0 0,0 0 0,-1 0 0,1 0 0,0 0 0,-4-2 0,4 2 0,0 1 0,-1 0 0,1 0 0,-1 0 0,1 0 0,-1 0 0,0 1 0,1-1 0,-1 0 0,-3 0 0,4 1 0,-1 0 0,1 0 0,-1-1 0,0 2 0,0-1 0,0 0 0,1 0 0,-1 0 0,0 1 0,-2 0 0,-15 12 0,3 11 0,5 8 0,8 8 0,9 4 0,10 3 0,10 1 0,7 0 0,5-2 0,1-2 0,-3-4 0,-4-2 0,-8-5 0,-9-4 0,-14-27 0,-1 0 0,1 0 0,-1 1 0,1-1 0,-1 0 0,0 0 0,1 0 0,-2 5 0,0-6 0,1 1 0,-1-1 0,0 1 0,1-1 0,-1 0 0,0 1 0,0-1 0,1 0 0,-1 1 0,0-1 0,-1 0 0,1 0 0,-2 2 0,-1-1 0,0 0 0,-1 1 0,1-1 0,0 0 0,-8 2 0,-41 7 0,-20-3-75,-11-4-3451,-3-2-5534,16-1-13113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4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165.08594"/>
      <inkml:brushProperty name="anchorY" value="-67149.97656"/>
      <inkml:brushProperty name="scaleFactor" value="0.5"/>
    </inkml:brush>
  </inkml:definitions>
  <inkml:trace contextRef="#ctx0" brushRef="#br0">1 1 25605,'0'0'5968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3.9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799.80273"/>
      <inkml:brushProperty name="anchorY" value="-1374.41187"/>
      <inkml:brushProperty name="scaleFactor" value="0.5"/>
    </inkml:brush>
  </inkml:definitions>
  <inkml:trace contextRef="#ctx0" brushRef="#br0">792 67 3137,'0'0'19663,"-4"-14"-18753,0-1-237,-1 1-43,0 2 236,-2 4-65,-4 5-298,-8 11-165,-12 11-160,-15 13 82,-16 14 2,-14 9-70,-11 6 6,-4 2-22,3-3 13,9-8-53,14-9 14,16-11-52,17-11 50,13-8-92,10-7 82,6-5-156,6-1 166,4-3-44,5-1-116,3 1 38,3 0-27,4 2-72,3 8 85,5 10-30,6 10-36,7 11 59,6 7-10,6 4-529,4 1-546,1-3-334,-4-5-333,-8-8-1455,-10-8-1417,-12-9 886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1.7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87 304 10490,'0'0'19715,"1"-7"-18823,1-5-224,0-5-282,0-5-27,0-4-115,0-2-272,-1-2 69,0 0-41,-1 2 0,0 1 0,0 3 0,0 5 0,0 4 0,0 6 0,0 3 0,0 3 0,0 5 0,0 10 0,-2 15 0,-3 19 0,-2 18 0,-4 18 0,-1 11 0,-1 8 0,1 1 0,0-5 0,2-10 0,3-14 0,3-17 0,1-15 0,2-16 0,1-11 0,0-8 0,0-12 0,2-10 0,3-9 0,5-8 0,3-3 0,4 3 0,5 5 0,4 9 0,-23 17 0,1 0 0,0 1 0,0 0 0,0 0 0,0 0 0,4-1 0,-4 2 0,1 0 0,-1 0 0,0 1 0,1-1 0,-1 1 0,5 1 0,31 15 0,0 10 0,-1 10-205,-6 6-381,-9 2 209,-7 1-179,-17-39 536,1 0 1,0 0 0,0 0 0,-1 10 0,-1-12 12,0 1 0,0-1 0,0 1 0,-1-1 0,-3 9 0,3-8 1,-1-1 1,0 0-1,-1 0 0,1 0 0,-6 6 1,5-5 5,-2-1 0,1 0 1,-14 9-1,-20 8-11,-2-7 5,3-7 7,5-6-2,6-5 66,6-5 47,7-2 149,6 0-26,4 2-167,2 2-57,2 2-14,5 2-57,8 1 57,11 2-10,13 1-43,11-2-88,9-6 69,6-8 85,0-11-17,-5-7 98,-8-7 51,-9-4 178,-10 1-145,-10 3 56,-9 6-6,-5 8-95,-5 8-66,-2 6-62,-1 8-103,1 9 133,4 6-67,4 7 41,7 3-112,8-1-70,8-4 136,8-4-40,4-8 90,3-9 35,-2-10-5,-4-9 120,-6-7 257,-8-3-523,-7 0 171,-6 4-65,-5 7 0,-5 7 0,-2 10 0,-1 15 0,-3 18 0,-1 18 0,-2 19 0,-1 16 0,0 10 0,0 7 0,1 3 0,-1-1 0,0-3 0,-3-7 0,-3-6 0,-4-9 0,-4-10 0,-4-11 0,-1-13 0,-1-12 0,-1-12 0,26-17 0,-1 1 0,1 0 0,-1 0 0,0-1 0,1 0 0,-1 1 0,1-1 0,-5-1 0,4 0 0,1 1 0,0-1 0,-1 0 0,1 1 0,0-1 0,-1-1 0,1 1 0,0 0 0,-4-3 0,3 0 0,-1 0 0,1 1 0,0-1 0,0 0 0,-5-8 0,4 2 0,0 1 0,0-1 0,-2-11 0,-7-46 0,10-15 0,6 53 0,6-35 0,-2 35 0,14-39 0,-10 43 0,1 1 0,17-27 0,-11 24-999,34-41 0,-27 40-4284,32-29 0,15-7-16913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2.3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01.81299"/>
      <inkml:brushProperty name="anchorY" value="-3482.01514"/>
      <inkml:brushProperty name="scaleFactor" value="0.5"/>
    </inkml:brush>
  </inkml:definitions>
  <inkml:trace contextRef="#ctx0" brushRef="#br0">1 1 5065,'0'0'0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2.84656"/>
      <inkml:brushProperty name="anchorY" value="-1612.19263"/>
      <inkml:brushProperty name="scaleFactor" value="0.5"/>
    </inkml:brush>
  </inkml:definitions>
  <inkml:trace contextRef="#ctx0" brushRef="#br0">98 1 19740,'0'0'12770,"-9"20"-12922,-1 21 561,-4 23-409,1 20 0,-1 15 0,2 9 0,2 1 0,2-7-177,3-14-2545,3-23-2029,7-21-2806,-5-42 6998,0-1 0,1 1 0,-1-1 0,1 1 0,-1-1 0,1 0 0,0 1 0,-1-1 0,1 0 0,0 0 0,0 1 0,0-1 0,0 0 0,0 0 0,1 1 1,-2 0 106,0-2 1,1 1-1,-1 0 1,1-1 0,0 1-1,-1-1 1,1 0-1,0 1 1,-1-1 0,1 0-1,0 1 1,0-1-1,-1 0 1,1 0 0,0 1-1,0-1 1,0 0-1,1 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2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0.35907"/>
      <inkml:brushProperty name="anchorY" value="-1619.78687"/>
      <inkml:brushProperty name="scaleFactor" value="0.5"/>
    </inkml:brush>
  </inkml:definitions>
  <inkml:trace contextRef="#ctx0" brushRef="#br0">96 1 6585,'0'0'25425,"-5"33"-24939,-3 23-262,-2 21-221,-1 16 41,2 9-44,1 3 0,3-4 0,1-9 0,2-14-93,0-14-1281,0-16-1133,-2-17-1907,-3-18-1906,-11-27-9306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4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1.55913"/>
      <inkml:brushProperty name="anchorY" value="-1652.76172"/>
      <inkml:brushProperty name="scaleFactor" value="0.5"/>
    </inkml:brush>
  </inkml:definitions>
  <inkml:trace contextRef="#ctx0" brushRef="#br0">0 87 13531,'0'0'15164,"44"-9"-15546,23-6-1956,20-6-4078,8-1-3785,-15 2 864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7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8.23083"/>
      <inkml:brushProperty name="anchorY" value="-2412.67432"/>
      <inkml:brushProperty name="scaleFactor" value="0.5"/>
    </inkml:brush>
  </inkml:definitions>
  <inkml:trace contextRef="#ctx0" brushRef="#br0">59 118 11586,'0'0'14650,"6"7"-13948,6 1-47,6-1-218,5-4-238,3-7-137,1-7-34,-2-5 192,-6-4-112,-5-1 99,-5 0 33,-7 2-36,-8 4-180,-10 5 43,-8 4-63,-7 11 0,-4 12 268,-2 14-4,3 12 8,7 11-14,8 6-60,8 1-31,12-51-125,-1 0 0,1 1 0,2 16 0,-1-20-23,0 0 0,1-1 0,-1 1 0,1 0-1,6 10 1,-5-12-19,1 0 0,-1 0 0,0 0 0,1 0 0,0 0 0,8 5 0,-6-5-2,1 0 1,0-1-1,0 0 0,16 6 0,-11-5-168,2-1 0,24 4 1,-22-7-282,1 0 0,22-1 0,-25-3-205,0 1 1,1-1-1,14-5 0,-15 3-1825,0-1-1,26-14 1,-28 13-4044,1-2 1,20-16 0,-10 7 8286,-3-2-519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5.0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8.47998"/>
      <inkml:brushProperty name="anchorY" value="-4328.68164"/>
      <inkml:brushProperty name="scaleFactor" value="0.5"/>
    </inkml:brush>
  </inkml:definitions>
  <inkml:trace contextRef="#ctx0" brushRef="#br0">0 111 9738,'0'0'13470,"12"-13"-12089,1-1-315,-1-2 343,-1 0-282,-4 3-246,-2 1-108,-2 2-257,-2 2-34,-1 2-126,0 3-223,0 4-124,-2 10 17,-1 11-26,-2 12 18,-1 12-14,-1 11 6,2 7 44,0 2-59,2-2 10,1-4-3,6-8-12,7-10 13,-9-38-3,0 1 0,0-1-1,0 0 1,1 0 0,-1-1 0,4 5 0,-3-5 1,0 0 0,0-1 0,0 1 0,0-1 1,1 0-1,-1 0 0,5 2 0,-2-1 15,1 0 1,-1-1-1,0 0 0,10 1 0,-7-3-19,1 1 0,0-1-1,11-1 1,-6-1 6,-1-1 0,17-5 0,33-17 17,0-12-16,-2-9 90,-6-8-110,-10-2 45,-9 0 51,-12 4-92,-9 6 133,-8 7-67,-6 10 12,-6 8-38,-6 7-28,-5 7-88,-2 5 59,-1 7-43,1 6 76,5 5-21,3 5 18,7 2-12,10 1 23,11-2-16,11-3 71,7-3-86,4-2 29,-1-2-10,-5-1-10,-6 2-71,-7 4 29,-9 3 61,-5 6-19,-4 5 10,-5 1 0,-3 2 9,0-2-12,-1-4 14,7-5-14,-1-21 8,0-1-1,-1 0 1,1 1-1,0-1 0,-1 0 1,1 0-1,0 0 1,0 1-1,0-1 1,0 0-1,0 0 0,1 1 1,2 0-7,-2-1 0,1 1 0,0-1 0,0 0 0,0 0 0,-1 0 0,5 0 0,33-1-1512,-30-3 577,-1 0 0,0 0 1,15-7-1,-11 3-1193,1-1 1,16-13 0,-17 10-4558,27-27 0,2-8 766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5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8.71045"/>
      <inkml:brushProperty name="anchorY" value="-5479.30225"/>
      <inkml:brushProperty name="scaleFactor" value="0.5"/>
    </inkml:brush>
  </inkml:definitions>
  <inkml:trace contextRef="#ctx0" brushRef="#br0">0 1 17804,'0'0'8503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6.1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15.37695"/>
      <inkml:brushProperty name="anchorY" value="-6325.96875"/>
      <inkml:brushProperty name="scaleFactor" value="0.5"/>
    </inkml:brush>
  </inkml:definitions>
  <inkml:trace contextRef="#ctx0" brushRef="#br0">329 206 13179,'0'0'18844,"-33"12"-18599,-11 19 27,30-17-160,-23 24-1,21-15-128,-20 30-1,-11 41 57,7 13-39,11 4 0,10-5 0,8-10 0,8-16 0,9-21 0,-5-53 0,0 0 0,1-1 0,-1 1 0,1-1 0,4 8 0,-5-11 0,0 0 0,0-1 0,1 1 0,-1 0 0,0-1 0,1 1 0,-1-1 0,1 1 0,-1-1 0,1 1 0,0-1 0,2 1 0,-3-2 0,0 1 0,1-1 0,-1 1 0,1-1 0,-1 0 0,1 0 0,-1 0 0,1 0 0,-1 0 0,1 0 0,-1 0 0,1 0 0,-1 0 0,1-1 0,2 0 0,0-1 0,0 1 0,-1-1 0,1-1 0,0 1 0,-1 0 0,7-6 0,24-30 0,1-13 0,-1-6 0,-6 1 0,-4 11 0,-6 11 0,-17 34 0,0-2 0,0 1 0,0 0 0,0 0 0,0-1 0,0 1 0,0 0 0,0 0 0,1 0 0,2-1 0,-3 2 0,-1 0 0,1 1 0,-1-1 0,1 0 0,-1 0 0,1 0 0,0 0 0,-1 0 0,1 1 0,-1-1 0,1 0 0,-1 1 0,1-1 0,-1 0 0,1 1 0,-1-1 0,0 0 0,1 1 0,-1-1 0,1 1 0,-1-1 0,0 1 0,1-1 0,-1 1 0,0-1 0,0 1 0,1 0 0,13 34 0,5 20 0,5 15 0,6 9 0,9-2 0,-25-54 0,18 24 0,-21-35 0,0 2 0,20 15 0,-22-21 0,2 0 0,0-1 0,15 9 0,-17-11 0,0-1 0,1 0 0,0-1 0,13 3 0,-16-5 0,1 0 0,0 0 0,0-1 0,0 0 0,13-2 0,-14 1 0,1-1 0,0 0 0,-1 0 0,1-1 0,10-5 0,-9 4 0,0-2 0,0 1 0,0-1 0,8-8 0,-7 5 0,0-1 0,15-19 0,-13 15 0,15-28 0,5-17 0,-8 4 0,-7 10 0,-7 12 0,-4 14 0,-6 20 0,0-1 0,0 0 0,0 0 0,0 0 0,0 0 0,0 0 0,1 0 0,-1 0 0,0 0 0,0 0 0,0 0 0,0 0 0,0 0 0,0 0 0,0 0 0,0 0 0,0 0 0,0 0 0,0 0 0,0 0 0,0 0 0,0 0 0,0 0 0,1 0 0,-1 0 0,0 0 0,0 0 0,0 0 0,0 0 0,0 0 0,0 0 0,0 0 0,0 0 0,0 20 0,-1 17 0,0 12 0,2 9 0,5 1 0,9-4 0,-11-46 0,0 0 0,1 1 0,5 8 0,-6-13 0,0 1 0,0-1 0,1 0 0,8 8 0,-9-9 0,1-1 0,-1 1 0,1-1 0,0 0 0,6 2 0,-7-4 0,0 1 0,0-1 0,0 0 0,0 0 0,0-1 0,0 1 0,5-1 0,-6 0 0,1-1 0,0 1 0,-1-1 0,1 0 0,0 0 0,-1 0 0,1 0 0,3-3 0,-3 2 0,0-1 0,1 0 0,-1 0 0,0-1 0,0 1 0,4-6 0,-3 2 0,0 0 0,0 0 0,-1-1 0,5-8 0,-4 3 0,0-1 0,5-19 0,3-40 0,-12 48 0,0-30 0,-3 32 0,-7-35 0,5 40 0,-14-38 0,13 44 0,-1 0 0,0-1 0,-9-11 0,10 17 0,-1-1 0,0 1 0,0 0 0,-11-9 0,13 12 0,-2 1 0,1-1 0,0 1 0,-1 0 0,1 0 0,-8-3 0,10 5 0,-1 0 0,0 0 0,-1 0 0,1 1 0,0-1 0,0 1 0,-1 0 0,-5 0 0,6 1 0,0-1 0,-1 1 0,1 1 0,0-1 0,0 0 0,0 1 0,0 0 0,-4 3 0,4-3 0,-1 1 0,1 0 0,-1 1 0,1 0 0,0 0 0,-4 5 0,4-5 0,0 2 0,-1 0 0,2 0 0,-5 9 0,-8 27 0,15-37 0,0 1 0,0 0 0,0 0 0,1 10 0,1-13 0,-1 1 0,1 0 0,0-1 0,0 1 0,0-1 0,0 1 0,4 5 0,-3-6 0,0-1 0,0 1 0,0-1 0,1 1 0,-1-1 0,1 1 0,0-1 0,5 3 0,-3-2 0,1 0 0,0 0 0,0-1 0,0 0 0,7 2 0,-3-3 0,0 1 0,1-1 0,14-1 0,-10-2 0,0 0 0,21-5 0,-16 1 0,34-14 0,-33 9 0,33-21 0,-33 17 0,30-28 0,-31 24 0,26-34 0,-29 29 0,22-38 0,-24 34 0,15-39 0,-18 35 0,8-38 0,0-34 0,-9 5 0,-10 9 0,-2 67 0,-6-30 0,5 42 0,-1 0 0,0-1 0,-5-10 0,6 17 0,0 0 0,-1 1 0,1-1 0,-1 1 0,0-1 0,-5-4 0,7 9 0,0-1 0,0-1 0,-1 1 0,1 1 0,0-1 0,-1 0 0,1 0 0,-1 0 0,1 1 0,-1-1 0,1 1 0,-1-1 0,0 1 0,1 0 0,-1-1 0,-3 1 0,3 1 0,-1 0 0,1 0 0,-1 0 0,1 0 0,-1 0 0,1 0 0,0 0 0,0 0 0,0 1 0,-1-1 0,1 1 0,-3 3 0,-1 2 0,0 0 0,0 1 0,1 0 0,-6 11 0,0 3 0,-12 33 0,-8 47 0,9 16 0,6 10 0,9 0 0,12-7 0,0-88 0,9 44 0,-7-55 0,0 1 0,12 25 0,-13-34 0,2 0 0,0 0 0,14 18 0,-15-23 0,1 1 0,1-1 0,0 0 0,11 8 0,-12-10 0,1-1 0,0 0 0,1-1 0,15 7 0,-15-8 0,1 0 0,0 0 0,22 3 0,-23-7-21,0 1 1,0-1-1,1 0 1,15-2-1,-16-2-460,0 2-1,1-1 1,-1-1 0,17-9-1,-13 6-689,0-2-1,0 0 0,12-11 1,-9 6-2633,29-32 0,2-9-15977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0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0.25"/>
      <inkml:brushProperty name="anchorY" value="-7907.75732"/>
      <inkml:brushProperty name="scaleFactor" value="0.5"/>
    </inkml:brush>
  </inkml:definitions>
  <inkml:trace contextRef="#ctx0" brushRef="#br0">3 75 12963,'0'0'19563,"-3"-5"-19365,6 0-190,8 1 27,13 4-35,14 3 0,12 3 0,7 3-121,2 0 6,-3 0 75,-9-2 28,-12 0 5,-11 0 6,-11 1 1,-13-7 5,1-1 1,-1 1-1,0-1 1,0 0-1,0 1 1,1-1-1,-1 1 1,0-1-1,0 1 0,0-1 1,0 1-1,0-1 1,0 1-1,0-1 1,0 0-1,0 1 1,0-1-1,0 1 0,0-1 1,0 1-1,-1-1 1,1 1-1,0 0 1,-12 15 78,-11 5-82,-11 6 85,-7 4-106,-3 3 30,0 0-11,4-2 0,7-5 0,7-5 0,9-7 0,7-5 0,5-4 0,8-4 0,7-2 0,9 0 0,7-1 0,6 0 0,5 4 0,6 2 0,3 4 0,4 2 0,5 0 0,4-1 0,4-3 0,2-2 0,0-6 0,-2-8 0,-4-9 0,-48 12 0,1 1 0,17-13 0,-19 11 0,-1 0 0,17-16 0,-18 13 0,1 0 0,10-17 0,10-26 0,-9-4 0,-7 2 0,-6 8 0,-8 11 0,0 34 0,1 0 0,-1 0 0,1 1 0,-1-1 0,0 0 0,0 0 0,1 1 0,-1-1 0,0 0 0,0 1 0,-2-3 0,2 5 0,0-2 0,0 1 0,0-1 0,0 1 0,0 0 0,1-1 0,-1 1 0,0 0 0,0 0 0,0-1 0,0 1 0,0 0 0,0 0 0,0 0 0,0 0 0,0 0 0,0 1 0,0-1 0,0 0 0,-2 1 0,0 1 0,-1 0 0,0 0 0,1 1 0,-1-1 0,1 1 0,-6 5 0,-27 36 0,-1 20 0,4 11 0,9 6 0,19-59 0,-3 33 0,9-45 0,-1 2 0,0-1 0,1 1 0,3 11 0,-2-18 0,-1 1 0,2 0 0,-1 0 0,0 0 0,1 0 0,0-1 0,6 8 0,-5-9 0,0 1 0,0-1 0,0 0 0,0 0 0,1 0 0,0-1 0,0 0 0,6 3 0,-4-2 0,2 0 0,0-1 0,-1 0 0,1 0 0,12 1 0,-8-3 0,0 0 0,0-1 0,26-2 0,-20-1 0,0-1 0,30-9 0,-26 4 0,44-22 0,-39 15 0,33-24 0,22-27 0,-10-5 0,-12 1 0,-13 8 0,-14 14 0,-11 14 0,-9 14 0,-13 21 0,-1 0 0,0 0 0,0 0 0,0-1 0,0 1 0,0 0 0,0 0 0,0 0 0,1-1 0,-1 1 0,0 0 0,0 0 0,0 0 0,0 0 0,0-1 0,1 1 0,-1 0 0,0 0 0,0 0 0,0 0 0,1 0 0,-1 0 0,0 0 0,0 0 0,1 0 0,-1-1 0,0 1 0,0 0 0,0 0 0,1 0 0,-1 0 0,0 0 0,0 0 0,1 0 0,-1 1 0,0-1 0,0 0 0,1 0 0,3 15 0,0 19 0,1 15 0,1 11 0,2 5 0,1-1 0,-1-5 0,-3-10 0,-1-9 0,-3-12 0,-3-9 0,-4-9 0,0-7 0,0-10 0,3-12 0,13-15 0,16-17 0,19-18 0,23-24-411,17-16-4018,7-10-4646,-13 19-11582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584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32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642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65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290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10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21" Type="http://schemas.openxmlformats.org/officeDocument/2006/relationships/image" Target="../media/image16.png"/><Relationship Id="rId42" Type="http://schemas.openxmlformats.org/officeDocument/2006/relationships/customXml" Target="../ink/ink23.xml"/><Relationship Id="rId63" Type="http://schemas.openxmlformats.org/officeDocument/2006/relationships/image" Target="../media/image37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59" Type="http://schemas.openxmlformats.org/officeDocument/2006/relationships/image" Target="../media/image85.png"/><Relationship Id="rId170" Type="http://schemas.openxmlformats.org/officeDocument/2006/relationships/customXml" Target="../ink/ink87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107" Type="http://schemas.openxmlformats.org/officeDocument/2006/relationships/image" Target="../media/image59.png"/><Relationship Id="rId11" Type="http://schemas.openxmlformats.org/officeDocument/2006/relationships/image" Target="../media/image11.png"/><Relationship Id="rId32" Type="http://schemas.openxmlformats.org/officeDocument/2006/relationships/customXml" Target="../ink/ink18.xml"/><Relationship Id="rId53" Type="http://schemas.openxmlformats.org/officeDocument/2006/relationships/image" Target="../media/image32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149" Type="http://schemas.openxmlformats.org/officeDocument/2006/relationships/image" Target="../media/image80.png"/><Relationship Id="rId5" Type="http://schemas.openxmlformats.org/officeDocument/2006/relationships/image" Target="../media/image810.png"/><Relationship Id="rId95" Type="http://schemas.openxmlformats.org/officeDocument/2006/relationships/image" Target="../media/image53.png"/><Relationship Id="rId160" Type="http://schemas.openxmlformats.org/officeDocument/2006/relationships/customXml" Target="../ink/ink82.xml"/><Relationship Id="rId181" Type="http://schemas.openxmlformats.org/officeDocument/2006/relationships/image" Target="../media/image96.png"/><Relationship Id="rId22" Type="http://schemas.openxmlformats.org/officeDocument/2006/relationships/customXml" Target="../ink/ink13.xml"/><Relationship Id="rId43" Type="http://schemas.openxmlformats.org/officeDocument/2006/relationships/image" Target="../media/image27.png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39" Type="http://schemas.openxmlformats.org/officeDocument/2006/relationships/image" Target="../media/image75.png"/><Relationship Id="rId85" Type="http://schemas.openxmlformats.org/officeDocument/2006/relationships/image" Target="../media/image48.png"/><Relationship Id="rId150" Type="http://schemas.openxmlformats.org/officeDocument/2006/relationships/customXml" Target="../ink/ink77.xml"/><Relationship Id="rId171" Type="http://schemas.openxmlformats.org/officeDocument/2006/relationships/image" Target="../media/image91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12" Type="http://schemas.openxmlformats.org/officeDocument/2006/relationships/customXml" Target="../ink/ink8.xml"/><Relationship Id="rId33" Type="http://schemas.openxmlformats.org/officeDocument/2006/relationships/image" Target="../media/image22.png"/><Relationship Id="rId108" Type="http://schemas.openxmlformats.org/officeDocument/2006/relationships/customXml" Target="../ink/ink56.xml"/><Relationship Id="rId129" Type="http://schemas.openxmlformats.org/officeDocument/2006/relationships/image" Target="../media/image70.png"/><Relationship Id="rId54" Type="http://schemas.openxmlformats.org/officeDocument/2006/relationships/customXml" Target="../ink/ink29.xml"/><Relationship Id="rId75" Type="http://schemas.openxmlformats.org/officeDocument/2006/relationships/image" Target="../media/image43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86.png"/><Relationship Id="rId182" Type="http://schemas.openxmlformats.org/officeDocument/2006/relationships/customXml" Target="../ink/ink93.xml"/><Relationship Id="rId6" Type="http://schemas.openxmlformats.org/officeDocument/2006/relationships/customXml" Target="../ink/ink5.xml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44" Type="http://schemas.openxmlformats.org/officeDocument/2006/relationships/customXml" Target="../ink/ink24.xml"/><Relationship Id="rId65" Type="http://schemas.openxmlformats.org/officeDocument/2006/relationships/image" Target="../media/image38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81.png"/><Relationship Id="rId172" Type="http://schemas.openxmlformats.org/officeDocument/2006/relationships/customXml" Target="../ink/ink88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34" Type="http://schemas.openxmlformats.org/officeDocument/2006/relationships/customXml" Target="../ink/ink19.xml"/><Relationship Id="rId55" Type="http://schemas.openxmlformats.org/officeDocument/2006/relationships/image" Target="../media/image33.png"/><Relationship Id="rId76" Type="http://schemas.openxmlformats.org/officeDocument/2006/relationships/customXml" Target="../ink/ink40.xml"/><Relationship Id="rId97" Type="http://schemas.openxmlformats.org/officeDocument/2006/relationships/image" Target="../media/image54.png"/><Relationship Id="rId120" Type="http://schemas.openxmlformats.org/officeDocument/2006/relationships/customXml" Target="../ink/ink62.xml"/><Relationship Id="rId141" Type="http://schemas.openxmlformats.org/officeDocument/2006/relationships/image" Target="../media/image76.png"/><Relationship Id="rId7" Type="http://schemas.openxmlformats.org/officeDocument/2006/relationships/image" Target="../media/image9.png"/><Relationship Id="rId162" Type="http://schemas.openxmlformats.org/officeDocument/2006/relationships/customXml" Target="../ink/ink83.xml"/><Relationship Id="rId183" Type="http://schemas.openxmlformats.org/officeDocument/2006/relationships/image" Target="../media/image97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8.png"/><Relationship Id="rId66" Type="http://schemas.openxmlformats.org/officeDocument/2006/relationships/customXml" Target="../ink/ink35.xml"/><Relationship Id="rId87" Type="http://schemas.openxmlformats.org/officeDocument/2006/relationships/image" Target="../media/image49.png"/><Relationship Id="rId110" Type="http://schemas.openxmlformats.org/officeDocument/2006/relationships/customXml" Target="../ink/ink57.xml"/><Relationship Id="rId115" Type="http://schemas.openxmlformats.org/officeDocument/2006/relationships/image" Target="../media/image63.png"/><Relationship Id="rId131" Type="http://schemas.openxmlformats.org/officeDocument/2006/relationships/image" Target="../media/image71.png"/><Relationship Id="rId136" Type="http://schemas.openxmlformats.org/officeDocument/2006/relationships/customXml" Target="../ink/ink70.xml"/><Relationship Id="rId157" Type="http://schemas.openxmlformats.org/officeDocument/2006/relationships/image" Target="../media/image84.png"/><Relationship Id="rId178" Type="http://schemas.openxmlformats.org/officeDocument/2006/relationships/customXml" Target="../ink/ink91.xml"/><Relationship Id="rId61" Type="http://schemas.openxmlformats.org/officeDocument/2006/relationships/image" Target="../media/image36.png"/><Relationship Id="rId82" Type="http://schemas.openxmlformats.org/officeDocument/2006/relationships/customXml" Target="../ink/ink43.xml"/><Relationship Id="rId152" Type="http://schemas.openxmlformats.org/officeDocument/2006/relationships/customXml" Target="../ink/ink78.xml"/><Relationship Id="rId173" Type="http://schemas.openxmlformats.org/officeDocument/2006/relationships/image" Target="../media/image92.png"/><Relationship Id="rId194" Type="http://schemas.openxmlformats.org/officeDocument/2006/relationships/customXml" Target="../ink/ink99.xml"/><Relationship Id="rId199" Type="http://schemas.openxmlformats.org/officeDocument/2006/relationships/image" Target="../media/image105.png"/><Relationship Id="rId203" Type="http://schemas.openxmlformats.org/officeDocument/2006/relationships/image" Target="../media/image107.png"/><Relationship Id="rId19" Type="http://schemas.openxmlformats.org/officeDocument/2006/relationships/image" Target="../media/image15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3.png"/><Relationship Id="rId56" Type="http://schemas.openxmlformats.org/officeDocument/2006/relationships/customXml" Target="../ink/ink30.xml"/><Relationship Id="rId77" Type="http://schemas.openxmlformats.org/officeDocument/2006/relationships/image" Target="../media/image44.png"/><Relationship Id="rId100" Type="http://schemas.openxmlformats.org/officeDocument/2006/relationships/customXml" Target="../ink/ink52.xml"/><Relationship Id="rId105" Type="http://schemas.openxmlformats.org/officeDocument/2006/relationships/image" Target="../media/image58.png"/><Relationship Id="rId126" Type="http://schemas.openxmlformats.org/officeDocument/2006/relationships/customXml" Target="../ink/ink65.xml"/><Relationship Id="rId147" Type="http://schemas.openxmlformats.org/officeDocument/2006/relationships/image" Target="../media/image79.png"/><Relationship Id="rId168" Type="http://schemas.openxmlformats.org/officeDocument/2006/relationships/customXml" Target="../ink/ink86.xml"/><Relationship Id="rId8" Type="http://schemas.openxmlformats.org/officeDocument/2006/relationships/customXml" Target="../ink/ink6.xml"/><Relationship Id="rId51" Type="http://schemas.openxmlformats.org/officeDocument/2006/relationships/image" Target="../media/image31.png"/><Relationship Id="rId72" Type="http://schemas.openxmlformats.org/officeDocument/2006/relationships/customXml" Target="../ink/ink38.xml"/><Relationship Id="rId93" Type="http://schemas.openxmlformats.org/officeDocument/2006/relationships/image" Target="../media/image52.png"/><Relationship Id="rId98" Type="http://schemas.openxmlformats.org/officeDocument/2006/relationships/customXml" Target="../ink/ink51.xml"/><Relationship Id="rId121" Type="http://schemas.openxmlformats.org/officeDocument/2006/relationships/image" Target="../media/image66.png"/><Relationship Id="rId142" Type="http://schemas.openxmlformats.org/officeDocument/2006/relationships/customXml" Target="../ink/ink73.xml"/><Relationship Id="rId163" Type="http://schemas.openxmlformats.org/officeDocument/2006/relationships/image" Target="../media/image87.png"/><Relationship Id="rId184" Type="http://schemas.openxmlformats.org/officeDocument/2006/relationships/customXml" Target="../ink/ink94.xml"/><Relationship Id="rId189" Type="http://schemas.openxmlformats.org/officeDocument/2006/relationships/image" Target="../media/image100.png"/><Relationship Id="rId3" Type="http://schemas.openxmlformats.org/officeDocument/2006/relationships/image" Target="../media/image2.png"/><Relationship Id="rId25" Type="http://schemas.openxmlformats.org/officeDocument/2006/relationships/image" Target="../media/image18.png"/><Relationship Id="rId46" Type="http://schemas.openxmlformats.org/officeDocument/2006/relationships/customXml" Target="../ink/ink25.xml"/><Relationship Id="rId67" Type="http://schemas.openxmlformats.org/officeDocument/2006/relationships/image" Target="../media/image39.png"/><Relationship Id="rId116" Type="http://schemas.openxmlformats.org/officeDocument/2006/relationships/customXml" Target="../ink/ink60.xml"/><Relationship Id="rId137" Type="http://schemas.openxmlformats.org/officeDocument/2006/relationships/image" Target="../media/image74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26.png"/><Relationship Id="rId62" Type="http://schemas.openxmlformats.org/officeDocument/2006/relationships/customXml" Target="../ink/ink33.xml"/><Relationship Id="rId83" Type="http://schemas.openxmlformats.org/officeDocument/2006/relationships/image" Target="../media/image47.png"/><Relationship Id="rId88" Type="http://schemas.openxmlformats.org/officeDocument/2006/relationships/customXml" Target="../ink/ink46.xml"/><Relationship Id="rId111" Type="http://schemas.openxmlformats.org/officeDocument/2006/relationships/image" Target="../media/image61.png"/><Relationship Id="rId132" Type="http://schemas.openxmlformats.org/officeDocument/2006/relationships/customXml" Target="../ink/ink68.xml"/><Relationship Id="rId153" Type="http://schemas.openxmlformats.org/officeDocument/2006/relationships/image" Target="../media/image82.png"/><Relationship Id="rId174" Type="http://schemas.openxmlformats.org/officeDocument/2006/relationships/customXml" Target="../ink/ink89.xml"/><Relationship Id="rId179" Type="http://schemas.openxmlformats.org/officeDocument/2006/relationships/image" Target="../media/image95.png"/><Relationship Id="rId195" Type="http://schemas.openxmlformats.org/officeDocument/2006/relationships/image" Target="../media/image103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15" Type="http://schemas.openxmlformats.org/officeDocument/2006/relationships/image" Target="../media/image13.png"/><Relationship Id="rId36" Type="http://schemas.openxmlformats.org/officeDocument/2006/relationships/customXml" Target="../ink/ink20.xml"/><Relationship Id="rId57" Type="http://schemas.openxmlformats.org/officeDocument/2006/relationships/image" Target="../media/image34.png"/><Relationship Id="rId106" Type="http://schemas.openxmlformats.org/officeDocument/2006/relationships/customXml" Target="../ink/ink55.xml"/><Relationship Id="rId127" Type="http://schemas.openxmlformats.org/officeDocument/2006/relationships/image" Target="../media/image69.png"/><Relationship Id="rId10" Type="http://schemas.openxmlformats.org/officeDocument/2006/relationships/customXml" Target="../ink/ink7.xml"/><Relationship Id="rId31" Type="http://schemas.openxmlformats.org/officeDocument/2006/relationships/image" Target="../media/image21.png"/><Relationship Id="rId52" Type="http://schemas.openxmlformats.org/officeDocument/2006/relationships/customXml" Target="../ink/ink28.xml"/><Relationship Id="rId73" Type="http://schemas.openxmlformats.org/officeDocument/2006/relationships/image" Target="../media/image42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5.png"/><Relationship Id="rId101" Type="http://schemas.openxmlformats.org/officeDocument/2006/relationships/image" Target="../media/image56.png"/><Relationship Id="rId122" Type="http://schemas.openxmlformats.org/officeDocument/2006/relationships/customXml" Target="../ink/ink63.xml"/><Relationship Id="rId143" Type="http://schemas.openxmlformats.org/officeDocument/2006/relationships/image" Target="../media/image77.png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image" Target="../media/image90.png"/><Relationship Id="rId185" Type="http://schemas.openxmlformats.org/officeDocument/2006/relationships/image" Target="../media/image98.png"/><Relationship Id="rId4" Type="http://schemas.openxmlformats.org/officeDocument/2006/relationships/customXml" Target="../ink/ink4.xml"/><Relationship Id="rId9" Type="http://schemas.openxmlformats.org/officeDocument/2006/relationships/image" Target="../media/image10.png"/><Relationship Id="rId180" Type="http://schemas.openxmlformats.org/officeDocument/2006/relationships/customXml" Target="../ink/ink92.xml"/><Relationship Id="rId26" Type="http://schemas.openxmlformats.org/officeDocument/2006/relationships/customXml" Target="../ink/ink15.xml"/><Relationship Id="rId47" Type="http://schemas.openxmlformats.org/officeDocument/2006/relationships/image" Target="../media/image29.png"/><Relationship Id="rId68" Type="http://schemas.openxmlformats.org/officeDocument/2006/relationships/customXml" Target="../ink/ink36.xml"/><Relationship Id="rId89" Type="http://schemas.openxmlformats.org/officeDocument/2006/relationships/image" Target="../media/image50.png"/><Relationship Id="rId112" Type="http://schemas.openxmlformats.org/officeDocument/2006/relationships/customXml" Target="../ink/ink58.xml"/><Relationship Id="rId133" Type="http://schemas.openxmlformats.org/officeDocument/2006/relationships/image" Target="../media/image72.png"/><Relationship Id="rId154" Type="http://schemas.openxmlformats.org/officeDocument/2006/relationships/customXml" Target="../ink/ink79.xml"/><Relationship Id="rId175" Type="http://schemas.openxmlformats.org/officeDocument/2006/relationships/image" Target="../media/image93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10.xml"/><Relationship Id="rId37" Type="http://schemas.openxmlformats.org/officeDocument/2006/relationships/image" Target="../media/image24.png"/><Relationship Id="rId58" Type="http://schemas.openxmlformats.org/officeDocument/2006/relationships/customXml" Target="../ink/ink31.xml"/><Relationship Id="rId79" Type="http://schemas.openxmlformats.org/officeDocument/2006/relationships/image" Target="../media/image45.png"/><Relationship Id="rId102" Type="http://schemas.openxmlformats.org/officeDocument/2006/relationships/customXml" Target="../ink/ink53.xml"/><Relationship Id="rId123" Type="http://schemas.openxmlformats.org/officeDocument/2006/relationships/image" Target="../media/image67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88.png"/><Relationship Id="rId186" Type="http://schemas.openxmlformats.org/officeDocument/2006/relationships/customXml" Target="../ink/ink95.xml"/><Relationship Id="rId27" Type="http://schemas.openxmlformats.org/officeDocument/2006/relationships/image" Target="../media/image19.png"/><Relationship Id="rId48" Type="http://schemas.openxmlformats.org/officeDocument/2006/relationships/customXml" Target="../ink/ink26.xml"/><Relationship Id="rId69" Type="http://schemas.openxmlformats.org/officeDocument/2006/relationships/image" Target="../media/image40.png"/><Relationship Id="rId113" Type="http://schemas.openxmlformats.org/officeDocument/2006/relationships/image" Target="../media/image62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83.png"/><Relationship Id="rId176" Type="http://schemas.openxmlformats.org/officeDocument/2006/relationships/customXml" Target="../ink/ink90.xml"/><Relationship Id="rId197" Type="http://schemas.openxmlformats.org/officeDocument/2006/relationships/image" Target="../media/image104.png"/><Relationship Id="rId201" Type="http://schemas.openxmlformats.org/officeDocument/2006/relationships/image" Target="../media/image106.png"/><Relationship Id="rId17" Type="http://schemas.openxmlformats.org/officeDocument/2006/relationships/image" Target="../media/image14.png"/><Relationship Id="rId38" Type="http://schemas.openxmlformats.org/officeDocument/2006/relationships/customXml" Target="../ink/ink21.xml"/><Relationship Id="rId59" Type="http://schemas.openxmlformats.org/officeDocument/2006/relationships/image" Target="../media/image35.png"/><Relationship Id="rId103" Type="http://schemas.openxmlformats.org/officeDocument/2006/relationships/image" Target="../media/image57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51.png"/><Relationship Id="rId145" Type="http://schemas.openxmlformats.org/officeDocument/2006/relationships/image" Target="../media/image78.png"/><Relationship Id="rId166" Type="http://schemas.openxmlformats.org/officeDocument/2006/relationships/customXml" Target="../ink/ink85.xml"/><Relationship Id="rId187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6.xml"/><Relationship Id="rId49" Type="http://schemas.openxmlformats.org/officeDocument/2006/relationships/image" Target="../media/image30.png"/><Relationship Id="rId114" Type="http://schemas.openxmlformats.org/officeDocument/2006/relationships/customXml" Target="../ink/ink59.xml"/><Relationship Id="rId60" Type="http://schemas.openxmlformats.org/officeDocument/2006/relationships/customXml" Target="../ink/ink32.xml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56" Type="http://schemas.openxmlformats.org/officeDocument/2006/relationships/customXml" Target="../ink/ink80.xml"/><Relationship Id="rId177" Type="http://schemas.openxmlformats.org/officeDocument/2006/relationships/image" Target="../media/image94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18" Type="http://schemas.openxmlformats.org/officeDocument/2006/relationships/customXml" Target="../ink/ink11.xml"/><Relationship Id="rId39" Type="http://schemas.openxmlformats.org/officeDocument/2006/relationships/image" Target="../media/image25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8.png"/><Relationship Id="rId146" Type="http://schemas.openxmlformats.org/officeDocument/2006/relationships/customXml" Target="../ink/ink75.xml"/><Relationship Id="rId167" Type="http://schemas.openxmlformats.org/officeDocument/2006/relationships/image" Target="../media/image89.png"/><Relationship Id="rId188" Type="http://schemas.openxmlformats.org/officeDocument/2006/relationships/customXml" Target="../ink/ink96.xml"/><Relationship Id="rId71" Type="http://schemas.openxmlformats.org/officeDocument/2006/relationships/image" Target="../media/image41.png"/><Relationship Id="rId92" Type="http://schemas.openxmlformats.org/officeDocument/2006/relationships/customXml" Target="../ink/ink48.xml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117" Type="http://schemas.openxmlformats.org/officeDocument/2006/relationships/image" Target="../media/image165.png"/><Relationship Id="rId21" Type="http://schemas.openxmlformats.org/officeDocument/2006/relationships/image" Target="../media/image117.png"/><Relationship Id="rId42" Type="http://schemas.openxmlformats.org/officeDocument/2006/relationships/customXml" Target="../ink/ink125.xml"/><Relationship Id="rId47" Type="http://schemas.openxmlformats.org/officeDocument/2006/relationships/image" Target="../media/image130.png"/><Relationship Id="rId63" Type="http://schemas.openxmlformats.org/officeDocument/2006/relationships/image" Target="../media/image138.png"/><Relationship Id="rId68" Type="http://schemas.openxmlformats.org/officeDocument/2006/relationships/customXml" Target="../ink/ink138.xml"/><Relationship Id="rId84" Type="http://schemas.openxmlformats.org/officeDocument/2006/relationships/customXml" Target="../ink/ink146.xml"/><Relationship Id="rId89" Type="http://schemas.openxmlformats.org/officeDocument/2006/relationships/image" Target="../media/image151.png"/><Relationship Id="rId112" Type="http://schemas.openxmlformats.org/officeDocument/2006/relationships/customXml" Target="../ink/ink160.xml"/><Relationship Id="rId16" Type="http://schemas.openxmlformats.org/officeDocument/2006/relationships/customXml" Target="../ink/ink112.xml"/><Relationship Id="rId107" Type="http://schemas.openxmlformats.org/officeDocument/2006/relationships/image" Target="../media/image160.png"/><Relationship Id="rId11" Type="http://schemas.openxmlformats.org/officeDocument/2006/relationships/image" Target="../media/image112.png"/><Relationship Id="rId32" Type="http://schemas.openxmlformats.org/officeDocument/2006/relationships/customXml" Target="../ink/ink120.xml"/><Relationship Id="rId37" Type="http://schemas.openxmlformats.org/officeDocument/2006/relationships/image" Target="../media/image125.png"/><Relationship Id="rId53" Type="http://schemas.openxmlformats.org/officeDocument/2006/relationships/image" Target="../media/image133.png"/><Relationship Id="rId58" Type="http://schemas.openxmlformats.org/officeDocument/2006/relationships/customXml" Target="../ink/ink133.xml"/><Relationship Id="rId74" Type="http://schemas.openxmlformats.org/officeDocument/2006/relationships/customXml" Target="../ink/ink141.xml"/><Relationship Id="rId79" Type="http://schemas.openxmlformats.org/officeDocument/2006/relationships/image" Target="../media/image146.png"/><Relationship Id="rId102" Type="http://schemas.openxmlformats.org/officeDocument/2006/relationships/customXml" Target="../ink/ink155.xml"/><Relationship Id="rId123" Type="http://schemas.openxmlformats.org/officeDocument/2006/relationships/image" Target="../media/image168.png"/><Relationship Id="rId5" Type="http://schemas.openxmlformats.org/officeDocument/2006/relationships/image" Target="../media/image1090.png"/><Relationship Id="rId90" Type="http://schemas.openxmlformats.org/officeDocument/2006/relationships/customXml" Target="../ink/ink149.xml"/><Relationship Id="rId95" Type="http://schemas.openxmlformats.org/officeDocument/2006/relationships/image" Target="../media/image154.png"/><Relationship Id="rId22" Type="http://schemas.openxmlformats.org/officeDocument/2006/relationships/customXml" Target="../ink/ink115.xml"/><Relationship Id="rId27" Type="http://schemas.openxmlformats.org/officeDocument/2006/relationships/image" Target="../media/image120.png"/><Relationship Id="rId43" Type="http://schemas.openxmlformats.org/officeDocument/2006/relationships/image" Target="../media/image128.png"/><Relationship Id="rId48" Type="http://schemas.openxmlformats.org/officeDocument/2006/relationships/customXml" Target="../ink/ink128.xml"/><Relationship Id="rId64" Type="http://schemas.openxmlformats.org/officeDocument/2006/relationships/customXml" Target="../ink/ink136.xml"/><Relationship Id="rId69" Type="http://schemas.openxmlformats.org/officeDocument/2006/relationships/image" Target="../media/image141.png"/><Relationship Id="rId113" Type="http://schemas.openxmlformats.org/officeDocument/2006/relationships/image" Target="../media/image163.png"/><Relationship Id="rId118" Type="http://schemas.openxmlformats.org/officeDocument/2006/relationships/customXml" Target="../ink/ink163.xml"/><Relationship Id="rId80" Type="http://schemas.openxmlformats.org/officeDocument/2006/relationships/customXml" Target="../ink/ink144.xml"/><Relationship Id="rId85" Type="http://schemas.openxmlformats.org/officeDocument/2006/relationships/image" Target="../media/image149.png"/><Relationship Id="rId12" Type="http://schemas.openxmlformats.org/officeDocument/2006/relationships/customXml" Target="../ink/ink110.xml"/><Relationship Id="rId17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customXml" Target="../ink/ink123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08" Type="http://schemas.openxmlformats.org/officeDocument/2006/relationships/customXml" Target="../ink/ink158.xml"/><Relationship Id="rId54" Type="http://schemas.openxmlformats.org/officeDocument/2006/relationships/customXml" Target="../ink/ink131.xml"/><Relationship Id="rId70" Type="http://schemas.openxmlformats.org/officeDocument/2006/relationships/customXml" Target="../ink/ink139.xml"/><Relationship Id="rId75" Type="http://schemas.openxmlformats.org/officeDocument/2006/relationships/image" Target="../media/image144.png"/><Relationship Id="rId91" Type="http://schemas.openxmlformats.org/officeDocument/2006/relationships/image" Target="../media/image152.png"/><Relationship Id="rId96" Type="http://schemas.openxmlformats.org/officeDocument/2006/relationships/customXml" Target="../ink/ink1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7.xml"/><Relationship Id="rId23" Type="http://schemas.openxmlformats.org/officeDocument/2006/relationships/image" Target="../media/image118.png"/><Relationship Id="rId28" Type="http://schemas.openxmlformats.org/officeDocument/2006/relationships/customXml" Target="../ink/ink118.xml"/><Relationship Id="rId49" Type="http://schemas.openxmlformats.org/officeDocument/2006/relationships/image" Target="../media/image131.png"/><Relationship Id="rId114" Type="http://schemas.openxmlformats.org/officeDocument/2006/relationships/customXml" Target="../ink/ink161.xml"/><Relationship Id="rId119" Type="http://schemas.openxmlformats.org/officeDocument/2006/relationships/image" Target="../media/image166.png"/><Relationship Id="rId44" Type="http://schemas.openxmlformats.org/officeDocument/2006/relationships/customXml" Target="../ink/ink126.xml"/><Relationship Id="rId60" Type="http://schemas.openxmlformats.org/officeDocument/2006/relationships/customXml" Target="../ink/ink134.xml"/><Relationship Id="rId65" Type="http://schemas.openxmlformats.org/officeDocument/2006/relationships/image" Target="../media/image139.png"/><Relationship Id="rId81" Type="http://schemas.openxmlformats.org/officeDocument/2006/relationships/image" Target="../media/image147.png"/><Relationship Id="rId86" Type="http://schemas.openxmlformats.org/officeDocument/2006/relationships/customXml" Target="../ink/ink147.xml"/><Relationship Id="rId4" Type="http://schemas.openxmlformats.org/officeDocument/2006/relationships/customXml" Target="../ink/ink106.xml"/><Relationship Id="rId9" Type="http://schemas.openxmlformats.org/officeDocument/2006/relationships/image" Target="../media/image111.png"/><Relationship Id="rId13" Type="http://schemas.openxmlformats.org/officeDocument/2006/relationships/image" Target="../media/image113.png"/><Relationship Id="rId18" Type="http://schemas.openxmlformats.org/officeDocument/2006/relationships/customXml" Target="../ink/ink113.xml"/><Relationship Id="rId39" Type="http://schemas.openxmlformats.org/officeDocument/2006/relationships/image" Target="../media/image126.png"/><Relationship Id="rId109" Type="http://schemas.openxmlformats.org/officeDocument/2006/relationships/image" Target="../media/image161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34.png"/><Relationship Id="rId76" Type="http://schemas.openxmlformats.org/officeDocument/2006/relationships/customXml" Target="../ink/ink142.xml"/><Relationship Id="rId97" Type="http://schemas.openxmlformats.org/officeDocument/2006/relationships/image" Target="../media/image155.png"/><Relationship Id="rId104" Type="http://schemas.openxmlformats.org/officeDocument/2006/relationships/customXml" Target="../ink/ink156.xml"/><Relationship Id="rId120" Type="http://schemas.openxmlformats.org/officeDocument/2006/relationships/customXml" Target="../ink/ink164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92" Type="http://schemas.openxmlformats.org/officeDocument/2006/relationships/customXml" Target="../ink/ink150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21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129.png"/><Relationship Id="rId66" Type="http://schemas.openxmlformats.org/officeDocument/2006/relationships/customXml" Target="../ink/ink137.xml"/><Relationship Id="rId87" Type="http://schemas.openxmlformats.org/officeDocument/2006/relationships/image" Target="../media/image150.png"/><Relationship Id="rId110" Type="http://schemas.openxmlformats.org/officeDocument/2006/relationships/customXml" Target="../ink/ink159.xml"/><Relationship Id="rId115" Type="http://schemas.openxmlformats.org/officeDocument/2006/relationships/image" Target="../media/image164.png"/><Relationship Id="rId61" Type="http://schemas.openxmlformats.org/officeDocument/2006/relationships/image" Target="../media/image137.png"/><Relationship Id="rId82" Type="http://schemas.openxmlformats.org/officeDocument/2006/relationships/customXml" Target="../ink/ink145.xml"/><Relationship Id="rId19" Type="http://schemas.openxmlformats.org/officeDocument/2006/relationships/image" Target="../media/image116.png"/><Relationship Id="rId14" Type="http://schemas.openxmlformats.org/officeDocument/2006/relationships/customXml" Target="../ink/ink111.xml"/><Relationship Id="rId30" Type="http://schemas.openxmlformats.org/officeDocument/2006/relationships/customXml" Target="../ink/ink119.xml"/><Relationship Id="rId35" Type="http://schemas.openxmlformats.org/officeDocument/2006/relationships/image" Target="../media/image124.png"/><Relationship Id="rId56" Type="http://schemas.openxmlformats.org/officeDocument/2006/relationships/customXml" Target="../ink/ink132.xml"/><Relationship Id="rId77" Type="http://schemas.openxmlformats.org/officeDocument/2006/relationships/image" Target="../media/image145.png"/><Relationship Id="rId100" Type="http://schemas.openxmlformats.org/officeDocument/2006/relationships/customXml" Target="../ink/ink154.xml"/><Relationship Id="rId105" Type="http://schemas.openxmlformats.org/officeDocument/2006/relationships/image" Target="../media/image159.png"/><Relationship Id="rId8" Type="http://schemas.openxmlformats.org/officeDocument/2006/relationships/customXml" Target="../ink/ink108.xml"/><Relationship Id="rId51" Type="http://schemas.openxmlformats.org/officeDocument/2006/relationships/image" Target="../media/image132.png"/><Relationship Id="rId72" Type="http://schemas.openxmlformats.org/officeDocument/2006/relationships/customXml" Target="../ink/ink140.xml"/><Relationship Id="rId93" Type="http://schemas.openxmlformats.org/officeDocument/2006/relationships/image" Target="../media/image153.png"/><Relationship Id="rId98" Type="http://schemas.openxmlformats.org/officeDocument/2006/relationships/customXml" Target="../ink/ink153.xml"/><Relationship Id="rId121" Type="http://schemas.openxmlformats.org/officeDocument/2006/relationships/image" Target="../media/image167.png"/><Relationship Id="rId3" Type="http://schemas.openxmlformats.org/officeDocument/2006/relationships/image" Target="../media/image2.png"/><Relationship Id="rId25" Type="http://schemas.openxmlformats.org/officeDocument/2006/relationships/image" Target="../media/image119.png"/><Relationship Id="rId46" Type="http://schemas.openxmlformats.org/officeDocument/2006/relationships/customXml" Target="../ink/ink127.xml"/><Relationship Id="rId67" Type="http://schemas.openxmlformats.org/officeDocument/2006/relationships/image" Target="../media/image140.png"/><Relationship Id="rId116" Type="http://schemas.openxmlformats.org/officeDocument/2006/relationships/customXml" Target="../ink/ink162.xml"/><Relationship Id="rId20" Type="http://schemas.openxmlformats.org/officeDocument/2006/relationships/customXml" Target="../ink/ink114.xml"/><Relationship Id="rId41" Type="http://schemas.openxmlformats.org/officeDocument/2006/relationships/image" Target="../media/image127.png"/><Relationship Id="rId62" Type="http://schemas.openxmlformats.org/officeDocument/2006/relationships/customXml" Target="../ink/ink135.xml"/><Relationship Id="rId83" Type="http://schemas.openxmlformats.org/officeDocument/2006/relationships/image" Target="../media/image148.png"/><Relationship Id="rId88" Type="http://schemas.openxmlformats.org/officeDocument/2006/relationships/customXml" Target="../ink/ink148.xml"/><Relationship Id="rId111" Type="http://schemas.openxmlformats.org/officeDocument/2006/relationships/image" Target="../media/image162.png"/><Relationship Id="rId15" Type="http://schemas.openxmlformats.org/officeDocument/2006/relationships/image" Target="../media/image114.png"/><Relationship Id="rId36" Type="http://schemas.openxmlformats.org/officeDocument/2006/relationships/customXml" Target="../ink/ink122.xml"/><Relationship Id="rId57" Type="http://schemas.openxmlformats.org/officeDocument/2006/relationships/image" Target="../media/image135.png"/><Relationship Id="rId106" Type="http://schemas.openxmlformats.org/officeDocument/2006/relationships/customXml" Target="../ink/ink157.xml"/><Relationship Id="rId10" Type="http://schemas.openxmlformats.org/officeDocument/2006/relationships/customXml" Target="../ink/ink109.xml"/><Relationship Id="rId31" Type="http://schemas.openxmlformats.org/officeDocument/2006/relationships/image" Target="../media/image122.png"/><Relationship Id="rId52" Type="http://schemas.openxmlformats.org/officeDocument/2006/relationships/customXml" Target="../ink/ink130.xml"/><Relationship Id="rId73" Type="http://schemas.openxmlformats.org/officeDocument/2006/relationships/image" Target="../media/image143.png"/><Relationship Id="rId78" Type="http://schemas.openxmlformats.org/officeDocument/2006/relationships/customXml" Target="../ink/ink143.xml"/><Relationship Id="rId94" Type="http://schemas.openxmlformats.org/officeDocument/2006/relationships/customXml" Target="../ink/ink151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16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.png"/><Relationship Id="rId21" Type="http://schemas.openxmlformats.org/officeDocument/2006/relationships/image" Target="../media/image178.png"/><Relationship Id="rId63" Type="http://schemas.openxmlformats.org/officeDocument/2006/relationships/image" Target="../media/image199.png"/><Relationship Id="rId159" Type="http://schemas.openxmlformats.org/officeDocument/2006/relationships/image" Target="../media/image247.png"/><Relationship Id="rId170" Type="http://schemas.openxmlformats.org/officeDocument/2006/relationships/customXml" Target="../ink/ink250.xml"/><Relationship Id="rId191" Type="http://schemas.openxmlformats.org/officeDocument/2006/relationships/image" Target="../media/image263.png"/><Relationship Id="rId205" Type="http://schemas.openxmlformats.org/officeDocument/2006/relationships/image" Target="../media/image270.png"/><Relationship Id="rId226" Type="http://schemas.openxmlformats.org/officeDocument/2006/relationships/customXml" Target="../ink/ink278.xml"/><Relationship Id="rId247" Type="http://schemas.openxmlformats.org/officeDocument/2006/relationships/image" Target="../media/image291.png"/><Relationship Id="rId107" Type="http://schemas.openxmlformats.org/officeDocument/2006/relationships/image" Target="../media/image221.png"/><Relationship Id="rId11" Type="http://schemas.openxmlformats.org/officeDocument/2006/relationships/image" Target="../media/image173.png"/><Relationship Id="rId32" Type="http://schemas.openxmlformats.org/officeDocument/2006/relationships/customXml" Target="../ink/ink181.xml"/><Relationship Id="rId53" Type="http://schemas.openxmlformats.org/officeDocument/2006/relationships/image" Target="../media/image194.png"/><Relationship Id="rId74" Type="http://schemas.openxmlformats.org/officeDocument/2006/relationships/customXml" Target="../ink/ink202.xml"/><Relationship Id="rId128" Type="http://schemas.openxmlformats.org/officeDocument/2006/relationships/customXml" Target="../ink/ink229.xml"/><Relationship Id="rId149" Type="http://schemas.openxmlformats.org/officeDocument/2006/relationships/image" Target="../media/image242.png"/><Relationship Id="rId5" Type="http://schemas.openxmlformats.org/officeDocument/2006/relationships/image" Target="../media/image170.png"/><Relationship Id="rId95" Type="http://schemas.openxmlformats.org/officeDocument/2006/relationships/image" Target="../media/image215.png"/><Relationship Id="rId160" Type="http://schemas.openxmlformats.org/officeDocument/2006/relationships/customXml" Target="../ink/ink245.xml"/><Relationship Id="rId181" Type="http://schemas.openxmlformats.org/officeDocument/2006/relationships/image" Target="../media/image258.png"/><Relationship Id="rId216" Type="http://schemas.openxmlformats.org/officeDocument/2006/relationships/customXml" Target="../ink/ink273.xml"/><Relationship Id="rId237" Type="http://schemas.openxmlformats.org/officeDocument/2006/relationships/image" Target="../media/image286.png"/><Relationship Id="rId258" Type="http://schemas.openxmlformats.org/officeDocument/2006/relationships/customXml" Target="../ink/ink294.xml"/><Relationship Id="rId22" Type="http://schemas.openxmlformats.org/officeDocument/2006/relationships/customXml" Target="../ink/ink176.xml"/><Relationship Id="rId43" Type="http://schemas.openxmlformats.org/officeDocument/2006/relationships/image" Target="../media/image189.png"/><Relationship Id="rId64" Type="http://schemas.openxmlformats.org/officeDocument/2006/relationships/customXml" Target="../ink/ink197.xml"/><Relationship Id="rId118" Type="http://schemas.openxmlformats.org/officeDocument/2006/relationships/customXml" Target="../ink/ink224.xml"/><Relationship Id="rId139" Type="http://schemas.openxmlformats.org/officeDocument/2006/relationships/image" Target="../media/image237.png"/><Relationship Id="rId85" Type="http://schemas.openxmlformats.org/officeDocument/2006/relationships/image" Target="../media/image210.png"/><Relationship Id="rId150" Type="http://schemas.openxmlformats.org/officeDocument/2006/relationships/customXml" Target="../ink/ink240.xml"/><Relationship Id="rId171" Type="http://schemas.openxmlformats.org/officeDocument/2006/relationships/image" Target="../media/image253.png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227" Type="http://schemas.openxmlformats.org/officeDocument/2006/relationships/image" Target="../media/image281.png"/><Relationship Id="rId248" Type="http://schemas.openxmlformats.org/officeDocument/2006/relationships/customXml" Target="../ink/ink289.xml"/><Relationship Id="rId12" Type="http://schemas.openxmlformats.org/officeDocument/2006/relationships/customXml" Target="../ink/ink171.xml"/><Relationship Id="rId33" Type="http://schemas.openxmlformats.org/officeDocument/2006/relationships/image" Target="../media/image184.png"/><Relationship Id="rId108" Type="http://schemas.openxmlformats.org/officeDocument/2006/relationships/customXml" Target="../ink/ink219.xml"/><Relationship Id="rId129" Type="http://schemas.openxmlformats.org/officeDocument/2006/relationships/image" Target="../media/image232.png"/><Relationship Id="rId54" Type="http://schemas.openxmlformats.org/officeDocument/2006/relationships/customXml" Target="../ink/ink192.xml"/><Relationship Id="rId75" Type="http://schemas.openxmlformats.org/officeDocument/2006/relationships/image" Target="../media/image205.png"/><Relationship Id="rId96" Type="http://schemas.openxmlformats.org/officeDocument/2006/relationships/customXml" Target="../ink/ink213.xml"/><Relationship Id="rId140" Type="http://schemas.openxmlformats.org/officeDocument/2006/relationships/customXml" Target="../ink/ink235.xml"/><Relationship Id="rId161" Type="http://schemas.openxmlformats.org/officeDocument/2006/relationships/image" Target="../media/image248.png"/><Relationship Id="rId182" Type="http://schemas.openxmlformats.org/officeDocument/2006/relationships/customXml" Target="../ink/ink256.xml"/><Relationship Id="rId217" Type="http://schemas.openxmlformats.org/officeDocument/2006/relationships/image" Target="../media/image276.png"/><Relationship Id="rId6" Type="http://schemas.openxmlformats.org/officeDocument/2006/relationships/customXml" Target="../ink/ink168.xml"/><Relationship Id="rId238" Type="http://schemas.openxmlformats.org/officeDocument/2006/relationships/customXml" Target="../ink/ink284.xml"/><Relationship Id="rId259" Type="http://schemas.openxmlformats.org/officeDocument/2006/relationships/image" Target="../media/image297.png"/><Relationship Id="rId23" Type="http://schemas.openxmlformats.org/officeDocument/2006/relationships/image" Target="../media/image179.png"/><Relationship Id="rId119" Type="http://schemas.openxmlformats.org/officeDocument/2006/relationships/image" Target="../media/image227.png"/><Relationship Id="rId44" Type="http://schemas.openxmlformats.org/officeDocument/2006/relationships/customXml" Target="../ink/ink187.xml"/><Relationship Id="rId65" Type="http://schemas.openxmlformats.org/officeDocument/2006/relationships/image" Target="../media/image200.png"/><Relationship Id="rId86" Type="http://schemas.openxmlformats.org/officeDocument/2006/relationships/customXml" Target="../ink/ink208.xml"/><Relationship Id="rId130" Type="http://schemas.openxmlformats.org/officeDocument/2006/relationships/customXml" Target="../ink/ink230.xml"/><Relationship Id="rId151" Type="http://schemas.openxmlformats.org/officeDocument/2006/relationships/image" Target="../media/image243.png"/><Relationship Id="rId172" Type="http://schemas.openxmlformats.org/officeDocument/2006/relationships/customXml" Target="../ink/ink251.xml"/><Relationship Id="rId193" Type="http://schemas.openxmlformats.org/officeDocument/2006/relationships/image" Target="../media/image264.png"/><Relationship Id="rId207" Type="http://schemas.openxmlformats.org/officeDocument/2006/relationships/image" Target="../media/image271.png"/><Relationship Id="rId228" Type="http://schemas.openxmlformats.org/officeDocument/2006/relationships/customXml" Target="../ink/ink279.xml"/><Relationship Id="rId249" Type="http://schemas.openxmlformats.org/officeDocument/2006/relationships/image" Target="../media/image292.png"/><Relationship Id="rId13" Type="http://schemas.openxmlformats.org/officeDocument/2006/relationships/image" Target="../media/image174.png"/><Relationship Id="rId109" Type="http://schemas.openxmlformats.org/officeDocument/2006/relationships/image" Target="../media/image222.png"/><Relationship Id="rId260" Type="http://schemas.openxmlformats.org/officeDocument/2006/relationships/customXml" Target="../ink/ink295.xml"/><Relationship Id="rId34" Type="http://schemas.openxmlformats.org/officeDocument/2006/relationships/customXml" Target="../ink/ink182.xml"/><Relationship Id="rId55" Type="http://schemas.openxmlformats.org/officeDocument/2006/relationships/image" Target="../media/image195.png"/><Relationship Id="rId76" Type="http://schemas.openxmlformats.org/officeDocument/2006/relationships/customXml" Target="../ink/ink203.xml"/><Relationship Id="rId97" Type="http://schemas.openxmlformats.org/officeDocument/2006/relationships/image" Target="../media/image216.png"/><Relationship Id="rId120" Type="http://schemas.openxmlformats.org/officeDocument/2006/relationships/customXml" Target="../ink/ink225.xml"/><Relationship Id="rId141" Type="http://schemas.openxmlformats.org/officeDocument/2006/relationships/image" Target="../media/image238.png"/><Relationship Id="rId7" Type="http://schemas.openxmlformats.org/officeDocument/2006/relationships/image" Target="../media/image171.png"/><Relationship Id="rId162" Type="http://schemas.openxmlformats.org/officeDocument/2006/relationships/customXml" Target="../ink/ink246.xml"/><Relationship Id="rId183" Type="http://schemas.openxmlformats.org/officeDocument/2006/relationships/image" Target="../media/image259.png"/><Relationship Id="rId218" Type="http://schemas.openxmlformats.org/officeDocument/2006/relationships/customXml" Target="../ink/ink274.xml"/><Relationship Id="rId239" Type="http://schemas.openxmlformats.org/officeDocument/2006/relationships/image" Target="../media/image287.png"/><Relationship Id="rId250" Type="http://schemas.openxmlformats.org/officeDocument/2006/relationships/customXml" Target="../ink/ink290.xml"/><Relationship Id="rId24" Type="http://schemas.openxmlformats.org/officeDocument/2006/relationships/customXml" Target="../ink/ink177.xml"/><Relationship Id="rId45" Type="http://schemas.openxmlformats.org/officeDocument/2006/relationships/image" Target="../media/image190.png"/><Relationship Id="rId66" Type="http://schemas.openxmlformats.org/officeDocument/2006/relationships/customXml" Target="../ink/ink198.xml"/><Relationship Id="rId87" Type="http://schemas.openxmlformats.org/officeDocument/2006/relationships/image" Target="../media/image211.png"/><Relationship Id="rId110" Type="http://schemas.openxmlformats.org/officeDocument/2006/relationships/customXml" Target="../ink/ink220.xml"/><Relationship Id="rId131" Type="http://schemas.openxmlformats.org/officeDocument/2006/relationships/image" Target="../media/image233.png"/><Relationship Id="rId152" Type="http://schemas.openxmlformats.org/officeDocument/2006/relationships/customXml" Target="../ink/ink241.xml"/><Relationship Id="rId173" Type="http://schemas.openxmlformats.org/officeDocument/2006/relationships/image" Target="../media/image254.png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229" Type="http://schemas.openxmlformats.org/officeDocument/2006/relationships/image" Target="../media/image282.png"/><Relationship Id="rId240" Type="http://schemas.openxmlformats.org/officeDocument/2006/relationships/customXml" Target="../ink/ink285.xml"/><Relationship Id="rId261" Type="http://schemas.openxmlformats.org/officeDocument/2006/relationships/image" Target="../media/image298.png"/><Relationship Id="rId14" Type="http://schemas.openxmlformats.org/officeDocument/2006/relationships/customXml" Target="../ink/ink172.xml"/><Relationship Id="rId35" Type="http://schemas.openxmlformats.org/officeDocument/2006/relationships/image" Target="../media/image185.png"/><Relationship Id="rId56" Type="http://schemas.openxmlformats.org/officeDocument/2006/relationships/customXml" Target="../ink/ink193.xml"/><Relationship Id="rId77" Type="http://schemas.openxmlformats.org/officeDocument/2006/relationships/image" Target="../media/image206.png"/><Relationship Id="rId100" Type="http://schemas.openxmlformats.org/officeDocument/2006/relationships/customXml" Target="../ink/ink215.xml"/><Relationship Id="rId8" Type="http://schemas.openxmlformats.org/officeDocument/2006/relationships/customXml" Target="../ink/ink169.xml"/><Relationship Id="rId98" Type="http://schemas.openxmlformats.org/officeDocument/2006/relationships/customXml" Target="../ink/ink214.xml"/><Relationship Id="rId121" Type="http://schemas.openxmlformats.org/officeDocument/2006/relationships/image" Target="../media/image228.png"/><Relationship Id="rId142" Type="http://schemas.openxmlformats.org/officeDocument/2006/relationships/customXml" Target="../ink/ink236.xml"/><Relationship Id="rId163" Type="http://schemas.openxmlformats.org/officeDocument/2006/relationships/image" Target="../media/image249.png"/><Relationship Id="rId184" Type="http://schemas.openxmlformats.org/officeDocument/2006/relationships/customXml" Target="../ink/ink257.xml"/><Relationship Id="rId219" Type="http://schemas.openxmlformats.org/officeDocument/2006/relationships/image" Target="../media/image277.png"/><Relationship Id="rId230" Type="http://schemas.openxmlformats.org/officeDocument/2006/relationships/customXml" Target="../ink/ink280.xml"/><Relationship Id="rId251" Type="http://schemas.openxmlformats.org/officeDocument/2006/relationships/image" Target="../media/image293.png"/><Relationship Id="rId25" Type="http://schemas.openxmlformats.org/officeDocument/2006/relationships/image" Target="../media/image180.png"/><Relationship Id="rId46" Type="http://schemas.openxmlformats.org/officeDocument/2006/relationships/customXml" Target="../ink/ink188.xml"/><Relationship Id="rId67" Type="http://schemas.openxmlformats.org/officeDocument/2006/relationships/image" Target="../media/image201.png"/><Relationship Id="rId88" Type="http://schemas.openxmlformats.org/officeDocument/2006/relationships/customXml" Target="../ink/ink209.xml"/><Relationship Id="rId111" Type="http://schemas.openxmlformats.org/officeDocument/2006/relationships/image" Target="../media/image223.png"/><Relationship Id="rId132" Type="http://schemas.openxmlformats.org/officeDocument/2006/relationships/customXml" Target="../ink/ink231.xml"/><Relationship Id="rId153" Type="http://schemas.openxmlformats.org/officeDocument/2006/relationships/image" Target="../media/image244.png"/><Relationship Id="rId174" Type="http://schemas.openxmlformats.org/officeDocument/2006/relationships/customXml" Target="../ink/ink252.xml"/><Relationship Id="rId195" Type="http://schemas.openxmlformats.org/officeDocument/2006/relationships/image" Target="../media/image265.png"/><Relationship Id="rId209" Type="http://schemas.openxmlformats.org/officeDocument/2006/relationships/image" Target="../media/image272.png"/><Relationship Id="rId220" Type="http://schemas.openxmlformats.org/officeDocument/2006/relationships/customXml" Target="../ink/ink275.xml"/><Relationship Id="rId241" Type="http://schemas.openxmlformats.org/officeDocument/2006/relationships/image" Target="../media/image288.png"/><Relationship Id="rId15" Type="http://schemas.openxmlformats.org/officeDocument/2006/relationships/image" Target="../media/image175.png"/><Relationship Id="rId36" Type="http://schemas.openxmlformats.org/officeDocument/2006/relationships/customXml" Target="../ink/ink183.xml"/><Relationship Id="rId57" Type="http://schemas.openxmlformats.org/officeDocument/2006/relationships/image" Target="../media/image196.png"/><Relationship Id="rId78" Type="http://schemas.openxmlformats.org/officeDocument/2006/relationships/customXml" Target="../ink/ink204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226.xml"/><Relationship Id="rId143" Type="http://schemas.openxmlformats.org/officeDocument/2006/relationships/image" Target="../media/image239.png"/><Relationship Id="rId164" Type="http://schemas.openxmlformats.org/officeDocument/2006/relationships/customXml" Target="../ink/ink247.xml"/><Relationship Id="rId185" Type="http://schemas.openxmlformats.org/officeDocument/2006/relationships/image" Target="../media/image260.png"/><Relationship Id="rId9" Type="http://schemas.openxmlformats.org/officeDocument/2006/relationships/image" Target="../media/image172.png"/><Relationship Id="rId210" Type="http://schemas.openxmlformats.org/officeDocument/2006/relationships/customXml" Target="../ink/ink270.xml"/><Relationship Id="rId26" Type="http://schemas.openxmlformats.org/officeDocument/2006/relationships/customXml" Target="../ink/ink178.xml"/><Relationship Id="rId231" Type="http://schemas.openxmlformats.org/officeDocument/2006/relationships/image" Target="../media/image283.png"/><Relationship Id="rId252" Type="http://schemas.openxmlformats.org/officeDocument/2006/relationships/customXml" Target="../ink/ink291.xml"/><Relationship Id="rId47" Type="http://schemas.openxmlformats.org/officeDocument/2006/relationships/image" Target="../media/image191.png"/><Relationship Id="rId68" Type="http://schemas.openxmlformats.org/officeDocument/2006/relationships/customXml" Target="../ink/ink199.xml"/><Relationship Id="rId89" Type="http://schemas.openxmlformats.org/officeDocument/2006/relationships/image" Target="../media/image212.png"/><Relationship Id="rId112" Type="http://schemas.openxmlformats.org/officeDocument/2006/relationships/customXml" Target="../ink/ink221.xml"/><Relationship Id="rId133" Type="http://schemas.openxmlformats.org/officeDocument/2006/relationships/image" Target="../media/image234.png"/><Relationship Id="rId154" Type="http://schemas.openxmlformats.org/officeDocument/2006/relationships/customXml" Target="../ink/ink242.xml"/><Relationship Id="rId175" Type="http://schemas.openxmlformats.org/officeDocument/2006/relationships/image" Target="../media/image255.png"/><Relationship Id="rId196" Type="http://schemas.openxmlformats.org/officeDocument/2006/relationships/customXml" Target="../ink/ink263.xml"/><Relationship Id="rId200" Type="http://schemas.openxmlformats.org/officeDocument/2006/relationships/customXml" Target="../ink/ink265.xml"/><Relationship Id="rId16" Type="http://schemas.openxmlformats.org/officeDocument/2006/relationships/customXml" Target="../ink/ink173.xml"/><Relationship Id="rId221" Type="http://schemas.openxmlformats.org/officeDocument/2006/relationships/image" Target="../media/image278.png"/><Relationship Id="rId242" Type="http://schemas.openxmlformats.org/officeDocument/2006/relationships/customXml" Target="../ink/ink286.xml"/><Relationship Id="rId37" Type="http://schemas.openxmlformats.org/officeDocument/2006/relationships/image" Target="../media/image186.png"/><Relationship Id="rId58" Type="http://schemas.openxmlformats.org/officeDocument/2006/relationships/customXml" Target="../ink/ink194.xml"/><Relationship Id="rId79" Type="http://schemas.openxmlformats.org/officeDocument/2006/relationships/image" Target="../media/image207.png"/><Relationship Id="rId102" Type="http://schemas.openxmlformats.org/officeDocument/2006/relationships/customXml" Target="../ink/ink216.xml"/><Relationship Id="rId123" Type="http://schemas.openxmlformats.org/officeDocument/2006/relationships/image" Target="../media/image229.png"/><Relationship Id="rId144" Type="http://schemas.openxmlformats.org/officeDocument/2006/relationships/customXml" Target="../ink/ink237.xml"/><Relationship Id="rId90" Type="http://schemas.openxmlformats.org/officeDocument/2006/relationships/customXml" Target="../ink/ink210.xml"/><Relationship Id="rId165" Type="http://schemas.openxmlformats.org/officeDocument/2006/relationships/image" Target="../media/image250.png"/><Relationship Id="rId186" Type="http://schemas.openxmlformats.org/officeDocument/2006/relationships/customXml" Target="../ink/ink258.xml"/><Relationship Id="rId211" Type="http://schemas.openxmlformats.org/officeDocument/2006/relationships/image" Target="../media/image273.png"/><Relationship Id="rId232" Type="http://schemas.openxmlformats.org/officeDocument/2006/relationships/customXml" Target="../ink/ink281.xml"/><Relationship Id="rId253" Type="http://schemas.openxmlformats.org/officeDocument/2006/relationships/image" Target="../media/image294.png"/><Relationship Id="rId27" Type="http://schemas.openxmlformats.org/officeDocument/2006/relationships/image" Target="../media/image181.png"/><Relationship Id="rId48" Type="http://schemas.openxmlformats.org/officeDocument/2006/relationships/customXml" Target="../ink/ink189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34" Type="http://schemas.openxmlformats.org/officeDocument/2006/relationships/customXml" Target="../ink/ink232.xml"/><Relationship Id="rId80" Type="http://schemas.openxmlformats.org/officeDocument/2006/relationships/customXml" Target="../ink/ink205.xml"/><Relationship Id="rId155" Type="http://schemas.openxmlformats.org/officeDocument/2006/relationships/image" Target="../media/image245.png"/><Relationship Id="rId176" Type="http://schemas.openxmlformats.org/officeDocument/2006/relationships/customXml" Target="../ink/ink253.xml"/><Relationship Id="rId197" Type="http://schemas.openxmlformats.org/officeDocument/2006/relationships/image" Target="../media/image266.png"/><Relationship Id="rId201" Type="http://schemas.openxmlformats.org/officeDocument/2006/relationships/image" Target="../media/image268.png"/><Relationship Id="rId222" Type="http://schemas.openxmlformats.org/officeDocument/2006/relationships/customXml" Target="../ink/ink276.xml"/><Relationship Id="rId243" Type="http://schemas.openxmlformats.org/officeDocument/2006/relationships/image" Target="../media/image289.png"/><Relationship Id="rId17" Type="http://schemas.openxmlformats.org/officeDocument/2006/relationships/image" Target="../media/image176.png"/><Relationship Id="rId38" Type="http://schemas.openxmlformats.org/officeDocument/2006/relationships/customXml" Target="../ink/ink184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24" Type="http://schemas.openxmlformats.org/officeDocument/2006/relationships/customXml" Target="../ink/ink227.xml"/><Relationship Id="rId70" Type="http://schemas.openxmlformats.org/officeDocument/2006/relationships/customXml" Target="../ink/ink200.xml"/><Relationship Id="rId91" Type="http://schemas.openxmlformats.org/officeDocument/2006/relationships/image" Target="../media/image213.png"/><Relationship Id="rId145" Type="http://schemas.openxmlformats.org/officeDocument/2006/relationships/image" Target="../media/image240.png"/><Relationship Id="rId166" Type="http://schemas.openxmlformats.org/officeDocument/2006/relationships/customXml" Target="../ink/ink248.xml"/><Relationship Id="rId187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71.xml"/><Relationship Id="rId233" Type="http://schemas.openxmlformats.org/officeDocument/2006/relationships/image" Target="../media/image284.png"/><Relationship Id="rId254" Type="http://schemas.openxmlformats.org/officeDocument/2006/relationships/customXml" Target="../ink/ink292.xml"/><Relationship Id="rId28" Type="http://schemas.openxmlformats.org/officeDocument/2006/relationships/customXml" Target="../ink/ink179.xml"/><Relationship Id="rId49" Type="http://schemas.openxmlformats.org/officeDocument/2006/relationships/image" Target="../media/image192.png"/><Relationship Id="rId114" Type="http://schemas.openxmlformats.org/officeDocument/2006/relationships/customXml" Target="../ink/ink222.xml"/><Relationship Id="rId60" Type="http://schemas.openxmlformats.org/officeDocument/2006/relationships/customXml" Target="../ink/ink195.xml"/><Relationship Id="rId81" Type="http://schemas.openxmlformats.org/officeDocument/2006/relationships/image" Target="../media/image208.png"/><Relationship Id="rId135" Type="http://schemas.openxmlformats.org/officeDocument/2006/relationships/image" Target="../media/image235.png"/><Relationship Id="rId156" Type="http://schemas.openxmlformats.org/officeDocument/2006/relationships/customXml" Target="../ink/ink243.xml"/><Relationship Id="rId177" Type="http://schemas.openxmlformats.org/officeDocument/2006/relationships/image" Target="../media/image256.png"/><Relationship Id="rId198" Type="http://schemas.openxmlformats.org/officeDocument/2006/relationships/customXml" Target="../ink/ink264.xml"/><Relationship Id="rId202" Type="http://schemas.openxmlformats.org/officeDocument/2006/relationships/customXml" Target="../ink/ink266.xml"/><Relationship Id="rId223" Type="http://schemas.openxmlformats.org/officeDocument/2006/relationships/image" Target="../media/image279.png"/><Relationship Id="rId244" Type="http://schemas.openxmlformats.org/officeDocument/2006/relationships/customXml" Target="../ink/ink287.xml"/><Relationship Id="rId18" Type="http://schemas.openxmlformats.org/officeDocument/2006/relationships/customXml" Target="../ink/ink174.xml"/><Relationship Id="rId39" Type="http://schemas.openxmlformats.org/officeDocument/2006/relationships/image" Target="../media/image187.png"/><Relationship Id="rId50" Type="http://schemas.openxmlformats.org/officeDocument/2006/relationships/customXml" Target="../ink/ink190.xml"/><Relationship Id="rId104" Type="http://schemas.openxmlformats.org/officeDocument/2006/relationships/customXml" Target="../ink/ink217.xml"/><Relationship Id="rId125" Type="http://schemas.openxmlformats.org/officeDocument/2006/relationships/image" Target="../media/image230.png"/><Relationship Id="rId146" Type="http://schemas.openxmlformats.org/officeDocument/2006/relationships/customXml" Target="../ink/ink238.xml"/><Relationship Id="rId167" Type="http://schemas.openxmlformats.org/officeDocument/2006/relationships/image" Target="../media/image251.png"/><Relationship Id="rId188" Type="http://schemas.openxmlformats.org/officeDocument/2006/relationships/customXml" Target="../ink/ink259.xml"/><Relationship Id="rId71" Type="http://schemas.openxmlformats.org/officeDocument/2006/relationships/image" Target="../media/image203.png"/><Relationship Id="rId92" Type="http://schemas.openxmlformats.org/officeDocument/2006/relationships/customXml" Target="../ink/ink211.xml"/><Relationship Id="rId213" Type="http://schemas.openxmlformats.org/officeDocument/2006/relationships/image" Target="../media/image274.png"/><Relationship Id="rId234" Type="http://schemas.openxmlformats.org/officeDocument/2006/relationships/customXml" Target="../ink/ink282.xml"/><Relationship Id="rId2" Type="http://schemas.openxmlformats.org/officeDocument/2006/relationships/customXml" Target="../ink/ink166.xml"/><Relationship Id="rId29" Type="http://schemas.openxmlformats.org/officeDocument/2006/relationships/image" Target="../media/image182.png"/><Relationship Id="rId255" Type="http://schemas.openxmlformats.org/officeDocument/2006/relationships/image" Target="../media/image295.png"/><Relationship Id="rId40" Type="http://schemas.openxmlformats.org/officeDocument/2006/relationships/customXml" Target="../ink/ink185.xml"/><Relationship Id="rId115" Type="http://schemas.openxmlformats.org/officeDocument/2006/relationships/image" Target="../media/image225.png"/><Relationship Id="rId136" Type="http://schemas.openxmlformats.org/officeDocument/2006/relationships/customXml" Target="../ink/ink233.xml"/><Relationship Id="rId157" Type="http://schemas.openxmlformats.org/officeDocument/2006/relationships/image" Target="../media/image246.png"/><Relationship Id="rId178" Type="http://schemas.openxmlformats.org/officeDocument/2006/relationships/customXml" Target="../ink/ink254.xml"/><Relationship Id="rId61" Type="http://schemas.openxmlformats.org/officeDocument/2006/relationships/image" Target="../media/image198.png"/><Relationship Id="rId82" Type="http://schemas.openxmlformats.org/officeDocument/2006/relationships/customXml" Target="../ink/ink206.xml"/><Relationship Id="rId199" Type="http://schemas.openxmlformats.org/officeDocument/2006/relationships/image" Target="../media/image267.png"/><Relationship Id="rId203" Type="http://schemas.openxmlformats.org/officeDocument/2006/relationships/image" Target="../media/image269.png"/><Relationship Id="rId19" Type="http://schemas.openxmlformats.org/officeDocument/2006/relationships/image" Target="../media/image177.png"/><Relationship Id="rId224" Type="http://schemas.openxmlformats.org/officeDocument/2006/relationships/customXml" Target="../ink/ink277.xml"/><Relationship Id="rId245" Type="http://schemas.openxmlformats.org/officeDocument/2006/relationships/image" Target="../media/image290.png"/><Relationship Id="rId30" Type="http://schemas.openxmlformats.org/officeDocument/2006/relationships/customXml" Target="../ink/ink180.xml"/><Relationship Id="rId105" Type="http://schemas.openxmlformats.org/officeDocument/2006/relationships/image" Target="../media/image220.png"/><Relationship Id="rId126" Type="http://schemas.openxmlformats.org/officeDocument/2006/relationships/customXml" Target="../ink/ink228.xml"/><Relationship Id="rId147" Type="http://schemas.openxmlformats.org/officeDocument/2006/relationships/image" Target="../media/image241.png"/><Relationship Id="rId168" Type="http://schemas.openxmlformats.org/officeDocument/2006/relationships/customXml" Target="../ink/ink249.xml"/><Relationship Id="rId51" Type="http://schemas.openxmlformats.org/officeDocument/2006/relationships/image" Target="../media/image193.png"/><Relationship Id="rId72" Type="http://schemas.openxmlformats.org/officeDocument/2006/relationships/customXml" Target="../ink/ink201.xml"/><Relationship Id="rId93" Type="http://schemas.openxmlformats.org/officeDocument/2006/relationships/image" Target="../media/image214.png"/><Relationship Id="rId189" Type="http://schemas.openxmlformats.org/officeDocument/2006/relationships/image" Target="../media/image262.png"/><Relationship Id="rId3" Type="http://schemas.openxmlformats.org/officeDocument/2006/relationships/image" Target="../media/image169.png"/><Relationship Id="rId214" Type="http://schemas.openxmlformats.org/officeDocument/2006/relationships/customXml" Target="../ink/ink272.xml"/><Relationship Id="rId235" Type="http://schemas.openxmlformats.org/officeDocument/2006/relationships/image" Target="../media/image285.png"/><Relationship Id="rId256" Type="http://schemas.openxmlformats.org/officeDocument/2006/relationships/customXml" Target="../ink/ink293.xml"/><Relationship Id="rId116" Type="http://schemas.openxmlformats.org/officeDocument/2006/relationships/customXml" Target="../ink/ink223.xml"/><Relationship Id="rId137" Type="http://schemas.openxmlformats.org/officeDocument/2006/relationships/image" Target="../media/image236.png"/><Relationship Id="rId158" Type="http://schemas.openxmlformats.org/officeDocument/2006/relationships/customXml" Target="../ink/ink244.xml"/><Relationship Id="rId20" Type="http://schemas.openxmlformats.org/officeDocument/2006/relationships/customXml" Target="../ink/ink175.xml"/><Relationship Id="rId41" Type="http://schemas.openxmlformats.org/officeDocument/2006/relationships/image" Target="../media/image188.png"/><Relationship Id="rId62" Type="http://schemas.openxmlformats.org/officeDocument/2006/relationships/customXml" Target="../ink/ink196.xml"/><Relationship Id="rId83" Type="http://schemas.openxmlformats.org/officeDocument/2006/relationships/image" Target="../media/image209.png"/><Relationship Id="rId179" Type="http://schemas.openxmlformats.org/officeDocument/2006/relationships/image" Target="../media/image257.png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5" Type="http://schemas.openxmlformats.org/officeDocument/2006/relationships/image" Target="../media/image280.png"/><Relationship Id="rId246" Type="http://schemas.openxmlformats.org/officeDocument/2006/relationships/customXml" Target="../ink/ink288.xml"/><Relationship Id="rId106" Type="http://schemas.openxmlformats.org/officeDocument/2006/relationships/customXml" Target="../ink/ink218.xml"/><Relationship Id="rId127" Type="http://schemas.openxmlformats.org/officeDocument/2006/relationships/image" Target="../media/image231.png"/><Relationship Id="rId10" Type="http://schemas.openxmlformats.org/officeDocument/2006/relationships/customXml" Target="../ink/ink170.xml"/><Relationship Id="rId31" Type="http://schemas.openxmlformats.org/officeDocument/2006/relationships/image" Target="../media/image183.png"/><Relationship Id="rId52" Type="http://schemas.openxmlformats.org/officeDocument/2006/relationships/customXml" Target="../ink/ink191.xml"/><Relationship Id="rId73" Type="http://schemas.openxmlformats.org/officeDocument/2006/relationships/image" Target="../media/image204.png"/><Relationship Id="rId94" Type="http://schemas.openxmlformats.org/officeDocument/2006/relationships/customXml" Target="../ink/ink212.xml"/><Relationship Id="rId148" Type="http://schemas.openxmlformats.org/officeDocument/2006/relationships/customXml" Target="../ink/ink239.xml"/><Relationship Id="rId169" Type="http://schemas.openxmlformats.org/officeDocument/2006/relationships/image" Target="../media/image252.png"/><Relationship Id="rId4" Type="http://schemas.openxmlformats.org/officeDocument/2006/relationships/customXml" Target="../ink/ink167.xml"/><Relationship Id="rId180" Type="http://schemas.openxmlformats.org/officeDocument/2006/relationships/customXml" Target="../ink/ink255.xml"/><Relationship Id="rId215" Type="http://schemas.openxmlformats.org/officeDocument/2006/relationships/image" Target="../media/image275.png"/><Relationship Id="rId236" Type="http://schemas.openxmlformats.org/officeDocument/2006/relationships/customXml" Target="../ink/ink283.xml"/><Relationship Id="rId257" Type="http://schemas.openxmlformats.org/officeDocument/2006/relationships/image" Target="../media/image296.png"/><Relationship Id="rId42" Type="http://schemas.openxmlformats.org/officeDocument/2006/relationships/customXml" Target="../ink/ink186.xml"/><Relationship Id="rId84" Type="http://schemas.openxmlformats.org/officeDocument/2006/relationships/customXml" Target="../ink/ink207.xml"/><Relationship Id="rId138" Type="http://schemas.openxmlformats.org/officeDocument/2006/relationships/customXml" Target="../ink/ink2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0850" y="1822595"/>
            <a:ext cx="68878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GRAPH THEORY AND ITS APPLICATIONS</a:t>
            </a:r>
            <a:endParaRPr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537734" y="3388680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893" y="1477384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;p2">
            <a:extLst>
              <a:ext uri="{FF2B5EF4-FFF2-40B4-BE49-F238E27FC236}">
                <a16:creationId xmlns:a16="http://schemas.microsoft.com/office/drawing/2014/main" id="{E9FD38BB-129B-1B07-EB77-262E2E9001B3}"/>
              </a:ext>
            </a:extLst>
          </p:cNvPr>
          <p:cNvSpPr/>
          <p:nvPr/>
        </p:nvSpPr>
        <p:spPr>
          <a:xfrm>
            <a:off x="4480850" y="2943414"/>
            <a:ext cx="5686407" cy="45719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659225" y="1508103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000000"/>
                </a:solidFill>
              </a:rPr>
              <a:t>GRAPH THEORY AND ITS APPLICATIONS</a:t>
            </a:r>
            <a:endParaRPr dirty="0"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737775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BF34D-5C01-FD17-635B-7471D2B3A758}"/>
              </a:ext>
            </a:extLst>
          </p:cNvPr>
          <p:cNvSpPr txBox="1"/>
          <p:nvPr/>
        </p:nvSpPr>
        <p:spPr>
          <a:xfrm>
            <a:off x="627872" y="1543715"/>
            <a:ext cx="9158908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directed graph (or a digraph for short) G consists of a set of vertices V = {v1 , v2 , . . .}, a set of edges E = {e1 , e2 , . . .}, and a mapping Ψ that maps every edge onto some ordered pair of vertices (vi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vj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digraph is also referred to as 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oriented graph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v4 is an initial vertex and v1 is terminal vertex</a:t>
            </a:r>
            <a:endParaRPr lang="en-IN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44E5A-2FA3-7CDA-AF1F-96559B49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248" y="2733326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1BE92-5D53-54B8-D8CC-A7CD488DAAB8}"/>
                  </a:ext>
                </a:extLst>
              </p14:cNvPr>
              <p14:cNvContentPartPr/>
              <p14:nvPr/>
            </p14:nvContentPartPr>
            <p14:xfrm>
              <a:off x="2971440" y="5513760"/>
              <a:ext cx="1781280" cy="37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1BE92-5D53-54B8-D8CC-A7CD488DAA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080" y="5504400"/>
                <a:ext cx="180000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52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3865F-50FA-D672-DA18-9B5944A7DAE6}"/>
                  </a:ext>
                </a:extLst>
              </p:cNvPr>
              <p:cNvSpPr txBox="1"/>
              <p:nvPr/>
            </p:nvSpPr>
            <p:spPr>
              <a:xfrm>
                <a:off x="642076" y="1540912"/>
                <a:ext cx="706501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number of edges incident-out of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called the out-degree 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is written d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number of edges incident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called the in-degree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is written as d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endParaRPr lang="en-I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3865F-50FA-D672-DA18-9B5944A7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6" y="1540912"/>
                <a:ext cx="7065010" cy="1938992"/>
              </a:xfrm>
              <a:prstGeom prst="rect">
                <a:avLst/>
              </a:prstGeom>
              <a:blipFill>
                <a:blip r:embed="rId4"/>
                <a:stretch>
                  <a:fillRect l="-1294" t="-2516" b="-62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2AC29F-84E8-0C0E-9561-903FC16B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8" y="2733326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EED7B-8940-9E1F-C149-C48C2940426A}"/>
                  </a:ext>
                </a:extLst>
              </p:cNvPr>
              <p:cNvSpPr txBox="1"/>
              <p:nvPr/>
            </p:nvSpPr>
            <p:spPr>
              <a:xfrm>
                <a:off x="1218438" y="3787226"/>
                <a:ext cx="609447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)=3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)=1 </a:t>
                </a:r>
                <a:r>
                  <a:rPr lang="en-US" sz="2400" dirty="0" err="1"/>
                  <a:t>etc</a:t>
                </a:r>
                <a:endParaRPr lang="en-US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EED7B-8940-9E1F-C149-C48C2940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38" y="3787226"/>
                <a:ext cx="6094476" cy="1200329"/>
              </a:xfrm>
              <a:prstGeom prst="rect">
                <a:avLst/>
              </a:prstGeom>
              <a:blipFill>
                <a:blip r:embed="rId6"/>
                <a:stretch>
                  <a:fillRect l="-300" t="-35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1206C5D-EA73-4FC7-49F6-BC933A0379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1209" y="5209159"/>
            <a:ext cx="4071031" cy="1648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A78F2-45F3-B503-2F18-70449F316C0D}"/>
              </a:ext>
            </a:extLst>
          </p:cNvPr>
          <p:cNvSpPr txBox="1"/>
          <p:nvPr/>
        </p:nvSpPr>
        <p:spPr>
          <a:xfrm>
            <a:off x="193688" y="5696712"/>
            <a:ext cx="271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Also, in a digraph,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044374-A3E3-285F-0DCC-DB1411D08F75}"/>
                  </a:ext>
                </a:extLst>
              </p14:cNvPr>
              <p14:cNvContentPartPr/>
              <p14:nvPr/>
            </p14:nvContentPartPr>
            <p14:xfrm>
              <a:off x="4257360" y="2293920"/>
              <a:ext cx="1968840" cy="126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044374-A3E3-285F-0DCC-DB1411D08F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8000" y="2284560"/>
                <a:ext cx="1987560" cy="12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4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Directed 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65DAA-B55E-B3A2-DA5A-B07373E4F0DC}"/>
                  </a:ext>
                </a:extLst>
              </p:cNvPr>
              <p:cNvSpPr txBox="1"/>
              <p:nvPr/>
            </p:nvSpPr>
            <p:spPr>
              <a:xfrm>
                <a:off x="858982" y="1592487"/>
                <a:ext cx="6096000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𝐼𝑓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+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)=1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v in a digraph is a pendant vertex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an isolated vertex,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IN" sz="24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)=0</a:t>
                </a:r>
              </a:p>
              <a:p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u="sng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Parallel edges</a:t>
                </a:r>
              </a:p>
              <a:p>
                <a:endParaRPr lang="en-US" sz="2400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digraph, e8, e9, e10 are parallel edges 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bcoz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they are mapped onto to the same ordered pair of vertices and their direction is same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e3 are not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65DAA-B55E-B3A2-DA5A-B07373E4F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82" y="1592487"/>
                <a:ext cx="6096000" cy="4524315"/>
              </a:xfrm>
              <a:prstGeom prst="rect">
                <a:avLst/>
              </a:prstGeom>
              <a:blipFill>
                <a:blip r:embed="rId4"/>
                <a:stretch>
                  <a:fillRect l="-1600" t="-1078" b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E6BC3E-A63C-F61C-95B6-AB5B8EE4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48" y="2733326"/>
            <a:ext cx="4423064" cy="3586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6EAD59-CCDF-692D-484D-379DD67A2822}"/>
                  </a:ext>
                </a:extLst>
              </p14:cNvPr>
              <p14:cNvContentPartPr/>
              <p14:nvPr/>
            </p14:nvContentPartPr>
            <p14:xfrm>
              <a:off x="1533240" y="1532520"/>
              <a:ext cx="3932640" cy="1497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6EAD59-CCDF-692D-484D-379DD67A28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3880" y="1523160"/>
                <a:ext cx="3951360" cy="15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Eulers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Digraphs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7E4F97A-7A56-DE18-1803-F5B0E6D59F7E}"/>
              </a:ext>
            </a:extLst>
          </p:cNvPr>
          <p:cNvGrpSpPr/>
          <p:nvPr/>
        </p:nvGrpSpPr>
        <p:grpSpPr>
          <a:xfrm>
            <a:off x="1079051" y="1646909"/>
            <a:ext cx="6387120" cy="2754360"/>
            <a:chOff x="1079051" y="1646909"/>
            <a:chExt cx="6387120" cy="275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0456DD-00CB-FB62-A31A-F9F7C4205D6F}"/>
                    </a:ext>
                  </a:extLst>
                </p14:cNvPr>
                <p14:cNvContentPartPr/>
                <p14:nvPr/>
              </p14:nvContentPartPr>
              <p14:xfrm>
                <a:off x="1301171" y="1669589"/>
                <a:ext cx="839880" cy="70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0456DD-00CB-FB62-A31A-F9F7C4205D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531" y="1660589"/>
                  <a:ext cx="8575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1DC776-0DB3-356A-A097-14B494DBD86F}"/>
                    </a:ext>
                  </a:extLst>
                </p14:cNvPr>
                <p14:cNvContentPartPr/>
                <p14:nvPr/>
              </p14:nvContentPartPr>
              <p14:xfrm>
                <a:off x="1525811" y="1877669"/>
                <a:ext cx="220680" cy="261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1DC776-0DB3-356A-A097-14B494DBD8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6811" y="1869029"/>
                  <a:ext cx="238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8DBBA0-1BAC-605C-D90A-6932011D19DE}"/>
                    </a:ext>
                  </a:extLst>
                </p14:cNvPr>
                <p14:cNvContentPartPr/>
                <p14:nvPr/>
              </p14:nvContentPartPr>
              <p14:xfrm>
                <a:off x="1343291" y="2421989"/>
                <a:ext cx="270720" cy="1329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8DBBA0-1BAC-605C-D90A-6932011D19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4651" y="2413349"/>
                  <a:ext cx="28836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EFAD03-2E9E-728A-B327-978BF7D7C0F4}"/>
                    </a:ext>
                  </a:extLst>
                </p14:cNvPr>
                <p14:cNvContentPartPr/>
                <p14:nvPr/>
              </p14:nvContentPartPr>
              <p14:xfrm>
                <a:off x="1079051" y="3732029"/>
                <a:ext cx="653040" cy="59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EFAD03-2E9E-728A-B327-978BF7D7C0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051" y="3723029"/>
                  <a:ext cx="6706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0DED20-B0ED-45A0-E555-670CEC765CA0}"/>
                    </a:ext>
                  </a:extLst>
                </p14:cNvPr>
                <p14:cNvContentPartPr/>
                <p14:nvPr/>
              </p14:nvContentPartPr>
              <p14:xfrm>
                <a:off x="1239251" y="3821669"/>
                <a:ext cx="259200" cy="36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0DED20-B0ED-45A0-E555-670CEC765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0251" y="3812669"/>
                  <a:ext cx="276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9C06E5-7DEE-5098-E9AD-EF5DC04632E0}"/>
                    </a:ext>
                  </a:extLst>
                </p14:cNvPr>
                <p14:cNvContentPartPr/>
                <p14:nvPr/>
              </p14:nvContentPartPr>
              <p14:xfrm>
                <a:off x="2110451" y="1827629"/>
                <a:ext cx="28548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9C06E5-7DEE-5098-E9AD-EF5DC04632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1451" y="1818989"/>
                  <a:ext cx="303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05A7D1-542B-E1EA-127D-C8ACA7B91EAE}"/>
                    </a:ext>
                  </a:extLst>
                </p14:cNvPr>
                <p14:cNvContentPartPr/>
                <p14:nvPr/>
              </p14:nvContentPartPr>
              <p14:xfrm>
                <a:off x="2202611" y="1985669"/>
                <a:ext cx="1754640" cy="6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05A7D1-542B-E1EA-127D-C8ACA7B91E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3971" y="1976669"/>
                  <a:ext cx="1772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89D773-FADE-5884-FFA8-BD1FE4CE9AF4}"/>
                    </a:ext>
                  </a:extLst>
                </p14:cNvPr>
                <p14:cNvContentPartPr/>
                <p14:nvPr/>
              </p14:nvContentPartPr>
              <p14:xfrm>
                <a:off x="4045811" y="1646909"/>
                <a:ext cx="685080" cy="69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89D773-FADE-5884-FFA8-BD1FE4CE9A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7171" y="1638269"/>
                  <a:ext cx="702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B6E81C-D5E6-78E1-8625-6DB0B431AC5B}"/>
                    </a:ext>
                  </a:extLst>
                </p14:cNvPr>
                <p14:cNvContentPartPr/>
                <p14:nvPr/>
              </p14:nvContentPartPr>
              <p14:xfrm>
                <a:off x="4238051" y="1897829"/>
                <a:ext cx="194040" cy="30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B6E81C-D5E6-78E1-8625-6DB0B431AC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29051" y="1889189"/>
                  <a:ext cx="211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0AF134-1BBE-1916-F840-3DC4CF5EA296}"/>
                    </a:ext>
                  </a:extLst>
                </p14:cNvPr>
                <p14:cNvContentPartPr/>
                <p14:nvPr/>
              </p14:nvContentPartPr>
              <p14:xfrm>
                <a:off x="4311131" y="1869029"/>
                <a:ext cx="243720" cy="2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0AF134-1BBE-1916-F840-3DC4CF5EA2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2491" y="1860029"/>
                  <a:ext cx="261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5F21C8-B353-25F2-8A24-F3FD342D0BB7}"/>
                    </a:ext>
                  </a:extLst>
                </p14:cNvPr>
                <p14:cNvContentPartPr/>
                <p14:nvPr/>
              </p14:nvContentPartPr>
              <p14:xfrm>
                <a:off x="4666451" y="1844909"/>
                <a:ext cx="310680" cy="31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5F21C8-B353-25F2-8A24-F3FD342D0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7451" y="1835909"/>
                  <a:ext cx="328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522C69-8361-2BC0-AC07-6688B25A0019}"/>
                    </a:ext>
                  </a:extLst>
                </p14:cNvPr>
                <p14:cNvContentPartPr/>
                <p14:nvPr/>
              </p14:nvContentPartPr>
              <p14:xfrm>
                <a:off x="4763651" y="2029589"/>
                <a:ext cx="17002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522C69-8361-2BC0-AC07-6688B25A00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4651" y="2020589"/>
                  <a:ext cx="1717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B2B8F0-BA93-47C3-F58D-A267A9FE0026}"/>
                    </a:ext>
                  </a:extLst>
                </p14:cNvPr>
                <p14:cNvContentPartPr/>
                <p14:nvPr/>
              </p14:nvContentPartPr>
              <p14:xfrm>
                <a:off x="6562211" y="1730069"/>
                <a:ext cx="746640" cy="64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B2B8F0-BA93-47C3-F58D-A267A9FE0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3211" y="1721069"/>
                  <a:ext cx="7642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A6A0A9-851B-2632-DB71-C84D19998E6A}"/>
                    </a:ext>
                  </a:extLst>
                </p14:cNvPr>
                <p14:cNvContentPartPr/>
                <p14:nvPr/>
              </p14:nvContentPartPr>
              <p14:xfrm>
                <a:off x="6792251" y="1893509"/>
                <a:ext cx="197640" cy="30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A6A0A9-851B-2632-DB71-C84D19998E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3251" y="1884509"/>
                  <a:ext cx="215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3B1CBF-C1DB-58E9-E93F-DC103B909C5B}"/>
                    </a:ext>
                  </a:extLst>
                </p14:cNvPr>
                <p14:cNvContentPartPr/>
                <p14:nvPr/>
              </p14:nvContentPartPr>
              <p14:xfrm>
                <a:off x="1897691" y="3932909"/>
                <a:ext cx="1885320" cy="33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3B1CBF-C1DB-58E9-E93F-DC103B909C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9051" y="3923909"/>
                  <a:ext cx="1902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4118FD-E2A5-0C1C-178C-3B6652681975}"/>
                    </a:ext>
                  </a:extLst>
                </p14:cNvPr>
                <p14:cNvContentPartPr/>
                <p14:nvPr/>
              </p14:nvContentPartPr>
              <p14:xfrm>
                <a:off x="3820811" y="3728789"/>
                <a:ext cx="844560" cy="659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4118FD-E2A5-0C1C-178C-3B66526819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2171" y="3720149"/>
                  <a:ext cx="8622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1CC161-CEF9-E07F-6DE2-13423C8FA064}"/>
                    </a:ext>
                  </a:extLst>
                </p14:cNvPr>
                <p14:cNvContentPartPr/>
                <p14:nvPr/>
              </p14:nvContentPartPr>
              <p14:xfrm>
                <a:off x="4137971" y="3935789"/>
                <a:ext cx="243720" cy="25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1CC161-CEF9-E07F-6DE2-13423C8FA0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9331" y="3926789"/>
                  <a:ext cx="261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FC9CF9-A68F-B032-C3B9-19A6BF036F5D}"/>
                    </a:ext>
                  </a:extLst>
                </p14:cNvPr>
                <p14:cNvContentPartPr/>
                <p14:nvPr/>
              </p14:nvContentPartPr>
              <p14:xfrm>
                <a:off x="4219331" y="2718629"/>
                <a:ext cx="772560" cy="60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FC9CF9-A68F-B032-C3B9-19A6BF036F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0691" y="2709989"/>
                  <a:ext cx="79020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8EA66F-1DC0-709E-DF31-7FF3877C99B8}"/>
                    </a:ext>
                  </a:extLst>
                </p14:cNvPr>
                <p14:cNvContentPartPr/>
                <p14:nvPr/>
              </p14:nvContentPartPr>
              <p14:xfrm>
                <a:off x="4459811" y="2919869"/>
                <a:ext cx="155160" cy="29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8EA66F-1DC0-709E-DF31-7FF3877C99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0811" y="2910869"/>
                  <a:ext cx="172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F2989B-25CF-DE03-EA2F-F251204BEA5F}"/>
                    </a:ext>
                  </a:extLst>
                </p14:cNvPr>
                <p14:cNvContentPartPr/>
                <p14:nvPr/>
              </p14:nvContentPartPr>
              <p14:xfrm>
                <a:off x="2074451" y="2286989"/>
                <a:ext cx="1756440" cy="167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F2989B-25CF-DE03-EA2F-F251204BEA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5811" y="2278349"/>
                  <a:ext cx="1774080" cy="16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1D7FA-DD10-02C5-3914-1BA197554922}"/>
                    </a:ext>
                  </a:extLst>
                </p14:cNvPr>
                <p14:cNvContentPartPr/>
                <p14:nvPr/>
              </p14:nvContentPartPr>
              <p14:xfrm>
                <a:off x="2020091" y="2249549"/>
                <a:ext cx="339480" cy="321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1D7FA-DD10-02C5-3914-1BA1975549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1091" y="2240909"/>
                  <a:ext cx="357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B860C2-BDA5-06CE-F996-6D553AEF5F5A}"/>
                    </a:ext>
                  </a:extLst>
                </p14:cNvPr>
                <p14:cNvContentPartPr/>
                <p14:nvPr/>
              </p14:nvContentPartPr>
              <p14:xfrm>
                <a:off x="2107931" y="2129309"/>
                <a:ext cx="2057040" cy="1121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B860C2-BDA5-06CE-F996-6D553AEF5F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9291" y="2120309"/>
                  <a:ext cx="207468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CD5736-C7B0-55B8-C853-0481C477CB34}"/>
                    </a:ext>
                  </a:extLst>
                </p14:cNvPr>
                <p14:cNvContentPartPr/>
                <p14:nvPr/>
              </p14:nvContentPartPr>
              <p14:xfrm>
                <a:off x="5007371" y="2261429"/>
                <a:ext cx="1724760" cy="68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CD5736-C7B0-55B8-C853-0481C477CB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8371" y="2252789"/>
                  <a:ext cx="174240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E78417-3FE6-1C77-605B-1729E3C7D628}"/>
                    </a:ext>
                  </a:extLst>
                </p14:cNvPr>
                <p14:cNvContentPartPr/>
                <p14:nvPr/>
              </p14:nvContentPartPr>
              <p14:xfrm>
                <a:off x="4735931" y="2384549"/>
                <a:ext cx="2241360" cy="148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E78417-3FE6-1C77-605B-1729E3C7D6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27291" y="2375549"/>
                  <a:ext cx="225900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E8FFB-5FD9-4AD2-AF26-3CC5E311905F}"/>
                    </a:ext>
                  </a:extLst>
                </p14:cNvPr>
                <p14:cNvContentPartPr/>
                <p14:nvPr/>
              </p14:nvContentPartPr>
              <p14:xfrm>
                <a:off x="4685531" y="4012829"/>
                <a:ext cx="2086560" cy="208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E8FFB-5FD9-4AD2-AF26-3CC5E31190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6891" y="4003829"/>
                  <a:ext cx="2104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FF97FB-67B5-6C65-C6EE-E11D57F7E364}"/>
                    </a:ext>
                  </a:extLst>
                </p14:cNvPr>
                <p14:cNvContentPartPr/>
                <p14:nvPr/>
              </p14:nvContentPartPr>
              <p14:xfrm>
                <a:off x="6819971" y="3824909"/>
                <a:ext cx="646200" cy="57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FF97FB-67B5-6C65-C6EE-E11D57F7E3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10971" y="3815909"/>
                  <a:ext cx="663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4FC3FF-77F0-601D-8ED7-6BD24ED44434}"/>
                    </a:ext>
                  </a:extLst>
                </p14:cNvPr>
                <p14:cNvContentPartPr/>
                <p14:nvPr/>
              </p14:nvContentPartPr>
              <p14:xfrm>
                <a:off x="6942371" y="4027949"/>
                <a:ext cx="249480" cy="25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4FC3FF-77F0-601D-8ED7-6BD24ED444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3371" y="4019309"/>
                  <a:ext cx="267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287896-879B-3C3F-9D9A-B5D9204DC0E0}"/>
                    </a:ext>
                  </a:extLst>
                </p14:cNvPr>
                <p14:cNvContentPartPr/>
                <p14:nvPr/>
              </p14:nvContentPartPr>
              <p14:xfrm>
                <a:off x="7201931" y="2412629"/>
                <a:ext cx="34200" cy="149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287896-879B-3C3F-9D9A-B5D9204DC0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93291" y="2403629"/>
                  <a:ext cx="51840" cy="15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9E24E4-5E8D-DB09-BC02-02EED2819EC5}"/>
                    </a:ext>
                  </a:extLst>
                </p14:cNvPr>
                <p14:cNvContentPartPr/>
                <p14:nvPr/>
              </p14:nvContentPartPr>
              <p14:xfrm>
                <a:off x="7011851" y="2473109"/>
                <a:ext cx="340920" cy="29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9E24E4-5E8D-DB09-BC02-02EED2819E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2851" y="2464469"/>
                  <a:ext cx="3585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E29EDF-CA27-C6DD-BC44-6AD00AA2E295}"/>
              </a:ext>
            </a:extLst>
          </p:cNvPr>
          <p:cNvGrpSpPr/>
          <p:nvPr/>
        </p:nvGrpSpPr>
        <p:grpSpPr>
          <a:xfrm>
            <a:off x="8009051" y="1706669"/>
            <a:ext cx="3058920" cy="548280"/>
            <a:chOff x="8009051" y="1706669"/>
            <a:chExt cx="3058920" cy="54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55BE76-8F74-605E-5843-0B366159EB9D}"/>
                    </a:ext>
                  </a:extLst>
                </p14:cNvPr>
                <p14:cNvContentPartPr/>
                <p14:nvPr/>
              </p14:nvContentPartPr>
              <p14:xfrm>
                <a:off x="8059811" y="1789469"/>
                <a:ext cx="23760" cy="465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55BE76-8F74-605E-5843-0B366159EB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0811" y="1780829"/>
                  <a:ext cx="414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D58379-129E-9178-B48A-EEBE115B80AE}"/>
                    </a:ext>
                  </a:extLst>
                </p14:cNvPr>
                <p14:cNvContentPartPr/>
                <p14:nvPr/>
              </p14:nvContentPartPr>
              <p14:xfrm>
                <a:off x="8034971" y="1725029"/>
                <a:ext cx="310320" cy="10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D58379-129E-9178-B48A-EEBE115B80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25971" y="1716389"/>
                  <a:ext cx="32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24E0D2-E9A0-458E-2BB4-E8769C08A562}"/>
                    </a:ext>
                  </a:extLst>
                </p14:cNvPr>
                <p14:cNvContentPartPr/>
                <p14:nvPr/>
              </p14:nvContentPartPr>
              <p14:xfrm>
                <a:off x="8009051" y="1995389"/>
                <a:ext cx="687960" cy="180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24E0D2-E9A0-458E-2BB4-E8769C08A5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411" y="1986749"/>
                  <a:ext cx="705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BC2584-691E-864B-7A49-F8FB1CED99FE}"/>
                    </a:ext>
                  </a:extLst>
                </p14:cNvPr>
                <p14:cNvContentPartPr/>
                <p14:nvPr/>
              </p14:nvContentPartPr>
              <p14:xfrm>
                <a:off x="8654171" y="1786229"/>
                <a:ext cx="16920" cy="1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BC2584-691E-864B-7A49-F8FB1CED99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5531" y="1777589"/>
                  <a:ext cx="34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00ADEC-2DE3-DC5B-5304-BDF2B430DD91}"/>
                    </a:ext>
                  </a:extLst>
                </p14:cNvPr>
                <p14:cNvContentPartPr/>
                <p14:nvPr/>
              </p14:nvContentPartPr>
              <p14:xfrm>
                <a:off x="8870531" y="1706669"/>
                <a:ext cx="273960" cy="46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00ADEC-2DE3-DC5B-5304-BDF2B430DD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1531" y="1698029"/>
                  <a:ext cx="291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A31F6D-1A04-5BF7-9F8F-9983095AF288}"/>
                    </a:ext>
                  </a:extLst>
                </p14:cNvPr>
                <p14:cNvContentPartPr/>
                <p14:nvPr/>
              </p14:nvContentPartPr>
              <p14:xfrm>
                <a:off x="9487571" y="1806389"/>
                <a:ext cx="24480" cy="35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A31F6D-1A04-5BF7-9F8F-9983095AF2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78931" y="1797389"/>
                  <a:ext cx="42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9B15F5-144B-28A8-4632-EA16E9C6844B}"/>
                    </a:ext>
                  </a:extLst>
                </p14:cNvPr>
                <p14:cNvContentPartPr/>
                <p14:nvPr/>
              </p14:nvContentPartPr>
              <p14:xfrm>
                <a:off x="9508451" y="1764629"/>
                <a:ext cx="173880" cy="4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9B15F5-144B-28A8-4632-EA16E9C684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99451" y="1755629"/>
                  <a:ext cx="191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1827E7-3918-EF06-7856-30A9A750FE51}"/>
                    </a:ext>
                  </a:extLst>
                </p14:cNvPr>
                <p14:cNvContentPartPr/>
                <p14:nvPr/>
              </p14:nvContentPartPr>
              <p14:xfrm>
                <a:off x="9549131" y="1941749"/>
                <a:ext cx="183240" cy="37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1827E7-3918-EF06-7856-30A9A750FE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131" y="1933109"/>
                  <a:ext cx="200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D4FEDE-E634-69AB-EF6E-5F2D5A5B6230}"/>
                    </a:ext>
                  </a:extLst>
                </p14:cNvPr>
                <p14:cNvContentPartPr/>
                <p14:nvPr/>
              </p14:nvContentPartPr>
              <p14:xfrm>
                <a:off x="9584051" y="1739789"/>
                <a:ext cx="1182960" cy="44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D4FEDE-E634-69AB-EF6E-5F2D5A5B6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75411" y="1730789"/>
                  <a:ext cx="12006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FFB6AC-F7E9-721D-D4B2-040B39208F0B}"/>
                    </a:ext>
                  </a:extLst>
                </p14:cNvPr>
                <p14:cNvContentPartPr/>
                <p14:nvPr/>
              </p14:nvContentPartPr>
              <p14:xfrm>
                <a:off x="10892291" y="1941029"/>
                <a:ext cx="175680" cy="23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FFB6AC-F7E9-721D-D4B2-040B39208F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83651" y="1932389"/>
                  <a:ext cx="19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9B7D71-503C-0887-1890-157F68898CB6}"/>
                    </a:ext>
                  </a:extLst>
                </p14:cNvPr>
                <p14:cNvContentPartPr/>
                <p14:nvPr/>
              </p14:nvContentPartPr>
              <p14:xfrm>
                <a:off x="10896971" y="1719269"/>
                <a:ext cx="8748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9B7D71-503C-0887-1890-157F68898C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87971" y="1710269"/>
                  <a:ext cx="1051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DDD99E-879B-00DE-AA9B-DA424A20BB4C}"/>
              </a:ext>
            </a:extLst>
          </p:cNvPr>
          <p:cNvGrpSpPr/>
          <p:nvPr/>
        </p:nvGrpSpPr>
        <p:grpSpPr>
          <a:xfrm>
            <a:off x="7837691" y="2438549"/>
            <a:ext cx="3747240" cy="1248480"/>
            <a:chOff x="7837691" y="2438549"/>
            <a:chExt cx="3747240" cy="1248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9EE176-A419-2A1C-4C71-9AF5E4FF55B5}"/>
                    </a:ext>
                  </a:extLst>
                </p14:cNvPr>
                <p14:cNvContentPartPr/>
                <p14:nvPr/>
              </p14:nvContentPartPr>
              <p14:xfrm>
                <a:off x="7969451" y="2438549"/>
                <a:ext cx="741960" cy="487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9EE176-A419-2A1C-4C71-9AF5E4FF55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0811" y="2429549"/>
                  <a:ext cx="759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1710F5-EB9E-1B58-50EE-ACE91E2A52A0}"/>
                    </a:ext>
                  </a:extLst>
                </p14:cNvPr>
                <p14:cNvContentPartPr/>
                <p14:nvPr/>
              </p14:nvContentPartPr>
              <p14:xfrm>
                <a:off x="8390651" y="2604149"/>
                <a:ext cx="2016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1710F5-EB9E-1B58-50EE-ACE91E2A5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82011" y="2595149"/>
                  <a:ext cx="37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0E88AB-3412-F320-63DD-4CC26F31E57E}"/>
                    </a:ext>
                  </a:extLst>
                </p14:cNvPr>
                <p14:cNvContentPartPr/>
                <p14:nvPr/>
              </p14:nvContentPartPr>
              <p14:xfrm>
                <a:off x="8899331" y="2567069"/>
                <a:ext cx="928440" cy="37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0E88AB-3412-F320-63DD-4CC26F31E5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0691" y="2558069"/>
                  <a:ext cx="946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939D8A-2FC0-EB0B-6482-BCC69DBE8402}"/>
                    </a:ext>
                  </a:extLst>
                </p14:cNvPr>
                <p14:cNvContentPartPr/>
                <p14:nvPr/>
              </p14:nvContentPartPr>
              <p14:xfrm>
                <a:off x="9445451" y="2526389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939D8A-2FC0-EB0B-6482-BCC69DBE8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36451" y="2517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897E83-7E6F-E0F2-BD63-8BE88132C116}"/>
                    </a:ext>
                  </a:extLst>
                </p14:cNvPr>
                <p14:cNvContentPartPr/>
                <p14:nvPr/>
              </p14:nvContentPartPr>
              <p14:xfrm>
                <a:off x="10371371" y="2583269"/>
                <a:ext cx="1213560" cy="58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897E83-7E6F-E0F2-BD63-8BE88132C1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62731" y="2574269"/>
                  <a:ext cx="12312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D244D8-F5DA-7246-BD82-4DBEA7D18A13}"/>
                    </a:ext>
                  </a:extLst>
                </p14:cNvPr>
                <p14:cNvContentPartPr/>
                <p14:nvPr/>
              </p14:nvContentPartPr>
              <p14:xfrm>
                <a:off x="11079851" y="2452949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D244D8-F5DA-7246-BD82-4DBEA7D18A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0851" y="24443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9962AC-82D2-4129-074A-8127EB1F9B62}"/>
                    </a:ext>
                  </a:extLst>
                </p14:cNvPr>
                <p14:cNvContentPartPr/>
                <p14:nvPr/>
              </p14:nvContentPartPr>
              <p14:xfrm>
                <a:off x="7895651" y="3239549"/>
                <a:ext cx="41400" cy="44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9962AC-82D2-4129-074A-8127EB1F9B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87011" y="3230549"/>
                  <a:ext cx="590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2284B4-21C4-E603-E1A3-102BEB6BF894}"/>
                    </a:ext>
                  </a:extLst>
                </p14:cNvPr>
                <p14:cNvContentPartPr/>
                <p14:nvPr/>
              </p14:nvContentPartPr>
              <p14:xfrm>
                <a:off x="8023811" y="3273029"/>
                <a:ext cx="16200" cy="39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2284B4-21C4-E603-E1A3-102BEB6BF8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5171" y="3264029"/>
                  <a:ext cx="33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CDE340-1F70-1E6B-FFF8-BD449A2AA504}"/>
                    </a:ext>
                  </a:extLst>
                </p14:cNvPr>
                <p14:cNvContentPartPr/>
                <p14:nvPr/>
              </p14:nvContentPartPr>
              <p14:xfrm>
                <a:off x="7837691" y="3489749"/>
                <a:ext cx="213840" cy="45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CDE340-1F70-1E6B-FFF8-BD449A2AA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29051" y="3481109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1C14CE-4E04-0DC9-B220-C00FC1777310}"/>
                    </a:ext>
                  </a:extLst>
                </p14:cNvPr>
                <p14:cNvContentPartPr/>
                <p14:nvPr/>
              </p14:nvContentPartPr>
              <p14:xfrm>
                <a:off x="8177171" y="3406229"/>
                <a:ext cx="812520" cy="22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1C14CE-4E04-0DC9-B220-C00FC17773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68531" y="3397589"/>
                  <a:ext cx="83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BBB165-9143-6E0D-5395-6E8123460F6A}"/>
                    </a:ext>
                  </a:extLst>
                </p14:cNvPr>
                <p14:cNvContentPartPr/>
                <p14:nvPr/>
              </p14:nvContentPartPr>
              <p14:xfrm>
                <a:off x="8658851" y="3265829"/>
                <a:ext cx="23040" cy="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BBB165-9143-6E0D-5395-6E8123460F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0211" y="3256829"/>
                  <a:ext cx="40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3F740C-501B-D01B-666B-981B2A843FF4}"/>
                    </a:ext>
                  </a:extLst>
                </p14:cNvPr>
                <p14:cNvContentPartPr/>
                <p14:nvPr/>
              </p14:nvContentPartPr>
              <p14:xfrm>
                <a:off x="9116771" y="3132269"/>
                <a:ext cx="777960" cy="42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3F740C-501B-D01B-666B-981B2A843F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07771" y="3123269"/>
                  <a:ext cx="795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D79D95-7A11-A89C-F48A-882B1F20B117}"/>
                    </a:ext>
                  </a:extLst>
                </p14:cNvPr>
                <p14:cNvContentPartPr/>
                <p14:nvPr/>
              </p14:nvContentPartPr>
              <p14:xfrm>
                <a:off x="9971411" y="3331349"/>
                <a:ext cx="815760" cy="200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D79D95-7A11-A89C-F48A-882B1F20B1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2771" y="3322349"/>
                  <a:ext cx="833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D98CAB-A92F-AA50-0182-BA43EB3CFB2A}"/>
                    </a:ext>
                  </a:extLst>
                </p14:cNvPr>
                <p14:cNvContentPartPr/>
                <p14:nvPr/>
              </p14:nvContentPartPr>
              <p14:xfrm>
                <a:off x="10930811" y="3054509"/>
                <a:ext cx="9360" cy="137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D98CAB-A92F-AA50-0182-BA43EB3CF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21811" y="3045869"/>
                  <a:ext cx="2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4A601D-F8A7-CA1A-160A-185AA230009B}"/>
                    </a:ext>
                  </a:extLst>
                </p14:cNvPr>
                <p14:cNvContentPartPr/>
                <p14:nvPr/>
              </p14:nvContentPartPr>
              <p14:xfrm>
                <a:off x="10997051" y="3233069"/>
                <a:ext cx="276480" cy="27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4A601D-F8A7-CA1A-160A-185AA23000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88051" y="3224069"/>
                  <a:ext cx="2941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2F8F514-4591-78E1-2176-61EAE18A1AA5}"/>
              </a:ext>
            </a:extLst>
          </p:cNvPr>
          <p:cNvGrpSpPr/>
          <p:nvPr/>
        </p:nvGrpSpPr>
        <p:grpSpPr>
          <a:xfrm>
            <a:off x="8302091" y="3875669"/>
            <a:ext cx="1338480" cy="828360"/>
            <a:chOff x="8302091" y="3875669"/>
            <a:chExt cx="1338480" cy="828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B26B9D-203B-0F1F-1DCB-6370AFB3CF65}"/>
                    </a:ext>
                  </a:extLst>
                </p14:cNvPr>
                <p14:cNvContentPartPr/>
                <p14:nvPr/>
              </p14:nvContentPartPr>
              <p14:xfrm>
                <a:off x="8302091" y="3875669"/>
                <a:ext cx="227160" cy="441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B26B9D-203B-0F1F-1DCB-6370AFB3CF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93091" y="3866669"/>
                  <a:ext cx="244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70F0B-6006-AB9D-05E2-699E49C8DFF5}"/>
                    </a:ext>
                  </a:extLst>
                </p14:cNvPr>
                <p14:cNvContentPartPr/>
                <p14:nvPr/>
              </p14:nvContentPartPr>
              <p14:xfrm>
                <a:off x="8327651" y="3969269"/>
                <a:ext cx="1010160" cy="73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70F0B-6006-AB9D-05E2-699E49C8DF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9011" y="3960269"/>
                  <a:ext cx="10278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F3EFC0-D31C-0784-EDC3-DABB33096E4D}"/>
                    </a:ext>
                  </a:extLst>
                </p14:cNvPr>
                <p14:cNvContentPartPr/>
                <p14:nvPr/>
              </p14:nvContentPartPr>
              <p14:xfrm>
                <a:off x="9633731" y="4123349"/>
                <a:ext cx="6840" cy="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F3EFC0-D31C-0784-EDC3-DABB33096E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25091" y="4114709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67FD6B4-A26D-F030-33CC-95C7B9376733}"/>
                  </a:ext>
                </a:extLst>
              </p14:cNvPr>
              <p14:cNvContentPartPr/>
              <p14:nvPr/>
            </p14:nvContentPartPr>
            <p14:xfrm>
              <a:off x="706091" y="4882589"/>
              <a:ext cx="63360" cy="40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67FD6B4-A26D-F030-33CC-95C7B937673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7091" y="4873589"/>
                <a:ext cx="81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3D25B7F-928B-EF21-28AB-9C75D8743ECF}"/>
                  </a:ext>
                </a:extLst>
              </p14:cNvPr>
              <p14:cNvContentPartPr/>
              <p14:nvPr/>
            </p14:nvContentPartPr>
            <p14:xfrm>
              <a:off x="769091" y="4912829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3D25B7F-928B-EF21-28AB-9C75D8743EC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0451" y="4904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E3549D9-B5CA-FF21-3EA3-B1D01D2B0060}"/>
                  </a:ext>
                </a:extLst>
              </p14:cNvPr>
              <p14:cNvContentPartPr/>
              <p14:nvPr/>
            </p14:nvContentPartPr>
            <p14:xfrm>
              <a:off x="665051" y="4747949"/>
              <a:ext cx="254520" cy="552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E3549D9-B5CA-FF21-3EA3-B1D01D2B00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6411" y="4739309"/>
                <a:ext cx="27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0ABDF5F-794F-3484-F220-0B8EBC6B0C34}"/>
                  </a:ext>
                </a:extLst>
              </p14:cNvPr>
              <p14:cNvContentPartPr/>
              <p14:nvPr/>
            </p14:nvContentPartPr>
            <p14:xfrm>
              <a:off x="593051" y="5046389"/>
              <a:ext cx="577440" cy="172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0ABDF5F-794F-3484-F220-0B8EBC6B0C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4051" y="5037389"/>
                <a:ext cx="595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2C87CFD-326F-3C20-73C6-0D31000BF1FA}"/>
                  </a:ext>
                </a:extLst>
              </p14:cNvPr>
              <p14:cNvContentPartPr/>
              <p14:nvPr/>
            </p14:nvContentPartPr>
            <p14:xfrm>
              <a:off x="1093451" y="4917149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2C87CFD-326F-3C20-73C6-0D31000BF1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4811" y="49085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D9BD965-C2CE-D440-5C23-8BF8488FE37A}"/>
                  </a:ext>
                </a:extLst>
              </p14:cNvPr>
              <p14:cNvContentPartPr/>
              <p14:nvPr/>
            </p14:nvContentPartPr>
            <p14:xfrm>
              <a:off x="1317731" y="4917869"/>
              <a:ext cx="358920" cy="32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D9BD965-C2CE-D440-5C23-8BF8488FE3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309091" y="4909229"/>
                <a:ext cx="376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CC5A5B0-A209-BBF5-12FF-F99A451CA171}"/>
                  </a:ext>
                </a:extLst>
              </p14:cNvPr>
              <p14:cNvContentPartPr/>
              <p14:nvPr/>
            </p14:nvContentPartPr>
            <p14:xfrm>
              <a:off x="1893371" y="5060429"/>
              <a:ext cx="303480" cy="195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CC5A5B0-A209-BBF5-12FF-F99A451CA1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84731" y="5051789"/>
                <a:ext cx="3211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AF7E8E-DC11-3505-1082-B15F965601DB}"/>
                  </a:ext>
                </a:extLst>
              </p14:cNvPr>
              <p14:cNvContentPartPr/>
              <p14:nvPr/>
            </p14:nvContentPartPr>
            <p14:xfrm>
              <a:off x="5190971" y="5401709"/>
              <a:ext cx="319320" cy="288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AF7E8E-DC11-3505-1082-B15F965601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82331" y="5393069"/>
                <a:ext cx="3369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697D6FC-F1F7-ECF6-9EEB-EE71919590CC}"/>
              </a:ext>
            </a:extLst>
          </p:cNvPr>
          <p:cNvGrpSpPr/>
          <p:nvPr/>
        </p:nvGrpSpPr>
        <p:grpSpPr>
          <a:xfrm>
            <a:off x="2859971" y="4746149"/>
            <a:ext cx="8226000" cy="1227240"/>
            <a:chOff x="2859971" y="4746149"/>
            <a:chExt cx="8226000" cy="1227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CD3F0E-51B2-F66A-95D9-EB7FFA5C8456}"/>
                    </a:ext>
                  </a:extLst>
                </p14:cNvPr>
                <p14:cNvContentPartPr/>
                <p14:nvPr/>
              </p14:nvContentPartPr>
              <p14:xfrm>
                <a:off x="2859971" y="4884029"/>
                <a:ext cx="1528200" cy="436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CD3F0E-51B2-F66A-95D9-EB7FFA5C84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50971" y="4875029"/>
                  <a:ext cx="15458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E5D5E4-F55E-6F9C-E226-28E61C65FD08}"/>
                    </a:ext>
                  </a:extLst>
                </p14:cNvPr>
                <p14:cNvContentPartPr/>
                <p14:nvPr/>
              </p14:nvContentPartPr>
              <p14:xfrm>
                <a:off x="4888211" y="4746149"/>
                <a:ext cx="1096560" cy="49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E5D5E4-F55E-6F9C-E226-28E61C65FD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79571" y="4737149"/>
                  <a:ext cx="1114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E22FA0-86CD-70D8-2260-9F48C6291B84}"/>
                    </a:ext>
                  </a:extLst>
                </p14:cNvPr>
                <p14:cNvContentPartPr/>
                <p14:nvPr/>
              </p14:nvContentPartPr>
              <p14:xfrm>
                <a:off x="4692371" y="4830749"/>
                <a:ext cx="406440" cy="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E22FA0-86CD-70D8-2260-9F48C6291B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83731" y="4822109"/>
                  <a:ext cx="424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8678EE-08A2-5FE4-DC22-1B532C05C041}"/>
                    </a:ext>
                  </a:extLst>
                </p14:cNvPr>
                <p14:cNvContentPartPr/>
                <p14:nvPr/>
              </p14:nvContentPartPr>
              <p14:xfrm>
                <a:off x="6444851" y="4961069"/>
                <a:ext cx="279000" cy="36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8678EE-08A2-5FE4-DC22-1B532C05C0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6211" y="4952069"/>
                  <a:ext cx="29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3CD29B-7AFC-DF96-56A2-1EF40789FE19}"/>
                    </a:ext>
                  </a:extLst>
                </p14:cNvPr>
                <p14:cNvContentPartPr/>
                <p14:nvPr/>
              </p14:nvContentPartPr>
              <p14:xfrm>
                <a:off x="6818171" y="5175269"/>
                <a:ext cx="2232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3CD29B-7AFC-DF96-56A2-1EF40789FE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9171" y="5166269"/>
                  <a:ext cx="39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1050E7-B64F-E2B3-4E4D-6A94E44FA4F0}"/>
                    </a:ext>
                  </a:extLst>
                </p14:cNvPr>
                <p14:cNvContentPartPr/>
                <p14:nvPr/>
              </p14:nvContentPartPr>
              <p14:xfrm>
                <a:off x="7042091" y="5062229"/>
                <a:ext cx="29160" cy="1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1050E7-B64F-E2B3-4E4D-6A94E44FA4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3091" y="5053229"/>
                  <a:ext cx="46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EBF13D-67B4-ACD3-2A39-389CFE3FE2A9}"/>
                    </a:ext>
                  </a:extLst>
                </p14:cNvPr>
                <p14:cNvContentPartPr/>
                <p14:nvPr/>
              </p14:nvContentPartPr>
              <p14:xfrm>
                <a:off x="7078091" y="5215949"/>
                <a:ext cx="41400" cy="31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EBF13D-67B4-ACD3-2A39-389CFE3FE2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69451" y="5206949"/>
                  <a:ext cx="59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3D5930-682D-A868-3EA6-14FCEE53F9D2}"/>
                    </a:ext>
                  </a:extLst>
                </p14:cNvPr>
                <p14:cNvContentPartPr/>
                <p14:nvPr/>
              </p14:nvContentPartPr>
              <p14:xfrm>
                <a:off x="7655531" y="4923629"/>
                <a:ext cx="285120" cy="33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3D5930-682D-A868-3EA6-14FCEE53F9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46891" y="4914629"/>
                  <a:ext cx="302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6494C7-BBD8-BE2B-C52E-78A7B8D56300}"/>
                    </a:ext>
                  </a:extLst>
                </p14:cNvPr>
                <p14:cNvContentPartPr/>
                <p14:nvPr/>
              </p14:nvContentPartPr>
              <p14:xfrm>
                <a:off x="8159531" y="4959989"/>
                <a:ext cx="667080" cy="28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6494C7-BBD8-BE2B-C52E-78A7B8D563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50531" y="4950989"/>
                  <a:ext cx="684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A5BBFD-56D2-FF41-BF74-A1218353D7A2}"/>
                    </a:ext>
                  </a:extLst>
                </p14:cNvPr>
                <p14:cNvContentPartPr/>
                <p14:nvPr/>
              </p14:nvContentPartPr>
              <p14:xfrm>
                <a:off x="9022451" y="4932989"/>
                <a:ext cx="20880" cy="349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A5BBFD-56D2-FF41-BF74-A1218353D7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3811" y="4924349"/>
                  <a:ext cx="38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9AC2A32-774E-50A7-9CA2-26168F6E03CE}"/>
                    </a:ext>
                  </a:extLst>
                </p14:cNvPr>
                <p14:cNvContentPartPr/>
                <p14:nvPr/>
              </p14:nvContentPartPr>
              <p14:xfrm>
                <a:off x="9152051" y="5001389"/>
                <a:ext cx="506160" cy="19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9AC2A32-774E-50A7-9CA2-26168F6E0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43411" y="4992389"/>
                  <a:ext cx="523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63E6C0-A871-E831-A380-636ABCD9DA7A}"/>
                    </a:ext>
                  </a:extLst>
                </p14:cNvPr>
                <p14:cNvContentPartPr/>
                <p14:nvPr/>
              </p14:nvContentPartPr>
              <p14:xfrm>
                <a:off x="9824891" y="4934069"/>
                <a:ext cx="229680" cy="28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63E6C0-A871-E831-A380-636ABCD9DA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16251" y="4925429"/>
                  <a:ext cx="247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F76D9A5-C25F-7BFA-F4C8-93FB4CAF426A}"/>
                    </a:ext>
                  </a:extLst>
                </p14:cNvPr>
                <p14:cNvContentPartPr/>
                <p14:nvPr/>
              </p14:nvContentPartPr>
              <p14:xfrm>
                <a:off x="10170851" y="4993829"/>
                <a:ext cx="461880" cy="213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F76D9A5-C25F-7BFA-F4C8-93FB4CAF42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62211" y="4985189"/>
                  <a:ext cx="479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CB0EFC-2305-8FFE-A9DE-C343487DF057}"/>
                    </a:ext>
                  </a:extLst>
                </p14:cNvPr>
                <p14:cNvContentPartPr/>
                <p14:nvPr/>
              </p14:nvContentPartPr>
              <p14:xfrm>
                <a:off x="10778171" y="4892309"/>
                <a:ext cx="307800" cy="288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CB0EFC-2305-8FFE-A9DE-C343487DF0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9171" y="4883309"/>
                  <a:ext cx="325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CD30FB-54E4-7E44-EEB7-7E22D45672C6}"/>
                    </a:ext>
                  </a:extLst>
                </p14:cNvPr>
                <p14:cNvContentPartPr/>
                <p14:nvPr/>
              </p14:nvContentPartPr>
              <p14:xfrm>
                <a:off x="5724491" y="5442029"/>
                <a:ext cx="1396080" cy="39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CD30FB-54E4-7E44-EEB7-7E22D45672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5851" y="5433029"/>
                  <a:ext cx="1413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C5F1A3-F265-06E3-49C7-1A4C417773F8}"/>
                    </a:ext>
                  </a:extLst>
                </p14:cNvPr>
                <p14:cNvContentPartPr/>
                <p14:nvPr/>
              </p14:nvContentPartPr>
              <p14:xfrm>
                <a:off x="7408931" y="5498549"/>
                <a:ext cx="585360" cy="32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C5F1A3-F265-06E3-49C7-1A4C417773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99931" y="5489549"/>
                  <a:ext cx="603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81C0C4-8A5E-4455-48F9-0A2415D9376D}"/>
                    </a:ext>
                  </a:extLst>
                </p14:cNvPr>
                <p14:cNvContentPartPr/>
                <p14:nvPr/>
              </p14:nvContentPartPr>
              <p14:xfrm>
                <a:off x="8376611" y="5524109"/>
                <a:ext cx="820080" cy="27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81C0C4-8A5E-4455-48F9-0A2415D937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7971" y="5515109"/>
                  <a:ext cx="83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3A4A8C-B5EB-DB67-A329-D4175A3A6A4D}"/>
                    </a:ext>
                  </a:extLst>
                </p14:cNvPr>
                <p14:cNvContentPartPr/>
                <p14:nvPr/>
              </p14:nvContentPartPr>
              <p14:xfrm>
                <a:off x="8279771" y="5606189"/>
                <a:ext cx="211320" cy="3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3A4A8C-B5EB-DB67-A329-D4175A3A6A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1131" y="5597549"/>
                  <a:ext cx="22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6BB980-AF3C-D4FC-742C-CBAEBAD6C63D}"/>
                    </a:ext>
                  </a:extLst>
                </p14:cNvPr>
                <p14:cNvContentPartPr/>
                <p14:nvPr/>
              </p14:nvContentPartPr>
              <p14:xfrm>
                <a:off x="9371651" y="5506109"/>
                <a:ext cx="1098720" cy="46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6BB980-AF3C-D4FC-742C-CBAEBAD6C6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63011" y="5497469"/>
                  <a:ext cx="11163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F733E9-5A80-400B-3B32-187049B3F90A}"/>
                    </a:ext>
                  </a:extLst>
                </p14:cNvPr>
                <p14:cNvContentPartPr/>
                <p14:nvPr/>
              </p14:nvContentPartPr>
              <p14:xfrm>
                <a:off x="10562891" y="5731829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F733E9-5A80-400B-3B32-187049B3F9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54251" y="5723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274EA1E-4119-AE2F-4B28-CB321EAED0A5}"/>
                  </a:ext>
                </a:extLst>
              </p14:cNvPr>
              <p14:cNvContentPartPr/>
              <p14:nvPr/>
            </p14:nvContentPartPr>
            <p14:xfrm>
              <a:off x="2582411" y="867509"/>
              <a:ext cx="356760" cy="664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274EA1E-4119-AE2F-4B28-CB321EAED0A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73771" y="858869"/>
                <a:ext cx="3744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D3535D-315E-F605-9EB8-356834527604}"/>
                  </a:ext>
                </a:extLst>
              </p14:cNvPr>
              <p14:cNvContentPartPr/>
              <p14:nvPr/>
            </p14:nvContentPartPr>
            <p14:xfrm>
              <a:off x="11455331" y="1896389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D3535D-315E-F605-9EB8-35683452760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446691" y="18877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32C0A9F-86B8-32BE-E670-31BD66FB7777}"/>
              </a:ext>
            </a:extLst>
          </p:cNvPr>
          <p:cNvGrpSpPr/>
          <p:nvPr/>
        </p:nvGrpSpPr>
        <p:grpSpPr>
          <a:xfrm>
            <a:off x="3482771" y="927629"/>
            <a:ext cx="4218840" cy="561240"/>
            <a:chOff x="3482771" y="927629"/>
            <a:chExt cx="4218840" cy="561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9639A0-3AE7-0036-BDE6-C5EA82D364DE}"/>
                    </a:ext>
                  </a:extLst>
                </p14:cNvPr>
                <p14:cNvContentPartPr/>
                <p14:nvPr/>
              </p14:nvContentPartPr>
              <p14:xfrm>
                <a:off x="3482771" y="995669"/>
                <a:ext cx="35280" cy="307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9639A0-3AE7-0036-BDE6-C5EA82D364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4131" y="987029"/>
                  <a:ext cx="52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78CD8C-44E2-8C93-DE41-66A9D8FDEA93}"/>
                    </a:ext>
                  </a:extLst>
                </p14:cNvPr>
                <p14:cNvContentPartPr/>
                <p14:nvPr/>
              </p14:nvContentPartPr>
              <p14:xfrm>
                <a:off x="3576731" y="1019789"/>
                <a:ext cx="34560" cy="322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78CD8C-44E2-8C93-DE41-66A9D8FDEA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8091" y="1011149"/>
                  <a:ext cx="52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002564A-466A-F8A6-4500-D5027E8768BC}"/>
                    </a:ext>
                  </a:extLst>
                </p14:cNvPr>
                <p14:cNvContentPartPr/>
                <p14:nvPr/>
              </p14:nvContentPartPr>
              <p14:xfrm>
                <a:off x="3492131" y="1201949"/>
                <a:ext cx="134640" cy="3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002564A-466A-F8A6-4500-D5027E8768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83131" y="1192949"/>
                  <a:ext cx="15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82B939-8732-717B-7BA3-F6E04D6F5F8F}"/>
                    </a:ext>
                  </a:extLst>
                </p14:cNvPr>
                <p14:cNvContentPartPr/>
                <p14:nvPr/>
              </p14:nvContentPartPr>
              <p14:xfrm>
                <a:off x="3731171" y="1139309"/>
                <a:ext cx="185760" cy="168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82B939-8732-717B-7BA3-F6E04D6F5F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22171" y="1130309"/>
                  <a:ext cx="203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7CF12F-EB1F-0E3C-2A53-E3F26B5D234C}"/>
                    </a:ext>
                  </a:extLst>
                </p14:cNvPr>
                <p14:cNvContentPartPr/>
                <p14:nvPr/>
              </p14:nvContentPartPr>
              <p14:xfrm>
                <a:off x="3938891" y="1094669"/>
                <a:ext cx="387000" cy="211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7CF12F-EB1F-0E3C-2A53-E3F26B5D23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29891" y="1085669"/>
                  <a:ext cx="404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C0C914-EAF9-97D7-4833-A24073F3BB8B}"/>
                    </a:ext>
                  </a:extLst>
                </p14:cNvPr>
                <p14:cNvContentPartPr/>
                <p14:nvPr/>
              </p14:nvContentPartPr>
              <p14:xfrm>
                <a:off x="4083611" y="933749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C0C914-EAF9-97D7-4833-A24073F3BB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4611" y="925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B4E2CD-2D7A-81F5-851D-B1F4375C09C7}"/>
                    </a:ext>
                  </a:extLst>
                </p14:cNvPr>
                <p14:cNvContentPartPr/>
                <p14:nvPr/>
              </p14:nvContentPartPr>
              <p14:xfrm>
                <a:off x="4492571" y="944909"/>
                <a:ext cx="701280" cy="472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B4E2CD-2D7A-81F5-851D-B1F4375C09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83571" y="935909"/>
                  <a:ext cx="718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A16DB1-9E98-8725-ABBB-3F0E19AFFED9}"/>
                    </a:ext>
                  </a:extLst>
                </p14:cNvPr>
                <p14:cNvContentPartPr/>
                <p14:nvPr/>
              </p14:nvContentPartPr>
              <p14:xfrm>
                <a:off x="5217611" y="1091789"/>
                <a:ext cx="735840" cy="21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A16DB1-9E98-8725-ABBB-3F0E19AFFE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08611" y="1082789"/>
                  <a:ext cx="753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F334CD-0AE7-D845-1965-271E9FBA4CEC}"/>
                    </a:ext>
                  </a:extLst>
                </p14:cNvPr>
                <p14:cNvContentPartPr/>
                <p14:nvPr/>
              </p14:nvContentPartPr>
              <p14:xfrm>
                <a:off x="6037691" y="939149"/>
                <a:ext cx="17640" cy="90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F334CD-0AE7-D845-1965-271E9FBA4C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29051" y="930149"/>
                  <a:ext cx="3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FB397F-F499-08C5-1D51-AD5D1948E2BD}"/>
                    </a:ext>
                  </a:extLst>
                </p14:cNvPr>
                <p14:cNvContentPartPr/>
                <p14:nvPr/>
              </p14:nvContentPartPr>
              <p14:xfrm>
                <a:off x="6092411" y="1071269"/>
                <a:ext cx="183960" cy="178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FB397F-F499-08C5-1D51-AD5D1948E2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83411" y="1062269"/>
                  <a:ext cx="201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79C35B-0245-91B3-6BD0-A99943D45B47}"/>
                    </a:ext>
                  </a:extLst>
                </p14:cNvPr>
                <p14:cNvContentPartPr/>
                <p14:nvPr/>
              </p14:nvContentPartPr>
              <p14:xfrm>
                <a:off x="6598571" y="927629"/>
                <a:ext cx="166680" cy="382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79C35B-0245-91B3-6BD0-A99943D45B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89931" y="918989"/>
                  <a:ext cx="184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B22E8B-934B-6388-65EE-CDE8753A6533}"/>
                    </a:ext>
                  </a:extLst>
                </p14:cNvPr>
                <p14:cNvContentPartPr/>
                <p14:nvPr/>
              </p14:nvContentPartPr>
              <p14:xfrm>
                <a:off x="6679571" y="947429"/>
                <a:ext cx="808200" cy="541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B22E8B-934B-6388-65EE-CDE8753A65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70571" y="938429"/>
                  <a:ext cx="8258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F7242A-679A-3BC0-7D2F-15BE89BBFC57}"/>
                    </a:ext>
                  </a:extLst>
                </p14:cNvPr>
                <p14:cNvContentPartPr/>
                <p14:nvPr/>
              </p14:nvContentPartPr>
              <p14:xfrm>
                <a:off x="7701251" y="1230029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F7242A-679A-3BC0-7D2F-15BE89BBFC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92251" y="1221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6F37B-2E3F-9DD3-899A-BF1AAAEA8CB7}"/>
                  </a:ext>
                </a:extLst>
              </p14:cNvPr>
              <p14:cNvContentPartPr/>
              <p14:nvPr/>
            </p14:nvContentPartPr>
            <p14:xfrm>
              <a:off x="68760" y="2880"/>
              <a:ext cx="10499760" cy="1318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6F37B-2E3F-9DD3-899A-BF1AAAEA8CB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9400" y="-6480"/>
                <a:ext cx="1051848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2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Eulers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Digraphs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112BB81-9FBF-46A3-4968-B913ECD13296}"/>
              </a:ext>
            </a:extLst>
          </p:cNvPr>
          <p:cNvGrpSpPr/>
          <p:nvPr/>
        </p:nvGrpSpPr>
        <p:grpSpPr>
          <a:xfrm>
            <a:off x="726611" y="1541069"/>
            <a:ext cx="4749840" cy="2993400"/>
            <a:chOff x="726611" y="1541069"/>
            <a:chExt cx="4749840" cy="2993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7E9AAF-C391-1BEC-E4AB-104A0C0EC483}"/>
                    </a:ext>
                  </a:extLst>
                </p14:cNvPr>
                <p14:cNvContentPartPr/>
                <p14:nvPr/>
              </p14:nvContentPartPr>
              <p14:xfrm>
                <a:off x="1107491" y="1706669"/>
                <a:ext cx="150840" cy="19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7E9AAF-C391-1BEC-E4AB-104A0C0EC4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491" y="1697669"/>
                  <a:ext cx="16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C72B56-7AEA-D4A5-C5F4-443C49FBD9AE}"/>
                    </a:ext>
                  </a:extLst>
                </p14:cNvPr>
                <p14:cNvContentPartPr/>
                <p14:nvPr/>
              </p14:nvContentPartPr>
              <p14:xfrm>
                <a:off x="842891" y="1541069"/>
                <a:ext cx="637920" cy="663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C72B56-7AEA-D4A5-C5F4-443C49FBD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891" y="1532429"/>
                  <a:ext cx="6555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A4B982-E3FC-26B3-09D8-5CCFF04BCFF0}"/>
                    </a:ext>
                  </a:extLst>
                </p14:cNvPr>
                <p14:cNvContentPartPr/>
                <p14:nvPr/>
              </p14:nvContentPartPr>
              <p14:xfrm>
                <a:off x="1531931" y="1817189"/>
                <a:ext cx="227520" cy="268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A4B982-E3FC-26B3-09D8-5CCFF04BCF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3291" y="1808189"/>
                  <a:ext cx="245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CB5BB1-B593-8CBD-178D-9EA87A146102}"/>
                    </a:ext>
                  </a:extLst>
                </p14:cNvPr>
                <p14:cNvContentPartPr/>
                <p14:nvPr/>
              </p14:nvContentPartPr>
              <p14:xfrm>
                <a:off x="1670171" y="1896389"/>
                <a:ext cx="1128240" cy="70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CB5BB1-B593-8CBD-178D-9EA87A1461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1171" y="1887749"/>
                  <a:ext cx="114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E108E0-3EF2-98E2-3657-252D809998B9}"/>
                    </a:ext>
                  </a:extLst>
                </p14:cNvPr>
                <p14:cNvContentPartPr/>
                <p14:nvPr/>
              </p14:nvContentPartPr>
              <p14:xfrm>
                <a:off x="3110531" y="1731869"/>
                <a:ext cx="172080" cy="28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E108E0-3EF2-98E2-3657-252D80999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1531" y="1722869"/>
                  <a:ext cx="189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B6B6AB-9505-BF48-C6E6-81AE8FEEFA41}"/>
                    </a:ext>
                  </a:extLst>
                </p14:cNvPr>
                <p14:cNvContentPartPr/>
                <p14:nvPr/>
              </p14:nvContentPartPr>
              <p14:xfrm>
                <a:off x="3115211" y="1707029"/>
                <a:ext cx="141120" cy="4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B6B6AB-9505-BF48-C6E6-81AE8FEEFA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6211" y="1698389"/>
                  <a:ext cx="15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E67D40-92AA-C24E-6772-66789B917C75}"/>
                    </a:ext>
                  </a:extLst>
                </p14:cNvPr>
                <p14:cNvContentPartPr/>
                <p14:nvPr/>
              </p14:nvContentPartPr>
              <p14:xfrm>
                <a:off x="2825051" y="1574549"/>
                <a:ext cx="611280" cy="60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E67D40-92AA-C24E-6772-66789B917C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6051" y="1565549"/>
                  <a:ext cx="6289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FA1AD4-1D86-BBE0-F142-60BB68479537}"/>
                    </a:ext>
                  </a:extLst>
                </p14:cNvPr>
                <p14:cNvContentPartPr/>
                <p14:nvPr/>
              </p14:nvContentPartPr>
              <p14:xfrm>
                <a:off x="3504011" y="1810349"/>
                <a:ext cx="1211400" cy="24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FA1AD4-1D86-BBE0-F142-60BB684795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5371" y="1801349"/>
                  <a:ext cx="1229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3D55B3-33D4-7B6C-709D-40C96F0FBD5F}"/>
                    </a:ext>
                  </a:extLst>
                </p14:cNvPr>
                <p14:cNvContentPartPr/>
                <p14:nvPr/>
              </p14:nvContentPartPr>
              <p14:xfrm>
                <a:off x="4954811" y="1706669"/>
                <a:ext cx="166320" cy="40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3D55B3-33D4-7B6C-709D-40C96F0FBD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5811" y="1697669"/>
                  <a:ext cx="183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CBD49B-2B0E-EB67-CFA0-CB7EE2D71753}"/>
                    </a:ext>
                  </a:extLst>
                </p14:cNvPr>
                <p14:cNvContentPartPr/>
                <p14:nvPr/>
              </p14:nvContentPartPr>
              <p14:xfrm>
                <a:off x="4819811" y="1628549"/>
                <a:ext cx="595800" cy="55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CBD49B-2B0E-EB67-CFA0-CB7EE2D717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1171" y="1619909"/>
                  <a:ext cx="6134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C4714-9D99-E656-3D9E-64A0BF41B703}"/>
                    </a:ext>
                  </a:extLst>
                </p14:cNvPr>
                <p14:cNvContentPartPr/>
                <p14:nvPr/>
              </p14:nvContentPartPr>
              <p14:xfrm>
                <a:off x="1271651" y="2182589"/>
                <a:ext cx="1310760" cy="88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C4714-9D99-E656-3D9E-64A0BF41B7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3011" y="2173589"/>
                  <a:ext cx="132840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B5CE22-CF7D-2E36-F207-4BD80C1FCFBC}"/>
                    </a:ext>
                  </a:extLst>
                </p14:cNvPr>
                <p14:cNvContentPartPr/>
                <p14:nvPr/>
              </p14:nvContentPartPr>
              <p14:xfrm>
                <a:off x="2610491" y="2730869"/>
                <a:ext cx="820440" cy="66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B5CE22-CF7D-2E36-F207-4BD80C1FCF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1851" y="2722229"/>
                  <a:ext cx="8380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65DA3D-A76E-ADFF-45C3-2CAB28A8A127}"/>
                    </a:ext>
                  </a:extLst>
                </p14:cNvPr>
                <p14:cNvContentPartPr/>
                <p14:nvPr/>
              </p14:nvContentPartPr>
              <p14:xfrm>
                <a:off x="2882651" y="2908709"/>
                <a:ext cx="176760" cy="30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65DA3D-A76E-ADFF-45C3-2CAB28A8A1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3651" y="2899709"/>
                  <a:ext cx="19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466CD5-E174-BF27-DE37-81CAC5FA90FC}"/>
                    </a:ext>
                  </a:extLst>
                </p14:cNvPr>
                <p14:cNvContentPartPr/>
                <p14:nvPr/>
              </p14:nvContentPartPr>
              <p14:xfrm>
                <a:off x="3507611" y="2297789"/>
                <a:ext cx="1559160" cy="73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466CD5-E174-BF27-DE37-81CAC5FA90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971" y="2289149"/>
                  <a:ext cx="15768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A925D2-B9F6-EEE0-F836-95CE4CC6615F}"/>
                    </a:ext>
                  </a:extLst>
                </p14:cNvPr>
                <p14:cNvContentPartPr/>
                <p14:nvPr/>
              </p14:nvContentPartPr>
              <p14:xfrm>
                <a:off x="726611" y="3368789"/>
                <a:ext cx="55548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A925D2-B9F6-EEE0-F836-95CE4CC661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971" y="3360149"/>
                  <a:ext cx="5731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D552BF-A4EA-40F4-BC39-5603049ABF4A}"/>
                    </a:ext>
                  </a:extLst>
                </p14:cNvPr>
                <p14:cNvContentPartPr/>
                <p14:nvPr/>
              </p14:nvContentPartPr>
              <p14:xfrm>
                <a:off x="895451" y="3524309"/>
                <a:ext cx="217440" cy="26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D552BF-A4EA-40F4-BC39-5603049ABF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451" y="3515669"/>
                  <a:ext cx="235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75E59-4232-F805-DE56-07179D26852D}"/>
                    </a:ext>
                  </a:extLst>
                </p14:cNvPr>
                <p14:cNvContentPartPr/>
                <p14:nvPr/>
              </p14:nvContentPartPr>
              <p14:xfrm>
                <a:off x="2530571" y="3441149"/>
                <a:ext cx="12240" cy="1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75E59-4232-F805-DE56-07179D2685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21931" y="3432149"/>
                  <a:ext cx="2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86902C-E9C5-5BBB-ADD9-F81FA7E8D3FC}"/>
                    </a:ext>
                  </a:extLst>
                </p14:cNvPr>
                <p14:cNvContentPartPr/>
                <p14:nvPr/>
              </p14:nvContentPartPr>
              <p14:xfrm>
                <a:off x="2161931" y="3979349"/>
                <a:ext cx="627480" cy="55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86902C-E9C5-5BBB-ADD9-F81FA7E8D3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3291" y="3970709"/>
                  <a:ext cx="6451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954BB2-8BB1-4F10-67EC-736BEE7BB86E}"/>
                    </a:ext>
                  </a:extLst>
                </p14:cNvPr>
                <p14:cNvContentPartPr/>
                <p14:nvPr/>
              </p14:nvContentPartPr>
              <p14:xfrm>
                <a:off x="2376851" y="4182749"/>
                <a:ext cx="292320" cy="22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954BB2-8BB1-4F10-67EC-736BEE7BB8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7851" y="4173749"/>
                  <a:ext cx="309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A0F152-4766-D686-837D-B7BCD6E664C4}"/>
                    </a:ext>
                  </a:extLst>
                </p14:cNvPr>
                <p14:cNvContentPartPr/>
                <p14:nvPr/>
              </p14:nvContentPartPr>
              <p14:xfrm>
                <a:off x="2900651" y="4125149"/>
                <a:ext cx="162000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A0F152-4766-D686-837D-B7BCD6E664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2011" y="4116149"/>
                  <a:ext cx="1637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9A7223-DE3D-2A5D-EE1B-118BA9F07E0F}"/>
                    </a:ext>
                  </a:extLst>
                </p14:cNvPr>
                <p14:cNvContentPartPr/>
                <p14:nvPr/>
              </p14:nvContentPartPr>
              <p14:xfrm>
                <a:off x="4890731" y="4045589"/>
                <a:ext cx="244080" cy="31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9A7223-DE3D-2A5D-EE1B-118BA9F07E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2091" y="4036949"/>
                  <a:ext cx="261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4E229B-5C52-3CF1-403B-12D5FBA21D1B}"/>
                    </a:ext>
                  </a:extLst>
                </p14:cNvPr>
                <p14:cNvContentPartPr/>
                <p14:nvPr/>
              </p14:nvContentPartPr>
              <p14:xfrm>
                <a:off x="4680491" y="3924629"/>
                <a:ext cx="633960" cy="58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4E229B-5C52-3CF1-403B-12D5FBA21D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71851" y="3915629"/>
                  <a:ext cx="6516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5F33A4-463B-AE0B-5E8A-4D985C098A43}"/>
                    </a:ext>
                  </a:extLst>
                </p14:cNvPr>
                <p14:cNvContentPartPr/>
                <p14:nvPr/>
              </p14:nvContentPartPr>
              <p14:xfrm>
                <a:off x="5145251" y="2314709"/>
                <a:ext cx="331200" cy="149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5F33A4-463B-AE0B-5E8A-4D985C098A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6251" y="2305709"/>
                  <a:ext cx="348840" cy="15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4D75FE-C939-92C2-B43E-2572838D11D9}"/>
                    </a:ext>
                  </a:extLst>
                </p14:cNvPr>
                <p14:cNvContentPartPr/>
                <p14:nvPr/>
              </p14:nvContentPartPr>
              <p14:xfrm>
                <a:off x="2876171" y="2544029"/>
                <a:ext cx="2019960" cy="135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4D75FE-C939-92C2-B43E-2572838D11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7171" y="2535389"/>
                  <a:ext cx="2037600" cy="137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77ABC8-E528-86E2-B720-555A15E93F19}"/>
                  </a:ext>
                </a:extLst>
              </p14:cNvPr>
              <p14:cNvContentPartPr/>
              <p14:nvPr/>
            </p14:nvContentPartPr>
            <p14:xfrm>
              <a:off x="6398051" y="1648349"/>
              <a:ext cx="226080" cy="482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77ABC8-E528-86E2-B720-555A15E93F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89051" y="1639709"/>
                <a:ext cx="2437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2EAA09-F146-1D9A-8BF8-855E307432C4}"/>
                  </a:ext>
                </a:extLst>
              </p14:cNvPr>
              <p14:cNvContentPartPr/>
              <p14:nvPr/>
            </p14:nvContentPartPr>
            <p14:xfrm>
              <a:off x="6272051" y="1956149"/>
              <a:ext cx="760320" cy="176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2EAA09-F146-1D9A-8BF8-855E307432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63411" y="1947509"/>
                <a:ext cx="77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45B187-17B7-8C70-7A2D-36B6EFCD9294}"/>
                  </a:ext>
                </a:extLst>
              </p14:cNvPr>
              <p14:cNvContentPartPr/>
              <p14:nvPr/>
            </p14:nvContentPartPr>
            <p14:xfrm>
              <a:off x="6915011" y="182834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45B187-17B7-8C70-7A2D-36B6EFCD92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06011" y="18193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F218FB-59CF-4659-27CA-51ED4E6D9454}"/>
                  </a:ext>
                </a:extLst>
              </p14:cNvPr>
              <p14:cNvContentPartPr/>
              <p14:nvPr/>
            </p14:nvContentPartPr>
            <p14:xfrm>
              <a:off x="7240451" y="1760669"/>
              <a:ext cx="253800" cy="41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F218FB-59CF-4659-27CA-51ED4E6D94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31811" y="1751669"/>
                <a:ext cx="2714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AB9327-7D2D-4EA4-B925-5CC0E0641899}"/>
                  </a:ext>
                </a:extLst>
              </p14:cNvPr>
              <p14:cNvContentPartPr/>
              <p14:nvPr/>
            </p14:nvContentPartPr>
            <p14:xfrm>
              <a:off x="7882331" y="1752389"/>
              <a:ext cx="1769400" cy="378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AB9327-7D2D-4EA4-B925-5CC0E06418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3331" y="1743749"/>
                <a:ext cx="17870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000562-34A6-A481-FA3E-6D9C14AD42F6}"/>
                  </a:ext>
                </a:extLst>
              </p14:cNvPr>
              <p14:cNvContentPartPr/>
              <p14:nvPr/>
            </p14:nvContentPartPr>
            <p14:xfrm>
              <a:off x="8912291" y="1767509"/>
              <a:ext cx="142200" cy="33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000562-34A6-A481-FA3E-6D9C14AD4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03291" y="1758869"/>
                <a:ext cx="159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C26A90-5566-220F-FBAE-264F787ECC9E}"/>
                  </a:ext>
                </a:extLst>
              </p14:cNvPr>
              <p14:cNvContentPartPr/>
              <p14:nvPr/>
            </p14:nvContentPartPr>
            <p14:xfrm>
              <a:off x="10033331" y="1590389"/>
              <a:ext cx="1478880" cy="49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C26A90-5566-220F-FBAE-264F787ECC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4691" y="1581389"/>
                <a:ext cx="1496520" cy="5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E934771-057B-B408-ABE5-8F7C6ABBF6C1}"/>
              </a:ext>
            </a:extLst>
          </p:cNvPr>
          <p:cNvGrpSpPr/>
          <p:nvPr/>
        </p:nvGrpSpPr>
        <p:grpSpPr>
          <a:xfrm>
            <a:off x="6052451" y="2346029"/>
            <a:ext cx="5672880" cy="2492640"/>
            <a:chOff x="6052451" y="2346029"/>
            <a:chExt cx="5672880" cy="249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EF803B-F118-5F54-FFBD-C5A9D5C23736}"/>
                    </a:ext>
                  </a:extLst>
                </p14:cNvPr>
                <p14:cNvContentPartPr/>
                <p14:nvPr/>
              </p14:nvContentPartPr>
              <p14:xfrm>
                <a:off x="6296891" y="2346029"/>
                <a:ext cx="898920" cy="46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EF803B-F118-5F54-FFBD-C5A9D5C237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88251" y="2337029"/>
                  <a:ext cx="9165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6D2F79-1B4E-E2A5-FF7C-38D13AE95912}"/>
                    </a:ext>
                  </a:extLst>
                </p14:cNvPr>
                <p14:cNvContentPartPr/>
                <p14:nvPr/>
              </p14:nvContentPartPr>
              <p14:xfrm>
                <a:off x="6413171" y="2368349"/>
                <a:ext cx="217080" cy="3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6D2F79-1B4E-E2A5-FF7C-38D13AE959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4531" y="2359709"/>
                  <a:ext cx="234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94FB45-A105-5732-4EF9-C9DF491C170B}"/>
                    </a:ext>
                  </a:extLst>
                </p14:cNvPr>
                <p14:cNvContentPartPr/>
                <p14:nvPr/>
              </p14:nvContentPartPr>
              <p14:xfrm>
                <a:off x="7663811" y="2451149"/>
                <a:ext cx="103320" cy="65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94FB45-A105-5732-4EF9-C9DF491C17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5171" y="2442509"/>
                  <a:ext cx="120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C67C9F-2938-2327-74C9-B17D3D60E04C}"/>
                    </a:ext>
                  </a:extLst>
                </p14:cNvPr>
                <p14:cNvContentPartPr/>
                <p14:nvPr/>
              </p14:nvContentPartPr>
              <p14:xfrm>
                <a:off x="7658051" y="2649149"/>
                <a:ext cx="1110600" cy="231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C67C9F-2938-2327-74C9-B17D3D60E0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9051" y="2640149"/>
                  <a:ext cx="1128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69EBBE-4CE7-BE47-952E-38513E2D0738}"/>
                    </a:ext>
                  </a:extLst>
                </p14:cNvPr>
                <p14:cNvContentPartPr/>
                <p14:nvPr/>
              </p14:nvContentPartPr>
              <p14:xfrm>
                <a:off x="9189851" y="2626469"/>
                <a:ext cx="203400" cy="21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69EBBE-4CE7-BE47-952E-38513E2D07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81211" y="2617829"/>
                  <a:ext cx="221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76F11B-EB83-CDCD-2CFC-C39FE2024910}"/>
                    </a:ext>
                  </a:extLst>
                </p14:cNvPr>
                <p14:cNvContentPartPr/>
                <p14:nvPr/>
              </p14:nvContentPartPr>
              <p14:xfrm>
                <a:off x="8991851" y="2499749"/>
                <a:ext cx="501480" cy="50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76F11B-EB83-CDCD-2CFC-C39FE20249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3211" y="2490749"/>
                  <a:ext cx="5191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3FF1C7-78E0-D853-A6A0-73690EF59DC1}"/>
                    </a:ext>
                  </a:extLst>
                </p14:cNvPr>
                <p14:cNvContentPartPr/>
                <p14:nvPr/>
              </p14:nvContentPartPr>
              <p14:xfrm>
                <a:off x="9636971" y="2659949"/>
                <a:ext cx="351720" cy="21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3FF1C7-78E0-D853-A6A0-73690EF59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28331" y="2650949"/>
                  <a:ext cx="36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1FBD07-4BDF-85D1-63D2-784B57EF4E08}"/>
                    </a:ext>
                  </a:extLst>
                </p14:cNvPr>
                <p14:cNvContentPartPr/>
                <p14:nvPr/>
              </p14:nvContentPartPr>
              <p14:xfrm>
                <a:off x="10390091" y="2620709"/>
                <a:ext cx="172080" cy="19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1FBD07-4BDF-85D1-63D2-784B57EF4E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81091" y="2612069"/>
                  <a:ext cx="189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837A37-3F2D-5451-A3F7-E6D70DF8BDC5}"/>
                    </a:ext>
                  </a:extLst>
                </p14:cNvPr>
                <p14:cNvContentPartPr/>
                <p14:nvPr/>
              </p14:nvContentPartPr>
              <p14:xfrm>
                <a:off x="10151411" y="2369789"/>
                <a:ext cx="623160" cy="616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837A37-3F2D-5451-A3F7-E6D70DF8BD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2411" y="2360789"/>
                  <a:ext cx="6408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9FE176-2D30-B4AD-4D21-89469721DC4E}"/>
                    </a:ext>
                  </a:extLst>
                </p14:cNvPr>
                <p14:cNvContentPartPr/>
                <p14:nvPr/>
              </p14:nvContentPartPr>
              <p14:xfrm>
                <a:off x="6052451" y="3153869"/>
                <a:ext cx="293400" cy="37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9FE176-2D30-B4AD-4D21-89469721DC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43811" y="3144869"/>
                  <a:ext cx="311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C29344-4F4F-EBBA-539C-B1A48E0C564B}"/>
                    </a:ext>
                  </a:extLst>
                </p14:cNvPr>
                <p14:cNvContentPartPr/>
                <p14:nvPr/>
              </p14:nvContentPartPr>
              <p14:xfrm>
                <a:off x="6358451" y="3400829"/>
                <a:ext cx="333000" cy="31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C29344-4F4F-EBBA-539C-B1A48E0C56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49811" y="3392189"/>
                  <a:ext cx="350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F40686-4C28-CF01-868A-C4DDF00E1D5D}"/>
                    </a:ext>
                  </a:extLst>
                </p14:cNvPr>
                <p14:cNvContentPartPr/>
                <p14:nvPr/>
              </p14:nvContentPartPr>
              <p14:xfrm>
                <a:off x="6911411" y="3330269"/>
                <a:ext cx="3960" cy="2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F40686-4C28-CF01-868A-C4DDF00E1D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2411" y="3321629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DB69D7-4E50-CBD2-27CA-13541B797B5A}"/>
                    </a:ext>
                  </a:extLst>
                </p14:cNvPr>
                <p14:cNvContentPartPr/>
                <p14:nvPr/>
              </p14:nvContentPartPr>
              <p14:xfrm>
                <a:off x="6921851" y="3548069"/>
                <a:ext cx="59040" cy="3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DB69D7-4E50-CBD2-27CA-13541B797B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3211" y="3539429"/>
                  <a:ext cx="76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B001ED-20CB-2476-5FF6-EB8B3F066AD3}"/>
                    </a:ext>
                  </a:extLst>
                </p14:cNvPr>
                <p14:cNvContentPartPr/>
                <p14:nvPr/>
              </p14:nvContentPartPr>
              <p14:xfrm>
                <a:off x="7426931" y="3156029"/>
                <a:ext cx="293040" cy="356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B001ED-20CB-2476-5FF6-EB8B3F066A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7931" y="3147029"/>
                  <a:ext cx="310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9CFEB9-A6BE-7FF5-BABB-15B9EB0A7E54}"/>
                    </a:ext>
                  </a:extLst>
                </p14:cNvPr>
                <p14:cNvContentPartPr/>
                <p14:nvPr/>
              </p14:nvContentPartPr>
              <p14:xfrm>
                <a:off x="7838771" y="3283469"/>
                <a:ext cx="528480" cy="20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9CFEB9-A6BE-7FF5-BABB-15B9EB0A7E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30131" y="3274469"/>
                  <a:ext cx="546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962F40-22B1-3214-0D90-7AAD1B964234}"/>
                    </a:ext>
                  </a:extLst>
                </p14:cNvPr>
                <p14:cNvContentPartPr/>
                <p14:nvPr/>
              </p14:nvContentPartPr>
              <p14:xfrm>
                <a:off x="8555171" y="3244589"/>
                <a:ext cx="225360" cy="28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962F40-22B1-3214-0D90-7AAD1B9642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46171" y="3235589"/>
                  <a:ext cx="243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77D25A-5FD5-D866-88B9-569610672668}"/>
                    </a:ext>
                  </a:extLst>
                </p14:cNvPr>
                <p14:cNvContentPartPr/>
                <p14:nvPr/>
              </p14:nvContentPartPr>
              <p14:xfrm>
                <a:off x="9045851" y="3298589"/>
                <a:ext cx="374400" cy="25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77D25A-5FD5-D866-88B9-5696106726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37211" y="3289589"/>
                  <a:ext cx="392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95FA8F-9AAC-40F7-01C0-3051E5E9812C}"/>
                    </a:ext>
                  </a:extLst>
                </p14:cNvPr>
                <p14:cNvContentPartPr/>
                <p14:nvPr/>
              </p14:nvContentPartPr>
              <p14:xfrm>
                <a:off x="9758291" y="3186989"/>
                <a:ext cx="135360" cy="415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95FA8F-9AAC-40F7-01C0-3051E5E981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9291" y="3177989"/>
                  <a:ext cx="153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9ACB68-1550-FCA2-B856-11A00A9FC110}"/>
                    </a:ext>
                  </a:extLst>
                </p14:cNvPr>
                <p14:cNvContentPartPr/>
                <p14:nvPr/>
              </p14:nvContentPartPr>
              <p14:xfrm>
                <a:off x="10048451" y="3275549"/>
                <a:ext cx="447840" cy="261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9ACB68-1550-FCA2-B856-11A00A9FC1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39451" y="3266909"/>
                  <a:ext cx="465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EC1CCC-753C-C75C-FF9A-345BFC685F43}"/>
                    </a:ext>
                  </a:extLst>
                </p14:cNvPr>
                <p14:cNvContentPartPr/>
                <p14:nvPr/>
              </p14:nvContentPartPr>
              <p14:xfrm>
                <a:off x="10737491" y="3239189"/>
                <a:ext cx="329760" cy="24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EC1CCC-753C-C75C-FF9A-345BFC685F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28851" y="3230189"/>
                  <a:ext cx="34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D832B4-3031-EF66-473D-0A81ED5F6CC5}"/>
                    </a:ext>
                  </a:extLst>
                </p14:cNvPr>
                <p14:cNvContentPartPr/>
                <p14:nvPr/>
              </p14:nvContentPartPr>
              <p14:xfrm>
                <a:off x="11307371" y="3459869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D832B4-3031-EF66-473D-0A81ED5F6C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98371" y="34512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5A77D9-EA1B-B8C6-1677-26655EEDD40A}"/>
                    </a:ext>
                  </a:extLst>
                </p14:cNvPr>
                <p14:cNvContentPartPr/>
                <p14:nvPr/>
              </p14:nvContentPartPr>
              <p14:xfrm>
                <a:off x="6844451" y="3792869"/>
                <a:ext cx="1773720" cy="328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5A77D9-EA1B-B8C6-1677-26655EEDD4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5811" y="3783869"/>
                  <a:ext cx="1791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0966C1-C86E-67FB-5E6F-2B6EABA470E2}"/>
                    </a:ext>
                  </a:extLst>
                </p14:cNvPr>
                <p14:cNvContentPartPr/>
                <p14:nvPr/>
              </p14:nvContentPartPr>
              <p14:xfrm>
                <a:off x="8999771" y="3801149"/>
                <a:ext cx="640080" cy="33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0966C1-C86E-67FB-5E6F-2B6EABA470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771" y="3792149"/>
                  <a:ext cx="657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0BFE6D-DE83-FE4F-958E-A102F4A5FE0E}"/>
                    </a:ext>
                  </a:extLst>
                </p14:cNvPr>
                <p14:cNvContentPartPr/>
                <p14:nvPr/>
              </p14:nvContentPartPr>
              <p14:xfrm>
                <a:off x="8957651" y="3860549"/>
                <a:ext cx="170280" cy="3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0BFE6D-DE83-FE4F-958E-A102F4A5FE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9011" y="3851549"/>
                  <a:ext cx="187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145FF0-622C-9B59-676E-612B314526F0}"/>
                    </a:ext>
                  </a:extLst>
                </p14:cNvPr>
                <p14:cNvContentPartPr/>
                <p14:nvPr/>
              </p14:nvContentPartPr>
              <p14:xfrm>
                <a:off x="10087331" y="3797909"/>
                <a:ext cx="1355760" cy="541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145FF0-622C-9B59-676E-612B314526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78691" y="3789269"/>
                  <a:ext cx="13734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6FFA35-7F16-7FE3-9BE8-E3213858BD19}"/>
                    </a:ext>
                  </a:extLst>
                </p14:cNvPr>
                <p14:cNvContentPartPr/>
                <p14:nvPr/>
              </p14:nvContentPartPr>
              <p14:xfrm>
                <a:off x="11429771" y="3906629"/>
                <a:ext cx="183240" cy="17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6FFA35-7F16-7FE3-9BE8-E3213858B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20771" y="3897629"/>
                  <a:ext cx="20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A1B30C-9924-72FC-9E60-248C189F6B1A}"/>
                    </a:ext>
                  </a:extLst>
                </p14:cNvPr>
                <p14:cNvContentPartPr/>
                <p14:nvPr/>
              </p14:nvContentPartPr>
              <p14:xfrm>
                <a:off x="11703731" y="4032269"/>
                <a:ext cx="21600" cy="5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A1B30C-9924-72FC-9E60-248C189F6B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94731" y="4023269"/>
                  <a:ext cx="39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BDC9AC-CDA9-964C-497C-A9599F4A1AB0}"/>
                    </a:ext>
                  </a:extLst>
                </p14:cNvPr>
                <p14:cNvContentPartPr/>
                <p14:nvPr/>
              </p14:nvContentPartPr>
              <p14:xfrm>
                <a:off x="7475891" y="4233869"/>
                <a:ext cx="1402560" cy="604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BDC9AC-CDA9-964C-497C-A9599F4A1A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7251" y="4225229"/>
                  <a:ext cx="14202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518D31-DBDA-1E2B-C51A-701E79E172BC}"/>
                    </a:ext>
                  </a:extLst>
                </p14:cNvPr>
                <p14:cNvContentPartPr/>
                <p14:nvPr/>
              </p14:nvContentPartPr>
              <p14:xfrm>
                <a:off x="9121091" y="4534109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518D31-DBDA-1E2B-C51A-701E79E172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12091" y="4525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24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D2FFE-1373-E153-1C39-D5C0AC421E85}"/>
              </a:ext>
            </a:extLst>
          </p:cNvPr>
          <p:cNvGrpSpPr/>
          <p:nvPr/>
        </p:nvGrpSpPr>
        <p:grpSpPr>
          <a:xfrm>
            <a:off x="1512131" y="624509"/>
            <a:ext cx="4452120" cy="1757880"/>
            <a:chOff x="1512131" y="624509"/>
            <a:chExt cx="4452120" cy="175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041D67-EDC4-54CE-7AE8-58E2DC492D05}"/>
                    </a:ext>
                  </a:extLst>
                </p14:cNvPr>
                <p14:cNvContentPartPr/>
                <p14:nvPr/>
              </p14:nvContentPartPr>
              <p14:xfrm>
                <a:off x="1780331" y="827189"/>
                <a:ext cx="164160" cy="19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041D67-EDC4-54CE-7AE8-58E2DC492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1331" y="818549"/>
                  <a:ext cx="181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9EB00F-89CA-D0C7-EBDD-DE68444A9CDE}"/>
                    </a:ext>
                  </a:extLst>
                </p14:cNvPr>
                <p14:cNvContentPartPr/>
                <p14:nvPr/>
              </p14:nvContentPartPr>
              <p14:xfrm>
                <a:off x="1512131" y="624509"/>
                <a:ext cx="629640" cy="66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9EB00F-89CA-D0C7-EBDD-DE68444A9C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3131" y="615509"/>
                  <a:ext cx="6472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AAD478-EA5B-3343-884D-769A6791B16B}"/>
                    </a:ext>
                  </a:extLst>
                </p14:cNvPr>
                <p14:cNvContentPartPr/>
                <p14:nvPr/>
              </p14:nvContentPartPr>
              <p14:xfrm>
                <a:off x="2123051" y="877949"/>
                <a:ext cx="286920" cy="228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AAD478-EA5B-3343-884D-769A6791B1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4051" y="869309"/>
                  <a:ext cx="304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CB509F-1593-36D3-167D-FAB486E7F594}"/>
                    </a:ext>
                  </a:extLst>
                </p14:cNvPr>
                <p14:cNvContentPartPr/>
                <p14:nvPr/>
              </p14:nvContentPartPr>
              <p14:xfrm>
                <a:off x="2340491" y="964349"/>
                <a:ext cx="1091520" cy="4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CB509F-1593-36D3-167D-FAB486E7F5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1851" y="955349"/>
                  <a:ext cx="110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223507-0DB6-AAC6-EAD2-DA3200F7023C}"/>
                    </a:ext>
                  </a:extLst>
                </p14:cNvPr>
                <p14:cNvContentPartPr/>
                <p14:nvPr/>
              </p14:nvContentPartPr>
              <p14:xfrm>
                <a:off x="3690851" y="869669"/>
                <a:ext cx="19440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223507-0DB6-AAC6-EAD2-DA3200F702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2211" y="861029"/>
                  <a:ext cx="212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01B64E-E35E-071B-3B77-E66825443E87}"/>
                    </a:ext>
                  </a:extLst>
                </p14:cNvPr>
                <p14:cNvContentPartPr/>
                <p14:nvPr/>
              </p14:nvContentPartPr>
              <p14:xfrm>
                <a:off x="3739451" y="891269"/>
                <a:ext cx="171720" cy="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01B64E-E35E-071B-3B77-E66825443E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0451" y="882269"/>
                  <a:ext cx="18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F9C4C4-CC6C-B37D-C12E-CCAEE8AF1CAB}"/>
                    </a:ext>
                  </a:extLst>
                </p14:cNvPr>
                <p14:cNvContentPartPr/>
                <p14:nvPr/>
              </p14:nvContentPartPr>
              <p14:xfrm>
                <a:off x="3495011" y="750509"/>
                <a:ext cx="587880" cy="56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F9C4C4-CC6C-B37D-C12E-CCAEE8AF1C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6371" y="741869"/>
                  <a:ext cx="6055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239ACB-84B7-45EE-1064-7A614C571074}"/>
                    </a:ext>
                  </a:extLst>
                </p14:cNvPr>
                <p14:cNvContentPartPr/>
                <p14:nvPr/>
              </p14:nvContentPartPr>
              <p14:xfrm>
                <a:off x="4144451" y="899189"/>
                <a:ext cx="223920" cy="24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239ACB-84B7-45EE-1064-7A614C5710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5811" y="890189"/>
                  <a:ext cx="241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83FE4E-F580-B712-5B33-0D969517FDA0}"/>
                    </a:ext>
                  </a:extLst>
                </p14:cNvPr>
                <p14:cNvContentPartPr/>
                <p14:nvPr/>
              </p14:nvContentPartPr>
              <p14:xfrm>
                <a:off x="4195571" y="983429"/>
                <a:ext cx="983520" cy="6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83FE4E-F580-B712-5B33-0D969517FD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6571" y="974789"/>
                  <a:ext cx="1001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190B07-990E-8B97-17D5-C6A2748B10D3}"/>
                    </a:ext>
                  </a:extLst>
                </p14:cNvPr>
                <p14:cNvContentPartPr/>
                <p14:nvPr/>
              </p14:nvContentPartPr>
              <p14:xfrm>
                <a:off x="5446571" y="876509"/>
                <a:ext cx="163080" cy="35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190B07-990E-8B97-17D5-C6A2748B1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7571" y="867509"/>
                  <a:ext cx="180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1F2EDF-B05F-551A-CB3E-3D411FB82143}"/>
                    </a:ext>
                  </a:extLst>
                </p14:cNvPr>
                <p14:cNvContentPartPr/>
                <p14:nvPr/>
              </p14:nvContentPartPr>
              <p14:xfrm>
                <a:off x="5233451" y="700469"/>
                <a:ext cx="730800" cy="71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1F2EDF-B05F-551A-CB3E-3D411FB821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4811" y="691469"/>
                  <a:ext cx="74844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DD9146-FC99-8B7F-7434-054B7DF11B75}"/>
                    </a:ext>
                  </a:extLst>
                </p14:cNvPr>
                <p14:cNvContentPartPr/>
                <p14:nvPr/>
              </p14:nvContentPartPr>
              <p14:xfrm>
                <a:off x="1894451" y="1313189"/>
                <a:ext cx="1287720" cy="82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DD9146-FC99-8B7F-7434-054B7DF11B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451" y="1304549"/>
                  <a:ext cx="130536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82ACDD-4B24-C127-882D-F9D567B7A59C}"/>
                    </a:ext>
                  </a:extLst>
                </p14:cNvPr>
                <p14:cNvContentPartPr/>
                <p14:nvPr/>
              </p14:nvContentPartPr>
              <p14:xfrm>
                <a:off x="3197291" y="1852829"/>
                <a:ext cx="602640" cy="529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82ACDD-4B24-C127-882D-F9D567B7A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8651" y="1843829"/>
                  <a:ext cx="6202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877E63-B684-81F3-39A9-C5B372DF7AC6}"/>
                    </a:ext>
                  </a:extLst>
                </p14:cNvPr>
                <p14:cNvContentPartPr/>
                <p14:nvPr/>
              </p14:nvContentPartPr>
              <p14:xfrm>
                <a:off x="3456131" y="1977389"/>
                <a:ext cx="161280" cy="25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877E63-B684-81F3-39A9-C5B372DF7A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7491" y="1968749"/>
                  <a:ext cx="178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9F6E71-58A0-4614-37D6-CC2F517087A2}"/>
                    </a:ext>
                  </a:extLst>
                </p14:cNvPr>
                <p14:cNvContentPartPr/>
                <p14:nvPr/>
              </p14:nvContentPartPr>
              <p14:xfrm>
                <a:off x="3809291" y="1465469"/>
                <a:ext cx="1596600" cy="65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9F6E71-58A0-4614-37D6-CC2F517087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0651" y="1456469"/>
                  <a:ext cx="1614240" cy="6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7038AB-1A62-D149-6D1D-3BE3130408C1}"/>
              </a:ext>
            </a:extLst>
          </p:cNvPr>
          <p:cNvGrpSpPr/>
          <p:nvPr/>
        </p:nvGrpSpPr>
        <p:grpSpPr>
          <a:xfrm>
            <a:off x="7458611" y="520829"/>
            <a:ext cx="3290400" cy="441360"/>
            <a:chOff x="7458611" y="520829"/>
            <a:chExt cx="3290400" cy="44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F96E6F-48ED-EF1B-4F6A-850A6A890448}"/>
                    </a:ext>
                  </a:extLst>
                </p14:cNvPr>
                <p14:cNvContentPartPr/>
                <p14:nvPr/>
              </p14:nvContentPartPr>
              <p14:xfrm>
                <a:off x="7557611" y="520829"/>
                <a:ext cx="208800" cy="44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F96E6F-48ED-EF1B-4F6A-850A6A8904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8611" y="512189"/>
                  <a:ext cx="226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C1EA28-314A-B668-6055-8D6A9F1C9B3B}"/>
                    </a:ext>
                  </a:extLst>
                </p14:cNvPr>
                <p14:cNvContentPartPr/>
                <p14:nvPr/>
              </p14:nvContentPartPr>
              <p14:xfrm>
                <a:off x="7458611" y="760229"/>
                <a:ext cx="634320" cy="16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C1EA28-314A-B668-6055-8D6A9F1C9B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9611" y="751589"/>
                  <a:ext cx="65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47834E-D249-7B21-F05A-0B901CBC1953}"/>
                    </a:ext>
                  </a:extLst>
                </p14:cNvPr>
                <p14:cNvContentPartPr/>
                <p14:nvPr/>
              </p14:nvContentPartPr>
              <p14:xfrm>
                <a:off x="8019851" y="530549"/>
                <a:ext cx="16560" cy="4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47834E-D249-7B21-F05A-0B901CBC1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0851" y="521909"/>
                  <a:ext cx="34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5C5844-5ADB-F18A-0A08-CBEDFCA7D4B4}"/>
                    </a:ext>
                  </a:extLst>
                </p14:cNvPr>
                <p14:cNvContentPartPr/>
                <p14:nvPr/>
              </p14:nvContentPartPr>
              <p14:xfrm>
                <a:off x="8297411" y="614789"/>
                <a:ext cx="340200" cy="34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5C5844-5ADB-F18A-0A08-CBEDFCA7D4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88411" y="606149"/>
                  <a:ext cx="357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0922EE-5F8E-79A1-38DC-7C7545EFF1AE}"/>
                    </a:ext>
                  </a:extLst>
                </p14:cNvPr>
                <p14:cNvContentPartPr/>
                <p14:nvPr/>
              </p14:nvContentPartPr>
              <p14:xfrm>
                <a:off x="8915891" y="561149"/>
                <a:ext cx="545040" cy="401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0922EE-5F8E-79A1-38DC-7C7545EFF1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7251" y="552149"/>
                  <a:ext cx="562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BD402B-1E02-B74A-DD0C-CCB03DEDF4B2}"/>
                    </a:ext>
                  </a:extLst>
                </p14:cNvPr>
                <p14:cNvContentPartPr/>
                <p14:nvPr/>
              </p14:nvContentPartPr>
              <p14:xfrm>
                <a:off x="8850371" y="663389"/>
                <a:ext cx="147240" cy="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BD402B-1E02-B74A-DD0C-CCB03DEDF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41371" y="654749"/>
                  <a:ext cx="164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3428D4-1C50-ED82-931B-59296F57A827}"/>
                    </a:ext>
                  </a:extLst>
                </p14:cNvPr>
                <p14:cNvContentPartPr/>
                <p14:nvPr/>
              </p14:nvContentPartPr>
              <p14:xfrm>
                <a:off x="9688091" y="760949"/>
                <a:ext cx="599400" cy="18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3428D4-1C50-ED82-931B-59296F57A8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79091" y="751949"/>
                  <a:ext cx="617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CFD35E-7E25-4426-52B8-3975DB613020}"/>
                    </a:ext>
                  </a:extLst>
                </p14:cNvPr>
                <p14:cNvContentPartPr/>
                <p14:nvPr/>
              </p14:nvContentPartPr>
              <p14:xfrm>
                <a:off x="10323491" y="596789"/>
                <a:ext cx="425520" cy="33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CFD35E-7E25-4426-52B8-3975DB6130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14851" y="588149"/>
                  <a:ext cx="4431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DC33C2-2AAE-5B1F-74BE-BCA7F55EBE9E}"/>
              </a:ext>
            </a:extLst>
          </p:cNvPr>
          <p:cNvGrpSpPr/>
          <p:nvPr/>
        </p:nvGrpSpPr>
        <p:grpSpPr>
          <a:xfrm>
            <a:off x="7608731" y="1170989"/>
            <a:ext cx="2591640" cy="424800"/>
            <a:chOff x="7608731" y="1170989"/>
            <a:chExt cx="2591640" cy="42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4FDCB2-917D-8ACA-D88A-6B9943F1A000}"/>
                    </a:ext>
                  </a:extLst>
                </p14:cNvPr>
                <p14:cNvContentPartPr/>
                <p14:nvPr/>
              </p14:nvContentPartPr>
              <p14:xfrm>
                <a:off x="7608731" y="1199429"/>
                <a:ext cx="1372680" cy="39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4FDCB2-917D-8ACA-D88A-6B9943F1A0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9731" y="1190789"/>
                  <a:ext cx="1390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A80176-4D6E-C627-3D1E-4BFBAC927AE0}"/>
                    </a:ext>
                  </a:extLst>
                </p14:cNvPr>
                <p14:cNvContentPartPr/>
                <p14:nvPr/>
              </p14:nvContentPartPr>
              <p14:xfrm>
                <a:off x="9200291" y="1170989"/>
                <a:ext cx="82080" cy="42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A80176-4D6E-C627-3D1E-4BFBAC927A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91651" y="1162349"/>
                  <a:ext cx="99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78FCCE-FC81-9E10-DE3E-3D52A24DD978}"/>
                    </a:ext>
                  </a:extLst>
                </p14:cNvPr>
                <p14:cNvContentPartPr/>
                <p14:nvPr/>
              </p14:nvContentPartPr>
              <p14:xfrm>
                <a:off x="9064931" y="1381589"/>
                <a:ext cx="1135440" cy="175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78FCCE-FC81-9E10-DE3E-3D52A24DD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6291" y="1372949"/>
                  <a:ext cx="11530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D35B59-EC4B-6BE1-3BCE-07516C9BBF65}"/>
              </a:ext>
            </a:extLst>
          </p:cNvPr>
          <p:cNvGrpSpPr/>
          <p:nvPr/>
        </p:nvGrpSpPr>
        <p:grpSpPr>
          <a:xfrm>
            <a:off x="6995291" y="1875149"/>
            <a:ext cx="5022000" cy="556560"/>
            <a:chOff x="6995291" y="1875149"/>
            <a:chExt cx="5022000" cy="55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122136-9A67-84CF-51A6-283DDA005137}"/>
                    </a:ext>
                  </a:extLst>
                </p14:cNvPr>
                <p14:cNvContentPartPr/>
                <p14:nvPr/>
              </p14:nvContentPartPr>
              <p14:xfrm>
                <a:off x="6995291" y="1894229"/>
                <a:ext cx="308520" cy="37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122136-9A67-84CF-51A6-283DDA005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86291" y="1885229"/>
                  <a:ext cx="326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64AB15-67C8-119E-CF5E-3CE499AE06AF}"/>
                    </a:ext>
                  </a:extLst>
                </p14:cNvPr>
                <p14:cNvContentPartPr/>
                <p14:nvPr/>
              </p14:nvContentPartPr>
              <p14:xfrm>
                <a:off x="7278971" y="2145149"/>
                <a:ext cx="246600" cy="28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64AB15-67C8-119E-CF5E-3CE499AE06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9971" y="2136149"/>
                  <a:ext cx="264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BBEB47-2AFE-9826-C620-AF47A3D81AE3}"/>
                    </a:ext>
                  </a:extLst>
                </p14:cNvPr>
                <p14:cNvContentPartPr/>
                <p14:nvPr/>
              </p14:nvContentPartPr>
              <p14:xfrm>
                <a:off x="7784051" y="2026709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BBEB47-2AFE-9826-C620-AF47A3D81A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75051" y="20180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FB782A-DEC5-307F-9589-F4811458E206}"/>
                    </a:ext>
                  </a:extLst>
                </p14:cNvPr>
                <p14:cNvContentPartPr/>
                <p14:nvPr/>
              </p14:nvContentPartPr>
              <p14:xfrm>
                <a:off x="7780451" y="2214269"/>
                <a:ext cx="4212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FB782A-DEC5-307F-9589-F4811458E2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811" y="2205629"/>
                  <a:ext cx="59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8FD33F3-8C04-30DB-5355-CE81AAB55888}"/>
                    </a:ext>
                  </a:extLst>
                </p14:cNvPr>
                <p14:cNvContentPartPr/>
                <p14:nvPr/>
              </p14:nvContentPartPr>
              <p14:xfrm>
                <a:off x="8226491" y="1967669"/>
                <a:ext cx="249840" cy="343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8FD33F3-8C04-30DB-5355-CE81AAB558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7491" y="1959029"/>
                  <a:ext cx="267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03D164-77F2-1C8D-BA52-119CE50097F8}"/>
                    </a:ext>
                  </a:extLst>
                </p14:cNvPr>
                <p14:cNvContentPartPr/>
                <p14:nvPr/>
              </p14:nvContentPartPr>
              <p14:xfrm>
                <a:off x="8676491" y="2033549"/>
                <a:ext cx="341280" cy="21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03D164-77F2-1C8D-BA52-119CE50097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67851" y="2024909"/>
                  <a:ext cx="358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61E610-F81B-1AF1-6D90-A57D1883EBC7}"/>
                    </a:ext>
                  </a:extLst>
                </p14:cNvPr>
                <p14:cNvContentPartPr/>
                <p14:nvPr/>
              </p14:nvContentPartPr>
              <p14:xfrm>
                <a:off x="9181211" y="1921589"/>
                <a:ext cx="194040" cy="41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61E610-F81B-1AF1-6D90-A57D1883EB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72211" y="1912949"/>
                  <a:ext cx="211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18B95B-0E3F-4F93-F6B9-FB15A61317E4}"/>
                    </a:ext>
                  </a:extLst>
                </p14:cNvPr>
                <p14:cNvContentPartPr/>
                <p14:nvPr/>
              </p14:nvContentPartPr>
              <p14:xfrm>
                <a:off x="9514211" y="2070629"/>
                <a:ext cx="390960" cy="21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18B95B-0E3F-4F93-F6B9-FB15A61317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05211" y="2061989"/>
                  <a:ext cx="408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2B9EA8-6A48-5899-5829-693E7CB35292}"/>
                    </a:ext>
                  </a:extLst>
                </p14:cNvPr>
                <p14:cNvContentPartPr/>
                <p14:nvPr/>
              </p14:nvContentPartPr>
              <p14:xfrm>
                <a:off x="10057091" y="1934189"/>
                <a:ext cx="186120" cy="436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2B9EA8-6A48-5899-5829-693E7CB352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8091" y="1925549"/>
                  <a:ext cx="2037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3015C0-8CCE-5B1F-9DAC-89306ADFC7E0}"/>
                    </a:ext>
                  </a:extLst>
                </p14:cNvPr>
                <p14:cNvContentPartPr/>
                <p14:nvPr/>
              </p14:nvContentPartPr>
              <p14:xfrm>
                <a:off x="10412411" y="2051909"/>
                <a:ext cx="423360" cy="19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3015C0-8CCE-5B1F-9DAC-89306ADFC7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03771" y="2042909"/>
                  <a:ext cx="441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FF6E2B-E97F-1A25-442F-E6B5B594B9CE}"/>
                    </a:ext>
                  </a:extLst>
                </p14:cNvPr>
                <p14:cNvContentPartPr/>
                <p14:nvPr/>
              </p14:nvContentPartPr>
              <p14:xfrm>
                <a:off x="11078771" y="1979189"/>
                <a:ext cx="164520" cy="25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FF6E2B-E97F-1A25-442F-E6B5B594B9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69771" y="1970189"/>
                  <a:ext cx="182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B49C7F-D4B1-B4C7-229D-E7EBA6C383D2}"/>
                    </a:ext>
                  </a:extLst>
                </p14:cNvPr>
                <p14:cNvContentPartPr/>
                <p14:nvPr/>
              </p14:nvContentPartPr>
              <p14:xfrm>
                <a:off x="11173091" y="1875149"/>
                <a:ext cx="225360" cy="5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B49C7F-D4B1-B4C7-229D-E7EBA6C383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64091" y="1866149"/>
                  <a:ext cx="243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5EFC80-950C-FAE8-503A-5C4CA861EA84}"/>
                    </a:ext>
                  </a:extLst>
                </p14:cNvPr>
                <p14:cNvContentPartPr/>
                <p14:nvPr/>
              </p14:nvContentPartPr>
              <p14:xfrm>
                <a:off x="11401691" y="1969469"/>
                <a:ext cx="317880" cy="23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5EFC80-950C-FAE8-503A-5C4CA861EA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93051" y="1960469"/>
                  <a:ext cx="33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7D8DCC-A579-66DF-9919-08F8B9B0B4A7}"/>
                    </a:ext>
                  </a:extLst>
                </p14:cNvPr>
                <p14:cNvContentPartPr/>
                <p14:nvPr/>
              </p14:nvContentPartPr>
              <p14:xfrm>
                <a:off x="11827571" y="2010869"/>
                <a:ext cx="189720" cy="21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7D8DCC-A579-66DF-9919-08F8B9B0B4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18571" y="2002229"/>
                  <a:ext cx="207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C304D8-E8DD-864C-E49C-904B7BC0BCFB}"/>
              </a:ext>
            </a:extLst>
          </p:cNvPr>
          <p:cNvGrpSpPr/>
          <p:nvPr/>
        </p:nvGrpSpPr>
        <p:grpSpPr>
          <a:xfrm>
            <a:off x="201731" y="2564189"/>
            <a:ext cx="11689920" cy="2783520"/>
            <a:chOff x="201731" y="2564189"/>
            <a:chExt cx="11689920" cy="278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E71CB5-21CD-B2F6-5D07-A0DF287FCE70}"/>
                    </a:ext>
                  </a:extLst>
                </p14:cNvPr>
                <p14:cNvContentPartPr/>
                <p14:nvPr/>
              </p14:nvContentPartPr>
              <p14:xfrm>
                <a:off x="1502051" y="2564189"/>
                <a:ext cx="658080" cy="596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E71CB5-21CD-B2F6-5D07-A0DF287FCE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93411" y="2555549"/>
                  <a:ext cx="6757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B89755-5E87-6ACE-D034-6859D48232A4}"/>
                    </a:ext>
                  </a:extLst>
                </p14:cNvPr>
                <p14:cNvContentPartPr/>
                <p14:nvPr/>
              </p14:nvContentPartPr>
              <p14:xfrm>
                <a:off x="1714091" y="2699189"/>
                <a:ext cx="156240" cy="27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B89755-5E87-6ACE-D034-6859D4823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05091" y="2690189"/>
                  <a:ext cx="173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183231-C361-3BA6-F571-841394D460B1}"/>
                    </a:ext>
                  </a:extLst>
                </p14:cNvPr>
                <p14:cNvContentPartPr/>
                <p14:nvPr/>
              </p14:nvContentPartPr>
              <p14:xfrm>
                <a:off x="3186131" y="2707469"/>
                <a:ext cx="660600" cy="66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183231-C361-3BA6-F571-841394D460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77131" y="2698829"/>
                  <a:ext cx="6782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715751-E18D-E80F-C534-D63CD42F74C1}"/>
                    </a:ext>
                  </a:extLst>
                </p14:cNvPr>
                <p14:cNvContentPartPr/>
                <p14:nvPr/>
              </p14:nvContentPartPr>
              <p14:xfrm>
                <a:off x="3473051" y="3046589"/>
                <a:ext cx="174960" cy="17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715751-E18D-E80F-C534-D63CD42F74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64411" y="3037589"/>
                  <a:ext cx="192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10D1A7-4B04-8131-6739-657BA2F46AAE}"/>
                    </a:ext>
                  </a:extLst>
                </p14:cNvPr>
                <p14:cNvContentPartPr/>
                <p14:nvPr/>
              </p14:nvContentPartPr>
              <p14:xfrm>
                <a:off x="5215451" y="2766869"/>
                <a:ext cx="719640" cy="69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10D1A7-4B04-8131-6739-657BA2F46AA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6811" y="2758229"/>
                  <a:ext cx="7372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565097-105F-05C5-3DF0-516EEF1FAD72}"/>
                    </a:ext>
                  </a:extLst>
                </p14:cNvPr>
                <p14:cNvContentPartPr/>
                <p14:nvPr/>
              </p14:nvContentPartPr>
              <p14:xfrm>
                <a:off x="5491571" y="3001229"/>
                <a:ext cx="220680" cy="29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565097-105F-05C5-3DF0-516EEF1FAD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82931" y="2992589"/>
                  <a:ext cx="238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91B961-F245-FF94-B754-6FCDE25E100C}"/>
                    </a:ext>
                  </a:extLst>
                </p14:cNvPr>
                <p14:cNvContentPartPr/>
                <p14:nvPr/>
              </p14:nvContentPartPr>
              <p14:xfrm>
                <a:off x="6992051" y="2681909"/>
                <a:ext cx="548640" cy="40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91B961-F245-FF94-B754-6FCDE25E10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83051" y="2673269"/>
                  <a:ext cx="566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C02233-F5DE-907C-1273-23BB1E147D36}"/>
                    </a:ext>
                  </a:extLst>
                </p14:cNvPr>
                <p14:cNvContentPartPr/>
                <p14:nvPr/>
              </p14:nvContentPartPr>
              <p14:xfrm>
                <a:off x="7819331" y="2826629"/>
                <a:ext cx="716040" cy="22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C02233-F5DE-907C-1273-23BB1E147D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0691" y="2817989"/>
                  <a:ext cx="73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C6ECAC-11F3-3051-FFA2-60936B1FDF7B}"/>
                    </a:ext>
                  </a:extLst>
                </p14:cNvPr>
                <p14:cNvContentPartPr/>
                <p14:nvPr/>
              </p14:nvContentPartPr>
              <p14:xfrm>
                <a:off x="8822291" y="2760389"/>
                <a:ext cx="872640" cy="51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C6ECAC-11F3-3051-FFA2-60936B1FDF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13291" y="2751389"/>
                  <a:ext cx="8902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A216A7-E47F-8BCF-2359-8C9AC058513F}"/>
                    </a:ext>
                  </a:extLst>
                </p14:cNvPr>
                <p14:cNvContentPartPr/>
                <p14:nvPr/>
              </p14:nvContentPartPr>
              <p14:xfrm>
                <a:off x="10043411" y="2720069"/>
                <a:ext cx="269280" cy="359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A216A7-E47F-8BCF-2359-8C9AC05851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34411" y="2711069"/>
                  <a:ext cx="286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16413C-BAE2-34F6-0164-D722668754DB}"/>
                    </a:ext>
                  </a:extLst>
                </p14:cNvPr>
                <p14:cNvContentPartPr/>
                <p14:nvPr/>
              </p14:nvContentPartPr>
              <p14:xfrm>
                <a:off x="10547411" y="2614589"/>
                <a:ext cx="1344240" cy="47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16413C-BAE2-34F6-0164-D722668754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38771" y="2605589"/>
                  <a:ext cx="1361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192A22-A194-E4D8-4C84-2E71BFBD52C3}"/>
                    </a:ext>
                  </a:extLst>
                </p14:cNvPr>
                <p14:cNvContentPartPr/>
                <p14:nvPr/>
              </p14:nvContentPartPr>
              <p14:xfrm>
                <a:off x="6912491" y="3170069"/>
                <a:ext cx="1368720" cy="54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192A22-A194-E4D8-4C84-2E71BFBD52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3851" y="3161429"/>
                  <a:ext cx="13863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51614A-B68A-0884-DF1E-3E997C555CC7}"/>
                    </a:ext>
                  </a:extLst>
                </p14:cNvPr>
                <p14:cNvContentPartPr/>
                <p14:nvPr/>
              </p14:nvContentPartPr>
              <p14:xfrm>
                <a:off x="6795851" y="3178709"/>
                <a:ext cx="40428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51614A-B68A-0884-DF1E-3E997C555C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7211" y="3169709"/>
                  <a:ext cx="42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E9E033-7BCA-ADBA-84A3-B807B515226E}"/>
                    </a:ext>
                  </a:extLst>
                </p14:cNvPr>
                <p14:cNvContentPartPr/>
                <p14:nvPr/>
              </p14:nvContentPartPr>
              <p14:xfrm>
                <a:off x="8679011" y="3374909"/>
                <a:ext cx="334080" cy="457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E9E033-7BCA-ADBA-84A3-B807B51522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70011" y="3365909"/>
                  <a:ext cx="351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40A85D-BC39-9CEE-19FD-2DA8163E1C1A}"/>
                    </a:ext>
                  </a:extLst>
                </p14:cNvPr>
                <p14:cNvContentPartPr/>
                <p14:nvPr/>
              </p14:nvContentPartPr>
              <p14:xfrm>
                <a:off x="9207131" y="3377429"/>
                <a:ext cx="359640" cy="35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40A85D-BC39-9CEE-19FD-2DA8163E1C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98131" y="3368429"/>
                  <a:ext cx="377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D0F5E5-E732-4BEC-9F95-FAD788FE74B5}"/>
                    </a:ext>
                  </a:extLst>
                </p14:cNvPr>
                <p14:cNvContentPartPr/>
                <p14:nvPr/>
              </p14:nvContentPartPr>
              <p14:xfrm>
                <a:off x="9672251" y="3464189"/>
                <a:ext cx="276120" cy="299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D0F5E5-E732-4BEC-9F95-FAD788FE74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3611" y="3455549"/>
                  <a:ext cx="293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4BAE41-F849-B54B-470A-38CD61135EF8}"/>
                    </a:ext>
                  </a:extLst>
                </p14:cNvPr>
                <p14:cNvContentPartPr/>
                <p14:nvPr/>
              </p14:nvContentPartPr>
              <p14:xfrm>
                <a:off x="9973931" y="3590909"/>
                <a:ext cx="186480" cy="19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4BAE41-F849-B54B-470A-38CD61135E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4931" y="3581909"/>
                  <a:ext cx="204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6D4D68-AE0C-D338-61F5-CF5E4EA937B2}"/>
                    </a:ext>
                  </a:extLst>
                </p14:cNvPr>
                <p14:cNvContentPartPr/>
                <p14:nvPr/>
              </p14:nvContentPartPr>
              <p14:xfrm>
                <a:off x="10311971" y="3352229"/>
                <a:ext cx="337320" cy="42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6D4D68-AE0C-D338-61F5-CF5E4EA937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2971" y="3343589"/>
                  <a:ext cx="354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C583E8-9D84-B51E-E70C-B57B0A0BF363}"/>
                    </a:ext>
                  </a:extLst>
                </p14:cNvPr>
                <p14:cNvContentPartPr/>
                <p14:nvPr/>
              </p14:nvContentPartPr>
              <p14:xfrm>
                <a:off x="10791131" y="3428189"/>
                <a:ext cx="222480" cy="306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C583E8-9D84-B51E-E70C-B57B0A0BF3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82491" y="3419549"/>
                  <a:ext cx="24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24EF2F-E6DF-426E-FE26-D2A5DDDA310A}"/>
                    </a:ext>
                  </a:extLst>
                </p14:cNvPr>
                <p14:cNvContentPartPr/>
                <p14:nvPr/>
              </p14:nvContentPartPr>
              <p14:xfrm>
                <a:off x="11082371" y="3619709"/>
                <a:ext cx="234720" cy="27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24EF2F-E6DF-426E-FE26-D2A5DDDA31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73731" y="3610709"/>
                  <a:ext cx="252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F6D60F-FE7E-05C9-698A-E89607EE7FE0}"/>
                    </a:ext>
                  </a:extLst>
                </p14:cNvPr>
                <p14:cNvContentPartPr/>
                <p14:nvPr/>
              </p14:nvContentPartPr>
              <p14:xfrm>
                <a:off x="201731" y="3851189"/>
                <a:ext cx="2054160" cy="438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F6D60F-FE7E-05C9-698A-E89607EE7F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3091" y="3842189"/>
                  <a:ext cx="2071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76773F-952A-C21F-F43B-7B3165981F21}"/>
                    </a:ext>
                  </a:extLst>
                </p14:cNvPr>
                <p14:cNvContentPartPr/>
                <p14:nvPr/>
              </p14:nvContentPartPr>
              <p14:xfrm>
                <a:off x="2353811" y="4078709"/>
                <a:ext cx="259920" cy="532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876773F-952A-C21F-F43B-7B3165981F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45171" y="4070069"/>
                  <a:ext cx="277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DA0417-AA23-85F9-0ADC-21074FFB4566}"/>
                    </a:ext>
                  </a:extLst>
                </p14:cNvPr>
                <p14:cNvContentPartPr/>
                <p14:nvPr/>
              </p14:nvContentPartPr>
              <p14:xfrm>
                <a:off x="3070931" y="3745349"/>
                <a:ext cx="1116720" cy="56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DA0417-AA23-85F9-0ADC-21074FFB45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61931" y="3736709"/>
                  <a:ext cx="113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C6EE2D-BD22-7F59-F01C-8053D00125AA}"/>
                    </a:ext>
                  </a:extLst>
                </p14:cNvPr>
                <p14:cNvContentPartPr/>
                <p14:nvPr/>
              </p14:nvContentPartPr>
              <p14:xfrm>
                <a:off x="3273971" y="3869549"/>
                <a:ext cx="147240" cy="2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C6EE2D-BD22-7F59-F01C-8053D00125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64971" y="3860909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9234DE-83D6-D9FA-6CC6-F3A97B6380C6}"/>
                    </a:ext>
                  </a:extLst>
                </p14:cNvPr>
                <p14:cNvContentPartPr/>
                <p14:nvPr/>
              </p14:nvContentPartPr>
              <p14:xfrm>
                <a:off x="4930331" y="4050989"/>
                <a:ext cx="284040" cy="312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9234DE-83D6-D9FA-6CC6-F3A97B638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21331" y="4042349"/>
                  <a:ext cx="301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7950D6-A2CA-201E-EC4C-4ECD020E7AF7}"/>
                    </a:ext>
                  </a:extLst>
                </p14:cNvPr>
                <p14:cNvContentPartPr/>
                <p14:nvPr/>
              </p14:nvContentPartPr>
              <p14:xfrm>
                <a:off x="5489051" y="4356629"/>
                <a:ext cx="126720" cy="12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7950D6-A2CA-201E-EC4C-4ECD020E7A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80051" y="4347629"/>
                  <a:ext cx="144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3BD530-28F5-8187-DE55-8B8C1CEF84DF}"/>
                    </a:ext>
                  </a:extLst>
                </p14:cNvPr>
                <p14:cNvContentPartPr/>
                <p14:nvPr/>
              </p14:nvContentPartPr>
              <p14:xfrm>
                <a:off x="5961731" y="3977549"/>
                <a:ext cx="326880" cy="57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3BD530-28F5-8187-DE55-8B8C1CEF84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2731" y="3968549"/>
                  <a:ext cx="3445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CE4245-391D-54EE-AF2C-225B21AD0FB8}"/>
                    </a:ext>
                  </a:extLst>
                </p14:cNvPr>
                <p14:cNvContentPartPr/>
                <p14:nvPr/>
              </p14:nvContentPartPr>
              <p14:xfrm>
                <a:off x="6561491" y="4025789"/>
                <a:ext cx="260280" cy="35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CE4245-391D-54EE-AF2C-225B21AD0F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2491" y="4016789"/>
                  <a:ext cx="277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5194BF-B555-2B94-7450-684110D2615D}"/>
                    </a:ext>
                  </a:extLst>
                </p14:cNvPr>
                <p14:cNvContentPartPr/>
                <p14:nvPr/>
              </p14:nvContentPartPr>
              <p14:xfrm>
                <a:off x="7030211" y="4112189"/>
                <a:ext cx="256680" cy="237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5194BF-B555-2B94-7450-684110D261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1211" y="4103549"/>
                  <a:ext cx="27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ECBE16-B8FC-E91E-1677-2D98C110682D}"/>
                    </a:ext>
                  </a:extLst>
                </p14:cNvPr>
                <p14:cNvContentPartPr/>
                <p14:nvPr/>
              </p14:nvContentPartPr>
              <p14:xfrm>
                <a:off x="7285451" y="4248269"/>
                <a:ext cx="259200" cy="19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ECBE16-B8FC-E91E-1677-2D98C11068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76811" y="4239629"/>
                  <a:ext cx="276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C03C74-48F5-4C8C-6C01-D7A0B1B9D61B}"/>
                    </a:ext>
                  </a:extLst>
                </p14:cNvPr>
                <p14:cNvContentPartPr/>
                <p14:nvPr/>
              </p14:nvContentPartPr>
              <p14:xfrm>
                <a:off x="7704851" y="4055669"/>
                <a:ext cx="250560" cy="34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C03C74-48F5-4C8C-6C01-D7A0B1B9D6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95851" y="4047029"/>
                  <a:ext cx="268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A4684A-873D-5815-2DBE-D9F691C34493}"/>
                    </a:ext>
                  </a:extLst>
                </p14:cNvPr>
                <p14:cNvContentPartPr/>
                <p14:nvPr/>
              </p14:nvContentPartPr>
              <p14:xfrm>
                <a:off x="8100131" y="4081229"/>
                <a:ext cx="277920" cy="25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A4684A-873D-5815-2DBE-D9F691C344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1491" y="4072589"/>
                  <a:ext cx="295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123F2C-850A-C85E-0777-8233E6DBE459}"/>
                    </a:ext>
                  </a:extLst>
                </p14:cNvPr>
                <p14:cNvContentPartPr/>
                <p14:nvPr/>
              </p14:nvContentPartPr>
              <p14:xfrm>
                <a:off x="8471291" y="4225949"/>
                <a:ext cx="225000" cy="23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123F2C-850A-C85E-0777-8233E6DBE4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62291" y="4216949"/>
                  <a:ext cx="242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4C4ECE-E4FE-376A-C8C8-66AC3BED2354}"/>
                    </a:ext>
                  </a:extLst>
                </p14:cNvPr>
                <p14:cNvContentPartPr/>
                <p14:nvPr/>
              </p14:nvContentPartPr>
              <p14:xfrm>
                <a:off x="8987891" y="4422509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4C4ECE-E4FE-376A-C8C8-66AC3BED23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79251" y="4413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264FFB-EF94-75F7-DD83-FA315954520F}"/>
                    </a:ext>
                  </a:extLst>
                </p14:cNvPr>
                <p14:cNvContentPartPr/>
                <p14:nvPr/>
              </p14:nvContentPartPr>
              <p14:xfrm>
                <a:off x="1743251" y="4950629"/>
                <a:ext cx="231120" cy="3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264FFB-EF94-75F7-DD83-FA31595452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34611" y="4941989"/>
                  <a:ext cx="248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191B62-6432-654C-9897-95547E9ACFC9}"/>
                    </a:ext>
                  </a:extLst>
                </p14:cNvPr>
                <p14:cNvContentPartPr/>
                <p14:nvPr/>
              </p14:nvContentPartPr>
              <p14:xfrm>
                <a:off x="1754771" y="5085269"/>
                <a:ext cx="28764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191B62-6432-654C-9897-95547E9ACF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46131" y="5076269"/>
                  <a:ext cx="305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A13A67-39B8-804D-98B9-D1398E416A4F}"/>
                    </a:ext>
                  </a:extLst>
                </p14:cNvPr>
                <p14:cNvContentPartPr/>
                <p14:nvPr/>
              </p14:nvContentPartPr>
              <p14:xfrm>
                <a:off x="2603651" y="4721669"/>
                <a:ext cx="306360" cy="387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A13A67-39B8-804D-98B9-D1398E416A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94651" y="4713029"/>
                  <a:ext cx="324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A3A6B6-B21C-7B5A-70E6-E0F1EDC7FB31}"/>
                    </a:ext>
                  </a:extLst>
                </p14:cNvPr>
                <p14:cNvContentPartPr/>
                <p14:nvPr/>
              </p14:nvContentPartPr>
              <p14:xfrm>
                <a:off x="3119891" y="4950629"/>
                <a:ext cx="240120" cy="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A3A6B6-B21C-7B5A-70E6-E0F1EDC7FB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10891" y="4941989"/>
                  <a:ext cx="257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14465E-04D3-8E95-E46B-40680028048E}"/>
                    </a:ext>
                  </a:extLst>
                </p14:cNvPr>
                <p14:cNvContentPartPr/>
                <p14:nvPr/>
              </p14:nvContentPartPr>
              <p14:xfrm>
                <a:off x="3586091" y="4768469"/>
                <a:ext cx="41760" cy="457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14465E-04D3-8E95-E46B-4068002804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77091" y="4759469"/>
                  <a:ext cx="59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97A282-5394-2DF1-5A23-501728907AE2}"/>
                    </a:ext>
                  </a:extLst>
                </p14:cNvPr>
                <p14:cNvContentPartPr/>
                <p14:nvPr/>
              </p14:nvContentPartPr>
              <p14:xfrm>
                <a:off x="3927371" y="4973309"/>
                <a:ext cx="333360" cy="18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97A282-5394-2DF1-5A23-501728907A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8371" y="4964309"/>
                  <a:ext cx="351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C80E69-931B-1CB4-4F91-60826BD1A4E3}"/>
                    </a:ext>
                  </a:extLst>
                </p14:cNvPr>
                <p14:cNvContentPartPr/>
                <p14:nvPr/>
              </p14:nvContentPartPr>
              <p14:xfrm>
                <a:off x="4456571" y="4837949"/>
                <a:ext cx="347760" cy="300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C80E69-931B-1CB4-4F91-60826BD1A4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47931" y="4828949"/>
                  <a:ext cx="365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9C3507-1604-084D-4156-4066CBD9C21C}"/>
                    </a:ext>
                  </a:extLst>
                </p14:cNvPr>
                <p14:cNvContentPartPr/>
                <p14:nvPr/>
              </p14:nvContentPartPr>
              <p14:xfrm>
                <a:off x="5169371" y="4730669"/>
                <a:ext cx="15120" cy="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9C3507-1604-084D-4156-4066CBD9C2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60371" y="4721669"/>
                  <a:ext cx="3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3C3445-0A29-4E18-B4A3-1113100D3B0D}"/>
                    </a:ext>
                  </a:extLst>
                </p14:cNvPr>
                <p14:cNvContentPartPr/>
                <p14:nvPr/>
              </p14:nvContentPartPr>
              <p14:xfrm>
                <a:off x="4990811" y="4842629"/>
                <a:ext cx="364320" cy="57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3C3445-0A29-4E18-B4A3-1113100D3B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81811" y="4833989"/>
                  <a:ext cx="381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399B1C-91A3-015D-4383-31FA2AE30B38}"/>
                    </a:ext>
                  </a:extLst>
                </p14:cNvPr>
                <p14:cNvContentPartPr/>
                <p14:nvPr/>
              </p14:nvContentPartPr>
              <p14:xfrm>
                <a:off x="5416691" y="4729229"/>
                <a:ext cx="240840" cy="58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399B1C-91A3-015D-4383-31FA2AE30B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07691" y="4720589"/>
                  <a:ext cx="2584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6700E2-CE99-A36E-1BDC-05FE4C53BAF4}"/>
                    </a:ext>
                  </a:extLst>
                </p14:cNvPr>
                <p14:cNvContentPartPr/>
                <p14:nvPr/>
              </p14:nvContentPartPr>
              <p14:xfrm>
                <a:off x="5766251" y="4885829"/>
                <a:ext cx="249480" cy="296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6700E2-CE99-A36E-1BDC-05FE4C53BA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57611" y="4876829"/>
                  <a:ext cx="267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02FB73-1ADB-AB8D-A0B7-FB1225DFF55F}"/>
                    </a:ext>
                  </a:extLst>
                </p14:cNvPr>
                <p14:cNvContentPartPr/>
                <p14:nvPr/>
              </p14:nvContentPartPr>
              <p14:xfrm>
                <a:off x="6187811" y="5031269"/>
                <a:ext cx="331560" cy="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02FB73-1ADB-AB8D-A0B7-FB1225DFF5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78811" y="5022629"/>
                  <a:ext cx="34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12D70B-21E6-57C8-5AE4-4323CC9CB87F}"/>
                    </a:ext>
                  </a:extLst>
                </p14:cNvPr>
                <p14:cNvContentPartPr/>
                <p14:nvPr/>
              </p14:nvContentPartPr>
              <p14:xfrm>
                <a:off x="6676691" y="4755149"/>
                <a:ext cx="243360" cy="491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12D70B-21E6-57C8-5AE4-4323CC9CB8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7691" y="4746509"/>
                  <a:ext cx="2610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4920EDD-AAB2-3D88-1810-D57E0E93BF7E}"/>
                    </a:ext>
                  </a:extLst>
                </p14:cNvPr>
                <p14:cNvContentPartPr/>
                <p14:nvPr/>
              </p14:nvContentPartPr>
              <p14:xfrm>
                <a:off x="7016531" y="5004629"/>
                <a:ext cx="252360" cy="1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4920EDD-AAB2-3D88-1810-D57E0E93BF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07531" y="4995989"/>
                  <a:ext cx="270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E39776-E7D9-6FFC-A3A6-38F6B1839094}"/>
                    </a:ext>
                  </a:extLst>
                </p14:cNvPr>
                <p14:cNvContentPartPr/>
                <p14:nvPr/>
              </p14:nvContentPartPr>
              <p14:xfrm>
                <a:off x="7361411" y="4842629"/>
                <a:ext cx="212400" cy="35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E39776-E7D9-6FFC-A3A6-38F6B18390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52411" y="4833989"/>
                  <a:ext cx="230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C1858F-17BE-BF93-039D-648974505839}"/>
                    </a:ext>
                  </a:extLst>
                </p14:cNvPr>
                <p14:cNvContentPartPr/>
                <p14:nvPr/>
              </p14:nvContentPartPr>
              <p14:xfrm>
                <a:off x="7681451" y="5028389"/>
                <a:ext cx="176760" cy="16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C1858F-17BE-BF93-039D-6489745058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72451" y="5019389"/>
                  <a:ext cx="194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216105-038D-613B-D904-F7B61A3E6F41}"/>
                    </a:ext>
                  </a:extLst>
                </p14:cNvPr>
                <p14:cNvContentPartPr/>
                <p14:nvPr/>
              </p14:nvContentPartPr>
              <p14:xfrm>
                <a:off x="8052971" y="4882589"/>
                <a:ext cx="238320" cy="283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216105-038D-613B-D904-F7B61A3E6F4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43971" y="4873589"/>
                  <a:ext cx="255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AD1F9E-3C64-5C0D-78F1-A23F7BE94F33}"/>
                    </a:ext>
                  </a:extLst>
                </p14:cNvPr>
                <p14:cNvContentPartPr/>
                <p14:nvPr/>
              </p14:nvContentPartPr>
              <p14:xfrm>
                <a:off x="8150531" y="4810589"/>
                <a:ext cx="190800" cy="56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AD1F9E-3C64-5C0D-78F1-A23F7BE94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41531" y="4801589"/>
                  <a:ext cx="20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89468A-9021-4994-4D78-730400C984AE}"/>
                    </a:ext>
                  </a:extLst>
                </p14:cNvPr>
                <p14:cNvContentPartPr/>
                <p14:nvPr/>
              </p14:nvContentPartPr>
              <p14:xfrm>
                <a:off x="8396411" y="4743989"/>
                <a:ext cx="240840" cy="60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89468A-9021-4994-4D78-730400C984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87771" y="4734989"/>
                  <a:ext cx="258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78A835-7A56-1F5D-FD4B-E6E25338B9CC}"/>
                    </a:ext>
                  </a:extLst>
                </p14:cNvPr>
                <p14:cNvContentPartPr/>
                <p14:nvPr/>
              </p14:nvContentPartPr>
              <p14:xfrm>
                <a:off x="8839931" y="5030549"/>
                <a:ext cx="355680" cy="1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78A835-7A56-1F5D-FD4B-E6E25338B9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30931" y="5021909"/>
                  <a:ext cx="373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D9ECA3-6B53-8271-03BB-EC175156F1D0}"/>
                    </a:ext>
                  </a:extLst>
                </p14:cNvPr>
                <p14:cNvContentPartPr/>
                <p14:nvPr/>
              </p14:nvContentPartPr>
              <p14:xfrm>
                <a:off x="9484331" y="4805189"/>
                <a:ext cx="324360" cy="304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D9ECA3-6B53-8271-03BB-EC175156F1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75691" y="4796189"/>
                  <a:ext cx="342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C1B2D4-B397-383C-232C-D48122A1259C}"/>
                    </a:ext>
                  </a:extLst>
                </p14:cNvPr>
                <p14:cNvContentPartPr/>
                <p14:nvPr/>
              </p14:nvContentPartPr>
              <p14:xfrm>
                <a:off x="7947491" y="4431509"/>
                <a:ext cx="1634400" cy="286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C1B2D4-B397-383C-232C-D48122A1259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38491" y="4422869"/>
                  <a:ext cx="1652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A00EEB-BCDD-6D5E-9271-22957CFE20D8}"/>
                    </a:ext>
                  </a:extLst>
                </p14:cNvPr>
                <p14:cNvContentPartPr/>
                <p14:nvPr/>
              </p14:nvContentPartPr>
              <p14:xfrm>
                <a:off x="9939011" y="4269509"/>
                <a:ext cx="228240" cy="301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A00EEB-BCDD-6D5E-9271-22957CFE20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0011" y="4260869"/>
                  <a:ext cx="245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4FE11DF-4D7F-3E5E-E987-74F3C3771FB9}"/>
                    </a:ext>
                  </a:extLst>
                </p14:cNvPr>
                <p14:cNvContentPartPr/>
                <p14:nvPr/>
              </p14:nvContentPartPr>
              <p14:xfrm>
                <a:off x="10281011" y="4219469"/>
                <a:ext cx="226800" cy="216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4FE11DF-4D7F-3E5E-E987-74F3C3771F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72371" y="4210469"/>
                  <a:ext cx="244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BE8BB8-777D-061F-D2E0-A782A1E99AB9}"/>
                    </a:ext>
                  </a:extLst>
                </p14:cNvPr>
                <p14:cNvContentPartPr/>
                <p14:nvPr/>
              </p14:nvContentPartPr>
              <p14:xfrm>
                <a:off x="10652531" y="4187429"/>
                <a:ext cx="182520" cy="18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BE8BB8-777D-061F-D2E0-A782A1E99A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43531" y="4178789"/>
                  <a:ext cx="200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FC9E80-CF32-9ED4-E2EC-DAC245DE907F}"/>
                    </a:ext>
                  </a:extLst>
                </p14:cNvPr>
                <p14:cNvContentPartPr/>
                <p14:nvPr/>
              </p14:nvContentPartPr>
              <p14:xfrm>
                <a:off x="10868531" y="4312709"/>
                <a:ext cx="165240" cy="20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FC9E80-CF32-9ED4-E2EC-DAC245DE90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59891" y="4303709"/>
                  <a:ext cx="182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027F76-7D0A-67E3-3452-B5096BCC58B3}"/>
                    </a:ext>
                  </a:extLst>
                </p14:cNvPr>
                <p14:cNvContentPartPr/>
                <p14:nvPr/>
              </p14:nvContentPartPr>
              <p14:xfrm>
                <a:off x="11192891" y="4441589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027F76-7D0A-67E3-3452-B5096BCC58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84251" y="4432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DF89C9A-5C0D-AE4C-C247-E5ED05AD5F63}"/>
              </a:ext>
            </a:extLst>
          </p:cNvPr>
          <p:cNvGrpSpPr/>
          <p:nvPr/>
        </p:nvGrpSpPr>
        <p:grpSpPr>
          <a:xfrm>
            <a:off x="1657571" y="5395229"/>
            <a:ext cx="291240" cy="165960"/>
            <a:chOff x="1657571" y="5395229"/>
            <a:chExt cx="291240" cy="16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4B058A-36B8-F089-4173-BE0FD03EFC32}"/>
                    </a:ext>
                  </a:extLst>
                </p14:cNvPr>
                <p14:cNvContentPartPr/>
                <p14:nvPr/>
              </p14:nvContentPartPr>
              <p14:xfrm>
                <a:off x="1657571" y="5395229"/>
                <a:ext cx="291240" cy="35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4B058A-36B8-F089-4173-BE0FD03EFC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48931" y="5386229"/>
                  <a:ext cx="30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A8B4D4-AEEF-0262-7EE1-AE1660FB2329}"/>
                    </a:ext>
                  </a:extLst>
                </p14:cNvPr>
                <p14:cNvContentPartPr/>
                <p14:nvPr/>
              </p14:nvContentPartPr>
              <p14:xfrm>
                <a:off x="1684931" y="5526629"/>
                <a:ext cx="223560" cy="3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A8B4D4-AEEF-0262-7EE1-AE1660FB23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76291" y="5517989"/>
                  <a:ext cx="2412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470E50-5EC9-E7E4-65B3-AAE3217CE5A7}"/>
              </a:ext>
            </a:extLst>
          </p:cNvPr>
          <p:cNvGrpSpPr/>
          <p:nvPr/>
        </p:nvGrpSpPr>
        <p:grpSpPr>
          <a:xfrm>
            <a:off x="2348051" y="5442029"/>
            <a:ext cx="965160" cy="317160"/>
            <a:chOff x="2348051" y="5442029"/>
            <a:chExt cx="965160" cy="317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9F8DD4-4C21-308A-BC42-78023A6257B9}"/>
                    </a:ext>
                  </a:extLst>
                </p14:cNvPr>
                <p14:cNvContentPartPr/>
                <p14:nvPr/>
              </p14:nvContentPartPr>
              <p14:xfrm>
                <a:off x="2348051" y="5458949"/>
                <a:ext cx="270000" cy="241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9F8DD4-4C21-308A-BC42-78023A6257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39411" y="5449949"/>
                  <a:ext cx="287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A96B074-69E0-F7F4-5CAB-61C60DE1C2AF}"/>
                    </a:ext>
                  </a:extLst>
                </p14:cNvPr>
                <p14:cNvContentPartPr/>
                <p14:nvPr/>
              </p14:nvContentPartPr>
              <p14:xfrm>
                <a:off x="2809571" y="5581709"/>
                <a:ext cx="281880" cy="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A96B074-69E0-F7F4-5CAB-61C60DE1C2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00571" y="5573069"/>
                  <a:ext cx="299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E7B69F-C9D9-2265-71AC-F4ECC52E6790}"/>
                    </a:ext>
                  </a:extLst>
                </p14:cNvPr>
                <p14:cNvContentPartPr/>
                <p14:nvPr/>
              </p14:nvContentPartPr>
              <p14:xfrm>
                <a:off x="3297011" y="5442029"/>
                <a:ext cx="162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E7B69F-C9D9-2265-71AC-F4ECC52E6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88011" y="5433389"/>
                  <a:ext cx="3384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7C7871E-A0C3-A35D-DA56-BA2422E4E16D}"/>
              </a:ext>
            </a:extLst>
          </p:cNvPr>
          <p:cNvGrpSpPr/>
          <p:nvPr/>
        </p:nvGrpSpPr>
        <p:grpSpPr>
          <a:xfrm>
            <a:off x="3704531" y="5317109"/>
            <a:ext cx="1107720" cy="609840"/>
            <a:chOff x="3704531" y="5317109"/>
            <a:chExt cx="1107720" cy="609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FE2C1D-0D49-F9B2-E450-C17FF122A7D5}"/>
                    </a:ext>
                  </a:extLst>
                </p14:cNvPr>
                <p14:cNvContentPartPr/>
                <p14:nvPr/>
              </p14:nvContentPartPr>
              <p14:xfrm>
                <a:off x="3704531" y="5625989"/>
                <a:ext cx="29304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FE2C1D-0D49-F9B2-E450-C17FF122A7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5531" y="5616989"/>
                  <a:ext cx="31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D672B1-760D-D438-CC46-4CD8B88F238B}"/>
                    </a:ext>
                  </a:extLst>
                </p14:cNvPr>
                <p14:cNvContentPartPr/>
                <p14:nvPr/>
              </p14:nvContentPartPr>
              <p14:xfrm>
                <a:off x="4209611" y="5510069"/>
                <a:ext cx="282240" cy="282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D672B1-760D-D438-CC46-4CD8B88F23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0971" y="5501429"/>
                  <a:ext cx="299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9116B4-53E9-9106-DDAC-F9F5BB17EBED}"/>
                    </a:ext>
                  </a:extLst>
                </p14:cNvPr>
                <p14:cNvContentPartPr/>
                <p14:nvPr/>
              </p14:nvContentPartPr>
              <p14:xfrm>
                <a:off x="4621451" y="5637509"/>
                <a:ext cx="190800" cy="2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9116B4-53E9-9106-DDAC-F9F5BB17EB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12451" y="5628509"/>
                  <a:ext cx="20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7F94C6-725F-069B-D48B-D28AD7275BD7}"/>
                    </a:ext>
                  </a:extLst>
                </p14:cNvPr>
                <p14:cNvContentPartPr/>
                <p14:nvPr/>
              </p14:nvContentPartPr>
              <p14:xfrm>
                <a:off x="4101251" y="5317109"/>
                <a:ext cx="137880" cy="60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7F94C6-725F-069B-D48B-D28AD7275B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2251" y="5308109"/>
                  <a:ext cx="155520" cy="62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3787EE6-A0F9-A68F-FF4A-498BAB4E42B5}"/>
              </a:ext>
            </a:extLst>
          </p:cNvPr>
          <p:cNvGrpSpPr/>
          <p:nvPr/>
        </p:nvGrpSpPr>
        <p:grpSpPr>
          <a:xfrm>
            <a:off x="4979651" y="5394149"/>
            <a:ext cx="5666400" cy="527400"/>
            <a:chOff x="4979651" y="5394149"/>
            <a:chExt cx="5666400" cy="527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FEFD20-8CEF-F7CE-71C9-A29074D4C9D5}"/>
                    </a:ext>
                  </a:extLst>
                </p14:cNvPr>
                <p14:cNvContentPartPr/>
                <p14:nvPr/>
              </p14:nvContentPartPr>
              <p14:xfrm>
                <a:off x="4979651" y="5442029"/>
                <a:ext cx="273960" cy="308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FEFD20-8CEF-F7CE-71C9-A29074D4C9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70651" y="5433029"/>
                  <a:ext cx="291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A0A858-4A49-CB88-652A-883B2841C43A}"/>
                    </a:ext>
                  </a:extLst>
                </p14:cNvPr>
                <p14:cNvContentPartPr/>
                <p14:nvPr/>
              </p14:nvContentPartPr>
              <p14:xfrm>
                <a:off x="5368091" y="5586749"/>
                <a:ext cx="214560" cy="28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A0A858-4A49-CB88-652A-883B2841C4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59091" y="5577749"/>
                  <a:ext cx="232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BE26626-D237-8C23-A671-0494847416BE}"/>
                    </a:ext>
                  </a:extLst>
                </p14:cNvPr>
                <p14:cNvContentPartPr/>
                <p14:nvPr/>
              </p14:nvContentPartPr>
              <p14:xfrm>
                <a:off x="5765531" y="5421149"/>
                <a:ext cx="157680" cy="378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BE26626-D237-8C23-A671-0494847416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56891" y="5412149"/>
                  <a:ext cx="175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96D262-1BE3-9E9B-39F6-EAC0241B5F01}"/>
                    </a:ext>
                  </a:extLst>
                </p14:cNvPr>
                <p14:cNvContentPartPr/>
                <p14:nvPr/>
              </p14:nvContentPartPr>
              <p14:xfrm>
                <a:off x="6066851" y="5651909"/>
                <a:ext cx="191520" cy="7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96D262-1BE3-9E9B-39F6-EAC0241B5F0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57851" y="5643269"/>
                  <a:ext cx="209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62C34B-1AB2-C11B-18DC-5EE374C50A3C}"/>
                    </a:ext>
                  </a:extLst>
                </p14:cNvPr>
                <p14:cNvContentPartPr/>
                <p14:nvPr/>
              </p14:nvContentPartPr>
              <p14:xfrm>
                <a:off x="6409571" y="5509349"/>
                <a:ext cx="299160" cy="24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62C34B-1AB2-C11B-18DC-5EE374C50A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00931" y="5500349"/>
                  <a:ext cx="316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F76320-D190-D49C-2703-5C245E08E8CC}"/>
                    </a:ext>
                  </a:extLst>
                </p14:cNvPr>
                <p14:cNvContentPartPr/>
                <p14:nvPr/>
              </p14:nvContentPartPr>
              <p14:xfrm>
                <a:off x="6723491" y="5394149"/>
                <a:ext cx="248400" cy="527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F76320-D190-D49C-2703-5C245E08E8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14851" y="5385149"/>
                  <a:ext cx="2660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CACA18-A26B-11E8-FDE5-4DE8BE1BED19}"/>
                    </a:ext>
                  </a:extLst>
                </p14:cNvPr>
                <p14:cNvContentPartPr/>
                <p14:nvPr/>
              </p14:nvContentPartPr>
              <p14:xfrm>
                <a:off x="7207691" y="5689349"/>
                <a:ext cx="258120" cy="33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CACA18-A26B-11E8-FDE5-4DE8BE1BED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98691" y="5680349"/>
                  <a:ext cx="275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1F8997-65E7-C86E-6014-1BCB4E310460}"/>
                    </a:ext>
                  </a:extLst>
                </p14:cNvPr>
                <p14:cNvContentPartPr/>
                <p14:nvPr/>
              </p14:nvContentPartPr>
              <p14:xfrm>
                <a:off x="7577411" y="5620229"/>
                <a:ext cx="242640" cy="220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1F8997-65E7-C86E-6014-1BCB4E3104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8771" y="5611229"/>
                  <a:ext cx="260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77E15F-00E7-B47F-BE7A-4CE932DE37B5}"/>
                    </a:ext>
                  </a:extLst>
                </p14:cNvPr>
                <p14:cNvContentPartPr/>
                <p14:nvPr/>
              </p14:nvContentPartPr>
              <p14:xfrm>
                <a:off x="7967291" y="5478749"/>
                <a:ext cx="180720" cy="347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77E15F-00E7-B47F-BE7A-4CE932DE3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58291" y="5470109"/>
                  <a:ext cx="198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1C81A90-6DF5-6D60-BD86-434EE8CD16AD}"/>
                    </a:ext>
                  </a:extLst>
                </p14:cNvPr>
                <p14:cNvContentPartPr/>
                <p14:nvPr/>
              </p14:nvContentPartPr>
              <p14:xfrm>
                <a:off x="8275091" y="5668829"/>
                <a:ext cx="209880" cy="4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1C81A90-6DF5-6D60-BD86-434EE8CD16A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66451" y="5660189"/>
                  <a:ext cx="227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309C562-B1CF-3AD6-39BE-00E201458298}"/>
                    </a:ext>
                  </a:extLst>
                </p14:cNvPr>
                <p14:cNvContentPartPr/>
                <p14:nvPr/>
              </p14:nvContentPartPr>
              <p14:xfrm>
                <a:off x="7772891" y="5548949"/>
                <a:ext cx="129600" cy="14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309C562-B1CF-3AD6-39BE-00E2014582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64251" y="5540309"/>
                  <a:ext cx="147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CD06786-FD04-60FB-A942-6BCBB1DA717D}"/>
                    </a:ext>
                  </a:extLst>
                </p14:cNvPr>
                <p14:cNvContentPartPr/>
                <p14:nvPr/>
              </p14:nvContentPartPr>
              <p14:xfrm>
                <a:off x="8671091" y="5462189"/>
                <a:ext cx="205920" cy="237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CD06786-FD04-60FB-A942-6BCBB1DA71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62451" y="5453189"/>
                  <a:ext cx="223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3136B2-713F-68A5-AE45-0158B6C7FE15}"/>
                    </a:ext>
                  </a:extLst>
                </p14:cNvPr>
                <p14:cNvContentPartPr/>
                <p14:nvPr/>
              </p14:nvContentPartPr>
              <p14:xfrm>
                <a:off x="8865491" y="5542469"/>
                <a:ext cx="21600" cy="27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3136B2-713F-68A5-AE45-0158B6C7FE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56491" y="5533829"/>
                  <a:ext cx="39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08BEDE-9E9C-1569-BFA8-283970BBB293}"/>
                    </a:ext>
                  </a:extLst>
                </p14:cNvPr>
                <p14:cNvContentPartPr/>
                <p14:nvPr/>
              </p14:nvContentPartPr>
              <p14:xfrm>
                <a:off x="9031091" y="5651549"/>
                <a:ext cx="191880" cy="27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08BEDE-9E9C-1569-BFA8-283970BBB29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2451" y="5642549"/>
                  <a:ext cx="209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8D2994-68B5-3D8F-3017-B297E2634C45}"/>
                    </a:ext>
                  </a:extLst>
                </p14:cNvPr>
                <p14:cNvContentPartPr/>
                <p14:nvPr/>
              </p14:nvContentPartPr>
              <p14:xfrm>
                <a:off x="9437891" y="5512589"/>
                <a:ext cx="185760" cy="22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8D2994-68B5-3D8F-3017-B297E2634C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29251" y="5503589"/>
                  <a:ext cx="20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F16A40-DBB3-3F63-D99E-462668681B9C}"/>
                    </a:ext>
                  </a:extLst>
                </p14:cNvPr>
                <p14:cNvContentPartPr/>
                <p14:nvPr/>
              </p14:nvContentPartPr>
              <p14:xfrm>
                <a:off x="9479291" y="5520869"/>
                <a:ext cx="279000" cy="1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F16A40-DBB3-3F63-D99E-462668681B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70291" y="5511869"/>
                  <a:ext cx="29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13AFC7-211E-9CBE-F5CE-C0B073727EBF}"/>
                    </a:ext>
                  </a:extLst>
                </p14:cNvPr>
                <p14:cNvContentPartPr/>
                <p14:nvPr/>
              </p14:nvContentPartPr>
              <p14:xfrm>
                <a:off x="9878171" y="5698709"/>
                <a:ext cx="276840" cy="26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13AFC7-211E-9CBE-F5CE-C0B073727E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869171" y="5690069"/>
                  <a:ext cx="294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BFB90E-4B0B-0C09-48C6-2987B105AFB2}"/>
                    </a:ext>
                  </a:extLst>
                </p14:cNvPr>
                <p14:cNvContentPartPr/>
                <p14:nvPr/>
              </p14:nvContentPartPr>
              <p14:xfrm>
                <a:off x="10253291" y="5544269"/>
                <a:ext cx="271080" cy="316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BFB90E-4B0B-0C09-48C6-2987B105AF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44291" y="5535629"/>
                  <a:ext cx="288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56B690E-811A-3A63-0439-1FD9403CDC8A}"/>
                    </a:ext>
                  </a:extLst>
                </p14:cNvPr>
                <p14:cNvContentPartPr/>
                <p14:nvPr/>
              </p14:nvContentPartPr>
              <p14:xfrm>
                <a:off x="10645691" y="5627069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56B690E-811A-3A63-0439-1FD9403CDC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637051" y="56180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F991DCB-2103-611F-F2A5-D95D59DBAB0A}"/>
                  </a:ext>
                </a:extLst>
              </p14:cNvPr>
              <p14:cNvContentPartPr/>
              <p14:nvPr/>
            </p14:nvContentPartPr>
            <p14:xfrm>
              <a:off x="552011" y="5313509"/>
              <a:ext cx="687600" cy="347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F991DCB-2103-611F-F2A5-D95D59DBAB0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43371" y="5304509"/>
                <a:ext cx="70524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1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527675" y="3110484"/>
            <a:ext cx="5909310" cy="130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Dr. Arti Arya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5909309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9655" y="15951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04FB22-256B-4341-88A7-DB77EFBC8D40}"/>
</file>

<file path=customXml/itemProps2.xml><?xml version="1.0" encoding="utf-8"?>
<ds:datastoreItem xmlns:ds="http://schemas.openxmlformats.org/officeDocument/2006/customXml" ds:itemID="{EB17109A-9E1D-4838-B641-82533122DE13}"/>
</file>

<file path=customXml/itemProps3.xml><?xml version="1.0" encoding="utf-8"?>
<ds:datastoreItem xmlns:ds="http://schemas.openxmlformats.org/officeDocument/2006/customXml" ds:itemID="{C32ECF2F-09EB-4787-B7E6-FA35C930903C}"/>
</file>

<file path=docProps/app.xml><?xml version="1.0" encoding="utf-8"?>
<Properties xmlns="http://schemas.openxmlformats.org/officeDocument/2006/extended-properties" xmlns:vt="http://schemas.openxmlformats.org/officeDocument/2006/docPropsVTypes">
  <TotalTime>6174</TotalTime>
  <Words>316</Words>
  <Application>Microsoft Office PowerPoint</Application>
  <PresentationFormat>Widescreen</PresentationFormat>
  <Paragraphs>39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Cambria Math</vt:lpstr>
      <vt:lpstr>Calibri</vt:lpstr>
      <vt:lpstr>Arial</vt:lpstr>
      <vt:lpstr>Office Theme</vt:lpstr>
      <vt:lpstr>GRAPH THEORY AND ITS APPLICATIONS</vt:lpstr>
      <vt:lpstr>GRAPH THEORY AND ITS APPLICATIONS</vt:lpstr>
      <vt:lpstr>Graph Theory, Applications and Combinatorics   Directed Graphs</vt:lpstr>
      <vt:lpstr>Graph Theory, Applications and Combinatorics   Directed Graphs</vt:lpstr>
      <vt:lpstr>Graph Theory, Applications and Combinatorics   Directed Graphs</vt:lpstr>
      <vt:lpstr>Graph Theory, Applications and Combinatorics   Eulers Digraphs</vt:lpstr>
      <vt:lpstr>Graph Theory, Applications and Combinatorics   Eulers Digraphs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 </dc:title>
  <dc:creator>Krishna Venkataram</dc:creator>
  <cp:lastModifiedBy>Dr Arti Arya</cp:lastModifiedBy>
  <cp:revision>8</cp:revision>
  <dcterms:created xsi:type="dcterms:W3CDTF">2023-08-07T10:42:18Z</dcterms:created>
  <dcterms:modified xsi:type="dcterms:W3CDTF">2023-08-24T07:20:44Z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0x0101004A5D4F4A6E89004B9969E5A919E98885</vt:lpwstr>
  </property>
</Properties>
</file>