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ink/ink3.xml" ContentType="application/inkml+xml"/>
  <Override PartName="/ppt/ink/ink4.xml" ContentType="application/inkml+xml"/>
  <Override PartName="/ppt/notesSlides/notesSlide7.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8.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notesSlides/notesSlide9.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notesSlides/notesSlide10.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notesSlides/notesSlide11.xml" ContentType="application/vnd.openxmlformats-officedocument.presentationml.notesSlide+xml"/>
  <Override PartName="/ppt/ink/ink17.xml" ContentType="application/inkml+xml"/>
  <Override PartName="/ppt/notesSlides/notesSlide12.xml" ContentType="application/vnd.openxmlformats-officedocument.presentationml.notesSlide+xml"/>
  <Override PartName="/ppt/ink/ink18.xml" ContentType="application/inkml+xml"/>
  <Override PartName="/ppt/ink/ink19.xml" ContentType="application/inkml+xml"/>
  <Override PartName="/ppt/notesSlides/notesSlide13.xml" ContentType="application/vnd.openxmlformats-officedocument.presentationml.notesSlide+xml"/>
  <Override PartName="/ppt/ink/ink20.xml" ContentType="application/inkml+xml"/>
  <Override PartName="/ppt/ink/ink21.xml" ContentType="application/inkml+xml"/>
  <Override PartName="/ppt/notesSlides/notesSlide14.xml" ContentType="application/vnd.openxmlformats-officedocument.presentationml.notesSlide+xml"/>
  <Override PartName="/ppt/ink/ink22.xml" ContentType="application/inkml+xml"/>
  <Override PartName="/ppt/notesSlides/notesSlide15.xml" ContentType="application/vnd.openxmlformats-officedocument.presentationml.notesSlide+xml"/>
  <Override PartName="/ppt/ink/ink23.xml" ContentType="application/inkml+xml"/>
  <Override PartName="/ppt/notesSlides/notesSlide16.xml" ContentType="application/vnd.openxmlformats-officedocument.presentationml.notesSlide+xml"/>
  <Override PartName="/ppt/ink/ink24.xml" ContentType="application/inkml+xml"/>
  <Override PartName="/ppt/notesSlides/notesSlide17.xml" ContentType="application/vnd.openxmlformats-officedocument.presentationml.notesSlide+xml"/>
  <Override PartName="/ppt/ink/ink25.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57"/>
  </p:notesMasterIdLst>
  <p:sldIdLst>
    <p:sldId id="256" r:id="rId5"/>
    <p:sldId id="257" r:id="rId6"/>
    <p:sldId id="258" r:id="rId7"/>
    <p:sldId id="259" r:id="rId8"/>
    <p:sldId id="260" r:id="rId9"/>
    <p:sldId id="261" r:id="rId10"/>
    <p:sldId id="304" r:id="rId11"/>
    <p:sldId id="262" r:id="rId12"/>
    <p:sldId id="305" r:id="rId13"/>
    <p:sldId id="263" r:id="rId14"/>
    <p:sldId id="306" r:id="rId15"/>
    <p:sldId id="264" r:id="rId16"/>
    <p:sldId id="300" r:id="rId17"/>
    <p:sldId id="265" r:id="rId18"/>
    <p:sldId id="289" r:id="rId19"/>
    <p:sldId id="266" r:id="rId20"/>
    <p:sldId id="267" r:id="rId21"/>
    <p:sldId id="309" r:id="rId22"/>
    <p:sldId id="268" r:id="rId23"/>
    <p:sldId id="310" r:id="rId24"/>
    <p:sldId id="269" r:id="rId25"/>
    <p:sldId id="270" r:id="rId26"/>
    <p:sldId id="271" r:id="rId27"/>
    <p:sldId id="272" r:id="rId28"/>
    <p:sldId id="290" r:id="rId29"/>
    <p:sldId id="273" r:id="rId30"/>
    <p:sldId id="274" r:id="rId31"/>
    <p:sldId id="297" r:id="rId32"/>
    <p:sldId id="311" r:id="rId33"/>
    <p:sldId id="292" r:id="rId34"/>
    <p:sldId id="293" r:id="rId35"/>
    <p:sldId id="294" r:id="rId36"/>
    <p:sldId id="295" r:id="rId37"/>
    <p:sldId id="296" r:id="rId38"/>
    <p:sldId id="291" r:id="rId39"/>
    <p:sldId id="275" r:id="rId40"/>
    <p:sldId id="276" r:id="rId41"/>
    <p:sldId id="277" r:id="rId42"/>
    <p:sldId id="279" r:id="rId43"/>
    <p:sldId id="281" r:id="rId44"/>
    <p:sldId id="282" r:id="rId45"/>
    <p:sldId id="283" r:id="rId46"/>
    <p:sldId id="298" r:id="rId47"/>
    <p:sldId id="301" r:id="rId48"/>
    <p:sldId id="302" r:id="rId49"/>
    <p:sldId id="299" r:id="rId50"/>
    <p:sldId id="303" r:id="rId51"/>
    <p:sldId id="284" r:id="rId52"/>
    <p:sldId id="285" r:id="rId53"/>
    <p:sldId id="286" r:id="rId54"/>
    <p:sldId id="287" r:id="rId55"/>
    <p:sldId id="288" r:id="rId56"/>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gdTRD9qZRIEvDzMpdj61O9B8gC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68F90E-40C6-4204-B9E3-A99341012A09}" v="1" dt="2023-09-04T16:54:03.929"/>
    <p1510:client id="{67A344CC-7999-4290-AB6D-D9F1E0DD889E}" v="3" dt="2023-09-13T17:38:51.471"/>
    <p1510:client id="{FF412277-5931-47E5-9193-AB68989A4B0C}" v="1" dt="2023-08-29T17:50:27.106"/>
  </p1510:revLst>
</p1510:revInfo>
</file>

<file path=ppt/tableStyles.xml><?xml version="1.0" encoding="utf-8"?>
<a:tblStyleLst xmlns:a="http://schemas.openxmlformats.org/drawingml/2006/main" def="{AA0C4A73-CCBE-4AB0-953B-400E91F9EC7F}">
  <a:tblStyle styleId="{AA0C4A73-CCBE-4AB0-953B-400E91F9EC7F}"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customschemas.google.com/relationships/presentationmetadata" Target="metadata"/><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C CSE 5D JANAV SHETTY" userId="S::pes2ug21cs210@pesuonline.onmicrosoft.com::27b8d7a1-ad25-429b-8dc6-bd5f566592c4" providerId="AD" clId="Web-{2368F90E-40C6-4204-B9E3-A99341012A09}"/>
    <pc:docChg chg="sldOrd">
      <pc:chgData name="EC CSE 5D JANAV SHETTY" userId="S::pes2ug21cs210@pesuonline.onmicrosoft.com::27b8d7a1-ad25-429b-8dc6-bd5f566592c4" providerId="AD" clId="Web-{2368F90E-40C6-4204-B9E3-A99341012A09}" dt="2023-09-04T16:54:03.929" v="0"/>
      <pc:docMkLst>
        <pc:docMk/>
      </pc:docMkLst>
      <pc:sldChg chg="ord">
        <pc:chgData name="EC CSE 5D JANAV SHETTY" userId="S::pes2ug21cs210@pesuonline.onmicrosoft.com::27b8d7a1-ad25-429b-8dc6-bd5f566592c4" providerId="AD" clId="Web-{2368F90E-40C6-4204-B9E3-A99341012A09}" dt="2023-09-04T16:54:03.929" v="0"/>
        <pc:sldMkLst>
          <pc:docMk/>
          <pc:sldMk cId="2276887290" sldId="303"/>
        </pc:sldMkLst>
      </pc:sldChg>
    </pc:docChg>
  </pc:docChgLst>
  <pc:docChgLst>
    <pc:chgData name="EC CSE 5G RASHID T TAHASILDAR" userId="S::pes2ug21cs424@pesuonline.onmicrosoft.com::2a16c9cc-60ae-48b8-a55e-7d9eecacaea1" providerId="AD" clId="Web-{FF412277-5931-47E5-9193-AB68989A4B0C}"/>
    <pc:docChg chg="sldOrd">
      <pc:chgData name="EC CSE 5G RASHID T TAHASILDAR" userId="S::pes2ug21cs424@pesuonline.onmicrosoft.com::2a16c9cc-60ae-48b8-a55e-7d9eecacaea1" providerId="AD" clId="Web-{FF412277-5931-47E5-9193-AB68989A4B0C}" dt="2023-08-29T17:50:27.106" v="0"/>
      <pc:docMkLst>
        <pc:docMk/>
      </pc:docMkLst>
      <pc:sldChg chg="ord">
        <pc:chgData name="EC CSE 5G RASHID T TAHASILDAR" userId="S::pes2ug21cs424@pesuonline.onmicrosoft.com::2a16c9cc-60ae-48b8-a55e-7d9eecacaea1" providerId="AD" clId="Web-{FF412277-5931-47E5-9193-AB68989A4B0C}" dt="2023-08-29T17:50:27.106" v="0"/>
        <pc:sldMkLst>
          <pc:docMk/>
          <pc:sldMk cId="0" sldId="268"/>
        </pc:sldMkLst>
      </pc:sldChg>
    </pc:docChg>
  </pc:docChgLst>
  <pc:docChgLst>
    <pc:chgData name="EC CSE 5G RAGHAVENDRA GAJANAN AMBEKAR" userId="S::pes2ug21cs412@pesuonline.onmicrosoft.com::11f3917a-4ff7-440d-9e56-d6c67c728ab8" providerId="AD" clId="Web-{67A344CC-7999-4290-AB6D-D9F1E0DD889E}"/>
    <pc:docChg chg="modSld">
      <pc:chgData name="EC CSE 5G RAGHAVENDRA GAJANAN AMBEKAR" userId="S::pes2ug21cs412@pesuonline.onmicrosoft.com::11f3917a-4ff7-440d-9e56-d6c67c728ab8" providerId="AD" clId="Web-{67A344CC-7999-4290-AB6D-D9F1E0DD889E}" dt="2023-09-13T17:38:51.471" v="2" actId="1076"/>
      <pc:docMkLst>
        <pc:docMk/>
      </pc:docMkLst>
      <pc:sldChg chg="modSp">
        <pc:chgData name="EC CSE 5G RAGHAVENDRA GAJANAN AMBEKAR" userId="S::pes2ug21cs412@pesuonline.onmicrosoft.com::11f3917a-4ff7-440d-9e56-d6c67c728ab8" providerId="AD" clId="Web-{67A344CC-7999-4290-AB6D-D9F1E0DD889E}" dt="2023-09-13T17:38:51.471" v="2" actId="1076"/>
        <pc:sldMkLst>
          <pc:docMk/>
          <pc:sldMk cId="2766644839" sldId="299"/>
        </pc:sldMkLst>
        <pc:spChg chg="mod">
          <ac:chgData name="EC CSE 5G RAGHAVENDRA GAJANAN AMBEKAR" userId="S::pes2ug21cs412@pesuonline.onmicrosoft.com::11f3917a-4ff7-440d-9e56-d6c67c728ab8" providerId="AD" clId="Web-{67A344CC-7999-4290-AB6D-D9F1E0DD889E}" dt="2023-09-13T17:38:51.471" v="2" actId="1076"/>
          <ac:spMkLst>
            <pc:docMk/>
            <pc:sldMk cId="2766644839" sldId="299"/>
            <ac:spMk id="399"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5:29:44.717"/>
    </inkml:context>
    <inkml:brush xml:id="br0">
      <inkml:brushProperty name="width" value="0.05292" units="cm"/>
      <inkml:brushProperty name="height" value="0.05292" units="cm"/>
      <inkml:brushProperty name="color" value="#FF0000"/>
    </inkml:brush>
  </inkml:definitions>
  <inkml:trace contextRef="#ctx0" brushRef="#br0">22574 9781 924 0,'0'0'293'0,"0"0"-1"16,0 0 55-16,0-126-24 16,0 84-50-16,0-4-67 15,0 0-60-15,0-3-31 16,0 2-57-16,-10 0-26 15,-15 3 9-15,-15 4-40 16,-36 2 13-16,-53 6-14 16,-63 6-6-16,-33 8-5 15,-18 12 6-15,-3 4 5 16,20 2-6-16,-1 0 15 0,6 16-7 16,16 12-1-1,14 16-1-15,12 12 1 0,11 16-1 16,20 16 0-16,7 9-4 15,10 7 14-15,2 12-8 16,2 9-2-16,-1 13 0 16,1 13-6-16,0 3 6 15,-4 6-3-15,-7-1-4 16,-2-1 14-16,-1 3-6 16,8 3-1-16,10 2 0 15,13 5-4-15,19 3 4 16,16-1 0-16,12-5 0 15,8-1 2-15,3-5 6 0,6 1-8 16,-2-1 0-16,4-2 8 16,7-1-8-16,8-3 0 15,10-3-1-15,11-11 1 16,8-12-2-16,0-9 2 16,18-11 0-16,13-4-1 15,13 3 1-15,6-17 0 16,-4-14-6-16,-1-16 12 0,1-6-3 15,10 6-3 1,9 9-31-16,6-1-29 0,1-2-22 16,1-2 25-16,5-2-26 15,4 2-38-15,7 1 15 16,3 1 8 0,3 4 23-16,3 4 32 15,1 0 9-15,3 0-14 16,19 9-71-16,14 7-39 15,23 2-33-15,3-8-34 16,-27-21 11-16,-34-19-39 16,-34-18 114-16,-1 2 116 15,16 2 23-15,28 16 13 16,35 10 52-16,26 4 36 0,9-3 12 16,-8-13 15-1,-7-8-57-15,-5-10-29 0,6-2-25 16,7 0-17-16,-1-2-6 15,-1-2-143-15,-44-4-148 16,-23-6-44-16</inkml:trace>
  <inkml:trace contextRef="#ctx0" brushRef="#br0" timeOffset="1134.49">22697 16312 725 0,'160'13'273'0,"16"0"-66"16,-26-4-9-16,-1 0-36 15,0-4 17-15,2-1-37 16,7-4 14-16,8 0-17 15,3-4-32-15,7-10-25 0,2-4-30 16,-7-5-31-16,-7 5-10 16,-13-4-2-16,-4 0-8 15,0 0 11-15,11-8 0 16,8 2 6-16,2-4-5 16,9-6-13-16,1 0-5 15,-3 4 4-15,-5-2 2 16,-12 0 5-16,-8 1-5 15,-3 3 0-15,1 0 6 16,4-2-7-16,-5-4 0 16,-8-2-1-16,-10-4 2 0,-6-8-1 15,-21 6 1-15,-15 6 1 16,-18 5 1-16,-7 1-3 16,14-4 0-16,8-8 7 15,11-2-6-15,-2-4 20 16,-7 6-14-16,-1-3-7 15,-12 5 3-15,-5-2-3 16,-8 0 0-16,-5-2 0 16,1-10 31-16,4-4 32 15,3-9-42-15,9-6-7 16,5-8-14-16,4-7 0 16,-2 0-34-16,0 1 16 0,-10 1 17 15,-7 2 1-15,-8-2 0 16,-6-5 1-16,-1-15 14 15,9-18-14-15,13-24 0 16,6-15 12-16,4 5-12 16,-10 3 12-16,-18 17-13 15,-13 1 36-15,-18 9 100 16,-18 2 15-16,-2 4-11 16,-8 5-8-16,-10 1-42 15,1-2-35-15,0-11-46 0,3-9-1 16,-1-11 7-16,-5-7-14 15,-2-2 7-15,-9-3-4 16,-10 1 4-16,-9 1 1 16,-8 5-9-16,-9 1 0 15,-9 1 6-15,-7 5 0 16,-3 5 0-16,-11 12-6 16,11 25 9-16,-26 0 3 15,-12 8-11-15,-12 7-1 16,-25-8 10-16,7 20-10 15,-4 5 0-15,-2 5 0 0,-3 8-2 16,0 4-6 0,3 5 8-16,2 8 0 0,-5 2 0 15,-2 1 11-15,-8 2-10 16,-6-2-1-16,-6-2-3 16,-4 1-9-16,-4 4 12 15,-4 2 0-15,-1 7-2 16,-1 2 8-16,-1 2-4 15,-1 2-2-15,-1-2-9 16,5 2 8-16,6 0-10 16,4 2 11-16,4 0 0 0,2 4 10 15,8 0-10-15,1 4 0 16,8 3 1-16,0 8-4 16,9 5 3-16,6 0 0 15,6 12-6-15,4 10 14 16,10 2-14-16,21-2 6 15,19-2 0-15,20-2-8 16,3-2 8-16,-11 4 0 16,-15 6-1-16,-12 4 10 15,-1 2-9-15,-2 2 0 0,-2 2-4 16,-18 10-6 0,-18 12 4-16,-20 11-14 0,-9 1-19 15,7-6-27-15,5-6 8 16,8-3-18-16,-2 1-44 15,-1-4-63-15,42-12-143 16,17-16-403-16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5:52:28.550"/>
    </inkml:context>
    <inkml:brush xml:id="br0">
      <inkml:brushProperty name="width" value="0.05292" units="cm"/>
      <inkml:brushProperty name="height" value="0.05292" units="cm"/>
      <inkml:brushProperty name="color" value="#FF0000"/>
    </inkml:brush>
  </inkml:definitions>
  <inkml:trace contextRef="#ctx0" brushRef="#br0">2501 5207 1335 0,'0'0'639'0,"0"0"-305"16,0 0 141-16,0 0-191 0,0 0 0 16,0 0-26-1,-73 97-48-15,71-97-39 0,2-22-65 16,0-21-106-16,0-33 0 16,31-50 0-16,29-52 0 15,11-13 0-15,-4 26 0 16,-13 47 0-16,-23 56 0 15,-8 18 0-15,-4 2 0 16,-3 5 0-16,-5 8 0 16,-9 15 0-16,-2 14 0 15,-6 2 0-15,-15 30 0 16,-5 14 0-16,4 12 0 16,6 10 0-16,11 6 0 0,5-1 0 15,19-3 0-15,18-6 0 16,7-6 0-16,1-8 0 15,-5-8 0-15,-15-2 0 16,-14-3 0-16,-11-5 0 16,-13 0 0-16,-27-2 0 15,-9-2 0-15,-7-6 0 16,0-8 0-16,1-8 0 16,8-6 0-16,9 0 0 15,11 0 0 1,11-6 0-16,12 0 0 0,4 0 0 15,16 2 0-15,21-4 0 0,17-2 0 16,11-2 0-16,10-8 0 16,3-7 0-16,-2-4 0 15,-10-7 0-15,-12-5 0 16,-16-1 0-16,-18 4 0 16,-9 8 0-16,-8 6 0 15,-3 12 0-15,0 12 0 16,0 2 0-16,0 20 0 15,0 22 0-15,0 14 0 16,0 5 0-16,13 1 0 16,7-6 0-16,7-14 0 0,1-12 0 15,4-16 0 1,2-14 0-16,-1-2 0 0,-2-28 0 16,1-14 0-16,-3-11 0 15,-6 0 0-15,0 2 0 16,-7 13 0-16,-5 16 0 15,-3 18 0-15,-3 6 0 16,4 28 0 0,0 14 0-16,2 8 0 0,3 0 0 15,-4-3 0-15,4-9 0 16,-5-10 0-16,0-10 0 0,-5-10 0 16,3-8 0-16,2 0 0 15,4-24 0-15,3-10 0 16,3-4 0-16,4 3 0 15,2 12 0-15,-3 13 0 16,2 10 0-16,3 6 0 16,0 17 0-16,0 8 0 15,-1-5 0 1,-1-6-162-16,-5-20-411 0,-4 0-82 16,-10-8-1-16</inkml:trace>
  <inkml:trace contextRef="#ctx0" brushRef="#br0" timeOffset="142.04">3636 4273 2723 0,'0'0'967'16,"0"0"-729"-16,0 0-70 16,0 0-168-16,0 0-32 0,0 0-172 15,-3 126-689-15</inkml:trace>
  <inkml:trace contextRef="#ctx0" brushRef="#br0" timeOffset="472.41">4382 4521 2031 0,'0'0'851'16,"0"0"-342"-16,0 0-157 0,0 0-152 15,0 0-101-15,0 0-63 16,0 0-18-16,-140 115-18 16,107-51 0-16,4 4 0 15,6 0 0-15,12-5 0 16,11-9 0-16,11-12 0 15,33-14 0-15,24-18 0 16,16-10 0-16,7-22 0 16,23-53-246-16,-25 7-422 15,-22 0-452-15</inkml:trace>
  <inkml:trace contextRef="#ctx0" brushRef="#br0" timeOffset="771.15">4853 4652 791 0,'0'0'1366'0,"0"0"-867"0,0 0-29 15,0 0-222-15,0 0-71 16,31 104-21-16,-14-90-67 16,8-8-5-16,2-6-38 15,0 0-34-15,-1-20-4 16,-4-8-8-16,-10-6 0 16,-10-2-1-16,-2 0 7 0,-16 2-2 15,-18 6 4-15,-3 10-7 16,-5 11 40-16,-3 7-19 15,3 25 5-15,1 17 15 16,12 16-42-16,10 8 0 16,12 4 0-16,7-2 0 15,15-5 0 1,27-15 0-16,14-16 0 0,18-20 0 16,8-12 0-16,9-20 0 15,23-56 0-15,-25 3-120 16,-20 3-632-16</inkml:trace>
  <inkml:trace contextRef="#ctx0" brushRef="#br0" timeOffset="2164.3">7035 4860 2203 0,'0'0'849'0,"0"0"-608"0,0 0 42 16,0 0-173-1,0 0-82-15,116-88-8 0,-60 50-14 16,-2-2-3 0,-10 0 3-16,-13-2-6 0,-12 2 26 15,-19 3 13-15,0 8 19 16,-29 8 11-16,-14 16-37 15,-10 5-5-15,-5 27-18 16,4 22-8-16,10 11 23 16,17 6-23-16,21 2 5 31,6-6 6-31,37-10 0 16,26-16 8-16,32-15-9 15,34-21-11-15,-6-8 0 16,-9-23 0-16,-18-6-36 0,-25-8-2 15,-3-7 17-15,-2-8 21 16,-29 2 1-16,-19 8 6 16,-18 9 22-16,-5 18 29 15,-26 14-58-15,-9 9 0 16,-5 23 0-16,3 19 0 16,5 10 0-16,10 2 0 15,16-2 0-15,11-10 0 16,2-12 0-16,29-12 0 15,7-14 0-15,6-4 0 16,1-12 0-16,-9-16 0 16,-9-6 0-16,-12 2 0 0,-8 4 0 15,-7 8 0-15,0 16 0 16,-2 4 0-16,-10 14 0 16,4 20 0-16,1 6 0 15,7 2 0-15,0-4 0 16,13-8 0-16,18-8 0 15,5-12 0-15,7-10 0 16,-1-1 0-16,0-26 0 16,-4-7 0-16,-2-6 0 15,-5-6 0-15,0-4 0 16,0 2 0-16,1 4 0 16,-1 6 0-16,-4 12 0 15,-6 12 0-15,-3 14 0 0,-2 0 0 16,0 14 0-16,-4 14 0 15,2 0 0-15,-3-2 0 16,3-4 0-16,-5-8 0 16,-3-10 0-16,1-4 0 15,-4 0 0-15,-1-16 0 16,-2-8 0-16,0-4 0 16,0 0 0-16,-10 2 0 0,-7 9 0 15,-10 9 0-15,-2 8 0 16,-6 11 0-16,-3 25 0 15,2 12 0-15,7 12 0 16,9 6 0-16,11 1 0 16,9-8 0-16,16-9 0 15,28-11 0-15,18-21 0 16,17-16 0-16,6-6 0 16,4-33 0-16,-5-14-9 15,-4-30-26-15,-11-31 10 16,-19 4 24-16,-21 5 0 15,-21 17 1-15,-8 32 16 16,-2 8 39-16,-18 16-55 0,-2 28 0 16,-5 12 0-16,0 42 0 15,5 20 0-15,7 12 0 16,13 7 0-16,2-5 0 0,6-10 0 16,21-14 0-16,4-18 0 15,2-17 0 1,1-17 0-16,-3-10 0 0,0-6 0 15,-2-25 0-15,2-7 0 16,0 0 0-16,-2 2 0 16,-2 10 0-16,-3 16 0 15,-4 10 0-15,1 8 0 16,-4 24 0-16,1 10 0 16,0 2 0-16,0 1 0 0,2-8 0 15,2-8 0-15,5-15 0 16,2-14 0-16,6-4-3 15,33-60-161-15,-13 3-434 16,3-5-675-16</inkml:trace>
  <inkml:trace contextRef="#ctx0" brushRef="#br0" timeOffset="3503.49">11541 4463 2633 0,'0'0'722'15,"0"0"-270"-15,0 0-277 16,-134-14-61-16,92 53-114 15,2 16 0-15,7 16 0 16,8 7 0-16,16 0 0 16,9-6 0-16,24-11 0 15,28-17 0-15,16-22 0 16,13-18 0-16,2-4 0 0,-6-30 0 16,-10-13 0-1,-15-7 0-15,-15 0 0 0,-12 6 0 16,-12 10 0-16,-8 16 0 15,-5 16 0-15,0 2 0 16,0 28 0-16,0 16 0 16,0 6 0-16,0 0 0 15,24-3 0-15,17-11 0 16,5-14 0-16,8-16 0 16,-6-6 0-16,-5-10 0 15,-14-22 0-15,-12-12 0 0,-14-6 0 16,-3-8 0-16,-13-3 0 15,-21 5 0-15,-8 14 0 16,-5 18 0-16,-2 24 0 16,2 4 0-16,5 36 0 15,11 12 0-15,15 4 0 16,16 2 0-16,11-9 0 16,32-13 0-16,15-12 0 15,9-19 0-15,4-5 0 16,-3-11 0-16,-10-19 0 0,-8-12 0 15,-13-5 0 1,-10-1 0-16,-12 4 0 0,-3 6 0 16,-7 16 0-16,-5 14 0 15,0 8 0-15,0 26 0 16,0 20 0-16,0 8 0 16,0 2 0-16,0-3 0 15,12-13 0-15,9-10 0 16,-1-14 0-16,2-12 0 15,0-4 0-15,3-10 0 16,0-18 0-16,4-10 0 16,0-4 0-16,0 2 0 15,-3 5 0-15,-6 9 0 0,-4 14 0 16,-7 12 0 0,-3 0 0-16,-1 26 0 0,1 10 0 15,2 2 0-15,-2 3 0 16,3-8 0-16,-1-7 0 15,4-12 0-15,3-9 0 16,8-5 0-16,6-14 0 16,4-18 0-16,0-4 0 15,1-3 0-15,-10 10 0 16,-3 6 0-16,-10 11 0 16,-1 12 0-16,4 0 0 15,9 16 0-15,8 7 0 16,11-1 0-16,10-7 0 0,3-6 0 15,-4-9 0-15,-6-13 0 16,-14-20 0-16,-13-14 0 16,-12-7 0-16,-6-4 0 15,0-2 0-15,-2 4 0 16,-7 7 0-16,3 16 0 16,2 15 0-16,1 18 0 15,3 19 0-15,0 53 0 16,24 47 0-16,9 42 0 15,4 15 0-15,-8-10 0 16,-10-35 0-16,-10-47 0 0,-6-26 0 16,-3-16 0-16,0-2 0 15,-9-12-33-15,-11-12-227 16,-2-16-229-16,-3-32-74 16,7-70 200-16,5 6-152 15,8-7-367-15</inkml:trace>
  <inkml:trace contextRef="#ctx0" brushRef="#br0" timeOffset="4975.64">13364 4728 400 0,'0'0'1493'16,"0"0"-636"-16,0 0-267 16,0 0-227-16,0 0-165 0,0 0-145 15,118-98-28 1,-74 122-25-16,1 6 0 0,-12 6-24 16,-13 4-91-1,-20 0-35-15,-2 1 40 0,-38-4 4 16,-16-1 76-16,-2-7 30 15,5-7 54-15,12-8 103 16,22-8-17-16,19-6-34 16,17 0-47-16,39-18-43 15,22-13-16-15,14-5-42 16,1-5-39-16,-4 0-10 16,-15 5 20-16,-20 6 67 15,-21 10 4-15,-18 8 63 0,-15 12 85 16,0 0-50-1,-13 16-52-15,-10 18-13 0,1 6-25 16,9 5 5-16,11-1-13 16,2-4-7-16,31-10 6 15,13-10-4-15,10-14-5 16,-3-6 9-16,-4-12 0 16,-14-21 1-16,-15-7 12 0,-18-7-11 15,0-4 11-15,-22-3-12 16,-14 6 0-16,-6 8 0 15,-5 16 0 1,1 18 0-16,-2 6-3 0,9 22-6 16,10 16 9-16,13 6 0 15,16 3-3 1,4-7 2-16,35-8 2 16,15-10 4-16,18-15 5 15,8-7-10-15,1-7 0 16,-6-22 0-16,-7-9 0 15,-14-6-3-15,-6-4 6 0,-13 4-3 16,-10 8 0-16,-8 16 0 16,-5 16 0-16,-8 6 0 15,-2 36 0-15,-2 16 0 16,5 10 0-16,-1 2 0 16,0-5 0-1,4-15 0-15,-2-12 0 0,1-18 0 16,-1-12 0-16,6-4 0 15,3-18 0-15,8-16 0 16,4-7 0-16,4-5 0 16,0 5 0-16,0 0 0 15,-4 11 0-15,-2 10 0 0,-6 10 0 16,1 10 0-16,-2 0 0 16,0 14 0-16,0 12 0 15,2 8 0-15,2 2 0 16,7 1 0-16,4-3 0 15,9-6 0-15,10-6 0 16,8-8 0-16,9-10 0 16,2-4 0-16,-1-4 0 15,-10-18 0-15,-9-9 0 16,-11-6 0-16,-13-6 0 16,-16-4 0-16,-9-4 0 0,-2 7 0 15,-20 8 0-15,-13 16 0 16,-9 20 0-16,-1 2 0 15,3 34 0 1,9 14 0-16,16 4 0 0,15 2 0 16,6-5 0-16,32-9 0 15,15-12 0-15,10-12 0 16,3-14 0-16,1-4 0 16,-9-12 0-16,-8-16 0 15,-8-5 0-15,-11 0 0 16,-4-6 0-16,-3 3 0 0,-2 4 0 15,-2 10 0-15,-4 12 0 16,-3 10 0-16,-4 4 0 16,3 24 0-16,-6 7 0 15,1 1 0-15,-1-3 0 16,-2-7 0-16,2-8-21 16,0-11-21-1,3-7 22-15,7 0 14 0,3-20 6 16,8-7 0-16,6-1-6 15,5-2 14-15,-1 6-8 0,-4 8 0 16,-4 10 0 0,-5 6 16-16,-2 8-16 0,1 19 1 15,-3 5 8-15,0 0-9 16,2-6 0-16,1-7-25 16,0-12 16-16,2-7 7 15,2-12 4-15,0-23 4 16,0-11 42-16,4-10-7 15,0-6-41-15,0-10 0 16,5-4 0-16,-5-5 0 16,-2 5 0-1,-9 10 0-15,-7 18 0 0,-6 20 0 16,-7 24 0-16,0 8 0 16,0 36 0-16,-11 18 0 15,-3 16 0-15,3 7 0 0,5 1 0 16,4-4 0-16,2-10 0 15,8-11 0 1,21-16 0-16,9-14 0 0,5-18-81 16,15-13-221-16,-10-22-226 15,-12-6-375-15</inkml:trace>
  <inkml:trace contextRef="#ctx0" brushRef="#br0" timeOffset="5132.91">16438 4457 2552 0,'0'0'949'16,"0"0"-637"-16,0 0-29 15,0 0-283-15,0 0 0 16,174-22 0-16,-96 21 0 16,-1 1-164-1,-21 0-582-15,-22 0-889 0</inkml:trace>
  <inkml:trace contextRef="#ctx0" brushRef="#br0" timeOffset="6460.78">18136 4499 2045 0,'0'0'791'0,"0"0"-427"15,0 0 158-15,0 0-340 16,0 0-55-16,0 0-62 15,0 0-65-15,-83 21 0 16,50 43 0-16,2 14 0 16,6 6 0-16,16-3 0 15,9-16 0-15,19-18 0 16,25-25 0-16,14-22 0 16,4-20 0-1,-4-30 0-15,-11-18 0 0,-16-9-33 16,-22-1 16-16,-9 0 4 15,-18 9-4-15,-15 14 16 16,-1 19 2-16,5 19-1 16,9 17 17-16,11 12-8 0,9 29-8 15,19 3-1-15,33 0 0 16,25-8 6-16,16-16-6 16,7-16-15-16,-4-4 3 15,-11-30-47-15,-23-12 38 16,-22-8 10-16,-24-3 11 15,-16-1 69-15,0 4 27 16,-18 10-96-16,-7 8 0 16,6 16 0-1,0 16 0-15,7 8 0 0,0 36 0 0,12 40 0 16,0 44 0-16,29 45 0 16,16 16 0-1,-1-7 0-15,-3-17 0 0,-15-37 0 16,-12-26 0-16,-8-28 0 15,-6-28 0 1,-2-14 0-16,-21-10 0 0,-35-22-168 16,6-14-463-1,-2-23-468-15</inkml:trace>
  <inkml:trace contextRef="#ctx0" brushRef="#br0" timeOffset="6571.65">18535 5081 2094 0,'0'0'1005'15,"0"0"-655"-15,118-34-65 0,7 12-136 0,37-10-109 32,12-11-40-32,-40 10-355 15,-43-2-1196-15</inkml:trace>
  <inkml:trace contextRef="#ctx0" brushRef="#br0" timeOffset="6838.8">20081 4163 3071 0,'0'0'843'15,"0"0"-661"-15,0 0-182 16,0 0 0-16,-4 112 0 16,6-8 0-16,4 1 0 15,1-7 0-15,-2-14 0 16,-3-24 0-16,0-4 0 15,-2-4 0-15,0-19 0 16,0-23 0-16,0-10-245 16,-16-49-385-16,-1-7-325 15,3-6-166-15</inkml:trace>
  <inkml:trace contextRef="#ctx0" brushRef="#br0" timeOffset="7009.96">20046 4243 1731 0,'0'0'1005'0,"0"0"-352"16,0 0-115-16,0 0-369 15,0 0-169-15,124-111 0 16,-48 100 0-16,8-4 0 16,6 5 0-16,-5 2 0 15,-19 7 0-15,-26 1-287 16,-40 18-300-16,-25 9-154 16,-25 5-71-16</inkml:trace>
  <inkml:trace contextRef="#ctx0" brushRef="#br0" timeOffset="7109.89">19994 4568 479 0,'0'0'1279'0,"0"0"-595"16,0 0-9-16,0 0-209 15,160 12-277-15,-77-14-97 16,13-10-59-16,35-2-33 16,-22 1-210-16,-19 6-885 0</inkml:trace>
  <inkml:trace contextRef="#ctx0" brushRef="#br0" timeOffset="7500.26">21298 4524 2742 0,'0'0'743'0,"0"0"-476"0,0 0-71 16,0 0-148-1,0 0-31-15,11 152-2 0,11-86-15 16,4-6-49-16,9-13-82 16,0-18-32-16,5-18 88 15,0-11 51-15,3-16 24 16,-1-21 38-16,-3-5 57 16,4-6 31-16,-1 2-18 15,1 6-14-15,1 8-45 16,1 10-49-16,-3 12 0 15,3 10 0-15,-2 6 0 16,-6 26 0-16,-6 14 0 16,-4 6 0-16,-14 4 0 15,-6 1 0-15,-7-10 0 16,-5-7-86-16,-41-19-197 0,3-13-264 16,-1-8-450-16</inkml:trace>
  <inkml:trace contextRef="#ctx0" brushRef="#br0" timeOffset="7674.26">21764 4257 2967 0,'0'0'877'0,"0"0"-625"0,0 0-252 16,0 0 0-1,0 0 0-15,0 0 0 0,0 0-374 16,110 58-1375-16</inkml:trace>
  <inkml:trace contextRef="#ctx0" brushRef="#br0" timeOffset="8210.83">23860 4658 2210 0,'0'0'720'0,"0"0"-359"31,0 0-5-31,-85-120-113 0,48 96-126 16,-4 12-28-16,-8 12-89 15,-9 0 0-15,-2 30 0 16,2 10 0-16,12 4 0 15,12 2 0-15,21-6 0 0,13-8 0 16,10-12 0-16,29-12 0 16,7-8 0-16,4-2 0 15,-6-20 0-15,-3-6 0 16,-8-4 0-16,-4-2 0 16,-8 2 0-16,-4 6 0 15,-7 8 0-15,-5 16 0 16,-5 2 0-16,0 22 0 15,2 22 0-15,10 8 0 16,14 4 0-16,41 2-3 16,-5-15-366-16,-1-20-572 0</inkml:trace>
  <inkml:trace contextRef="#ctx0" brushRef="#br0" timeOffset="9164.4">24348 4726 1950 0,'0'0'789'0,"0"0"-443"16,0 0-64-16,0 0-89 15,0 0-7-15,0 0-82 16,134 10-37-16,-92-44-44 16,-2-10-14-16,-2-8 12 15,-3-12-21-15,1-8 0 16,-1-31 21-16,-3-35-21 0,-8 8 19 15,-10 13-7 1,-12 31 20-16,-2 46 10 0,0 16-42 16,-11 22 0-16,-9 30 0 15,0 68 0-15,4 38 0 16,7 15 0-16,9-7 0 16,4-36 0-16,13-30 0 15,0-21 0-15,5-11 0 16,3 0 0-16,4-6 0 15,2-6 0-15,0-20 0 0,-2-12 0 16,1-16 0-16,-4-24 0 16,-4-16 0-16,-2-10 0 15,-7-4 0-15,-3-1 0 16,-6 15 0-16,-2 14 0 16,-2 18 0-16,0 16 0 15,0 8 0-15,7 0 0 16,13 16 0-16,11 8 0 15,11 0 0-15,10-2 0 16,2-2 0-16,-6-2 0 16,-10 1 0-16,-11-3-15 15,-16 4 13-15,-11 3-10 16,0 4 12-16,0 3-1 0,-14 0-2 16,4-2-1-16,3 0 2 15,7-6 4-15,5-4 1 16,26-8-3-16,13-4 0 15,14-6-1-15,9 0-10 16,5-18 5-16,-4-10 0 16,-3-8 12-1,-5-10-4-15,-6-8 20 16,-12-4 6-16,-9-1-28 0,-12 7 0 16,-11 10 0-16,-10 10 0 15,0 14 0-15,-22 16 0 0,-12 2 0 16,-5 26 0-16,-3 16 0 15,5 8 0-15,16 6 0 16,16-2 0-16,5-1 0 16,36-9 0-16,20-10 0 15,13-10 0-15,12-12 0 16,8-10 0-16,-1-2 0 16,-6-8 0-16,-6-20 0 15,-14-10 0-15,-10-10 0 16,-13-10 0-1,-12-7 0-15,-9 3 0 0,-15 8 0 0,-3 14 0 16,-14 20 0-16,-22 20 0 16,-4 8 0-16,3 36 0 15,3 14 0-15,16 8 0 16,16 3 0-16,2-8 0 16,25-4 0-1,19-13 0-15,10-10 0 0,6-12 0 16,-2-14 0-16,-4-8-89 15,-12-16-293-15,-16-14-319 16,-15-4-231-16</inkml:trace>
  <inkml:trace contextRef="#ctx0" brushRef="#br0" timeOffset="9463.07">24876 3974 2547 0,'0'0'843'16,"0"0"-522"-16,0 0-55 0,243-14-147 16,-60 14-119-16,13 14 0 15,-34 0 0-15,-50-4 0 16,-56-4 0-16,-27-2 0 15,-10 0-18-15,-9 0-68 16,-10 3-29-16,-12-2 7 16,-46 9-36-16,7 0-201 15,4-2-668-15</inkml:trace>
  <inkml:trace contextRef="#ctx0" brushRef="#br0" timeOffset="10812.18">2582 7068 1805 0,'0'0'723'16,"0"0"-461"-16,0 0 207 15,0 0-169-15,0 0-155 16,0 0-79-16,80-152 21 16,-8 64-15-16,21-35-4 15,11-31-44-15,-10 10-8 0,-32 29 6 16,-28 39-22-16,-25 40 0 16,-4 10 0-16,-5 10 1 15,-5 14 21-15,-22 6-22 16,-8 38-15-16,-2 12 14 15,12 10-4-15,11 4 5 16,14-4 0-16,18-3 1 16,28-7 8-16,17-8-9 15,6-8-12-15,-2-6 10 16,-12-6-8-16,-16-2 10 16,-27 2-6-16,-12 0 6 0,-31 1 3 15,-29 1 3 1,-15-2-5-16,-4-4 13 0,13-8-13 15,18-10-2-15,31-4-22 16,46-36-163-16,29-7-517 16,13-4-261-16</inkml:trace>
  <inkml:trace contextRef="#ctx0" brushRef="#br0" timeOffset="11065.91">3731 6487 810 0,'0'0'1642'15,"0"0"-923"-15,0 0-137 16,0 0-239-16,0 0-343 0,0 0 0 15,0 0 0 1,-73 56 0-16,67-10 0 16,6 2 0-16,0 0 0 0,19-9 0 15,17-14 0-15,11-14 0 16,4-11 0-16,-4-8 0 16,-5-23 0-16,-15-11 0 15,-13-8 0-15,-14-6 0 16,0-4 0-16,-25 1 0 15,-11 9 0-15,-11 20 0 0,-1 23 0 16,-2 8 0-16,-1 70 0 16,11-1-467-16,15-2-804 0</inkml:trace>
  <inkml:trace contextRef="#ctx0" brushRef="#br0" timeOffset="11742.49">5425 6230 3300 0,'0'0'687'0,"0"0"-578"0,0 0-109 0,0 0 0 15,0 0 0-15,-21 179 0 16,21-87 0-16,0-6 0 15,16-26 0-15,7 0 0 16,6-6 0-16,6-22 0 16,7-23 0-16,-2-9 0 15,3-27 0-15,-5-19 0 16,-3-10 0-16,-4-2 0 16,-6 2 0-16,-7 10 0 15,-7 16 0-15,-4 15 0 0,-3 15 0 16,1 3 0-16,6 25 0 15,4 6 0-15,10 6 0 32,4-2 0-32,6-6 0 0,1-8 0 0,-5-12 0 15,-4-12 0-15,-7 0-9 16,-7-12-23-16,-5-16 1 16,-2-8 14-16,-1-4 16 15,-1 2 1-15,4 6 1 16,6 11 11-16,7 16 5 15,12 5-16-15,13 4 29 0,15 12-12 16,10-4-17-16,9-6 9 16,3-6-10-16,-6-8 0 15,-10-22 0-15,-15-10 0 16,-19-6 0-16,-17-3 0 16,-16-1 0-16,0 2 0 15,-27 6 0 1,-10 12 0-16,-6 14 0 0,-6 16 0 15,0 20 0-15,5 32 0 16,5 18 0-16,14 12 0 16,19 5 0-16,6-5 0 15,29-8 0-15,29-16 0 0,60-22-8 32,-11-18-466-32,-6-18-967 0</inkml:trace>
  <inkml:trace contextRef="#ctx0" brushRef="#br0" timeOffset="12931.34">8172 5919 2585 0,'0'0'717'0,"0"0"-413"15,0 0-10-15,0 0-98 32,0 0-196-32,0 0 0 15,0 0 0-15,40 160 0 16,-29-29 0-16,-2-7 0 0,-5-26 0 16,4-37 0-16,-4-27 0 15,0-8 0-15,3-4 0 16,-3-10 0-16,-2-12 0 0,4-4 0 15,2-26 0-15,3-12 0 16,9-8 0-16,5 2 0 16,4 7 0-16,0 14 0 15,-1 14 0-15,1 13 0 16,4 17 0-16,4 19 0 16,7 10 0-16,8 2 0 15,10-4 0 1,13-10 0-16,12-10 0 0,7-14 0 15,-1-10 0-15,-3 0 0 16,-15-24-11-16,-17-8 11 0,-15-8 11 16,-18-6-11-1,-19-4 0-15,-6 3 0 0,-4 7 0 16,-25 14 0 0,-8 18 0-16,-5 8 0 0,-2 18 0 15,-1 22 0-15,8 9 0 16,8 2 0-16,13-2 0 15,16-7 0-15,0-8 0 16,22-10 0-16,11-10 0 16,8-12 0-16,-1-2 0 15,-2-10 0-15,-3-14 0 16,-6-8 0-16,-4-4 0 0,-5-2 0 16,-7 4 0-16,-6 7 0 15,-2 13 0-15,-5 14 0 16,0 0 0-16,0 32 0 15,0 11 0-15,0 7 0 16,4-2 0 0,9-6 0-16,8-8 0 0,3-14 0 15,2-12 0-15,5-8 0 16,1-4 0-16,2-22 0 16,1-8 0-16,-1-6 0 15,-1-2 0-15,-2 2 0 16,-4 6 0-16,-8 12 0 15,0 14 0-15,-6 8 0 0,1 14 0 16,3 22 0-16,3 10 0 16,3 6 0-16,-1-2 0 15,0-6 0-15,-2-12 0 16,-1-12 0-16,-2-12 0 16,-1-8 0-16,-1-6 0 15,3-22 0 1,-1-6 0-16,4-4 0 0,1-2 0 15,2 4 0-15,3 6 0 16,2 12 0-16,0 8 0 16,4 10 0-16,5 0 0 0,9 8 0 15,7 8 0-15,6 0 0 16,0-4 0 0,1-6 0-16,-6-6 0 0,-6 0 0 15,-9-6 0-15,-9-14 0 16,-11-6 0-16,-11-8 0 15,-9-3 0-15,0-1 0 16,-4 2 0-16,-19 6 0 16,-8 15 0-16,-5 15 0 15,-6 1 0-15,0 37 0 0,4 14 0 32,11 13 0-32,21 1 0 0,6-2 0 0,31-6 0 15,29-9 0-15,16-18 0 31,10-15 0-31,30-22-114 16,-20-22-532-16,-22-10-1005 0</inkml:trace>
  <inkml:trace contextRef="#ctx0" brushRef="#br0" timeOffset="13765.89">12855 6356 1162 0,'0'0'579'0,"0"0"-221"16,0 0 228-16,0 0-72 15,0 0-197-15,0 0-51 16,0 0-118-16,10-56-41 15,5 32-48-15,5-2-59 16,7 2 0-16,4 4 0 16,5 4 0-16,3 6 0 15,4 10 0-15,2 0 0 0,-1 16 0 16,1 18 0 0,-5 12 0-16,-7 10 0 0,-6 8 0 15,-11 3 0-15,-10-3 0 16,-6-8 0-16,0-8 0 15,0-14 0-15,-6-10 0 16,2-11 0-16,-2-12 0 16,6-1 0-16,0-16 0 15,0-20 0-15,12-14 0 16,10-14 0-16,10-6 0 16,5-5 0-16,5 5 0 15,0 10 0-15,-1 14 0 16,-8 14 0-16,-6 14 0 0,-2 10 0 15,-6 8 0 1,4 6 0-16,0 26 0 0,-2 12 0 16,0 12 0-16,-1 8 0 15,-3 3 0-15,-5-3 0 16,-3-8 0-16,-5-10 0 16,-2-10 0-16,0-6 0 15,5-10-234-15,0-8-382 16,2-6-532-16</inkml:trace>
  <inkml:trace contextRef="#ctx0" brushRef="#br0" timeOffset="14029.49">14179 6587 2293 0,'0'0'892'15,"0"0"-370"-15,0 0-295 16,0 0-145-16,0 0-53 15,0 0-2-15,0 0-27 16,13 124 14-16,-13-75-14 16,0-2 0-16,0 2-1 15,0-9-3 1,0-6 4-16,5-8 3 0,15-10 9 16,9-6-15-16,13-10 3 15,8 0-74-15,12-34-190 16,-9-2-412-16,-15-4-474 0</inkml:trace>
  <inkml:trace contextRef="#ctx0" brushRef="#br0" timeOffset="14328.69">14411 6276 2058 0,'0'0'663'0,"0"0"-184"15,0 0-202-15,0 0-179 16,0 0-77-16,0 0-14 16,0 0 11-16,-19 87-18 15,19-68 0-15,0-6 9 16,8-8-9-16,5-5 19 0,0 0-8 16,-1-1 5-1,-6-13 35-15,-2-7 20 0,-4-1-13 16,0 0-4-16,-4 0-36 15,-14 4 6-15,-2 8-24 16,-4 8-18-16,3 8-102 16,6 16-331-16,11 2-601 0</inkml:trace>
  <inkml:trace contextRef="#ctx0" brushRef="#br0" timeOffset="14628.23">14883 6392 2111 0,'0'0'997'15,"0"0"-426"-15,0 0-154 16,0 0-417-16,0 0 0 0,0 0 0 15,0 0 0 1,74-11 0-16,-21 11 0 0,5-4 0 16,-7 1 0-16,-9-1 0 15,-13 1 0-15,-11 0 0 16,-11 2 0-16,-5 1 0 16,-2 0 0-16,0 0-135 15,0 0-432 1,0 0-577-16</inkml:trace>
  <inkml:trace contextRef="#ctx0" brushRef="#br0" timeOffset="14896.31">15614 5887 2264 0,'0'0'889'0,"0"0"-256"15,0 0-323-15,0 0-310 16,0 0 0-16,0 0 0 16,-65 134 0-16,47-59 0 15,5 5 0 1,7 4 0-16,6-3 0 0,0-8 0 16,6-8 0-16,11-11 0 0,4-16 0 15,-3-12 0-15,-5-24-102 16,-4-2-425-16,-9-8-563 0</inkml:trace>
  <inkml:trace contextRef="#ctx0" brushRef="#br0" timeOffset="17675.53">17037 6459 927 0,'0'0'1061'0,"0"0"-687"16,0 0-116-16,0 0 33 15,0 0-108-15,0 0-74 16,0 0-19-16,72 2-23 16,-36-10-11-16,1-9 13 15,1-6 10-15,-5-5 31 0,-8-5 14 16,-9-1-47-16,-9-2-8 16,-7 4-24-16,0 4-21 15,-14 8 18-15,-13 10-26 16,-4 10 9-16,-7 2-25 15,-2 30 0 1,5 12 0-16,4 10 0 0,10 4 0 16,17 1 0-16,4-7 0 15,29-10 0-15,27-10 0 16,31-12 0-16,34-16 0 0,-4-4 0 16,-8-10 0-16,-17-16-35 15,-26-6-232-15,26-20-282 16,-13 3-398-16,-19 8-476 15</inkml:trace>
  <inkml:trace contextRef="#ctx0" brushRef="#br0" timeOffset="18032.62">18127 6270 1746 0,'0'0'775'0,"0"0"-227"16,0 0-90-16,0 0-212 16,0 0-78-16,0 0-13 15,0 0-155-15,-101-70 0 0,53 78 0 16,-12 24 0-16,0 16 0 15,2 14 0-15,12 5 0 16,21-1 0-16,19-6 0 16,6-16 0-16,37-16 0 15,18-22 0 1,12-8 0-16,0-36 0 0,-5-18 0 16,-8-16 0-16,-14-13 0 15,-13-7 0-15,-12-4 0 16,-13 2 0-16,-2 7 0 15,-2 13 0-15,-15 20 0 16,1 22 0-16,3 24 0 16,-1 8 0-16,3 38 0 0,2 36 0 31,4 35 0-31,5-1 0 0,0-8 0 16,0-15 0-16,14-21 0 15,11-1 0-15,10 0 0 16,9-23 0-16,37-30-249 15,-12-10-512-15,-5-6-922 0</inkml:trace>
  <inkml:trace contextRef="#ctx0" brushRef="#br0" timeOffset="18929.84">18853 6162 2053 0,'0'0'1008'0,"0"0"-389"15,0 0-203-15,0 0-416 16,0 0 0-16,-140-72 0 15,100 79 0-15,-2 20 0 16,0 11 0-16,3 2 0 0,10 2 0 16,12-6 0-1,15-6 0-15,2-12 0 0,17-10 0 16,18-8 0-16,8 0 0 16,1-24 0-1,-1-6 0-15,-7 0 0 0,-9 0 0 16,-10 4 0-16,-7 10 0 15,-6 6 0-15,-4 10 0 16,0 0 0-16,0 30 0 16,0 20 0-16,0 30 0 15,0 33 0-15,2 25 0 16,11 6 0-16,-1-26 0 16,-8-31 0-16,-4-33 0 0,0-10 0 15,-12 5 0-15,-11-4 0 16,-16-3 0-16,-3-13 0 15,-7-19 0-15,0-10 0 16,6-17 0-16,10-29 0 16,20-38 0-16,15-40 0 15,63-43 0-15,28-9 0 16,5 26 0-16,-11 39 0 16,-27 49 0-16,-2 14 0 15,3 0 0-15,-1 0 0 16,0 1 0-16,-18 14 0 0,-13 8 0 15,-11 7 0 1,-7 7 0-16,-9 4 0 0,-2 3 0 16,0 4 0-16,0 0 0 15,-11 4 0-15,-13 21 0 16,-5 12 0-16,-3 13 0 16,6 11 0-16,8 3 0 15,15 0 0-15,3-4 0 16,39-10 0-16,21-15 0 15,15-15 0-15,12-20 0 16,3 0 0-16,-5-30 0 16,-12-15 0-16,-13-13 0 0,-16-6 0 15,-13-4 0 1,-15 4 0-16,-14 7 0 0,-2 17 0 31,-8 14 0-31,-19 16 0 0,-2 10 0 0,0 10 0 16,2 19 0-16,10 4 0 15,11 6 0-15,6-1 0 16,10-2 0-16,26-4 0 16,8-2 0-16,12-4 0 15,-1 0 0 1,1 0 0-16,-12 5 0 16,-10-2 0-16,-16 1 0 0,-16 1 0 15,-2-3 0 1,-27-2 0-16,-12-4 0 0,-13-4 0 15,-4-2 0-15,-24-12 0 16,11-2-68-16,16-2-1024 0</inkml:trace>
  <inkml:trace contextRef="#ctx0" brushRef="#br0" timeOffset="19465.03">21924 5697 1802 0,'0'0'690'16,"0"0"-178"-16,-7-109-159 15,-9 77-7-15,-3 17-134 0,-8 15-85 16,-6 15-73-16,-10 53-54 16,-1 47 0-16,5 41 0 15,17 21 0-15,22-5 0 16,3-16 0-16,32-23 0 15,9-11 0-15,-3-25 0 16,-10-24 0-16,-11-18 0 16,-9-15 0-16,-6 0 0 15,-5-4 0-15,-11-4 0 16,-57-30-132-16,4-2-463 16,-3-12-503-16</inkml:trace>
  <inkml:trace contextRef="#ctx0" brushRef="#br0" timeOffset="20007.66">21531 6450 2543 0,'0'0'828'0,"0"0"-359"15,0 0-213-15,0 0-256 16,165-116 0-16,-78 92 0 16,9-2 0-16,5 2 0 15,-10 0 0-15,-16 0 0 16,-17 4 0-16,-22 2 0 0,-18 6 0 15,-16 2 0 1,-2 4 0-16,-6 6 0 0,-19 0 0 16,-2 2 0-16,-2 18 0 15,7 4 0-15,7 4 0 16,10 2 0-16,5-2 0 16,5-2 0-16,19-6 0 15,12-8 0-15,-1-6 0 16,3-6 0-16,-3 0 0 15,-3-15 0-15,-3-12 0 16,-5-3 0-16,-1-2 0 16,-4 2 0-16,-3 6 0 15,0 6 0-15,-3 8 0 0,3 8 0 16,0 2 0-16,6 12 0 16,4 18 0-16,1 10 0 15,0 8 0-15,-5 0 0 16,-7-6 0-16,-3-6 0 15,-7-14 0-15,-5-9 0 16,0-13 0-16,0 0 0 16,-9-16 0-1,1-17 0-15,8-7 0 0,0-10 0 16,27-6 0-16,27-2 0 0,31-6 0 0,4 11 0 16,51 10-96-16,-22 13-414 15,-29 20-638-15</inkml:trace>
  <inkml:trace contextRef="#ctx0" brushRef="#br0" timeOffset="20337.97">23916 5829 2306 0,'0'0'868'0,"0"0"-498"15,0 0-85-15,0 0-156 16,115-4-82-16,-43 4-14 16,6 0-26-16,0 0-6 15,-5 0 1-15,-10 0-2 16,-16-10 0-16,-14-2-1 15,-18 2-14-15,-15 0-13 16,0 8-146-16,-46 2-281 16,-3 0-313-16,2 10-348 0</inkml:trace>
  <inkml:trace contextRef="#ctx0" brushRef="#br0" timeOffset="20604.84">24139 5871 872 0,'0'0'820'0,"0"0"-432"15,0 0 104-15,0 0-117 16,0 0-83-16,0 0-59 0,0 0-11 16,-5-16-72-1,5 16-73-15,-2 16-20 0,-1 14 1 16,-1 12 2-16,-1 14-60 15,1 13 0-15,0 9 0 16,4 6 0-16,0-2 0 16,0-3 0-16,0-11 0 15,0-10 0-15,2-14-14 16,-2-12-143-16,0-10-295 16,0-14-498-16</inkml:trace>
  <inkml:trace contextRef="#ctx0" brushRef="#br0" timeOffset="21407.92">24426 6497 2179 0,'0'0'966'16,"0"0"-417"-16,0 0-278 16,40-111-140-16,-11 71-131 15,7-4 0-15,0-4 0 16,-1 0 0-16,-8-2 0 15,-8 8 0-15,-7 6 0 16,-10 12 0-16,-2 12 0 16,-4 8 0-16,-17 4 0 15,-1 1 0-15,5 20 0 16,5 3 0-16,12 4 0 0,0 0 0 16,22-2 0-16,18-2 0 15,10-4 0-15,1-4 0 16,-2-4 0-16,-6-4 0 15,-14-2 0-15,-14 0 0 16,-7-2 0-16,-8 0 0 16,0 6-15-16,0 5 15 15,0 4 0-15,-4 7 5 0,-2 5-5 16,3-3 1 0,3-1-1-16,0-4 0 0,21-5 1 15,12-6 4-15,7-6-2 16,8-6-3-16,0 0 0 15,-1-4 0-15,-5-16 0 16,-4-6 0-16,-3-6 0 16,-4-7 0-16,0-3 0 15,-4-4 0-15,-4 2 0 16,-8 6 0-16,-10 10 0 16,-5 10 0-16,0 14 0 15,-20 4 0-15,-9 12 0 16,-2 24 0-16,2 8 0 15,8 10 0-15,13 1 0 0,8-1 0 16,14-6 0-16,23-10 0 16,19-8 0-16,9-10 0 15,8-12 0-15,3-8 0 16,-3 0 0-16,-6-16 0 16,-9-12 0-16,-7-10 0 15,-6-12 0-15,-8-11 0 16,-8-3 0-16,-10 0 0 15,-11 8 0-15,-8 12 0 16,-2 18 0-16,-25 16 0 16,-11 10 0-16,-7 14 0 15,3 24 0-15,3 10 0 0,12 8 0 16,16 0 0-16,11-1 0 16,11-9 0-16,26-9 0 15,17-8 0-15,13-11 0 16,45-16-68-16,-19-2-422 15,-9-2-487-15</inkml:trace>
  <inkml:trace contextRef="#ctx0" brushRef="#br0" timeOffset="21707.48">26651 5699 2136 0,'0'0'732'0,"0"0"-357"16,0 0 148-16,0 0-337 16,0 0-95-16,0 0-71 15,139-68-1-15,-56 68-19 16,10 0 1-16,3 0-3 16,-5 0-4-16,-9-11-25 15,-14 1 20-15,-18 0-26 0,-21 2 14 16,-15 2-34-1,-14 2-78-15,0 0-171 0,-43 0-372 16,4 3-131-16,-3-2-746 0</inkml:trace>
  <inkml:trace contextRef="#ctx0" brushRef="#br0" timeOffset="21865.06">27139 5577 924 0,'0'0'859'0,"0"0"-537"16,0 0 248-16,0 0-111 15,0 0-223-15,0 0 4 16,-39 148-46-16,39-92-52 15,0 6 8-15,0 4-150 0,0 0 0 16,4 1 0-16,7-3 0 16,3-6 0-16,-4-6 0 15,2-6 0-15,-3-6-47 16,-1 4-265-16,-3-12-342 16,2-7-373-16</inkml:trace>
  <inkml:trace contextRef="#ctx0" brushRef="#br0" timeOffset="22141.29">27572 6260 1901 0,'0'0'794'0,"0"0"-280"0,0 0-49 16,0 0-249-16,0 0-97 15,0 0-32-15,0 0-87 16,76-8 0-16,-74 47 0 15,-2 4 0-15,0 1 0 16,0-4 0-16,0-5 0 16,0-11 0-16,0-8 0 15,15-8 0-15,8-6 0 0,8-2 0 16,4 0 0-16,6-12 0 16,-1-8 0-1,-2-4-65-15,4-24-211 0,-11 5-339 16,-4-1-563-16</inkml:trace>
  <inkml:trace contextRef="#ctx0" brushRef="#br0" timeOffset="22361.21">27799 5787 1901 0,'0'0'629'0,"0"0"-166"15,0 0-83-15,0 0-110 16,0 0-163-16,0 0-82 0,0 0-10 15,-103 22-14-15,108 2 0 16,17 0-1-16,5-6-35 16,4-6-7-16,-2-6 4 15,-2-6 11-15,-6 0 21 16,-4 0 5 0,-6-12 1-16,-2-4-123 0,-2 4-190 15,-1 2-840-15</inkml:trace>
  <inkml:trace contextRef="#ctx0" brushRef="#br0" timeOffset="22566.2">28628 6435 3017 0,'0'0'0'16,"0"0"-24"-16,0 0-696 0</inkml:trace>
  <inkml:trace contextRef="#ctx0" brushRef="#br0" timeOffset="25839.1">2896 9232 2155 0,'0'0'685'15,"0"0"-521"-15,0 0 161 16,0 0 26-16,0 0-197 16,0 0-49-16,-15 0 52 15,-12-4-157-15,-12-12 0 0,-13-10 0 16,-13-12 0-16,-9-14 0 16,-4-15 0-16,-9-29 0 15,3-42 0-15,13-35 0 16,21 13 0-16,31 30 0 15,19 49 0-15,2 41 0 32,27 8 0-32,15 8 0 0,14 12 0 0,11 12 0 15,5 32 0-15,-5 22 0 16,-11 18 0-16,-16 13 0 16,-24 7 0-16,-18 18-3 0,-62 19-15 15,-44 11 12 1,-8-12 4-16,10-30-1 15,27-31 3 1,25-25 0-16,7-4 6 16,7-8-1-16,9-6-5 15,27-18 0-15,6-6-1 16,42-8 2-16,22-20 20 16,37-14-21-16,36-16 0 15,-10 5 0-15,-15 5 0 16,-25 10 0-16,-33 15 0 0,-4-2 0 15,-10 3 0-15,-17 8 0 16,-16 10 0-16,-5 4 0 16,10 0 0-16,-1 0-642 15,4 2-749-15</inkml:trace>
  <inkml:trace contextRef="#ctx0" brushRef="#br0" timeOffset="26366.53">4857 8480 1874 0,'0'0'485'0,"0"0"-247"0,0 0 320 16,-39-106-221-16,35 93-70 16,0 12-108-16,-5 1-51 15,-2 32-38-15,-9 46-70 16,-7 48 0-16,2 51 0 16,3 23 0-16,11-1 0 15,9-13 0 1,2-23 0-16,0-11 0 0,8-11 0 15,2-31 0-15,-3-24 0 0,-5-26 0 16,-2-16 0-16,2 0 0 16,-2-8 0-16,0-8 0 15,0-19 0-15,0-9 0 16,0-75-41 0,0-1-898-16,2-8-1741 0</inkml:trace>
  <inkml:trace contextRef="#ctx0" brushRef="#br0" timeOffset="26633.37">5462 8807 929 0,'0'0'1725'15,"0"0"-1187"-15,0 0-164 16,0 0-47-16,0 0-199 15,0 0-85-15,0 0-11 16,159-31-32 0,-83 28 0-16,4-5 0 0,0-2 0 15,-8 0 0-15,-17 0-93 0,-20 1-152 16,-35 5-38-16,-19 3-225 16,-26 1-549-16</inkml:trace>
  <inkml:trace contextRef="#ctx0" brushRef="#br0" timeOffset="26964.29">5423 8847 1224 0,'0'0'1191'0,"0"0"-701"0,0 0-142 32,0 0 29-32,0 0-191 15,0 0-84-15,0 0-46 0,-7 18-10 16,7 8 30-1,0 8-76-15,0 10 0 0,0 8 0 16,0 9 0-16,0 5 0 16,-6 4 0-16,-8 6 0 15,-1 2 0-15,1-1 0 16,3-7 0-16,4-10 0 16,7-14 0-16,0-10 0 15,13-14 0-15,19-10 0 16,13-10 0-16,12-2 0 15,8-6 0-15,4-14 0 16,-2-4 0-16,-5 0 0 16,-10-4-30-16,-10 0-174 0,-20-14-248 15,-13 7-407-15,-9 3-886 16</inkml:trace>
  <inkml:trace contextRef="#ctx0" brushRef="#br0" timeOffset="27144.81">5387 9316 2123 0,'0'0'812'0,"0"0"-428"15,0 0-43-15,0 0-162 16,127-52-110-16,-49 42-29 16,4-2-40-16,-1 4-5 15,-6 0-81-15,-1-6-230 16,-18 2-433-16,-18 0-708 0</inkml:trace>
  <inkml:trace contextRef="#ctx0" brushRef="#br0" timeOffset="27467.55">6623 8562 2402 0,'0'0'725'0,"0"0"-346"15,0 0-64-15,0 0-174 16,-102 131-7-16,62-55-134 16,4 8 0-16,5 22 0 15,9-8 0-15,8 3 0 16,12-3 0-16,2-16 0 15,18 8 0-15,18-11 0 16,10-13 0-16,10-16 0 0,2-14 0 16,25-26-78-1,-16-10-530-15,-14 0-740 0</inkml:trace>
  <inkml:trace contextRef="#ctx0" brushRef="#br0" timeOffset="27875.95">7163 8999 2557 0,'0'0'820'0,"0"0"-290"15,0 0-341-15,0 0-189 16,0 0 0-16,0 0 0 16,0 0 0-16,-43 159 0 15,43-83 0-15,0 2 0 16,0-5 0-16,2-12 0 15,-2-10 0-15,0-17 0 16,0-14 0-16,0-14 0 16,0-6 0-16,0-8 0 15,0-24 0-15,-4-17 0 16,-2-13 0-16,3-12 0 16,1-8 0-16,2-2 0 15,0 0 0-15,0 8 0 16,9 9 0-16,7 15 0 0,3 12 0 15,6 8 0-15,8 12 0 16,7 6 0-16,10 9 0 16,6 5 0-16,2 0 0 15,0 5 0-15,-6 5 0 16,-9 0 0-16,-9-2-41 16,-26 4-302-16,-8-4-440 15,0 2-362-15</inkml:trace>
  <inkml:trace contextRef="#ctx0" brushRef="#br0" timeOffset="28071.6">7151 9178 542 0,'0'0'1814'0,"0"0"-1233"16,0 0-250-16,0 0 136 0,0 0-305 16,0 0-47-16,0 0-31 15,161-9-84-15,-103 4 0 16,2 1 0-16,-2 0-21 15,2-6-252-15,-15 2-527 16,-14 0-862-16</inkml:trace>
  <inkml:trace contextRef="#ctx0" brushRef="#br0" timeOffset="28433.32">8065 8392 1936 0,'0'0'978'15,"0"0"-431"-15,0 0-238 0,0 0-81 16,0 0-130-16,0 0-98 15,56 140 0-15,-18-68 0 16,6 6 0-16,5 5 0 16,1-1 0-16,-8-2 0 15,-9-1 0-15,-13-3 0 16,-15-4 0-16,-5-2 0 16,-27-2 0-16,-18-8 0 15,-10-6 0-15,-3-7 0 16,2-11 0-16,6-8 0 15,13-8 0-15,10-10 0 16,12-10 0-16,13-14-20 16,2-16-547-16,0-10-1038 0</inkml:trace>
  <inkml:trace contextRef="#ctx0" brushRef="#br0" timeOffset="28971.82">8930 8053 2199 0,'0'0'861'15,"0"0"-403"-15,0 0-98 16,0 0-142-16,0 0-218 0,0 0 0 15,0 0 0-15,-71 86 0 16,59 22 0-16,8 49 0 16,4 25 0-16,0 11 0 15,6-1 0-15,10-17 0 16,1-1 0-16,-3-5 0 16,-5-15 0-16,-5-34 0 15,-4-29 0-15,0-29 0 16,0-16 0-16,0-2 0 15,0-4 0-15,0-8 0 16,-2-14 0-16,2-12 0 16,0-6 0-16,0 0 0 0,0-2 0 15,7-14 0 1,4-24 0-16,0 2 0 0,-7-2-697 0</inkml:trace>
  <inkml:trace contextRef="#ctx0" brushRef="#br0" timeOffset="29806.4">10534 8981 1768 0,'0'0'739'0,"0"0"-213"15,0 0 0-15,0 0-235 0,0 0-45 16,0 0-246-16,-7-14 0 16,41 8 0-16,17-2 0 15,25-4 0-15,17-4 0 16,7 0 0-16,1-2 0 16,-13 2 0-16,-18 4 0 15,-21 2 0 1,-20 2 0-1,-23 6 0-15,-6 0 0 16,-42 2-140-16,-10 0-752 16,-5 8-409-16</inkml:trace>
  <inkml:trace contextRef="#ctx0" brushRef="#br0" timeOffset="30004.12">10550 9244 2261 0,'0'0'727'15,"0"0"-374"-15,0 0 107 16,0 0-313-16,0 0-81 16,156-30-24-16,-79 12-21 15,-1 0-21-15,-9 2-7 16,-13 2-82-16,-19 4-169 0,-20 0-43 0,-19 4-184 16,-25 3-61-16,-11 2-471 15</inkml:trace>
  <inkml:trace contextRef="#ctx0" brushRef="#br0" timeOffset="30241.01">13254 9046 1515 0,'0'0'0'16,"0"0"-920"-16</inkml:trace>
  <inkml:trace contextRef="#ctx0" brushRef="#br0" timeOffset="31436.35">14259 8398 1844 0,'0'0'592'0,"0"0"-221"16,0 0-8-16,0 0-80 15,0 0-61-15,0 0-97 16,0 0-26-16,-38-55-15 16,16 55-48-16,-18 0 12 15,-22 0-19-15,-36 13-29 0,-39 11 0 16,-37 10 0 0,-11 8 0-16,32-2 0 0,40-8 0 15,50-12 0-15,20-4 0 16,10 0 0-16,9-4 0 15,8 0 0-15,16-6 0 16,9-2 0-16,32 0 0 16,14-4 0-16,19 0 0 15,7 0 0-15,11 0 0 16,4 0 0-16,-2 6 0 16,-6 8 0-16,-7 11 0 0,-17 7 0 15,-12 8 0 1,-19 6 0-16,-18 2 0 0,-15 4 0 15,-13 0 0-15,-34 3 0 16,-37 13 0-16,-40 8 0 16,-35 12 0-16,-8 2 0 15,9-6 0-15,37-15 0 16,39-17 0-16,21-12 0 16,15-6 0-16,1 4 0 15,5 0 0-15,9-2 0 16,20-10 0-16,11-6 0 15,23-7 0-15,46-12 0 16,49-1 0-16,51-18 0 0,22-14 0 16,4-2 0-1,-20 0 0-15,-28 2 0 0,-29 6 0 16,-28 4 0-16,-28 6 0 16,-16 4 0-16,-7 0 0 15,-8 2 0-15,-9 2 0 16,-15 2 0-16,-7 4 0 15,0 2 0-15,-3 0 0 16,-8 0 0-16,5 10-90 16,1-2-849-16</inkml:trace>
  <inkml:trace contextRef="#ctx0" brushRef="#br0" timeOffset="32203.43">15219 8965 1416 0,'0'0'597'16,"0"0"-127"-16,0 0 33 15,0 0-210-15,0 0-13 16,0 0-82-16,0 0-66 16,-4-78-19-16,22 62-19 15,6-2-94-15,7 2 0 16,6 0 0-16,2 6 0 16,1 6 0-1,-2 4 0-15,-2 6 0 0,-5 24 0 16,-9 12 0-16,-6 14 0 0,-7 13 0 15,-7 4 0 1,-2 6 0-16,0-5 0 0,-9-6 0 16,-7-9 0-16,-1-16 0 31,3-10 0-31,3-15 0 0,5-17 0 16,4-1 0-16,2-23 0 15,0-26 0-15,0-13 0 16,10-12 0-16,15-10 0 0,6-3 0 15,7 5 0-15,0 6 0 16,2 14 0-16,-6 14 0 16,-1 16 0-16,-6 14 0 15,0 14 0-15,-1 4 0 16,1 24 0-16,-1 18 0 16,1 14 0-16,-2 8 0 15,-2 8 0-15,-6 5 0 16,-3-3 0-16,-6-2 0 15,-3-4 0-15,-5-10 0 16,2 3 0-16,-2-18-471 0,0-14-664 16</inkml:trace>
  <inkml:trace contextRef="#ctx0" brushRef="#br0" timeOffset="32470.12">16331 9413 1840 0,'0'0'807'0,"0"0"-252"16,0 0-240-16,0 0-47 15,0 0-124-15,0 0-30 16,0 0-61-16,64 77-53 16,-54-34 0-16,-6 3 0 15,-4 4 0-15,0-2 0 0,0-6 0 16,-4-4 0-16,0-8 0 15,1-7 0-15,3-9 0 16,7-9 0-16,22-5 0 16,9-4 0-16,22-40-81 15,-12 0-706-15,-5-2-932 0</inkml:trace>
  <inkml:trace contextRef="#ctx0" brushRef="#br0" timeOffset="32769.04">16594 9033 2104 0,'0'0'859'15,"0"0"-384"-15,0 0-136 16,0 0-153-16,0 0-123 16,0 0-47-16,0 0 5 15,-109 86-21-15,109-61 0 16,9-7 7-16,17-6-5 15,5-8 5-15,6-4-7 16,-2 0 0-16,-6-16-2 16,-9-6 8-16,-11-4-6 0,-9-5 13 15,0 1-13 1,-22 1 0-16,-9 2 0 0,-9 9 0 16,-3 8 0-1,-11 10 0-15,14 12-120 0,11 6-977 0</inkml:trace>
  <inkml:trace contextRef="#ctx0" brushRef="#br0" timeOffset="33334.5">17390 9019 1603 0,'0'0'830'0,"0"0"-213"16,0 0-86-16,0 0-210 0,0 0-127 16,0 0-194-16,0 0 0 15,-12-6 0-15,57 3 0 16,24-4 0-16,20 1 0 16,11-2 0-16,0 2 0 15,-10 0 0-15,-18 2 0 16,-22 0 0-16,-21 0 0 15,-13 2 0-15,-14 0 0 16,-2 2 0-16,0 0 0 16,0 0 0-16,-4 0 0 15,-6 0-89-15,4 4-895 0</inkml:trace>
  <inkml:trace contextRef="#ctx0" brushRef="#br0" timeOffset="33697.82">18666 8416 1202 0,'0'0'1234'0,"0"0"-541"0,0 0-195 15,0 0-213-15,0 0-101 16,0 0-184-16,0 0 0 31,-56 24 0-31,43 26 0 0,-1 14 0 0,4 10 0 32,3 6 0-32,5 5 0 15,2-5 0-15,0-2 0 16,2-5 0-16,11-9 0 15,3-4 0-15,1-12 0 16,2-8 0-16,-4-10 0 16,-3-8 0-16,-8-12 0 0,-2-8 0 15,-2-2-939-15</inkml:trace>
  <inkml:trace contextRef="#ctx0" brushRef="#br0" timeOffset="34432.96">12917 10605 2065 0,'0'0'729'0,"0"0"-364"0,0 0 140 16,0 0-241-16,0 0-96 16,0 0-168-16,0 0 0 15,-15 50 0-15,-5 7 0 16,0 9 0-16,2 0 0 16,5-2 0-16,8-5 0 15,5-11 0-15,5-10 0 16,26-14 0-16,14-16 0 15,15-8 0-15,4-12 0 0,15-57 0 16,-17 4-544 0,-20-4-652-16</inkml:trace>
  <inkml:trace contextRef="#ctx0" brushRef="#br0" timeOffset="34605.08">12998 10329 1965 0,'0'0'786'0,"0"0"-261"16,0 0-148-16,0 0-197 16,0 0-180-16,0 0-52 15,0 0-292-15,133-35-662 0</inkml:trace>
  <inkml:trace contextRef="#ctx0" brushRef="#br0" timeOffset="34762.71">13575 10542 2205 0,'0'0'975'16,"0"0"-400"-16,0 0-334 16,0 0-141-16,0 0-100 15,144-23 0-15,-52 15-159 16,-18 2-570-16,-18 6-825 0</inkml:trace>
  <inkml:trace contextRef="#ctx0" brushRef="#br0" timeOffset="34934.75">13615 10762 2338 0,'0'0'824'16,"0"0"-445"-16,0 0-82 15,0 0-127-15,0 0-82 16,176-20-88-16,-107 4-24 15,16-14-167-15,-16 3-604 16,-13 0-1246-16</inkml:trace>
  <inkml:trace contextRef="#ctx0" brushRef="#br0" timeOffset="35140.44">14330 10283 2107 0,'0'0'890'16,"0"0"-225"-16,0 0-231 15,0 0-434-15,0 0 0 16,0 0 0-16,0 0 0 16,-69 140 0-16,69-72 0 15,0 5 0-15,0-1 0 0,11-4 0 16,-1-2 0-16,-10 2 0 16,0-16-473-16,-10-14-1483 0</inkml:trace>
  <inkml:trace contextRef="#ctx0" brushRef="#br0" timeOffset="35800.01">13588 7588 1243 0,'0'0'1371'15,"0"0"-737"-15,0 0-176 16,0 0-184-16,0 0-158 16,0 0-116-16,0 0 0 15,-4-38 0-15,4 84 0 16,0 12 0-16,0 6 0 16,0 2 0-16,0-1 0 15,0-7 0-15,-4-7 0 16,-1-8 0-1,1-9 0-15,2-10 0 0,2-22-134 0,0-2-763 16,2-6-1408-16</inkml:trace>
  <inkml:trace contextRef="#ctx0" brushRef="#br0" timeOffset="36202.83">13931 7579 2393 0,'0'0'771'0,"0"0"-289"15,0 0-242-15,0 0-106 16,0 0-91-16,0 0-41 0,0 0 7 16,-106 4-8-16,64 25 0 31,-8 1-1-31,-1 2-13 0,2 0 3 16,6-6-4-16,14-6 14 15,14-8-3-15,9-4 4 16,6-6-1-16,2 0 6 15,17-2-6-15,10 0 23 16,7 0-4-16,3 0-8 0,0 0-11 16,1 0 0-1,1 4 0-15,-1 10 0 0,0 8 0 16,3 2 0-16,-4 3 0 16,1 1 0-16,-7-5 0 15,-6-2 0-15,-6-7 0 16,-8-4 0-16,-7-8 0 15,-1-2 0-15,2 0 0 16,2-8 0-16,11-24-140 16,-5 3-573-16,1 3-1163 0</inkml:trace>
  <inkml:trace contextRef="#ctx0" brushRef="#br0" timeOffset="117401.93">4882 10619 2165 0,'0'0'342'0,"0"0"16"16,0 0-48-16,0 0-160 16,0 0-124-16,8 9 15 15,15 13 10-15,1 8 7 16,2 6 16-16,3 6-50 16,3-2 12-16,3-2-20 15,6-4-15-15,7-12 29 0,6-10-23 31,8-12 19-31,9 0 34 0,6-18-30 0,0-14 16 16,2-8-13-16,-6-2-4 16,-9 2 22-16,-6 6-36 15,-6 12-6 1,-6 10 30-16,-1 12-38 0,4 0 29 16,2 24-17-16,7 10-2 15,5 2-5-15,3 0-6 16,5-6 0-16,4-8 0 15,-7-14 8-15,1-8-8 0,-6-4 0 16,-3-24 0 0,-4-10 0-16,-3-6 0 0,-2-2 0 15,-4 3 0-15,-5 10 0 16,-3 11 0-16,-4 12 0 16,1 10 0-16,1 0 0 15,6 19 0-15,2 8 0 16,4 1 0-16,2-2 0 15,2-4 0-15,1-10 0 16,-1-6 0-16,-2-6 0 16,-3-6 0-1,-2-18 0-15,1-8 0 0,-3-6 0 16,-2-1 0-16,-3 5 0 0,-6 6 0 16,-8 13 0-16,-4 10 0 15,-2 5 0-15,1 6 0 16,2 18 0-16,2 5 0 15,8-1 0-15,1-2 0 16,7-7 0-16,3-5 0 31,1-11 0-31,5-3 0 16,0 0 0-16,0-21 0 0,3-2 0 16,-4-8 0-16,-1 2 0 15,-5 3 0-15,-4 7 0 16,-7 11 0-16,-4 8 0 15,0 10 0-15,-2 20 0 16,1 2 0-16,6 0 0 16,-1-7 0-16,2-11 0 15,7-12 0-15,3-2 0 16,5-20 0-16,6-15 0 16,2-6 0-16,-2-2 0 15,-4 5 0-15,-12 10 0 16,-11 10-183-16,-23 12-827 0</inkml:trace>
  <inkml:trace contextRef="#ctx0" brushRef="#br0" timeOffset="118907.79">5979 13280 1923 0,'0'0'383'0,"0"0"98"0,0 0-195 16,-4-114-93-16,6 76-67 15,17 0-5-15,2 0-14 16,4 4 31-16,0 6-66 16,1 4 1-16,1 6 26 15,2 10-73-15,0 8 10 16,5 1-17-16,-1 28-18 16,0 15 11-16,1 14-12 15,-7 6 0-15,-5 4 0 16,-5-6 0-16,-3-7 0 15,-7-11 0-15,-1-16 0 0,-4-10 0 16,1-14 0-16,-1-4 0 16,0-8 0-16,0-24 0 15,0-16 0-15,8-13 0 16,3-2 0-16,5 2 0 16,4 13 0-16,2 14 0 15,7 14 0-15,3 14 0 16,4 6 0-16,4 20 0 15,2 22 0-15,-1 15 0 16,-7 8 0-16,-5 8 0 16,-11-3 0-16,-7-4 0 0,-4-12 0 15,-7-16 0-15,4-16 0 16,-4-14 0-16,2-8 0 16,5-24 0-16,7-44 0 15,1-8 0-15,5-16 0 16,3-3 0-16,-3 27 0 15,2 6 0-15,-1 22 0 16,0 22 0-16,2 16 0 0,12 2 0 16,3 22 0-16,6 20 0 15,1 10 0-15,-5 12 0 16,-5 5 0-16,-11-1 0 16,-10-4 0-16,-8-6 0 15,-6-14 0-15,-2-10 0 16,10-20 0-16,-1-8-290 15,2-6-923-15</inkml:trace>
  <inkml:trace contextRef="#ctx0" brushRef="#br0" timeOffset="119238.52">9190 12807 2230 0,'0'0'1007'0,"0"0"-500"16,0 0-155-16,0 0-352 0,0 0 0 15,0 0 0-15,118-8 0 16,-49 0 0 0,9-2 0-16,3 0 0 0,-10 0 0 15,-15 2-65-15,-23 6-164 16,-33 2-107-16,-25 14-45 16,-21 8-523-16</inkml:trace>
  <inkml:trace contextRef="#ctx0" brushRef="#br0" timeOffset="119442.11">9179 13218 2254 0,'0'0'1065'0,"0"0"-598"15,0 0-157-15,0 0-310 16,136-62 0-16,-62 40 0 16,5 0 0-16,4 6 0 15,-2 2 0-15,-12 4 0 16,-14 4 0-16,-19 4-192 15,-18 2-509-15,-18 0-353 0</inkml:trace>
  <inkml:trace contextRef="#ctx0" brushRef="#br0" timeOffset="127572.24">12207 12049 2208 0,'0'0'613'16,"0"0"-459"-16,0 0 139 15,0 0-61-15,-127 12-125 16,110 9-61-16,-2 7 29 16,4 9 33-16,-5 10 0 15,-3 11-22-15,-1 12-20 31,0 8-66-31,-7 25 0 16,2 21 0-16,6-8 0 16,7-12 0-16,14-15 0 0,2-17 0 15,18 6 0-15,22 7 0 16,16-16 0-16,10-15 0 16,6-15 0-16,-5-19 0 15,-11-12 0-15,-14-8 0 16,-17 0 0-16,-17-4 0 15,-8-8 0-15,0 1 0 16,-8 0 0-16,-23-9 0 16,4 4-365-16,0-5-1310 0</inkml:trace>
  <inkml:trace contextRef="#ctx0" brushRef="#br0" timeOffset="128272.72">12672 12623 1809 0,'0'0'607'0,"0"0"-222"16,0 0 67-16,0 0-197 16,0 0-47-16,0 0-89 15,0 0-35-15,-52-108 16 16,64 94-23-16,5 3-77 15,2 6 0-15,6 5 0 16,2 0 0-16,-1 27 0 16,3 16 0-16,0 13 0 15,-4 10 0-15,-8 6 0 16,-3-2 0-16,-7-6 0 0,-5-7 0 0,-2-15 0 16,0-12 0-1,0-12 0-15,0-12 0 0,0-6 0 16,2-14 0-16,5-24 0 15,7-18 0-15,1-13 0 16,5-7 0-16,5 0 0 16,3 6 0-16,1 16 0 15,2 14 0-15,0 16 0 16,3 12 0-16,2 12 0 16,2 0 0-16,-3 8 0 0,-2 16 0 15,-4 3 0-15,-6 8 0 16,-8 5 0-16,-7 6 0 15,-4 0 0-15,-4 4 0 16,0-1 0-16,0-5 0 16,0-6 0-1,0-8 0-15,0-8 0 0,2-6 0 16,0-8 0-16,0-6 0 16,3-2-62-16,3-20-260 15,0-8-598-15,3-4-1319 0</inkml:trace>
  <inkml:trace contextRef="#ctx0" brushRef="#br0" timeOffset="128508.72">13719 12757 2114 0,'0'0'858'0,"0"0"-311"15,0 0-289-15,0 0-66 16,0 0-65-16,0 0-127 15,23 104 0-15,-11-49 0 16,-1 5 0-16,-1 0 0 16,-2-4 0-16,-4-4 0 0,-2-10 0 15,0-10 0-15,-2-10 0 16,0-9 0-16,0-9 0 16,0-7-84-1,0-17-257-15,0-7-903 0</inkml:trace>
  <inkml:trace contextRef="#ctx0" brushRef="#br0" timeOffset="135897.62">14176 12673 2270 0,'0'0'767'15,"0"0"-493"-15,0 0-14 16,0 0-81-16,0 0-104 16,0 0-12-16,145-14-39 15,-84 12-14-15,3-2 7 16,-4 0-17-16,-6 0 0 15,-12 2 0-15,-15-2 0 16,-14 2-15-16,-10 2-38 0,-3 0-49 16,-12 0-117-16,-17 0-282 15,-4 0-161-15,0 0 53 16,-3-4 76-16,7-4 273 16,9-4 260-16,5-6 333 15,6-6 157-15,4 0 33 16,2-4-27-16,3 3-46 15,0 2-153-15,0 2-35 16,0 6-80-16,0 4-104 16,0 3-78-16,0 8 0 15,0 0 0 1,0 8 0-16,0 25 0 0,3 14 0 0,2 14 0 16,4 9 0-16,1 2 0 15,2 0 0-15,3-5 0 16,14-1 0-16,-6-19-530 15,-2-18-809-15</inkml:trace>
  <inkml:trace contextRef="#ctx0" brushRef="#br0" timeOffset="136345.24">15103 12471 1443 0,'0'0'1503'16,"0"0"-918"-16,0 0-347 16,0 0-43-16,0 0-106 15,0 0-46-15,0 0-43 16,118-7 0-16,-86 50 0 16,-6 9 0-16,-3 6 0 15,-6 4 0-15,-5-6 0 16,-3-8 0-16,-7-12 0 0,0-12 0 15,-2-12 0 1,0-12 0-16,0 0 0 0,0-26 0 16,0-16 0-16,0-14 0 15,4-8 0 1,10-4 0-16,3 2 0 0,6 12 0 16,2 14 0-16,2 17 0 15,-3 19 0-15,0 4 0 16,3 32 0-16,-2 18 0 15,-1 13 0-15,-6 7 0 16,-2 0 0-16,-6-6 0 16,0-10 0-16,-6-4-38 0,-1-18-534 15,-3-13-644-15</inkml:trace>
  <inkml:trace contextRef="#ctx0" brushRef="#br0" timeOffset="136629.01">15877 12819 157 0,'0'0'2574'16,"0"0"-1702"-16,0 0-565 15,0 0-121-15,0 0-186 16,0 0 0-16,113-38 0 0,-80 38 0 16,-4 2 0-1,-10 18 0-15,-13 9 0 16,-6 7 0-16,0 1 0 0,-18 2 0 15,-4-3 0-15,0-4 0 16,4-10 0-16,7-6 0 16,7-6 0-16,4-8 0 15,0-2 0-15,24 0 0 16,10 0 0-16,10-12 0 16,5-4 0-16,7-4 0 15,9-10-162-15,-13 4-546 16,-11 0-697-16</inkml:trace>
  <inkml:trace contextRef="#ctx0" brushRef="#br0" timeOffset="136802.51">16530 12617 2241 0,'0'0'977'15,"0"0"-494"-15,0 0-303 16,0 0-104-16,113-6-35 15,-46 4-41-15,13-8-83 16,-15 0-256-16,-22-4-588 0</inkml:trace>
  <inkml:trace contextRef="#ctx0" brushRef="#br0" timeOffset="137007.63">16684 12370 2343 0,'0'0'961'15,"0"0"-512"-15,0 0-227 16,0 0-101-16,0 0-121 16,-27 159 0-16,27-89 0 15,0 4 0-15,0 0 0 0,0-3 0 16,0-3-306 0,-7-17-667-16,7-18-771 0</inkml:trace>
  <inkml:trace contextRef="#ctx0" brushRef="#br0" timeOffset="137165.14">17158 12751 2090 0,'0'0'977'16,"0"0"-361"-16,0 0-357 16,0 0-105-16,0 0-154 0,0 0 0 15,145-38 0-15,-83 28-365 16,-2 0-865-16</inkml:trace>
  <inkml:trace contextRef="#ctx0" brushRef="#br0" timeOffset="137276.44">17889 12677 1631 0,'0'0'1133'15,"0"0"-506"-15,0 0-401 16,0 0-67-16,135-42-159 0,-72 28-267 15,-3 4-829-15</inkml:trace>
  <inkml:trace contextRef="#ctx0" brushRef="#br0" timeOffset="137401.75">18535 12589 2177 0,'0'0'1009'0,"0"0"-560"15,0 0-216-15,0 0-82 16,140-52-149-16,-49 23-2 15,-10 6-524-15,-12 0-1242 0</inkml:trace>
  <inkml:trace contextRef="#ctx0" brushRef="#br0" timeOffset="137747.21">19513 12064 2770 0,'0'0'830'16,"0"0"-334"-16,0 0-496 15,0 0 0-15,0 0 0 16,0 0 0-16,0 0 0 16,-20 112 0-16,33-38 0 15,3 4 0-15,-1-3 0 16,-3-6 0-16,-4-11 0 16,-8-7-23-16,-15-17-610 15,-9-18-584-15</inkml:trace>
  <inkml:trace contextRef="#ctx0" brushRef="#br0" timeOffset="137905.17">19214 12400 1605 0,'0'0'1217'15,"0"0"-552"-15,0 0-316 16,0 0-89-16,0 0-260 16,132-28 0-16,-8 24 0 15,30-6-24-15,-20 2-500 16,-29-2-729-16</inkml:trace>
  <inkml:trace contextRef="#ctx0" brushRef="#br0" timeOffset="138304.46">20268 12123 1428 0,'0'0'1245'16,"0"0"-531"-16,0 0-250 0,0 0-219 16,0 0-245-16,0 0 0 15,0 0 0 1,145 17 0-16,-103 30 0 0,-1 12 0 15,-8 5 0-15,-9 0 0 16,-8 1 0-16,-7-10 0 16,-9-6 0-16,0-11 0 15,0-12 0-15,-7-12 0 16,-1-10 0-16,3-4 0 16,5-14 0-16,0-22 0 0,9-14 0 15,22-17 0 1,9-9 0-16,5 0 0 0,1 6 0 15,-4 14 0-15,-7 20 0 16,-9 20 0-16,-6 16 0 16,-2 13 0-16,-3 28 0 15,-1 17 0 1,1 8 0-16,-1 8 0 0,-1 3 0 16,2-8 0-16,1-4 0 15,-1-13 0-15,-1-10-23 16,-5-22-460-16,-3-12-470 15,0-8-1246-15</inkml:trace>
  <inkml:trace contextRef="#ctx0" brushRef="#br0" timeOffset="138508.97">21246 12426 401 0,'0'0'2109'16,"0"0"-1319"-16,0 0-447 15,0 0-67-15,0 0-154 16,0 0-67-16,0 0-55 15,-2 117 0 1,0-53 0-16,-2 2 0 0,2-2 0 16,-1-8 0-16,3-8 0 0,0-11-36 15,0-14-150 1,0-16-266 0,0-7-319-16,7 0-432 0</inkml:trace>
  <inkml:trace contextRef="#ctx0" brushRef="#br0" timeOffset="138841.44">21527 12529 2046 0,'0'0'866'15,"0"0"-367"-15,0 0-137 16,0 0-39-16,0 0-323 16,0 0 0-16,0 0 0 0,-38-18 0 15,12 46 0 1,-8 4 0-16,-1 0 0 0,1-4 0 15,5-6 0-15,11-8 0 16,7-6 0-16,11-6 0 16,0-2 0-16,0 0 0 15,7 0 0-15,10 0 0 16,3 0 0-16,5 0 0 16,2 10 0-16,4 4 0 15,0 4 0-15,3 0 0 16,-3-2 0-16,2-2 0 15,-4-3 0-15,2-8 0 16,-4-1-45-16,-4-2-69 0,-6 0-203 16,-8-2-212-16,-2-8-342 0</inkml:trace>
  <inkml:trace contextRef="#ctx0" brushRef="#br0" timeOffset="139206.23">21835 11612 973 0,'0'0'1451'15,"0"0"-809"-15,0 0-172 0,0 0-151 16,0 0-78-16,0 0-241 15,120-26 0-15,-72 70 0 16,4 19 0-16,8 29 0 16,0 26 0-16,-8 26 0 15,-17 11 0-15,-24-7 0 16,-11-13 0-16,-29-21 0 16,-11-18 0-1,-2-24 0-15,4-18 0 0,-2-7 0 16,-8 3 0-16,-4 0 0 15,-2 0 0-15,12-14 0 0,13-12 0 16,18-12 0 0,11-10 0-16,13-6-89 0,21-18-541 15,3-6-845-15</inkml:trace>
  <inkml:trace contextRef="#ctx0" brushRef="#br0" timeOffset="139865.99">23136 12356 1721 0,'0'0'650'0,"0"0"-165"15,0 0-32 1,0 0-182-16,0 0-95 0,0 0-76 16,0 0-56-16,-76-58 4 15,110 58 7-15,19 0-40 16,31 0 14-16,39 0-17 15,-3 0 0-15,-12 0 13 16,-19 0-25-16,-36 0 0 16,-6 0 0-16,-12 0 0 15,-16-2 0-15,-15 2 0 16,-4 0 0-16,0 0 0 0,0 0 0 16,-8 0-227-16,6 2-1267 15</inkml:trace>
  <inkml:trace contextRef="#ctx0" brushRef="#br0" timeOffset="140363.69">24502 11410 1689 0,'0'0'808'0,"0"0"-245"15,0 0-206-15,0 0-53 16,0 0-107-16,0 0-115 16,0 0-14-16,0-18-40 15,0 18-28-15,0 2 0 16,0 16 0-16,0 10 0 16,-5 12 0-16,-4 14 0 15,-4 28 0-15,-3 35 0 16,3 23 0-16,1-8 0 15,10-23 0-15,2-37 0 16,0-22 0-16,0 0 0 16,10-2 0-1,-4-6 0-15,-1-15 0 0,-3-16 0 0,-2-9 0 16,0-2 0-16,-9-4 0 16,-7-34-62-16,3 0-629 15,9-2-953-15</inkml:trace>
  <inkml:trace contextRef="#ctx0" brushRef="#br0" timeOffset="140835.91">25012 11658 1846 0,'0'0'644'0,"0"0"-118"15,0 0-183-15,0 0-88 16,0 0-120-16,0 0-62 15,0 0-37-15,-58-74-36 16,16 108 12-16,-14 10-11 16,-11 8 7-16,-6 5 4 15,-3-3-12-15,3-6-2 16,8-6 2-16,13-10 0 16,15-8 9-1,16-12-9-15,15-4 1 0,6-8 32 0,0 0 23 16,4 0 52-16,17 0-108 15,2 0 0-15,9 0 0 16,6 0 0-16,8 0 0 16,12 2 0-16,11 15 0 15,12 6 0-15,4 8 0 16,-1 5 0-16,-4 1 0 16,-13 2 0-16,-13-5 0 15,-19-8 0-15,-14-8 0 16,-13-8 0-16,-6-6 0 15,-2-4 0-15,0 0 0 16,3 0 0-16,3 0 0 0,19 0 0 31,-5 0-129-31,7 0-804 0</inkml:trace>
  <inkml:trace contextRef="#ctx0" brushRef="#br0" timeOffset="140963.54">25794 12250 2227 0,'0'0'799'0,"0"0"-499"16,0 0-300-16,0 0-288 0</inkml:trace>
  <inkml:trace contextRef="#ctx0" brushRef="#br0" timeOffset="141765.97">11049 14690 2354 0,'0'0'740'16,"0"0"-394"-16,0 0 24 15,0 0-164-15,0 0-126 16,0 0-80-16,129-58 0 16,-49 40 0-16,9 6 0 15,-7 8-125-15,-24 8-224 0,-24 16-445 16,-34 8-221-16</inkml:trace>
  <inkml:trace contextRef="#ctx0" brushRef="#br0" timeOffset="141908.84">11060 14917 1058 0,'0'0'953'0,"0"0"-569"15,0 0 163-15,0 0-170 16,0 0-113-16,0 0-143 16,136 32-50-16,46-64-71 15,-15 2-359-15,-27 8-1016 0</inkml:trace>
  <inkml:trace contextRef="#ctx0" brushRef="#br0" timeOffset="142370.29">12911 14690 1721 0,'0'0'1107'0,"0"0"-597"16,0 0-214-16,0 0-26 16,12-112-78-16,14 92-192 15,8 2 0-15,1 6 0 16,3 8 0-16,0 4 0 0,1 14 0 16,0 22 0-1,-1 14 0-15,-5 16 0 0,-4 5 0 16,-11 5 0-16,-9-2 0 15,-9-6 0-15,0-10 0 16,0-12 0-16,-9-16 0 16,2-14 0-16,3-13 0 15,4-3 0-15,0-37 0 16,4-31 0-16,14-8 0 16,9-10 0-16,4-4 0 15,3 23 0-15,3 1 0 16,-1 24 0-16,1 20 0 0,0 20 0 15,0 4 0-15,1 34 0 16,0 18 0 0,-3 8 0-16,-4 9 0 0,-4-2 0 15,-4-2 0-15,-7-11 0 16,-5-10 0-16,-3-14 0 16,2-12 0-16,5-20-165 15,-2 0-584-15,3-22-1325 0</inkml:trace>
  <inkml:trace contextRef="#ctx0" brushRef="#br0" timeOffset="142528.13">14326 14829 2342 0,'0'0'1050'16,"0"0"-546"-16,0 0-304 15,118-54-200-15,-43 40 0 16,15 5 0-16,1 5 0 15,23 4 0-15,-23 10-257 16,-22 4-888-16</inkml:trace>
  <inkml:trace contextRef="#ctx0" brushRef="#br0" timeOffset="142809.91">15377 14365 2221 0,'0'0'1004'0,"0"0"-429"16,0 0-279-16,0 0-296 16,0 0 0-16,0 0 0 15,0 0 0-15,-56 111 0 16,66-27 0-16,-1 8 0 16,-1 4 0-16,2-5 0 15,-6-7 0-15,-2-12 0 16,-2-14 0-16,0-18 0 0,0-22-179 15,0-10-482-15,0-8-537 16</inkml:trace>
  <inkml:trace contextRef="#ctx0" brushRef="#br0" timeOffset="143172.14">15765 14373 2230 0,'0'0'814'0,"0"0"-298"15,0 0-231-15,0 0-112 0,0 0-120 16,0 0-52-16,0 0 1 16,-62 50-2-16,35-14 0 15,-13 3-1-15,-9 1-19 16,-7-4 5-16,-2-4 0 16,5-4 5-16,8-6 2 15,14-6 8-15,16-8 0 16,13-4 22-1,2-2 2-15,17 2 21 0,21-2-45 16,7 4 0-16,11 4 0 16,4 0 0-16,2 4 0 15,5 6 0-15,2 3 0 16,-5 0 0-16,-4 8 0 0,-6-8 0 16,-10 2 0-16,-13-7 0 15,-10-4 0-15,-13-6 0 16,-3-2 0-16,-5-6-69 15,7 0-186-15,-2-8-523 16,5-8-1069-16</inkml:trace>
  <inkml:trace contextRef="#ctx0" brushRef="#br0" timeOffset="143297.64">16541 14772 2074 0,'0'0'867'15,"0"0"-499"-15,0 0-143 0,0 0-225 16,0 0-772-16</inkml:trace>
  <inkml:trace contextRef="#ctx0" brushRef="#br0" timeOffset="144141.17">8508 16084 2074 0,'0'0'810'0,"0"0"-529"16,0 0 48-16,0 0-93 15,0 0-71-15,0 0-81 16,0 0-20-16,-79-80-11 0,47 110-53 15,-3 20 0-15,-4 16 0 16,6 10 0-16,8 4 0 16,10-3 0-1,11-15 0-15,4-16 0 0,4-12-15 16,17-20-5-16,2-14 19 16,2 0 1-16,0-30 9 15,-5-10-8-15,-1-10 8 16,-2-8 0-16,-4-5-9 15,0 5 0-15,-2 4 8 16,0 14-8-16,-1 10 0 0,-2 16 0 16,1 10 0-16,5 4 0 31,10 12 0-31,10 20 0 0,12 12 0 16,14 14 0-16,7 4 0 15,2 7 0-15,-1-3 0 16,-16-4 0-16,-13-8 0 15,-18-14 0-15,-14-14 0 16,-7-12 0-16,0-14 0 16,-13 0 0-16,-7-26 0 0,2-14 0 15,10-18 0-15,8-8 0 16,8-2 0-16,36 1 0 16,23 9 0-16,16 12 0 15,46 12 0-15,-19 14-273 16,-17 12-806-16</inkml:trace>
  <inkml:trace contextRef="#ctx0" brushRef="#br0" timeOffset="144771.18">11149 16361 1788 0,'0'0'868'0,"0"0"-502"16,0 0 110-16,0 0-234 16,0 0-77-16,0 0-62 15,56-125-15-15,-17 107-88 16,7 0 0-16,0 8 0 16,5 10 0-16,0 0 0 15,3 18 0-15,-5 22 0 16,-7 10 0-1,-6 8 0-15,-14 5 0 0,-11 3 0 16,-11-4 0-16,0-8 0 0,0-10 0 16,-9-16 0-1,1-10 0-15,3-14 0 0,3-4 0 16,2-22 0-16,2-26 0 16,27-30 0-16,7-2 0 15,10-8 0-15,10-1 0 16,-2 29 0-16,4 12 0 15,0 16 0-15,-8 32 0 16,-2 2 0-16,-8 42 0 16,-5 18 0-16,-6 14 0 15,-2 13 0-15,-7-5 0 16,-2-2 0 0,0-12 0-16,-1-16 0 0,16-18-201 0,-4-17-351 15,0-19-637-15</inkml:trace>
  <inkml:trace contextRef="#ctx0" brushRef="#br0" timeOffset="144928.9">12900 16325 2604 0,'0'0'874'0,"0"0"-377"15,0 0-376-15,0 0-121 16,0 0 0-16,192-63 0 0,-108 49 0 15,-6 14-210-15,-22 0-793 16,-29 0-1459-16</inkml:trace>
  <inkml:trace contextRef="#ctx0" brushRef="#br0" timeOffset="145070.31">13009 16571 2342 0,'0'0'850'15,"0"0"-471"-15,0 0-37 0,145-18-159 31,-54 0-183-31,14-4 0 0,35-14 0 16,-40 8-318-16,-8 2-1551 0</inkml:trace>
  <inkml:trace contextRef="#ctx0" brushRef="#br0" timeOffset="145669.76">14317 16022 2789 0,'0'0'822'0,"0"0"-530"16,0 0-99-16,0 0-193 15,34-117 0-15,-3 103 0 16,8 14 0-16,7 0 0 15,0 32 0-15,1 13 0 16,-7 21 0-16,-7 6 0 16,-12 8 0-16,-11 4 0 15,-10-7 0-15,0-9 0 16,-10-20 0-16,-4-12 0 16,1-18 0-16,4-18 0 0,5-10 0 15,1-30 0-15,3-16 0 16,3-12 0-16,18-9 0 15,11 1 0-15,5 14 0 16,6 14 0-16,-1 22 0 16,3 20 0-16,-5 6 0 15,-2 26 0-15,-9 12 0 16,-7 14 0-16,-11 2 0 16,-9-6 0-16,-2-2 0 15,0-10 0-15,0-9 0 0,0-19 0 16,0-8 0-16,0-4 0 15,10-28 0-15,11-17 0 16,8-13 0-16,9-6 0 16,7 2 0-16,2 8 0 15,-2 18 0-15,-1 16 0 16,-1 21 0-16,-8 3 0 16,-6 36 0-16,-4 17 0 15,-10 9 0-15,-4 2 0 16,-2 6 0-16,-2-7 0 15,8-1-21-15,-3-18-478 0,1-16-491 16</inkml:trace>
  <inkml:trace contextRef="#ctx0" brushRef="#br0" timeOffset="145874.25">16046 15895 1945 0,'0'0'1080'16,"0"0"-387"-16,0 0-315 15,0 0-378-15,0 0 0 16,0 0 0-16,0 0 0 16,-4 153 0-16,10-91 0 0,10 0 0 15,-1-4 0-15,-6-12-180 16,-9-6-448-16,-4-13-356 16,-18-14-69-16</inkml:trace>
  <inkml:trace contextRef="#ctx0" brushRef="#br0" timeOffset="146008.26">15763 16160 1465 0,'0'0'990'0,"0"0"-208"16,0 0-261-16,0 0-296 15,0 0-112-15,136-76-113 0,-58 58 0 16,11 0 0-16,7 0 0 16,17-8 0-16,-24 8-492 0,-21 0-688 0</inkml:trace>
  <inkml:trace contextRef="#ctx0" brushRef="#br0" timeOffset="146211.73">16638 15685 1493 0,'0'0'1208'0,"0"0"-495"15,0 0-251-15,0 0-242 16,0-110-220-16,0 105 0 16,5 5 0-16,7 23 0 15,0 17 0-15,5 22 0 16,0 6 0-16,-1 12 0 15,-1 0 0-15,3-3 0 16,-3-7 0-16,-1-12 0 0,-3-8 0 16,-11-14-8-1,0-14-568-15,0-14-573 0</inkml:trace>
  <inkml:trace contextRef="#ctx0" brushRef="#br0" timeOffset="146511.1">17127 15593 2147 0,'0'0'829'0,"0"0"-341"15,0 0-194-15,0 0-123 0,0 0-102 16,0 0-54-16,-65 110-15 16,25-56-6-16,-7 4-70 15,-4 0-2-15,-2-4 1 16,5-9 47-16,13-9 29 15,12-14-13-15,23-8 14 16,6-6 22-16,40-6 32 16,23-2-3-16,18 0-42 15,11 0 0-15,-3 0-9 16,-5 0-18-16,-14 0-10 16,-20 0-5-16,-23 2-68 0,-16 4-253 15,-14-6-873-15</inkml:trace>
  <inkml:trace contextRef="#ctx0" brushRef="#br0" timeOffset="146636.76">18180 15972 2557 0,'0'0'724'16,"0"0"-474"-16,0 0-100 15,0 0-150-15,0 0-450 16,-102 116-765-16</inkml:trace>
  <inkml:trace contextRef="#ctx0" brushRef="#br0" timeOffset="147064.69">12574 17361 1066 0,'0'0'1322'15,"0"0"-750"-15,0 0-309 16,0 0 53-16,0 0-122 15,0 0-95-15,0 0-15 0,129-44 3 32,117 22 6-32,77-2-93 0,67-2 0 0,45-6 0 15,14 6 0-15,37-5 0 16,9 8 0-16,-14 1 0 16,-46 4 0-16,-63-1 0 15,-69 1 0-15,-93 6 0 16,-79 2 0-16,-60 6 0 15,-47 4 0-15,-24-4 0 16,-22 4 0-16,-99 0-161 16,-3 8-461-16,-10 6-454 0</inkml:trace>
  <inkml:trace contextRef="#ctx0" brushRef="#br0" timeOffset="147394.57">13364 17594 1413 0,'0'0'1246'0,"0"0"-941"16,0 0-145-16,0 0 69 16,0 0-85-16,0 0-81 0,253-50 43 15,24 19-34-15,57-5-33 16,47 0 20-16,17 4-14 15,39-2-8-15,11 6 7 16,-9 2-34-16,-38 4-8 16,-46 8-3-16,-64-4 2 15,-86 8 2-15,-71-2-3 16,-62 8 0-16,-35-2 18 16,-12 6-1-16,-8-4 8 15,-5 4-25-15,1 0-57 16,-2 10-473-16,11-2-1338 0</inkml:trace>
  <inkml:trace contextRef="#ctx0" brushRef="#br0" timeOffset="147535.97">18695 17441 3050 0,'0'0'718'0,"0"0"-688"15,0 0-30-15,0 0-535 0</inkml:trace>
  <inkml:trace contextRef="#ctx0" brushRef="#br0" timeOffset="158872.87">26128 11590 1348 0,'0'0'225'16,"-149"-114"-216"-16,50 43-9 16,-9-5 0-16,-4 4-31 15,3 6-72-15,0 12-136 16,2 12 145-16,-2 14 69 15,-16 18-66-15,-18 10 19 16,-22 24 53-16,3 22 18 16,28 6-13-16,32 0 14 15,35-8 17-15,4 10-15 16,-15 27-1-16,-8 31 47 16,-3 34 4-16,17 11 9 15,28-7-4-15,25-10-26 0,19-17 6 16,3-1 5-16,30 1-33 15,12-5 3-15,4-18-5 16,0-20-7-16,-7-18 6 16,5-5 9-16,11 2 50 15,9 8 32-15,11-1-21 16,0-12 7-16,-2-7-25 16,1-14-19-16,2-8-12 0,1-7-11 15,2-11-8 1,1-3 0-16,3-4 5 0,3 0 19 15,3-8 18-15,3-7 10 16,4-3-12-16,1-7-14 16,2 0-21-16,-2-10 1 15,4-5-14-15,-4-10 0 16,-3-8-32-16,1-14-27 16,8-26-40-16,4-27-11 15,-2-27 2-15,-15-9-18 16,-32 15-21-16,-37 17 147 15,-24 19 2-15,-5 18 140 16,-19 14-1-16,-3 11 5 0,-4 8 3 16,-6-12-48-1,-11-5-56-15,-8-8-27 0,4 10-12 16,-18-1-6-16,17 23-145 16,8 14-385-16</inkml:trace>
  <inkml:trace contextRef="#ctx0" brushRef="#br0" timeOffset="159034.31">26881 11604 2562 0,'0'0'0'0,"0"0"-36"16,-149-68-1420-16</inkml:trace>
  <inkml:trace contextRef="#ctx0" brushRef="#br0" timeOffset="174537.07">19665 8757 2227 0,'0'0'796'16,"0"0"-445"-16,0 0-34 15,0 0-134-15,0 0-74 16,0 0-37-16,69-18-31 16,-21 10-41-16,12-2 0 15,5 0 0-15,-3-2 0 16,-4 3 0-16,-15 9-186 15,-16 0-454-15,-23 6-607 0</inkml:trace>
  <inkml:trace contextRef="#ctx0" brushRef="#br0" timeOffset="174710.97">19742 8995 2462 0,'0'0'789'15,"0"0"-464"-15,0 0-47 16,0 0-113-16,0 0-88 15,181-28-77 1,-106 16 0-16,37 4-141 0,-23 2-597 16,-11 6-1172-16</inkml:trace>
  <inkml:trace contextRef="#ctx0" brushRef="#br0" timeOffset="175341.76">22273 8113 2374 0,'0'0'774'0,"0"0"-444"16,0 0 28-16,0 0-98 16,0 0-260-16,0 0 0 15,0 0 0-15,-149-82 0 16,63 86 0-16,-42 24 0 16,-32 14 0-16,6-2 0 15,31-6 0-15,44-8 0 16,34-11 0-16,7-2 0 15,11-3 0-15,14-2 0 0,13-3 0 16,60-5 0-16,43 1 0 16,37 12 0-16,-4 5 0 15,-24 8 0-15,-35 2 0 16,-30 8 0-16,-3 8 0 16,-10 12 0-16,-14 12 0 15,-20 6 0-15,-31 1 0 16,-50 9 0-16,-37 4 0 15,0-12 0-15,9-16 0 16,18-17 0-16,31-18 0 0,6 0 0 16,8-3 0-16,27-12 0 15,19-6 0-15,46-4 0 16,64-4 0-16,54-14 0 16,18 0 0-16,-6 1 0 15,-45 10 0-15,-50 4 0 16,-32 2 0-16,-20 1 0 15,-5 0 0-15,-6 0 0 16,-7 0 0-16,-7 0 0 16,-4 0 0-16,12 0-56 15,-4-3-514-15,9-5-782 0</inkml:trace>
  <inkml:trace contextRef="#ctx0" brushRef="#br0" timeOffset="175768.2">22722 8668 2004 0,'0'0'931'0,"0"0"-381"16,0 0-170-16,-58-132-149 15,58 98-231-15,6 2 0 16,19 4 0-16,2 6 0 16,-3 10 0-16,0 12 0 0,-1 2 0 15,-5 34 0 1,-1 16 0-16,1 16 0 0,-3 6 0 15,-1 1 0-15,-1-7 0 16,-4-16 0-16,0-14 0 16,-4-16 0-1,-1-16 0-15,3-6 0 0,0-16 0 16,8-24 0-16,8-20 0 16,6-12 0-16,6-10 0 15,3 1 0-15,0 9 0 0,-5 20 0 16,-4 20 0-1,-4 21 0-15,-5 11 0 0,-1 31 0 16,4 21 0-16,-3 14 0 16,-2 8 0-16,-2 2 0 15,-6-5 0-15,0-11 0 16,-3-14 0-16,-3-12 0 16,2-14-50-16,19-20-457 15,-2 0-427-15,2-12-1270 0</inkml:trace>
  <inkml:trace contextRef="#ctx0" brushRef="#br0" timeOffset="176011.81">23724 8708 1955 0,'0'0'1071'0,"0"0"-495"16,0 0-262-16,0 0-134 16,0 0-180-1,0 0 0-15,51 107 0 0,-28-61 0 16,-6 4 0-16,-5-2 0 15,-10-1 0-15,-2-7 0 16,0-11 0-16,0-7 0 16,0-8 0-16,6-11 0 15,21-3 0 1,15-4 0-16,14-24 0 0,29-33-71 16,-16 7-519-16,-11 2-808 15</inkml:trace>
  <inkml:trace contextRef="#ctx0" brushRef="#br0" timeOffset="176231.24">24049 8296 1914 0,'0'0'779'16,"0"0"-210"-16,0 0-106 15,0 0-327-15,0 0-94 0,0 0-40 16,0 0-1-1,-53 80 0-15,53-52-1 0,0-8-1 16,16-12-53-16,7-8 42 16,9 0 12-16,-3-26 6 15,-7-6 50-15,-6-4 4 16,-14-1-29-16,-2 7-14 16,-33 20-17-16,-10 10-267 15,-10 0-925-15</inkml:trace>
  <inkml:trace contextRef="#ctx0" brushRef="#br0" timeOffset="176641.37">21463 9525 2114 0,'0'0'779'15,"0"0"-182"-15,0 0-235 16,0 0-118-16,0 0-244 15,0 0 0-15,-38 124 0 16,22-56 0-16,5 4 0 16,1-3 0-16,10-9 0 15,0-14 0-15,14-16 0 16,18-20 0-16,5-10 0 16,6-26 0-16,-1-28-50 15,2-60-218-15,-7 11-323 16,-16 1-590-16</inkml:trace>
  <inkml:trace contextRef="#ctx0" brushRef="#br0" timeOffset="176767.17">21527 9320 2609 0,'0'0'860'16,"0"0"-503"-16,0 0-87 15,0 0-270-15,0 0 0 16,152-64-63-16,-90 52-503 15,-8 4-858-15</inkml:trace>
  <inkml:trace contextRef="#ctx0" brushRef="#br0" timeOffset="176941.4">22084 9418 222 0,'0'0'2447'15,"0"0"-1719"-15,0 0-465 16,0 0-32-16,0 0-105 15,114 14-79-15,-74-10-47 16,-13 3-108-16,-25 17-342 16,-2-1-348-16,-13 6-47 0</inkml:trace>
  <inkml:trace contextRef="#ctx0" brushRef="#br0" timeOffset="177066.36">22055 9659 1134 0,'0'0'801'0,"0"0"-105"0,0 0-139 15,0 0-221-15,0 0-84 16,0 0-120-16,0 0-81 15,154 2-51-15,-67-30-281 16,-16 6-507-16,-13 2-732 0</inkml:trace>
  <inkml:trace contextRef="#ctx0" brushRef="#br0" timeOffset="177239.11">22532 9449 1358 0,'0'0'1374'16,"0"0"-570"-16,0 0-424 15,0 0-200-15,-16-107-180 16,14 101 0-16,2 6 0 15,0 0 0-15,0 27 0 16,0 16 0-16,0 16 0 16,0 13 0-16,0 4 0 15,0 4 0-15,0-4 0 16,0 9 0-16,0-20-550 16,0-16-1414-16</inkml:trace>
  <inkml:trace contextRef="#ctx0" brushRef="#br0" timeOffset="178064.91">21714 7463 952 0,'0'0'1854'0,"0"0"-1142"0,0 0-413 16,0 0-20-16,0 0-279 15,0 0 0-15,0 0 0 16,0 50 0-16,0-6 0 16,-2 5 0-16,2-3 0 15,0-6 0 1,0-10 0-16,0-10 0 15,0-12-41-15,0-8-32 0,6-2 11 0,15-26 11 16,8-12 12-16,6-12 26 16,3-8 13-16,0-5 16 31,-4 3 31-31,-10 10 31 16,-6 16 12-16,-12 14-42 15,-3 14-48-15,-3 8 0 16,0 2 0-16,0 22 0 15,-13 6 0-15,-3 6 0 16,-2 2 0-16,-4-2 0 0,1-4 0 16,0-6 0-16,-2-3 0 15,5-7 0-15,3-6 0 16,3-2 0-16,6-4 0 0,4-4 0 16,2 2 0-16,0 2 0 15,13 4 0-15,16 6 0 16,18 2 0-16,13 4 0 15,13 2 0-15,35 4 0 16,-19-6-56-16,-18-4-806 0</inkml:trace>
  <inkml:trace contextRef="#ctx0" brushRef="#br0" timeOffset="178740.6">25049 8574 2282 0,'0'0'862'15,"0"0"-283"-15,0 0-206 0,0 0-373 16,0 0 0-16,0 0 0 0,0 0 0 16,185-36 0-1,-48 32 0-15,-10 0 0 0,-11 2 0 16,-29 0 0-16,-41 2 0 15,-10-2 0-15,-12 0 0 16,-22 2 0-16,-2-2 0 16,-20-2 0-16,-9 2 0 15,-2-4 0-15,7 0-639 16,10-6-1097-16</inkml:trace>
  <inkml:trace contextRef="#ctx0" brushRef="#br0" timeOffset="179308.53">27427 8117 568 0,'0'0'2613'16,"0"0"-2060"-16,0 0-191 15,0 0-362-15,0 0 0 16,0 0 0 0,0 0 0-16,-74-86 0 0,39 100 0 0,-38 12 0 31,-46 8 0-31,-36 4 0 16,5-4 0-16,30-10 0 15,47-8 0-15,39-8 0 16,7 0 0-16,13 1 0 15,14 0 0-15,17 0 0 16,35 1 0-16,20 2 0 16,13 3 0-16,9 3 0 15,-1 7 0-15,-7 3 0 16,-12 8 0-16,-16 8 0 0,-22 4 0 16,-25 6 0-16,-11 4 0 15,-42 5 0-15,-43 5 0 16,-42 4 0-16,-27-4 0 15,9-12 0-15,37-20 0 16,41-15 0-16,36-14 0 16,8 0 0-16,11-2 0 15,12-3 0-15,19-2 0 16,59 0 0-16,51 0 0 16,50-3 0-16,12-6 0 0,-31 3 0 15,-44 4 0-15,-58 2 0 16,-20 0 0-16,-9 0 0 15,-10 0 0-15,-3 0 0 16,-9 0 0-16,-7 0-126 16,4 0-849-16</inkml:trace>
  <inkml:trace contextRef="#ctx0" brushRef="#br0" timeOffset="179943.26">28189 8500 2659 0,'0'0'781'0,"0"0"-408"15,0 0-90-15,0 0-283 16,0 0 0 0,0 0 0-16,-24-102 0 0,24 64 0 15,0-7 0-15,0-5 0 16,0-6 0-16,13-2 0 15,2 2 0-15,-1 4 0 16,-3 12 0-16,-5 14 0 16,-3 14 0-16,-3 12 0 15,0 0 0-15,0 25 0 0,0 20 0 16,0 13 0-16,-5 12 0 16,5 6 0-16,0 0 0 15,0 1 0-15,16-5 0 16,1-4 0-16,4-8 0 15,-3-6 0-15,-3-10 0 16,-1-9 0-16,-7-11 0 16,-3-6-339-16,-4-4-275 0,0-4-130 15,-11-2 140-15,-20 2-149 16,-8 0 753-16,-5 0 62 16,-5 2 488-16,5 0-61 15,4 2 13-15,9-2-16 16,10-4-160-1,15 0-38-15,6-4-78 0,4 0-69 16,29-2-141-16,21-2 0 16,33 0 0-16,5 0 0 15,5-12 0-15,3-4 0 16,-26 2 0-16,-8 0 0 16,-23 2 0-16,-22 4 0 0,-21 2 0 15,0 4 0-15,-21 2 0 16,-8 0 0-16,-16 12 0 15,7 8-585-15,7-2-1319 0</inkml:trace>
  <inkml:trace contextRef="#ctx0" brushRef="#br0" timeOffset="180471.16">26636 9637 1564 0,'0'0'742'0,"0"0"-55"15,0 0-100-15,0 0-256 16,0 0-146-16,0 0-185 16,0 0 0-16,0-2 0 15,-25 42 0-15,1 10 0 16,9 4 0-16,10-4 0 0,5-7 0 15,22-14 0 1,25-16 0-16,11-13 0 0,27-58-170 16,-14-9-517-1,-13-5-564-15</inkml:trace>
  <inkml:trace contextRef="#ctx0" brushRef="#br0" timeOffset="180597.42">26692 9204 2656 0,'0'0'664'16,"0"0"-308"-16,0 0-77 16,0 0-138-16,0 0-141 15,0 0-21-15,0 0-128 0,120 30-699 0</inkml:trace>
  <inkml:trace contextRef="#ctx0" brushRef="#br0" timeOffset="180771.47">27204 9439 2522 0,'0'0'931'0,"0"0"-481"15,0 0-257-15,0 0-193 16,114 1 0-16,-63 8 0 16,-4 14-195-16,-16-1-412 0,-15 1-499 15</inkml:trace>
  <inkml:trace contextRef="#ctx0" brushRef="#br0" timeOffset="180898.45">27191 9731 719 0,'0'0'1412'16,"0"0"-641"-16,0 0-209 15,0 0-256 1,0 0-124-16,0 0-101 0,0 0-59 16,154-8-22-16,-59-20-126 15,-14 4-582-15,-16-2-838 0</inkml:trace>
  <inkml:trace contextRef="#ctx0" brushRef="#br0" timeOffset="181072.81">27759 9453 2189 0,'0'0'920'31,"0"0"-280"-31,0 0-293 16,0 0-347-16,0 0 0 15,0 0 0-15,0 0 0 16,-82 102 0-16,74-48 0 0,4 4 0 15,2 2 0-15,2-2 0 16,0-1 0-16,2 7 0 16,14-16-579-16,4-12-1219 0</inkml:trace>
  <inkml:trace contextRef="#ctx0" brushRef="#br0" timeOffset="181642.08">26665 7218 1437 0,'0'0'657'0,"0"0"-138"15,0 0-22-15,0 0-179 16,0 0-53-16,0 0-77 15,0 0-64-15,-16-11-85 0,14 47 13 16,-2 12-52 0,-1 12 0-16,-1 4 0 0,-1 2 0 15,0 0 0-15,5-7 0 16,2-7 0-16,0-12 0 16,0-12 0-16,0-16-192 15,2-12-258-15,25-20 90 16,-2-16-480-16,4-8-333 0</inkml:trace>
  <inkml:trace contextRef="#ctx0" brushRef="#br0" timeOffset="182039.36">27093 7299 1602 0,'0'0'1056'16,"0"0"-448"-16,0 0-150 16,0 0-254-16,0 0-36 15,0 0-168-15,0 0 0 16,-54 12 0-16,15 18 0 15,-13 4 0-15,-8 6 0 16,-7-3 0-16,3-6 0 16,8-3 0-16,8-10 0 15,20-5 0-15,12-8 0 16,10-2 0-16,6-3 0 16,0 0 0-16,8 0 0 0,13 0 0 15,6 0 0-15,6 0 0 16,7 10 0-16,4 5 0 15,12 6 0-15,6 5 0 16,8 0 0-16,3 0 0 16,-4-4 0-16,-11-6 0 15,-18-6 0-15,-15-6 0 16,-15-2 0-16,-10-2 0 16,0 0 0-16,0 0 0 0,0 0 0 15,0-4 0-15,0-2-176 0,0 0-1085 0</inkml:trace>
  <inkml:trace contextRef="#ctx0" brushRef="#br0" timeOffset="182168">27953 7662 3230 0,'0'0'449'31,"0"0"-449"-31,0 0-440 0</inkml:trace>
  <inkml:trace contextRef="#ctx0" brushRef="#br0" timeOffset="187276.49">10432 15638 952 0,'0'0'1359'15,"0"0"-1039"1,0 0 33-16,0 0-12 0,0 0-46 16,0 0-142-16,-72-77-45 15,72 82-30-15,0 48-15 16,5 51 11-16,10 68-74 15,3 39 0-15,2 17 0 0,0-9 0 16,0-32 0 0,2-21 0-16,1-24 0 15,-3-34 0-15,-5-29 0 0,-1-29 0 16,-3-14 0-16,2-10 0 16,7-22-95-16,-2-4-535 15,-9-16-836-15</inkml:trace>
  <inkml:trace contextRef="#ctx0" brushRef="#br0" timeOffset="187904.31">18263 15254 2126 0,'0'0'785'0,"0"0"-332"16,0 0-5-16,0 0-164 15,0 0-284-15,0 0 0 16,-69-9 0-16,65 84 0 15,4 45 0-15,0 45 0 16,0 23 0-16,13 9 0 16,-2-13 0-16,0-15 0 15,-4-17 0-15,-3-14 0 16,-4-31 0-16,0-35 0 0,0-24 0 16,0-16 0-16,-2-6 0 15,-5-12 0-15,3-10-54 16,2-40-284-16,0-22-580 15,2-12-1121-15</inkml:trace>
  <inkml:trace contextRef="#ctx0" brushRef="#br0" timeOffset="188131.62">18593 15292 2680 0,'0'0'737'0,"0"0"-418"16,0 0 41-16,0 0-360 15,-98 210 0-15,100-47 0 16,24 23 0-16,1 3 0 16,-9-11 0-16,-13-35 0 31,-5-9 0-31,-3-32 0 0,-13-26 0 0,-12-5 0 16,6-25-527-16,-5-10-1657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3T07:07:33.497"/>
    </inkml:context>
    <inkml:brush xml:id="br0">
      <inkml:brushProperty name="width" value="0.05" units="cm"/>
      <inkml:brushProperty name="height" value="0.05" units="cm"/>
      <inkml:brushProperty name="color" value="#AE198D"/>
      <inkml:brushProperty name="inkEffects" value="galaxy"/>
      <inkml:brushProperty name="anchorX" value="-4724.64014"/>
      <inkml:brushProperty name="anchorY" value="-3601.86816"/>
      <inkml:brushProperty name="scaleFactor" value="0.5"/>
    </inkml:brush>
  </inkml:definitions>
  <inkml:trace contextRef="#ctx0" brushRef="#br0">1 10 18567 0 0,'0'0'0'0'0,"1"0"0"0"0,2-1 0 0 0,4 0 0 0 0,0 0 168 0 0,7-2-48 0 0,9-1-17403 0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5:56:04.079"/>
    </inkml:context>
    <inkml:brush xml:id="br0">
      <inkml:brushProperty name="width" value="0.05292" units="cm"/>
      <inkml:brushProperty name="height" value="0.05292" units="cm"/>
      <inkml:brushProperty name="color" value="#FF0000"/>
    </inkml:brush>
  </inkml:definitions>
  <inkml:trace contextRef="#ctx0" brushRef="#br0">22922 5534 1866 0,'0'0'736'0,"0"0"-399"16,0 0 169-16,0 0-236 15,0 0-115-15,0 0-31 16,-18-26-22-16,25 22-102 16,15-4 0-16,16 0 0 15,16-4 0-15,32-6 0 16,36-2 0-16,32-2 0 15,-7 2 0-15,-30 8 0 16,-40 4 0-16,-32 2 0 16,-9 2 0-16,-7 2 0 15,-7-2 0-15,-15 4 0 16,-7 0 0-16,0 0 0 0,-9 0 0 16,-14 4 0-16,-8 12-47 15,-16 6-266-15,-44 14-308 16,11-4-224-16,-1-2-321 0</inkml:trace>
  <inkml:trace contextRef="#ctx0" brushRef="#br0" timeOffset="345.44">22938 5743 1139 0,'0'0'589'0,"0"0"-250"0,0 0 178 15,0 0-170 1,0 0-104-16,0 0-99 0,0 0 11 15,-56 12-11-15,78-12-51 16,16 0 0-16,16-4-25 16,15-4-22-16,31-6-11 15,-3 2-35-15,9-5 1 16,0 3 4-16,-23 3 4 16,0-4 0-16,-21 5 5 15,-22 5 11-15,-20 1 56 16,-11-1-81-16,-9 5 0 15,0 0 0-15,0 0 0 16,0 0 0-16,0 0 0 0,2 0 0 16,-2 0 0-16,2 0 0 15,0 0 0-15,-2 0-96 16,0 0-361-16,0 0-712 0</inkml:trace>
  <inkml:trace contextRef="#ctx0" brushRef="#br0" timeOffset="2007.59">5759 6533 1748 0,'0'0'247'15,"0"0"-57"1,0 0 116-16,0 0-33 0,0 0-112 16,0 0-49-16,0 0-13 15,-23-34 27-15,23 34-17 0,0 0 9 16,0 0-14-1,0 0-41-15,17-4 0 0,25 0-45 16,47-4-18-16,54-3 21 16,61 2-19-16,26-1 14 15,-5 4-6-15,-29 2-9 16,-64 2-2-16,-39 0-3 16,-39 2 1-16,-23-3-6 15,-9 3-47-15,-13 0-89 16,-29 0 13-16,-22 0-84 15,-21 0-705-15</inkml:trace>
  <inkml:trace contextRef="#ctx0" brushRef="#br0" timeOffset="2243.9">6098 6629 1405 0,'0'0'1050'16,"0"0"-842"-16,0 0 122 0,0 0 126 15,0 0-291-15,0 0-104 16,0 0-28-16,60-14-7 16,23 8 7-16,46 2-21 15,47 0-11-15,18 0-1 16,-10 4-14-16,-44-2-136 16,-30 0-184-16,-37 0-430 15,-24-2-173-15</inkml:trace>
  <inkml:trace contextRef="#ctx0" brushRef="#br0" timeOffset="3165.89">13393 6400 1788 0,'0'0'347'0,"0"0"-20"0,0 0 199 16,0 0-300-16,0 0-28 31,0 0-72-31,0 0-5 0,-14-28-20 0,43 26-43 16,38 0-7-16,60-3 9 15,73-4-13-15,41 0-10 16,13 0-36-16,-11 5 0 16,-38 2 10-16,-30 0-10 15,-42 1 12-15,-46-4-13 16,-41 3-1-16,-24 0-6 15,-9 0 7-15,-6 2-9 16,-7 0-3-16,-13 0-89 16,-66 6-173-16,6 8-374 0,-6 0-302 15</inkml:trace>
  <inkml:trace contextRef="#ctx0" brushRef="#br0" timeOffset="3511.77">13324 6543 2116 0,'0'0'376'16,"0"0"-55"-16,0 0-11 0,0 0-124 0,0 0-160 16,127-18-2-16,10 14 0 15,60 0-15-15,30-2 32 16,4 2-14-16,-3 0-11 15,-23-2 26-15,-9 0-34 16,-20 0 14-16,-40 0-4 16,-47 2-17-16,-41 0 34 15,-21 1-29-15,-11 2 48 16,-7 1 46-16,-5 0-14 16,-4 0-34-16,0 0-52 0,0 5-185 15,0 10-309 1,0-3-636-16</inkml:trace>
  <inkml:trace contextRef="#ctx0" brushRef="#br0" timeOffset="3653.08">16256 6631 2852 0,'0'0'724'0,"0"0"-582"16,0 0-142-16,0 0-333 16,0 0-1184-16</inkml:trace>
  <inkml:trace contextRef="#ctx0" brushRef="#br0" timeOffset="79574.92">14525 509 803 0,'0'0'681'0,"0"0"-370"16,0 0 163-16,0 0-161 16,0 0-36-16,0 0-35 15,4 0-11-15,-2 0-63 0,2 0-41 16,-1 0-49-16,-1 0 2 0,0 0-35 16,0 0-18-16,-2-2 6 15,0-6-18-15,0 0 0 16,0 0-3-16,-17 4-11 15,-12 4-1-15,-7 0 0 16,-5 6-10-16,2 16 9 16,3 6-7-16,9 4 0 15,11 2 7-15,10 0-20 16,6-2 19-16,4 0-16 16,23-1 8-16,8-3 10 15,8-2-58-15,6 2 8 0,-2 0 4 16,-7 4-25-16,-11 0-13 15,-15 0 0-15,-14 2-21 16,-10-2 86-16,-27-1 19 16,-13-4 1-16,-5-3 13 15,2-7 10-15,1-9 10 16,10-8 25-16,9 0 8 16,8-4 14-1,12-13-37-15,3 3 32 0,8 3-43 16,2 0-24-16,0 7-1 15,0 4-8-15,0 0-24 16,21 0 7-16,8 12-79 0,13 5-118 16,11-3-116-16,8-9-30 15,7-5 39-15,1-4 77 16,-4-22 168-16,-9-10 76 16,-11-4 95-16,-12-4 151 15,-10 0 36-15,-10 4 19 16,-5 10-36-16,-3 8-63 15,-5 12-48-15,0 8-26 16,0 2-44-16,0 2-47 16,0 22-28-1,0 10-8-15,0 8 15 0,0 6-16 0,9 0 1 16,8-2 4-16,8-7-5 16,6-14-1-16,7-10 1 15,7-15-38-15,-1 0 29 16,1-18 3-16,-3-15 6 15,-8-3 3 1,-8-2-2-16,-7 2 17 0,-11 8 15 16,-3 8-7-16,-3 8 23 15,-2 10-5-15,0 2-25 16,0 4-19-16,0 20-1 16,0 8 1-16,6 2 0 15,4 0-2-15,1-4-13 16,4-8-6-16,5-8-3 0,3-7 0 15,1-7-18-15,8-8 36 16,1-18 6-16,2-9 0 16,1-5-1-16,-5 2 1 15,-6 2 0-15,-8 12 7 16,-7 10 3-16,-6 12 19 16,-2 2-14-1,0 20-5-15,0 14 11 0,3 6-21 16,1 5 0-16,2-8 1 15,2-5 5-15,3-10-4 0,3-11-2 16,0-11-1 0,6 0 1-16,1-21-1 0,4-12 1 15,-1-7 5 1,-2 0-4-16,-6 3 5 0,-3 9-5 16,-3 12-1-16,-3 10 6 15,-1 6-6-15,2 0 0 16,3 22 30-16,1 6-16 15,1 4-14-15,-1 2 0 16,-1-4 0-16,-4-7 0 16,0-7 0-1,0-10 0-15,-1-6 0 0,9-4 0 16,4-20 0-16,8-7 0 0,2-3 0 31,0 2 0-31,-6 6 0 0,-4 12 0 0,-6 10 0 31,-4 4 0-31,2 10 0 0,-2 16 0 16,3 6 0 0,1-2 0-16,1-4 0 15,5-8 0-15,-2-12-99 16,10-9-141-16,-4-22-225 16,-5-1-698-16</inkml:trace>
  <inkml:trace contextRef="#ctx0" brushRef="#br0" timeOffset="80207.07">16792 623 2343 0,'0'0'717'0,"0"0"-438"16,0 0-36-16,-56 112-72 15,43-51-96-15,9 3-39 16,4-6-24-16,4-6-11 16,30-14-2-16,8-13-4 15,7-17-35-15,1-8 26 16,-9-18 14-16,-9-19 9 15,-16-9 17-15,-16-2 13 16,0 0 21-16,-23 4 4 16,-12 10 17-16,-4 14-81 0,6 9 0 15,6 11 0-15,10 5 0 16,14 19 0-16,3 6 0 16,32-4 0-16,19-4 0 15,18-10-56-15,11-12-7 16,0 0-1-16,-9-24-29 15,-17-10 12-15,-23-6 61 16,-20-6 20-16,-11-1 21 16,-7 5 74-16,-17 8 2 15,2 8 2-15,2 12-34 16,2 14-65-16,5 0 0 0,-2 34 0 16,3 15 0-1,1 15 0-15,1 13 0 0,6 24 0 16,4 21 0-1,0 19 0-15,4-11 0 0,10-28 0 16,-3-31 0-16,-1-24 0 16,-4 2 0-16,1-5 0 15,-3-10 0-15,-4-20-24 16,0-14-74-16,-23-54-373 16,2-10-326-16,-4-5-362 0</inkml:trace>
  <inkml:trace contextRef="#ctx0" brushRef="#br0" timeOffset="80347.27">17010 1078 2056 0,'0'0'944'16,"0"0"-448"-16,0 0-217 15,0 0-128-15,0 0-61 16,166-5-66-16,-60-20-24 16,-16 1-298-16,-14 1-1264 0</inkml:trace>
  <inkml:trace contextRef="#ctx0" brushRef="#br0" timeOffset="81479.3">17842 666 1144 0,'0'0'710'16,"0"0"-238"-16,0 0 77 0,0 0-196 15,0 0-44 1,0-103-36-16,0 93-72 0,0 8-116 16,0 2-85-1,0 0 0-15,-7 26 0 16,1 16 0-16,-3 20 0 16,2 13 0-16,7 7 0 0,0 0 0 15,22-8 0-15,14-12 0 16,9-19 0-16,1-19-35 15,1-23-35-15,-5-2 46 0,-8-38 10 16,-8-15 14 0,-7-11 7-16,-9-12-6 0,-3-1 28 15,-5 3-5 1,0 13 8-16,-2 19 18 0,0 22-50 16,0 21 0-16,0 8 0 15,0 37 0-15,0 10 0 16,0 12 0-16,0-1 0 15,10-2 0-15,7-10 0 16,1-12 0-16,2-14 0 16,-2-11 0-16,2-16-11 0,0-1-2 15,4-14 13-15,5-18 5 16,3-4-5-16,-1 0-1 16,0 4 1-16,-4 8-5 15,-7 14 4-15,-5 10 1 16,-1 8 0-16,-1 24 11 15,3 10-10-15,2 5 0 16,6-3-1-16,5-6-8 16,5-12-5-16,1-12-32 15,-2-14-11-15,-1 0 44 16,-8-28 12-16,-3-12 0 16,-8-9 24-16,-7-3-7 15,-4 2 4-15,-2 8 3 0,0 12 13 16,-4 16-13-16,-7 14-24 15,-1 6 0-15,0 28 0 16,3 12 0-16,7 4 0 16,2 1 0-16,13-8 0 15,26-7-29-15,13-14-85 16,6-11-54-16,0-11-49 0,-12-29-147 16,-12-8-364-16,-22-9-248 0</inkml:trace>
  <inkml:trace contextRef="#ctx0" brushRef="#br0" timeOffset="81636.95">17904 702 2579 0,'0'0'757'0,"0"0"-457"16,0 0-30-16,0 0-80 15,125 11-190-15,-51-11 0 16,39 0 0-1,-14 0-520 1,-18 0-2744-16</inkml:trace>
  <inkml:trace contextRef="#ctx0" brushRef="#br0" timeOffset="82281.42">20584 994 1388 0,'0'0'976'15,"0"0"-389"-15,0 0-281 16,0 0-58-16,0 0-80 15,0 0-57-15,0 0-19 16,-133-100-41-16,79 100-20 16,-6 4 25-16,0 18-11 15,7 6-8-15,10 4-37 0,18 4 0 16,21-4 0-16,4-2 0 16,29-7 0-16,18-14 0 15,9-9 0-15,4 0 0 16,-5-23 0-16,-5-16 0 15,-10-11 0-15,-9-12 0 16,-11-10 0-16,-9-6 0 16,-9 2 0-16,-2 7 0 15,0 18 0-15,-2 20 0 16,-7 25 0-16,-2 6 0 16,2 38 0-16,0 19 0 15,3 11 0-15,6 8 0 0,0-2 0 16,4-4 0-16,19-10 0 15,6-11-51-15,4-16-266 16,9-20-265-16,-7-12-205 16,-8-1-344-16</inkml:trace>
  <inkml:trace contextRef="#ctx0" brushRef="#br0" timeOffset="83848.32">20763 980 1196 0,'0'0'1034'15,"0"0"-693"-15,0 0-63 16,0 0-88-16,0 0 69 15,0 0-78-15,0 0-34 0,89 4-48 16,-64-4-45 0,-3-6-15-16,-2-12-15 0,-6-4-17 15,-6-4 7-15,-6 0-2 16,-2 2-6-16,0 2 28 0,-10 8 14 16,-11 6 0-16,1 8-42 15,-2 0-5-15,2 22-2 16,5 8-9-16,3 8 9 15,12 0-5-15,0-1 5 16,22-5 0 0,23-9 1-16,15-9-11 0,14-10 10 15,12-4-7-15,5-1-17 0,1-20-5 16,-5-7-29-16,-15-6 22 16,-19-4 22-16,-20 0 15 15,-19 2 0-15,-14 4 25 16,-4 8 23-1,-28 6 3-15,-6 14-42 0,-6 4-9 16,-2 10 0-16,7 20-18 16,5 4 11-16,12 2-7 15,15-4 1-15,7-4 11 16,14-8-17 0,20-8-37-16,5-12 28 0,3 0 8 15,-3-12 20 1,-10-12-7-16,-7-2 7 15,-9-2 52-15,-6 6 4 16,-5 2 26-16,-2 8-26 16,0 6-19-16,0 6 15 15,0 0-52-15,0 12-17 16,2 16 17-16,5 14-1 16,2 8 1-16,0 10 0 15,0 6 1-15,-1 5 6 16,0-3-7-16,-4 0 0 15,-4-6-6-15,0-7 7 0,0-12-1 16,-9-8 15-16,-2-15-15 16,0-13 0-16,-1-7 0 15,1-5 0-15,3-27 0 16,1-17 0-16,4-10 0 16,3-12 0-16,10-7 0 15,17-3 0-15,8 1 0 16,7 2 0-16,5 8-8 15,-3 8 16-15,-4 8-8 16,-9 14 0-16,-8 12 0 0,-11 7 0 16,-10 11 0-1,-2 5 0-15,0 5 0 0,-10 0 0 16,-5 0 0-16,-3 14 0 16,5 4 0-16,6 1 0 15,7 3-12-15,11-1-5 16,23-1-4-16,13-4-34 15,6-2 25-15,-2-4-3 16,-9-2 7-16,-13-2 16 16,-15 0-5-16,-12 4 0 15,-2 4-17-15,-4 6 25 16,-12 2 7-16,1 2 0 16,5 2 0-16,8-4 0 0,2-2-21 15,23-5-83-15,18-8-46 16,11-7 59-16,6 0 17 15,-2-11 31-15,-8-14 35 16,-7-7 8-16,-15-2 45 16,-10-2 81-16,-9 2 38 15,-7 4-47-15,0 4-29 16,-5 10-7-16,-10 8-13 16,-5 8-45-16,-3 0-23 15,-4 16-14-15,4 14 13 16,2 8-7-16,7 2 7 0,12 1 0 15,2-5-8 1,31-3-9-16,23-8-28 0,17-10-29 16,16-8 27-16,7-7-6 15,-1 0 21-15,-10-22 19 16,-14-7 14-16,-22-3 0 16,-18-4 66-16,-18-2 18 15,-11 6-6-15,0 4-11 16,-18 6-25-16,-6 12-30 15,-3 8-6-15,-2 2-6 16,0 12-8-16,7 18-1 16,6 4 3-16,14 4-3 0,2 1 8 15,24-6 1-15,23-3-2 16,11-10-26-16,13-8-13 16,3-12 23-16,-3 0 11 15,-4-8 2-15,-11-17 5 16,-10-12 28-16,-9-9 10 15,-14-6-1-15,-9-2-23 16,-14 4-1-16,0 10 10 16,-26 12-23-16,-12 14 0 15,-3 14 0-15,3 0 0 16,7 24 0-16,14 6 0 0,10 6 0 16,7-2 0-1,22 2-10-15,20-6 10 0,14-2 1 16,4-4-1-16,0-4 0 15,-6-4-6-15,-16-3 6 16,-11-2 0-16,-19 1-3 16,-8 1 3-16,-4 2 1 15,-25 2 0-15,-9 1-1 16,-7 2-13-16,-1-4-92 16,-10-2-177-16,12-6-326 15,10-8-591-15</inkml:trace>
  <inkml:trace contextRef="#ctx0" brushRef="#br0" timeOffset="85066.87">24386 730 1358 0,'0'0'496'15,"0"0"-136"-15,0 0-11 16,0 0-135-16,0 0-128 16,0 0-44-16,0 0-30 15,-7-6 3-15,7 6-7 16,-2 0-7-16,2 0 12 16,0 0-12-16,0 0 12 15,0 0 35-15,0 0 10 0,0 0 11 16,0 0-22-16,0 0-11 15,0 0 3-15,0 0-6 16,0 0-3-16,0 0 5 16,0 0-20-16,0 0 12 15,0 0 8 1,0 0 11-16,0 0-7 16,0 0-3-16,0 0 12 15,0 0-10-15,0 0-28 16,0 0 2-16,0 0-6 15,0 0-4-15,0 0-2 16,0 0 0-16,0 0-7 0,0 0 6 16,0 0-7-16,0 0 8 15,0 0 1-15,0 0 0 16,-3 0 5-16,-1 0-6 16,-5 6-1-16,-2 6-7 15,-5 8 9-15,-1 6-1 16,-1 4 0-16,2 4 0 15,5 0 5-15,7-2-5 16,4-4-1-16,0-4-5 16,22-6 1-16,14-8 5 15,8-7 0-15,3-3-6 16,-1-3 5-16,-5-17-4 16,-10-4 5-16,-11-6 11 0,-13-2-1 15,-7 0 38 1,0 0 12-16,-25 2-7 0,-6 8-8 15,-6 6-37-15,-2 5-7 16,4 11-2-16,5 0-4 16,13 4-1-16,15 13-7 15,2 1-5-15,24-2-41 16,27-4-25-16,18-10 17 16,16-2 10-16,7-8-59 15,-3-22-41-15,-12-6 15 0,-19-13 24 16,-20-2 94-1,-22-3 24-15,-16 1 115 0,0 9 91 16,-18 10-35-16,0 12 9 16,2 12-55-16,6 10-38 15,3 0-45-15,1 28-42 16,0 16 9-16,4 16 21 16,0 12 0-16,2 10 7 15,0 7 16-15,0 5-53 16,0 2 0-16,0 0 0 15,0-1 0-15,4-5 0 0,2-10 0 16,0-13 0 0,-2-17-56-16,-1-18-98 0,-3-16-74 15,0-20-47-15,0-21-277 16,0-11-360-16</inkml:trace>
  <inkml:trace contextRef="#ctx0" brushRef="#br0" timeOffset="85239.84">24644 1066 2324 0,'0'0'829'0,"0"0"-360"0,0 0-294 15,0 0-107-15,120-6-53 16,-39 5-15-16,34-10-92 16,-18 1-238-16,-18-2-821 0</inkml:trace>
  <inkml:trace contextRef="#ctx0" brushRef="#br0" timeOffset="85680.27">25754 626 1930 0,'0'0'863'16,"0"0"-269"-16,0 0-225 0,0 0-29 15,0 0-340-15,0 0 0 16,0 0 0 0,9 73 0-16,11-10 0 0,6 1 0 15,3-4 0-15,-2-12 0 16,-4-14 0-16,-6-16 0 16,-8-14 0-16,-2-4 0 15,-2-14 0-15,-1-22 0 16,2-10 0-16,6-8 0 15,1-2 0-15,0 2 0 16,1 12 0-16,-3 16 0 0,-3 13-89 16,6 19-429-1,-5 20-306-15,-1 5-202 0</inkml:trace>
  <inkml:trace contextRef="#ctx0" brushRef="#br0" timeOffset="86011.57">26164 946 1305 0,'0'0'871'0,"0"0"-499"16,0 0 134-16,0 0-294 16,0 0-91-16,0 0-61 0,117-42-30 15,-88 18-21 1,-4 0-8-16,-9-2 14 16,-11 2-4-16,-5 0 4 0,0 4 55 15,-23 4 10-15,-6 8-35 16,-4 8-21-16,-7 0-15 15,-3 24 4-15,3 14-12 16,7 8 10-16,8 2 1 16,12 2-6-16,13-6 12 31,7-8-18-31,28-9 0 0,17-13 9 0,10-14-9 16,7 0-6-16,0-24-43 31,5-34-116-31,-21 5-177 0,-17 5-717 0</inkml:trace>
  <inkml:trace contextRef="#ctx0" brushRef="#br0" timeOffset="86743.04">26589 776 1430 0,'0'0'735'0,"0"0"-145"15,0 0-205-15,0 0-79 16,0 0-11-16,0 0-112 16,0 0-11-16,33-18-172 15,-10 18 0-15,8 6 0 16,7 16 0-16,5 10 0 15,-1 10 0-15,-5 4 0 16,-6 4 0-16,-10-4 0 16,-15-3-20-16,-6-7 10 15,-6-12-11-15,-23-8 19 16,-7-10-8-16,-1-6 4 0,-1-6-11 16,9-19 10-16,11-8-4 15,18-6 11-15,2-7-38 16,40-2 4-16,36-12 1 15,36-10-68-15,-3 8-61 16,-8 5 8-16,-21 13-18 16,-33 12 95-16,-9-2 56 15,-13 2 21-15,-21 4 159 16,-6 4 63-16,-10 4-74 0,-13 4-13 16,1 4-67-16,4 6 2 0,0 6-44 15,5 0-17 1,-1 14-5-16,1 18-2 0,-3 14 2 15,3 10-4-15,5 11 11 16,5 2 12 0,3 8-23-16,9-3 0 0,22-2 1 15,11-6 0-15,8-9 9 16,1-14-10-16,-2-14-30 16,-6-18-3-16,-8-11 12 15,-8-7 21-15,-8-27 5 16,-3-12 4-16,-3-7 15 15,-1-1 4-15,-5 8-7 16,-3 12-21-16,-2 14 0 0,-2 10 0 16,0 10 0-16,0 0 0 15,0 12 0-15,4 14 0 16,7 6 0-16,5 2 0 16,7-2 0-16,6-4 0 15,2-6-89 1,20-16-202-16,-8-3-158 0,-8-3-494 0</inkml:trace>
  <inkml:trace contextRef="#ctx0" brushRef="#br0" timeOffset="86899.74">27815 417 2248 0,'0'0'562'16,"0"0"-294"-16,0 0-130 15,0 0-138-15,0 0-288 16,0 0-722-16</inkml:trace>
  <inkml:trace contextRef="#ctx0" brushRef="#br0" timeOffset="87073.15">26925 579 1969 0,'0'0'692'16,"0"0"-431"-16,123 0-43 0,-38-6-182 15,44-10-36-15,-22 4-454 16,-31 4-644-16</inkml:trace>
  <inkml:trace contextRef="#ctx0" brushRef="#br0" timeOffset="87403.5">28162 655 1272 0,'0'0'1061'0,"0"0"-521"16,0 0-182-16,0 0-99 15,-127-20-112-15,98 38-87 0,0 10-6 16,5 7 10 0,2 1-22-16,8 4-9 0,12-2-18 15,2-2 0-15,18-6-7 16,24-6-8-16,12-6-7 15,12-12-83-15,6-6-54 16,14-10-126-16,-18-16-310 16,-13 0-240-16</inkml:trace>
  <inkml:trace contextRef="#ctx0" brushRef="#br0" timeOffset="88001.86">28434 806 1315 0,'0'0'649'0,"0"0"-317"15,0 0-4-15,0 0-93 16,0 0-131-16,0 0-51 15,0 0-21-15,12 12-11 16,5-12-7-16,1 0 29 16,-1-4-19-16,-5-12-3 15,-8-2 12-15,-4 0 81 16,0 0 24-16,-4 2-57 16,-16 4-30-16,-3 4-2 15,-4 6-26-15,-1 2-2 16,-1 7-12-16,2 18-8 15,7 5 0-15,5 2 14 0,7 2 0 16,8 0 6-16,0-4-12 16,21-4-8-16,14-8 7 15,10-4-7-15,8-10-1 16,7-4 8-16,1 0-8 16,-1-14 15-16,-4-12-14 15,-5-8 22-15,-7-4 11 16,-8-6-16-16,-9 2 8 15,-9 4 10-15,-12 5-6 16,-6 8 21-16,0 4-2 16,0 9-29-16,-18 5-12 0,-3 7-8 15,-4 0-6-15,0 4 5 16,3 14-12-16,9 1 12 16,8 5-6-16,5-3-6 15,3-2 1-15,21-1 2 16,5-3 10-16,7-5 0 15,-1 0-1-15,-1 0 1 16,-1 2 0-16,-2 2 0 16,-2 4 2-16,-2 4-1 15,0 8-1-15,-6 4 0 16,-2 4 2-16,-3 2-3 16,-10-4 1-16,-6-1 0 0,0-9 3 15,-29-4-3-15,-73-8 0 16,5-6-185-16,-11-8-600 0</inkml:trace>
  <inkml:trace contextRef="#ctx0" brushRef="#br0" timeOffset="89367.72">15007 1874 1694 0,'0'0'615'0,"0"0"-279"15,0 0 140-15,0 0-175 16,0 0-46-16,0 0-73 15,0 0-44-15,-54-32-39 16,54 32-99-16,6 0 0 16,19 0 0-16,32 0 0 15,48 0 0-15,39 0 0 16,-3 0 0-16,-25 0 0 16,-45 0-107-1,-38 0-161-15,-10 0-40 0,-32 3-152 0,-24 5-55 16,-23-2-199-16</inkml:trace>
  <inkml:trace contextRef="#ctx0" brushRef="#br0" timeOffset="89665.72">14981 2145 694 0,'0'0'1570'0,"0"0"-929"16,0 0-156-16,0 0-201 15,0 0-95-15,0 0-113 16,0 0-41-16,-36-1-24 0,69 1-10 16,21 0 13-16,33-3-6 15,5-1-7-15,8-2-1 16,5-2-2-16,-28-2 1 16,0 0 1-16,-25 0-1 15,-20 0 1-15,-16 2 31 16,-14 2 29-16,-2 2-60 15,0 4 0 1,0 0-60-16,4 0-441 0,3 10-662 0</inkml:trace>
  <inkml:trace contextRef="#ctx0" brushRef="#br0" timeOffset="91310.09">16505 1814 910 0,'0'0'413'0,"0"0"-21"0,0 0 81 15,0 0-190-15,0 0 48 16,0 0-28-16,0 0-57 16,0-20-50-16,0 20-50 0,0 0-20 15,0 0-65 1,-4 0-35-16,-12 0-16 0,-4 2-10 31,-2 0-10-31,-3-2-1 0,0 0 11 0,6 0-1 16,3-18 1-16,5-4 0 15,5-3 0-15,6-4 0 16,0 3 21-16,0 0-20 16,2 8 8-16,9 2 0 15,5 6-9 1,3 6-1-16,4 2 0 16,1 2 0-16,3 2 1 0,-3 20 0 15,3 10 0-15,-5 10 0 16,-3 9-1-16,-9 7 1 15,-5 4 0-15,-5 2-1 0,0 2 1 16,-23 2 1-16,-8-4 1 16,-5-6-1-16,-1-3-1 15,-3-12 0-15,1-10 0 16,6-13 1 0,4-10 9-16,5-10 5 0,2 0 3 15,6-16-11-15,3-10-5 16,6-4-2-16,5-2 6 15,2 0-5 1,0 4 10 0,11 3-10-16,11 6-1 0,5 5 0 15,4 5-1-15,7 7-6 16,0 2 5-16,-1 8-8 16,-1 16 10-16,-5 6-18 15,-2 2 5-15,-4 1 11 16,2-5-11-16,2-8 7 15,0-10 5-15,2-8 1 16,0-2 0-16,0-8 8 16,-2-14-7-16,0-5-1 15,-2 2-6-15,11 3-105 16,-9 8-239-16,-7 10-641 0</inkml:trace>
  <inkml:trace contextRef="#ctx0" brushRef="#br0" timeOffset="91608.13">17565 1855 1809 0,'0'0'978'0,"0"0"-595"15,0 0-52-15,0 0-184 0,0 0-90 16,-129 114-27-16,89-46 2 16,3 6-16-16,0-1 5 15,6-9-9-15,10-14-12 16,4-14-39-16,11-18-134 16,4-18-140-16,2-28-189 15,0-16-283-15,0-6-332 0</inkml:trace>
  <inkml:trace contextRef="#ctx0" brushRef="#br0" timeOffset="91813.95">17330 1831 1395 0,'0'0'828'0,"0"0"-137"0,0 0-136 15,0 0-252-15,0 0-129 16,0 0-114-16,0 0-25 16,13 62 20-16,1-10-55 15,3 4 0-15,3-2 0 16,3-2-20-16,-2-6-86 15,-2-10-196-15,-4-9-198 16,-8-12-91-16,-7-15 45 16,0-3 190-16,0-18-335 0</inkml:trace>
  <inkml:trace contextRef="#ctx0" brushRef="#br0" timeOffset="91971.63">17438 1941 816 0,'0'0'766'15,"0"0"-221"-15,0 0-49 0,0 0 12 16,-21-108-149-16,15 106-48 15,4 2-172-15,0 15-82 16,2 24-39-16,0 8-1 16,0 12-11-16,0 3-6 15,7-2-1-15,7-6-27 16,-1-8-71-16,-2-10-131 16,-11-11-119-16,0-10-264 0,-2-10-195 15</inkml:trace>
  <inkml:trace contextRef="#ctx0" brushRef="#br0" timeOffset="92176.46">17147 2095 1558 0,'0'0'841'0,"0"0"-320"16,0 0-210-16,0 0-110 15,0 0-75-15,0 0-6 16,127-100-42-16,-83 96-20 15,5 2-20-15,5 2-37 0,1 0 11 16,-1 0-12-16,-5 0-100 16,-5 0-123-16,-13-2-129 15,-12-6-473-15</inkml:trace>
  <inkml:trace contextRef="#ctx0" brushRef="#br0" timeOffset="92545.03">18373 1427 2192 0,'0'0'789'0,"0"0"-432"16,0 0 11-16,0 0-181 15,-133 67-101 1,102 17-32-16,2 36 9 16,12 27-63-16,10 7 0 0,7-27 0 15,7-40 0 1,15-33 0-16,4-14 0 0,8-1 0 15,4-3 0-15,4-6 0 16,-4-16 0-16,-3-14 0 16,-3-8 0-16,-8-18-335 15,-8-2-696-15</inkml:trace>
  <inkml:trace contextRef="#ctx0" brushRef="#br0" timeOffset="93000.6">18589 2003 1768 0,'0'0'867'0,"0"0"-298"0,0 0-95 15,0 0-243-15,-12-104-44 16,28 86-187-16,3 4 0 16,4 3 0-16,4 8 0 15,4 3 0-15,2 2 0 16,1 20 0-16,-3 14 0 15,-6 12 0-15,-5 6 0 16,-11 2 0-16,-7-1 0 16,-2-5 0-16,-5-9 0 15,-13-9 0-15,1-11 0 16,1-9 0-16,7-12 0 16,3 0 0-16,6-20 0 15,0-16 0-15,2-13 0 0,19-7 0 16,11-4 0-16,4 4 0 15,0 8 0-15,-3 14 0 16,-4 16 0-16,-4 14 0 16,-6 4 0-16,-1 18 0 15,-5 20 0-15,1 10 0 16,-5 6 0-16,2 2 0 16,0-4 0-16,0-10 0 15,5-9 0-15,2-13-56 16,6-15-107-16,3-5-109 15,19-25-210-15,-7-10-284 0,-6-3-33 16</inkml:trace>
  <inkml:trace contextRef="#ctx0" brushRef="#br0" timeOffset="93268.86">19389 1997 1227 0,'0'0'786'0,"0"0"-129"16,0 0-128-16,0 0-208 16,0 0-86-16,0 0-148 15,0 0-67-15,-8 26 11 16,0 22 2-16,1 2-18 15,5 2-4-15,2-5-11 16,4-11-1-16,23-10 1 0,4-12 0 16,9-14 6-16,-2 0-6 15,0-16 2-15,-6-16 29 16,-11-10 22-16,-9-9 0 16,-8-5-53-16,-4 0 0 15,0 2 0-15,-18 10 0 16,-5 13 0-1,-2 18 0-15,-7 13 0 0,1 4 0 16,0 44-185-16,6-2-389 16,13-6-415-16</inkml:trace>
  <inkml:trace contextRef="#ctx0" brushRef="#br0" timeOffset="93442.79">19885 2137 1949 0,'0'0'1077'0,"0"0"-703"16,0 0 108-16,0 0-268 16,0 0-214-16,0 0 0 15,0 0-155-15,58-36-908 0</inkml:trace>
  <inkml:trace contextRef="#ctx0" brushRef="#br0" timeOffset="94072.43">20542 2013 2212 0,'0'0'896'0,"0"0"-409"16,0 0-194-1,0 0-85-15,0 0-208 0,0 0 0 16,0 0 0-16,-73 64 0 15,57-11 0-15,10-2 0 16,6-4 0-16,4-11 0 16,27-12-26-16,7-14-11 15,3-10 14-15,-2-9 5 16,-7-23 18-16,-12-12 4 16,-14-6-4-16,-6-6 0 15,-6-2 27-15,-25 4-26 16,-8 8 7-1,-5 14-8-15,4 11-5 0,4 18 5 16,14 3-10-16,12 8-16 16,10 14-37-16,27 0-6 0,25-2 12 15,15-6-7 1,9-8-20-16,-5-6-12 0,-7-2 63 16,-16-22 33-1,-17-8 55-15,-18-10 60 0,-9-6 10 16,-4-6-20-16,0 1-56 15,-4 5-11-15,-7 10-19 16,4 12 5-16,0 14 17 16,3 12-41-16,-3 0 0 15,1 34 0-15,-6 18 0 16,-1 34 0-16,-1 35 0 0,1 27 0 16,5 7 0-1,0-27 0-15,8-36 0 0,0-34 0 16,0-10 0-16,0 5 0 15,0-3 0-15,0-2 0 16,0-12 0-16,0-14-80 16,0-12-94-1,0-10-24-15,-11-6-49 0,-4-16-375 16,-1-4-128-16</inkml:trace>
  <inkml:trace contextRef="#ctx0" brushRef="#br0" timeOffset="94212.96">20636 2510 2163 0,'0'0'804'0,"0"0"-420"0,0 0-97 16,0 0-112-16,0 0-121 15,0 0-54-15,158-96-43 16,-82 78-179-16,-13 2-435 16,-15 6-944-16</inkml:trace>
  <inkml:trace contextRef="#ctx0" brushRef="#br0" timeOffset="96140.33">21596 2069 1382 0,'0'0'634'16,"0"0"-143"-16,0 0-174 16,0 0-88-16,0 0-33 0,0 0-67 15,0 0 31 1,20-2-31-16,5 2-7 0,6 0-32 15,7 0-54-15,0-10-14 16,-5-8-13-16,-6-4 2 16,-9-6 7-16,-12-2-17 15,-6 0 8-15,0 4 17 16,-20 4-1-16,-7 10-5 16,-6 10-19-16,-3 2-1 15,1 16 0-15,4 15-6 16,8 12 3-16,12 7 3 15,11 0 11-15,2 0 1 16,34-6 1-16,18-7-1 0,15-13-12 16,13-8 0-1,5-10 0-15,-3-6 0 0,-3 0-20 16,-10-21 5-16,-11-8 0 16,-10-6 10-16,-11-5 4 15,-10-2-4-15,-8 4 4 16,-8 0 0-16,-7 4 1 15,-6 8 25-15,0 4 13 16,0 8-38-16,-8 10 0 16,-13 4 0-16,-5 0 0 15,-5 26 0-15,-5 8 0 16,2 8 0 0,5 2 0-16,8 0 0 0,7-4 0 0,14-6 0 15,0-9 0-15,12-11 0 16,17-9 0-16,6-5 0 15,5-14 0-15,0-20 0 16,-3-14 0-16,-2-14 0 16,-6-12 0-16,-6-8 0 15,-2-2 0-15,-8 5 0 16,-6 15 0-16,-5 20 0 16,-2 20 0-16,0 20 0 15,-2 4 0-15,-12 32 0 0,1 20 0 16,2 12 0-16,6 8 0 15,5 3 0-15,0-5 0 16,18-8 0-16,18-12 0 16,8-10 0-16,12-13-33 15,4-13 9-15,7-10-12 16,-3-4 22-16,2-9 4 16,-6-17 4-16,-5-10 6 15,-6-8 0-15,-9-6 0 16,-11-4-2-1,-11 3 8-15,-13 7-4 0,-5 11 20 16,-14 10-2-16,-22 18-10 16,-8 5-10-16,-10 18-9 0,1 15 8 15,6 10 0-15,12 3-6 16,15-4 7-16,20-4-7 16,0-6 1-1,35-12-24-15,14-8-48 0,7-12 52 16,-1 0 7-16,-7-14 19 15,-11-14 15-15,-12-2 46 16,-10-2 22-16,-8 4 7 16,-4 4-90-16,-3 6 0 15,0 8 0-15,0 6 0 0,0 4 0 32,0 8 0-32,0 24 0 0,-7 16 0 0,2 16 0 15,1 14 0-15,1 22 0 16,3-5 0-16,0 3 0 15,0 0 0-15,0-15 0 16,-2 3 0-16,-2-8 0 16,-3-14 0-1,-4-14 0 1,-2-14 0-16,-6-16 0 16,0-14 0-16,-6-6 0 15,-1-15 0-15,-1-24 0 16,7-11 0-16,11-14 0 15,9-12 0-15,4-9 0 0,29-3 0 16,12 0 0-16,11 6 0 16,2 12-3-16,5 9 2 15,-3 14-11-15,0 6 12 16,-5 9-5-16,-3 6 6 16,-8 4-1-16,-8 2 0 15,-10 0 2-15,-8 0 1 16,-9 0-3-16,-5 2 0 15,-4 0 4-15,0 3-3 16,-15 4-2-16,-7 3 1 16,-7 8 0-16,-3 0 0 0,3 26 1 15,0 12-1 1,8 10 2-16,9 6-2 0,12 0 0 16,0-6-1-16,27-8-9 15,16-12 9-15,12-10-16 16,7-11-3-16,0-7 19 15,-1-4-9-15,-10-23 10 16,-7-11 6-16,-9-8 1 16,-9-6 17-16,-10-4-10 15,-10 6 3-15,-6 8-17 0,0 14 0 16,-15 10 0 0,-8 14 0-16,-3 4 0 0,1 1 0 15,5 21 0-15,9 5 0 16,9 1 0-16,2 0 0 15,16 0 0-15,17-2 0 16,9-2 0-16,5-2 0 16,-3 0 0-16,-6 0 0 15,-9 0 0-15,-6 4-12 16,-11 2 12-16,-4 3-1 16,-8-1-6-16,0-2 5 15,-2-2-3-15,-25-6 5 16,-9-4 0-16,-11-6-21 0,-7-6-113 15,-21-4-167 1,15-18-347-16,13-6-601 0</inkml:trace>
  <inkml:trace contextRef="#ctx0" brushRef="#br0" timeOffset="96407.9">24072 1564 1796 0,'0'0'1127'16,"0"0"-644"-16,0 0-165 0,0 0-106 16,0 0-52-16,135 44-160 15,-93 8 0-15,1 16 0 16,-3 27 0 0,-9 23 0-16,-8-4 0 0,-14-12 0 15,-9-15 0-15,0-24 0 16,-18 6 0-16,-9-3 0 15,-11-12 0-15,-35-9 0 16,6-17-365-16,0-15-803 0</inkml:trace>
  <inkml:trace contextRef="#ctx0" brushRef="#br0" timeOffset="98240.79">9258 356 611 0,'0'0'1026'0,"0"0"-655"16,0 0 101-16,0 0-123 16,0 0-113-16,0 0-98 15,0 0-75-15,0-9-35 16,-8 9 2-16,-3 0-3 16,-9 0-12-16,-2-6 21 15,-5-2 51-15,1-6 21 16,-1-7-24-16,4-1 1 0,6-6 19 15,7 0-64-15,6 0 20 16,4 4-19-16,0 2-41 16,0 8 10-16,10 4-10 15,0 4-4-15,3 6 3 16,3 0-13-16,5 28-5 16,0 16-25-16,4 16 17 15,-2 15 27-15,-2 7-10 0,-5 4-5 16,-7-4-3-1,-9-6-8-15,0-9 7 0,-13-9 11 16,-16-12 8-16,-9-10 0 16,0-12 7-16,-4-10-7 15,4-12 17-15,3-2-16 16,6-6 1-16,6-16 18 16,12-4-19-16,9 0 0 15,2 0 6 1,0 2-7-16,22 4 0 0,4 4-6 15,6 3-2-15,3 8 7 16,2 5-4-16,-2 0 5 16,-2 0-6-16,-4 12 5 0,-5 4-68 15,1 2 4-15,-5-2 13 16,1-2 17-16,-2-4 5 16,2-6 24-16,1-4 5 15,4 0 1-15,5-14 9 16,1-10-8-16,-1-2 17 15,-5-2 19-15,-3 6-4 16,-5 4 26-16,-9 10 11 16,-3 5-26-16,-1 3-19 15,2 3-25-15,2 16-1 16,6 3 1-16,1 3-1 0,1-4-28 16,1-4-17-1,-2-7 1-15,-3-6 19 0,-2-4-13 16,1 0 39-16,1 0 6 15,1-16 2-15,5-2 0 16,4-2-7 0,-1 0-1-16,0 5 0 0,-2 8 0 15,-4 4-2-15,-5 3 2 16,-2 0 0-16,-3 21 3 16,4 3 0-16,-4 3-3 15,21 2-140-15,-2-5-240 16,-1-10-484-16</inkml:trace>
  <inkml:trace contextRef="#ctx0" brushRef="#br0" timeOffset="98608.67">10442 641 1910 0,'0'0'756'15,"0"0"-450"1,0 0-33-16,0 0-97 0,42-104-75 15,-39 80-5-15,-3 4-3 16,-3 6 6-16,-20 6-39 0,-9 8-39 16,-6 8-21-1,-4 24 0 1,4 12-7-16,5 6 6 16,12 0 1-16,15-2 0 0,6-9 0 15,9-13 0-15,15-12-1 16,5-10 1-16,3-4 1 15,-3-4 19-15,-3-16-8 16,-4-7 0-16,-6 2 6 16,-3-1-18-16,-1 1 1 15,-6 7 16-15,-1 10-17 16,-5 6 5-16,0 2-5 16,0 4-18-16,4 19 16 15,8 3-47-15,23 11-205 16,-2-5-207-16,7-7-442 0</inkml:trace>
  <inkml:trace contextRef="#ctx0" brushRef="#br0" timeOffset="100445.05">11474 559 1011 0,'0'0'1158'0,"0"0"-809"16,0 0 166-16,7-106-244 0,-7 80-50 16,0 8-26-1,-18 5-88-15,-9 12-46 0,-7 1-37 16,-5 10-24-16,-3 18 0 16,1 4-10-16,8 2 9 15,10-2 0 1,14-8-6-16,9-10 7 0,0-6-7 15,21-8 7-15,8 0 18 16,6-8-12-16,3-12 9 16,-5 0 6-16,-6 0 12 15,-9 8 18-15,-7 4 15 16,-6 6-66-16,-1 2 0 16,0 8 0-16,4 20 0 0,5 16 0 15,5 12 0-15,1 11 0 16,4 3 0-16,-3 2 0 15,-5-4 0-15,-10-3 0 16,-5-10 0-16,-9-6 0 16,-22-13 0-16,-7-8 0 15,-5-15 0-15,1-8 0 16,7-5 0-16,8-18 0 16,12-20 0-16,13-16 0 15,2-15-17-15,28-7 17 0,19-4-1 16,7 2-1-16,4 11-7 15,-3 11 11-15,-2 14-2 16,-8 12 0 0,-5 12 0-16,-6 10 0 0,-5 8-9 15,-3 0-3-15,-1 8 11 16,1 12-8-16,-1 4-24 16,-1 4-5-16,-3 1-35 15,-10-2-5-15,-9-3 10 16,-2-2 22-16,0-4 29 15,-7-4 6-15,-3-5 11 16,2-7 0-16,6-2 0 16,2-2 0-16,0-18-34 0,16-9-13 15,13-3 23 1,7-1 0-16,5 0 24 0,0 7-1 16,-3 8-5-16,-9 8 6 15,-4 6 9 1,-6 4 18-16,-1 0 2 0,4 14-16 15,5 4-13-15,4 2-7 16,4-4-46-16,0-6-10 16,-6-6 14-16,-8-4 38 15,-9 0 11-15,-10-8 27 16,-2-6 38-16,0-4 19 16,-20 4-54-16,-3 2 19 15,-6 6-28-15,-2 6-3 0,0 0 11 16,0 20-20-16,4 8 0 15,5 9-5-15,8 0-2 16,12-1 2-16,2-4-4 16,5-7-1-16,17-11 0 15,5-10-14 1,2-4 3-16,-4-2 11 0,-4-18 1 16,-3-2 24-16,-7-4-8 15,1 3 20-15,-5 4 12 16,-5 4-21-16,0 8 2 0,0 7-2 15,-2 0-26-15,4 4-1 16,4 14 0 0,3 4 0-16,4 0-1 0,3-2-24 15,4-6 7-15,0-10-9 16,1-4-24-16,1-2 39 16,1-23 2-16,-6-5 10 15,0-6 3-15,-4-6 3 16,-6 0-7-16,-2-4 2 15,-3 4 46-15,-4 6 42 16,0 10 1-16,0 10-47 16,0 12-43-16,0 4 0 15,0 16 0-15,0 24 0 0,0 16 0 16,0 14 0-16,0 10 0 16,0 3 0-16,2 1 0 15,0-2 0 1,-2-6 0-16,0-9 0 0,0-9 0 15,0-14-27-15,-8-12-71 16,1-16-64-16,1-14-21 16,6-2-61-16,0-24-276 15,0-18 143-15,0-15-91 16,17-25 230-16,8-28 120 16,-3 6 118-16,-4 7 105 15,-4 19 228-15,-8 30 190 0,1 6-11 16,-3 6-159-16,0 16-87 15,0 12-125-15,4 8-92 16,5 0-41-16,3 14-8 16,1 16-36-16,1 6-50 15,-5 8 2 1,-8 4-36-16,-5 1-36 0,-2-5 45 16,-20-4 71-16,-5-8 21 15,0-10 19-15,7-8 12 0,7-8 52 16,11-6 46-1,2-6-49-15,27-22-55 0,17-12-6 16,14-8-63 0,4-9 8-16,-2-3 17 0,-13 0 12 15,-14 6 26-15,-15 10 18 16,-11 10 97-16,-7 14 73 16,0 10-44-16,0 10-51 15,-13 0-62-15,-3 28-30 16,3 10-1-16,2 12 0 15,1 2-5-15,10 2-1 16,0-4 6-16,0-9-16 16,10-10-37-16,5-8-23 0,1-11 14 31,-1-8 13-31,1-4 29 0,-1-2 20 0,1-16 0 16,4-6 7-16,0-4 3 15,1 2 13 1,-2 4 13-16,-3 8-14 0,-5 7-8 15,0 7 1-15,-2 4-15 16,0 21 12-16,-3 4-7 16,4 6-5-16,-6 1-83 15,5 2-176 1,0-10-357-16,-3-8-311 0</inkml:trace>
  <inkml:trace contextRef="#ctx0" brushRef="#br0" timeOffset="100645.32">13564 749 1918 0,'0'0'807'15,"0"0"-513"1,0 0 32-16,0 0-57 0,0 0-71 16,0 0-72-16,0 0-56 15,31 111-29-15,-31-79-41 16,-59 8-2-16,-11-7-242 15,-12-8-871-15</inkml:trace>
  <inkml:trace contextRef="#ctx0" brushRef="#br0" timeOffset="134036.51">26142 2338 1390 0,'0'0'1022'0,"0"0"-644"16,0 0-31-16,0 0-91 15,0 0-85-15,0 0-74 0,-58-72-55 16,47 100-22-1,-5 18 91-15,-9 18-35 0,-11 28 17 16,-8 31 0 0,-5 27-93-16,5 11 0 0,15-5 0 15,19-16 0-15,10-21 0 16,27-21 0-16,9-24 0 16,2-20 0-16,2-14 0 15,4 0 0-15,-1-6 0 16,-3-3 0-16,-15-16 0 15,-12-7 0-15,-9-8 0 16,-4 0 0-16,0 0 0 0,-17-5-129 16,-6-9-472-16,0-3-772 15</inkml:trace>
  <inkml:trace contextRef="#ctx0" brushRef="#br0" timeOffset="134305.13">26549 2581 2029 0,'0'0'897'16,"0"0"-443"-16,0 0-169 16,0 0-120-16,0 0-122 15,0 0-26-15,0 0 35 16,23 114-22-16,-21-40 6 15,-2 4-19-15,0 2-17 16,0-5 0-16,0-11-65 16,4-16-212-16,12-30-232 15,-1-16-377 1,4-2-65-16</inkml:trace>
  <inkml:trace contextRef="#ctx0" brushRef="#br0" timeOffset="134502.56">26859 2530 2041 0,'0'0'872'0,"0"0"-552"16,0 0-71 0,0 0-11-16,-13 102-77 0,3-47-65 15,4 7-15 1,1 2-43-16,1 2-38 16,4-1 0-16,-2-7 0 15,2-6 0-15,0-10-9 16,0-10-183-16,-18-16-279 0,3-12-351 15,-6-4-552-15</inkml:trace>
  <inkml:trace contextRef="#ctx0" brushRef="#br0" timeOffset="134675.31">26505 2935 720 0,'0'0'1806'15,"0"0"-1151"-15,0 0-406 16,0 0-98-16,0 0-104 15,0 0-29-15,185-40-18 16,-105 26-83-16,20 2-180 0,-22 4-449 16,-16 4-337-16</inkml:trace>
  <inkml:trace contextRef="#ctx0" brushRef="#br0" timeOffset="135698.07">27268 2843 1326 0,'0'0'670'0,"0"0"-159"16,0 0-141-16,0 0-101 16,0 0-28-16,0 0-51 15,23-102-64-15,-34 98-39 16,-16 4-33-16,-6 14-48 0,-7 20-5 16,-1 12-1-1,8 6 0-15,6 3 1 0,14-8-1 16,13-4-1-16,0-14 0 15,23-10-14-15,8-13-3 16,7-6 12-16,1-6 6 16,-3-20 8-16,-5-7-8 15,-6-4 9-15,-5-4 5 16,-7 5-8-16,-4 6 6 16,-4 10 16-16,-3 12 4 15,-2 8-25-15,0 4-7 16,0 20 0-16,0 8-1 15,0 4-6-15,7 0 1 0,1-6-7 16,4-5-43-16,1-11 16 16,5-10 14-16,2-4 20 15,7-4 5-15,2-18 0 16,2-6-4-16,0-5 5 16,-2 1 0-16,-6 4 6 15,-6 4 20-15,-3 12 20 16,-8 8 20-16,1 4-52 15,-3 10-5-15,0 16 18 16,4 6-20-16,-2 0 4 16,3-1-11-16,3-9 0 0,1-10-9 15,5-12-12-15,3 0 21 16,4-14 1-16,2-16-1 16,0-5 0-16,-3 2 0 15,-2 2-14-15,-4 9 5 16,-7 10-13-16,-1 10 11 15,-4 2-11-15,1 8-2 16,-1 14 23-16,6 2-8 16,1 3 9-16,7-5-1 15,7-3-33 1,6-6-29-16,12-5-72 0,6-8-102 0,7 0-37 16,-1-7-48-16,-1-15 98 15,-4-2 127-15,-10-3 97 16,-9-4 11-16,-10 1 135 15,-10 0 107-15,-8 4-8 16,-5 4-42-16,0 6-10 16,-8 8-40-16,-11 8-53 15,-10 0-43-15,-4 26-34 16,-7 10-22-16,1 12 18 16,8 2-11-16,6-2 2 15,10-3 4-15,13-11-13 16,2-10 7-16,11-12 12 0,18-12-13 15,6-2 14-15,4-29-1 16,-1-10-11-16,-3-18 15 16,-6-9-8-16,-2-22 17 15,-8-28-7-15,-5 11-25 16,-9 13 8-16,-5 26 7 16,0 34-16-16,-5 12 0 15,-7 18 0 1,4 12 0-16,1 40 0 0,3 20 0 15,4 15 0-15,0 3 0 16,0 0 0-16,0-2 0 0,4-6 0 16,5-8 0-16,1-9-66 15,7-11-117-15,-1-18-269 16,-1-14-409-16</inkml:trace>
  <inkml:trace contextRef="#ctx0" brushRef="#br0" timeOffset="136445.37">28926 2619 2155 0,'0'0'871'0,"0"0"-401"0,0 0-205 0,0 0-77 16,0 0-89-16,0 0-51 15,0 0-48-15,-82-71 0 16,60 97 0-16,-5 5 0 15,5 3 0-15,4 0 0 16,6-4 0 0,12-4 0-1,0-6 0-15,8-2-20 16,16-4 20-16,14-2-16 16,6 2-4-16,6 2-11 15,-2 2-29-15,-3 6-12 16,-11 0-35-16,-15 4 1 15,-19-1 50-15,-6-1 31 0,-41-2 25 16,-17-2 13-16,-8-4-12 16,1-6 6-16,13-4 1 15,18-8 8-15,24 0 26 16,16-12 2-16,20-18-44 16,34-11-17-16,15-9-106 15,8-4-13-15,6-8 1 16,-10-2-40-16,-10-2 37 15,-18 0 89-15,-21-1 49 16,-19 7 160-16,-5 6 24 16,-9 12 32-16,-13 10-14 0,1 14-34 15,6 16-48-15,3 2-76 16,6 38-43-16,6 20 8 16,0 16-9-16,0 10 0 15,8 5 0-15,6-3-1 16,-1-8-28-16,-1-12-29 15,-5-16 11-15,-3-15 29 16,-2-20 3-16,-2-10 15 16,0-5 26-16,0-13-11 15,0-16 10-15,0-7-11 16,11-4-5-16,9 1 7 0,5 9-16 16,0 8 0-16,-2 12-1 15,-2 10-11-15,-3 4 11 16,-5 22-22-16,-4 10 8 15,-2 4 14-15,-3 2 1 16,3-2-114-16,1-5-137 16,15-9-72-16,0-12-316 15,1-13-291-15</inkml:trace>
  <inkml:trace contextRef="#ctx0" brushRef="#br0" timeOffset="136979.78">29672 2785 1667 0,'0'0'735'0,"0"0"-167"0,0 0-244 0,0 0-65 16,0 0-88-16,0 0-81 15,0 0-50-15,-121-22-31 16,80 64 2-16,6 6-11 16,6-2 1-16,13-7-1 15,11-14-3-15,5-8-6 16,3-12 9-16,17-5 6 0,7-1 21 15,-1-20 12 1,1-4-3-16,-2-4 0 0,-8 5-23 16,-3 2-2-16,-5 8-2 15,-5 10-9-15,-2 4 0 16,-2 6-24-16,5 20 23 16,1 4 1-16,6 4-7 15,3-4-40-15,7-3-34 16,3-9-21-16,0-13 33 15,-1-5 33-15,-2 0 23 16,-1-23 13-16,-4-9 1 16,-1-11 7-16,-1-7-1 15,1-8-6-15,-1-8 11 16,-1-4 3-16,-3 1 26 0,-7 5 32 16,-4 14-2-16,0 18 10 15,0 18-8-15,0 14-38 16,0 16-35-16,-4 30 1 15,-3 16-1-15,-1 13 3 16,0 3-3-16,4-2-1 16,0-4-1-16,4-9-56 15,-2-13-38-15,2-14-143 16,0-21-137-16,0-8-405 31,0-7-31-31</inkml:trace>
  <inkml:trace contextRef="#ctx0" brushRef="#br0" timeOffset="137735.24">30083 2619 1972 0,'0'0'808'16,"0"0"-293"-16,0 0-218 31,0 0-117-31,0 0-96 16,0 0-44-16,0 0-38 15,-110 62-1-15,77-42-1 16,0-2-4-16,6-4-26 0,8-6-11 15,7-4 13 1,10 0 8-16,2-2-23 0,0 2-29 16,6 6 3-16,12 4 55 15,5 6 14-15,-2 2 0 16,6 4 0-16,0-2 0 16,0-4-8-16,-2-6-24 15,-1-6 25-15,-6-8 7 16,-2 0 7-16,-3-1 14 15,-7-13 23-15,2-3 17 16,-4 1-31-16,0 2 0 16,-2 2-10-16,1 6 2 15,-1 2 11-15,-2 4-24 0,2 0-9 16,2 0-22-16,3 12 7 16,2 2 7-16,0 2 7 15,2-2-6-15,0-1-7 16,-2-6-10-16,2-3 23 15,3-4 1-15,3 0 1 16,3-4 8-16,5-10-2 16,0-2-6-16,-1 0-1 15,-2 2 0-15,-1 2 1 16,-4 2 5-16,-3 6-4 16,-3 2 2-16,-2 2-4 0,-2 0-7 15,3 0 7 1,4 8-8-16,4 2 8 0,6 0 8 15,5-2-7-15,7-6 13 16,-3-2 0-16,0 0-14 16,-4-14 19-16,-6-8 22 15,-8-4-2-15,-5-4-5 16,-8-2-19-16,-2-2 2 16,0 1-17-16,-10 8 0 15,-7 7 4-15,-3 10-4 16,-3 8-26-16,-1 14 26 15,2 22-15-15,1 14 15 0,6 10-1 16,4 8 2 0,6 8 8-16,3 3 1 0,2 3-1 15,0-2 5-15,0 0-13 16,0-4 0-16,0-8-1 16,0-11-9-1,0-11-21-15,0-16-105 0,0-14-56 16,-13-16-16-16,1-16-167 15,-3-14-534-15</inkml:trace>
  <inkml:trace contextRef="#ctx0" brushRef="#br0" timeOffset="137939.7">30108 2157 2533 0,'0'0'519'0,"0"0"-389"16,0 0-130-16,0 0-33 15,0 0-1055-15</inkml:trace>
  <inkml:trace contextRef="#ctx0" brushRef="#br0" timeOffset="139434.31">26881 3597 1422 0,'0'0'952'0,"0"0"-371"16,0 0-246 0,0 0 26-16,0 0-115 15,-14-102-47-15,12 102-199 0,0 14 0 0,0 26 0 16,0 16 0-16,2 14 0 15,0 7 0-15,0 1 0 16,0-2 0-16,11-10 0 31,2-12 0-31,3-14-176 16,2-29-305-16,-5-11-187 16,-1-7-289-16</inkml:trace>
  <inkml:trace contextRef="#ctx0" brushRef="#br0" timeOffset="141033.96">27102 3579 2154 0,'0'0'806'16,"0"0"-511"-16,0 0-56 15,0 0-30-15,-21 106-80 16,13-52-77-16,1 0-32 16,1 1-8-16,-2-7-12 15,6-8 0-15,0-12 0 16,2-14-47-16,0-12 4 0,0-2 25 15,0-20 18-15,14-16 0 16,1-6-5-16,3 2 5 16,-5 8 0-16,-1 11 0 15,-3 18 27-15,-3 3-19 16,3 14-7-16,2 20 32 16,7 8-27-16,4 4 6 15,5-2-12-15,6-4 2 16,5-9 9-16,7-12-11 15,1-11 0-15,2-8 0 16,-4-5 0-16,-1-22-1 0,-8-9 1 16,-6-8 0-1,-7-4 2-15,-6-2-2 0,-10 3 0 16,-6 11 7-16,0 14-1 16,-12 15 20-16,-11 7-18 15,-6 14-8-15,0 23 0 16,4 10 0-16,8 3 0 15,7 2-7-15,10-4 7 16,12-8 0-16,24-8-8 16,15-13-16-16,9-13 8 15,5-6-35-15,-1-9 3 16,-6-21 36-16,-9-8 6 16,-9-8 6-16,-11 0 18 0,-11 2-1 15,-5 10 28 1,-8 10-6-16,-3 15 7 0,-2 9 2 15,0 9-48-15,0 25 1 16,0 10-1-16,0 6 0 16,0 0-6-16,11-6 4 15,10-9-13-15,5-9 9 16,6-12-30-16,-1-10 12 0,-2-4-9 16,-1-8 2-1,-1-17 14-15,-7-7-11 0,-7-6 9 16,-8-4 18-16,-5-2 2 15,0 4 2-15,-5 2-2 16,-14 8 21-16,-4 8 26 16,-4 8-24-16,3 5-13 15,4 4 4-15,4 2-14 16,7 2 6-16,7 1-7 16,2-2 0-16,0 0-1 15,0 0-5-15,0-5 6 0,11 2 11 16,9-4-10-1,5 1 3-15,4 2-4 0,0 2 0 16,-3 4 1-16,1 0-1 16,-5 21 0-16,1 8-1 15,-6 7 1-15,2 7 0 16,-4-1-1 0,1-4-92-16,-3-4 24 0,1-8-3 15,-4-8 24-15,-3-8 38 16,0-5 10-16,2-5 4 15,2 0 10-15,5 0 4 16,5-3 4-16,6-9-22 16,4-4 0-16,1-4 7 15,1-2-6-15,-4-4 10 0,-2-4 11 16,-7 0 19 0,-5-4 11-16,-3 0-20 15,-8 2-11-15,-4 2-6 16,0 8 0-16,0 8 18 15,-10 9-9-15,-9 5-15 16,-5 16-9-16,1 18-2 16,4 12-4-16,7 9 6 15,12 3-5-15,0 2 5 16,22-6 0-16,18-8 0 0,10-12-1 16,3-13-16-16,3-15-1 15,-5-6 6-15,-8-2 6 16,-10-23 6-1,-13-5 6-15,-6-8 3 0,-10-2 8 16,-2-2-2-16,-2 4-3 16,0 8 6-16,0 12 12 15,0 14 21-15,0 4-38 16,0 6-13-16,0 18 0 16,0 8-5-16,0 2 4 15,9-2-8-15,5-6 9 0,-2-8-1 16,2-5-6-16,-1-10-6 15,3-3 12-15,0 0-8 16,4-16 8-16,4-8 0 16,0-6 1-16,3-2 0 15,0-2 0-15,-4 6 6 16,-6 8 3-16,-3 10 14 16,-8 10-4-16,3 0-1 15,-3 12-18-15,2 14 0 16,0 2 0-16,1 0 0 0,-1-4 0 15,-2-8-32 1,1-6 5-16,-1-10 14 0,3 0 13 16,0-6 12-1,6-16-11-15,1-4 8 0,2-2 2 16,0 4-11-16,-3 4 0 16,1 10 2-16,-5 6-1 15,1 4 22-15,-4 0-10 16,1 14-13-16,3 8 0 15,1 2 0-15,3 0 0 16,1-2-32-16,-1-6-91 16,-3-12-205-16,-4-4-390 15,-9 0-266-15</inkml:trace>
  <inkml:trace contextRef="#ctx0" brushRef="#br0" timeOffset="141838.29">26857 3521 722 0,'0'0'386'0,"0"0"-137"16,0 0-31-16,0 0-124 15,0 0-56-15,0 0-10 0,0 0 23 16,-117 0 44 0,98 0 65-16,1 0 61 15,0 0-3-15,5 0-19 16,4 0-17-16,3 0-56 15,0 0-16-15,6 0 16 0,0 0-45 16,0 0-21-16,0 0 24 0,0 0-9 16,0 0 18-16,0 0 4 15,0 0-31 1,19-4 3-16,10-4-34 0,20 2-19 16,33 0 11-1,42 2-25-15,-1 4 7 0,-9 0-8 16,-23 0-1-16,-37 0 1 15,-10 0-1-15,-10 0 0 16,-24 0 12-16,-10 0-12 16,0 0 0-16,0 0-16 15,-10 0-155-15,10 8-203 0,0 2-504 16,10-4-1041-16</inkml:trace>
  <inkml:trace contextRef="#ctx0" brushRef="#br0" timeOffset="142712.16">29559 3400 1418 0,'0'0'363'15,"0"0"33"-15,0 0-14 16,0 0-97-16,0 0-73 15,0 0-65-15,0 0 11 16,0-37 33-16,0 34-32 16,0 3-53-16,0 0-8 15,3 0-38-15,-1 0-14 16,6 0-13-16,9 0-16 0,7 4 8 0,10 10-25 16,5 7 0-16,5 7 0 15,10 8 0-15,0 10 0 16,2 8 0-16,-3 10 0 15,-2 11 0-15,-7 21 0 16,-12-6 0-16,-12 4 0 16,-16 2 0-16,-4-15 0 15,-19 3 0-15,-26-4 0 16,-13-10 0-16,-11-4 0 16,-9-8 0-16,2-5 0 15,3-9 0-15,11-8 0 16,12-10 0-1,15-8 0-15,12-8 0 0,10-6 0 0,9-2 0 16,4-2 0-16,0 0 0 16,0 0 0-16,0 0 0 15,0 0 0-15,8-4 0 16,19-18-117-16,-2 0-531 16,4 2-1033-16</inkml:trace>
  <inkml:trace contextRef="#ctx0" brushRef="#br0" timeOffset="142869.29">30370 4658 2882 0,'0'0'622'0,"0"0"-547"15,0 0-75-15,0 0-223 16,0 0-1279-16</inkml:trace>
  <inkml:trace contextRef="#ctx0" brushRef="#br0" timeOffset="156178.93">11425 2769 1824 0,'0'0'754'0,"0"0"-428"16,0 0-44-16,0 0-74 16,0 0-82-16,0 0-26 0,29-40-19 15,-22 32-15 1,-1 0-3-16,1 2-46 0,-2 0-10 16,-3 2 16-16,-2 0-22 15,0 4 27-15,-18 0-1 16,-22 0-21-1,-16 2-6-15,-17 14 0 0,-14 4-1 16,-7 2-7-16,-4 0 14 16,7 2-6-16,6-2 1 15,16-2-1-15,16-4 8 16,17-2-8-16,16-6 0 16,13-4-3-16,7-2 3 15,0-2-1-15,25 0 1 0,13 0 5 16,13 0 15-16,9 0-20 15,5 0 0-15,-1 13-6 16,-6 5 12-16,-7 7-7 16,-16 8 1-16,-14 5-14 15,-17 6 4-15,-4 2-25 16,-35 2 28-16,-19 2 1 16,-11-2 12-16,-6-4-6 15,0-2 1-15,7-7 0 16,10-9 12-16,14-8 4 15,16-8 19-15,14-4 10 0,10-4-25 16,0-2 5-16,25 0-14 16,18 0 3-1,17 0-6-15,13 0-9 0,12 0 0 16,4 0 0-16,-3-8 0 16,-12 2 0-16,-20 0 0 15,-18 2 0-15,-19 0 0 16,-13 0 0-16,-4-3 0 15,0 4-17-15,0-1-67 16,0 1-189-16,0 2-466 16,0 1-523-16</inkml:trace>
  <inkml:trace contextRef="#ctx0" brushRef="#br0" timeOffset="156708.13">11962 3180 1197 0,'0'0'699'0,"0"0"-193"0,0 0-24 15,0 0-180-15,0 0-30 0,0 0-84 16,-29-110-59-16,13 90-18 15,-2 4-20-15,-3 2-13 32,-4 8-37-32,-4 4-41 0,-2 2 0 0,-3 9 0 15,-1 20 0 1,2 9 0-16,6 8 0 16,8 4 0-16,13 2 0 15,6-6 0-15,13-5 0 16,23-14 0-16,6-14 0 0,7-13 0 15,0-7 0-15,1-26 0 16,-8-16 0-16,-9-13 0 16,-6-12 0-1,-9-8 0-15,-7-4 0 0,-5 5 0 16,-6 11 0-16,0 20 0 16,0 22 0-16,0 20 0 15,0 8 0-15,-6 34 0 16,-1 20 0-16,5 14 0 15,2 10 0-15,0 3 0 0,9-7 0 16,13-8 0-16,5-10 0 16,-1-13-116-16,1-14-154 15,6-17-249-15,-6-9-333 16,-4-3-403-16</inkml:trace>
  <inkml:trace contextRef="#ctx0" brushRef="#br0" timeOffset="157509.6">12298 3204 1824 0,'0'0'828'0,"0"0"-514"16,0 0-61-16,0 0-132 15,0 0-66-15,0 0-4 0,0 0-16 16,79-14-16 0,-59 2 4-16,-5-4-23 0,-4-2 18 15,-4-4 8-15,-7 0 13 16,0-2 34-16,-2 2-26 15,-16 4-1-15,-3 6 4 16,-2 5-31-16,-4 7 1 16,0 0-1-16,0 22-19 15,7 9 13-15,9 5-11 16,7 4 7-16,4 0 10 16,10-4-19-16,24-8 8 15,15-5-4-15,11-14-4 16,9-9-7-16,4 0-19 15,2-8-32-15,-7-18 8 0,-5-4 7 16,-12-6 42-16,-11-4 0 16,-11 0 1-1,-14 2 41-15,-9 6 8 0,-6 3-2 16,-6 11 7-16,-15 10-18 16,-8 8-15-16,-3 0-21 15,-1 25 7-15,4 9-13 16,4 4 6-16,9 2 0 15,12-4-6-15,4-4 3 16,4-10 3-16,23-8 0 16,9-8-15-16,2-6 9 0,0-6-15 15,-5-14 21-15,-6-6 7 16,-6 0-7-16,-9 2 17 16,-5 4 20-16,-5 6-8 15,-2 6 30-15,0 4-59 16,0 4 0-1,0 0 0-15,0 16 0 0,-2 16 0 16,-2 10 0-16,4 10 0 16,0 10 0-16,0 8 0 15,6 9 0-15,12 1 0 16,-3 4 0-16,-1 0 0 16,-7-5 0-16,-7-5 0 15,0-12 0-15,-7-12 0 0,-15-14 0 16,-3-12 0-16,-6-16 0 15,0-8 0-15,-3-18 0 16,1-22 0-16,6-16 0 16,8-15 0-16,11-6 0 15,8-5 0-15,14-3 0 16,24 5 0 0,16 8 0-16,8 10 0 0,5 14-42 0,10 11-261 15,-19 15-309-15,-17 10-478 16</inkml:trace>
  <inkml:trace contextRef="#ctx0" brushRef="#br0" timeOffset="157808.17">13617 2677 1647 0,'0'0'850'15,"0"0"-252"-15,0 0-214 16,0 0-111-16,0 0-122 16,0 0-80-16,-116 124-7 15,87-50-6-15,5 8-58 16,6 5 0-1,10-3 0-15,8-2 0 0,0-10 0 16,26-8 0-16,10-14 0 16,8-15-29-16,23-31-311 15,-11-4-490-15,-9-10-602 0</inkml:trace>
  <inkml:trace contextRef="#ctx0" brushRef="#br0" timeOffset="158139.62">13854 2934 2328 0,'0'0'885'0,"0"0"-427"16,0 0-245-16,0 0-113 16,0 0-50-16,0 0-32 0,33 114-17 15,-18-60 10 1,-1 0-10-16,-1-2-2 0,-1-8-8 15,-1-9-37-15,-3-12 14 16,2-13-1-16,-4-10 27 16,3 0 6-16,0-24 9 15,2-12 33-15,4-8-4 16,-1-6-5-16,1 0 3 16,-1 2-36-16,-1 5 0 15,-2 14 0-15,-3 8 0 16,-4 12 0-16,2 9-12 0,3 14-203 15,1 16-277-15,0-1-551 16</inkml:trace>
  <inkml:trace contextRef="#ctx0" brushRef="#br0" timeOffset="158464.76">14471 3242 2154 0,'0'0'888'16,"0"0"-425"-16,0 0-220 0,0 0-98 16,0 0-74-16,0 0-8 15,0 0 6-15,-38 118-69 16,29-65 0-16,2 1 0 16,3 4 0-16,2-2 0 15,2-2 0-15,0-4 0 16,0-8 0-16,0-5 0 15,0-8 0-15,-2-6 0 16,-7-5 0-16,-5-8 0 16,-3-2 0-16,-8-8 0 15,-2 0 0-15,-6 0 0 16,0-18 0-16,-1-9 0 16,7-5 0-16,9-26-122 15,9 7-461-15,9 2-789 0</inkml:trace>
  <inkml:trace contextRef="#ctx0" brushRef="#br0" timeOffset="158637.24">14388 2989 2016 0,'0'0'991'0,"0"0"-728"16,0 0-119-16,0 0-144 15,0 0-252-15,0 0-734 0</inkml:trace>
  <inkml:trace contextRef="#ctx0" brushRef="#br0" timeOffset="158905.66">14739 2713 1955 0,'0'0'1045'0,"0"0"-583"16,0 0-142-16,0 0-118 15,0 0-90-15,0 0-112 16,0 0 0-16,142 96 0 16,-105-38 0-16,0 10 0 15,-8 7 0-15,-10 3 0 16,-10 2 0-16,-9-2 0 15,-9-5 0-15,-26-5 0 16,-59 16 0-16,7-18-164 16,-9-14-758-16</inkml:trace>
  <inkml:trace contextRef="#ctx0" brushRef="#br0" timeOffset="159800.78">10405 3800 1748 0,'0'0'744'16,"0"0"-225"-16,0 0-205 15,0 0-59-15,0 0-102 16,0 0-111-16,0 0 3 16,0-30-20-16,13 44-16 15,-2 16 24-15,-2 12-13 16,-2 12-2-16,-3 8 6 0,-2 3-15 16,0-6 0-16,3-6-3 15,2-13-5-15,6-12 0 16,9-14-1-16,10-12 0 15,7-2 9-15,7-14-9 16,0-16 14 0,-1-13-8-16,-10-8-5 0,-8-6 18 15,-9-5-18-15,-14 4 0 16,-4 10 15-16,0 12-16 16,-9 14 12-16,-8 17 5 15,-3 5-17-15,-1 18 0 16,6 15-5-16,9 7-8 15,6 0 11-15,4-2-26 0,29-8-35 16,14-10-116-16,33-20-157 16,-13 0-449-16,-9-16-1128 0</inkml:trace>
  <inkml:trace contextRef="#ctx0" brushRef="#br0" timeOffset="160241.78">10951 4253 1592 0,'0'0'818'0,"0"0"-471"16,0 0 15-16,0 0-124 16,0 0-61-16,0 0-29 15,0 0 26-15,0 42-57 16,-2 0-69-16,-8 4-22 15,1 6-17-15,1-2-8 16,-2-5 6 0,4-5-7-16,-1-10-1 0,-1-6 1 15,-2-8 0-15,-3-8 9 16,-5-8-9-16,-4 0-40 16,-16-38-196-16,4-8-335 15,5-7-564-15</inkml:trace>
  <inkml:trace contextRef="#ctx0" brushRef="#br0" timeOffset="160367.34">11006 3896 438 0,'0'0'2442'0,"0"0"-1894"15,0 0-326-15,0 0-222 16,0 0-96-16,0 0-416 15,0 0-556-15</inkml:trace>
  <inkml:trace contextRef="#ctx0" brushRef="#br0" timeOffset="160672.73">11643 3780 1506 0,'0'0'794'0,"0"0"-254"16,0 0-73-16,0 0-202 15,0 0-83-15,-122 22-64 16,68 30-35-16,3 12-16 16,8 2-32-16,10 0 4 0,18-7-39 15,13-11 0 1,2-14 0-16,24-12 0 0,19-14 0 15,10-8 0-15,4 0-3 16,1-22-123-16,-8-20-212 16,-17 3-374-16,-20 5-347 0</inkml:trace>
  <inkml:trace contextRef="#ctx0" brushRef="#br0" timeOffset="160844.99">11378 4041 827 0,'0'0'1808'0,"0"0"-1195"16,0 0-279-16,0 0-141 0,0 0-146 16,130-61-10-16,-70 35-37 15,-3 0-136-15,1-4-204 16,-15 6-525-16,-14 6-296 16</inkml:trace>
  <inkml:trace contextRef="#ctx0" brushRef="#br0" timeOffset="161208.14">11851 3757 863 0,'0'0'1209'16,"0"0"-607"-16,0 0-68 16,0 0-152-16,0 0-97 0,0 0-64 15,0 0-221-15,8-51 0 16,-3 58 0-16,1 15 0 16,6 13 0-16,3 7 0 15,3 6 0-15,0 4 0 16,0 2 0-16,-2 0 0 15,-3-4 0-15,3-3 0 16,-3-7 0-16,0-8 0 16,1-4 0-16,1-8 0 15,1-8 0-15,-1-4 0 16,3-8 0-16,3 0 0 16,-4-6 0-16,1-16 0 0,-1-7 0 15,-1-8 0-15,0-9 0 16,0-7 0-16,-1-3 0 15,-1 2 0-15,-1 6 0 16,-7 8 0 0,2 10 0-16,-6 12 0 0,-2 6 0 15,2 4 0-15,0 6 0 16,4 2 0-16,3 0-104 16,-5 0-957-16</inkml:trace>
  <inkml:trace contextRef="#ctx0" brushRef="#br0" timeOffset="162010.54">15676 3106 1780 0,'0'0'777'0,"0"0"-275"15,0 0-147-15,0 0-84 16,0 0-145 0,0 0-66-16,118-46-15 0,-57 40-28 15,3 4-17-15,-4 2-56 31,-8 2-268-31,-17 12-355 0,-22 4-291 0</inkml:trace>
  <inkml:trace contextRef="#ctx0" brushRef="#br0" timeOffset="162143.04">15747 3298 709 0,'0'0'1474'0,"0"0"-934"16,0 0-214-16,0 0-52 15,0 0-34-15,116 4-149 16,-47-6-91-16,34-14-100 15,-17 5-525-15,-12 0-827 0</inkml:trace>
  <inkml:trace contextRef="#ctx0" brushRef="#br0" timeOffset="162776.23">16895 3016 2076 0,'0'0'718'0,"0"0"-234"0,0 0-149 16,0 0-111-16,0 0-112 15,0 0-59-15,0 0-7 16,-98 48-20-16,58-28-26 16,4-6 13-16,3-8-12 15,8-6 0-15,3 0 6 16,7-16-7-16,6-12 0 15,4-8 0-15,5 0 0 0,0-4 0 16,5 4 0-16,10 3 0 16,5 7 0-16,-2 6 0 15,0 8 0-15,-1 8 0 16,1 4 0-16,1 0 0 0,0 14 0 16,4 14 0-16,1 7 0 15,-2 5 0-15,-2 6 0 16,-4-1 0-16,-5 4 0 15,-4-1 0-15,-7 0 0 0,0 0 0 16,-3 0 0-16,-16-5 0 16,-6-6 0-16,-8-2 0 31,-8-7 0-31,-5-5 0 0,-6-4 0 0,1-7 0 16,4-6 0-16,10-6 0 15,8 0 0-15,8 0 0 16,13-12 0-16,6-4 0 15,2-4 0-15,6-1 0 16,21-1 0-16,6 4 0 16,9 0 0-16,3 7 0 15,2 4 0-15,-2 7 0 0,-3 0 0 16,-5 7 0-16,-1 12 0 16,-4 4 0-16,-1 0 0 15,-3 2 0-15,3-7-60 16,4-6-129-16,0-8-141 15,21-12-248-15,-12-16-143 16,-4-7-714-16</inkml:trace>
  <inkml:trace contextRef="#ctx0" brushRef="#br0" timeOffset="163045.21">17492 2835 2268 0,'0'0'831'15,"0"0"-312"-15,0 0-276 16,0 0-102-16,0 0-86 16,0 0-16-16,0 0-39 15,0 106 0-15,2-51 0 16,3-1 0-16,1-2 0 31,4-4 0-31,-4-6 0 16,-2-6 0-16,-1-6 0 15,-3-8 0-15,0-6 0 0,0-7-192 16,-9-9-318 0,-7 0-278-16,3-17-919 0</inkml:trace>
  <inkml:trace contextRef="#ctx0" brushRef="#br0" timeOffset="163265.07">17448 2895 1662 0,'0'0'1018'0,"0"0"-440"16,0 0-229-16,0 0-122 0,0 0-136 16,0 0-61-1,0 0 9-15,31-78-27 0,-5 74-11 16,7 0 8-16,8 0-3 16,5 0-6-16,4 0 0 15,-2 2-54-15,-5 0-29 16,-9 2-94-16,-12 0-7 15,-13 0 4-15,-9 2-114 16,-9 24-61-16,-16-2-373 16,-4 0-779-16</inkml:trace>
  <inkml:trace contextRef="#ctx0" brushRef="#br0" timeOffset="163471.03">17519 3134 1654 0,'0'0'870'0,"0"0"-373"15,0 0-217-15,0 0-130 16,0 0-35-16,0 0-55 16,145-36-7-16,-109 28-52 15,-1 2 0-15,-4 0-1 0,-6 2-89 16,-8 2-32-16,-7 2-74 16,-10 0-136-16,-8 16-27 15,-19 8-33-15,-4 2-344 0</inkml:trace>
  <inkml:trace contextRef="#ctx0" brushRef="#br0" timeOffset="163745.31">17503 3373 639 0,'0'0'1330'16,"0"0"-688"-16,0 0-264 0,0 0-160 16,0 0-50-16,0 0-75 15,0 0-50-15,151-21-7 16,-108 15-18-16,-1 2 8 15,0-1 5-15,-3 0 5 16,-4 0-1-16,-1 1-29 16,-5 0-5-16,-7 1 13 15,-7 1-13-15,-8 2 3 16,-3 0-4-16,2 0-66 16,11 2-85-16,1 9-150 15,1-1-699-15</inkml:trace>
  <inkml:trace contextRef="#ctx0" brushRef="#br0" timeOffset="163865.73">18508 3337 327 0,'0'0'2435'16,"0"0"-1714"-16,0 0-434 15,0 0-209-15,0 0-78 16,0 0-255-16,0 0-593 0</inkml:trace>
  <inkml:trace contextRef="#ctx0" brushRef="#br0" timeOffset="209915.78">822 7506 1573 0,'0'0'231'16,"0"0"-231"-16,0 0 0 0,129-47-9 15,-89 40-136-15,-13 4-183 16,-14 3 225-16,-13 0 103 15,-3 8 251-15,-18 6-104 0,-15 4-147 16,7-1-45-16,11-6-732 16</inkml:trace>
  <inkml:trace contextRef="#ctx0" brushRef="#br0" timeOffset="210445.04">1205 7431 884 0,'0'0'1159'0,"0"0"-638"15,0 0-7-15,0 0-136 16,0 0-83-16,0 0-85 15,0 0-75-15,-73-92-135 16,73 106 0-16,0 26 0 16,0 19 0-16,0 14 0 0,0 12 0 15,0 1 0-15,0-4 0 16,0-11 0-16,0-17 0 16,0-21 0-16,0-15 0 15,0-18 0-15,0-4 0 16,0-36 0-16,-3-34 0 15,-8-46 0-15,0-50 0 16,2-21 0-16,2 11 0 16,5 43 0-16,2 61 0 15,0 30 0-15,0 18 0 16,2 0 0-16,16 0 0 16,9 2 0-16,8 8 0 0,5 9 0 15,3 9 0-15,-1 3 0 16,-6 29 0-16,-10 19 0 15,-19 32 0-15,-7 29 0 16,-29-1 0-16,-7-9 0 16,-3-14 0-16,7-18-71 15,-1 9-269-15,-2 15-301 16,10-24-245-16,11-20-356 0</inkml:trace>
  <inkml:trace contextRef="#ctx0" brushRef="#br0" timeOffset="211674.79">1225 7746 2126 0,'0'0'505'0,"0"0"-203"0,0 0-27 15,0 0-82-15,0 0-140 16,0 0-4-16,0 0-1 16,89-92-30-16,-60 78 2 15,-5 6-20-15,-1 8-5 16,-5 0 3-16,-7 20-20 15,-5 12 22-15,-6 8 21 16,0 4-13-16,0-2 5 0,0-7-13 16,-6-8 6-1,4-11-4-15,2-12 8 0,0-4-5 16,0-6 28-16,10-20-3 16,11-12-6-16,3-2-12 31,3 0-2-31,-3 10 19 0,-1 8-28 0,-5 14 26 15,-3 8-26-15,3 2 10 16,-1 22-11-16,4 6 0 16,1 4 0-16,-2 0 0 15,0-4 1-15,-4-6-7 16,-1-7-9-16,-1-8-19 16,-3-9 34-16,0 0-12 0,3-4 12 15,-1-18 21-15,1-6-20 16,-1-4 0-16,-3 0-1 15,4 4 4-15,-5 6-10 16,-3 6 6-16,-1 8 0 16,-5 6-4-16,0 2 4 15,0 0-2-15,0 4-17 16,3 8 10-16,3 2 7 16,5 0 2-16,3-2 0 15,1-6-1 1,3-2 10-16,0-4-8 0,2 0-1 0,-5 0 2 15,1 0-4-15,-5-2 2 32,-5-2 0-32,0 0-6 0,-4 4 15 0,-2-2-9 15,0 2 0-15,0-4 11 16,0-2-20-16,-2-2 9 16,-8-2 0-16,1-2 0 15,3-2 9-15,2-2 0 16,4-4 5-16,0 0-13 31,0-2 5-31,4 0-6 0,11 4 0 16,1 1-4-1,1 7 11-15,2 2-8 0,1 8 1 16,-3 0-20-16,2 0 19 16,-2 17-8-16,-1 6 7 15,-1 8-13-15,-1 1 15 16,1 0 0-16,-1 0 0 15,1-4-12-15,3-8 12 16,2-6-38-16,4-12-8 16,3-2 31-16,4-16-42 15,3-18-9-15,-5-12-8 16,-2-10-10-16,-5-12 56 0,-4-8 4 16,-7-5 24-16,-6-1 15 15,-5 10 5-15,0 14 99 16,0 19 52-16,0 21 8 15,0 18-11-15,-5 18-120 16,3 37-15-16,2 35 24 16,0 40-57-16,2 39 0 15,18 13 0-15,-2-7 0 16,2-19 0-16,-5-24 0 0,-4-23 0 16,-3-25 0-16,-2-22 0 15,1-14 0-15,1-2 0 16,6-4 0-16,1-7 0 15,3-21-49-15,3-14 42 16,-2-17 1-16,4-27 12 16,-1-16 0-16,-6-14-6 15,-8-6-15-15,-8-5 14 16,0 3-12-16,-28 2 13 16,-17 10-5-16,-9 6 7 15,-8 14-2-15,4 12 18 0,7 11-5 16,14 13 20-16,18 9-33 15,19-2-7-15,15 1-9 16,75-22-50-16,-3 0-237 16,-7-6-664-16</inkml:trace>
  <inkml:trace contextRef="#ctx0" brushRef="#br0" timeOffset="211800.17">2854 7399 1461 0,'0'0'1319'0,"0"0"-830"16,0 0-317-16,0 0-172 15,0 0-288-15,0 0-940 0</inkml:trace>
  <inkml:trace contextRef="#ctx0" brushRef="#br0" timeOffset="211973.22">3029 7722 2273 0,'0'0'1054'0,"0"0"-692"16,0 0-119-1,0 0-243-15,0 0-16 0,0 0-332 16,0 0-521-16,-17 0-654 0</inkml:trace>
  <inkml:trace contextRef="#ctx0" brushRef="#br0" timeOffset="212098.87">3116 7477 2340 0,'0'0'932'0,"0"0"-554"15,0 0-123-15,0 0-159 16,0 0-77-16,163-68-19 16,-107 54-133-16,-13 2-453 0,-24 10-625 15</inkml:trace>
  <inkml:trace contextRef="#ctx0" brushRef="#br0" timeOffset="212438.58">1245 8325 1964 0,'0'0'1078'0,"0"0"-755"16,0 0 169-16,0 0-253 16,0 0-239-16,0 0 0 15,0 0 0-15,36-40 0 16,93 29 0-16,69-12 0 16,38-5 0-16,3-6 0 15,-35 0 0-15,-67 6 0 16,-46 8-27-16,-44 8-11 15,-23 4 19-15,-9 2 19 16,-5 2 24-16,-6 4 1 16,-4 0-10-16,-2 0-15 15,-10 4-243 1,-1 6-708-16</inkml:trace>
  <inkml:trace contextRef="#ctx0" brushRef="#br0" timeOffset="213539.41">5848 7752 1962 0,'0'0'567'15,"0"0"-91"-15,0 0-123 16,0 0-59-16,0 0-120 16,0 0-73-16,0 0-35 15,-35-84-36-15,19 84-17 16,-9 0-13-16,-6 0 0 15,-5 0 0-15,-3 0 6 16,-1-6-6-16,-1-14 5 16,8-12 2-16,6-8-8 0,7-6 1 15,9-4 0 1,4 3 18-16,7 9-3 0,0 10-5 16,0 12-10-16,12 8 0 15,5 8 0-15,10 0 0 16,4 28 0-16,5 16 0 15,-3 21 0-15,0 26 0 16,-8 2 0-16,-9 7 0 16,-14 2 0-16,-2-13 0 15,-24 3 0-15,-22-6 0 0,-6-10 0 16,-11-14 0-16,1-12 0 16,2-14 0-16,8-17 0 15,10-15 0-15,9-4 0 16,10-32 0-16,13-17 0 15,10-5 0-15,0-4 0 16,21 6 0-16,8 8 0 16,0 14 0-16,2 12 0 15,1 12 0-15,-1 6 0 16,4 12 0-16,4 16 0 16,1 8 0-16,-3 2 0 0,1-2 0 15,-3-6-35 1,0-10 26-16,-4-12-33 0,-3-8 25 15,-1-1 16-15,0-30 2 16,-5-5 14-16,1-6-15 16,-8 6 0-16,-3 8 39 15,-6 10-24-15,1 12 19 16,-3 6-34-16,7 6 0 16,3 18 0-16,1 8 0 15,5 2 0-15,-2-2 0 0,0-4 0 16,-4-8 0-1,-4-6 0-15,-1-10 0 0,3-4 0 16,1 0 0-16,7-24 0 16,9-10 0-16,7-6 0 15,6 0 0 1,-2 8 0-16,0 10 0 0,-4 16 0 16,-5 6-14-16,-4 12 14 15,-3 18-9-15,0 8 20 16,1 2-19-16,0 0 8 15,4-8-34-15,18-10-191 16,-5-10-443-16,-7-12-552 0</inkml:trace>
  <inkml:trace contextRef="#ctx0" brushRef="#br0" timeOffset="213932.36">7388 7958 2399 0,'0'0'578'16,"0"0"-328"-16,0 0 62 15,25-118-108-15,-25 86-116 16,0 6 17-16,-12 6-30 0,-19 10-39 16,-9 10 13-1,-12 6-49-15,-3 26 0 16,-1 14 0-16,9 6 0 0,16 7 0 15,16-5 0-15,15-6 0 16,4-12 0-16,30-14 0 16,8-12 0-16,3-10 0 15,-3 0 0-15,-5-16 0 16,-8-10 0-16,-6-2 0 16,-7-2 0-16,-5-1 0 15,-5 8 0-15,-2 9 0 16,-1 10 0-16,-1 4 0 15,0 18 0-15,3 18 0 0,4 10-3 16,20 10-282 0,-2-10-418-16,2-16-509 0</inkml:trace>
  <inkml:trace contextRef="#ctx0" brushRef="#br0" timeOffset="-214624.38">8593 7145 2129 0,'0'0'546'31,"0"0"-25"-31,0 0 0 16,0 0-304-16,0 0-118 15,0 0-88-15,0 0 41 16,-18 156-52-16,7-30 0 16,9 29 0-16,2 3 0 15,0-30 0-15,18-38 0 16,2-40 0-16,0-13 0 0,7-5 0 16,4-8 0-1,5-10 0-15,-1-14 0 0,-2-22 0 16,-1-28 0-1,-10-21 0-15,-5-13 0 0,-9-4 0 16,-8 2 0-16,0 14 0 16,-8 20 0-16,-9 19 0 15,-3 19 0-15,2 14 0 16,2 9 0-16,8 18 0 16,6 9 0-16,2 3 0 15,10-1 0-15,24-8 0 16,9-6 0-16,7-6 0 15,6-10 0-15,-4-4 0 16,-10-2 0-16,-13-2 0 0,-11 4 0 16,-9 4-3-16,-9 4 1 15,0 13-7-15,-3 4 9 16,-11 7 0-16,4 4 14 0,5-1-14 16,5-5 0-16,0-6 0 15,19-10-8-15,14-6 5 16,9-12 3-16,10 0 3 15,2-16 5-15,2-14-16 16,-6-8 8-16,-10-6 0 16,-11-5 8-16,-9 1-8 15,-11 4 0-15,-9 6 0 0,0 10 0 16,-5 10 0-16,-13 14 0 16,-4 4 0-16,-2 18 0 15,-3 20 0-15,4 12 0 16,10 10 0-16,11 3 0 15,2-3 0 1,24-10 0-16,23-10 0 0,16-16 0 16,12-18 0-16,5-6 0 0,1-20 0 15,-10-22 0 1,-9-10 0-16,-14-13 0 0,-17-7 0 16,-12 2 0-16,-14 4 0 15,-5 14 0 1,0 16 0-16,-20 20 0 0,-9 16 0 15,-2 12 0-15,0 30 0 16,6 12 0 0,9 12 0-16,16 0 0 0,0 1 0 15,31-12 0-15,16-8 0 16,14-15 0-16,7-12 0 16,1-16 0-16,-3-4 0 15,-13-2 0-15,-18-14-57 0,-33-4-393 16,-2 6-238-16,-17 3-567 15</inkml:trace>
  <inkml:trace contextRef="#ctx0" brushRef="#br0" timeOffset="-214390.3">8348 7427 2328 0,'0'0'1012'15,"0"0"-636"-15,0 0-97 16,125-44-178-16,-25 30-101 16,34 6 0-16,35 6 0 15,-24 2-54-15,-27 0-866 0</inkml:trace>
  <inkml:trace contextRef="#ctx0" brushRef="#br0" timeOffset="-214153.22">10986 8067 2930 0,'0'0'826'0,"0"0"-637"15,0 0-38-15,0 0-151 16,-78 148 0-16,61-85 0 0,-12 24 0 16,2-12 0-16,-4-17-742 0</inkml:trace>
  <inkml:trace contextRef="#ctx0" brushRef="#br0" timeOffset="-211994.61">12000 7796 1605 0,'0'0'694'15,"0"0"-415"-15,0 0 55 16,0 0 4-16,0 0-76 16,0 0-83-16,0 0-28 15,-4 4-50-15,4-4 1 0,0 0-51 16,4-8-51-16,9-18 0 31,8-14 0-31,5-14 0 0,-2-14 0 0,1-12 0 16,-5-9 0-16,-9-3 0 15,-7 2 0-15,-4 14 0 16,0 17 0-16,-2 23 0 16,-9 26 0-16,-3 10 0 15,4 32 0-15,-1 27 0 16,4 17 0-16,7 10 0 16,0 8 0-16,3 4 0 0,18-3 0 15,8-7 0-15,5-12 0 16,4-14 0-16,0-19 0 15,-3-20 0-15,-1-19-20 16,-7-4-34-16,-7-38 47 16,-3-18 11-16,-5-34-4 15,-3-30 0-15,-3 5 0 16,-2 15 18-16,-1 28-18 0,-3 40 25 16,2 14 9-1,0 14-34-15,0 12 0 0,5 44 0 16,0 20 0-16,4 16 0 31,0 7 0-31,2-3 0 16,0-6 0-16,1-12 0 15,-1-18 0-15,-3-14 0 16,-4-17 0-16,1-17 0 16,-3-8 0-16,3-12 0 15,0-24 0-15,4-13 0 16,0-3 0-16,0 2 0 15,-2 12 0-15,0 16 0 0,2 16 0 16,4 6 0-16,8 20 0 16,6 16 0-16,7 10 0 15,5 5 0-15,9-5 0 16,6-9 0-16,4-11 0 16,0-16 0-16,-2-10 0 15,-7-11 0-15,-10-25 0 16,-13-15 0-16,-12-9 0 15,-10-6 0-15,-6-6 0 16,0 8 0-16,-15 9 0 16,-5 23 0-16,-3 24 0 15,-1 10 0-15,2 40 0 0,4 19 0 16,11 9 0-16,7 0 0 16,9-4 0-16,26-13 0 15,10-16 0-15,9-12 0 16,4-19-24-16,11-16-266 15,-15-18-294-15,-21-9-359 0</inkml:trace>
  <inkml:trace contextRef="#ctx0" brushRef="#br0" timeOffset="-211759.38">12020 7377 2270 0,'0'0'868'0,"0"0"-611"16,0 0 69-16,0 0-110 16,0 0-141-16,0 0-41 15,140-10-34-15,29-8-39 0,-11 2-280 16,-1-4-933-16</inkml:trace>
  <inkml:trace contextRef="#ctx0" brushRef="#br0" timeOffset="-210617.72">12501 7704 2134 0,'0'0'676'0,"0"0"-219"16,0 0-81-16,0 0-147 15,0 0-104-15,0 0-82 16,123-72 13-16,-30 55-56 16,45 2 0-16,38-2 0 15,7 8 0-15,-33 3 0 16,-48 3 0-16,-51 3-3 16,-20 0-82-16,-10-1-86 15,-17 1-102-15,-6 0 94 0,-97 0-172 16,1 0-413-16,-6 6-82 15</inkml:trace>
  <inkml:trace contextRef="#ctx0" brushRef="#br0" timeOffset="-210428.93">12368 7776 2155 0,'0'0'803'0,"0"0"-435"15,0 0 172-15,0 0-310 16,0 0-230-16,0 0 0 15,0 0 0-15,131-6 0 16,-4-4 0-16,31 0 0 16,-6-2 0-16,-32 4 0 15,-45 2-102-15,-34 4-204 0,-32 2-356 16,-9 0-148-16,-5 0-196 0</inkml:trace>
  <inkml:trace contextRef="#ctx0" brushRef="#br0" timeOffset="-210256.64">12335 7954 907 0,'0'0'1169'0,"0"0"-659"16,0 0-141-16,0 0-91 15,0 0 1-15,133 9-80 16,-6-9-83-16,35-14-68 16,6 0-47-16,-30 4-1 15,-22-2-295-15,-50 3-596 0,-24 1-1159 0</inkml:trace>
  <inkml:trace contextRef="#ctx0" brushRef="#br0" timeOffset="-209356.66">9518 8897 1104 0,'0'0'371'16,"0"0"-52"-16,0 0 37 0,0 0-35 15,0 0 17-15,0 0-15 16,0 0-26-16,-40 0-17 15,40 0-95-15,0 0-53 16,0 0-62-16,0 0-70 16,27-6 0-16,15-8 0 15,22-2 0-15,17-4 0 16,3 0 0-16,-1 4 0 16,-15 4 0-16,-14 4 0 15,-16 6-21-15,-20 2-111 16,-16 0-93-16,-2 12-8 15,-62 24-66-15,-1-2-458 16,-3-2-206-16</inkml:trace>
  <inkml:trace contextRef="#ctx0" brushRef="#br0" timeOffset="-208923.22">9622 8961 728 0,'0'0'722'0,"0"0"-403"16,0 0 152-16,0 0-89 15,0 0-8-15,0 0-78 16,0 0-16-16,-26-48-85 15,24 48-49-15,-1 0-64 16,3 0-40-16,-2 0-3 16,-3 4-19-16,1 12-20 0,-2 8 0 15,-1 7 0-15,0 2 0 16,0 7 0-16,1 5 0 16,1 5 0-16,-1 4 0 15,-1 2 0-15,-2 2 0 16,0-1 0-16,-5 1 0 15,4-4 0-15,-1-4 0 16,-1-4 0-16,6-6 0 16,3-8 0-16,3-6 0 15,0-4 0-15,5-6 0 16,17-4 0-16,9-4 0 0,16-6 0 0,11-2 0 16,12 0 0-16,7-16 0 15,-1-4 0-15,-7 0 0 16,-15 2 0-16,-21 4-17 15,-16 6-2-15,-12 0-34 16,-5 0-13-16,0 0-118 16,-31-10-311-1,2 0-401-15,-3 0-913 0</inkml:trace>
  <inkml:trace contextRef="#ctx0" brushRef="#br0" timeOffset="-208718.68">9574 9312 1879 0,'0'0'642'15,"0"0"-280"-15,0 0-16 16,0 0-141-16,0 0-61 16,0 0-23-16,0 0 8 15,46-72-18-15,-19 64-76 16,6 0-2-16,12-2-32 15,13 0-1-15,44-4-34 16,-14 4-334-16,-11-1-617 0</inkml:trace>
  <inkml:trace contextRef="#ctx0" brushRef="#br0" timeOffset="-208451.27">10877 9330 1610 0,'0'0'1400'0,"0"0"-1071"16,0 0-108-16,0 0 35 15,0 0-107-15,0 0-94 16,141-6-46-16,-79-2-9 15,7-2-28-15,6 0-238 16,-17 2-459-16,-19 4-675 0</inkml:trace>
  <inkml:trace contextRef="#ctx0" brushRef="#br0" timeOffset="-208325.41">10922 9579 2145 0,'0'0'799'0,"0"0"-509"0,0 0-5 15,0 0-72-15,117 0-59 16,-34-8-115-16,58-16-39 16,-19 0-229-16,-17 0-802 0</inkml:trace>
  <inkml:trace contextRef="#ctx0" brushRef="#br0" timeOffset="-207898.59">12111 8935 2145 0,'0'0'731'16,"0"0"-248"-16,0 0-137 16,0 0-77-16,0 0-147 15,0 0-122-15,0 0 0 16,-44 24 0-16,46 32 0 15,18 11 0-15,8 11 0 0,11 4 0 16,7 2 0 0,2 0 0-16,-2-5 0 15,-3-9 0-15,-8-14 0 0,-6-12 0 16,-9-16 0-16,-6-16 0 16,-6-12 0-16,-1 0 0 15,0-34 0-15,2-16 0 16,0-16 0-16,1-12 0 15,2-7 0-15,1 1 0 16,1 6 0 0,-1 12 0-16,1 16 0 0,-1 13 0 15,-5 16 0-15,2 9 0 0,-1 9 0 16,1 3 0-16,9 0 0 16,18 26-224-16,-1-1-536 15,-3-5-836-15</inkml:trace>
  <inkml:trace contextRef="#ctx0" brushRef="#br0" timeOffset="-207615.59">12998 9334 1930 0,'0'0'1082'0,"0"0"-618"15,0 0-149-15,0 0-145 16,0 0-95-1,0 0-15-15,0 0-60 0,56-20 0 16,-10 10 0-16,14-2 0 16,10 0 0-16,5-2 0 15,4 0 0-15,-10 0 0 16,-13 4-59-16,-17 2-19 16,-16 4-34-16,-17 4-58 15,-3 0-13-15,-3 6-176 16,0 8-428-16,0-4-257 0</inkml:trace>
  <inkml:trace contextRef="#ctx0" brushRef="#br0" timeOffset="-207285.35">14103 8795 1753 0,'0'0'946'16,"0"0"-383"-16,0 0-95 0,0 0-234 16,0 0-102-1,0 0-132-15,0 0 0 0,-45 70 0 16,36-6 0-16,1 8 0 16,6 5 0-16,2-4 0 15,0 0 0-15,0-5 0 16,0-6 0-16,4-10 0 15,2-8 0-15,3-11 0 16,-4-9 0-16,0-8 0 16,-1-6 0-16,0-2 0 15,-4-8-291-15,0 0-469 16,0 0-1069-16</inkml:trace>
  <inkml:trace contextRef="#ctx0" brushRef="#br0" timeOffset="-190830.77">16008 9162 2104 0,'0'0'614'0,"0"0"-445"16,0 0 54-16,0 0-36 0,0 0-90 16,0 0-67-1,-24 0 27-15,30 0 50 0,15 2 4 16,14 0-3-16,19 0-8 15,48-2-11-15,66-4-29 16,81-22-20-16,49-8-40 16,25-1 0-16,-15 4 0 15,-52 6 0-15,-40 4 0 16,-69 4 0-16,-58 7 0 0,-42 2 0 16,-27 6 0-16,-9 0 0 15,-1 0 0-15,-6 2 0 16,-4 0 0-16,2 0 0 15,7 0 0-15,9 0-105 16,35-2-152-16,-4 0-295 16,0-2-705-16</inkml:trace>
  <inkml:trace contextRef="#ctx0" brushRef="#br0" timeOffset="-190547.83">19894 8446 2819 0,'0'0'703'16,"0"0"-438"-16,0 0-44 16,0 0-133-16,0 0-88 15,0 0 0-15,-13 128 0 16,13-52 0-1,9 7 0-15,4 3 0 0,1-4 0 0,-2-6 0 32,2-10 0-32,-3-12 0 0,-4-11 0 0,-5-14 0 15,-2-14-216-15,-5-9-421 16,-13-6-479-16</inkml:trace>
  <inkml:trace contextRef="#ctx0" brushRef="#br0" timeOffset="-190026.75">19925 8372 796 0,'0'0'1258'0,"0"0"-1016"0,-56-107 28 15,34 65-19-15,0 6-120 16,-7 8-26-16,-9 8 18 15,-11 12 70-15,-13 8-76 16,-9 8-30-16,-12 28 27 16,-2 12-5-16,0 14-20 15,5 13-10-15,10 7-14 16,0 22 2-16,19-8-67 0,8 2 0 16,16-1 0-16,21-15 0 15,6 12 0-15,8-3 0 16,35-3 0-16,15-6 0 15,13-4 0-15,16-12 0 16,7-13 0-16,6-16 0 16,5-14 0-16,-2-15 0 15,-6-8 0-15,-5-10 0 16,-7-18 0-16,-10-6 0 16,-6-7 0-16,-9 0 0 15,-8-8 0-15,-7-3 0 16,-8-6 0-16,-10-4 0 15,-14-9 0-15,-11-7 0 0,-6-26 0 16,-40-26 0-16,-12 9 0 16,-2 13 0-16,-7 22 0 15,5 28 0-15,-14-3 0 16,-8 2 0-16,-40 13 0 16,22 17 0-16,3 13-616 0</inkml:trace>
  <inkml:trace contextRef="#ctx0" brushRef="#br0" timeOffset="-178191.16">1840 11590 1322 0,'0'0'1185'15,"0"0"-956"-15,0 0 89 16,0 0-48-16,-122-56-92 0,90 36-88 16,1-6 0-16,-2-10-4 15,-8-12-8 1,-14-28-2-16,-19-41-34 0,-11-39-9 15,8-11-9-15,21 27-23 16,25 42 26-16,22 48-18 16,7 19 8-16,2 8 4 15,0 2-21-15,17 11 0 16,16 10 0-16,10 4-11 16,1 28 1-16,-6 17-41 15,-13 13 9-15,-25 14 27 16,-20 24-14-16,-64 20 29 15,-48 17 0-15,2-15 0 0,20-29 3 16,33-35 6-16,37-25 18 16,5-4 23-16,12-7-32 15,17-8-2 1,15-14-4-16,69-14-12 0,64-38 23 16,50-15-23-16,-10 3 0 15,-39 14 0-15,-58 22 0 16,-50 16 0-16,-8 2 0 15,-14 6 0-15,-8 2 0 16,-5 2 0-16,-20 12-57 16,-5 10-493-16,5-6-588 0</inkml:trace>
  <inkml:trace contextRef="#ctx0" brushRef="#br0" timeOffset="-176252.49">3188 10885 1264 0,'0'0'393'16,"0"0"88"-16,0 0-9 15,0 0-177-15,47-111-98 0,-43 83-84 16,-4 0 47-16,0 2-57 15,-15 2-11-15,-12 4-19 16,-11 5-19 0,-9 11-7-16,-7 4-35 0,2 7-11 15,2 15 26-15,10 8-20 16,13 6 8-16,16 4-15 16,11 2 1-16,9 2 13 15,25 0-14-15,10 1-3 16,5-1 2-16,0-1 1 15,-4 2-1 1,-12-3-39-16,-15 2 2 0,-18-2 22 16,-5 0-16-16,-37-2 31 0,-18-2 0 15,-9-7 2 1,-2-9-2-16,1-11-7 16,17-11 6-16,13 0 2 15,20-10 0-15,20-13-30 16,15-12-42-16,41-2 12 15,22-8-11-15,18-3-53 16,9-2-41-16,-3 4 17 16,-13 4 43-16,-15 6 38 15,-23 10 67-15,-20 8 14 16,-15 8 168-16,-12 7 43 0,-4 3-10 16,0 0-81-16,0 22-110 15,-6 13-18-15,-2 11 6 16,6 8-11-16,2 2 14 15,0-2-14-15,14-8-1 16,13-10 0-16,6-14 0 16,5-11 0-16,2-11 9 15,1-13 1-15,-6-18 32 16,-6-12 21-16,-7-3 0 16,-6 2 17-16,-5 10-35 0,-7 10 12 15,-4 12 5-15,0 12-62 16,0 0 0-16,5 12 0 15,4 18 0-15,4 8 0 16,5 0 0-16,5 0 0 16,4-5 0-16,-2-11 0 15,0-7 0-15,-2-11 0 16,-3-4 0-16,-1-1 0 16,0-21 0-16,0-9 0 15,-1-5 0-15,3 0 0 16,-6 6 0-16,-3 6 0 0,-4 12 0 15,-3 12 0 1,1 0 0-16,3 20 0 0,2 10 0 16,4 6 0-16,2 4 0 15,-2-6 0-15,1-3 0 16,-3-12 0-16,1-5-11 16,-6-10-4-16,3-4 6 15,3-4 9-15,3-18 2 16,4-7-1-16,1-6 10 15,-2 3-1-15,-4 8-10 16,-3 6 0-16,-6 10 0 16,0 6 1-16,-3 2 9 15,4 8-10-15,4 14 0 0,1 4 0 16,5 4 0-16,-2-4 0 16,0-5 0-16,1-12-23 15,1-9 22-15,4-2-6 16,5-23 7-16,-1-10 17 15,1-3-16-15,-4 4 0 16,-4 8-1-16,-5 12 1 16,-5 12 0-16,-1 2-1 15,4 18 1 1,3 12 8-16,4 4-9 0,1 4 0 0,13 10-177 16,-4-12-306-16,-3-8-491 15</inkml:trace>
  <inkml:trace contextRef="#ctx0" brushRef="#br0" timeOffset="-175685.79">5628 10852 2691 0,'0'0'597'0,"0"0"-359"31,0 0-53-31,0 0-92 16,-132 134-33-16,125-71-50 15,7 1-9-15,0-4 14 16,23-10-15-16,6-13-24 16,4-14 1-16,-2-13-14 15,0-10 37-15,-8-8 1 16,-6-24 6-16,-7-12 23 15,-10-10-29-15,0-4 16 0,-20 2-5 16,-14 8-12-16,-1 12 60 16,-1 11-12-16,9 14-8 15,11 7 10-15,14 4-50 16,2 0-7-16,38 1-25 16,24 6-40-16,19-7-60 15,12-4-138-15,1-25-25 16,-11-7-3-16,-21-6 125 15,-24-4 173-15,-22 4 169 16,-16 2 111-16,-6 8 22 16,-15 7-60-16,-6 15-71 0,4 10-32 15,3 13-139-15,5 45 0 16,8 42 0-16,7 46 0 16,3 19 0-16,16 1 0 15,1-14 0-15,1-21 0 16,-6-10 0-16,-3-23 0 15,-6-24 0-15,-6-24 0 16,0-16 0-16,0-4 0 16,-14-24-137-16,-7-6-325 15,-2-4-523-15</inkml:trace>
  <inkml:trace contextRef="#ctx0" brushRef="#br0" timeOffset="-175559.99">5902 11392 1177 0,'0'0'1884'0,"0"0"-1220"16,0 0-404-16,0 0-149 16,0 0-111-16,0 0 0 15,140-55 0-15,-37 21 0 16,-17 4-473-16,-5 0-1893 0</inkml:trace>
  <inkml:trace contextRef="#ctx0" brushRef="#br0" timeOffset="-174589.91">7259 11346 2522 0,'0'0'635'16,"0"0"-282"-16,0 0-41 15,0 0-180-15,0 0-79 16,0 0-26-16,0 0-27 16,44-137 21-16,-30 75-10 15,-1-26-10-15,-2 0 2 16,-2-7-3-16,-2 5-2 16,-5 24 2-16,-2 8 0 0,0 25 28 15,0 30-28-15,-9 9 0 16,-7 56 0-16,5 44 0 15,9 34 0 1,2-5 0-16,2-29 0 0,16-34 0 16,6-29 0-16,8-2 0 15,-1-9 0-15,4-7 0 16,-4-25-3 0,-4-7-3-16,-6-34 6 0,-6-36 9 15,-4-33-9-15,-4 2 0 16,-3 15 0-16,-4 23 0 15,0 38 0-15,0 14 0 16,0 18 0-16,2 14 0 16,5 42 0-16,5 21 0 15,5 7 0-15,5 0 0 16,5-8 0-16,2-13 0 16,-2-19 0-16,-5-16 0 15,-2-16 0-15,-6-12 0 16,-1-7 0-16,-2-23 0 0,3-9 0 15,-6-6 0-15,1 5 0 16,-2 8 0-16,-4 12 0 16,-1 18 0-16,2 2 0 15,3 22 0-15,9 16 0 16,7 10 0-16,14 2 0 16,9-4 0-16,12-7 0 15,2-15 0-15,3-16 0 16,-10-8 0-16,-11-10 0 15,-13-22 0-15,-8-12 0 16,-12-5 0-16,-7-3 0 0,-2 2 0 16,-2 12 0-1,-15 16 0-15,0 18 0 0,-3 4 0 16,3 28 0-16,5 18 0 16,10 6 0-16,2 2 0 15,29-5 0-15,20-12 0 16,11-12 0-16,3-21 0 15,-3-4-134-15,-16-57-317 16,-17-1-408-16,-23-6-1082 0</inkml:trace>
  <inkml:trace contextRef="#ctx0" brushRef="#br0" timeOffset="-174416.89">7209 10798 801 0,'0'0'2387'15,"0"0"-1838"-15,0 0-390 16,154 10 41-16,-7-6-200 16,22-2 0-16,-30-2 0 15,-37 0-922-15</inkml:trace>
  <inkml:trace contextRef="#ctx0" brushRef="#br0" timeOffset="-173918.85">9923 11287 1899 0,'0'0'829'0,"0"0"-316"0,0 0-140 16,0 0-126-16,-102-114-82 16,53 88-95-1,-7 6-70-15,-7 12 0 0,-1 8 0 16,-3 20 0-16,3 20 0 16,10 10 0-16,16 6 0 15,21 1 0-15,17-7 0 16,13-10 0-16,29-16 0 15,16-16 0-15,6-8 0 16,-1-27 0-16,-5-20 0 16,-11-20 0-16,-9-27 0 15,-11-32 0-15,-12-27 0 0,-6 15 0 16,-7 34 0-16,-2 44 0 16,0 41 0-16,0 12 0 15,-4 7 0-15,-3 18 0 16,0 36 0-16,5 20 0 15,2 14 0-15,0 9 0 16,14-3 0-16,12-8 0 16,5-12 0-16,6-16-71 15,11-16-431-15,-10-17-420 16,-7-15-533-16</inkml:trace>
  <inkml:trace contextRef="#ctx0" brushRef="#br0" timeOffset="-172364.42">10124 11261 719 0,'0'0'1695'15,"0"0"-1001"-15,0 0-389 16,0 0 18-16,0 0-181 16,0 0-43-16,0 0-70 15,94-8-16-15,-61-6 14 16,-2-8-25-16,-4-8 5 16,-12-4-6-16,-8-4-1 15,-7-2 15-15,-5 4-15 16,-18 8 0-16,-12 11 11 15,-2 16 3-15,-3 1-14 16,4 24 0-16,9 14 0 0,13 10 0 31,14 2 0-31,17 2 0 0,32-8 0 0,22-6 0 16,33-11 0-16,33-18 0 16,-10-9-24-16,-11 0 9 15,-25-20-32-15,-28-8 31 16,-6-10 7-16,-6-12 18 15,-22-4 0-15,-22 2 15 16,-7 6 0-16,-27 15 21 16,-19 20-45-16,-13 11 0 0,-7 18 0 15,3 26 0-15,10 6 0 16,17 4 0-16,22-6 0 16,14-8 0-16,25-14 0 15,22-14-17-15,9-12 17 16,-3-4-4-16,-4-24 4 15,-13-10 9-15,-9-2 3 16,-12 0-12-16,-6 6 0 16,-4 8 0-16,-5 14 0 15,0 12 0-15,0 0 0 16,0 32 0-16,0 16 0 0,4 16 0 31,5 10 0-31,5 10 0 0,1 7 0 0,3 17 0 16,-5-8 0-16,-1-2 0 15,-8-3 0-15,-4-21 0 16,0 0 0-16,-14-14 0 16,-10-17 0-16,-7-18 0 15,-5-12 0-15,-2-13 0 16,0-10 0-16,5-30 0 16,6-33 0-16,23-41 0 15,8-48 0-15,40-17 0 16,19 9 0-16,-1 39 0 15,-10 49 0-15,-11 24 0 0,-2 10 0 16,1-1 0 0,0 4 0-1,-5 3 0-15,-10 11 0 0,-9 13 0 0,-10 9 0 16,-3 4 0-16,-3 5 0 16,0 0 0-16,-3 0 0 15,-7 0 0-15,-2 10-11 16,8 6-23-16,4 0-38 15,0 5 13 1,24-3-32-16,16 1-5 0,14 0-11 16,6-3-25-16,0-2 8 15,-6 0 1 1,-10-4 35-16,-15 2 59 0,-14 2 8 16,-12 0 21-16,-3 4 38 15,-9 4 49-15,-11 2 11 16,0 0-48-16,7 0-34 15,10-4-13-15,3-2-3 16,25-4-10-16,20-8 10 16,11-6-23-16,8 0 7 15,3-3-12-15,-3-20 28 16,-6-3 0-16,-11-6 17 16,-12-6 60-16,-8-4 32 15,-13-4 16-15,-10 4-10 0,-4 6-35 16,-2 10-14-1,-23 13 3-15,-6 13-44 0,-4 7-11 16,-1 29-3-16,5 11-10 16,11 12 13-16,11-1-13 15,9-2 6-15,15-8-7 16,28-12-10-16,12-9 2 16,13-18 1-16,7-9-31 15,6 0 16-15,-4-18-26 16,-3-12 15-16,-12-10 25 15,-13-6-4-15,-16-6 12 16,-12 0 0-16,-15 4 1 0,-6 12 14 16,-6 14 4-1,-19 15 5-15,-6 7-4 0,-3 22-19 16,5 21-1-16,7 9 0 16,9 4 7-16,13-2-3 15,0-8-4-15,29-9 0 16,15-12-9-16,12-14 9 15,8-11-12-15,3-3 3 16,-5-23 4-16,-6-12 5 16,-11-8 2-16,-11-10 4 15,-13-4 15-15,-7 1-21 0,-14 8 7 16,0 12 4-16,-6 13-11 16,-21 19 30-16,-6 7-22 15,-3 3-8-15,0 21 8 16,10 8-2-16,8 0-6 15,15 3 6-15,3 1 0 16,25-4-1-16,19 0-5 16,12-2-1-16,6-2 0 15,1 0-32-15,-5 0 16 16,-12 0 16-16,-7-2-10 16,-18 0 10-16,-11-2 1 15,-10-3 0 1,-10 1 21-16,-27-4-21 0,-46 2-24 0,10-6-252 15,0-8-675-15</inkml:trace>
  <inkml:trace contextRef="#ctx0" brushRef="#br0" timeOffset="-170763.38">14263 11015 26 0,'0'0'1495'0,"0"0"-914"15,0 0-260-15,0 0 136 16,0 0-249-16,0 0-90 15,0 0 24-15,0-47 5 16,0 47-18-16,0 0-25 16,-10 0-38-16,-9 8 7 15,-7 20-62-15,-6 12-4 0,3 13 13 16,6 3-20-16,9 2 13 16,14-6-13-16,4-10 0 15,27-10-6-15,12-15-1 16,6-16 7-16,-4-1 6 15,-8-19 0-15,-12-20 13 16,-14-7-1-16,-11-6 5 16,-4-4 11-16,-26 0-22 15,-3 8-6-15,-4 10 6 16,3 13-11-16,5 16 16 16,11 9-12-16,14 0-5 0,4 16 0 15,22 5-16 1,24 1-1-16,15-9 16 0,7-9-34 15,2-4-14-15,-10-10-44 16,-9-19 12-16,-18-3 36 16,-10-5 9-16,-12-4 25 15,-8 1 11-15,-3 2 8 16,0 8 5 0,0 6 17-16,0 10 11 0,0 6 22 15,0 4-14 1,0 2 1-16,0 2-13 0,0-2-11 15,0 2 19-15,0 0-14 16,0-2-8-16,0 2-23 16,0-4 0-16,2 2 0 15,2 0 0-15,-1 0 0 16,-3 2 0-16,0 0 0 16,0 0 0-16,0 0 0 15,0 0 0-15,4 14 0 16,2 16 0-16,6 18 0 15,3 30 0-15,3 35 0 16,-3 29 0-16,-6 14 0 16,-7-5 0-16,-2-15 0 0,0-17 0 15,0-21 0-15,0-22 0 16,0-18 0-16,0-12 0 16,6 0 0-16,-6 1-210 15,0-11-342-15,-14-21-406 0</inkml:trace>
  <inkml:trace contextRef="#ctx0" brushRef="#br0" timeOffset="-170589.57">14504 11542 2393 0,'0'0'832'0,"0"0"-311"16,0 0-266-16,0 0-160 15,0 0-95-15,189-124 0 16,-91 100 0-16,43-5 0 15,-23 7-252-15,-40 8-807 0</inkml:trace>
  <inkml:trace contextRef="#ctx0" brushRef="#br0" timeOffset="-169848.63">15988 11059 1746 0,'0'0'656'16,"0"0"-268"-16,6-124-24 16,-10 77-146-16,-29 9-24 15,-13 14-28-15,-17 20-43 16,-11 6-30-16,-1 38-45 16,1 17-6-16,11 11-22 15,19 6-20-15,19-6 24 16,23-8-24-16,4-16 1 15,36-18 12-15,14-20-13 0,8-6 0 16,-2-28 0 0,-8-18 0-16,-7-12 0 0,-14-8 0 15,-11-4 0-15,-11 6 0 16,-5 9 0-16,-2 17 0 16,0 20 0-16,-2 18 0 15,-5 8 0-15,0 32 0 16,5 13 0-16,2 2 0 15,4 4 0-15,21-9 0 16,6-12 0-16,5-12 0 0,1-14 0 16,2-12 0-1,-3-8 0-15,-5-28 0 0,-4-12 0 16,-8-14 0-16,-7-13 0 16,-8-3 0-16,-4 2 0 15,0 8 0-15,-2 22 0 16,-14 22 0-16,1 24 0 15,-3 20 0-15,2 36 0 16,5 18 0-16,8 10 0 16,3 6 0-16,21-7 0 15,19-11 0-15,9-14 0 0,7-22 0 16,4-18 0-16,-5-18 0 16,-3-10 0-16,-13-28 0 15,-7-18 0-15,-10-16 0 16,-4-26 0-1,-9-27 0-15,-5 11 0 0,-4 18 0 16,0 25 0-16,0 37 0 16,-8 14 0-16,-8 16 0 15,1 12 0-15,-1 55 0 16,5 35 0-16,9 2 0 16,2-6 0-16,0-10 0 15,17-21 0-15,12 1 0 0,10 0 0 16,5-14 0-16,0-18 0 15,14-16 0-15,-11-12-267 16,-14-4-925-16</inkml:trace>
  <inkml:trace contextRef="#ctx0" brushRef="#br0" timeOffset="-169423.41">17652 10714 2490 0,'0'0'723'0,"0"0"-146"0,0 0-271 16,0 0-306-16,0 0 0 0,0 0 0 16,0 0 0-16,-35 138 0 15,37-60 0-15,16 0 0 16,6-5 0-16,5-15 0 16,2-18 0-16,-2-18 0 15,-4-18 0-15,-3-4 0 16,-4-28 0-1,-4-20 0-15,1-16 0 0,-1-8 0 16,3-9 0-16,3 7 0 16,3 12 0-16,-1 22 0 15,12 40-183-15,-5 20-524 16,-3 18-310-16</inkml:trace>
  <inkml:trace contextRef="#ctx0" brushRef="#br0" timeOffset="-168629.23">18169 11075 2090 0,'0'0'843'0,"0"0"-387"15,0 0-159-15,0 0-159 16,0 0-93-16,146-76-45 16,-94 41 0-16,-4 1 6 15,-15 0-5-15,-11 2 12 0,-15 2 18 16,-7 6 16-16,-7 4-1 15,-24 10-37-15,-6 10-8 16,-8 0 11-16,0 30-12 16,2 10 15-16,12 9-6 15,14 5-9-15,15 0 6 16,2-6-5-16,31-8-2 16,17-10 1-16,8-14 0 15,7-14 14-15,-1-2-7 16,-6-12-7-16,-10-20 10 15,-5-8-10-15,-8-7 0 16,-6-3 0-16,-3 2 0 16,-8 12 0-16,-5 12 0 0,-7 18 0 15,-4 6 0-15,0 24 0 16,0 21 0-16,0 9 0 0,5 1 0 16,13 0 0-16,11-11 0 15,8-12 0-15,11-12 0 16,5-16 0-1,4-4 0-15,-1-14 0 0,-2-22 0 16,-10-14 0-16,-3-14 0 16,-1-28 0-16,-3-31 0 15,-8 5 0-15,-4 9 0 0,-14 21 0 16,-11 30 0-16,0 6 0 16,0 12 0-16,-19 26 0 15,-6 14 0-15,-2 38 0 16,-2 40 0-16,4 34 0 15,12-3 0-15,11-9 0 16,2-16 0-16,13-20 0 16,16 0 0-16,9 1 0 15,3-15 0-15,3-18 0 16,-1-14 0 0,-4-12 0-16,1-6 0 0,-4-10 0 15,2-22 0-15,-2-12 0 16,-1-9 0-16,-1-2 0 0,-5 2 0 15,-12 13 0-15,-5 14 0 16,-8 18 0-16,-4 8 0 16,0 16 0-1,0 22 0-15,0 11 0 0,0 2 0 16,18 3 0-16,13-3 0 16,14-13-35-16,10-10-236 15,27-22-301-15,-12-6-265 16,-14-2-541-16</inkml:trace>
  <inkml:trace contextRef="#ctx0" brushRef="#br0" timeOffset="-168455.95">20056 10427 1335 0,'0'0'1565'15,"0"0"-908"-15,0 0-392 16,0 0-149-1,0 0-116-15,0 0-194 0,0 0-386 16,-27-24-686-16</inkml:trace>
  <inkml:trace contextRef="#ctx0" brushRef="#br0" timeOffset="-168298.06">19130 10569 1380 0,'0'0'1448'15,"0"0"-880"-15,0 0-352 16,180-12-25-16,-37 6-110 16,-5 2-81-16,-2 4-219 15,-47 0-431-15,-36 0-1105 0</inkml:trace>
  <inkml:trace contextRef="#ctx0" brushRef="#br0" timeOffset="-167998.77">20486 10684 1824 0,'0'0'802'0,"0"0"-306"15,0 0-190-15,0 0-105 16,0 0-129-16,0 0 4 15,0 0 4-15,-139 114-22 16,105-62 16-16,5 2-40 0,13-4 11 16,10-5-17-16,6-5-28 15,10-10 0-15,24-4 0 16,11-8 0-16,11-6 0 16,6-6-23-16,3-6-89 15,1 0-203-15,28-20-241 16,-21-8-136-16,-8-2-305 0</inkml:trace>
  <inkml:trace contextRef="#ctx0" brushRef="#br0" timeOffset="-167290.54">20974 10880 1166 0,'0'0'921'15,"0"0"-283"-15,0 0-273 16,0 0-82-16,0 0-165 16,0 0-67-16,0 0-29 15,-20 8-21-15,34 0-2 16,9-4-18-16,2-4-18 15,2 0 36-15,-4-4 0 16,-5-16 1-16,-11-4 30 16,-7-4 20-16,0 0 7 15,-17 2-35-15,-12 6 4 16,-8 8 13-16,-7 12-21 16,-1 0 24-16,0 28-18 15,10 14-11-15,10 8 29 0,13 6-24 16,12 1 8-16,0-3 7 15,30-6-26-15,12-10 5 16,12-10-4-16,11-14-2 16,4-10-5-16,-1-4-1 15,-1-14 0-15,-7-18 6 16,-6-12-6-16,-8-11 18 16,-5-4-5-16,-8-4-12 15,-8 7 10-15,-10 8-5 16,-10 10-6-16,-5 12 31 15,0 8-19-15,-9 10 6 0,-6 6-18 16,-1 2 0 0,-3 0 0-16,4 2 0 0,5 8 0 15,0-2-3-15,6 2 6 16,2-4-6-16,2 2 3 16,0 0-30-16,2 0 16 15,12 0-19-15,1-2 12 16,1 2 21-16,1-4 0 15,-1 0 2-15,-1 0-1 16,-1-2-1-16,-1-2 3 0,-2 2-3 16,-4-2-7-16,-5 0 7 15,-2 0 1-15,0 0 18 16,0 2 1-16,0 0-8 16,0 4-11-16,0 4-1 15,0 6 0-15,0 2 2 16,0 8 4-16,0 5-6 15,0 2 0-15,3 6 0 16,-3 1 2-16,0 0-2 16,-12-4-6-16,-19-6 4 15,-18-6-7-15,-17-4-40 16,-67-14-176-16,16-4-514 16,8-2-1589-16</inkml:trace>
  <inkml:trace contextRef="#ctx0" brushRef="#br0" timeOffset="-165753.72">22543 10985 403 0,'0'0'1288'15,"0"0"-924"-15,0 0 170 16,0 0-152-16,0 0-30 16,0 0-47-16,0 0-62 15,-29-17-18-15,40-8-225 16,9-8 0-16,5-9 0 0,6-6 0 16,0-4 0-16,1 2 0 15,-6 1 0-15,-6 12 0 16,-8 9 0-16,-8 11 0 15,-4 17 0-15,0 5 0 16,-2 31 0-16,-12 16 0 16,5 10 0-16,9 6 0 15,0-6 0-15,16-8 0 16,13-16 0-16,7-17 0 16,-1-17 0-16,1-4 0 0,-5-25 0 15,-2-14 0-15,-6-12 0 16,-4-1 0-16,-5 0 0 15,-3 6 0-15,-3 12 0 16,0 13 0-16,-2 21 0 16,3 0 0-16,7 31 0 15,3 13 0-15,6 4 0 16,2 2 0-16,4-7 0 16,2-11 0-16,-4-14 0 15,0-14 0 1,-4-4-3-16,0-14-6 0,-6-19 3 0,4-5-2 15,-3 0 8-15,0 4-7 16,-4 10 16-16,-5 14-8 16,-3 10-1-16,4 6 0 15,3 24 20-15,5 6-20 16,12 0-10-16,5-7-47 16,21-26-263-16,-8-3-237 15,-13-10-385-15</inkml:trace>
  <inkml:trace contextRef="#ctx0" brushRef="#br0" timeOffset="-165627.58">22946 10153 2557 0,'0'0'644'16,"0"0"-505"-16,0 0-48 15,123 62-91-15,-40-26-426 16,2-6-1808-16</inkml:trace>
  <inkml:trace contextRef="#ctx0" brushRef="#br0" timeOffset="-165216.83">25088 10840 1940 0,'0'0'627'16,"0"0"-76"-16,4-106-181 16,-4 62-86-16,-22 5-152 15,-9 12-51-15,-7 13 30 16,-12 14-111-16,-3 14 0 16,0 30 0-1,4 14 0-15,11 8 0 16,18 0 0-16,17-7 0 15,3-14 0-15,34-14 0 16,9-20 0-16,5-11 0 16,-1-10 0-16,-5-20 0 15,-8-12 0-15,-10-2 0 16,-9-2 0-16,-1 4 0 16,-7 8 0-16,-3 14 0 15,4 16 0-15,-2 4 0 16,5 20 0-16,7 16 0 15,9 8 0-15,8 2-20 0,34-2-209 16,-6-9-310-16,-3-16-475 0</inkml:trace>
  <inkml:trace contextRef="#ctx0" brushRef="#br0" timeOffset="-163997.28">25976 10651 2143 0,'0'0'831'0,"0"0"-288"0,0 0-230 16,-31-134-149 0,14 104-62-16,-8 10-102 0,-11 14 0 15,-11 6 0-15,-10 14 0 16,-3 18 0-16,6 4-30 0,11 4-11 16,22-5 14-16,19-7-22 15,2-8 13-15,33-10 28 16,15-10 8-16,6 0 7 15,0-12-7-15,-8-8 0 16,-7 0 40-16,-13 1 7 16,-10 7 17-16,-12 6-31 15,-4 6-33-15,0 9 0 0,0 24 0 16,0 20 0-16,-2 29 0 16,2 30 0-16,8 27 0 15,15 3 0 1,-3-21 0-16,-9-31 0 0,-9-35 0 15,-2-2 0-15,0 3 0 16,-20 0 0-16,-13 0 0 16,-12-14 0-16,-6-16 0 15,-5-13 0-15,3-13 0 16,4-8 0-16,11-33 0 16,18-17 0-16,20-36 0 0,41-43 0 15,61-51 0-15,29-21 0 16,10 9 0-16,-30 50-18 15,-42 60-20-15,-29 41 2 16,-23 25 35-16,-7 2 1 16,-10 8 8-16,0 4 77 31,-12 10-85-31,-17 0 0 0,-4 12 0 0,4 10 0 16,7 0 0-16,11-2 0 15,11 1-41-15,9-6 31 16,31 2-10-16,14-6 6 15,8-3 13-15,0 3-31 0,-9-1 22 16,-12 0 2 0,-20 6-7-16,-11 2 15 0,-10 6-15 15,0 4 15-15,-14 2 10 16,1 0-8-16,7-4 4 16,6-2-6-16,4-8 0 15,32-4 4-15,13-8-4 16,16-4-12-16,6 0 11 31,4-16-41-31,-3-10 29 16,-6-8 11-16,-7-6-5 15,-9-4-1-15,-9-2 8 0,-8 4 0 16,-10 5 17-16,-15 9-17 16,-8 13 45-16,-8 10-6 15,-29 5-30-15,-9 12 3 16,-8 21-12-16,4 3 0 15,7 2 0-15,16-4 6 16,16-6-6-16,11-6 0 16,4-8 0-16,25-10 2 15,7-4-2-15,-1 0 0 16,-1-20 21-16,-7-6-21 16,-7 0 21-16,-9 0 3 15,-7 6 9-15,-2 8-33 16,1 9 0-16,-3 3 0 0,5 7 0 15,1 19 0 1,9 3 0-16,6 4-33 0,6-5-51 16,4-10 24-16,2-10-41 15,-2-8 11-15,-4-6 66 16,-4-26 21-16,-4-10 3 16,-3-9 2-16,-1-9-2 15,1-6 32-15,-3-8-10 16,-1-4-1-16,-5-1 17 15,-5 14-7-15,-2 14 47 0,0 27 20 16,0 24-25 0,-11 32-73-16,-3 58 0 0,3 39 0 15,7 19 0-15,4 1 0 16,0-13 0-16,0-31 0 16,6-23 0-16,1-23 0 15,-3-10-59-15,0-1-79 16,1-4-100-16,-2-8-86 15,-3-30-154-15,0-6-65 16,0-8-176-16</inkml:trace>
  <inkml:trace contextRef="#ctx0" brushRef="#br0" timeOffset="-163352.22">27455 10337 2152 0,'0'0'717'0,"0"0"-352"16,0 0-101-16,0 0-182 15,0 0-58-15,0 0-22 16,85 102-2-16,-64-50-74 16,-13 0-94-16,-8 1-165 15,-8-3-190-15,-32-8 196 16,-12-10 137-16,-6-10 190 16,2-12 60-16,17-8 217 15,16-2 70-15,23-8 22 16,36-24-112-16,59-18-166 0,42-27-43 15,-4-3-46-15,-23 4 5 16,-21-18-7-16,-41 18 0 16,-12 0-1-16,-9-5 8 15,-27 25 13-15,0 0 17 16,-17 4 40-16,-12 18-10 16,-3 15-31-16,8 19-18 15,5 13-18-15,11 35 9 16,8 36-7-16,0 4-1 0,18 9 8 15,4-1-7 1,0-20-2-16,1 0-2 0,-8-13-4 16,-1-17-6-16,-8-16 3 15,-2-12 8-15,3-12 1 16,3-6 4-16,5 0-4 16,9-23 1-16,8-4-2 15,3-4 2-15,1 3 2 16,-7 10 3-16,-5 12-5 15,-5 6 15 1,-7 20-7-16,-3 18 10 0,1 13 8 0,0 3-26 16,9-4 16-1,10-6-17-15,13-14 0 0,11-18 13 16,10-12-7-16,-1-12 6 16,-2-22 35-16,-9-10-16 15,-10-5-1-15,-26-10-30 16,-11 13-306-16,-4 9-1618 0</inkml:trace>
  <inkml:trace contextRef="#ctx0" brushRef="#br0" timeOffset="-162458.39">5345 12819 1602 0,'0'0'482'0,"0"0"-141"16,0 0 239-16,-116-22-100 15,102 16-206-15,10 4-44 16,4 0-123-16,0 0-107 16,6 0 0-16,29-2 0 15,38-4 0-15,47-2 0 16,32 2 0-16,-8 2 0 15,-32 6-116 1,-44 4-390-16,-41 16-285 0,-20 2-349 0</inkml:trace>
  <inkml:trace contextRef="#ctx0" brushRef="#br0" timeOffset="-162316.99">5211 13134 1016 0,'0'0'1056'15,"0"0"-564"1,0 0-109-16,0 0-74 0,0 0-130 15,120-22-60-15,-37 10-62 16,13 2-57-16,41 4-66 16,-21 4-457-16,-13 0-809 0</inkml:trace>
  <inkml:trace contextRef="#ctx0" brushRef="#br0" timeOffset="-161593.1">7806 12695 2241 0,'0'0'505'15,"0"0"-216"-15,0 0 50 16,0 0-142-16,0 0-137 15,0 0-59 1,0 0 16-16,-137 56-16 0,92-40-1 16,0-4 13-16,5-8-12 15,5-4 10-15,6-5 53 16,9-20 2-16,9-11 3 0,11-6-24 16,0-8-25-1,13 0 8-15,16 4-28 16,4 6 0-16,-2 13 7 0,-2 18-7 15,-2 9 9-15,-2 8 6 16,2 32 6-16,-4 16 0 16,0 16-21-16,-7 10 0 15,-7 4 2-15,-9 7 4 16,-2-1-6-16,-30 0 0 31,-13-4 0-31,-10-7 0 0,-9-12-2 0,-2-14 2 16,4-19-1-16,9-22 2 15,10-14 12-15,14-12 2 0,16-30-5 32,13-12-10-17,0-7-9-15,21 3-6 0,12 4 13 16,7 14 4-16,2 12 1 16,5 16-3-16,2 12 0 15,2 0-1-15,1 22-5 16,-2 12-10-16,2 7 16 15,-1 2-94-15,29 12-140 16,-12-12-357-16,-9-10-410 0</inkml:trace>
  <inkml:trace contextRef="#ctx0" brushRef="#br0" timeOffset="-161064.25">8371 12919 876 0,'0'0'1408'0,"0"0"-750"15,0 0-139-15,0 0-200 16,0 0-163-16,0 0-78 16,0 0-22-16,89 27-30 15,-54 25-26-15,3 6 0 16,0-2 0-16,-5-6-30 16,-2-8-116-16,-11-12-163 15,-7-16-220-15,-7-14-58 0,-6-1 320 16,0-34 35-1,0-15 156-15,-6-8 76 0,0-8 64 16,-1-2 151-16,1 10 103 16,-3 10 167-16,0 16-104 15,-2 15-3-15,-5 17-43 16,-6 4-335-16,-7 28 0 16,-8 17 0-16,-4 9 0 15,-1 4 0-15,2 0 0 16,4-6 0-16,7-8 0 15,9-12 0-15,6-14 0 16,8-13-17-16,6-9-92 0,0-10-10 16,18-29-44-16,9-17 26 15,6-12 49-15,1-6 28 16,-5 2 52-16,-6 16 8 16,-9 15 32-16,-7 22 146 15,-7 19 26-15,0 0-93 16,-5 29-36-16,-11 15-22 15,-1 9-31-15,1 3-10 16,1 2-12-16,-1-6-57 0,3-8-160 16,-23-4-163-1,7-13-471-15,-4-12-527 0</inkml:trace>
  <inkml:trace contextRef="#ctx0" brushRef="#br0" timeOffset="-160922.75">8117 13078 1987 0,'0'0'823'0,"0"0"-354"0,0 0-172 16,0 0-62-16,164-68-110 0,-74 56-97 0,22 2-14 31,34 4-14-31,-28 4-480 0,-20-2-954 0</inkml:trace>
  <inkml:trace contextRef="#ctx0" brushRef="#br0" timeOffset="-160685.97">9613 12539 2767 0,'0'0'800'0,"0"0"-510"0,0 0-51 15,0 0-239-15,-64 102 0 16,39 6 0-16,4 34 0 15,11 15 0-15,10-12 0 16,20-33 0-16,18-42 0 16,41-12-45-16,-15-24-465 15,3-16-486-15</inkml:trace>
  <inkml:trace contextRef="#ctx0" brushRef="#br0" timeOffset="-160054.39">10026 12984 2362 0,'0'0'894'16,"0"0"-338"-16,0 0-272 16,-67-126-284-16,67 96 0 15,14 3 0-15,23 11 0 16,13 12 0-16,2 4 0 16,2 30 0-16,-7 24 0 15,-11 18 0-15,-11 11 0 16,-13 1 0-16,-12-4 0 15,0-11 0-15,-6-19 0 16,-12-16 0-16,1-18 0 0,5-16 0 16,3-4 0-16,9-30 0 15,0-16 0-15,4-12 0 16,19-5 0-16,6 3 0 16,4 10 0-16,3 16 0 15,-3 17 0-15,3 21 0 16,-5 0 0-16,-2 35 0 15,-4 11 0-15,-5 6 0 16,-7 2 0-16,-2-4 0 16,-2-10 0-16,-2-10 0 0,-3-13 0 15,5-17-8-15,7 0-8 16,9-22 16-16,8-17-8 16,7-9 8-1,7-8 0-15,-3 2 14 0,-2 8-7 16,-8 12 4-16,-12 16-11 15,-6 18 0-15,-10 6 0 16,-6 32 0-16,0 16 0 16,0 10 0-16,3 2 0 15,7-6 0-15,13-11 0 16,10-18 0-16,8-18 0 0,3-13 0 16,-4-13 0-1,-7-20 0-15,-8-11 0 0,-11-6 0 16,-10-7 0-16,-4 1 0 15,-14 2 0-15,-17 10 0 16,-13 14 0-16,-8 20 0 16,-6 10 0-1,6 24 0-15,7 44-17 0,16-6-609 16,22-4-1194-16</inkml:trace>
  <inkml:trace contextRef="#ctx0" brushRef="#br0" timeOffset="-159928.78">11654 13253 1096 0,'0'0'2129'15,"0"0"-1500"-15,0 0-629 16,0 0-208-16,0 0-1322 0</inkml:trace>
  <inkml:trace contextRef="#ctx0" brushRef="#br0" timeOffset="-159331.36">12339 12896 654 0,'0'0'2505'16,"0"0"-1806"-16,0 0-546 15,0 0-68-15,0 0-85 16,-147-9 0-16,111 58 0 16,7 9 0-16,11 4 0 15,16-4 0-15,2-8-11 16,33-11-73-16,19-20 29 16,8-15 7-16,2-4 42 0,-6-26 5 15,-12-16 1-15,-15-10 6 16,-18-10-5-16,-11-2-1 15,-9-2 10-15,-22 3 10 16,0 13 31-16,2 12-30 16,14 12-11-1,15 12 28-15,13 4-38 0,41 4-6 16,25-2 5-16,18-4-59 16,-1-6 26-16,-10-6 23 15,-19-8 11-15,-25-6 8 16,-23-4-7-16,-19-1 42 0,-8 3 7 15,-23 11 8 1,-7 12-58-16,1 17 0 0,5 17 0 16,6 48 0-16,15 44 0 15,11 39 0-15,4 18 0 16,27-1 0-16,0-13 0 16,-4-19 0-16,-9-25 0 15,-9-22 0-15,-7-24 0 16,-2-13 0-16,-2 3 0 15,-18-6 0-15,-11-14-138 0,2-18-380 16,6-14-449-16</inkml:trace>
  <inkml:trace contextRef="#ctx0" brushRef="#br0" timeOffset="-159189.89">12744 13297 1657 0,'0'0'1044'0,"0"0"-351"0,0 0-310 16,0 0-64-16,0 0-319 15,0 0 0-15,165-115 0 16,-53 99 0-16,-17 4-173 16,-10 0-1088-16</inkml:trace>
  <inkml:trace contextRef="#ctx0" brushRef="#br0" timeOffset="-158852.22">13557 13092 2133 0,'0'0'929'15,"0"0"-373"-15,0 0-299 16,0 0-140-16,0 0-117 31,0 0 0-31,143-68-60 16,-97 50-32-16,-5-4 50 0,-14-4-24 16,-12-2 44-1,-11-2 22-15,-4 3 0 0,-8 5 67 0,-26 8-2 16,-9 10-49-16,-5 4 17 15,-4 18-13-15,6 18-10 16,8 14 35-16,16 7-27 16,18 1 17-16,4 0-15 15,33-6-19-15,22-10 19 16,17-12-20-16,13-11-1 16,8-15 0-16,5-4-80 15,-2-10-63-15,-5-16-92 16,-4-6-244-16,18-13-156 15,-23 9-13-15,-13 6-783 0</inkml:trace>
  <inkml:trace contextRef="#ctx0" brushRef="#br0" timeOffset="-158459.06">14727 13038 1227 0,'0'0'696'0,"0"0"-95"16,0 0-14-16,0 0-250 16,0 0-79-16,0 0-78 15,0 0-58-15,-65-70-74 16,34 64-8-16,-7 6-40 15,-4 0 0-15,-7 16 0 16,0 18 0-16,7 10 0 16,8 2 0-16,18 2 0 15,16-4 0-15,5-8 0 16,33-9 0-16,13-13 0 16,5-13-33-16,2-1 19 0,-7-25 7 15,-9-15 7-15,-8-13 7 16,-10-9 2-16,-5-10 5 15,-4-11 10-15,-5-4-24 16,2-8 0-16,-5 7 0 16,-5 10 0-1,-2 19 0-15,0 27 0 0,-4 28 0 16,-9 11 0-16,1 43 0 16,3 18 0-16,9 16 0 15,0 4 0-15,7 3 0 16,24-9 0-16,9-10 0 0,11-12-71 15,12-18-242 1,32-16-206-16,-10-14-311 0,-12-12-242 0</inkml:trace>
  <inkml:trace contextRef="#ctx0" brushRef="#br0" timeOffset="-157621.29">15462 13038 1337 0,'0'0'672'16,"0"0"-93"-16,0 0-85 15,34-116-147-15,-34 84-51 16,-5 6-101-1,-22 9-19-15,-12 9-176 0,-11 8 0 16,-4 16 0-16,0 20 0 0,6 9 0 16,11 1 0-16,16-2 0 15,17-10-14-15,4-12-34 16,20-10 27-16,20-12 20 16,5 0 1-1,-1-20 2-15,-4-10-1 0,-4-2 30 16,-12 2 19-16,-5 2-50 15,-9 6 0-15,-5 9 0 16,-3 12 0-16,-2 1 0 16,0 22 0-16,0 18 0 15,0 16 0-15,2 14 0 16,3 8 0-16,0 4 0 0,-1 1 0 16,-2-3 0-16,-2-10 0 15,0-8 0-15,0-12 0 16,-9-11 0-16,-7-13 0 15,-6-12 0-15,-4-10 0 16,-5-4 0-16,-8-8 0 16,1-19 0-1,5-9 0-15,15-12 0 0,16-12 0 16,7-14 0-16,43-10-24 16,21-8-2-16,18 3-25 15,11 11 27-15,-2 14 23 0,-9 12-3 16,-9 16 4-16,-17 6 1 15,-15 8 7 1,-13 0 2-16,-10 1-9 0,-9-1 7 16,-8-2 11-16,-6 4-11 15,0 2 17-15,-8 6 5 16,-17 12-10-16,-8 2-20 16,-6 34 0-16,1 14 0 15,7 12 0-15,11 1 0 16,17-1 0-1,3-10 0-15,27-12-20 0,21-16 2 0,8-12-31 16,6-12-8 0,-2-8 18-1,-5-22 16-15,-8-8 23 16,-9-6 9-16,-5-6 8 0,-2 2 26 0,-4 5-14 31,-2 7 5-31,0 14 40 16,-4 12-74-16,2 10 0 15,2 0 0-15,1 18 0 0,-1 13 0 16,-3 7 0-16,-4 2 0 16,-7 4 0-16,-7 2 0 15,-4-2 0-15,0-2-27 16,-22-3-32-16,-2-6 7 16,-3-7-64-16,2-8-41 15,8-18-88-15,5 0-436 16,10-1-467-16</inkml:trace>
  <inkml:trace contextRef="#ctx0" brushRef="#br0" timeOffset="-157416.25">16672 12326 2189 0,'0'0'741'0,"0"0"-394"16,0 0 118-16,143 78-252 15,-90-20-72-15,8 28-141 16,-15-1 0-16,-11 7 0 16,-16 6 0-16,-19-9 0 15,-25 25 0-15,-52 13 0 16,-51 13 0-16,-39-8-29 16,26-38-349-16,14-30-682 0</inkml:trace>
  <inkml:trace contextRef="#ctx0" brushRef="#br0" timeOffset="-156324.97">2535 14386 1588 0,'0'0'738'16,"0"0"-504"-16,0 0 150 15,0 0-4-15,0 0-128 0,0 0-144 16,0 0-47 0,-29-21-46-16,29 70-3 0,0 9 8 15,0 8-14-15,9-2-7 16,13-8 1-16,9-14-25 15,12-12 13-15,8-21-23 16,7-9 25-16,6-13 2 16,-4-23 16-16,-4-8 2 15,-11-6 5-15,-19-4-1 16,-12-2 22-16,-14 6-23 16,0 5 10-16,-18 15 26 15,-9 19-19-15,-1 11 12 0,-3 29-33 16,4 29-7-16,7 17 1 15,13 9-3-15,7 0-3 16,13-7-8-16,30-14 4 16,12-18-17-16,9-23-96 15,15-26-120-15,-17-24-251 16,-22-12-386-16</inkml:trace>
  <inkml:trace contextRef="#ctx0" brushRef="#br0" timeOffset="-156151.86">2477 14012 2762 0,'0'0'565'15,"0"0"-266"-15,0 0-143 16,0 0-156-16,138 40-112 16,-67-19-730-16</inkml:trace>
  <inkml:trace contextRef="#ctx0" brushRef="#br0" timeOffset="-155458.43">6079 14530 2388 0,'0'0'596'16,"0"0"-400"-16,0 0 95 16,0 0-20-16,0 0-143 15,0 0-76-15,0 0-21 16,-177-75-30-16,50 120 19 16,-34 13-11-16,11 2-7 15,31-10 31-15,41-20-21 16,30-12 18-16,4 0 6 0,9-4-36 15,6-4 0-15,22-10 0 16,7 0 0-16,29-1 0 16,29-16 0-16,20 3 0 15,11 0 0-15,0 14-3 16,-9 0-3 0,-15 36-30-16,-21 17-6 0,-25 15 20 15,-19 12-10-15,-56 20 19 16,-56 14 13-16,-44 7-5 15,5-15 5-15,24-30 0 16,42-26 0-16,36-28 35 0,4 2 4 16,8-6 10-1,14-5-13-15,23-9-36 0,14-4 0 16,61-4 0-16,52-19 0 16,39-7 0-16,-6 6 0 15,-31 8 0-15,-46 10 0 16,-39 6 0-16,-3 0-47 15,-10 0-106-15,-8 0-224 16,-11 0-404-16,-7 6-414 0</inkml:trace>
  <inkml:trace contextRef="#ctx0" brushRef="#br0" timeOffset="-154458.95">6858 15191 1467 0,'0'0'693'0,"0"0"-333"15,0 0 114-15,0 0-215 16,0 0-51-16,-18-108-25 16,2 98-19-16,0 6-31 15,3 4-46-15,0 0-55 0,4 0 4 16,2 0-36-16,5 2 0 15,0 2 0-15,2 0-7 16,0 0 6-16,0-4-9 16,0 0-11-16,0 0 20 15,0 0 2-15,0 0 6 16,0-12 25 0,0-10-32-16,-12-6 0 0,-3-8 0 15,-9 0 0-15,-8 4 0 16,-5 10 0-16,-11 14 0 15,-3 8 0-15,-2 18 0 0,-3 22 0 16,9 12 0-16,9 8 0 16,14 6 0-1,21-7 0 1,3-11 0-16,34-12 0 0,17-16 0 16,16-16 0-16,5-4 0 15,-1-28 0-15,-6-16 0 16,-10-15 0-16,-13-9 0 15,-8-26 0-15,-12-28 0 0,-7-23 0 16,-7 11 0 0,-8 32 0-16,0 35 0 0,0 35 0 15,-8 5 0-15,0 6 0 16,-3 11 0-16,1 10 0 16,-3 18 0-16,3 22 0 15,0 9 0-15,4 2 0 16,1-2 0-16,5-9 0 15,0-10 0-15,0-10 0 16,0-8 0-16,0-6 0 16,0-4 0-16,0-2 0 15,0 0 0-15,0 0 0 16,0-4 0-16,0-8 0 0,0 0 0 16,0 0 0-16,0 0 0 15,0 2 0-15,0 4 0 16,0 2 0-16,0 0 0 15,0 2 0-15,0 0 0 16,0-2 0-16,0 0 0 16,0-4 0-16,0 2 0 15,0-8 0-15,0 2 0 16,0 2 0 0,0-6 0-16,0 6 0 0,0 0 0 15,-2 6 0-15,2 0 0 0,-2 4 0 16,0 0 0-16,0 0 0 15,-1 12 0-15,-1 22 0 16,-1 18 0-16,-2 28 0 16,1 31 0-16,2 1 0 15,4-10 0-15,0-12 0 16,0-28 0-16,19 5 0 16,8-3 0-16,4-16 0 15,6-12 0-15,0-22 0 16,-4-14 0-16,1 0 0 15,-7-18 0-15,-8-16 0 16,-1-2 0 0,-2-2-65-16,-3 8-505 0,-2 12-486 0</inkml:trace>
  <inkml:trace contextRef="#ctx0" brushRef="#br0" timeOffset="-153583.72">7172 15204 1737 0,'0'0'723'16,"0"0"-178"-16,0 0-251 15,0 0-65-15,0 0-99 16,0 0-82-16,0 0-17 16,75-53-31-16,-36 38 0 0,-2-2 3 15,-5-5-1-15,-8 0 7 16,-9-2-2-16,-10 2 52 15,-5 0 47-15,-7 0-58 16,-18 6-15-16,-8 6 0 16,-5 10-19-16,-3 0 2 15,2 10-4-15,8 18-6 16,7 6 5 0,12 4-11-16,12 0 0 0,2 0 0 15,34-6 0-15,20-5 0 0,20-9 0 16,15-13 0-1,9-5 0-15,5-1-8 0,-4-21-26 16,-11-9 22-16,-14-1 9 16,-15-8 3-16,-22-10 1 15,-16-2 5-15,-21-2 19 16,-2 6-14-16,-18 8 3 16,-15 13-14-16,-9 22 0 15,-2 5 0-15,1 22 0 16,5 26 0-16,9 8 0 15,13 4 0-15,16-2 0 16,0-12 0 0,31-10 0-16,14-15 0 0,9-16 0 0,1-5 0 15,-6-12 0-15,-9-16 0 16,-13-4 0-16,-9-8 0 16,-11 2 0-16,-7 0 0 15,0 4 0-15,0 10 0 16,0 8 0-1,0 10 0-15,-3 6 0 0,3 0 0 16,0 18 0-16,0 14 0 16,0 16 0-16,0 10 0 15,0 9 0-15,-2 5 0 16,2 0 0-16,0 8 0 0,0 0 0 16,0 4 0-1,5 7 0 1,3-7 0-16,0-2 0 0,-6-8 0 0,-2-7 0 15,0-13 0-15,-2-13 0 16,-23-10 0-16,-14-13 0 16,-5-10 0-16,-10-8 0 15,-4-4 0-15,8-26 0 16,7-12 0 0,17-16 0-1,21-35 0-15,12-23 0 0,60-36 0 16,26-5 0-16,20 19 0 15,1 30 0-15,-33 47-215 16,-21 21-819-16</inkml:trace>
  <inkml:trace contextRef="#ctx0" brushRef="#br0" timeOffset="-153152.52">9032 14281 2034 0,'0'0'724'0,"0"0"-253"15,0 0-1-15,0 0-217 0,0 0-109 16,-129 60-144-16,73 53 0 15,5 39 0-15,13 18 0 16,31-9 0-16,7-37 0 16,34-44 0-16,11-30 0 15,26-5 0-15,7-9 0 16,16-6 0-16,32-28-317 16,-38-2-560-16,-13-20-652 0</inkml:trace>
  <inkml:trace contextRef="#ctx0" brushRef="#br0" timeOffset="-152785">9380 14712 1996 0,'0'0'764'0,"0"0"-172"15,0 0-126-15,-20-102-188 16,20 88-278-16,2 10 0 0,20 4 0 16,5 18 0-16,4 18 0 15,5 18 0-15,-3 16 0 16,1 11 0-16,-3-1 0 15,0-4 0-15,-2-18 0 0,0-14 0 32,-2-17 0-32,-3-18 0 0,0-9 0 0,-1-18 0 15,-3-22 0-15,-2-12 0 16,-2-14 0-16,-3-10 0 16,-9-5 0-16,-4 1 0 15,-2 12 0-15,-23 18 0 16,-8 18 0-1,-3 24 0-15,1 8 0 0,6 36 0 16,11 6 0-16,18 10 0 16,5-2 0-16,37-3 0 15,24-14 0-15,17-8-83 16,40-14-409-16,-23-6-398 0,-15-5-858 16</inkml:trace>
  <inkml:trace contextRef="#ctx0" brushRef="#br0" timeOffset="-152451.81">10463 15123 1335 0,'0'0'909'0,"0"0"-310"16,0 0-138 0,0 0-177-16,0 0-53 0,0 0-111 15,0 0-51-15,84 117-12 16,-81-71-42-16,-1 10-13 0,-2 6 12 15,0 6-14-15,0-2 0 16,0-2 0-16,0-3 0 16,0-7 0-16,0-8-12 15,-2-10 12-15,-10-10-6 16,-7-12 16-16,-10-10-2 16,-10-4-8-16,-5-6 0 15,-1-16 0 1,7-14 0-1,13-4 0-15,21-8 0 0,4-10-3 16,33-5-6 0,25 0-82-16,43-20-238 0,-14 19-496 15,-11 6-982-15</inkml:trace>
  <inkml:trace contextRef="#ctx0" brushRef="#br0" timeOffset="-152282.8">10667 14596 2395 0,'0'0'711'0,"0"0"-464"0,0 0-247 16,0 0-58-16,0 0-784 0</inkml:trace>
  <inkml:trace contextRef="#ctx0" brushRef="#br0" timeOffset="-152059.96">11055 14339 2046 0,'0'0'1153'16,"0"0"-631"-16,0 0-333 15,0 0-3-15,118 97-186 0,-64-31 0 16,11 30 0-16,-3 28 0 15,-11 24 0-15,-16-9 0 16,-23-29 0-16,-12-34 0 16,-23-19 0-16,-23 7 0 15,-18 6 0-15,-64 28 0 16,17-21-101-16,8-19-761 0</inkml:trace>
  <inkml:trace contextRef="#ctx0" brushRef="#br0" timeOffset="-151525.15">12401 14807 1493 0,'0'0'1135'0,"0"0"-440"15,0 0-186-15,0 0-245 16,0 0-264-16,0 0 0 16,0 0 0-16,80-77 0 15,-8 65 0-15,12 6 0 16,1 2 0-16,-7 4 0 16,-18 0-59-16,-28 12-413 15,-24 8-230-15,-8 6-173 0</inkml:trace>
  <inkml:trace contextRef="#ctx0" brushRef="#br0" timeOffset="-151383.5">12416 15015 1030 0,'0'0'1207'15,"0"0"-677"-15,0 0-35 16,0 0-122-16,129-8-127 16,-52-10-138-16,14 2-88 15,45-2-20-15,-20 4-89 16,-18 2-622-16</inkml:trace>
  <inkml:trace contextRef="#ctx0" brushRef="#br0" timeOffset="-150757.48">14540 14530 2606 0,'0'0'755'15,"0"0"-502"-15,0 0 22 16,0 0-68-16,0 0-207 16,-148 28 0-16,88-8 0 0,-2-2 0 15,7-4 0-15,6-10 0 16,13-4 0-16,11-10 0 15,15-18 0-15,10-10 0 16,4-6 0-16,25-5 0 16,9 5 0-16,1 7 0 15,4 12 0 1,-5 15 0-16,2 10 0 0,-5 14 0 16,1 30 0-16,0 17 0 15,-7 15 0-15,-5 26 0 16,-10 24 0-16,-14-8 0 15,0-11 0-15,-33-17 0 16,-17-21 0-16,-14-1 0 16,-17 4 0-16,-3-20 0 15,4-16 0-15,9-18 0 16,15-18 0-16,18-8 0 16,20-28 0-16,18-18 0 15,14-12 0-15,28-11 0 16,14 3 0-16,6 6 0 15,0 14 0-15,-2 18 0 0,-9 20 0 16,-6 16 0-16,-7 18 0 16,-3 26 0-1,-1 12 0-15,2 4 0 0,0 1 0 16,3-7 0-16,3-8 0 16,8-12 0-16,4-14 0 15,0-14 0-15,-2-6-69 16,6-34-194-16,-16-12-286 0,-9-3-544 15</inkml:trace>
  <inkml:trace contextRef="#ctx0" brushRef="#br0" timeOffset="-150553.65">15300 14436 499 0,'0'0'1884'0,"0"0"-1066"16,0 0-359-16,0 0-226 15,0 0-109-15,0 0-92 16,0 0-26-16,180-57-6 16,-96 55-51-16,-16-2-288 15,-24 4-623-15</inkml:trace>
  <inkml:trace contextRef="#ctx0" brushRef="#br0" timeOffset="-150254.83">15219 14400 1862 0,'0'0'785'16,"0"0"-240"-16,0 0-220 16,0 0-61-16,0 0-96 15,0 0-21-15,0 0-147 16,-27 140 0-16,27-86 0 0,0 10 0 16,0 10 0-16,-8 6 0 15,-3 5 0-15,1-5 0 16,6-6 0-16,4-10 0 15,0-11 0-15,10-13 0 16,18-8 0-16,12-14 0 16,11-13 0-16,11-5 0 15,6 0 0-15,1 0 0 16,-7-13 0-16,-4 3 0 16,-11-4-15-16,-12 1-107 15,-10 0-203 1,-9-1-353-16,-16 1-375 0</inkml:trace>
  <inkml:trace contextRef="#ctx0" brushRef="#br0" timeOffset="-150081.92">15195 14893 2141 0,'0'0'887'15,"0"0"-332"-15,0 0-263 16,153-68-71-16,-59 50-221 15,9 4 0-15,13 1 0 16,-41 8-233-16,-21 0-866 0</inkml:trace>
  <inkml:trace contextRef="#ctx0" brushRef="#br0" timeOffset="-149529.28">4961 15897 408 0,'0'0'0'0</inkml:trace>
  <inkml:trace contextRef="#ctx0" brushRef="#br0" timeOffset="-148795.81">4496 16186 1415 0,'0'0'324'0,"0"0"35"15,0 0-31-15,0 0-60 0,0 0-77 16,0 0 23-16,0 0 6 16,11-66-39-16,-11 66-25 15,0-4-21-15,0 4-37 16,0 0-13-16,0 0-40 15,0 0-33-15,0 0-4 16,0 0-8-16,0 0 0 16,0 0 0-16,0 0 0 15,0 0-1-15,0 0 1 16,0 0 0-16,0 0-3 16,0 0 9-16,0 0-6 0,0 0 0 15,0-2 1-15,-5-2-3 16,1 4 2-16,0-4 0 15,-1 0 5-15,3 0 2 16,0 2 1-16,2 0 12 16,0 2-19-16,0 0 11 15,0 0-12 1,0 0 0-16,9 18-9 0,8 12 10 0,5 10-1 16,3 8 0-1,0 6 2 1,-8-5-11-16,-3-3 7 0,-5-6-7 15,-3-12 2-15,-4-6-5 16,4-10 12-16,0-8-10 16,7-4-22-16,10-8 32 15,6-20-15-15,8-10 15 16,1-8-8-16,0-8 7 16,-9-5 1-16,-7-1-1 15,-10 2 1-15,-12 8 7 16,0 6-7-16,-12 16 0 15,-10 6 28-15,-7 12-20 16,0 10 16-16,-2 0-24 0,4 14 1 16,7 10-2-16,7 6 1 15,11-2-13-15,2-2 12 16,9-4-22-16,26-4-22 16,40-14-195-16,-3-4-453 15,-7 0-743-15</inkml:trace>
  <inkml:trace contextRef="#ctx0" brushRef="#br0" timeOffset="-148432.52">5196 16401 1989 0,'0'0'525'16,"0"0"-141"-16,0 0-36 15,0 0-121-15,0 0-80 16,0 0-1-16,0 0-16 16,-48 106-68-16,38-46-14 15,3 6 1-15,2 5-25 16,3 1-7-16,2-4-17 0,0-2 0 16,0-8 0-16,0-4 0 15,0-14 0-15,0-9 0 16,0-9 0-16,-7-4 0 15,-18-13 0-15,-8 0 0 16,-9-5 0-16,0 0 0 16,-1-23 0-16,8-13-15 15,10-44-93-15,12 8-246 16,9-4-633-16</inkml:trace>
  <inkml:trace contextRef="#ctx0" brushRef="#br0" timeOffset="-148259.89">5155 16154 2635 0,'0'0'602'0,"0"0"-386"16,0 0-83-16,0 0-110 15,0 0-23-15,0 0-240 16,0 0-441-16,109-22-1052 0</inkml:trace>
  <inkml:trace contextRef="#ctx0" brushRef="#br0" timeOffset="-147898.02">6040 16016 1003 0,'0'0'1341'0,"0"0"-838"15,0 0-40-15,0 0-159 16,0 0-82-16,0 0-119 16,-140-8-14-16,93 36-21 0,-3 6-68 15,10 10 0-15,5 6 0 16,12 4 0-16,13 4 0 15,10-9 0-15,0-4 0 16,15-6 0-16,16-7 0 16,7-14 0-16,4-8 0 15,3-6 0-15,-3-4 0 16,0-6-113-16,-1-24-256 16,-10 4-395-16,-15 2-265 0</inkml:trace>
  <inkml:trace contextRef="#ctx0" brushRef="#br0" timeOffset="-147754.56">5848 16222 1746 0,'0'0'816'0,"0"0"-293"15,0 0-51-15,0 0-244 16,0 0-121-16,0 0-64 16,0 0-13-16,38-32 0 15,7 18-30-15,32-2-103 16,-8 2-280-16,-8 4-735 0</inkml:trace>
  <inkml:trace contextRef="#ctx0" brushRef="#br0" timeOffset="-147285.39">6455 15825 1713 0,'0'0'858'16,"0"0"-277"-16,0 0-78 0,0 0-225 15,0 0-115 1,0 0-163-16,0 0 0 0,-43-58 0 16,43 84 0-16,0 14 0 15,11 10 0-15,13 17 0 16,5 1 0-16,7 6 0 15,2 2 0-15,-4-10 0 16,-5-6 0-16,-6-7 0 16,-7-21 0-16,-5-10 0 15,-5-12 0-15,-4-6 0 16,-2-4 0-16,0-10 0 16,0-16 0-16,0-6 0 15,0-17 0-15,0-5 0 16,0-8 0-16,2-6 0 15,11 2 0-15,7-2 0 16,0 11 0-16,0 7 0 0,0 14 0 16,-7 14 0-16,-2 6 0 15,-6 10 0-15,0 6 0 16,3 0-69-16,-1 14-434 16,-1-6-672-16</inkml:trace>
  <inkml:trace contextRef="#ctx0" brushRef="#br0" timeOffset="-143464.08">16995 14793 834 0,'0'0'888'0,"0"0"-640"16,0 0 52-16,-140 9 41 16,104-4-7-16,3-1-120 15,4-4-6-15,0 0 1 16,2 0-44-16,-2 0-6 16,2 0-54-16,5 0-14 0,4 0-91 15,5 0 0-15,13 0 0 16,0 0 0-16,58 0 0 15,69-10 0-15,77-1 0 16,53 1 0-16,26 9 0 16,-7 1 0-16,-35 0 0 15,-29 5 0-15,-54 1 0 16,-60-2 0-16,-50-1 0 16,-27-3 0-16,-15 0 0 15,-6 0 0-15,-2 0 0 0,-23 0 0 16,2 0 0-16,7 0 0 15,16 0 0-15,33 0-452 16,21 1-387-16,2 2-1046 16</inkml:trace>
  <inkml:trace contextRef="#ctx0" brushRef="#br0" timeOffset="-143015.78">19343 14490 2141 0,'0'0'589'0,"0"0"-303"16,0 0 92-16,0 0-109 16,0 0-160-16,0 0-58 15,0 0 12-15,114-76-16 16,-65 76 4-16,-2 0-35 15,-5 18-8-15,-6 14 14 16,-10 8-16-16,-14 10-1 16,-12 10-5-16,-7 0 6 0,-33 5-3 15,-16-2-3 1,-8 0 0-16,-5-11 9 0,6-12-2 16,14-8 23-16,18-18-30 15,22-6 0-15,9-8 0 16,23 0 0-16,27-4 0 15,20-14 0-15,8-2 0 16,2 2 0-16,-9 4 0 16,-11 6 0-16,-12 6 0 15,-17 2 0-15,-14 0 0 0,-7 0 0 32,-8 8 0-32,-2 6-177 15,0 4-292-15,0-4-284 0,-8-6-461 0</inkml:trace>
  <inkml:trace contextRef="#ctx0" brushRef="#br0" timeOffset="-142527.45">19865 14195 1433 0,'0'0'671'0,"0"0"-384"16,-112-122 52-1,59 79 13-15,-5 11-99 0,-4 14-34 16,-12 14-40-16,-6 4-31 16,-9 21-7-16,-5 16-67 15,1 16-74-15,-1 11 0 16,5 10 0-16,9 10 0 16,4 21 0-16,10 21 0 15,23 24 0-15,23 3 0 16,20-11 0-16,40-16 0 15,14-29 0-15,-1-21 0 16,0-18 0-16,3-4 0 0,15-2 0 16,14 2 0-16,13-4 0 15,2-18 0-15,1-18 0 16,-3-14 0-16,-3-11 0 16,-3-24 0-16,-7-17 0 15,-8-12 0-15,0-26 0 16,-7-30 0-16,-7-39 0 15,-16-15 0-15,-25-3 0 16,-22 7 0-16,-18 21 0 16,-40 11 0-16,-10 34 0 15,-44 15 0-15,-24 30 0 16,-27 32 0-16,-37 26 0 16,-10 4 0-16,44 22-3 0,23-10-1986 0</inkml:trace>
  <inkml:trace contextRef="#ctx0" brushRef="#br0" timeOffset="143002.14">14812 16302 383 0,'0'0'1217'16,"0"0"-912"-16,0 0-5 0,-148 0 64 16,119 0-28-16,10 0-86 15,7 0-30-15,8 0-22 16,4 0-26-16,0 0-58 15,0 0-27-15,0-4-7 16,0 4-32-16,0 0-26 16,31-5-22-16,36-4 0 15,55 1 0 1,55-2 0-16,16 2 0 16,-6 0 0-16,-48 8-32 15,-57 0-46-15,-33 0-144 0,-26 0-114 16,-23 0-116-16,-27 2-133 15,-15 8-146-15</inkml:trace>
  <inkml:trace contextRef="#ctx0" brushRef="#br0" timeOffset="143269.51">14498 16543 2041 0,'0'0'728'0,"0"0"-477"0,0 0 91 15,0 0-100-15,0 0-115 16,0 0-47-16,166-18-1 16,-31 0-32-16,36-4-22 15,-9 0-23-15,-32 6 5 16,-46 2-7-16,-37 8 5 16,-7-2-6-16,-11 4 1 15,-8-2 0-15,-21 2 11 16,0 4 1-16,-12 0 0 15,-5 0-12-15,5 0-83 16,5 0-257-16,7 0-828 0</inkml:trace>
  <inkml:trace contextRef="#ctx0" brushRef="#br0" timeOffset="143411.07">16113 16513 2741 0,'0'0'758'16,"0"0"-758"-16,0 0-194 16,0 0-1505-16</inkml:trace>
  <inkml:trace contextRef="#ctx0" brushRef="#br0" timeOffset="-131982.94">24114 13002 196 0,'0'0'1599'16,"0"0"-1385"-16,0 0 58 15,0 0 28-15,0 0-132 16,0 0 16-16,0 0 51 16,-18-28 66-16,18 28-25 15,0 0-62-15,0 0-77 16,0 0-137-16,0 0 0 15,0 8 0-15,0 12 0 16,0 14 0-16,16 36 0 0,15 35 0 16,7 0 0-16,-3-4 0 15,6-11 0-15,-8-22 0 16,5 1 0 0,-3-4 0-16,-8-14 0 0,-9-21 0 15,-7-14 0-15,-4-12 0 16,-5-4 0-16,0-10 0 15,2-28 0-15,4-38 0 16,7-41 0-16,7-39 0 16,3 9 0-16,-5 35 0 15,-4 46 0-15,-10 38 0 16,-2 6 0-16,1 6 0 0,-1 2 0 16,-4 10 0-16,0 4 0 15,0 0 0-15,3 0 0 16,8 32-62-16,0 2-718 15,1 6-367-15</inkml:trace>
  <inkml:trace contextRef="#ctx0" brushRef="#br0" timeOffset="-131453.22">24922 13618 2134 0,'0'0'707'0,"0"0"-229"16,0 0-100-16,0 0-179 15,0 0-133-15,0 0-39 16,0 0-25-16,-77 138 5 16,71-66-2-16,2-2-5 15,4-6 0-15,0-18-1 16,0-11-24-16,0-21 8 15,0-14-14-15,0-2 16 0,0-32 3 16,0-19-23 0,0-9 34-16,0-10 1 0,0 4 9 15,0 11 57-15,0 16 10 16,0 14 3 0,0 18-79-16,0 9 0 0,6 0 0 15,15 18 0-15,10 12 0 16,10 6 0-16,5 6 0 15,4 2 0-15,3-2 0 16,-4-6 0-16,-5-8 0 16,-9-6 0-16,-12-10 0 15,-7-8 0-15,-9-4 0 0,-5-2 0 16,0-28 0-16,-2-14 0 16,0-14 0-16,0-8 0 15,0-4 0-15,-6 8 0 16,-3 12 0-16,3 13 0 15,0 15 0-15,4 10 0 16,2 8 0-16,16 2-41 16,15-2-742-16,9 0-786 0</inkml:trace>
  <inkml:trace contextRef="#ctx0" brushRef="#br0" timeOffset="-131247.78">25805 13435 2535 0,'0'0'722'16,"0"0"-198"-16,0 0-384 15,0 0-98-15,156-112-23 16,-75 82-19-16,-4 6 0 16,-8 6-110-16,-15 10-172 15,-28 8-200-15,-17 8-269 0,-9 10-121 16</inkml:trace>
  <inkml:trace contextRef="#ctx0" brushRef="#br0" timeOffset="-131028.06">26046 13160 1910 0,'0'0'792'0,"0"0"-169"0,0 0-150 15,-36-102-175-15,31 88-298 16,1 10 0-16,4 4 0 31,0 6 0-31,0 26 0 16,0 16 0-16,2 20 0 0,8 10 0 15,0 11 0-15,-1-3 0 16,-3-4 0-16,4-10 0 16,-6-4-185-16,1-17-474 15,-3-19-603-15</inkml:trace>
  <inkml:trace contextRef="#ctx0" brushRef="#br0" timeOffset="-130650">26516 13014 1028 0,'0'0'1954'0,"0"0"-1292"15,0 0-210-15,0 0-452 16,0 0 0-16,0 0 0 15,0 0 0-15,33 180 0 16,-2-87 0-16,3 3 0 16,-3-4 0-16,-9-21 0 15,-1-2 0-15,-6-16 0 16,-4-21 0-16,-2-14 0 16,-4-14 0-16,1-4 0 15,5-14 0-15,7-26 0 0,13-31 0 16,11-35 0-16,10-28 0 15,-3 6 0-15,-13 27 0 16,-12 39 0-16,-13 30 0 16,0 6 0-16,-1 4 0 15,-4 6 0-15,-4 12 0 16,-2 4 0-16,0 34-23 16,-6 6-444-16,-6 2-432 0</inkml:trace>
  <inkml:trace contextRef="#ctx0" brushRef="#br0" timeOffset="-130155.57">27226 13555 2652 0,'0'0'619'0,"0"0"-69"15,0 0-275-15,0 0-275 16,0 0 0 0,0 0 0-16,0 0 0 0,0 139 0 15,0-67 0-15,0 0 0 16,0 0 0-16,0-7 0 0,0-14 0 16,0-12 0-16,0-15 0 15,0-16 0-15,0-8 0 16,0-17 0-1,0-20 0-15,0-24-107 0,0-11 23 16,0-8 35-16,0-4 38 16,5 6 11-16,-1 7 47 15,4 15 52-15,0 10 6 16,5 14-105-16,3 8 0 16,7 6 0-16,3 10 0 15,7 6 0-15,3 2 0 16,-2 6 0-16,-1 16 0 15,-8 10 0-15,-6 4 0 0,-9 4 0 16,-10 4 0-16,0-2 0 16,-29 1 0-16,-14-3 0 15,-11-4 0-15,1-6 0 16,4-6 0 0,32-24-41-16,11 0-265 0,10-12-619 0</inkml:trace>
  <inkml:trace contextRef="#ctx0" brushRef="#br0" timeOffset="-129950.77">27852 13275 1677 0,'0'0'1408'16,"0"0"-744"-16,0 0-317 15,0 0-347-15,0 0 0 16,0 0 0-16,164-53 0 15,-87 47 0-15,-3 2 0 32,-5 4-335-32,-23 13-509 0,-19 5-147 0</inkml:trace>
  <inkml:trace contextRef="#ctx0" brushRef="#br0" timeOffset="-129793.44">28037 13535 1635 0,'0'0'877'0,"0"0"-116"15,0 0-188-15,0 0-323 16,0 0-250-16,0 0 0 16,0 0 0-16,156-44 0 15,-82 22 0-15,35-4 0 16,-18 6-746-16,-10 4-1551 0</inkml:trace>
  <inkml:trace contextRef="#ctx0" brushRef="#br0" timeOffset="-129227.04">28964 12819 383 0,'0'0'1865'0,"0"0"-1197"16,0 0-86-16,0 0-212 15,0 0-142-15,0 0-228 16,0 0 0-16,-38-76 0 16,38 102 0-16,2 16 0 0,17 23 0 15,10 27 0-15,8 24 0 16,5 22 0-16,-1-13 0 16,-14-33 0-1,-12-32 0-15,-8-28 0 0,-2-2 0 16,-1-8 0-16,-2-1 0 15,3-16 0-15,-3-5 0 16,2-5 0-16,5-26 0 16,5-19 0-16,8-34 0 15,14-39 0-15,14-43 0 16,8-8 0-16,-6 27 0 16,-14 41 0-16,-18 54 0 15,-7 18 0-15,-7 10 0 16,2 4 0-16,-4 4 0 0,-4 14 0 15,0 2 0-15,-6 12 0 16,-10 8-691-16,-7 4-1256 0</inkml:trace>
  <inkml:trace contextRef="#ctx0" brushRef="#br0" timeOffset="-128557.72">22764 12187 1633 0,'0'0'561'0,"0"0"-405"16,0 0 89-16,0 0 59 0,0 0-137 15,0 0-111-15,0 0 13 16,74-29 30-16,-57 73 43 16,10 38 17-16,4 52-30 15,4 63-5-15,1 34 4 16,-9 15-46-16,-9-1-40 16,-14-18-42-16,-4 1 0 0,0-13 0 15,0-15 0-15,0-28 0 16,-4-39 0-16,4-43 0 15,0-34 0-15,0-14 0 16,0-8 0-16,0-7-63 16,0-18-111-16,9-49-119 15,11-22-405 1,-1-18-683-16</inkml:trace>
  <inkml:trace contextRef="#ctx0" brushRef="#br0" timeOffset="-127818.79">23029 12394 1330 0,'0'0'656'15,"0"0"-341"-15,0 0 172 16,0 0-158-16,0 0-111 15,0 0-98-15,0 0-75 16,48-48 24-16,33 46 15 16,66-4-21-16,89-8 26 15,65-6 22-15,54 0-9 16,30 2-24-16,13 8-78 16,39 4 0-16,26 6 0 0,19 0 0 15,4 0 0 1,-3-6 0-16,-15-10 0 0,-16-16 0 15,-24-10 0-15,-38-7 0 16,-40 4 0-16,-47 4 0 16,-47 17 0-16,-44 10 0 15,-40 14 0-15,-48 0 0 16,-39 2 0-16,-27 8 0 16,-9 0 0-16,7 2 0 15,6 2 0-15,5 0 0 16,-5 0 0-16,-8-3 0 0,-15-6 0 15,-12-3 0 1,-18-2 0-16,-9 0 0 0,0 0 0 16,-11-4-42-16,-5-3-12 15,3 0 36-15,2 3 12 16,4 0 6-16,5 4 6 16,0 0 3-16,-1 0 21 15,3 0-5-15,-4 0-13 16,-2 15 26-16,-5 10-38 15,-5 15 0-15,-2 17 0 16,-2 29 0-16,0 38 0 16,-1 45 0-16,4 19 0 15,6 9 0-15,4-9 0 0,-4-21 0 16,-2-11 0-16,-7-20 0 16,-5-33 0-16,5-27 0 15,0-22 0-15,4-10 0 16,-3 4 0-16,3-2 0 15,3 2 0-15,8-9-30 16,12-5-201-16,20-10-332 16,4-12-337-16</inkml:trace>
  <inkml:trace contextRef="#ctx0" brushRef="#br0" timeOffset="-127221.28">23025 15069 1892 0,'0'0'561'0,"0"0"-416"0,0 0 237 15,0 0-113 1,0 0-125-16,0 0 24 16,117-2-18-16,-12-12-44 0,78-10 2 15,111-10-40-15,85-4-17 16,64 0-22-16,52 6-28 16,17-4 21-16,39-4-22 15,35-14 0-15,0-7 0 16,-25-3-66-16,-39 8-117 15,-61 14 4-15,-69 3 92 16,-69 10 87-16,-72 0 29 16,-76 6 28-16,-67 4 70 15,-40 3-4-15,-26 5 56 16,0-2-179-16,-1-1 0 0,0 5 0 16,-5 4 0-16,2 5 0 15,5 0 0 1,3 6 0-16,-1 11 0 0,-5-2 0 15,-7-1 0-15,-15-11 0 16,-9-3-539-16,-7 0-757 0</inkml:trace>
  <inkml:trace contextRef="#ctx0" brushRef="#br0" timeOffset="-127063.49">31095 14233 3164 0,'0'0'662'0,"0"0"-392"16,0 0-270-16,0 0 0 16,0 0 0-16,-143-34-224 15,105 12-2256-15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01:42.190"/>
    </inkml:context>
    <inkml:brush xml:id="br0">
      <inkml:brushProperty name="width" value="0.05292" units="cm"/>
      <inkml:brushProperty name="height" value="0.05292" units="cm"/>
      <inkml:brushProperty name="color" value="#FF0000"/>
    </inkml:brush>
  </inkml:definitions>
  <inkml:trace contextRef="#ctx0" brushRef="#br0">2032 4225 2313 0,'0'0'543'0,"0"0"-175"0,0 0-39 0,0 0-120 31,0 0-73-31,0 0-31 16,-48-88-12-16,46 88-93 15,-2 0 0-15,-3 8 0 16,-1 26 0-16,-8 38 0 16,-4 42 0-16,2 37 0 15,-2 11 0-15,9-30 0 16,4-37 0-16,1-43 0 15,3-18 0-15,-2-4 0 16,3-8 0-16,-2-6 0 0,2-16 0 16,0 0 0-16,-3-20 0 15,-1-12 0-15,-2-2 0 16,4 2 0-16,2 9 0 16,2 12 0-16,0 9 0 15,0 2 0-15,20 8 0 16,9 15 0-16,11 6 0 15,12-1 0-15,8 0 0 16,7-4 0-16,4-8 0 16,3-6 0-16,-3-8 0 15,-9-2 0-15,-8-4 0 0,-12-16 0 16,-13-8 0 0,-9-6 0-16,-7-6 0 0,-6-4 0 15,-7 1 0-15,0 10 0 16,0 6 0-16,-5 15 0 15,-10 12 0-15,-5 0 0 16,-3 28 0-16,2 15 0 16,0 12 0-16,9 6 0 15,12 1 0-15,0-4 0 16,23-10 0-16,24-16 0 16,20-20 0-16,10-12 0 15,13-32 0-15,-5-26 0 0,2-30 0 16,-19-30 0-16,-22 3 0 15,-25 13 0-15,-21 20 0 16,0 28 0-16,-13 5 0 16,-5 12 0-16,3 19 0 15,3 18 0-15,3 11 0 16,1 36 0-16,1 17 0 16,7 16 0-16,0 10 0 15,0 2 0-15,3-3 0 16,9-11 0-16,5-14 0 15,-2-18 0-15,-5-14 0 0,0-14 0 16,-3-14 0-16,-3-4 0 16,0-12 0-16,8-24 0 15,3-14 0-15,5-10 0 16,7-2 0-16,7 4 0 16,3 10 0-16,11 11 0 15,27 11-155-15,-11 12-681 16,-6 8-1011-16</inkml:trace>
  <inkml:trace contextRef="#ctx0" brushRef="#br0" timeOffset="558.11">5160 4337 1824 0,'0'0'1051'0,"0"0"-525"15,0 0-214-15,0 0-37 0,0 0-167 16,0 0-108-16,0 0 0 16,-7 44 0-1,29 74 0-15,7 33 0 0,2 8 0 16,-4-32 0-16,-6-38 0 0,-6-41 0 0,-7-18 0 15,4-6 0 1,-3-8 0 0,-1-12 0-16,-1-8 0 15,3-52 0-15,5-46 0 16,5-38 0-16,3 5 0 16,-4 29 0-16,-5 41 0 15,-1 40 0-15,3 3 0 16,6 10 0-16,7 6 0 15,2 6 0-15,2 24-8 16,-2 17-251-16,4 32-237 0,-10-9-286 16,-6-6-384-16</inkml:trace>
  <inkml:trace contextRef="#ctx0" brushRef="#br0" timeOffset="825.66">5834 4841 2076 0,'0'0'859'15,"0"0"-321"-15,0 0-240 16,0 0-131-16,0 0-101 0,0 0-54 16,0 0-2-16,-10 77 34 15,10-14-18-15,0 9-26 16,0 4 0-16,-3 2 0 15,-1-6 0-15,2-5 0 16,2-15 0-16,0-14 0 16,0-16 0-16,0-18-143 15,0-24-148-15,-2-18-360 16,-3-10-525-16</inkml:trace>
  <inkml:trace contextRef="#ctx0" brushRef="#br0" timeOffset="1093.64">5726 4963 2049 0,'0'0'904'16,"0"0"-365"-16,0 0-261 16,0 0-127-16,0 0-83 15,0 0-49-15,0 0 7 16,116-90-1-16,-81 73-24 16,1 6 4-16,-3 4-5 15,-6 7-2-15,-2 0 1 16,-10 25-13-16,-9 8 14 15,-6 7 8-15,0 7-2 0,-13-3-5 16,-18-2 10 0,-6-8-10-16,-9-8 20 0,-2-8-21 15,-4-8 0-15,8-8-3 16,28-4-80-16,12-18-260 16,4-2-907-16</inkml:trace>
  <inkml:trace contextRef="#ctx0" brushRef="#br0" timeOffset="2023.03">6940 4700 2032 0,'0'0'1030'0,"0"0"-442"16,0 0-142-16,0 0-446 15,0 0 0-15,0 0 0 16,0 0 0-16,64 0 0 16,-14 0 0-16,5-4 0 0,3 2 0 15,-7 0 0-15,-14 2-92 31,-29 2-459-31,-8 12-375 0,-6 2-132 0</inkml:trace>
  <inkml:trace contextRef="#ctx0" brushRef="#br0" timeOffset="2164.21">6935 4931 1758 0,'0'0'986'16,"0"0"-452"-1,0 0-170-15,0 0-139 0,0 0-96 16,135-4-29-16,-67-6-100 15,10 0-3-15,25-5-23 0,-21 5-283 16,-20 2-671-16</inkml:trace>
  <inkml:trace contextRef="#ctx0" brushRef="#br0" timeOffset="3298.62">8720 4630 980 0,'0'0'736'15,"0"0"-242"-15,0 0 0 16,0 0-137 0,0 0-91-16,0 0-34 0,0 0-42 15,71-114-68-15,-32 96-32 16,3 5-32-16,5 8-23 15,-3 5 7-15,-4 1-42 16,-5 28 0-16,-6 11 0 16,-13 14-3-16,-9 8-34 15,-7 4-11-15,0-4 3 0,-9-10 10 16,-3-13 11-16,8-15 24 16,4-19 0-16,0-5 10 15,4-19 74-15,19-27-25 16,6-11-49-16,2-7 8 15,3 2-7-15,-1 10-11 16,-4 13 0-16,-4 20 0 16,-1 17 0-16,-1 2 0 15,-2 28 0-15,2 16 0 16,0 10 0-16,-2 2 0 16,-3 0 0-16,3-7-3 15,-4-13-10-15,1-10-14 0,0-15-3 16,2-11 21-1,2 0 3-15,5-25 6 0,7-15 10 16,-1-9-10-16,0-1-1 16,-4 4 1-16,-8 12 10 15,-8 14 29-15,-7 14-9 16,-4 6-30-16,-2 10 0 16,5 24 0-16,4 12 0 15,4 6 0-15,5 0 0 16,4-5 0-16,5-11 0 15,0-14 0-15,0-12 0 16,2-10 0-16,-5-8 0 0,1-24 0 16,-6-10 0-16,-7-11 0 15,-7-5 0-15,-5-2 0 32,-10 0 0-32,-23 8 0 0,-9 14 0 0,-10 18 0 15,-1 20 0-15,2 12 0 16,9 32 0-16,32 36-320 15,10-10-628-15,12-12-1151 0</inkml:trace>
  <inkml:trace contextRef="#ctx0" brushRef="#br0" timeOffset="3430.36">10467 4860 1345 0,'0'0'1843'16,"0"0"-1206"-16,0 0-411 15,0 0-226-15,0 0-333 16,136-64-866-16</inkml:trace>
  <inkml:trace contextRef="#ctx0" brushRef="#br0" timeOffset="3965.31">11151 4622 1964 0,'0'0'1214'0,"0"0"-592"0,0 0-326 16,0 0-296-16,0 0 0 31,0 0 0-31,0 0 0 0,-38 144 0 16,38-98 0-16,7-6-26 0,22-10-22 31,8-13-30-31,6-13 35 16,-1-4 20-16,-6-21 23 15,-11-15 20-15,-15-8 1 16,-10-8 1-16,-6-2 13 0,-28 0-20 16,-13 6 0-16,-1 14-14 15,3 13-1-15,19 20 9 16,24 1-9-16,23 16-17 16,79 10-2-16,54-12-80 15,18-12-59-15,-23-2-65 16,-49-22-56-16,-54-2-11 15,-29-6 232-15,-11-9 58 16,-6-7 279-16,0-6 6 16,-29 4-38-16,-6 6-61 0,-1 10-60 15,5 12-26-15,4 18-100 16,10 4 0-16,3 36 0 16,3 36 0-16,7 36 0 15,4 41 0-15,0 15 0 16,0-5 0-16,0-17 0 15,2-40 0-15,0-23 0 16,0-26 0-16,-2-10 0 16,0-3 0-16,3-8-137 15,-3-20-218-15,0-14-281 16,-7 0-240-16</inkml:trace>
  <inkml:trace contextRef="#ctx0" brushRef="#br0" timeOffset="4099.92">11514 4985 1773 0,'0'0'1293'16,"0"0"-844"-16,0 0-170 15,0 0-185-15,156-12-52 16,-42-2-42-16,-14 2-123 16,-17-3-536-16</inkml:trace>
  <inkml:trace contextRef="#ctx0" brushRef="#br0" timeOffset="5266.37">13347 4271 3 0,'0'0'2517'0,"0"0"-1718"0,0 0-297 0,0 0-227 0,0 0-275 15,0 0 0 1,0 0 0-16,-17 177 0 0,13-17 0 31,2 16 0-31,2-11 0 0,-2-25 0 0,2-42 0 16,0-24 0-1,-4-28 0-15,2-15 0 0,-2-9 0 16,0-14 0-16,-3-8 0 16,1-28-38-16,-6-51-221 15,3-43 16-15,3-30 30 16,-1 10 87-16,5 33 126 16,-1 45 69-16,3 34 166 15,0 4 26 1,3 2-42-16,19 4-124 15,11 12-95-15,14 8 0 16,9 0 0-16,4 14 0 16,-1 12 0-16,-9 6 0 15,-10 2 0-15,-18 2 0 16,-15 2 0-16,-7-2-63 16,-24 0 30-16,-14-6 15 15,-7-3 7-15,3-9 10 16,4-6 1-16,14-10-4 15,12-2 11-15,12 0-2 16,12-10 28-16,28-11-33 0,18-3 0 16,15-2-2-1,10-4-5-15,6-2 7 0,0-2-30 16,-7-2 3-16,-10-4 12 16,-19 0 9-16,-18 0 6 15,-16-2 6-15,-19 5 8 16,0 10 4-16,-13 9-8 15,-16 13 2-15,-5 5-12 16,0 34-14-16,6 14 14 16,8 11-1-16,13 3 1 0,7 0 0 15,17-10-8-15,26-10 3 16,8-16 4-16,9-13-4 16,-2-13 5-16,-2-9 0 15,-12-21 1-15,-11-8 11 16,-6-8 27-16,-8 0 6 15,-7 2 4-15,-2 8-49 16,-3 14 0-16,-5 13 0 16,0 9 0-16,0 19 0 15,0 19 0-15,5 8 0 16,4 4 0-16,2-2 0 0,3-10 0 16,-3-10 0-1,-2-14 0-15,1-10 0 0,1-4 0 16,5-10 0-16,9-17 0 15,6-10 0-15,5-3 0 16,4 2 0-16,-3 4 0 16,-6 10 0-16,-8 12 0 15,-6 12 0-15,-3 4 0 16,1 28 0-16,8 10 0 16,6 4 0-16,17 0-24 15,9-9-203-15,41-27-282 0,-11-10-376 16,-11 0-411-16</inkml:trace>
  <inkml:trace contextRef="#ctx0" brushRef="#br0" timeOffset="5659.28">15478 4604 1453 0,'0'0'890'16,"0"0"-205"-16,0 0-183 16,0 0-272-16,0 0-49 15,0 0-26-15,0 0-155 16,-11-6 0-16,-16 6 0 15,-13 18 0-15,-12 10 0 16,-3 8 0-16,2 6 0 16,10 0 0-16,19-1 0 0,14-8 0 15,10-8 0-15,19-11 0 16,18-13 0-16,11-1 0 16,2-19 0-16,0-17 0 15,-6-11 0-15,-8-7 0 16,-5-10 0-16,0-22 0 15,-5 2 0-15,-5-1 0 16,-7 5 0-16,-12 28 0 16,-2 10 0-16,0 26 0 15,-12 16 0-15,-7 24 0 0,-4 30 0 16,5 18 0-16,7 14 0 16,11 4 0-16,0-1 0 15,29-11 0-15,20-12 0 16,13-15 0-16,12-19-35 15,-1-19-191-15,21-13-107 16,-20-19-434-16,-16-12-236 0</inkml:trace>
  <inkml:trace contextRef="#ctx0" brushRef="#br0" timeOffset="6534.82">16304 4604 1555 0,'0'0'788'0,"0"0"-94"16,0 0-314-16,0 0-100 15,0 0-91-15,0 0-85 16,0 0-56-16,-117 0-48 16,74 32 1-16,3 6-4 15,7 2 3-15,10 0-6 16,15-6 5-16,8-10-28 16,4-5-8-16,21-14-1 15,6-5 5-15,0-4 33 16,0-18-1-16,-4-10 1 15,-8-2 31-15,0-4-8 16,-9 0 19 0,0 8-14-16,-3 6-7 0,-7 12 39 0,0 12-60 15,0 0 0-15,0 28 0 16,0 6 0-16,0 4 0 16,0 0-32-16,2-8-25 15,11-9 33-15,3-10-16 16,-1-11 13-16,7 0 27 15,5-10 0-15,4-14 27 16,7-6-13-16,2-4-5 16,-2-2 24-16,-2 4-14 15,-9 6 4-15,-10 12 32 16,-7 10-55-16,-6 4 0 0,-2 14 0 16,-2 16 0-16,2 8 0 15,-2 2 0-15,2-2 0 16,5-10-3-16,-1-10-48 15,8-11 25-15,4-7-5 16,4-5 31-16,7-21 1 16,2-6 8-16,7-4-9 15,3-4 3-15,1 4 3 16,-5 4-6-16,-1 12 9 16,-9 12-8-16,-9 8 12 15,-5 4-13-15,-7 24 25 0,2 6 19 16,-4 6-44-16,3-2 0 15,6-4-3-15,7-10-14 16,7-14-1-16,6-10-19 16,5-2 17-16,3-30 20 31,-4-12 0-31,-1-12 5 0,-5-10 3 16,-4-9-7-16,-2-7 18 15,-6-2-18-15,-3 6 13 0,-7 12 33 16,-7 24-47-16,-2 26 0 15,0 16 0-15,-11 29 0 16,-5 30 0 0,1 15 0-16,1 10 0 0,10 2 0 15,4-3 0-15,0-7 0 16,20-12 0-16,9-14 0 16,4-18-18-16,7-14-90 15,-2-18-129-15,-5-6-96 16,-8-52-276-16,-9 2-151 15,-14-4-934-15</inkml:trace>
  <inkml:trace contextRef="#ctx0" brushRef="#br0" timeOffset="6660.2">17035 4335 2478 0,'0'0'909'15,"0"0"-443"-15,0 0-223 16,0 0-243-16,114-6 0 15,-45 2 0-15,22-4 0 16,-14 2-159-16,-20 2-681 0</inkml:trace>
  <inkml:trace contextRef="#ctx0" brushRef="#br0" timeOffset="7259.73">18618 4411 1520 0,'0'0'1061'0,"0"0"-489"0,0 0-103 0,0 0-220 16,0 0-24-16,0 0-225 15,0 0 0 1,0-16 0-16,0 70 0 0,11 14 0 15,6 3 0 1,7-5 0-16,8-12 0 0,-1-16 0 16,0-18 0-16,-4-18 0 0,-5-2 0 31,1-30 0-31,-1-14 0 0,7-12 0 16,6-10 0-1,8-4-62-15,19-9-256 16,-6 19-511-16,-12 22-526 0</inkml:trace>
  <inkml:trace contextRef="#ctx0" brushRef="#br0" timeOffset="8031.92">19341 4734 1650 0,'0'0'958'0,"0"0"-395"16,0 0-251-16,0 0-161 15,0 0-80-15,92-130-37 16,-65 92-25-16,-7 4 14 16,-9 8-10-16,-11 5 7 0,0 11 47 15,-11 10-34 1,-18 0-24-16,-8 18-9 16,0 17-13-16,1 7 13 0,7 4-1 15,14 0 1-15,13-4-1 16,2-8-2-16,19-10 2 15,19-10-7-15,7-14-10 16,4 0 10-16,-4-16 8 16,-3-14 7-16,-5-6 13 15,-2-6-14-15,-9 2 34 16,-2 3 7-16,-8 12-31 0,-5 9 35 16,-7 12-2-1,-1 4-49-15,-1 9-9 16,5 22 9-16,2 7 9 0,6 2-9 15,10 2 0-15,4-6-3 16,8-8-8-16,2-12 0 16,3-12 10-16,0-4 2 15,-1-10 0-15,-4-20 5 16,1-8-5-16,-2-10 13 16,4-10-14-16,4-12 0 15,12-25-2-15,-9 5-8 16,-2-4 9-16,-14 3-8 15,-22 25 9-15,-5 8 25 0,-4 24-25 16,-9 22 0 0,-13 12 0-16,-3 36 0 0,-1 26 0 15,1 19 0-15,9 7 0 16,12 6 0-16,4-1 0 16,11-6 0-16,23-8 0 15,12-11 0-15,8-18-9 16,4-16-23-16,-2-18-13 15,-8-16 17-15,-6 0 1 16,-5-30 27-16,-8-12 22 16,-10-6-1-16,-3-2 11 15,-5 4-2-15,-4 10 6 16,-5 13-36-16,-2 18 0 0,0 5 0 16,0 11 0-16,0 24 0 15,9 6 0-15,7 8 0 16,8-5-15-16,14-6-140 15,29-26-223-15,-9-10-405 16,-5-2-306-16</inkml:trace>
  <inkml:trace contextRef="#ctx0" brushRef="#br0" timeOffset="8188.55">21079 4121 2300 0,'0'0'1075'16,"0"0"-503"-16,0 0-423 0,0 0-149 15,0 0 0-15,0 0 0 16,0 0 0-16,-49-25-264 16,29 43-647-16,-9 0-617 0</inkml:trace>
  <inkml:trace contextRef="#ctx0" brushRef="#br0" timeOffset="8322.44">20150 4273 1472 0,'0'0'1514'16,"0"0"-971"-16,0 0-297 0,192-2-144 16,-45-2-102-16,14 0-38 15,-42 2-263-15,-38 2-879 0</inkml:trace>
  <inkml:trace contextRef="#ctx0" brushRef="#br0" timeOffset="8621.93">21550 4375 1969 0,'0'0'733'0,"0"0"-355"15,0 0-123-15,0 0-152 16,-114 10-76-16,78 24-13 15,1 8 47-15,-1 7 41 16,9-2 21-16,9 2-49 16,16-5-28-16,2-4-16 15,29-10-13-15,25-10-17 16,12-10-14-16,10-10-49 16,4-4-89-16,20-40-145 15,-19 4-439-15,-19-2-443 0</inkml:trace>
  <inkml:trace contextRef="#ctx0" brushRef="#br0" timeOffset="9234.91">21939 4524 211 0,'0'0'1686'0,"0"0"-1318"15,0 0 172-15,0 0-333 16,0 0-101-16,0 0-27 16,0 0-32-16,25 46-22 15,-1-46-10-15,1-2-14 16,-6-16 0-16,-5-7 8 15,-7-1 0-15,-7-2 40 0,0 2 57 16,-11 4-5-16,-16 6 41 16,-4 12-82-16,-4 4-40 15,-1 10-20-15,0 22-14 16,7 8 14-16,7 5 1 16,10 3-1-16,12-4 1 15,0-6-1-15,18-6 1 16,18-8-1-16,11-8 15 15,10-8 0-15,9-8-13 16,0 0-1-16,1-14-1 16,-2-12-5-16,-5-10 5 0,-4-6 8 15,-6-6-8 1,-9-1 28-16,-10 4 26 0,-13 6 14 16,-14 9 1-16,-4 8 1 15,0 6-70-15,-11 6 0 16,-6 4 0-16,-1 6 0 15,1 0-44-15,2 0-32 16,7 4-25-16,0 4 16 16,6 2 16-16,2-4-20 15,0 2 20-15,2-2 51 16,12-2 17-16,1 0 1 0,1 0 14 16,-3-2 1-1,1 4 3-15,-3 2 0 16,5 4-11-16,-1 8 8 0,3 6 3 15,0 6-6-15,0 3 2 16,-5 3-14-16,-3-2 11 16,-10-4 2-16,0-6 4 15,-4-4 16-15,-19-8 1 16,-6-4-7-16,0-6 6 16,4-4-33-16,23-6-20 15,2-12-165-15,8-8-699 0</inkml:trace>
  <inkml:trace contextRef="#ctx0" brushRef="#br0" timeOffset="9391.94">23100 4670 2451 0,'0'0'853'0,"0"0"-597"15,0 0-83-15,0 0-173 16,0 0-454-16,0 0-1602 0</inkml:trace>
  <inkml:trace contextRef="#ctx0" brushRef="#br0" timeOffset="10330.32">5090 5883 2374 0,'0'0'722'0,"0"0"-231"0,0 0-151 15,0 0-171 1,0 0-169-16,0 0 0 0,-17-48 0 15,17 92 0-15,0 34 0 16,7 37 0-16,17-1 0 16,3-12 0-16,9-20 0 31,-5-30 0-31,4-7 0 0,-1-9 0 0,-10-20 0 16,-6-16 0-16,-2-6 0 0,-6-32 0 15,4-16 0-15,4-17 0 16,9-27 0-16,2 4 0 15,2-7 0-15,2 7 0 16,-4 26 0-16,-4 12 0 16,-5 32 0-16,-7 24-62 31,-2 64-545-31,-1 12-222 0,-2 4-1591 0</inkml:trace>
  <inkml:trace contextRef="#ctx0" brushRef="#br0" timeOffset="10787.84">5786 6414 2210 0,'0'0'936'0,"0"0"-334"15,0 0-254-15,0 0-348 16,0 0 0-16,0 0 0 16,0 0 0-16,-62 125 0 15,53-79 0-15,1-8-45 16,2-12-53-16,4-14 10 15,2-12 46-15,0 0 42 16,0-30 33-16,0-10-21 0,2-8 13 16,7-6-1-16,2 0 24 15,0 5 11-15,0 9 13 16,-1 14-72-16,0 10 0 16,4 12 0-16,4 4 0 15,6 10 0 1,5 21 0-16,5 6 0 0,1 7 0 15,1 5 0-15,2-5 0 16,-2-6 0-16,-3-6-45 16,-6-12-93-16,-6-8 22 15,-4-12 98-15,-7 0 18 0,2-24 102 16,-5-16 0-16,-1-12 11 16,1-13-113-16,-5-4 0 15,0-4 0-15,0 5 0 16,-2 14 0-16,0 12 0 15,0 18 0-15,7 22 0 16,0 2-74-16,-1 2-1166 0</inkml:trace>
  <inkml:trace contextRef="#ctx0" brushRef="#br0" timeOffset="11024.42">7120 6061 1620 0,'0'0'1723'0,"0"0"-1177"16,0 0-339-16,0 0-207 16,0 0 0-16,152-98 0 15,-61 87-59-15,-18 4-422 0,-19 5-498 0</inkml:trace>
  <inkml:trace contextRef="#ctx0" brushRef="#br0" timeOffset="11134.37">7196 6214 1691 0,'0'0'937'16,"0"0"-345"-16,0 0-106 16,0 0-273-16,0 0-84 15,0 0-81 1,225-10-48-16,-115-10-216 0,-10-4-1032 0</inkml:trace>
  <inkml:trace contextRef="#ctx0" brushRef="#br0" timeOffset="11528.57">10268 5749 2192 0,'0'0'935'0,"0"0"-299"16,0 0-303-16,0 0-333 15,0 0 0-15,0 0 0 0,0 0 0 16,-55 100-89-16,53-64-233 15,9-8-398-15,17-12-192 16,8-11-108-16</inkml:trace>
  <inkml:trace contextRef="#ctx0" brushRef="#br0" timeOffset="11654.1">10418 5777 1670 0,'0'0'937'0,"0"0"-249"16,0 0-169-16,0 0-237 15,0 0-282-15,0 0 0 16,0 0 0-16,2-6 0 15,27 50-20-15,0-6-641 0,4-4-1677 16</inkml:trace>
  <inkml:trace contextRef="#ctx0" brushRef="#br0" timeOffset="12127.83">13723 5773 2640 0,'0'0'924'0,"0"0"-599"0,0 0-118 16,0 0-207-16,0 0 0 16,0 0 0-16,0 0 0 15,-12 72-30-15,12-50-105 16,2-4-147-16,0-8 25 15,2-10 105 1,6 0 122-16,3-16 30 0,7-10 1 16,3-2 53-16,-4 4 0 15,2 6 59-15,-10 6 85 16,-5 8-24-16,-3 4-39 16,-3 0-39-16,0 14-35 15,0 12-61-15,-5 8 0 16,-2 18-90-16,5-8-477 0,2-7-1047 0</inkml:trace>
  <inkml:trace contextRef="#ctx0" brushRef="#br0" timeOffset="13365.02">14741 5869 2022 0,'0'0'740'0,"0"0"-265"0,0 0-172 16,0 0-92-16,0 0-74 16,148-118-44-16,-96 102-45 15,-1 4 19-15,-4 6-67 16,-2 6 0-16,-8 8 0 15,-5 22 0-15,-6 16 0 16,-10 10 0-16,-5 8 0 16,-9-1 0-16,-2-8-36 15,0-10-39-15,0-11 15 16,0-16 13-16,0-12 47 0,0-6 25 16,0-12 66-16,0-22-32 15,9-10-16-15,11-6-43 16,7 1 0-16,2 9 0 15,-3 10 0-15,3 14 0 16,-2 12 0-16,0 4 0 16,0 18 0-16,0 14 0 15,0 7 0-15,-1 1 0 16,-4-3 0-16,1-2-48 16,-3-11-51-16,-3-8-2 15,2-12 46-15,0-4 14 16,6-6 41-16,4-18 6 15,2-8 24-15,4-7 13 0,-1 3-8 16,-5 4 8-16,-9 10 4 16,-9 10-4-16,-8 12 20 15,-3 0-38-15,0 20-16 16,0 16-9-16,0 9 0 16,0 1 0-16,2-5 0 15,18-6 0-15,11-11 0 16,2-14 0-16,4-10 0 15,-2 0 0-15,-6-26 0 16,-10-8 0-16,-9-8 0 16,-10-7 0-16,0 4 0 0,-16 2 0 15,-11 9 0-15,-6 12 0 16,-1 14 0-16,3 8 0 16,2 0-11-16,11 18-28 15,14 2 27-15,4-1-9 16,9-6 21-16,20-5 3 15,7-8 9-15,6 0 15 16,0 0 14-16,-1-14-41 16,-2-2 0-16,-5 2 0 15,-3 4 0-15,-6 4 0 0,1 6 0 16,-1 4 0 0,4 22 0-16,-1 10 0 0,1 9 0 15,-2 1 0-15,-6-2 0 16,-9-10 0-16,-4-8 0 15,-6-12 0-15,0-8 0 16,-2-6 0-16,2 0 0 16,3-8 0-16,3-16 0 15,6-10 0-15,4-6 0 16,4-6 0-16,5-1 0 16,0 9 0-1,-6 10 0-15,-2 12 0 0,-1 14 0 16,-3 2 0-16,5 18 0 0,2 16 0 15,0 6 0-15,1 7 0 16,-3-1 0-16,0-4 0 16,-2-10 0-16,-3-8-39 15,1-10-246-15,11-14-208 16,-3-6-230-16,1-14-365 0</inkml:trace>
  <inkml:trace contextRef="#ctx0" brushRef="#br0" timeOffset="13490.88">17106 5992 2429 0,'0'0'859'0,"0"0"-380"16,0 0-259-16,0 0-111 15,0 0-109-15,0 0 0 16,154-4 0-16,-67-7 0 16,-9 1-221-16,-15-4-806 0</inkml:trace>
  <inkml:trace contextRef="#ctx0" brushRef="#br0" timeOffset="14396.83">17617 5689 2320 0,'0'0'947'0,"0"0"-382"15,0 0-301-15,0 0-264 16,0 0 0-16,0 0 0 16,0 0 0-16,-5 34 0 15,14 44 0-15,3 34 0 16,-1 25 0-16,-1-9 0 15,-3-22 0-15,0-34 0 16,-2-21 0 0,-1 1 0-16,2-4 0 0,-1-8-57 0,-3-20-320 15,-2-20-299 1,0-2 123 0,0-34-128-16,0-14 275 15,0-15 343-15,2-8 63 0,3-10 345 0,0 1 135 16,-3 3 77-16,-2 14-14 31,2 12-195-31,2 13-69 16,3 10-18-16,7 10-261 15,3 10 0-15,10 8 0 16,6 2 0-16,5 8 0 16,0 14 0-16,-4 6-93 0,-9 3-113 15,-10-4-41 1,-13 0 40-16,-2-5 29 0,-9-4 95 15,-18-6 83-15,-2-2 65 16,2-4 79-16,10-2 64 16,8-4-37-16,9 0-50 15,0 0-38-15,22 0 1 16,18-8-51-16,18-10-33 16,6-6-36-16,6-4 12 15,-3-2-2-15,-14-5 20 16,-10-1 6-16,-16 0 9 15,-15 2 13-15,-9 8 11 0,-3 12 21 16,-3 10 25-16,-14 4-79 16,-5 22-4-16,3 16-9 15,9 8-1-15,10 2 7 16,0-4-20-16,22-7 4 16,12-11 5-16,5-12-27 15,3-13 35-15,-3-1 10 16,-6-7 9-16,-4-18 28 15,-9-1-5-15,0-2-4 16,0 0-8-16,0 2-14 16,0 4 7-16,-1 8-12 15,-2 8-1-15,-3 6-10 0,-1 8-11 16,-3 18 6-16,-2 6 3 16,-2 4-5-16,-1-3-43 15,-3-5-73-15,0-10-8 16,2-10 64-16,3-8 77 15,2 0 53-15,6-12 74 16,8-12-47-16,4-1 10 16,0-1-27-16,2 8-18 15,-5 7-2-15,-2 8-43 16,-4 3-9-16,0 7 7 0,0 12 1 16,-3 6 1-16,3-4-27 0,3-2-70 15,4-9-112-15,25-10-118 16,-8-4-379-16,1-17-808 0</inkml:trace>
  <inkml:trace contextRef="#ctx0" brushRef="#br0" timeOffset="15956.45">19745 5934 993 0,'0'0'932'0,"0"0"-404"15,0 0-49-15,0 0-244 16,0 0-50-16,-78-105-56 15,39 93-21-15,-5 8-7 16,-9 4-29-16,-3 6-9 31,-2 20-5-31,9 8-14 0,9 3-4 0,18-4-28 32,18-3-12-32,4-6 11 15,21-7-11-15,24-9 9 16,13-8-2-16,7 0-1 0,-1-21 0 0,-6-5-6 15,-6-8 0-15,-10-6 24 16,-11-8-22 0,-8-6 8-16,-8-10 1 15,-7-2 20-15,-8 1-31 16,0 11 0-16,0 14 0 16,-10 24 0-16,-9 16 0 15,2 24 0-15,-6 33 0 16,8 16 0-16,6 10 0 15,9 1 0-15,16-10 0 16,30-14 0-16,17-16 0 16,15-15 0-16,7-22 0 15,-3-7 0-15,-8-7-3 0,-12-24-2 16,-18-7 5-16,-15-5 8 16,-13-6-8-16,-9 3 0 15,-7 4 0-15,0 10 0 16,-18 14 0-16,-11 16 0 15,-7 2 0-15,-4 30 0 16,-2 14 0-16,4 6 0 16,14 2 0-16,12-8 0 15,12-6 0-15,4-12 0 16,26-12-13-16,7-11 12 0,2-3 2 16,-4-11 2-16,-4-11 7 15,-6-6-10-15,-5-4 0 16,-9 2 0-16,-2 4 0 15,-7 6 0-15,-2 8 0 16,0 10 0-16,0 2 0 16,0 8 0-16,0 14 0 15,0 6 0-15,11 0 0 16,5-4 0-16,4-5 0 0,2-9 0 16,3-9 0-1,-3-1 0-15,3-1-3 0,-3-17 3 16,2-5 0-16,-1-3 0 15,-1 2 3-15,-2 0-3 16,-4 6 0-16,-5 8 0 16,-5 8 0-16,2 2 0 15,-2 12 0-15,3 16 0 16,1 4 0-16,2 0 0 16,1-4-17-16,-1-10-26 15,1-5 25-15,-2-13 4 16,3 0 14-16,1-7 29 15,1-14-22-15,3-4 22 0,4-3-18 16,1 2-10-16,5 2-2 16,-2 4 1-1,-2 6 0-15,-3 8-6 0,-6 6 3 16,-3 0 3-16,1 12 1 16,1 8 6-16,3 4 7 15,3 0-14-15,12-6-6 16,2-4-4-16,7-10-10 15,2-4 19-15,-3-6 0 16,-3-19 1-16,-7-10 4 0,-4-7-2 16,-7-6 33-16,-3-6-35 15,-6-4 0-15,-1-3 0 16,-6 7 0-16,-4 12 0 16,0 14 0-16,0 18 0 15,0 10 0-15,0 12 0 16,0 30 0-16,-4 12 0 15,4 11 0-15,0 3 0 16,0-2 0 0,17-8 0-16,6-8 0 0,-1-12-53 15,7-14-405-15,-4-10-150 0,-10-12-354 16</inkml:trace>
  <inkml:trace contextRef="#ctx0" brushRef="#br0" timeOffset="16100.04">21172 5659 1497 0,'0'0'1310'0,"0"0"-647"16,0 0-208-16,0 0-349 15,0 0-52-15,172-24-54 16,-89 24-19-16,28 0-158 16,-22 0-538-16,-20 0-1184 0</inkml:trace>
  <inkml:trace contextRef="#ctx0" brushRef="#br0" timeOffset="16722.68">22227 5623 636 0,'0'0'1591'16,"0"0"-879"-16,0 0-259 0,0 0-94 15,0 0-136-15,0 0-143 16,0 0-67-16,-4 22 16 16,19 30-29-16,5 8 0 15,7 2 0-15,-1-8 0 16,1-8 0-16,-3-16 0 15,-3-12 0-15,-6-14 0 16,1-4 0-16,-3-10 0 16,7-20 0-16,5-10 0 15,6-10 0-15,7-6 0 16,4-4 0-16,3 6 0 0,3 15-296 16,-9 17-521-1,-15 21-354-15</inkml:trace>
  <inkml:trace contextRef="#ctx0" brushRef="#br0" timeOffset="17493.7">22795 5939 1770 0,'0'0'737'0,"0"0"-284"16,0 0-170-16,0 0-179 0,0 0-56 15,105-116 6 1,-83 88-27-16,-8 4 3 0,-12 2-3 15,-2 6 11-15,-7 10 40 16,-20 6-58-16,-8 0-19 16,-6 20 10-1,3 12-2-15,9 10 6 0,11 4-5 16,18 0-9-16,0-4-2 16,29-5-15-16,18-13 16 15,9-11 38-15,2-10-19 16,3-3 13-16,-11-11-1 15,-5-15 11-15,-9-3 12 16,-7-6-1-16,-10 3-20 0,-3 2 3 16,-5 6-27-16,-7 10 21 15,0 8-19-15,-2 6-11 16,-2 0-8-16,2 18-31 16,2 8 39-16,5 6-7 15,9-2-2-15,9 0 1 16,6-10-4-16,9-8-19 15,2-8 23-15,1-4-11 16,-3-12 19-16,-1-14 2 16,-8-10-1-16,-1-8 11 15,-3-10-11-15,6-22 0 16,3-28 9-16,-5 3-3 16,-8 13-7-16,-14 16 27 15,-11 34 26 1,0 8-17-16,0 12-36 0,-5 18 0 15,-10 20 0-15,-7 46 0 0,1 8 0 16,4 14 0-16,7 7 0 16,10-18 0-16,0 6 0 15,27-13 0 1,7-14 0-16,9-16 0 16,1-12 0-16,1-16 0 0,-3-12 0 0,-7 0 0 31,-4-12 0-31,1-16 0 0,-5-5 0 0,-1-6 0 15,-1 3 0 1,-8 6 0-16,-5 10 0 0,-5 10 0 31,-7 10 0-31,0 4 0 0,0 20 0 16,0 8 0-16,6 4 0 0,27 0-135 16,-1-8-403-16,1-12-425 0</inkml:trace>
  <inkml:trace contextRef="#ctx0" brushRef="#br0" timeOffset="17634.89">24426 5460 1610 0,'0'0'1138'0,"0"0"-515"16,0 0-136-16,0 0-369 15,0 0-118-15,0 0-105 16,0 0-262-16,-49-12-420 15,31 24-808-15</inkml:trace>
  <inkml:trace contextRef="#ctx0" brushRef="#br0" timeOffset="17791.37">23515 5486 2129 0,'0'0'910'0,"0"0"-425"16,0 0-169-16,0 0-176 15,138 0-94-15,-18 6-46 16,30 4-120-16,-19-4-396 16,-31 2-784-16</inkml:trace>
  <inkml:trace contextRef="#ctx0" brushRef="#br0" timeOffset="18493.8">24920 5737 1735 0,'0'0'674'15,"0"0"-371"-15,0 0-32 16,0 0-105-16,0 0-73 16,-140-22-18-16,100 48-14 15,0 8-3-15,0 6 43 16,9 2 38-16,6 0-65 15,14-2-38-15,11-5-12 0,0-7-15 16,32-6-8-16,12-8 0 16,9-9-1-16,10-5-28 15,-1 0 5-15,0-4 22 16,-3-14 1-16,-11-4 0 16,-5-3 1-16,-8-6 9 15,-8 1 16-15,-9 0 8 16,-9 4 44-16,-7 6 9 15,-2 6 4-15,0 6-91 0,0 8 0 16,-9 0 0 0,-6 18 0-16,-4 12 0 0,6 6 0 15,7 4 0-15,6-2 0 16,6-4 0-16,28-10 0 16,10-7-29-16,12-12 22 15,2-5-11-15,2-5 17 16,-4-23-4-16,-10-7 5 15,-5-9 6-15,-10-8-5 16,-7-2 5-16,-8 2 4 16,-10 8 2-16,-6 10 13 15,0 16-25-15,0 12 0 0,0 6 0 16,-8 10 0-16,3 18-3 0,3 2 2 16,2 4-14-16,13 0 4 15,18-2-7-15,11-4-7 16,8-6-4-16,-1-4-11 15,-2-4-10-15,-10 0 17 16,-8 0 6-16,-11 2 12 16,-15 2-1-1,-3 1-8-15,-15 0 16 0,-22 0 7 32,-5-1 0-32,0-4-112 15,13-3-258-15,11-2-414 0,18-7-356 0</inkml:trace>
  <inkml:trace contextRef="#ctx0" brushRef="#br0" timeOffset="19533.09">26382 5664 990 0,'0'0'1786'15,"0"0"-1175"-15,0 0-282 16,0 0-221-16,0 0-62 15,0 0-28-15,-55 133-9 16,55-81-7-16,0-6-2 0,2-7-72 16,15-12 7-1,3-11 8-15,5-9 45 0,0-7 12 16,2-3 20-16,4-17 47 16,2-6-5-16,3-4-17 15,3-4-24-15,4 0-21 16,-7 4 11-16,-5 8-10 15,-14 10-1-15,-7 12 0 16,-6 0-16-16,-4 20 16 0,0 12 12 16,0 4-12-1,0 0-17-15,0-4-41 0,0-9-32 16,5-9 39-16,3-10 16 16,6-4 35-16,6-3 41 15,6-17-21-15,8-2 26 16,6-4-17-16,2-2-20 15,0 2 5-15,1 0-13 16,-9 6 13-16,-11 6 18 16,-6 10-10-16,-9 4-22 15,0 0-24-15,-2 16 23 16,3 6 0-16,4 4 1 16,5 0-29-16,4-4-31 15,5-6 2-15,7-8 47 16,-1-8-4-16,5 0 15 0,-1-14 19 15,1-12 21-15,1-4-10 16,0-6-16-16,-1-8-13 16,-2-8 14-16,-5-6-15 15,-7-4 1-15,-5 1 46 16,-11 15-8-16,-6 16 30 16,-2 22-1-16,-2 8-68 15,-18 34-16-15,-6 23 5 16,3 11 11-16,5 8-1 15,14-4-10-15,4-10-28 0,11-10-45 16,23-14 2 0,6-12 25-16,6-14 13 0,4-12 29 15,-1 0 14-15,-3-26 2 16,-6-10 16 0,-1-12 26-16,-4-12-14 0,1-10 14 15,1-24-25-15,-1 1-3 16,-3-1 35-16,-4 6-8 15,-13 24 25-15,-5 10 28 16,-11 27-95-16,0 27 0 16,-4 31 0-16,-17 52 0 15,6 12 0-15,1-3 0 16,12-5 0-16,2-27 0 16,0-2 0-16,0-6 0 0,2-16-38 15,8-18-7-15,-4-14 34 16,1-4 11-16,1-6 39 15,6-18-27-15,5-10-11 16,2-4 6-16,8-2-7 16,5 1 0-16,-1 13 0 15,0 15 0-15,-4 11 0 16,-4 11-11-16,-5 26 0 16,-5 6 10-16,-3 4-13 15,-1-1-79-15,-5-8-69 0,4-10-112 16,-3-14-78-16,-5-8-251 15,-2-6-9-15</inkml:trace>
  <inkml:trace contextRef="#ctx0" brushRef="#br0" timeOffset="19690.71">27430 5400 1418 0,'0'0'1108'0,"0"0"-849"15,0 0-7-15,120 0-82 0,-51 0-122 16,16 0-48-16,-19-8-99 16,-19-10-604-16</inkml:trace>
  <inkml:trace contextRef="#ctx0" brushRef="#br0" timeOffset="19831.93">26779 5033 1247 0,'0'0'1633'0,"0"0"-1370"16,0 0-236-16,0 0-27 15,0 0-1185-15</inkml:trace>
  <inkml:trace contextRef="#ctx0" brushRef="#br0" timeOffset="20756.62">11327 6864 2000 0,'0'0'613'0,"0"0"-282"16,0 0 9-16,0 0-98 16,-136-12-141-16,94 48-73 15,-6 12 14-15,2 12-13 16,4 6 22-16,9-4-8 15,15-5-22-15,16-16-9 16,2-12-12 0,20-15 6-16,15-14 18 0,12 0-6 0,2-32 1 15,2-16 2-15,-4-15-12 16,-5-9 11-16,-9-8-13 16,-6-8 10-16,-9-1-2 15,-5 3-14-15,-5 12 18 16,-8 20-4-1,0 22 37-15,0 24-52 0,0 8 0 16,-3 28 0-16,-4 22 0 16,-1 17 0-16,3 6 0 15,5 6 0-15,0-3 0 16,7-8 0-16,15-8 0 0,7-12-60 16,5-9-264-16,10-17-357 15,-7-12-23-15,-8-9-179 16</inkml:trace>
  <inkml:trace contextRef="#ctx0" brushRef="#br0" timeOffset="21559.81">11608 7118 1547 0,'0'0'705'0,"0"0"-393"15,0 0 16-15,0 0-50 16,0 0-122 0,0 0-74-16,0 0 19 0,42-22-11 0,-18 4-38 15,1-4-25-15,0-2-16 16,-10-6 14-16,-9 0 2 15,-6 2-3-15,0 2 17 16,-12 4-16-16,-13 12 5 16,-6 10-16-1,-3 0-14-15,1 28-1 0,4 16-15 16,6 8 2-16,15 4 14 16,8-2-15-16,29-7 8 15,44-14 7-15,47-20 1 16,41-13-1-16,13-28-3 0,-27-15-21 15,-43 3 15 1,-46 6-10 0,-20-2 19-16,-7-6 8 0,-8-2 1 0,-17 0 27 15,-6 14 49-15,-29 14-8 16,-17 16-52-16,-12 8-25 16,-2 32 0-16,4 14-9 15,12 6-20-15,15 0 4 16,22-10-17-1,7-11 9 1,27-17 33-16,17-18 0 16,12-4 0-16,2-21 0 15,-5-15 0-15,-6-8 14 0,-11-4 24 16,-12 0-16-16,-9 4 26 16,-5 8-12-16,-8 8 8 15,-2 10-20-15,0 10-24 16,0 6 0-16,0 2 0 15,0 0 0-15,0 24 0 16,0 12 0-16,-9 12 0 16,-2 14 0-16,-2 8 0 15,-5 11 0-15,-3 3 0 16,4 4 0-16,-1 20 0 16,5 17 0-16,4-9 0 0,2-14 0 15,2-18 0 1,3-23 0-16,-4-2 0 0,-3 0 0 15,-1-21 0-15,0-12 0 16,-3-14 0-16,-5-10 0 16,-7-2 0-16,-4-8 0 15,-2-20 0-15,-3-12 0 16,7-18 0-16,17-28 0 16,10-39 0-16,62-35 0 15,15 9 0-15,13 27 0 16,-12 38 0-16,-16 36 0 15,3 2 0-15,-3 6-11 16,-4 9-71-16,-13 27-200 16,-21 6-531-16,-6 0-559 0</inkml:trace>
  <inkml:trace contextRef="#ctx0" brushRef="#br0" timeOffset="22061.74">13382 6641 2134 0,'0'0'933'15,"0"0"-396"-15,0 0-222 16,0 0-138-16,0 0-177 15,0 0 0-15,137-34 0 16,-83 46 0-16,-5 12 0 16,-11 8 0-16,-14 6-69 15,-12 5-63-15,-12-2 24 16,-16 2 70-16,-22-3 22 16,-6-8 16-16,1-4 13 15,7-10-13-15,12-8 45 0,17-6 33 16,7-4-9-1,7 0-16-15,28 0-16 0,17-2-22 16,12-2-15-16,7 4 0 16,1 0-6-16,-9 18-21 15,-13 18-9-15,-19 8 8 16,-19 9-13-16,-12 1-4 16,-22-4 32-16,-25-8 13 15,-11-6 31-15,-8-10 28 16,-4-8 1-16,3-6 4 15,9-8-29-15,16-4-35 16,17 0 0-16,25-38-8 16,25-2-284-16,15-4-754 0</inkml:trace>
  <inkml:trace contextRef="#ctx0" brushRef="#br0" timeOffset="22197.83">14496 7203 2629 0,'0'0'907'0,"0"0"-603"16,0 0-48-16,0 0-256 15,0 0-228-15,0 0-575 0,0 0-971 16</inkml:trace>
  <inkml:trace contextRef="#ctx0" brushRef="#br0" timeOffset="22430.57">13250 7816 2515 0,'0'0'1007'0,"0"0"-635"16,0 0-170-16,0 0-202 0,189 0 0 15,-67-2 0-15,-3-2-92 16,-19-2-226-16,-31 2-345 15,-16 0-181-15,-22 4-56 0</inkml:trace>
  <inkml:trace contextRef="#ctx0" brushRef="#br0" timeOffset="22529.67">13303 7999 1117 0,'0'0'715'0,"0"0"-232"16,0 0-16-16,0 0-13 15,114 48-131-15,42-60-120 16,29-20-140-16,4-13-63 15,-53 12-306-15,-45 4-902 0</inkml:trace>
  <inkml:trace contextRef="#ctx0" brushRef="#br0" timeOffset="22666.22">14585 7838 2029 0,'0'0'960'0,"0"0"-450"15,0 0-176-15,0 0-140 16,0 0-194-16,0 0-155 16,0 0-910-16</inkml:trace>
  <inkml:trace contextRef="#ctx0" brushRef="#br0" timeOffset="134730.31">2304 8821 945 0,'0'0'602'15,"0"0"-343"-15,0 0 109 16,0 0-67-16,0 0-138 0,0 0-43 16,4 0-34-1,-4 0-20-15,0 0-11 0,0 0-29 16,0 0 25-16,0 0-1 16,0 0-2-16,0 0 3 15,0 0-33-15,0 0-7 16,0 0 4-16,0 0-14 15,0 0 4-15,0 0-5 16,0 0 0-16,0 0-8 16,0 0 10-16,0 0-2 15,0 0 24-15,0 0-23 16,0 0-2-16,-4 0-41 0,-8 0-259 16,-6-8-925-16</inkml:trace>
  <inkml:trace contextRef="#ctx0" brushRef="#br0" timeOffset="151451.84">1918 8953 2290 0,'0'0'529'0,"0"0"-314"15,0 0 38-15,0 0-160 16,0 0-60-16,0 0-20 16,-47 68-4-16,54-60 0 0,1-4 24 15,-1-4-12 1,2 0 41-16,-2-8 41 0,-3-11-35 16,-2-6-4-16,-2 1-25 15,0 2-7-15,-17 4 23 16,-10 10-5-16,-6 8-11 15,-8 0-20-15,-3 18-18 16,-1 20 7-16,3 14-8 31,2 14 0-31,7 11 0 0,6 5 1 0,13 4 9 16,12-1-10-16,2-5-7 16,29-8 6-16,22-12-13 15,18-18-10-15,31-20 3 0,-1-20-27 16,5-4 17-16,-1-36-7 15,-23-16 32 1,1-18 0-16,-10-27 8 0,-17-27-2 16,-17 8 34-16,-12 11-14 15,-12 20 13-15,-9 22 0 16,1 1-21-16,-3 2 3 16,-2 16-14-16,0 16 21 15,0 17 49-15,0 13-71 16,0 17 0-16,-2 27 0 15,-7 36 0-15,0 32 0 16,3 28 0-16,6 7 0 16,0-25 0-16,0-29 0 0,11-37 0 15,11-8 0-15,11-2 0 16,9-4 0-16,14-6 0 16,5-18 0-1,3-18 0-15,-4 0-11 0,-4-32 11 31,-7-10 0-31,-6-8 2 16,-12-6-1-16,-8-1-1 16,-4 2 0-16,-11 8 8 15,-6 7-8-15,-2 14 0 16,0 8 0-16,-4 12 0 0,-9 6 0 0,-3 6 0 16,3 26 0-1,-1 14 0-15,8 11 0 0,6 3 0 16,2-2 0-16,29-6 0 15,14-14 0-15,18-14 0 16,14-16 0-16,12-8-39 16,9-18-21-1,3-20 12-15,-7-12 12 0,-17-6 19 16,-19 0 16-16,-22-1 1 16,-22 7 14-16,-14 8 43 15,0 8 3-15,-27 10 10 16,-7 14-70-16,-3 10 0 0,-4 10 0 15,1 26 0-15,0 12 0 16,9 8 0-16,6 3 0 16,11-8 0-16,14-8 0 15,0-13 0-15,27-14 0 16,14-16 0 0,3 0 0-16,0-26 0 0,-3-12 0 15,-7-5 0-15,-10 3 0 16,-9 6 0-1,-6 10 0-15,-4 12 0 0,-5 12 0 16,0 2 0-16,0 28 0 0,0 11 0 16,0 3 0-16,9 2 0 15,4-6 0-15,7-10 0 16,3-10 0-16,2-14 0 16,0-6 0-16,0-2 0 15,0-24 0-15,2-8 0 16,-3-10 0-16,2-2 0 15,-1 2 0-15,-2 8 0 16,-5 14 0-16,-5 11 0 16,-5 11 0-16,4 11 0 15,-1 25 0-15,0 9 0 0,7 8 0 16,7 1 0-16,8-10 0 16,9-10 0-16,9-18 0 15,3-16 0 1,6-10-26-16,-3-32 1 0,-1-18 19 15,5-30 0-15,-3-33 6 16,0-33 11-16,-16 9-11 16,-15 29 0-1,-21 42 18-15,-6 38 3 0,0 10-8 16,-17 14-13-16,-8 14 0 0,-13 44 0 16,-1 58 0-16,0 48 0 15,17 17 0-15,17-23 0 16,5-37 0-16,12-47 0 15,19-18 0-15,13-6 0 16,12-10 0-16,13-14 0 16,3-12 0-16,-3-32 0 15,-11-18 0-15,-10-8 0 16,-15 0 0-16,-12 5 0 16,-10 15 0-16,-8 18 0 15,-3 20 0-15,0 2 0 0,0 30 0 31,0 10 0-31,0 2 0 0,13-2 0 0,9-7 0 16,5-13-45-16,1-10 1 16,7-12 2-16,0 0 36 15,-2-18-4-15,-1-14 10 16,-3-8 25-16,-5-3 14 16,-4-1 3-1,-4 8-1 1,-8 10-41-16,-3 16 0 15,-3 10 0-15,-2 14 0 16,0 33 0-16,0 18 0 0,0 28 0 16,4 27 0-16,-2 18 0 15,0 7 0-15,-2-29 0 16,0-25 0-16,0-30 0 16,0-4 0-16,-10 7 0 15,-11 2 0-15,-5-2 0 16,-10-12 0-16,-6-14 0 15,-6-15 0-15,-4-19 0 0,5-4 0 16,11-39 0-16,21-47 0 16,19-54 0-16,70-39 0 15,17 11 0-15,29 17-116 16,-26 59-339-16,-34 48-463 0</inkml:trace>
  <inkml:trace contextRef="#ctx0" brushRef="#br0" timeOffset="151626.23">5964 9637 2027 0,'0'0'1070'15,"0"0"-530"-15,0 0-210 16,0 0-201-16,0 142-129 16,0-92 0-16,-26 4 0 15,-51 21 0-15,4-15-467 16,-3-10-1166-16</inkml:trace>
  <inkml:trace contextRef="#ctx0" brushRef="#br0" timeOffset="153122.5">8205 10140 1257 0,'0'0'796'0,"0"0"-468"16,0 0 21-16,0 0-83 16,0 0-145-16,0 0-71 15,0 0 56-15,-4 13 5 16,-3-4-15-16,-1 0 9 16,-2-2-32-16,1 0 2 15,-1-3-4-15,1-3-10 16,-1-1-5-1,2 0-16-15,-1 0-7 0,2 0-4 16,2-9-13-16,3-5 4 16,0-3 4-16,2-2-11 15,0-4-13-15,4-3 0 16,17 0 0-16,3 0 0 0,10 2 0 16,1 4 0-1,7 6 0-15,1 10 0 0,-1 4 0 16,3 2 0-16,-5 22 0 15,-4 10 0-15,-10 10 0 16,-10 6 0-16,-11 6 0 16,-5 2 0-16,-12 3 0 15,-19-5 0-15,-7-4 0 16,1-10 0-16,-1-8 0 16,9-8 0-16,9-12 0 0,9-7 0 15,8-7 0-15,3 0 0 16,0 0 0-16,16-17 0 15,8-3 0-15,10 0 0 16,3 0 0-16,8 6 0 16,0 6 0-1,2 8 0-15,-1 0 0 0,-6 24 0 16,-5 12 0-16,-6 6 0 16,-12 6 0-16,-11 2 0 15,-6 1 0-15,-6-3 0 16,-21-6 0-16,-7-6 0 0,-5-10 0 15,-9-10 0 1,0-8 0-16,-4-8 0 0,3 0 0 31,7 0 0-31,11-8 0 16,10-2 0-16,15 4 0 16,6 2 0-16,0 2 0 15,11-2-3-15,23 0-267 16,-3 0-597-16,-3 0-622 0</inkml:trace>
  <inkml:trace contextRef="#ctx0" brushRef="#br0" timeOffset="153623.41">8963 9950 1657 0,'0'0'814'16,"0"0"-257"-16,0 0-52 16,0 0-213-16,0 0-109 15,0 0-95-15,0 0-88 16,0 12 0-16,6 34 0 0,11 18 0 15,4 14 0-15,4 7 0 16,2 5 0 0,4 0 0-16,-2-6 0 0,0-8 0 15,0-11 0 1,-7-15 0-16,-4-14 0 0,-4-16 0 16,-6-14 0-16,-3-6 0 15,-1-16 0-15,0-20 0 16,4-16 0-16,0-17 0 15,3-11 0-15,3-6 0 16,1-4 0-16,6 6 0 16,1 9 0-16,-3 15 0 15,0 14 0-15,-4 18 0 0,-6 12 0 16,-4 14 0-16,-5 2 0 16,0 24 0-16,0 22-81 15,0 44-448-15,0-8-357 16,0-7-566-16</inkml:trace>
  <inkml:trace contextRef="#ctx0" brushRef="#br0" timeOffset="154225.26">9636 10568 1476 0,'0'0'819'15,"0"0"-187"-15,0 0-156 16,0 0-188-16,0 0-117 15,0 0-60-15,0 0 12 16,0 124-123-16,0-56 0 16,0 4 0-16,0-1 0 15,0-6 0-15,2-8 0 16,-2-13 0-16,0-14 0 16,0-10-56-16,0-12-14 15,0-8-10-15,0 0-4 16,-2-20-61-16,-2-16-112 15,-1-10-48-15,3-12-69 16,2-5 92-16,0 1 107 0,0 0 131 16,0 6 44-16,0 8 153 15,0 4 83-15,0 4 62 16,7 3-12-16,1 7-33 16,3 2-56-16,5 4-34 15,-1 4-76-15,6 2-16 16,-1 6-31-16,2 0-23 15,2 6 0-15,1 0-17 16,2 2 0-16,-2 2-5 16,2 2 11-16,-6 0-3 0,-3 0-1 15,-3 6-2-15,-1 12 9 16,-5 8-9-16,-5 6 2 16,-4 6 8-16,0 4-10 15,-2 0 0-15,-17-2-1 16,-4-1 2-16,-6-7-2 15,-6-8 1-15,-4-4 0 16,-1-8 13-16,0-8-13 16,5-4 15-16,8 0-15 15,7-6 0-15,15-20-81 16,5 2-448-16,0 6-911 0</inkml:trace>
  <inkml:trace contextRef="#ctx0" brushRef="#br0" timeOffset="155429.04">9730 10610 388 0,'0'0'793'15,"0"0"-458"-15,0 0 13 16,0 0 46-16,0 0-86 15,0 0-27-15,0 0-33 16,0-60-17-16,0 49-59 16,0 0-30-16,0-2-16 15,0 3-25-15,0 4 8 16,0 0-41-16,0 2-16 0,0 2-52 16,0 2 0-16,0 0 0 15,0 0 0-15,6 0 0 16,17 12 0-16,10 14 0 15,16 10 0-15,8 11 0 16,11 7 0 0,5 4 0-16,2 2 0 0,0-4 0 15,-9-4 0-15,-10-5 0 16,-14-14 0-16,-13-7 0 16,-13-9 0-16,-9-9 0 15,-5-4 0-15,-2-2 0 0,0-2 0 16,0 0 0-16,0-2 0 15,-16-20-143-15,1 1-378 16,1-1-405-16</inkml:trace>
  <inkml:trace contextRef="#ctx0" brushRef="#br0" timeOffset="155729.67">10403 10395 1753 0,'0'0'635'0,"0"0"-173"16,0 0-151-16,0 0-5 0,0 0-113 15,-10-106-52-15,10 104 6 16,-2 2-46-16,-3 0-54 16,1 24-47-16,0 14 0 15,0 14 0-15,1 10 0 16,1 8 0-16,2 5 0 15,0 3 0-15,0-2 0 16,2-4 0-16,5-6 0 0,-3-8 0 16,-2-9 0-1,-2-13 0-15,0-12 0 0,0-8 0 16,0-8-65-16,-6-8-269 16,-7 0-516-16,-5-14-926 0</inkml:trace>
  <inkml:trace contextRef="#ctx0" brushRef="#br0" timeOffset="156199.31">9645 10624 1023 0,'0'0'522'16,"0"0"-191"-16,0 0 148 15,0 0-123-15,0 0 10 16,0 0-56-16,0 0-8 0,22-59-112 15,-22 59-71 1,0 0-21-16,2 0-98 16,3 21 0-16,1 8 0 0,4 14 0 15,1 5 0-15,-1 8 0 16,2 0 0-16,-3-2 0 16,-5-1 0-16,-2-6 0 15,-2-7 0-15,0-8 0 16,0-9 0-16,0-7-53 15,0-10-40-15,0-6-118 16,0-2-95-16,0-46-296 16,0 3-4-16,-2-6-124 0</inkml:trace>
  <inkml:trace contextRef="#ctx0" brushRef="#br0" timeOffset="156431.26">9742 10658 1300 0,'0'0'799'0,"0"0"-211"0,0 0-90 0,0 0-152 15,0 0-85-15,0 0-116 16,0 0-64-16,27-30-33 16,-2 30-18-16,4 14-30 0,9 10 0 31,5 6 0-31,3 6 0 16,3 0 0-16,2 0 0 0,-2-2 0 15,-2-2 0-15,-7 1 0 16,-4-4-14-16,-7-3-40 15,-10 1-36-15,-3-8-85 16,-7-2-17-16,-7-8-45 16,-2-6-239-16,0-3-189 15,0 0-764-15</inkml:trace>
  <inkml:trace contextRef="#ctx0" brushRef="#br0" timeOffset="156732.09">10411 10377 1729 0,'0'0'673'0,"0"0"-307"15,0 0 126-15,0 0-203 16,0 0-96-16,0 0-47 16,0 0-29-16,5-68-26 15,-5 92-91-15,-7 16 0 16,-4 12 0-16,-1 8 0 15,4 8 0-15,1 1 0 0,5-1 0 16,2-2 0-16,0-6 0 16,0-4 0-16,0-10 0 15,9-7 0-15,-1-13-3 16,-8-15-278-16,0-6-476 16,0-5-663-16</inkml:trace>
  <inkml:trace contextRef="#ctx0" brushRef="#br0" timeOffset="158465.62">11265 10351 1326 0,'0'0'678'0,"0"0"-334"16,0 0 199-16,0 0-190 16,-4-104-67-16,-2 88-82 15,4 6-57 1,2 1-34-16,0 5-11 16,0 3-102-16,16-2 0 15,26 3 0-15,39-1 0 0,39-3 0 16,3 1 0-16,-10 0 0 15,-19 0 0-15,-37-1 0 16,-3 3-39-16,-11-3-75 16,-32 4-60-16,-11 0 42 15,-40 0-161-15,-59 0-343 16,10 5 26-16,7 3-122 0</inkml:trace>
  <inkml:trace contextRef="#ctx0" brushRef="#br0" timeOffset="158656.59">11574 10171 725 0,'0'0'570'0,"0"0"-360"15,0 0 83-15,38-117 56 16,-27 81-37-16,-4 0 20 0,-4 4-34 16,-3 6-11-16,0 6-45 15,0 10-73-15,-5 6-26 16,-2 4-70-16,-2 11-37 16,1 28-30-16,-2 17-4 15,3 32-2-15,5-1 0 16,2 7 6-16,0 0-9 15,0-16 3-15,7 2-117 16,7-4-338-16,-1-19-334 16,-2-23-347-16</inkml:trace>
  <inkml:trace contextRef="#ctx0" brushRef="#br0" timeOffset="159063.63">12477 9800 1267 0,'0'0'1238'0,"0"0"-645"16,0 0-238-16,0 0-37 16,0 0-174-16,0 0-90 0,0 0-12 15,68 152-26 1,-29-30 8-16,-3-2-23 0,-5-13-1 15,-2-17 12-15,-8-28-12 16,4-4 0 0,-2-4 0-16,-8-19-12 0,-1-20 12 15,-6-15-3-15,1-5 3 16,3-34 14-16,1-17-13 16,3-32 18-16,3-30-14 15,-1 5 3-15,1 15-11 16,-7 18 6-16,-3 32-3 15,1 6 0-15,-2 6 0 16,-1 16 0-16,-1 17 0 16,-1 3-95-16,2 45-187 0,-3 3-249 15,-1 4-523-15</inkml:trace>
  <inkml:trace contextRef="#ctx0" brushRef="#br0" timeOffset="159330.62">13225 10435 2208 0,'0'0'854'15,"0"0"-356"1,0 0-241-16,0 0-139 0,0 0-79 16,0 0-30-16,0 0 8 15,16 161-11-15,-5-95-6 16,-4 2 19-16,-5-4-17 15,-2-6 2-15,0-11-4 16,0-14-37-16,0-12-83 16,-5-16-144-16,-8-14-234 15,2-19-409-15,0-8-281 0</inkml:trace>
  <inkml:trace contextRef="#ctx0" brushRef="#br0" timeOffset="159566.29">13243 10449 1452 0,'0'0'825'0,"0"0"-160"15,0 0-181-15,11-102-214 16,11 76-92-16,14 4-112 16,11 6-42-16,2 8 5 15,0 8-28 1,-9 4 9-16,-11 26-10 0,-15 8 0 16,-14 8 17-16,-4 0-17 15,-31 0 0-15,-11-6 24 16,-8-4-24-16,0-7 0 15,6-8 0-15,10-6-16 16,22-15-83-16,14-2-379 0,2-17-921 0</inkml:trace>
  <inkml:trace contextRef="#ctx0" brushRef="#br0" timeOffset="159755.17">14010 10189 2313 0,'0'0'910'0,"0"0"-607"0,0 0-126 16,0 0-75-16,160-29-102 16,-84 22-45-16,6-2-288 15,-20 5-489 1,-21 2-709-16</inkml:trace>
  <inkml:trace contextRef="#ctx0" brushRef="#br0" timeOffset="159896.7">14005 10417 2152 0,'0'0'802'16,"0"0"-501"-16,0 0 14 0,0 0-135 15,183-12-111-15,-96-6-69 16,20-16-80-16,-22 4-549 15,-25 4-1281-15</inkml:trace>
  <inkml:trace contextRef="#ctx0" brushRef="#br0" timeOffset="160660.47">16434 9475 1600 0,'0'0'754'16,"0"0"-240"-16,0 0-182 0,0 0-18 15,0 0-138-15,0 0-92 16,0 0-38-16,-105-81-19 16,42 86-13-16,-32 18-2 15,-34 9-12 1,4 0 0-16,11-3-1 16,23-5 2-16,35-6 10 0,5 0 1 15,16-2-2-15,27-4-10 16,13-4-7-16,60-2 7 15,42 6 9-15,2 0-8 16,-2 4 9-16,-14 6-10 16,-26 4 0-16,0 12 0 15,-7 11-11 1,-24 5-10-16,-27 4-21 0,-9 0 11 16,-47 2 31-16,-41 4 0 15,-31 6 1-15,1-9 11 16,10-9-12-16,24-14 15 15,31-12 34-15,8 0 11 0,16-4-1 16,29-6-35-16,36-8-14 16,71-6 26-16,48-2-20 15,20-4-16-15,-24-10-3 16,-42 2 3-16,-49 2 3 16,-17 4-3-16,-8 2-10 15,-11-2 3-15,-6 2-37 16,-18 2-4-16,0 2-142 15,-20 0-448 1,7 8-488-16</inkml:trace>
  <inkml:trace contextRef="#ctx0" brushRef="#br0" timeOffset="161133.59">17621 10080 1857 0,'0'0'717'0,"0"0"-353"15,0 0-37-15,-109-126-80 0,56 110-72 16,-3 16-98-16,-2 6-38 16,0 30-2-16,5 16-8 15,6 12 2-15,13 4-7 16,16 3-24-16,18-7 4 15,2-12-4-15,39-18-15 16,15-18 2-16,11-16-26 16,4-26 21-16,-5-30-3 15,-1-32 21 1,-11-33-3-16,-12-29 9 0,-13-3-3 16,-20 27 19-16,-9 36-20 0,0 46 22 15,-7 18 6 1,-8 10 7-16,-4 16 26 0,0 3-48 15,-1 44-15-15,5 23 18 16,3 16-18-16,5 22 12 31,7-8-12-31,0 1-7 0,0-7 0 0,11-18 7 16,12 1-15-16,3-17-36 16,3-18-114-16,16-24-204 15,-7-12-545-15,-4-6-603 0</inkml:trace>
  <inkml:trace contextRef="#ctx0" brushRef="#br0" timeOffset="161926.19">17873 10265 1602 0,'0'0'704'0,"0"0"-346"15,0 0-54-15,0 0-157 16,0 0-86-16,0 0-23 15,122-34-37-15,-74 10-1 16,-9-5 9-16,-12-3-2 0,-9-4-1 16,-13-2 15-16,-5 2 14 15,-10 6 68-15,-18 4 9 16,-6 12-26-16,-4 12-17 16,1 2-36-16,3 18 13 15,7 18-4-15,14 10-19 16,13 8 13-16,7 0-26 15,35-1-8-15,20-9 8 16,32-12-10-16,28-16-9 0,-3-16-15 16,-17 0-12-1,-15-23 35-15,-27-9-14 0,2-12 15 16,-4-12 24-16,-20-4-7 16,-15 2 29-16,-19 8 5 15,-4 12-3-15,-27 16 3 16,-19 16-51-16,-10 6 8 15,-7 26-16-15,3 16 13 16,9 8-13-16,15 4 8 16,19-4-7-16,17-7 6 15,9-11-21-15,35-13-4 0,12-12 26 16,6-7-21-16,-2-15 21 16,-6-17 0-16,-14-8 1 15,-13-2 24-15,-9-2-17 16,-7 6 2-16,-9 8 35 15,-2 8-22-15,0 12 24 16,0 10-47-16,0 0 0 16,-7 22 0-16,1 18 0 15,0 16 0-15,6 10 0 16,0 8 0-16,0 7 0 0,12-1 0 16,1 4 0-16,-1 0 0 15,-3 1 0-15,-5 3 0 16,-4-2 0-16,0 0 0 15,0-6 0-15,-13-9 0 16,-3-11 0-16,-5-14 0 16,0-16 0-16,-2-14 0 15,-3-16 0-15,-6 0 0 16,-1-26 0-16,2-18 0 16,10-14 0-1,19-30 0-15,2-1 0 0,39-7 0 0,23-2 0 16,11 16 0-16,14-4 0 15,26-23-120-15,-21 25-555 16,-14 14-2015-16</inkml:trace>
  <inkml:trace contextRef="#ctx0" brushRef="#br0" timeOffset="162288.07">19767 9352 182 0,'0'0'2234'0,"0"0"-1500"0,0 0-398 0,0 0-105 16,0 0-60-16,-149 173-33 31,97-31-68-31,10 16-70 0,26-1 0 0,16-13 0 16,16-35 0-16,15-23 0 15,7-26 0 1,7-16 0-16,10-4 0 0,30-14-165 15,-7-7-390-15,-17-19-658 0</inkml:trace>
  <inkml:trace contextRef="#ctx0" brushRef="#br0" timeOffset="162626.34">20175 9829 2162 0,'0'0'856'0,"0"0"-385"16,0 0-176-16,0 0-113 16,0 0-122-16,0 0-27 15,0 0-33-15,89 69 20 16,-67-3-3-16,-2 10-17 16,-2 2 0-16,0 0 0 15,0-12 0-15,0-11 0 16,-5-17 0-16,-3-18 0 0,0-20 0 15,-1 0 0-15,-1-34 0 16,6-18 0-16,4-15 0 16,2-11 0-16,2-8 0 15,-2 0 0-15,-2 10 0 16,-7 13 0-16,-1 22 0 16,-8 18 0-16,-2 21 0 15,0 2-20-15,2 47-286 16,0 0-445-16,4 0-547 0</inkml:trace>
  <inkml:trace contextRef="#ctx0" brushRef="#br0" timeOffset="163019.76">20806 10287 1950 0,'0'0'937'0,"0"0"-402"16,0 0-165-16,0 0-151 15,0 0-134-15,0 0-85 16,0 0 0-16,0 44 0 16,0 8 0-16,0 14 0 0,0 6 0 15,0 8 0 1,0 3 0-16,0-1 0 0,0 0 0 16,0-5 0-1,0-5 0-15,2-8 0 0,-2-8 0 16,0-10 0-16,0-12 0 15,0-12 0-15,-12-12 0 16,-7-10 0-16,-8-2 0 16,-4-24 0-16,-1-16 0 15,6-12 0-15,9-8 0 16,15-9 0-16,2 2 0 16,29 0 0-16,21 9-23 15,10 6-86-15,2 8-58 0,9-4-160 16,-19 12-401-16,-17 5-582 15</inkml:trace>
  <inkml:trace contextRef="#ctx0" brushRef="#br0" timeOffset="163161.75">20832 9952 1179 0,'0'0'1002'0,"0"0"-656"16,0 0-346-16,0 0-117 0,0 0-1073 16</inkml:trace>
  <inkml:trace contextRef="#ctx0" brushRef="#br0" timeOffset="163492.84">21309 9439 1774 0,'0'0'743'0,"0"0"-223"16,0 0-197-16,114 51-59 31,-77-2-86-31,-1 15-85 0,2 26-15 0,-3 27-37 16,-6 21-17-16,-11 6-3 15,-13-21-21-15,-5-35 0 16,-3-32 10-16,-15-10-10 16,-1-2 7-16,-8 0 2 15,0-2-8-15,2-13-1 16,8-19-112-16,5-10-416 16,12 0-799-16</inkml:trace>
  <inkml:trace contextRef="#ctx0" brushRef="#br0" timeOffset="163635.2">22242 10463 1549 0,'0'0'1317'0,"0"0"-1094"0,0 0-223 15,0 0-296-15</inkml:trace>
  <inkml:trace contextRef="#ctx0" brushRef="#br0" timeOffset="186059.37">18089 8937 2542 0,'0'0'548'0,"0"0"-464"16,0 0-19-16,0 0-34 15,0 0-1-15,0 0-30 16,80 20 21-16,-59-12-9 16,-2-2-6-16,2-6 28 15,10-2 8-15,11-28 98 16,28-34-37-16,32-38-71 16,33-31-4-16,0 7-10 15,-29 30-17-15,-33 38 7 16,-32 31-8-16,-8 8-6 0,-8 5 6 15,-6 3 12-15,-11 11 16 16,-6 0-11-16,0 14-17 16,7 11 0-16,20 8-96 15,-2-4-209-15,0-13-701 0</inkml:trace>
  <inkml:trace contextRef="#ctx0" brushRef="#br0" timeOffset="199731.44">12285 11275 1962 0,'0'0'695'0,"0"0"-357"16,0 0-15-16,0 0-130 15,0 0-91-15,0 0-49 16,21-42-25-16,-6 42 28 15,3 20-20-15,-3 10 0 16,-1 6 12-16,1 5-38 0,-1-1 5 31,-1-4-15-31,2-10 1 0,3-8 4 0,5-12-4 32,6-6-1-32,6-8 32 15,3-22-31-15,0-10 15 16,0-4-16-16,-4-2 1 15,-5 6 13-15,-8 9-14 0,-5 15 0 16,-3 14 6-16,-1 2 5 16,3 14-19-16,3 14 8 15,9 2 0-15,1 1-9 16,3-8 9-16,6-5 0 16,-4-8 5-16,1-10 2 15,-1 0 2-15,-4-5-9 16,2-18 1-16,0-4 13 15,-2-4-14-15,-2 3 0 16,-5 4-6-16,-2 10 18 16,-4 8-18-16,-5 6 6 0,2 2-2 15,3 18-14-15,1 4 14 16,6 1 2-16,4-7-4 16,6-7 16-16,2-11-9 15,4 0 4-15,-1-4-7 16,-3-17 4-16,1-4-4 15,-3-3 0-15,0-2 17 16,-4 4-16-16,-4 0 5 16,-4 10-4-16,-8 6 4 15,-3 8-5-15,-2 2-1 0,-2 0 0 16,1 14-13-16,-7 10-64 16,0-6-476-16,0-4-875 0</inkml:trace>
  <inkml:trace contextRef="#ctx0" brushRef="#br0" timeOffset="205095.57">9135 11450 1159 0,'0'0'839'0,"0"0"-494"16,0 0 156-16,0 0-206 15,0 0-41-15,-45-27-77 16,45 27-39-16,0 0-33 15,0 0-31-15,0 14-40 16,0 13 5-16,8 5 5 0,9 4-28 16,3 0-4-1,2-4-3-15,2-6-7 0,3-10-2 16,0-10 1 0,4-6 0-16,0-6 21 0,5-22-13 15,-5-8 11-15,0-2-20 16,-6 2 0-16,-5 10 0 15,-9 12 0-15,-4 14 0 16,-3 0 0-16,0 26 0 16,4 10 0-16,2 6 0 15,3 0 0-15,6-8 0 0,3-7 0 16,5-16 0 0,2-11 0-16,-1 0 0 0,6-15 0 15,-2-16 0-15,-1-1 0 16,-2 2 0-16,-3 4 0 15,-6 8 0-15,-2 8 0 16,-3 10 0 0,-1 0 0-16,4 10 0 0,4 10 0 15,5 2 0-15,4-4 0 16,5-10 0-16,1-8 0 16,5 0 0-16,-1-22 0 15,-3-8 0-15,-5-6 0 16,-4 0 0-16,-6 4 0 15,-6 4 0-15,-5 8 0 0,-4 5 0 16,-3 9 0-16,-1 5 0 16,2 1 0-16,4 0 0 15,5 0-39-15,-1 6-465 16,-5-2-481-16</inkml:trace>
  <inkml:trace contextRef="#ctx0" brushRef="#br0" timeOffset="-199833.07">22806 10016 1303 0,'0'0'1142'15,"0"0"-768"1,0 0-119-16,0 0-4 0,0 0-145 16,0 0-64-16,5 0-12 0,1 0 39 15,1 0 39 1,-1 0-26-16,4 0-16 0,3 0 2 15,11 0-40-15,10-2 8 16,12-6-4 0,12-4-31-16,10-4 18 0,1-2-17 15,-5 0-2-15,-6 2 6 16,-14 4 3-16,-13 2-5 16,-14 4-4-16,-11 6-8 15,-6 0-35-15,0 0-116 16,-49 32-314-16,0-2-138 15,-2 2-423-15</inkml:trace>
  <inkml:trace contextRef="#ctx0" brushRef="#br0" timeOffset="-199597.01">22822 10339 1813 0,'0'0'715'0,"0"0"-262"15,0 0-146 1,0 0-80-16,0 0-119 0,0 0-54 15,0 0 48-15,91-4-30 16,-47-2-37-16,12-2-8 16,11-4-27-16,5-3 0 0,-1 2-7 15,-9-1-8-15,-13 1-5 16,-13 3-1-16,-19 5-1 16,-9 2 8-16,-8 3-23 15,0-1-139-15,0-1-355 16,-8-2-590-16</inkml:trace>
  <inkml:trace contextRef="#ctx0" brushRef="#br0" timeOffset="-198875.48">24537 9561 1891 0,'0'0'704'16,"0"0"-226"-16,0 0-174 16,0 0-127-16,0 0-117 15,0 0-54-15,0 0 36 0,-11 20 10 16,-7-6 4-1,-6-2 5-15,-7-4-29 16,-5-6-8-16,5-2 1 0,2-2-23 16,8-20 20-16,11-6-1 15,5-8-15-15,5 0 29 16,0-3-25-16,13 7 2 0,3 4 14 16,2 6-5-16,0 8 8 15,-1 6-29-15,4 6 0 16,1 2 0-16,5 2 0 15,0 16 0-15,4 10 0 16,0 7 0-16,3 6 0 16,-5 8 0-16,-4 3 0 15,-4 2 0-15,-5 2 0 16,-12 3 0-16,-4-1 0 16,0 2 0-16,-18-2 0 15,-11 0 0-15,-7-2 0 16,-3-2 0-16,-6-8 0 15,-2-3 0-15,0-10 0 16,5-6 0-16,4-11 0 16,7-10 0-16,9-6 0 15,8-10 0-15,7-22 0 16,7-11 0-16,0-3 0 16,21-4 0-16,6 6 0 15,2 8 0-15,4 8 0 16,0 10 0-16,-2 10 0 15,1 8 0-15,-1 0 0 0,0 20 0 16,2 6 0-16,1 4 0 16,3 0 0-16,2-2 0 15,-1-4 0-15,-3-7 0 16,-6-10 0-16,-2-7 0 16,-8 0 0-16,0-12-8 15,-1-12-67-15,-3-2-69 16,7-10-133-16,-2 8-383 15,-4 4-336-15</inkml:trace>
  <inkml:trace contextRef="#ctx0" brushRef="#br0" timeOffset="-198577.12">25326 9363 1532 0,'0'0'594'15,"0"0"-71"-15,0 0 8 16,0 0-221-16,0 0-70 16,0 0-83-16,0 0-70 15,14-37 35-15,-14 87-122 16,-5 14 0-16,5 9 0 16,0 3 0-16,0 2 0 0,7-3 0 15,8-6 0-15,1-2 0 16,-1-11 0-16,-3-8 0 15,-6-8 0-15,-1-10 0 16,-5-10 0-16,0-8-57 16,0-12-171-16,-5 0-241 15,-8-22-433-15</inkml:trace>
  <inkml:trace contextRef="#ctx0" brushRef="#br0" timeOffset="-198277.26">25248 9453 1822 0,'0'0'602'0,"0"0"-70"15,0 0-186-15,15-129-139 16,14 99-110-16,7 4-29 16,2 6 11-16,0 6-25 15,2 2-19-15,0 6 11 16,3 0-45-16,-1 4 11 15,3 0-11-15,-1 2-1 16,-4 0 0-16,-6 0-13 16,-12 0-28-16,-13 4 2 0,-9 8-66 15,0 6-58-15,-34 20-50 16,-4-4-353-16,-2 2-448 16</inkml:trace>
  <inkml:trace contextRef="#ctx0" brushRef="#br0" timeOffset="-198040.69">25357 9800 810 0,'0'0'1552'0,"0"0"-921"0,0 0-297 16,0 0-37-16,0 0-153 16,156-93-78-16,-109 79-5 15,2 2-40-15,-2 2 0 16,-5 4-14-16,-4 2-6 15,-7 2-2-15,-9 2-4 16,-6 0-35-16,-7 0-20 16,-7 8-107-16,-2 10-128 15,-15 24-267-15,-14-6-175 16,-5 2-273-16</inkml:trace>
  <inkml:trace contextRef="#ctx0" brushRef="#br0" timeOffset="-197761.3">25348 10185 1320 0,'0'0'598'16,"0"0"-66"-16,0 0-162 16,0 0-65-16,0 0-45 15,0 0-18-15,0 0-65 16,108 26-62-16,-56-37-47 16,6-3-2-16,7 0-45 15,5 0 1-15,-1 0-22 16,-1 2 0-16,-5 0 0 15,-7 2 0 1,-10 0 0-16,-11 4 0 0,-10 0 0 0,-13 4 0 16,-6 0 0-16,-6 2 0 15,0 0 0-15,0 0-17 16,0 0-107-16,18 0-193 16,4 0-350-16,3-4-581 0</inkml:trace>
  <inkml:trace contextRef="#ctx0" brushRef="#br0" timeOffset="-197600.05">26622 10046 1410 0,'0'0'1522'16,"0"0"-922"-16,0 0-342 16,0 0-115-16,0 0-143 15,0 0-278-15,0 0-778 0</inkml:trace>
  <inkml:trace contextRef="#ctx0" brushRef="#br0" timeOffset="-189229.38">26966 9436 1855 0,'0'0'476'0,"0"0"-92"15,0 0 91-15,0 0-226 16,0 0-68-16,0 0-31 16,0-15 0-16,0 15-55 15,0 0-14-15,2 0-81 0,34 0 0 16,43 0 0-1,62-3 0-15,62-5 0 0,31-6 0 16,-2-1 0-16,-34-6 0 16,-65 5 0-16,-44 2 0 15,-39 2 0-15,-28 4 0 16,-6 2 0-16,-8 0 0 16,-3 0 0-16,-5 4 0 15,0 2 0-15,0 8-104 16,0 10-416-16,0 0-559 0</inkml:trace>
  <inkml:trace contextRef="#ctx0" brushRef="#br0" timeOffset="-188568.08">29183 9083 1932 0,'0'0'639'16,"0"0"-348"-16,0 0 63 0,0 0-146 15,0 0-154-15,0 0-7 16,0 0-17 0,-5 21-9-16,-6-7 22 0,2-2-41 15,3-2 16-15,1-6-12 16,3-4-6-16,2 0 64 15,0-16 2-15,7-11-31 16,12-3 13-16,8-2-36 16,7 4 37-16,1 5-10 15,4 6-15-15,3 9 15 0,2 8-34 16,1 0-4-16,-5 16 4 16,-7 12 1-16,-8 7-7 15,-12 5 1-15,-13 4-33 16,0-1 7-16,-18 4-26 15,-13-5 8-15,-4-4 43 16,-1-6-11-16,2-6 12 16,10-8 0-16,6-8 0 15,9-4 19-15,7-4-18 16,2-2 22-16,0 0 25 16,13 0-32-16,14 0 11 15,6 0-16-15,9-4-10 16,3 4 3-16,0 0-4 15,-2 6-1-15,-8 15-1 0,-8 5 4 16,-10 7 6-16,-13 3-8 16,-4 3 0-16,-8-1-1 15,-23-4-4-15,-11-2 5 16,-6-6 3-16,-2-6-1 16,-2-6 8-16,5-4-9 15,9-4 0-15,9-6 3 16,8 0-4-16,9 0-1 15,5 0-24-15,5-8-131 16,2 0-191-16,0-2-536 0</inkml:trace>
  <inkml:trace contextRef="#ctx0" brushRef="#br0" timeOffset="-187810.16">29736 8879 909 0,'0'0'896'0,"0"0"-579"16,0 0 174-16,-29-118-170 15,6 83-134-15,-4 5-61 16,-6 5 4-16,-7 0-7 15,-9 3-24-15,-11 6-30 32,-7 6 4-32,-6 4 5 0,-6 4-40 0,-1 2 1 15,0 0 15 1,4 14-18-16,5 10 12 0,4 8-17 16,7 8 0-16,4 11-31 15,7 7 0-15,5 6 0 0,6 6 0 16,7 4 0-1,4 2 0 1,6 5 0-16,8 1 0 16,9 2 0-16,4-2 0 15,0 1 0-15,13-3 0 16,12-6 0-16,8-2 0 16,5-7 0-16,7-5 0 15,1-4 0-15,6-6 0 16,1-8 0-16,2-4 0 0,3-10 0 15,3-6 0 1,1-10 0-16,3-6 0 0,2-6 0 16,0 0 0-16,-3-4 0 15,3-14 0-15,-2-6 0 16,-3-4 0-16,-2-6 0 16,-2-2 0-16,-2-6 0 15,-5-2 0-15,-2-4 0 16,-3-5 0-16,-1-1 0 15,-3-6 0-15,-3-2 0 0,-8-2 0 16,-5 0 0 0,-5-1 0-16,-11 7 0 0,-4 2 0 15,-6 4 0-15,0 2 0 16,-21 0 0-16,-6-2 0 16,-4 2 0-16,-6 0 0 15,-6-1 0-15,-4 1 0 16,-2 4 0-16,-4 0 0 15,-5 5 0-15,0 5 0 16,-4 7 0-16,-28 7 0 16,17 8-135-16,8 6-1034 0</inkml:trace>
  <inkml:trace contextRef="#ctx0" brushRef="#br0" timeOffset="-175532.85">1722 10036 2485 0,'0'0'478'0,"0"0"-406"16,0 0 6-1,0 0 10-15,0 0 32 0,98 102-63 16,-49-54-24-16,2-3-6 16,-4-7 10-16,-1-8-4 15,-3-10 3-15,-1-12 32 16,3-8-5-16,2-8-2 0,6-24 8 16,5-8-31-1,7-4-8-15,2 1-20 16,-1 9-4-16,1 14-6 0,-3 16-15 15,-3 4 9-15,-3 26 6 16,0 14 1-16,0 9 9 16,2 1-8-16,2-2-1 15,5-10 5-15,4-14 0 16,7-14-6-16,7-10 8 0,2-12 2 16,-1-20 13-1,-3-8-11-15,-10-5 1 0,-12 2 8 16,-14 6-20-16,-12 9 11 15,-8 10-3-15,-6 17-9 16,-2 1 0-16,4 22-2 16,8 15 2-1,6 12 3-15,9 1-2 0,2-6-2 16,6-12 1-16,-1-14 0 16,3-18 5-16,-3 0 1 15,3-28 9-15,-2-12 10 16,-4-6-8-16,4 2-5 15,-5 5-11-15,2 11-1 16,-2 12 0 0,3 12-9-16,4 4 9 15,-1 6 0-15,5 10 0 16,0-1 0-16,3-9-9 16,1-6 9-16,2 0 6 15,-4-17 0-15,-3-9-5 16,-1-4 15-16,0-4-16 15,0-2 0-15,-2 0 0 16,0 0 0-16,-7 6 0 16,-9 10 0-16,-14 12 0 15,-26 8 0-15,0 20-120 0,-26 2-524 16</inkml:trace>
  <inkml:trace contextRef="#ctx0" brushRef="#br0" timeOffset="-148600.18">6771 9326 777 0,'0'0'178'16,"0"0"8"-16,0 0 98 0,0 0-56 16,0 0 13-16,0 0 25 15,0 0-44-15,-23-16-40 16,21 16-3-16,2 0-38 15,-2 0-37-15,2 0-25 16,-2 0-11-16,0 0-4 31,-1 0-17-31,1 0-10 0,2 0-10 0,0-2-16 16,0-6-4-16,0-6-7 16,5-6-22-16,14-8 20 15,6-4-9-15,6-5 11 16,2 0 0-16,-2-3 0 15,1 4 0 1,-8 1 24-16,-3 6-1 0,-11 2 10 0,-1 5-15 16,-9 4 0-16,0 6 0 15,0 0-16-15,0 6 8 16,-13 0-7-16,2 4 3 16,0 2-12-16,0 0 0 15,4 0 6-15,1 10 0 16,3 4-11-16,3 4 3 15,0 2 7-15,3 0 1 16,14 4-1-16,4 0 1 16,-2 1 0-16,3 1 2 15,1 2-1 1,-6-2 0-16,2 2 0 0,-9-2 0 0,-2 0-1 31,-8-2 1-31,0 0-1 16,0-2 9-16,-18-2-9 15,-5-4 6-15,1-4-5 16,-4-6-1-16,3-4 7 16,0-2-6-16,4 0 0 15,3-6 11-15,5-4-6 16,2 0 27-16,4 2-8 0,5 4-5 16,-2 2-1-16,2 2-12 15,0 0-7-15,0 0-12 0,2 0 2 16,10 2 10-1,5 2-11-15,8 0-32 0,4-4-11 16,4 0-12-16,3-10 11 16,-3-10 5-1,0-6 23-15,-1-6 27 0,-8 0 6 16,-3 2 10-16,-8 4 34 16,-4 5 11-16,-4 8 27 15,-3 7-2-15,-2 6-35 16,0 0 1-16,0 0-25 15,0 10-26-15,0 9 8 16,0 8-2-16,0 1-4 16,6 0-3-16,3-4-9 0,5-4-6 15,-1-6-29-15,5-6 1 16,1-6 2 0,4-2 10-16,0-4 19 0,-3-16 11 15,-1-4 0-15,0 0 1 16,-6 0 7-16,-2 6 19 15,-6 6 28-15,-1 6-12 16,-2 6 7-16,0 0-25 16,0 2-23-16,5 16 16 15,-3 4-10-15,4 2-6 0,-4-2 8 16,2-4-9-16,-1-4-1 16,-3-6-11-1,2-6-3-15,0-2 15 0,4 0 0 16,3-16 1-16,7-8 6 15,1-4-7-15,2 0-5 16,-3 4 4 0,-3 8-10-16,-2 11 4 0,-3 5-10 15,-2 9 17-15,1 19 20 16,-2 6 4-16,0 2-8 16,1-2-16-16,1-6-28 15,1-12-112 1,5-16-138-16,-3-8-374 0,-4-16-336 0</inkml:trace>
  <inkml:trace contextRef="#ctx0" brushRef="#br0" timeOffset="-148441.45">7410 8855 2762 0,'0'0'622'0,"0"0"-417"16,0 0 1-16,0 0-122 0,0 0-77 15,0 0-7 1,0 0-246-16,47-4-659 0</inkml:trace>
  <inkml:trace contextRef="#ctx0" brushRef="#br0" timeOffset="-148077.31">8059 9006 2257 0,'0'0'780'15,"0"0"-463"-15,0 0-71 16,0 0-129-16,0 0-66 0,0 0-41 16,0 0-9-1,-92 68 17-15,76-32 3 0,1 2 19 16,1-2-5-16,8-2-4 16,6-6 1-16,0-8-23 15,6-6-8-15,21-8 29 16,9-6-30-16,7-4-46 15,3-18-91-15,-1-6-161 16,1-10-191-16,-12 6-209 16,-12 8-87-16</inkml:trace>
  <inkml:trace contextRef="#ctx0" brushRef="#br0" timeOffset="-147776.72">8232 9119 781 0,'0'0'826'0,"0"0"-455"0,0 0 107 15,0 0-164-15,0 0-3 16,0 0-106-16,0 0-106 15,33 0-59-15,-15 0-40 16,1 0-3-16,0-11-87 16,-3-4-5-16,-5 1 32 15,-7 0 63-15,-4 5 0 16,0-1 99-16,-4 2 26 16,-11 2-12-16,-3 3-11 15,-5 3 7-15,2 0-26 0,-2 4-4 16,0 14-23-1,6 9-10-15,1 5 5 0,7 2-18 16,5 2-7-16,4-4-26 16,2-6 0-16,25-8 0 15,9-10 0-15,8-8 0 16,5 0 0-16,2-22-60 16,-2-14-134-16,-15 4-418 15,-12 4-850-15</inkml:trace>
  <inkml:trace contextRef="#ctx0" brushRef="#br0" timeOffset="-146297.62">8965 9142 1930 0,'0'0'573'0,"0"0"-206"16,0 0-57-16,0 0-102 15,0 0-106-15,0 0-47 16,0 0-14-16,11-27-23 15,9 18-8-15,5-5 0 16,6-3-9-16,-2-2 5 16,-2-5-5-16,-5 2 7 0,-8-3 13 15,-12 3 25-15,-2 2 47 16,0 6-9-16,-23 6-33 16,-6 6 6-16,-2 2-33 15,0 14-15-15,6 14 2 16,12 10-11-1,11 6 0-15,2 1-1 0,15-1 0 16,19-8 1-16,6-8 0 16,4-10-1-16,-1-12-7 15,-3-6-11-15,-9 0 8 16,-6-16 5-16,-8-8 6 16,-3-2 11-16,-7 0-11 15,-1 2 13-15,-4 3 10 0,-2 9-7 16,2 6 13-16,1 6-14 15,2 0-15-15,6 4 0 16,4 17 0-16,7 4 0 16,3 2 0-16,0 0 0 15,-1-2 0 1,-4-7 0-16,-4-8-8 16,-5-8 7-16,0-2-6 0,0-6 7 15,2-16-2-15,1-6 2 16,1-7 0-16,3 2 0 15,-2 1-9-15,2 7-6 16,-5 10 3-16,3 6 6 16,-3 9 5-16,3 0-8 15,3 2 9-15,4 12 0 16,2 2 1-16,4 1 0 16,4-6 5-16,0-2-4 15,-2-9 11-15,1 0-13 16,-8 0 12-16,-3-19-4 15,-6 1-7-15,-9-4 11 16,-4 3-5-16,-2 2-6 0,0 3 5 16,-4 6-6-16,-9 8 0 15,-1 0 0-15,-1 10-10 16,-1 19 9-16,3 3 0 16,1 4-5-16,8-3 5 15,4-2-5-15,0-7 4 16,20-8-16-16,7-10-18 15,4-6 26-15,1 0-26 16,-1-8 15-16,-6-12 21 16,-2-7-6-16,-4 2 6 15,-3 0 3-15,-6 3 3 0,-3 8-3 16,-3 6 10-16,-2 8 5 16,-2 0-6-16,6 4-10 15,-2 17-2-15,5 1 0 16,1 2 6-16,4-6-12 15,4-4 3-15,0-8-20 16,2-6 17-16,0 0-10 16,-2-8 16-16,-1-14 0 15,-1-3 0-15,-1 1 3 16,-3 1-3-16,-5 5 0 0,-1 5 6 16,-4 9-6-16,0 4 9 15,-2 0-9-15,2 6 0 16,1 10-8-16,4 1 8 15,2-2 0-15,1-1 3 16,4-5-3-16,1-5 0 16,4-4 0-16,0 0 0 15,-1-14 4-15,1-4-3 16,-4-4-1-16,-4 1 10 16,-4 3-4-16,-3 4 39 0,-4 4 21 15,0 6-66-15,0 4 0 16,0 0 0-16,0 24 0 15,0 10 0-15,0 11 0 16,5 7 0-16,1 6 0 16,6 4 0-16,-1 2 0 15,-1-2 0-15,0-3 0 16,-4-9 0-16,-3-8 0 16,-3-10 0-16,0-10 0 0,-3-8 0 15,-15-10 0-15,-1-4 0 31,-4-6 0-31,-1-22 0 0,5-12 0 16,13-10 0-16,6-7 0 16,6-3 0-1,33 0 0-15,41-20-84 0,-6 16-291 0,-3 10-1029 0</inkml:trace>
  <inkml:trace contextRef="#ctx0" brushRef="#br0" timeOffset="-145139.09">11006 9033 1234 0,'0'0'642'16,"0"0"-2"-16,0 0-86 15,0 0-186-15,0 0-65 16,0 0-106-16,0 0-39 16,-22-80-158-16,24 64 0 15,16 2 0-15,2 4 0 16,5 6 0-16,-1 4 0 16,0 2 0-16,-1 18 0 0,-3 8 0 15,-5 6 0-15,-3 1 0 16,-8-2 0-16,-2-4 0 15,1-8-41-15,-3-4-4 16,0-12 3-16,2-5 35 16,2 0 7-16,5-14 0 15,7-13-3-15,1-4 4 16,1-2-1-16,3 4 2 16,-6 7-1-16,-1 10 14 15,-6 10-15-15,1 2 1 0,3 12-1 16,-1 14 1-16,1 5-1 15,7-3 0-15,3-2-39 16,5-8-33-16,4-11-15 16,3-7 24-16,-1 0 38 15,-2-14 19-15,-6-8 6 16,-6-2 10-16,-7 5 22 16,-3 2 20-16,-7 8-7 15,-2 6 2-15,0 3-4 16,0 0-41-16,0 18 14 15,0 4-16-15,0 4 0 16,0 1 13-16,6-5-13 0,13-7-12 16,4-4 11-16,9-9-17 15,4-2-15-15,-5-6-27 16,-4-15-6-16,-12-2 45 16,-8-4 9-16,-7 0 12 15,0 0 14-15,-22 4 2 16,-5 4 19-16,-4 7-19 15,2 10-15-15,2 2 1 16,7 0-2-16,7 2-6 16,8 6 5-16,5 0 1 0,0-4 20 15,20-2 13-15,11-2 1 16,8 0 13-16,0-4-37 16,3-10-8-16,-1-2 10 15,-5 2-6-15,-7 4 16 16,-6 6-1-16,-2 2-12 15,-3 2 1-15,-3 6-10 16,3 16 0-16,0 10 0 16,-2 4-17-16,-6 0-16 15,-1-4-18-15,-1-5 16 16,-6-9 25-16,0-8-2 0,0-6 12 16,0-4 5-16,5-2 12 15,1-19 5-15,6-5-14 16,-1-2-8-16,5 1 7 15,-2 0-7-15,2 8 0 16,-2 4 1-16,-3 11 0 16,0 4 12-16,1 2-7 15,-4 18 3 1,4 6 7-16,-1 4-16 16,0-2 0-16,5-1-89 15,11-11-378-15,-4-8-405 0,0-8-763 16</inkml:trace>
  <inkml:trace contextRef="#ctx0" brushRef="#br0" timeOffset="-144967.22">12539 8993 1892 0,'0'0'866'16,"0"0"-524"-16,0 0-145 15,0 0-160-15,116-10-37 16,-62 2-499-16,-10-2-554 0</inkml:trace>
  <inkml:trace contextRef="#ctx0" brushRef="#br0" timeOffset="-144731.65">12882 8823 2270 0,'0'0'941'0,"0"0"-406"15,0 0-287-15,0 0-146 16,0 0-102-16,0 0 0 15,0 0 0-15,-2 48 0 16,8-4 0-16,4 8 0 16,-2 6 0-16,-1 5 0 15,3 3 0-15,-2-4 0 0,1-4 0 16,-3-10 0-16,2-10 0 16,-4-12-104-16,0-12-176 15,-4-14-262-15,0-10-198 16,0-10-260-16</inkml:trace>
  <inkml:trace contextRef="#ctx0" brushRef="#br0" timeOffset="-144069.05">12925 9068 766 0,'0'0'1022'15,"0"0"-281"-15,0 0-155 16,-8-109-240-16,8 91-93 16,19 4-124-16,8 8-75 0,6 6-36 15,2 0-15-15,1 4-3 16,-3 16-61-16,-10 6-79 15,-9 2-26-15,-14 1 37 16,0-4 2-16,-19 0 34 16,-12-7 69-16,0-4 16 15,0-6 8-15,4-8 29 16,9 0 8-16,9 0 20 16,9 0 28-16,0-10-16 15,27 2-15-15,11 0-9 16,11-2 5-16,5 2-25 15,3-2-19-15,1-3 5 16,-4 0-11-16,-7-4-8 16,-14 2 8-16,-13-3 0 0,-11-1 15 15,-9 1 9-15,0 4 3 16,-20 2 0-16,-5 8-27 16,3 4-13-16,2 0 12 15,4 20-7-15,10 6 8 16,6 4 9-16,0-2-3 15,18-2 21-15,9-3-9 16,8-11 1-16,3-6 13 16,0-6-26-16,-5 0 3 0,-6-9 0 15,-7-9 4 1,-5 0 22-16,-3-1-26 0,-3-2-9 16,-1 6 14-16,-1 2-13 15,0 9 0-15,-2 4 6 16,1 0 1-16,0 18 14 15,4 8-13-15,-3 2-8 16,-1-1 5-16,-2-5-6 16,3-7-20-16,0-8-11 15,0-7 25-15,3 0 6 16,4-10 0-16,6-12 9 16,2-4 22-16,7-1-8 15,5 4-5-15,-1 2-6 0,-2 9-6 16,-4 8 10-16,-6 4-16 15,-4 2-10-15,-5 18 3 16,-4 4-116 0,5 7-182-16,-3-6-528 15,-2-4-968-15</inkml:trace>
  <inkml:trace contextRef="#ctx0" brushRef="#br0" timeOffset="-142665.39">14143 8965 1347 0,'0'0'641'0,"0"0"-53"0,0 0-204 0,0 0-70 15,0 0-73-15,0 0-86 16,0 0-50-16,-44-58-57 16,24 58 4-16,-3 18 4 15,-1 4-1-15,2 4 2 0,1 2-34 16,11-1-13 0,10-5-2-16,0-4-8 0,10-11 0 15,19-4-27-15,7-3 12 16,5-13 1-16,-4-13 3 15,-6-7 10-15,-4-6 2 16,-7-7-1-16,-6-6 22 16,-6-8-4-16,-3-2 0 15,-5 0 3-15,0 9-21 32,0 16 0-32,0 18 0 15,0 19 0-15,-3 14 0 0,-1 31 0 16,4 13 0-16,0 10 0 15,2 0 0-15,19-4 0 16,8-12 0-16,8-12-11 16,7-14-29-16,8-13-11 15,2-13-9-15,-6 0 16 16,-3-11 8-16,-11-13 36 16,-12-4 1-16,-9-6 6 0,-11 2 19 15,-2 2-13 1,0 8 17-16,-13 12-9 0,-9 10-20 15,-3 0 7-15,-4 26-8 16,2 10-6-16,3 4 5 16,6 0 0-16,7-2 1 15,11-9-24-15,0-10-19 16,7-9-13-16,15-10 14 16,2 0 32-16,1-10 8 15,-5-9 4-15,-2-8 28 16,-5 0 9-16,-4-2-11 15,-2-1 17-15,-2 6-18 16,-5 6-7-16,2 12 13 16,-2 6-27-16,0 0 1 15,0 20-7-15,0 6-3 0,2 2-3 16,0-2 4-16,3-4-28 16,3-8 0-16,4-7 0 0,3-7 21 15,3 0 2-15,0-5 7 16,2-11-2-16,-1-4 1 15,2-2 1-15,-3 4 5 16,-1 2-5-16,-3 6 0 16,-5 6 5-16,-3 4-4 15,-1 0 20-15,0 10-1 16,-1 8-13-16,1 0-4 0,1-2-3 16,3-2-73-16,0-6-22 15,0-8-4-15,4 0 48 16,3-2 27-16,3-16 24 15,2-4 8-15,1-2 8 16,1 2 28 0,-4 2-8-16,-3 8-2 0,-5 8 22 15,-4 4-37-15,0 0-10 16,-3 14 23-16,5 6-32 16,2 0 0-16,5-2-42 15,3-6-78-15,8-6-84 0,0-6-8 16,-2 0 9-1,-3-14 69-15,-9-10 72 0,-4-6 62 16,-9-6 46-16,0-6 23 16,0-6 26-16,0-6-5 15,0 2 9-15,3 3 102 16,-1 13 1-16,0 18-16 16,0 18-69-16,-2 4-82 15,0 38-11 1,0 15-8-16,3 11-5 0,3 4 4 15,3-8-15-15,5-6-32 0,1-14-85 16,5-12-141 0,3-16-191-16,8-16-95 0,-7-6-123 15,-4-16-322-15</inkml:trace>
  <inkml:trace contextRef="#ctx0" brushRef="#br0" timeOffset="-142503.02">15121 8696 2089 0,'0'0'901'16,"0"0"-545"-16,0 0 19 15,0 0-149 1,0 0-140-16,179 19-86 0,-81-19-63 0,-16 0-415 16,-15 0-933-16</inkml:trace>
  <inkml:trace contextRef="#ctx0" brushRef="#br0" timeOffset="-141763.84">15807 8566 1607 0,'0'0'702'15,"0"0"-166"-15,0 0-79 16,0 0-228-16,0 0-100 16,0 0-31-16,0 0-17 15,41 34-18-15,-28 4-20 16,3 9-13-16,1-1-17 16,2-4-13-16,0-8-1 15,1-12-17-15,-1-12 1 16,-2-10 17-16,1-2 8 0,-1-24 3 15,0-10 1-15,-5-4-11 16,2-5 11-16,2 4-12 16,-3 6-22-16,0 9-124 15,-2 16-203-15,3 10-378 16,-3 20-64-16,1 4-294 0</inkml:trace>
  <inkml:trace contextRef="#ctx0" brushRef="#br0" timeOffset="-141137.89">16278 8755 1627 0,'0'0'668'0,"0"0"-359"15,0 0 25-15,0 0-195 16,0 0-80-16,0 0-25 16,0 0 14-16,67-92 0 15,-67 75-4-15,0 6-13 16,0 4 5-16,-12 3 10 15,-5 4-32-15,-1 0-14 16,-2 16 5-16,0 7-4 16,6 4 4-16,7 1-5 0,7-1-1 15,0-3-5 1,10-6 5-16,16-8 0 0,7-10 1 16,6 0-6-16,-1-8-6 15,-3-12-8-15,-4-6 20 16,-4 0 6-16,-9-2-5 15,-5 2 29-15,-4 3 11 16,-5 5 8-16,2 9 38 16,-6 6-12-16,0 3-45 15,0 4-30-15,0 18 2 16,2 5-4-16,2 3-4 16,2-5-49-16,7 0-7 15,1-10 11-15,7-6 26 0,0-9 24 16,6 0-2-16,0-12 3 15,2-12 1-15,0-7-1 16,0-5 10-16,-4-6-10 16,-4-4 0-16,-2-6 9 15,-11 0-9-15,-3 4 12 16,-5 4 39-16,0 7 26 16,0 12 19-16,0 10-5 15,-3 12-17-15,-1 3-13 16,2 11-55-16,-2 24 0 15,1 13 8-15,1 10-5 0,0 6 16 16,2 0-14-16,0-4-11 16,0-10 10-16,4-5-9 15,14-13-2 1,4-12-4-16,1-10-30 16,-1-10-16-16,-4-2-60 15,-12-40-133-15,-6 2-374 0,0-1-639 16</inkml:trace>
  <inkml:trace contextRef="#ctx0" brushRef="#br0" timeOffset="-140932.95">16823 8538 1881 0,'0'0'761'0,"0"0"-410"16,0 0-10-16,0 0-79 15,0 0-103-15,0 0-64 16,139-74-52-16,-101 70-43 16,-3 4-10-16,8 0-232 15,-10 4-392-15,-9 6-457 0</inkml:trace>
  <inkml:trace contextRef="#ctx0" brushRef="#br0" timeOffset="-140603.79">17127 8614 398 0,'0'0'1361'0,"0"0"-807"0,0 0-330 15,0 0-16-15,0 0-85 16,0 0-83-16,0 0-25 16,100-16 0-16,-80 2-14 15,-4 0 11-15,-5-2 6 16,-9-2 64-16,-2 4 50 15,0 0 18-15,-9 6-14 16,-9 4-47-16,-4 4-32 16,-2 2-6-16,1 20 0 15,3 6-2-15,9 6 13 16,9 2-25-16,2-5-14 16,11-5 1-16,24-8-24 0,12-12-8 15,12-6-56 1,3 0-152-16,20-36-87 0,-15 1-421 15,-14 3-360-15</inkml:trace>
  <inkml:trace contextRef="#ctx0" brushRef="#br0" timeOffset="-140398.65">17661 8436 978 0,'0'0'1237'16,"0"0"-593"-16,0 0-297 15,0 0-53-15,0 0-86 0,0 0-67 16,0 0-57-1,-73 118-39-15,56-80-16 0,-4-2-29 16,1-4-42-16,2-6-139 16,2-5-191-16,1-15-167 15,6-4-148-15,2-2-190 0</inkml:trace>
  <inkml:trace contextRef="#ctx0" brushRef="#br0" timeOffset="-140272.22">17488 8474 1164 0,'0'0'874'0,"0"0"-147"0,0 0-230 16,0 0-270-16,0 0-77 16,0 0-43-16,0 0-77 15,64 94-30 1,-28-64-54-16,9-2-155 0,22-4-170 16,-9-7-356-16,-12-8-199 0</inkml:trace>
  <inkml:trace contextRef="#ctx0" brushRef="#br0" timeOffset="-139768.84">17991 8534 1435 0,'0'0'508'0,"0"0"-180"16,0 0 11-16,0 0-119 15,123-136-117-15,-92 92-59 16,-2-4-20-16,-2-7-23 15,-5 3 11-15,-9 4 13 16,-9 8 62-16,-4 10 51 16,0 12 19-16,-10 10-54 15,-11 8-23 1,2 4-43-16,1 24 14 0,2 12 29 16,5 8-8-16,4 8-15 0,7 2-17 15,0 4-23-15,0-1-7 16,11-5-10-16,5-4 6 15,-3-8-5-15,-3-10-1 16,-6-8 0 0,-2-10-8-16,-2-7-10 0,0-9 6 15,0 0 12-15,0 0 0 16,0-9-1-16,0-7 1 16,0-2 6-16,4-4-5 15,7 0 15-15,7-2 0 16,3 0-10-16,5 6 11 15,-2 4-8 1,1 6-9-16,-4 8 0 16,-4 0-3-16,-3 10-3 0,-1 12 5 0,-3 4-18 15,4 2-89-15,1-2-174 16,19-2-101-16,-5-8-381 16,2-7-360-16</inkml:trace>
  <inkml:trace contextRef="#ctx0" brushRef="#br0" timeOffset="-139264.55">18733 8452 1551 0,'0'0'674'16,"0"0"-188"-16,0 0-104 0,0 0-97 16,0 0-99-16,0 0-66 15,0 0-32-15,-71-87-34 16,42 102-37-16,-2 17-11 15,-1 4-6-15,8 2 0 16,6-4 0-16,13-6-6 16,5-10-51-16,8-6-30 15,15-10 21-15,10-2 49 16,-5-2 17-16,-6-16 10 16,-4-2 13-16,-7-2 13 15,-2 0 3-15,-7 4-9 16,1 4-5-16,-1 10 5 0,-2 4-30 15,0 6-15-15,0 20 15 16,5 2-6-16,1 2-44 16,3-4-26-16,5-7-34 15,1-12 11-15,3-7 51 16,-1 0 48-16,1-12 8 16,3-14 17-16,0 0 40 15,4-4 11-15,4 2 8 16,2 4 0-16,5 8-22 0,-1 6-17 15,2 10 1 1,-4 0-28-16,-4 20 0 0,-5 12-15 16,-4 6 3-16,-7 2-12 15,-8-4-1-15,-5-4-67 16,-5-7-13-16,-24-10-36 16,-30-12-78-16,3-3-501 15,4 0-1018-15</inkml:trace>
  <inkml:trace contextRef="#ctx0" brushRef="#br0" timeOffset="-137368">19680 8442 1774 0,'0'0'740'16,"0"0"-282"-16,0 0-118 15,0 0-70-15,0 0-123 16,0 0-54-16,0 0-6 16,-87-92-41-16,45 92-28 15,-3 10-1 1,1 16 8-16,8 2 1 0,9 2-8 15,17-4-12-15,10-4 10 16,6-8-16-16,30-8 0 0,13-6 15 16,8-6-15-16,1-24 0 15,-4-8 0-15,-7-8 0 16,-11-6 0-16,-13-5 0 16,-7-1 0-16,-11 0 0 15,-5 2 0-15,0 10 0 31,-2 16 0-31,-9 16 0 16,1 14 0-16,-1 14 0 16,3 26 0-16,1 16 0 15,7 6 0-15,0 2 0 16,13-3 0-16,16-11 0 0,9-10 0 16,5-12 0-1,1-12 0-15,-2-12 0 0,-9-4-38 16,-6-6 17-16,-11-14 9 15,-7-9 11-15,-5 0-8 16,-4-1 8-16,0 2 1 16,0 6 0-16,0 8 0 15,0 14 6-15,0 0-5 16,0 19-1-16,0 16 4 16,21 3-4-16,8 2-5 15,15-6 4-15,12-8 1 16,10-12-1-16,8-8-20 15,-3-6-25-15,-8-2 23 0,-12-18-1 16,-17-4 24-16,-17-4 6 16,-13-2 2-16,-4 2 20 15,0 3 5-15,-15 10-10 16,-10 11 4-16,-1 4-27 16,-1 4 0-16,1 18 0 15,5 2-6-15,11 2 5 16,10-4-8-16,0-6-16 0,13-4 10 15,13-8-14 1,6-4 10-16,-3-2 18 0,-3-16 1 16,-6-2 6-16,-6-2 16 15,-8 4 16-15,-1 1 13 16,-5 8 4-16,0 7-55 16,0 2 0-16,0 2 0 15,0 24 0-15,0 10 0 16,0 10 0-16,6 8 0 15,8 6 0-15,3 4 0 16,2 1 0-16,-1-3 0 0,-5-6 0 16,-7-8 0-16,-6-10 0 15,0-10 0-15,-2-12-3 16,-15-8-7-16,-8-8 9 16,2 0 2-16,3-24-8 15,9-10 2-15,11-12-2 16,0-10-20-16,21-7 0 15,19-5 15-15,9 0-14 16,8 6-26-16,1 6 4 16,-4 8 3-16,-12 8 16 15,-11 7 28-15,-15 10 1 16,-12 0 5-16,-4 10 26 16,0 0-10-16,-18 8-7 0,-1 5-14 15,-2 0-5-15,6 0 5 16,6 8-2-16,4 6-11 15,5-3 7 1,2 4 6-16,23-8 9 0,6 1 4 16,7-3-4-16,1-3 0 15,-4 0-9-15,-6-1-8 16,-12 3 7-16,-5 5-9 16,-8 5 10-16,-4 6 0 15,0 4 1-15,0 2-1 0,0 0-10 16,0-4-2-16,0-4 1 15,13-6-8-15,8-6 10 16,6-4-8-16,6-2-4 16,0 0 6-16,3-12-1 15,-3-8 9-15,-4-2 6 16,-4-4 2-16,-8-4 8 16,-3-3 6-1,-5 0-7-15,-5-2 23 0,-4 8-2 16,0 6 1-16,0 10 28 15,0 8-8-15,-11 3-22 16,-7 8-15-16,1 19-12 16,-4 5 8-16,8 2-3 0,4 0-4 15,9-6-2 1,0-4-12-16,22-8 12 0,16-8-9 16,11-6-3-16,3-2-1 15,1 0-5-15,-6-14 6 16,-12-6 12-16,-8-4 0 15,-9-2 17-15,-9-5 19 16,-2 4-11-16,-5 3-2 16,-2 6-1-16,0 10 11 15,0 8-33-15,-7 8 0 16,-9 24 0-16,3 10 0 0,3 6 0 16,10 0 0-16,2-4-38 15,69-8-128-15,-2-12-455 16,7-16-583-16</inkml:trace>
  <inkml:trace contextRef="#ctx0" brushRef="#br0" timeOffset="-136837.45">22120 8133 530 0,'0'0'1752'0,"0"0"-890"15,0 0-306-15,0 0-296 0,0 0-124 16,0 0-136-16,0 0 0 15,55-70 0-15,-23 70 0 16,1 0 0-16,0 6 0 16,-6 12 0-16,-9 2 0 15,-9 4-33-15,-7 2-27 16,-2 0-3-16,-4-2 33 16,-19-4 3-16,1-2 19 15,-2-7 8-15,4-4 0 16,9-3 19-16,3-4 4 15,8 3-2-15,0-3 28 16,10 0-22-16,15 4-15 0,6 0-7 16,4 6-5-16,5 2-17 15,-2 6-10-15,-5 4-13 16,-8 2 23-16,-11 4 4 16,-12 2 13-16,-2-2 1 15,-18-4 11-15,-16-4 18 16,-5-4-11-16,-2-6-10 15,1-6-9-15,0-4-18 16,11 0-255-16,11-6-621 0</inkml:trace>
  <inkml:trace contextRef="#ctx0" brushRef="#br0" timeOffset="-133868.59">23210 8075 1750 0,'0'0'671'0,"0"0"-314"16,0 0-28-16,0 0-170 16,0 0-96-16,0 0-34 15,0 0-18-15,-16 54-10 16,16-46 0-16,0-4 5 15,6-4 21-15,8 0 9 16,-1-4 7-16,1-10 19 16,-8-4-4-16,-1 0 14 15,-5 2-16-15,0 2-13 16,0 8-8-16,-11 6-35 0,1 0-52 16,-1 28-207-16,3 4-413 15,-2 2-481-15</inkml:trace>
  <inkml:trace contextRef="#ctx0" brushRef="#br0" timeOffset="-133569">23058 8430 519 0,'0'0'1474'0,"0"0"-973"16,0 0-115-1,0 0-123-15,0 0-160 0,0 0-67 16,0 0-28-16,-72 12-1 16,72 0-6-16,0-4-1 15,12-4 1-15,3-4 7 16,3 0-1-16,-5-4 4 16,-3-8-10-16,-8-2 42 15,-2 2 40-15,0 4-28 16,0 2-10-16,-12 4-16 15,1 2-29-15,3 0-8 0,8 20-148 16,0 2-296-16,11-2-537 0</inkml:trace>
  <inkml:trace contextRef="#ctx0" brushRef="#br0" timeOffset="-133269.22">23379 8406 2210 0,'0'0'722'0,"0"0"-451"0,0 0-84 16,0 0-109-1,0 0-42-15,0 0-26 0,0 0 6 16,16 62-16-16,-1-58-21 16,5-4 0-16,3 0 21 15,-4-12 2-15,-3-8-2 16,-9-4 10-16,-7 2 50 15,0 0 30-15,-9 4 3 16,-18 7-19-16,-2 10-37 16,-2 1-22-16,2 8-15 31,6 16-120-31,10 14-198 0,9-4-478 0,4-8-465 0</inkml:trace>
  <inkml:trace contextRef="#ctx0" brushRef="#br0" timeOffset="-132032.75">24236 8045 637 0,'0'0'1638'0,"0"0"-973"15,0 0-181-15,0 0-181 16,0 0-117-16,-113-56-81 16,77 80-27-16,3 12-78 15,4 10 0-15,8 6 0 16,15 2 0 0,6-4 0-16,9-4 0 0,25-7 0 15,10-11 0-15,10-12 0 16,4-14 0-16,-3-2-33 15,-4-8 18-15,-8-15 14 0,-12-6 1 16,-11-1 8-16,-6-2 14 16,-8 1-3-1,-2 7-19-15,-4 8 0 0,0 10 0 16,0 6 0-16,0 6 0 16,0 20 0-16,0 6 0 15,0 3 0-15,9-3 0 16,16-6 0-16,6-6 0 15,4-12 0-15,3-8 0 0,-7 0 0 16,-4-7 0 0,-9-12 0-16,-9-3 0 0,-7-2 0 15,-2-2 0-15,-2-1 0 16,-21 4 0-16,0 4 0 16,-6 9 0-16,2 6 0 15,2 4 0-15,8 0 0 16,7 10 0-1,8 2-14-15,2 0 13 0,0-4-5 16,25-4 1-16,6-4 5 16,9 0 12-16,5-2-12 15,-3-9 7-15,-5 0 0 16,-5 1-7-16,-12 8 0 16,-9 2 0-16,-4 0 0 15,0 18 0-15,-1 9 0 0,1 2 0 16,1 1 0-16,6-6 0 15,-1-3-3-15,3-11-41 16,2-10-2 0,0 0 26-16,0-6 20 0,-1-16 1 15,2-3-1-15,-4 0 0 16,3-2 6 0,-3 7-5-16,-3 4 5 0,-2 6 9 15,-3 6-4-15,-1 4 7 16,2 0-17-16,3 10 7 15,-1 8-7-15,9 0-1 0,1-4 0 16,4-1-1-16,5-9-30 16,4-4-2-1,2 0-61-15,-2-15-31 0,-4-6 62 16,-8-10 41-16,-2-1 20 16,-6-6 2-16,-4-4 50 15,-4-6 28-15,-3-2 0 16,0 2-12-16,-2 8 9 15,0 13-6-15,0 15-69 16,0 12 0-16,0 11 0 16,-2 31 0-16,0 12 0 15,2 12 0 1,0 2 0-16,8-4 0 16,15-8 0-16,6-12 0 15,4-13 0-15,3-13 0 0,-1-14 0 0,-2-4 0 16,-4-3 0-1,-6-19 0-15,-6-2 0 0,-1-3 0 16,-3-2 0-16,-1 3 0 16,-3 2 0-16,-3 6 0 31,2 10 0-31,-6 8 0 0,-2 0 0 16,2 12 0-16,-2 12 0 15,4 6 0-15,1-2 0 16,3-2 0-16,6-5 0 15,5-12-29-15,4-7-55 16,0-2-66-16,1-3-43 16,-2-15 13-16,5-19-117 15,-5 5-389-15,-4 0-455 0</inkml:trace>
  <inkml:trace contextRef="#ctx0" brushRef="#br0" timeOffset="-131874.49">26017 7840 2058 0,'0'0'818'16,"0"0"-340"-16,0 0-186 15,0 0-140-15,0 0-152 16,0 0-3-16,0 0-140 16,6 9-189-16,3 2-505 15,-7-1-955-15</inkml:trace>
  <inkml:trace contextRef="#ctx0" brushRef="#br0" timeOffset="-131671.05">25234 8015 1991 0,'0'0'689'16,"0"0"-332"-16,0 0-8 15,0 0-139-15,143-4-129 16,-70 0-72-16,10 2-9 16,27 2-234-16,-21 0-453 15,-16 0-808-15</inkml:trace>
  <inkml:trace contextRef="#ctx0" brushRef="#br0" timeOffset="-128803.99">26104 7908 1711 0,'0'0'682'16,"0"0"-188"-16,0 0-144 0,-8-106-46 15,6 94-112-15,2 6-41 16,-2 6-40-16,2 0-54 16,0 12-13-16,-2 20-44 15,0 17 0-15,2 10 0 16,0 8 0-16,0-1 0 15,0-6 0-15,2-10 0 16,10-8 0-16,-4-14 0 0,-1-7-30 16,-3-13-11-16,-2-8 20 15,1 0 20-15,-1-7-1 16,3-11-8-16,1-6 9 16,5 0-17-16,3 0 18 15,-1 6-1-15,2 8-10 16,6 6 11-16,1 4 0 15,3 0-6-15,2 14 5 16,-4 6-13-16,0 2-118 16,-10-2-33-16,-8 0-15 0,-5-4 40 15,-7-3 50-15,-15-4 69 16,-7-3 21 0,0-3 18-16,7-3 50 0,3 0 18 15,13 0 6-15,6-9 7 16,0-3-18-16,16-3-51 15,13-2-30-15,7 1 0 16,5-2-2-16,0 0-25 16,-1 0 11-16,-7 2 16 15,-8 0-1-15,-8 4 1 16,-7 2 42-16,-6 4 30 16,-4 6 29-16,0 0-38 15,0 0-41-15,0 12-10 0,0 6-12 16,0 4-7-16,2-2 7 15,11-2-16-15,10-6-5 16,4-6-20 0,2-6 8-16,0 0-1 0,-8 0 7 15,-2-14 27-15,-9-2 0 16,-2-2 0-16,-4 2 9 16,-4 4 6-16,0 6 6 15,0 6 9-15,0 0-30 16,0 2-8-16,0 18 6 15,7 0-5-15,1 0 6 0,8-4-25 16,7-6-14-16,5-8 19 16,1-2 13-16,2-8 2 15,-2-14 6-15,-2-8 0 16,-4-4 9-16,-5-4-9 16,-3-6 2-16,-2-6 23 15,-3-4-7-15,-4-5 0 16,-2 5 9-16,-2 8-6 15,-2 12 30-15,0 16 2 16,0 16-8-16,0 2-20 0,0 28-25 16,-6 18 0-16,-3 11 7 15,5 7-7-15,4-2 10 16,0-4-10 0,2-8-4-16,22-10-7 0,7-10-13 15,6-10-9-15,2-10 18 16,-1-6-7-16,-7-4 15 15,-4 0 7-15,-6-10 0 16,-9-10 9-16,1-2-9 16,-3-2 1-16,-4 0 9 15,1 2-2-15,-3 6 11 0,-4 6 14 16,0 8 6 0,0 2-1-16,0 0-37 0,0 20-1 15,-2 4 4-15,0 2-4 16,2-2 0-16,0-4-23 15,14-4-22-15,7-8 5 16,4-4 4 0,2-4 14-16,0 0 21 0,-5-14 2 15,0-4-1-15,-6-2 6 16,-3 0-5-16,-3 4 23 16,-4 4-3-16,-4 4 15 15,-2 6-3-15,0 2-16 16,0 0-11-16,0 16-6 15,0 6-1-15,5 4 0 16,1-2-23-16,6-4-20 0,3-6 8 16,1-6 8-16,1-8 19 31,4 0 8-31,-6-4 1 0,-1-12 4 16,-6-6-4-16,-6-2 0 15,-2-2 7 1,0 2-6-16,-17-2-2 0,-5 6-11 0,-1 4-16 15,1 4 5 1,6 6 4-16,8 4 8 0,8 2 10 16,0 0-20-16,4 0-4 15,18 0 25-15,5 0 0 16,6 0 28-16,0 0-10 16,2 0 9-16,-4 0 6 15,-8 0-12-15,-2 0 5 16,-5 10 5-16,-5 8-16 15,-3 4-3-15,-1 6-12 16,0-2-6-16,-2-2-39 16,-3-4-36-16,2-8 11 15,-2-8 34-15,3-4 36 0,-1 0 15 16,1-10 7-16,4-12 25 16,-1-2 4-1,3-2-12-15,5 2-11 0,-1 2-8 16,1 8-10-16,0 8-1 15,0 6-9-15,-3 4-4 16,0 18 3 0,0 6 1-16,1 2-45 0,-1-2-150 0,6-10-289 15,-4-6-398 1,-1-12-547-16</inkml:trace>
  <inkml:trace contextRef="#ctx0" brushRef="#br0" timeOffset="-128631.16">27717 7654 2221 0,'0'0'513'15,"0"0"-238"-15,0 0-136 16,0 0-139-16,0 0-277 16,0 0-524-16</inkml:trace>
  <inkml:trace contextRef="#ctx0" brushRef="#br0" timeOffset="-128474.31">26997 7760 2031 0,'0'0'678'16,"0"0"-206"-16,0 0-249 16,0 0-161-16,221 6-62 15,-65-2-283-15,-16-2-444 16,-24-2-1024-16</inkml:trace>
  <inkml:trace contextRef="#ctx0" brushRef="#br0" timeOffset="-128237.92">28527 7692 2158 0,'0'0'673'0,"0"0"-200"16,0 0-110-16,0 0-135 15,0 0-105-15,0 0-45 16,0 0-78 0,5 38 0-16,-14 18 0 0,3 8 0 15,-1 4 0 1,7-1 0-16,0-5 0 0,0-12 0 0,9-10-59 16,7-14-158-16,-1-14-128 15,-2-10-287-15,-10-2-141 0</inkml:trace>
  <inkml:trace contextRef="#ctx0" brushRef="#br0" timeOffset="-127873.2">28354 7958 1918 0,'0'0'786'0,"0"0"-283"15,0 0-184-15,0 0-151 0,0 0-111 16,158-33-57-16,-95 26-10 15,-5-1-47-15,-8 1-12 16,-11-4 28-16,-15 1 41 16,-10 2 3-16,-12 2 44 15,-2 2 32-15,0 4-20 16,0 0-34-16,0 0-2 16,0 13 13-16,0 5 22 15,0 4-10-15,0-3-19 16,0 2-10-16,13-6-1 15,9-4-6-15,5-5 9 0,4-5-12 16,3-1-3 0,-1 0 8-16,-4-9-14 0,-4-5 6 15,-8-4 4-15,-3-3-10 16,-6-3 0-16,-3-2 0 16,-5 0 0-16,0 4 0 15,-2 8 0-15,-23 6-47 16,-32 8-197-16,3 8-391 15,0 8-863-15</inkml:trace>
  <inkml:trace contextRef="#ctx0" brushRef="#br0" timeOffset="-125770.95">29871 7818 1587 0,'0'0'710'16,"0"0"-347"-16,0 0 136 0,0 0-301 15,0 0-81-15,0 0-15 16,0 0-50-16,-102-66-5 16,71 82 20-16,0 10 8 15,2 7-9-15,8 0-39 16,13-3-16-16,8-2 10 15,8-10-21-15,28-7 2 16,13-11-2-16,7 0-3 16,-1-25 1-16,-3-11-2 15,-8-5-1-15,-10-8 5 16,-12-3 1-16,-8 0 11 16,-10-2 6-16,-4 4-1 15,0 9 14-15,0 9-5 16,-12 14 2-16,3 14 5 15,-1 4-33-15,-2 22 0 16,1 19 0-16,0 11 0 16,2 4 0-16,4 2 0 15,5-4 0-15,0-6 0 16,17-9 0-16,16-10 0 16,9-11 0-16,5-10-26 15,2-8 8-15,-4 0-15 0,-8-15 16 16,-6-14 16-16,-8-7 2 15,-10-2 0-15,-3-4 12 16,-8 6-1-16,-2 6 17 16,0 12 10-16,0 12-39 15,-12 6 0-15,1 12 0 16,-3 18 0-16,8 4 0 16,6 2 0-16,0 0 0 15,22-7 0-15,18-6-8 16,14-9-2-16,6-8-22 15,7-6 1-15,-3 0-5 0,-4-11 10 16,-12-12 26 0,-11-7-1-16,-14-2 1 0,-10-2 17 15,-11 2 4-15,-2 6 7 16,-2 10 14-16,-21 10-27 16,-4 6-12-16,-1 0-3 15,-1 20-5-15,7 6 4 16,4 0-12-16,11-2-5 15,7-4-25-15,0-4-2 16,16-8 4-16,8-6 10 0,1-2 5 16,-3 0 25-1,-1-8 1-15,-11-6 6 0,-1 0 26 16,-7 0-1-16,-2 6 8 16,0 2-9-16,0 4 3 15,0 2-9-15,0 0-24 16,0 20 1-16,0 8 1 15,0 8-2-15,8 7 0 16,0 3 0-16,3 4 0 16,1-1 0-16,-4 0 0 15,-1-3 1-15,-5-6-1 16,-2-6 0-16,0-9 0 16,-4-7-7-16,-12-11 0 0,-4-5-8 15,-2-2 4-15,1 0 11 16,4-20 0-16,8-8-1 15,9-8 0-15,0-6-32 16,22-6 9-16,11-2 10 16,12-1-1-16,2 4 8 15,2 3 5-15,-3 1-7 16,-7 5 3-16,-10 0 6 16,-12 6-1-16,-5 2 0 15,-10 4 1-15,-2 4 9 16,0 8-7-16,-5 4-2 15,-8 6 0-15,0 4-4 16,1 0-5-16,4 4 8 0,6 12-7 16,2 0 8-16,0 2 0 15,12-2 0-15,17-2-1 16,5-4 1-16,1-4-1 16,2-2 1-16,-8 0-9 15,-5 0 9-15,-8 0-6 16,-8 2-2-16,-6 4 8 15,-2 6-12-15,0 2 7 16,-2 4 4-16,-6 0 1 16,1 0-1-16,5-6 1 0,2-2-1 15,0-5 0-15,6-5-14 16,14-4-12-16,7 0 3 16,2 0-27-16,0-11 5 15,-2-7-1 1,-5-3 33-16,-2-4 14 0,-6-1 1 15,-4-2 15-15,-3 0 17 16,-2 6-7-16,-3 4 29 16,-2 6-8-16,0 8-2 0,0 4-14 15,-9 0-29 1,-6 20-1-16,-2 2 11 0,5 4-12 16,3 0 18-16,9 0-9 15,0-4 0-15,17-4 9 16,19-4-18-16,7-4 1 15,7-6-1-15,2-4-13 16,-3 0 13-16,-5-2-1 16,-8-14 1-16,-7-6 26 15,-9-6 13 1,-7-4-2-16,-5-6-4 0,-4 0-15 0,-4 4-3 16,0 6-15-1,0 10 0-15,-14 12 0 0,-5 6 0 16,-6 14 0-16,2 18 0 15,1 8 0-15,9 4 0 16,9 0 0-16,4-3 0 16,8-5 0-16,23-9 0 15,14-7-66-15,26-12-147 16,-8-4-317-16,-7-4-495 0</inkml:trace>
  <inkml:trace contextRef="#ctx0" brushRef="#br0" timeOffset="-125166.24">32319 7592 1303 0,'0'0'661'0,"0"0"-88"16,0 0-51-16,0 0-273 15,0 0-53 1,0 0-64-16,0 0-55 0,-21-77-46 16,-6 72 4-16,-2 5-23 15,-4 0 4-15,1 1 8 0,8 20-22 16,9 0 13-16,3 5-8 15,12 1 1-15,0-3 1 16,2-2 1 0,14-2 7-16,4-2-10 0,2 0-6 15,3 2 8-15,-3 2-9 16,-4 2-15-16,-2 0 7 16,-8 0-16-16,-8 0-4 15,0-3-8-15,0-6 6 0,-22-2 19 16,-3-8 2-1,-1-2 9 1,4-3-1-16,1 0 2 0,10-7-1 0,11-7 0 16,0-5-81-16,9-6-156 31,38-7-233-31,-5 4-261 0,-2 6-222 0</inkml:trace>
  <inkml:trace contextRef="#ctx0" brushRef="#br0" timeOffset="-124363.25">32404 7694 1510 0,'0'0'608'0,"0"0"-31"16,0 0-96-16,0 0-205 0,0 0-45 16,0 0-78-16,0 0-77 15,-10-22-56-15,-2 46-13 16,1 8-1-16,5 2-5 16,6 0-1-16,0-2-42 15,12-8-36-15,15-8 7 16,9-7 34-16,-3-9 37 15,4 0 10-15,-14-9 62 16,0-13 6-16,-9-2-13 16,-3 0-25-16,-3-2 5 15,-3 2-31-15,-1 6-4 16,-4 4 2-16,0 8-3 0,0 6 11 16,0 0-20-1,0 6-10-15,0 16 9 0,0 2 1 16,0 4-18-16,12-4-23 15,-2-4-14-15,7-5 8 16,-2-10 25-16,1-5 15 16,-3 0 7-16,3-8 6 15,-3-8 15-15,3-4-1 16,1 0-2-16,-3 0 1 16,-1 4-2-16,-2 2 5 15,-6 6 8-15,-1 6-22 16,1 2-8-16,-1 0-2 15,0 10-2-15,3 10-4 16,-5 2 2-16,3 0-34 0,-3-2-7 16,0-8-11-16,3-3-7 15,-3-5 31-15,0-4 34 16,0 0 3-16,0 0 45 16,5-13-23-16,2-3-6 15,7-4-18-15,2 0-1 16,-1 2 0-16,1 2 0 15,-3 4 0-15,-3 4 1 16,-3 6 1-16,-3 2 2 16,-1 0-4-16,0 4-13 15,-1 10 4-15,-2 0-39 16,3 0-33-16,-3-2-15 0,2-4 10 16,3-6 34-16,4-2 17 15,4 0 34-15,6 0 1 16,4-12 7-16,-2-4 5 15,2 0 9-15,-2 2 25 16,-7 2 10-16,-8 6 8 16,-6 4 8-16,1 2-30 15,-3 0-41 1,0 8 0-16,4 10-1 0,2 2-68 0,6 0-106 16,10 6-161-16,-2-8-399 15,-4-4-325-15</inkml:trace>
  <inkml:trace contextRef="#ctx0" brushRef="#br0" timeOffset="-123106.97">30183 8343 1877 0,'0'0'537'0,"0"0"-2"15,0 0-190-15,0 0-125 16,0 0-91-16,0 0-80 16,0 0-35-1,-60 17 5-15,35 19 11 0,6 2-9 0,3-2-1 16,9-6-19-1,7-6 11-15,0-10-3 0,21-8-9 16,8-6 17-16,2 0-17 16,-3-20 0-16,-6-8 4 15,-8-4-2-15,-9-4 2 16,-5 2 2-16,0 1-6 16,-14 5 11-16,-6 9-11 15,2 5-2-15,1 7 1 16,5 7-4-16,8 0 4 15,4 3-9-15,0 7-16 16,27-1-20-16,10-2 1 16,11-7-36-16,-2 0-35 0,1-4-4 15,-11-18 74-15,-12-3 46 16,-13-1 6-16,-9 1 90 16,-2 2 15-16,0 7-3 15,-4 6 7-15,-9 8-41 16,1 2-8-16,-1 12-21 15,1 20 13-15,6 12-4 16,2 10-54-16,4 7 0 16,0 5 0-16,0 6 0 15,0 0 0 1,2 0 0-16,4-5 0 0,-1-7 0 16,-3-10 0-16,-2-10 0 15,0-12-45-15,-11-10-239 16,-6-10-307-16,-4-8-348 0</inkml:trace>
  <inkml:trace contextRef="#ctx0" brushRef="#br0" timeOffset="-122965.64">30241 8620 788 0,'0'0'1578'0,"0"0"-979"16,0 0-121-1,0 0-268-15,0 0-147 0,0 0-33 16,172-28-30-16,-74 26-130 15,-16-2-417-15,-12-2-694 0</inkml:trace>
  <inkml:trace contextRef="#ctx0" brushRef="#br0" timeOffset="-122730.43">30945 8274 1713 0,'0'0'813'16,"0"0"-203"-16,0 0-61 15,0 0-310-15,0 0-134 16,0 0-38-16,0 0-67 16,-18 58 0-16,14 2 0 15,2 6 0-15,2 0 0 16,0-4 0-16,0-8 0 16,8-9-188-16,15-22-328 15,-5-10-311-15,-3-13-319 0</inkml:trace>
  <inkml:trace contextRef="#ctx0" brushRef="#br0" timeOffset="-121877.58">31148 8265 1864 0,'0'0'816'0,"0"0"-135"16,0 0-330-16,0 0-186 16,0 0-44-16,-13 109-55 15,6-55-34-15,3 2-32 16,-2-4 0-16,4-10 0 15,2-7-27-15,0-16-27 16,0-9-23-16,0-10 26 16,6 0 36-16,9-7 15 15,7-18-1-15,5-3 1 16,2-4 0-16,-3 4 0 0,-3 8 14 16,-5 8 22-1,-7 10-3-15,-5 2-8 0,-2 12 7 16,2 14-23-16,0 4 0 15,5 0-9-15,5-2-2 16,3-7 1-16,4-7-14 16,2-9-13-16,-1-5 8 15,-4 0 7-15,-4-12 12 16,-5-10 0-16,-3-3 0 16,0-6 1-16,-4 1 0 15,0 2 0-15,-1 6 1 0,-3 10 0 16,0 10 8-16,0 2-9 15,-3 16 0-15,-5 16-1 16,0 4 1-16,8 2-1 16,0-6-1-1,21-7-61-15,10-10-39 16,7-11 14-16,-2-4 29 0,-3 0 46 16,-1-19 13-16,-7-6 55 15,0-3 68-15,-2-2-39 16,1 4-16-16,-1 4-5 15,-4 8-21-15,0 8-10 16,-2 6-32-16,-3 8 0 0,1 16 0 16,-5 6-8-16,-4 2-28 15,-4-2-24-15,-2-3-45 16,0-8-4-16,-12-5 17 16,-7-6 37-16,-4-5 44 15,1-1-1-15,2-2 12 16,4 0 24-16,8 0 9 15,8 0-6-15,0 1 9 0,8 2 22 16,21-3-1-16,14 0-36 16,6 0-21-16,7-3 0 15,-7-12-10-15,-5-8 10 16,-10 0-1-16,-10-8 1 16,-9-1 20-1,-7-2-2-15,-4 2 2 0,-4 4-8 16,0 10 0-16,-6 8 9 0,-17 10-20 15,1 4-1 17,-1 20 1-32,8 8-1 0,11 4 22 0,4 0 16 0,2-1-14 15,25-7 3 1,8-2-14 0,5-8-13-16,5-8-42 15,-3-9-87-15,-2-1-186 16,-16-18-291-16,-13-4-329 0</inkml:trace>
  <inkml:trace contextRef="#ctx0" brushRef="#br0" timeOffset="-121672.6">31064 8324 2300 0,'0'0'733'0,"0"0"-157"15,0 0-285-15,0 0-166 16,0 0-80-16,162-53-44 16,-89 53-1-16,-13 3-143 15,-8 8-610-15</inkml:trace>
  <inkml:trace contextRef="#ctx0" brushRef="#br0" timeOffset="-121199.95">30776 9039 942 0,'0'0'1702'0,"0"0"-1201"16,0 0-188-16,0 0-94 15,0 0-71-15,9 107-64 16,0-51-42-16,4 0-21 15,3-4-7-15,6-8-13 16,0-12-1-16,3-12-18 16,-1-13 18-16,3-7 0 15,0-9 0-15,2-19 10 0,-3-8 37 16,1-6-8 0,-2-4-8-16,-1 0-31 0,-3 4 0 15,-4 6 0-15,-3 12 0 16,-3 13 0-16,2 14-218 15,-4 19-436-15,0 6-526 0</inkml:trace>
  <inkml:trace contextRef="#ctx0" brushRef="#br0" timeOffset="-120798.59">31153 9439 2020 0,'0'0'549'0,"0"0"-70"16,0 0-282-16,0 0-118 15,0 0-54-15,0 0-14 16,108-117-11-16,-97 91 1 16,-9 2-1-16,-2 6 2 15,-6 8 25-15,-13 10 6 16,-8 0-20-16,-2 18 41 16,4 14 26-1,5 6-32-15,13 4-21 0,7-2-27 16,7-5-8-16,29-12-49 15,8-10 5-15,8-13 14 0,-2 0 17 16,-5-17 11-16,-9-8 10 16,-9-8 10-16,-8 1 56 15,-5 2 30 1,-5 6-19 0,-3 6 16-16,-4 8-20 0,-2 8-29 0,0 2-26 15,0 8-12-15,0 16-6 16,0 4 8-16,6 3-8 31,2-3 0-31,3-5-20 16,5-5-37-16,4-5-30 15,2-5-12-15,14-8-40 0,-5 0-132 16,-2-3-636-16</inkml:trace>
  <inkml:trace contextRef="#ctx0" brushRef="#br0" timeOffset="-120405.77">31912 8989 2013 0,'0'0'686'0,"0"0"-5"16,0 0-178-16,0 0-290 16,0 0-213-16,0 0 0 15,0 0 0-15,-23 82 0 16,19-20 0-16,2 5 0 15,2-1 0-15,0-6 0 0,0-8 0 16,4-8 0-16,4-9 0 16,-6-13-239-16,-2-12-297 15,-2-9-332-15,-12-1-601 0</inkml:trace>
  <inkml:trace contextRef="#ctx0" brushRef="#br0" timeOffset="-120170.78">31789 9296 2196 0,'0'0'661'0,"0"0"-127"16,0 0-236-16,0 0-155 0,0 0-104 15,0 0-26 1,152-12-13-16,-103 12-7 0,-5 0-11 16,-12 0 12-16,-12 4 1 15,-9 8 5-15,-11 2 23 16,0 6 40-16,0 4 13 15,0 3-19-15,0-2-28 16,0 0-29-16,6-6 0 16,15-5-50-16,6-11-112 15,10-6-347-15,-6-16-392 16,-8-8-575-16</inkml:trace>
  <inkml:trace contextRef="#ctx0" brushRef="#br0" timeOffset="-120029.6">32296 9083 421 0,'0'0'1763'0,"0"0"-1526"16,0 0-59-16,0 0-178 15,0 0-223-15,0 0-1783 0</inkml:trace>
  <inkml:trace contextRef="#ctx0" brushRef="#br0" timeOffset="-119368.1">32585 9300 1467 0,'0'0'497'0,"0"0"33"16,0 0-53-16,0 0-265 15,0 0-25-15,0 0-25 16,0 0-10-16,-127 6-26 15,100 26-36-15,5 2-17 16,7 4-14-16,10-4-37 16,5-2-10-16,9-5-12 15,24-9-7-15,11-8-26 0,8-6-21 16,2-4-11-16,-6 0 2 16,-5-12 9-16,-5-6 24 15,-9-2 30-15,-2-2-6 16,-5 2 6-16,0-1 0 15,-4 2 23-15,-3 1 20 16,-3 1-10-16,-4 1 6 16,-5 2 3-16,-3 2-3 15,0 2 8-15,-5 2-13 16,-13 8-16-16,-4 0 6 16,0 2-24-16,-1 20 0 15,4 4 0-15,9 2 0 0,10 3 0 16,0-5 0-1,21-6-8-15,14-4-8 0,15-6-20 16,2-6-15-16,0-4 24 16,-3 0 9-16,-11-21 16 15,-7-5 1-15,-10-7 1 16,-8-6 7-16,-7-1-7 16,-6 2 1-16,0 6 3 15,0 10 2-15,0 8 9 16,-2 12-1-16,0 2-13 15,0 0 3-15,2 16-2 0,0 4 2 16,6 4 19-16,17 0-8 16,6 2 1-16,4 1-14 15,0-2-2-15,-4 1 2 16,-4 0-2-16,-8-1 0 16,-7 0-1-16,-6 2-5 15,-4-3-29-15,-27 10-76 16,-10-6-237-16,-8-4-608 0</inkml:trace>
  <inkml:trace contextRef="#ctx0" brushRef="#br0" timeOffset="-118174.64">30192 10142 2013 0,'0'0'516'0,"0"0"38"16,0 0-181 0,0 0-146-16,0 0-124 15,0 0-11-15,0 0-35 16,151-24-32-16,-101 18-5 0,-6 2-20 0,-1-2 1 15,-10 2-2 1,-6 2-66-16,-14 2-101 0,-11 0-98 16,-6 6-228-16,-21 10-118 31,-4 2-227-31</inkml:trace>
  <inkml:trace contextRef="#ctx0" brushRef="#br0" timeOffset="-117967.43">30158 10367 1557 0,'0'0'657'0,"0"0"-104"0,0 0-194 15,0 0-129-15,0 0-75 16,133-40-37-16,-87 32-1 16,1 0-45-16,-9 0-10 15,-7 2-25-15,-12 2-31 16,-5 2-6-16,-3 2-88 15,9 0-233-15,-1 2-400 0,0 8-244 0</inkml:trace>
  <inkml:trace contextRef="#ctx0" brushRef="#br0" timeOffset="-117337.98">30950 10026 1852 0,'0'0'608'0,"0"0"-16"16,0 0-143-16,0 0-233 15,0 0-69-15,0 0-59 16,0 0-43-16,8-36-12 15,17 28-10-15,4 2 1 16,7 0-5-16,1 2-19 16,4 4 0-16,-6 0 0 15,-3 0 0-15,-13 14 0 0,-7 10 0 16,-12 6 0-16,0 6 0 16,-18 4 0-16,-11 0 0 15,-7-4-27-15,3-5 6 16,4-8 21-1,4-6-1-15,10-7 1 0,8-6 0 16,5-2 17-16,2-2 15 16,0 0-32-16,0 0 0 15,5-4 0-15,10-4 0 16,7 4 0-16,5 4 0 16,4 0 0-16,3 0 0 0,-1 12 0 15,-2 6 0-15,-6 4 0 16,-8 2 0-16,-5 0 0 15,-12 2 0-15,0 0 0 16,-12 0-3-16,-17-4-14 16,-6 0 17-16,-5-6 0 15,-2-4 0-15,-1-6 20 16,7-4-20-16,3-2 0 16,6 0 0-16,7-2 0 15,9-10 0-15,7 2 0 16,4-2-56-16,24-2-280 0,10 2-531 15,1 2-930-15</inkml:trace>
  <inkml:trace contextRef="#ctx0" brushRef="#br0" timeOffset="-116826.53">31611 10010 1722 0,'0'0'704'0,"0"0"-73"16,0 0-116-16,0 0-248 15,0 0-91-15,0 0-95 16,0 0-81-16,3-24 0 16,-3 48 0-16,4 10 0 15,1 8 0-15,5 10 0 16,2 4 0-16,3 1 0 16,4 1 0-16,0-6 0 0,1-4 0 15,3-10 0 1,-4-8 0-16,-3-10 0 0,-3-7 0 15,-6-8 0-15,-4-5 0 16,-3 0 0-16,0-10 0 16,0-10 0-16,0-4 0 15,0-6 0-15,0-6 0 16,0-6 0-16,4-4 0 16,11-4 0-16,6-3 0 15,-2 5 0-15,-1 6 0 0,1 8 0 16,-9 10 0-16,-1 10 0 15,-5 14 0-15,0 0 0 16,4 32-87-16,-1 6-510 16,1 3-655-16</inkml:trace>
  <inkml:trace contextRef="#ctx0" brushRef="#br0" timeOffset="-116574.84">32086 10413 1726 0,'0'0'773'16,"0"0"-176"-16,0 0-103 0,0 0-279 15,0 0-130-15,0 0-31 16,0 0-7-16,0 74-32 16,-4-36-9-16,2 1-6 15,2-3-12-15,0-3-71 16,0-8-109-16,0-7-82 15,0-16-215-15,0-2-86 16,0 0-288-16</inkml:trace>
  <inkml:trace contextRef="#ctx0" brushRef="#br0" timeOffset="-116369.39">32080 10395 1888 0,'0'0'697'0,"0"0"-111"0,0 0-120 16,0 0-239-16,0 0-89 15,0 0-44-15,0 0-94 16,135-6 0-16,-108 34 0 16,0 6 0-16,2 2 0 15,2 1 0-15,-2-4 0 16,2-4-15-16,-2-7-80 16,0-6-62-16,-9-7-56 15,-4-6 6-15,-10-3-42 16,-6-8-204-16,-2-12-169 0,-12-1-177 15</inkml:trace>
  <inkml:trace contextRef="#ctx0" brushRef="#br0" timeOffset="-116132.65">32460 10315 641 0,'0'0'1408'16,"0"0"-877"-16,0 0 64 15,0 0-132-15,0 0-217 16,0 0-34-16,0 0-212 15,0-82 0-15,0 100 0 16,0 12 0-16,0 12 0 0,0 4 0 16,0 4 0-1,0 0 0-15,0-2 0 0,5-4 0 16,1-1 0-16,-2-1-219 16,2-10-479-16,-6-10-964 0</inkml:trace>
  <inkml:trace contextRef="#ctx0" brushRef="#br0" timeOffset="-108897.13">20819 13686 466 0,'0'0'0'0</inkml:trace>
  <inkml:trace contextRef="#ctx0" brushRef="#br0" timeOffset="-83634.02">3947 12707 2510 0,'0'0'497'0,"0"0"-187"0,0 0 65 16,0 0-128 0,0 0-90-16,0 0-157 0,0-64 0 15,0 102 0-15,0 18 0 16,0 18 0-16,0 9 0 16,0 3 0-16,3-4 0 15,-1-6 0-15,0-11 0 16,0-17 0-16,-2-16 0 15,3-18 0-15,-3-14 0 0,0-17 0 16,0-45 0 0,0-42 0-16,-5-52 0 0,-8-31 0 15,0 3 0-15,3 36 0 16,6 51 0-16,4 39 0 16,0 26 0-16,0 4 0 15,2 6 0-15,17 7 0 16,10 15 0-16,8 0 0 15,9 29 0-15,6 17 0 16,-3 16 0-16,-9 10 0 16,-15 7 0-16,-21 3 0 15,-4-2 0-15,-31-2 0 0,-14-6 0 16,-6-9 0 0,0-12 0-16,13-8 0 0,24-19-111 15,12-10-690-15,2-12-1007 0</inkml:trace>
  <inkml:trace contextRef="#ctx0" brushRef="#br0" timeOffset="-83041.91">4371 13016 1886 0,'0'0'1088'0,"0"0"-638"15,0 0-123-15,0 0-110 0,0 0-134 16,0 0-53-16,0 0-30 15,-27 12 0-15,27 32 15 16,0 8-15 0,0 0 0-16,0-3 0 0,0-9 0 15,7-14 0-15,9-14 0 16,3-12 0-16,6-2 0 16,4-28 0-16,0-11 0 15,-2-7 0-15,-3 2 0 16,-4 8 0-16,-4 12 0 15,-7 14 0-15,0 12 0 0,-2 0 0 16,6 20 0-16,3 12 0 16,3 4 0-16,6 2 0 15,4-8 0-15,6-6 0 16,6-13 0-16,1-11 0 16,-2-8 0-16,1-27 0 15,-8-13 0-15,-4-10 0 16,-10-12 0-16,-5-10 0 0,-7-7 0 15,-5 3 0 1,-2 10 0-16,0 20 0 0,0 22 0 16,-2 28 0-16,-2 12 0 31,-1 52 0-31,2 38 0 0,3 2 0 16,0-3 0-16,0-15 0 15,3-22 0-15,4-4 0 16,1-2 0-16,-3-20 0 15,-1-17 0-15,-2-16 0 16,6-1 0-16,0-27 0 16,7-19 0-16,12-15 0 15,14-3 0-15,12 0 0 0,56 10 0 16,-13 16-609 0,-5 17-1053-16</inkml:trace>
  <inkml:trace contextRef="#ctx0" brushRef="#br0" timeOffset="-82767.73">6283 12543 2723 0,'0'0'692'15,"0"0"-332"-15,0 0-39 16,0 0-321-16,0 0 0 15,0 0 0-15,0 178 0 16,20-90 0-16,-1 3 0 16,4-11 0-16,0-12 0 15,-6-14 0-15,1-22-134 16,-5-32-380-16,-1-12-357 16,-8-24-783-16</inkml:trace>
  <inkml:trace contextRef="#ctx0" brushRef="#br0" timeOffset="-82398.08">6383 12354 2342 0,'0'0'768'0,"0"0"-247"0,-152-34-212 15,88 34-153-15,5 12-156 16,-1 46 0-16,3 41 0 16,6 37 0-16,11 20 0 15,15 0 0-15,19-11 0 16,6-20 0-16,15-23 0 15,16-20 0-15,7-24 0 16,13-14 0-16,32 0 0 16,37-12 0-16,41-32 0 0,3-18 0 15,-27-40 0-15,-24-40 0 16,-41-14 0-16,-28-13 0 16,-22-27 0-16,-22 4 0 15,-35-3 0-15,-23 6 0 16,-5 27 0-16,1 32 0 15,4 32 0-15,-2 16 0 16,-12 10 0 0,-8 16 0-16,-3 12 0 0,10 48 0 15,32 64 0-15,22-8-299 16,19-3-1490-16</inkml:trace>
  <inkml:trace contextRef="#ctx0" brushRef="#br0" timeOffset="-81864.23">7856 12890 2684 0,'0'0'785'16,"0"0"-293"-16,0 0-357 0,0 0-135 0,0 0 0 15,0 0 0-15,0 0 0 16,10 134 0-16,2-80 0 16,1-2 0-16,1-8 0 15,1-10 0-15,1-13 0 16,1-14 0 0,4-7 0-16,4-14 0 0,1-22 0 15,6-12 0-15,1-8 0 16,-2 0 0-16,-7 10 0 15,-2 10 0-15,-8 15 0 16,-5 16 0-16,-5 5 0 16,1 16 0-16,1 20 0 15,4 8 0-15,0 4 0 0,4-2 0 16,1-8 0-16,4-13 0 16,-2-14 0-16,3-11 0 15,0-10 0-15,4-24 0 16,3-10 0-16,2-4 0 15,-4 2 0-15,-2 10 0 16,-6 12 0 0,-3 16 0-16,-6 8 0 0,3 5 0 15,3 28 0-15,6 7 0 16,2 4 0-16,3-2 0 16,0-4 0-16,-6-14 0 15,-3-10-544-15,-14-14-616 0</inkml:trace>
  <inkml:trace contextRef="#ctx0" brushRef="#br0" timeOffset="-81722.63">8183 12512 1428 0,'0'0'1990'16,"0"0"-1403"-16,0 0-496 15,0 0-91 1,0 0 0-16,0 0 0 0,130-32-173 15,-55 35-1199-15</inkml:trace>
  <inkml:trace contextRef="#ctx0" brushRef="#br0" timeOffset="-81264.83">9618 12645 3197 0,'0'0'699'0,"0"0"-499"15,0 0-200-15,0 0 0 0,120-88 0 16,-62 82 0-16,2 6 0 16,-8 0 0-16,-10 24 0 15,-17 4-18-15,-19 8-63 16,-6 2 21-16,-20-2 34 15,-20 0 26-15,-2-6 2 16,6-6 41-16,7-8 10 16,16-6 7-16,10-6-33 15,3-4-27-15,23 0 0 16,17 0 0-16,11 0 0 16,3 0 0-16,-1 0 0 15,-6 0 0-15,-9 13 0 16,-14 9 0-16,-13 4 0 0,-11 2 0 15,-4 4 0-15,-27 0 0 16,-13-2 0-16,-10-2 0 16,-11-4 0-16,-1-6 0 15,3-6 0-15,10-8 0 16,13-12-3-16,17-20-315 16,17-6-781-16</inkml:trace>
  <inkml:trace contextRef="#ctx0" brushRef="#br0" timeOffset="-80834.74">10057 12326 1627 0,'0'0'774'0,"0"0"-183"0,-120-98-216 16,60 70-61-16,-7 14-101 15,-7 14-75-15,-11 8-74 16,-6 30-64-16,-3 20 0 15,-8 28 0-15,-2 32 0 16,17 25 0-16,26 7 0 16,41-9 0-16,26-17 0 15,37-32 0 1,11-18 0-16,1-20 0 0,24-1 0 0,37-5 0 16,40-14 0-16,19-16 0 15,-12-18 0-15,-19-34 0 16,-38-8 0-16,-25-2 0 15,-20-3 0-15,-10-3 0 16,7-30 0 0,-4-32 0-16,-12-36 0 0,-26-11 0 15,-16 12 0-15,-31 31 0 16,-12 36 0-16,-3 24 0 16,-10 14 0-16,-21 2 0 15,-29 6 0-15,-39 12 0 16,14 19 0-16,-23 3 0 0,47 17-321 15,42-5-1655-15</inkml:trace>
  <inkml:trace contextRef="#ctx0" brushRef="#br0" timeOffset="-75667.4">7519 14325 1910 0,'0'0'507'0,"0"0"-248"15,0 0 67-15,0 0-120 16,0 0-79-16,0 0-43 16,-9-6 39-16,9 6 12 15,0 0-9-15,0 0 6 0,0 0-49 16,-2 0-38-1,2 0-12-15,0-2-33 0,0 0 0 16,0-6 0-16,0 0 0 16,0-8 0-16,7-2 0 15,9-6 0-15,3 0 0 16,6-4 0-16,6 6 0 16,5 6 0-16,1 8 0 15,4 8 0-15,-3 2 0 16,-5 24 0-16,-6 10 0 15,-14 10 0-15,-9 4 0 16,-4 4 0-16,-6-2 0 16,-19 1 0-16,-1-9 0 15,-1-6 0-15,3-12 0 0,3-8 0 16,10-8 0-16,9-10 0 16,2 0 0-16,0-2 0 15,13-16 0-15,14-6 0 16,4 0 0-16,5 2 0 15,4 8 0-15,0 8 0 16,0 6 0-16,-2 6 0 16,-2 24 0-16,-5 8 0 15,-9 10 0-15,-10 0-14 16,-12 6-10-16,0 0-6 0,-37-8 6 16,-11-1 24-1,-12-7 18-15,-5-10 21 0,-2-14-4 16,5-10-35-16,6-4 0 15,11 0 0-15,12-12 0 16,11 0 0-16,10 4 0 16,8 0 0-16,4 4 0 15,2 2-26-15,41-6-304 16,-5 0-447-16,2-2-686 0</inkml:trace>
  <inkml:trace contextRef="#ctx0" brushRef="#br0" timeOffset="-75170.49">8471 14243 606 0,'0'0'1842'16,"0"0"-1212"-16,0 0-125 0,0 0-178 15,0 0-141-15,0 0-186 16,0 0 0-16,-7 14 0 16,1 44 0-1,3 14 0-15,0 13 0 0,3-5 0 16,0 0 0-16,3-14 0 16,6-12 0-16,-2-13 0 15,-5-22-149-15,-2-16-157 16,0-6 33-16,0-33-241 15,-5-18-229-15,-8-14 193 16,0-8-7-16,0-2 557 16,-1 8 33-16,3 13 668 15,4 21 45 1,3 14-116-16,4 10-106 0,0 10-306 0,0 2-79 16,0 0-38-16,17 16-101 15,12 10 0-15,9 10 0 16,5 7 0-16,5 7 0 15,4-4 0-15,0 2 0 16,-4-4 0-16,-1-4 0 16,-9-10 0-16,-9-6-119 15,-6-10-190 1,-8-14-147-16,-7-6-170 16,-2-16-194-16</inkml:trace>
  <inkml:trace contextRef="#ctx0" brushRef="#br0" timeOffset="-74902.13">8886 14241 1793 0,'0'0'856'16,"0"0"-283"-16,0 0-122 15,0 0-223-15,-72-112-33 16,67 102-195-16,5 4 0 16,0 4 0-16,0 2 0 15,0 0 0-15,0 0 0 16,0 0 0-16,0 0 0 0,0 0 0 15,0 0 0 1,0 0 0-16,0 0 0 0,0 0 0 16,0 0 0-1,0 0 0-15,-2 0 0 0,2 0-66 16,-2 4-275-16,0 6-576 16,2 2-1142-16</inkml:trace>
  <inkml:trace contextRef="#ctx0" brushRef="#br0" timeOffset="-73771.36">8424 13982 1716 0,'0'0'678'16,"0"0"-96"-16,0 0-116 15,0 0-187-15,0 0-86 16,0 0-11-16,0 0-182 16,-20-18 0-16,20 40 0 15,0 17 0-15,0 15 0 16,0 12 0-16,17 12 0 16,6 8 0-16,8 2 0 15,4 5 0-15,4-3 0 16,-1-2 0-16,-5-4 0 15,-4-11 0-15,-6-7 0 0,-6-12 0 16,-9-10 0-16,0-20 0 16,-6-8 0-1,0-8 0-15,0-8 0 0,3 0 0 16,-3-20 0-16,4-12 0 16,2-14 0-16,0-10 0 15,1-11 0-15,2-5 0 16,1-8 0-16,1-4 0 15,0-1 0-15,0 5 0 16,-4 8 0-16,-2 10 0 0,-2 12 0 16,-3 8 0-16,-2 8 0 15,0 4 0-15,0 7 0 16,0 4 0 0,0 5 0-16,0 2 0 0,0 2 0 15,0 2 0-15,0 3 0 16,0 4 0-1,0 1 0-15,0 0 0 0,0 0 0 16,-2 0 0-16,2 0 0 16,0 0 0-16,0 0 0 15,0 0 0-15,0 0 0 16,0 0 0-16,-2 0 0 16,2 0 0-16,-3 6 0 15,1 16 0-15,-3 8 0 0,1 20 0 16,-1 8 0-16,-1 12 0 15,-3 12 0-15,-2 4 0 16,2 3 0-16,-2-1 0 16,1-4 0-16,0-6 0 15,3-11 0-15,1-13 0 16,0-14 0-16,4-14 0 16,2-12 0-16,-2-10 0 15,2-4 0-15,-4-8 0 16,-3-20 0-16,-3-16 0 0,-4-6 0 15,-1-12 0-15,-4-7 0 16,1-1 0-16,1-2 0 16,-1-2 0-1,0 0 0-15,2-1 0 0,-1 3 0 16,-3 2 0-16,4 6 0 16,-2 8 0-16,4 11 0 15,6 13 0-15,-1 10 0 16,5 10 0-16,2 6 0 15,-1 5 0-15,3 1 0 16,0 0 0-16,0 0 0 16,0 0 0-16,0 14 0 0,0 5 0 15,7 12 0-15,26 14-35 16,1-6-625-16,-1-3-946 0</inkml:trace>
  <inkml:trace contextRef="#ctx0" brushRef="#br0" timeOffset="-73164.19">9380 14640 2417 0,'0'0'817'16,"0"0"-449"-16,0 0-83 15,0 0-133-15,0 0-95 32,0 0-57-32,-47 140 0 0,45-90 0 0,2-1 0 15,-2-5 0-15,-1-12 0 16,3-8 0-16,0-10 0 15,-2-8 0-15,2-6 0 0,-2 0 0 16,0-26 0-16,-3-12 0 16,0-14 0-1,1-6 0-15,2-1 0 0,0 9 0 16,2 14 0-16,0 14 0 16,0 14 0-16,0 8 0 15,0 0 0-15,0 12 0 16,18 18 0-16,8 12 0 15,12 4 0-15,4 3 0 16,6-5 0-16,-4-6 0 16,-4-8 0-16,-7-8 0 15,-11-10 0 1,-8-8 0-16,-5-4 0 0,-7-4 0 0,0-22 0 31,-2-18 0-31,0-10 0 16,0-8 0-16,0-1 0 15,0 1 0-15,0 14 0 16,-4 10 0-16,0 12 0 16,-1 12 0-16,5 10 0 15,0 4 0-15,3 0-832 16,9 0-1283-16</inkml:trace>
  <inkml:trace contextRef="#ctx0" brushRef="#br0" timeOffset="-72865.81">10324 14361 2314 0,'0'0'730'0,"0"0"-356"15,0 0 79-15,0 0-318 16,0 0-45-16,0 0-90 16,0 0 0-16,129-20 0 15,-63 16 0-15,0-4-77 16,-3 2-214-16,-7 2-347 16,-19 0-258-16,-20 4-343 0</inkml:trace>
  <inkml:trace contextRef="#ctx0" brushRef="#br0" timeOffset="-72677.33">10494 14229 1820 0,'0'0'767'16,"0"0"-199"-16,0 0-119 15,0 0-195-15,-14-122-16 16,14 104-238-16,0 8 0 16,0 6 0-16,0 4 0 15,-2 4 0-15,2 30 0 16,0 20 0-1,0 18 0-15,0 12 0 0,4 8 0 16,10 1 0-16,17 9-173 16,-2-26-610-16,0-22-818 0</inkml:trace>
  <inkml:trace contextRef="#ctx0" brushRef="#br0" timeOffset="-71809.54">11302 14021 2748 0,'0'0'907'16,"0"0"-583"-16,0 0-207 15,0 0-117-15,0 0 0 16,-4 150 0 0,6-78 0-16,7 4 0 0,-3-4 0 0,4-5 0 15,-3-13 0-15,1-14 0 16,-4-12 0-16,2-14-35 15,-4-12-37-15,-2-2 53 16,0-8 11-16,0-14 9 16,0-4-1-1,-2 2 11 1,-6-4 2-16,2 2 20 16,-1 1 0-16,1 2-18 15,-4-4 13-15,4 1-28 16,-1 2 0-16,1-4 0 15,-2 6 0-15,4 4 0 16,2 6 0-16,0 2 0 0,2 2 0 16,0 4 0-16,0 2 0 15,-2 2 0-15,2 0 0 16,0 0 0-16,-3 0 0 16,3 0 0-16,0 0 0 15,-2 0 0-15,2 0 0 16,-2 0-21-16,0 0-291 15,2 0-248-15,-2 0-4 16,0 0 60-16,0-4 211 16,-4-8 173-16,4-10 120 15,-2-2 205-15,-1-6 179 0,1 0 121 16,-2-1-154-16,-1 3-9 16,2 5-57-16,3 6-92 15,0 9-84-15,-1 2-109 16,3 6 0-16,-2 0 0 15,2 0 0-15,0 18 0 16,0 17 0-16,0 9 0 16,2 14 0-16,12 8 0 0,1 4 0 15,4 5 0-15,0-2 0 16,1 2 0-16,1-7 0 16,-2-2 0-16,0-10 0 15,-4-10 0-15,-4-11 0 16,-2-16 0-16,-3-6 0 15,-1-9 0-15,-3-4 0 16,3 0 0-16,0-7 0 16,1-12 0-16,5-4 0 15,1-11 0-15,3-6 0 16,3-6 0-16,1-12 0 16,4-10 0-16,-1-11 0 15,7-21 0-15,-6 6 0 0,-1 2 0 16,-4 2 0-16,-12 28 0 15,1 5 0-15,-7 23 0 16,0 22 0 0,0 12 0-16,0 18 0 0,0 57 0 15,0-1-488-15,6-2-683 0</inkml:trace>
  <inkml:trace contextRef="#ctx0" brushRef="#br0" timeOffset="-71336.55">11936 14592 2402 0,'0'0'926'15,"0"0"-368"-15,0 0-348 16,0 0-210-16,0 0 0 16,0 0 0-16,0 0 0 15,0 116 0-15,0-52 0 16,0 11 0-16,0 1 0 15,-3-10 0-15,3-16 0 16,0-16-125-16,0-18-170 0,0-16-83 16,0-10 1-1,0-26-215-15,0-18 236 0,0-12 183 16,0-6 173 0,0-4 7-16,0 5 232 15,-5 11 253-15,3 10 39 0,2 10-166 16,0 8-21-16,0 8-112 15,10 2-146-15,11 5-86 16,6 12 0-16,6 1 0 16,3 4 0-16,3 5 0 15,-4 22 0-15,-8 7 0 16,-10 2 0-16,-12 4 0 16,-5 2 0-16,-18-4 0 0,-19-2 0 15,-8-8 0-15,-4-3 0 16,6-10 0-16,10-7 0 15,33-16-96-15,0-20-651 16,20-8-1276-16</inkml:trace>
  <inkml:trace contextRef="#ctx0" brushRef="#br0" timeOffset="-71141.16">12764 14315 3033 0,'0'0'795'0,"0"0"-527"15,0 0-268 1,0 0 0-16,124-24 0 16,-63 12 0-16,17-2 0 15,-16 6-279-15,-14 4-800 0</inkml:trace>
  <inkml:trace contextRef="#ctx0" brushRef="#br0" timeOffset="-70967.61">12791 14494 2318 0,'0'0'846'0,"0"0"-378"16,0 0-211-16,0 0-50 15,0 0-207-15,153-8 0 16,-74-6 0-16,25-10 0 15,-17 2-460-15,-25 4-641 0</inkml:trace>
  <inkml:trace contextRef="#ctx0" brushRef="#br0" timeOffset="-70066.36">14548 13968 1644 0,'0'0'685'15,"0"0"-350"-15,0 0 37 16,0 0 78-16,0 0-254 15,0 0-104-15,0 0-49 16,-19-6-16-16,-4 30 15 0,1-2-16 16,-2-1-25-1,6-7 17-15,5-9-17 0,3-5 8 16,8 0 24-16,0-11-14 16,2-15 17-16,0-6-6 15,4-7-12-15,12 3 1 16,4 2-19-16,0 8 0 15,3 6 0-15,-4 10 0 16,4 8 0-16,1 2 0 16,-1 14 0-16,1 20 0 15,-2 14 0-15,-3 8 0 0,-7 10 0 16,-7 5 0-16,-5-1 0 16,-9 0 0-16,-22-4 0 15,-11-4 0-15,-10-9 0 16,-6-9 0-16,0-15 0 15,5-8 0-15,8-17 0 16,10-4 0-16,10-12 0 16,17-16 0-16,8-4 0 15,0-2 0-15,27 3 0 16,4 7 0-16,4 10 0 16,-1 6 0-16,1 8 0 0,-2 0 0 31,3 18 0-31,3 4 0 0,0 9 0 0,5 1 0 15,4 0 0-15,-2-6 0 16,3-8-71-16,14-18-251 16,-12 0-361-16,-11-14-282 0</inkml:trace>
  <inkml:trace contextRef="#ctx0" brushRef="#br0" timeOffset="-69798.58">15404 13776 2027 0,'0'0'773'16,"0"0"-258"-16,0 0-45 31,0 0-268-31,0 0-93 16,0 0-109-16,0 0 0 15,-120 82 0-15,84-4 0 16,5 12 0-16,6 5 0 15,15 3 0-15,10-2 0 16,8-6 0-16,33-7 0 0,12-9 0 16,13-12 0-1,6-14 0-15,22-26-182 0,-19-8-435 16,-19-14-491-16</inkml:trace>
  <inkml:trace contextRef="#ctx0" brushRef="#br0" timeOffset="-69436.52">15774 13914 2256 0,'0'0'873'0,"0"0"-337"0,0 0-105 16,0 0-431-16,0 0 0 16,0 0 0-16,0 0 0 15,4 80 0-15,15-1 0 16,1 9 0-16,2 0 0 15,2-8 0-15,-1-9 0 16,-6-17 0-16,-1-14 0 16,-5-22 0-16,-5-12 0 15,2-6 0-15,0-12 0 16,3-26 0-16,8-15 0 0,-1-15 0 16,3-10 0-16,4-4 0 15,-2 2 0-15,-2 10 0 16,-3 17 0-16,-5 17 0 15,-1 20 0-15,-1 14 0 16,5 2 0-16,13 27-249 16,-2 5-438-16,-1 0-565 0</inkml:trace>
  <inkml:trace contextRef="#ctx0" brushRef="#br0" timeOffset="-69263.63">16541 14193 2410 0,'0'0'883'0,"0"0"-430"16,0 0-215-16,0 0-126 15,131-28-112-15,-64 18 0 16,7 2 0-16,-6 4-35 16,9 2-253-16,-22 2-366 15,-12-4-548-15</inkml:trace>
  <inkml:trace contextRef="#ctx0" brushRef="#br0" timeOffset="-69003.97">17450 13888 1139 0,'0'0'1348'0,"0"0"-594"16,0 0-254-16,0 0-237 15,0 0-171 1,0 0-92-16,0 0 0 0,-49 46 0 15,47 9 0-15,-1 8 0 16,1 4 0-16,0 1 0 16,2-2 0-16,0-4 0 15,0-9 0-15,0-12 0 16,0-6 0-16,0-13-41 16,0-22-308-16,0 0-519 0,0-8-546 0</inkml:trace>
  <inkml:trace contextRef="#ctx0" brushRef="#br0" timeOffset="-68705.49">17735 13533 2201 0,'0'0'818'15,"0"0"-243"-15,0 0-298 16,0 0-52-16,0 0-225 15,0 0 0-15,142 74 0 16,-86-19 0 0,0 9 0-1,-5 12 0-15,-9 8 0 16,-10 5 0-16,-12 2 0 16,-14 2 0-16,-6-5 0 15,-4-6 0-15,-21-6 0 16,-8-5 0-16,-7-7 0 15,-3-10 0-15,3-8 0 16,7-12 0-16,11-12 0 0,22-22-110 16,0-2-565-1,14-24-967-15</inkml:trace>
  <inkml:trace contextRef="#ctx0" brushRef="#br0" timeOffset="-68532.25">18702 14386 1746 0,'0'0'1409'15,"0"0"-1222"-15,0 0-187 0,0 0-497 16</inkml:trace>
  <inkml:trace contextRef="#ctx0" brushRef="#br0" timeOffset="-56528.36">6312 15775 2191 0,'0'0'642'15,"0"0"-427"-15,0 0 34 0,0 0-119 0,0 0-102 16,0 0-17-16,0-4-1 16,0 8 7-16,-5 10 31 15,-3 0 19-15,-6 4-8 16,-3 2-14-16,-4-2-20 16,-4-2-2-1,3 0-14-15,5-10-3 0,1-3 16 31,5-3-1-31,2 0 17 0,4 0 14 0,3-13-8 32,0-9 10-32,2-4-27 0,0-2-17 0,0-2 7 15,2 6-17-15,9-2 6 0,-2 4 10 16,2 8-2-16,1 0-14 31,1 6 0-31,5 8 0 0,1 0 0 0,6 0 0 16,2 18 0-16,2 12 0 31,0 16 0-31,-4 8 0 16,-4 8 0-16,-9 9 0 15,-12 1 0-15,0 4 0 16,-21 0 0-16,-18 0 0 16,-11-1 0-16,-2-11 0 15,-2-8 0-15,4-10 0 0,6-20 0 16,9-16 0-16,8-10 0 15,4-10 0-15,5-22 0 16,5-10 0-16,7 0 0 16,4 2 0-16,2 4 0 15,0 9 0-15,10 5 0 16,9 8 0-16,4 10 0 16,2 4 0-16,4 0 0 15,4 14 0-15,6 12 0 16,3 6 0-16,2 3 0 0,1 1 0 15,-5-8 0-15,-5-6 0 16,-6-10 0-16,-6-6 0 16,-3-6 0-16,0-10 0 15,2-16 0-15,1-10 0 16,1 0 0-16,0 0-50 16,-3 9-259-16,-13 9-642 0</inkml:trace>
  <inkml:trace contextRef="#ctx0" brushRef="#br0" timeOffset="-55773.97">6960 15807 2306 0,'0'0'645'0,"0"0"-262"16,0 0-17-16,0 0-118 15,0 0-100-15,0 0-148 0,0 0 0 16,-31-58 0-16,35 102 0 15,17 18 0-15,5 19 0 16,6 5 0-16,3 4 0 16,5 2 0-16,0-12 0 15,-4-8 0-15,-5-9 0 16,-7-19 0 0,-4-18 0-16,-9-12 0 0,-1-14 0 15,-4-8 0-15,-1-32 0 16,-1-14 0-16,2-14 0 15,2-11 0-15,-2-3 0 16,1 2 0-16,1 6 0 16,2 14 0-16,-1 20 0 15,-1 17 0-15,2 19 0 0,-1 4 0 16,1 18-30-16,9 45-314 16,-2-9-551-16,1-2-1072 0</inkml:trace>
  <inkml:trace contextRef="#ctx0" brushRef="#br0" timeOffset="-55270.29">7700 16312 1925 0,'0'0'1223'16,"0"0"-873"-16,0 0-41 16,0 0-108-16,0 0-113 15,-73 103-88-15,73-55 0 16,4 10 0-1,4 0 0-15,1-4 0 0,-1-10 0 16,-2-12 0-16,-2-18 0 16,1-10 0-16,-3-4 0 15,0-23 0-15,-2-18 0 16,0-7 0-16,0-10 0 16,-2-4 0-16,-5 12 0 0,1 6 0 15,2 12 0 1,0 11 0-16,4 16 0 0,0 5 0 15,8 0 0-15,13 18 0 16,8 18 0-16,5 8 0 16,7 10 0-16,1 8 0 15,1 4 0-15,1-6 0 16,0-3 0 0,-3-13 0-16,-6-12 0 0,-6-18 0 15,-4-14 0-15,-10-4 0 16,-4-32 0-16,-2-18 0 15,-7-13 0-15,-2-13 0 16,0-2 0-16,0-2 0 0,-4 9 0 16,-6 15 0-1,4 16 0 1,0 10 0-16,1 20 0 16,1 8-114-16,2 6-905 0</inkml:trace>
  <inkml:trace contextRef="#ctx0" brushRef="#br0" timeOffset="-54840.48">8974 16230 1835 0,'0'0'684'15,"0"0"-125"-15,0 0-57 0,0 0-232 16,0 0-24-16,0 0-246 16,0 0 0-16,-17-36 0 15,48 32 0-15,15 0 0 16,22-6 0-16,7 2 0 16,8 0 0-16,-8-2 0 15,-11 2 0-15,-16 8 0 16,-24 0-224-16,-24 0-157 15,-22 0-198-15,-14 8-330 0</inkml:trace>
  <inkml:trace contextRef="#ctx0" brushRef="#br0" timeOffset="-54635.84">9250 16052 208 0,'0'0'2139'0,"0"0"-1405"15,0 0-222-15,0 0-180 16,0 0-161-16,0 0-171 15,0 0 0-15,-64-89 0 16,61 89 0 0,3 23 0-16,0 17 0 0,0 14 0 15,0 16 0-15,9 10 0 16,9 6 0-16,5-1 0 16,4-1 0-16,2 14 0 15,-6-26-278-15,-6-18-1044 0</inkml:trace>
  <inkml:trace contextRef="#ctx0" brushRef="#br0" timeOffset="-54211.44">10295 15593 1783 0,'0'0'935'0,"0"0"-429"15,0 0-40-15,0 0-200 16,0 0-126-16,0 0-140 16,-113 86 0-16,77 2 0 15,0 32 0-15,3 27 0 0,10 5 0 16,21-9 0-16,2-39 0 16,16-30 0-16,13-20 0 15,9-10 0-15,13-2 0 16,10-2 0-16,3-5 0 15,-6-17 0-15,-11-18 0 16,-18-17-318 0,-13-15-491-16,-12-4-633 0</inkml:trace>
  <inkml:trace contextRef="#ctx0" brushRef="#br0" timeOffset="-53834.22">10721 16018 2633 0,'0'0'775'0,"0"0"-289"16,0 0-284-16,0 0-202 15,0 0 0-15,0 0 0 16,0 0 0-16,6 52 0 16,17 16 0-16,2 12 0 15,4-4 0-15,0-1 0 16,2-17 0-16,-4-12 0 15,-6-20 0-15,0-12 0 16,-5-14 0-16,-3-18 0 0,0-22 0 16,-2-14 0-16,-2-13 0 15,2-9 0 1,-2-4 0-16,2 4 0 16,0 10 0-16,3 16 0 0,-1 18 0 15,3 19 0-15,-3 13 0 16,5 13-86-16,13 45-430 15,-4-8-365-15,0 0-374 0</inkml:trace>
  <inkml:trace contextRef="#ctx0" brushRef="#br0" timeOffset="-53377.07">11383 16320 1295 0,'0'0'1311'15,"0"0"-653"-15,0 0-207 16,0 0-70-16,0 0-381 15,0 0 0-15,-41 131 0 16,37-87 0 0,0 0 0-16,2 0 0 0,2-8 0 15,0-10 0-15,0-12 0 16,0-10 0-16,0-4 0 16,0-12 0-16,0-20 0 15,4-8 0-15,2-8 0 0,2-2 0 16,-2 2 0-1,1 8 0-15,1 12 0 0,2 10 0 16,1 9 0-16,-1 9 0 16,7 0 0-16,0 23 0 15,5 4 0-15,3 14 0 16,0 7 0-16,-1 0 0 16,2-2 0-16,-3-2 0 0,2-12 0 31,-6-6 0-31,-1-16 0 0,-2-7 0 15,-3-3 0 1,-2-17 0-16,1-23 0 0,-1-10 0 16,-1-12 0-16,2-10 0 0,-1-3 0 15,-2 7 0 1,-2 14 0-16,-3 18 0 16,-1 14 0-1,-3 18 0-15,0 8 0 16,0 20-17-16,-3 2-992 0</inkml:trace>
  <inkml:trace contextRef="#ctx0" brushRef="#br0" timeOffset="-53101.98">12298 16252 1582 0,'0'0'1528'0,"0"0"-869"16,0 0-332-16,0 0-327 16,0 0 0-16,0 0 0 15,139-106 0-15,-83 94 0 16,-4 6 0-16,-4 2 0 0,-11 4 0 0,-10 0 0 16,-12 0-335-16,-15 0-277 15,-2 0-72-15,-17 0-200 0</inkml:trace>
  <inkml:trace contextRef="#ctx0" brushRef="#br0" timeOffset="-52945.08">12466 15990 1215 0,'0'0'730'0,"0"0"0"15,0 0-89-15,0 0-179 16,0 0-144-16,0 0-318 16,0 0 0-16,-38-59 0 15,38 96 0 1,0 17 0-16,7 8 0 0,3 8 0 0,1 6 0 15,-3 5 0-15,-4-5 0 16,-2 6-18-16,-2-16-691 16,2-18-943-16</inkml:trace>
  <inkml:trace contextRef="#ctx0" brushRef="#br0" timeOffset="-52566.93">13098 15647 2840 0,'0'0'845'0,"0"0"-434"0,0 0-411 16,0 0 0-16,0 0 0 16,0 0 0-16,0 0 0 15,81 150 0-15,-52-74 0 16,-3 5 0-16,-1-5 0 15,-3-4 0-15,-4-14 0 16,-3-14 0 0,-1-14 0-16,-5-14 0 0,-1-16 0 15,0-2 0-15,3-32 0 0,1-16 0 16,5-12 0-16,3-14 0 16,-1-5 0-16,2 1 0 15,-2 8 0-15,-3 16 0 16,-3 18 0-16,-1 22 0 15,-6 16 0-15,5 34 0 16,1 12-474-16,-3 6-914 0</inkml:trace>
  <inkml:trace contextRef="#ctx0" brushRef="#br0" timeOffset="-52112.13">13742 16214 1790 0,'0'0'1226'0,"0"0"-573"0,0 0-226 16,0 0-427-16,0 0 0 16,0 0 0-16,0 0 0 15,14 151 0-15,-3-93 0 16,2 4 0 0,-4-4 0-16,-2-4 0 0,-5-6 0 15,-2-12 0-15,0-13 0 16,0-9 0-16,-7-14 0 15,-9 0-177-15,-1-14-86 16,1-21-29-16,3-7 81 16,3-10 139-16,6-10 72 15,4-6 42 1,0-2 150-16,2 6 79 0,19-3 5 0,6 13-42 16,2 0-234-16,2 12 0 15,0 10 0-15,0 6 0 16,0 16 0-16,-4 6 0 15,-2 4 0-15,-4 8 0 16,-2 16 0 0,-6 10 0-16,-6 2 0 0,-5 0 0 15,-2 4 0-15,-2-6 0 32,-20 2 0-32,-10-8 0 0,-5-1 0 0,-2-9 0 0,6-5 0 15,6-8 0 1,20-5 0-16,7-23-536 15,0-4-1322 1</inkml:trace>
  <inkml:trace contextRef="#ctx0" brushRef="#br0" timeOffset="-51797.34">14257 15486 2184 0,'0'0'825'0,"0"0"-309"16,0 0-192-16,0 0-77 15,0 0-247-15,0 0 0 16,140 14 0-16,-104 34 0 16,0 15 0-16,-1 9 0 15,-1 6 0-15,-8 4 0 16,-3 2 0-16,-14 1 0 15,-9-5 0-15,0-4 0 16,-21 0 0-16,-16-4 0 16,-13-5 0-16,-29 9-26 15,8-18-729-15,5-18-1427 0</inkml:trace>
  <inkml:trace contextRef="#ctx0" brushRef="#br0" timeOffset="-51243.42">15593 16013 441 0,'0'0'1504'0,"0"0"-800"0,0 0-187 15,0 0-56-15,0 0-209 16,0 0-35-16,0 0-217 16,94-59 0-16,-45 46 0 15,7-1 0 1,0 0 0-16,-5 6 0 0,-14 4-158 16,-37 8-475-16,0 14-437 15,-19 9-470-15</inkml:trace>
  <inkml:trace contextRef="#ctx0" brushRef="#br0" timeOffset="-51141.54">15612 16190 1493 0,'0'0'777'0,"0"0"-191"16,0 0-209-1,0 0-30-15,0 0-143 16,143-16-196-16,-33-16-8 16,-12 2-381-16,-9 2-1249 0</inkml:trace>
  <inkml:trace contextRef="#ctx0" brushRef="#br0" timeOffset="-50637.08">16659 15665 2421 0,'0'0'736'15,"0"0"-284"-15,0 0-131 16,0 0-155-16,0 0-166 16,0 0 0-16,20-108 0 15,9 94 0-15,5 5 0 16,3 1 0-16,3 8 0 0,3 0 0 16,-5 18 0-16,-3 18 0 15,-6 17 0-15,-9 9 0 16,-9 10 0-16,-11 8 0 15,-6 4 0-15,-31-3 0 16,-11-5 0-16,-12-8 0 16,-7-10 0-16,-2-14 0 15,9-14 0-15,8-20 0 16,17-10 0-16,15-18 0 16,17-22 0-16,3-8 0 15,23-2 0-15,12 2 0 16,7 12 0-16,4 14 0 15,-4 16 0-15,-3 6 0 0,4 6 0 16,-3 20 0-16,0 4 0 16,1 2 0-16,1-4 0 15,0-4 0-15,5-6 0 16,-3-12-242-16,-1-6-223 16,1-14-159-16,-11-12-61 15,-10-10-175-15</inkml:trace>
  <inkml:trace contextRef="#ctx0" brushRef="#br0" timeOffset="-50337.66">17287 15737 1475 0,'0'0'793'16,"0"0"-124"-16,0 0-136 0,0 0-191 15,0 0-58-15,0 0-284 16,0 0 0-16,0-28 0 16,0 80 0-1,2 16 0-15,16 12 0 0,9 1 0 16,4 3 0-16,7-8 0 15,0-8 0-15,-3-10 0 16,-1-18 0-16,-8-18 0 16,-8-17 0-16,-5-5 0 15,-5-32 0-15,-2-17 0 0,-1-21 0 16,1-10 0 0,4-10 0-16,0-1 0 0,6 3 0 15,2 16 0-15,2 14 0 16,0 18 0-16,-2 26 0 15,11 14 0-15,-8 10-508 16,0 12-692-16</inkml:trace>
  <inkml:trace contextRef="#ctx0" brushRef="#br0" timeOffset="-50100.69">18011 15977 2155 0,'0'0'1014'16,"0"0"-378"-16,0 0-345 16,0 0-291-16,0 0 0 15,119-64 0-15,-57 48 0 16,2 6 0-16,-5 0 0 16,-11 6 0-16,-9 4 0 15,-14 0-467-15,-8 0-376 16,-9 0-476-16</inkml:trace>
  <inkml:trace contextRef="#ctx0" brushRef="#br0" timeOffset="-49706.75">18745 15570 2578 0,'0'0'881'0,"0"0"-523"15,0 0-79-15,0 0-279 0,0 0 0 16,146-54 0 0,-99 54 0-16,-1 4 0 0,-3 20 0 15,-7 11 0-15,-11 11 0 16,-12 6 0-16,-13 10 0 16,-3 6 0-16,-28 0 0 15,-13 2 0-15,-12-2 0 16,-6-3 0-16,-3-7 0 15,7-8 0-15,13-14 0 16,14-14 0-16,22-12 0 16,9-10 0-16,34 0 0 15,26-18 0 1,18-8 0-16,8-2 0 0,4 6 0 0,-5-2 0 16,-11 8 0-16,-17 6 0 15,-14 2 0-15,-19 4 0 16,-13 4 0-16,-11 0 0 15,0 0 0-15,0 0-320 16,0 0-709-16</inkml:trace>
  <inkml:trace contextRef="#ctx0" brushRef="#br0" timeOffset="-49534.06">19905 16084 2282 0,'0'0'1121'0,"0"0"-563"0,0 0-423 0,0 0-135 31,0 0 0-31,0 0-245 16,0 0-1957-16</inkml:trace>
  <inkml:trace contextRef="#ctx0" brushRef="#br0" timeOffset="-46836.13">10910 16878 2242 0,'0'0'634'0,"0"0"-471"16,0 0 138-1,0 0-87-15,0 0-100 0,0 0-82 16,-44 46 5-16,57-6 47 15,7 4-9-15,5 0-7 16,2 1-25-16,6-5-13 16,7-8-7-16,4-14-8 15,8-8 6-15,8-10-21 16,9-6 0-16,3-24 0 0,3-7 0 16,-4-3 0-16,-9 0 0 15,-8 8 0-15,-14 6 0 16,-11 12 0-16,-7 14 0 15,1 0 0-15,0 18 0 16,2 18 0-16,14 0 0 31,10 4 0-31,9-9 0 16,10-9 0-16,11-12 0 0,0-10 0 0,0-14 0 16,-6-17 0-1,-7-5 0-15,-9-4 0 0,-8 0 0 16,-9 8 0-16,-5 6 0 15,-3 12 0-15,-3 14 0 16,2 0 0-16,5 14 0 16,0 12 0-16,6 6 0 15,0-2 0-15,5-6 0 16,-3-8 0-16,1-10 0 16,-5-6 0-16,-2-1 0 15,-2-22 0-15,0 1 0 16,-3-8 0-16,0 2 0 15,1 6 0-15,-1 4 0 0,0 10 0 16,-2 8 0 0,3 0 0-16,-1 8 0 0,6 10 0 15,-2 0 0-15,8 0 0 16,2-10 0-16,7-8 0 16,0 0 0-1,2-12 0-15,-4-10 0 0,-10-6 0 16,-11-2 0-16,-6-2 0 15,-10 2 0-15,-10 2-8 16,-3 6-562-16,-2 8-988 0</inkml:trace>
  <inkml:trace contextRef="#ctx0" brushRef="#br0" timeOffset="-21871.21">19796 11779 1923 0,'0'0'619'0,"0"0"-342"16,0 0 101-16,0 0-38 16,0 0-158-16,0 0-143 15,-35-32-38-15,35 68 11 16,0 18 25-16,2 14 20 16,0 28-16-16,0 36 10 15,-2 45 6-15,0 29-30 16,0 15 28-16,0 14-55 0,-6 1 0 15,-2 19 0 1,8 14 0-16,0 11 0 0,12 7 0 16,19 8 0-16,9 0 0 15,5-2 0-15,-3-9 0 16,0-9 0-16,-9-8 0 16,-6-5 0-16,-9-15 0 15,-7-10 0-15,-11-15 0 16,0-7 0-16,-15-9 0 15,-14-5 0-15,-4-5 0 16,2-17 0-16,6-19 0 16,11-33 0-16,10-39 0 15,4-30 0-15,0-14 0 16,0-8 0-16,6-6 0 0,6-12 0 16,1-18 0-16,3-16 0 15,3-74-63-15,2 0-308 16,-11-8-665-16</inkml:trace>
  <inkml:trace contextRef="#ctx0" brushRef="#br0" timeOffset="-20766.37">20565 12516 1719 0,'0'0'659'15,"0"0"-281"-15,0 0 0 16,0 0-83-16,0 0-105 0,-14-116-86 15,14 92 34-15,0 2-32 0,12 2-31 16,3 2-21-16,5 0-54 16,3 4 0-16,0 6 0 15,6 4 0 1,0 4 0-16,3 14 0 0,-3 24 0 16,0 18 0-16,-7 18 0 0,-9 13 0 31,-11 3 0-31,-2 2 0 15,-15-8 0-15,-18-8 0 16,-12-11 0-16,-6-15 0 16,-2-14 0-16,1-14 0 15,10-16 0-15,6-6 0 16,10-6 0-16,7-20 0 16,11-6 0-16,8-2 0 0,0 4 0 15,8 5 0-15,15 10 0 16,6 7 0-16,4 8 0 15,5 0 0-15,9 5 0 16,2 13 0-16,4 7 0 16,3-3 0-16,-4-2 0 15,-6-4 0-15,-4-4 0 16,-5-4-47-16,-4-6-80 16,-4-2-82-16,19-12-134 15,-7-14-336-15,-3-9-417 0</inkml:trace>
  <inkml:trace contextRef="#ctx0" brushRef="#br0" timeOffset="-20404.12">21378 12314 2313 0,'0'0'769'16,"0"0"-317"-16,0 0-141 15,0 0-137-15,0 0-97 16,0 0-77-16,0 0 0 15,-7-10 0-15,14 64 0 16,9 16 0-16,3 14 0 16,6 9 0-16,2 1 0 15,4-6 0-15,-2-10 0 0,-2-15 0 16,-5-19 0 0,-7-16 0-16,-6-18 0 0,1-10 0 15,-2-12 0-15,1-27 0 16,7-16 0-16,-1-17 0 15,3-11 0-15,0-5 0 16,-2 4 0-16,-1 11 0 16,-1 22 0-16,-8 20 0 15,-1 23 0-15,-1 8 0 16,5 44-122-16,0 9-413 0,0 1-413 0</inkml:trace>
  <inkml:trace contextRef="#ctx0" brushRef="#br0" timeOffset="-19866.87">21957 12864 2223 0,'0'0'899'0,"0"0"-340"0,0 0-299 16,0 0-155-1,0 0-55-15,0 0-50 16,-16 102 0-16,16-44 0 0,0 4 0 15,0-2 0-15,0-3 0 16,0-12 0-16,-2-10 0 16,0-15-11-16,2-12-31 15,-2-8-27-15,-3-6-18 16,1-24-81-16,0-13-34 16,2-11 76-16,2-8 87 15,0-2 39-15,0 4 34 16,2 8 110-16,6 12 12 15,-1 13 29-15,0 13-28 0,-2 10-89 16,1 4-68-16,5 0 0 16,7 18 0-16,9 9 0 15,6 9 0-15,5 4 0 16,2 4 0-16,3-2 0 16,-4-4 0-16,-3-6 0 15,-7-10 0-15,-6-8 0 16,-11-8 0-16,-7-6 0 15,0 0 0-15,-3-24 0 16,0-12 0-16,3-12 0 16,-3-6 0-16,0-6 0 15,0-2 0-15,-2 8 0 0,0 5 0 16,0 15 0-16,0 10 0 16,0 12 0-16,-2 6-62 15,-7 2-700-15</inkml:trace>
  <inkml:trace contextRef="#ctx0" brushRef="#br0" timeOffset="-19466.02">22911 12601 2068 0,'0'0'784'0,"0"0"-289"0,0 0-12 16,0 0-291-16,0 0-118 16,0 0-74-16,0 0 0 15,98-54 0-15,-36 44 0 16,9-1 0-16,-3 4 0 16,-10 0 0-16,-14 6-60 15,-15 1-125-15,-23 0-164 16,-19 5-143-16,-25 8-160 15,-6-3-332-15</inkml:trace>
  <inkml:trace contextRef="#ctx0" brushRef="#br0" timeOffset="-19263.85">23098 12439 1360 0,'0'0'816'16,"0"0"-177"-16,0 0-131 16,0-123-132-16,2 99-104 15,-2 8-147-15,0 6-125 16,0 10 0-16,0 0 0 31,0 8 0-31,0 28 0 0,0 30 0 16,7 34 0-16,6 3 0 15,-2-7 0-15,5-12 0 16,-3-20 0-16,3 4 0 16,10 7-294-16,-5-23-393 15,-5-22-500-15</inkml:trace>
  <inkml:trace contextRef="#ctx0" brushRef="#br0" timeOffset="-18910.04">23885 12118 2486 0,'0'0'945'16,"0"0"-495"-16,0 0-235 15,0 0-215-15,0 0 0 16,26 122 0-1,-4-48 0-15,5 10 0 0,2 3 0 0,2-3 0 16,-4-8 0 0,-4-10 0-16,-6-16 0 0,-6-18 0 31,-2-11 0-31,-2-17 0 0,-1-4 0 0,6-19 0 16,3-21 0-16,8-18 0 15,6-28 0-15,-2 0 0 16,2-7 0-16,-3 1 0 15,-8 22 0-15,0 6 0 16,-7 22 0 0,-5 20 0-16,-1 16 0 0,-1 6 0 15,8 14-135-15,17 23-322 16,-2 0-411-16,2-7-1413 0</inkml:trace>
  <inkml:trace contextRef="#ctx0" brushRef="#br0" timeOffset="-18706.41">24856 12410 2268 0,'0'0'897'16,"0"0"-278"-16,0 0-307 16,0 0-312-16,0 0 0 0,164-56 0 31,-77 42 0-31,0 8-206 0,-10 6-307 0,-27 6-320 15,-25 12-242-15</inkml:trace>
  <inkml:trace contextRef="#ctx0" brushRef="#br0" timeOffset="-18564.15">24949 12655 1540 0,'0'0'719'16,"0"0"-140"-16,0 0-108 0,0 0-197 31,114 12-25-31,-1-38-130 0,37-10-82 0,-7-3-37 15,-6-2-256-15,-45 9-560 16,-39 7-677-16</inkml:trace>
  <inkml:trace contextRef="#ctx0" brushRef="#br0" timeOffset="-18202.97">26034 12028 2538 0,'0'0'826'0,"0"0"-346"16,0 0-228-16,0 0-252 15,23-111 0-15,8 101 0 16,11 10 0-16,9 0 0 16,5 22 0-16,-4 16 0 15,-10 12 0-15,-13 6 0 0,-18 7 0 16,-11 1 0-1,-9-2 0-15,-26-6 0 0,-13-8 0 16,0-8 0-16,1-10 0 16,9-9 0-16,13-12 0 15,14-3 0-15,11-6 0 16,0 0 0-16,16 0 0 16,19 0 0-16,12-4 0 15,9-3 0-15,4-1 0 16,1 1 0-16,-3 4-38 0,2-4-187 15,-16 1-355-15,-13-2-662 16</inkml:trace>
  <inkml:trace contextRef="#ctx0" brushRef="#br0" timeOffset="-17840.73">26728 11809 2373 0,'0'0'767'16,"0"0"-253"-16,0 0-229 0,0 0-128 16,0 0-157-16,0 0 0 15,0 0 0 1,33 16 0-16,-15 52 0 0,2 16 0 16,-4 8 0-16,1 1 0 15,-3-7 0-15,1-12 0 16,-1-14 0-16,1-14 0 15,-1-17 0-15,-3-18 0 16,2-11 0-16,1 0 0 16,3-28 0-16,7-12 0 15,3-16 0-15,5-12 0 16,-1-8 0-16,0-10 0 16,-2-3 0-16,-2 3 0 0,-3 8 0 15,-4 10 0-15,-4 19 0 16,-5 17 0-16,-5 16 0 15,0 16 0-15,6 11 0 16,-1 15-639-16,5 3-423 0</inkml:trace>
  <inkml:trace contextRef="#ctx0" brushRef="#br0" timeOffset="-17463.02">27523 12155 2579 0,'0'0'695'16,"0"0"-243"-16,0 0-82 0,0 0-370 15,0 0 0 1,113-36 0-16,-55 27 0 0,11 0 0 16,5 1 0-16,1 2 0 15,2 1 0-15,-11-4-104 16,3-4-410-16,-19 0-189 15,-15 3-494-15</inkml:trace>
  <inkml:trace contextRef="#ctx0" brushRef="#br0" timeOffset="-17029.59">28383 11801 1542 0,'0'0'579'0,"0"0"-28"16,0 0-64-16,0 0-218 16,0 0-68-16,0 0-75 15,0 0-4-15,125-90-55 16,-96 90-35-16,2 11-10 16,3 15-21-16,-3 6-1 15,-2 9 0-15,-12 5 0 16,-7 4-6-16,-10 4 0 0,-8 3 4 15,-21-3 1 1,-11 0 2-16,-2-4 4 0,2-8-3 16,8-8-1-16,13-12 23 15,11-8-12 1,8-8 10-16,25-6 23 16,29 0-45-16,19-2 0 15,18-12 0-15,13-2 0 16,-4 2 0-16,-11 4 0 0,-14 4 0 15,-19 4 0 1,-20 2 0-16,-16 0 0 0,-14 0 0 16,-3 0 0-16,-3 0 0 15,0 0 0-15,0 6 0 16,0 12 0-16,2-2-314 16,-2-6-763-16</inkml:trace>
  <inkml:trace contextRef="#ctx0" brushRef="#br0" timeOffset="-15560.92">20725 14021 67 0,'0'0'2035'0,"0"0"-1424"15,0 0-135 1,0 0-145-16,0 0-102 0,0 0-70 0,0 0-61 16,-49-103-8-1,49 97-90-15,5 4 0 0,14 2 0 16,8 0 0-16,7 4 0 16,5 21 0-16,2 7 0 15,-1 9 0 1,-11 9 0-16,-9 7 0 0,-15 1 0 15,-5-2 0-15,-27 0 0 16,-23-2 0-16,-8-6 0 16,-6-3 0-16,6-9 0 15,12-14 0-15,14-8 0 16,18-6 0-16,14-8 0 16,0 0 0-16,23 0 0 0,18 0 0 15,14 0 0-15,9 0 0 16,6-8 0-16,1 4 0 15,-9 0 0-15,-6 2 0 16,-2-2-123-16,-16 0-249 16,-12-2-559-16</inkml:trace>
  <inkml:trace contextRef="#ctx0" brushRef="#br0" timeOffset="-15234.66">21394 13882 2490 0,'0'0'747'16,"0"0"-270"-16,0 0-95 15,0 0-382-15,0 0 0 16,0 0 0-16,0 0 0 16,8 162 0-16,13-75 0 15,0 1 0-15,2-2 0 16,4-12 0-16,-3-12 0 15,3-19 0-15,-5-15 0 16,0-24 0-16,-1-4 0 16,0-26 0-16,0-23 0 15,-1-15 0-15,2-30 0 16,-4 4 0-16,2-6 0 0,0 6 0 16,-4 23 0-16,-1 11 0 15,-3 24 0-15,-6 26 0 16,3 6-39-16,9 58-446 15,-1 0-267-15,-1 2-679 0</inkml:trace>
  <inkml:trace contextRef="#ctx0" brushRef="#br0" timeOffset="-14738.71">22131 14355 2039 0,'0'0'963'0,"0"0"-347"16,0 0-265-16,0 0-224 15,0 0-127-15,0 0 0 16,0 0 0-16,-45 104 0 16,45-51 0-16,0-7 0 15,2-6 0 1,1-10 0-16,-1-14 0 0,-2-10 0 16,0-6 0-16,0-6 0 15,0-22 0-15,2-12 0 0,3-8 0 16,2-8 0-16,1-2 0 15,1 1 0-15,3 9 0 16,1 10 0-16,-2 12 0 16,-2 10 0-16,4 12 0 15,3 4 0-15,7 14 0 16,5 18 0-16,10 14 0 16,4 10 0-16,5 3 0 15,2-3 0-15,0-6 0 16,-5-8 0-16,-4-12 0 15,-11-8 0 1,-11-18 0-16,-7-4 0 0,-5-8 0 0,-4-20 0 16,-2-12 0-16,0-12 0 15,0-6 0-15,0-10 0 16,0-5 0-16,0 3 0 16,0 2 0-16,0 12 0 15,-2 2 0 1,-15 14-312-16,-5 8-1451 0</inkml:trace>
  <inkml:trace contextRef="#ctx0" brushRef="#br0" timeOffset="-13934.3">23424 14065 2121 0,'0'0'827'0,"0"0"-270"16,0 0-92-16,0 0-339 0,0 0-126 16,0 0 0-16,0 0 0 15,64-39 0-15,-4 34 0 16,11 0 0-16,2 0 0 15,-8 2 0-15,-16 2 0 16,-20 1-195-16,-29 0-290 16,0 1-247-16,-16 12-161 0</inkml:trace>
  <inkml:trace contextRef="#ctx0" brushRef="#br0" timeOffset="-13730.59">23661 13910 512 0,'0'0'1722'16,"0"0"-1035"-16,0 0-203 15,0-120-142-15,0 98-86 16,0 6-163-16,0 8-93 16,0 8 0-16,0 0 0 15,0 26 0-15,0 20 0 16,0 16 0-16,-2 12 0 16,0 8 0-16,2 3 0 15,0-3 0-15,0-4 0 16,0-14 0-16,12-6-156 15,3-19-717-15,3-20-1065 0</inkml:trace>
  <inkml:trace contextRef="#ctx0" brushRef="#br0" timeOffset="-13368.84">24359 13662 2492 0,'0'0'850'16,"0"0"-385"-16,0 0-176 16,0 0-289-16,0 0 0 0,138-93 0 15,-85 93 0 1,1 6 0-16,0 24 0 0,-8 12 0 16,-10 11 0-16,-16 9 0 15,-18 2 0-15,-2 2 0 16,-20-4 0-16,-20-1 0 15,-2-11 0-15,-3-6 0 16,9-12 0-16,14-10 0 16,9-8 0-16,13-12 0 15,0-2 0-15,31 0 0 16,21 0 0-16,14-8 0 16,16-10 0-16,15-4 0 0,38-18-107 15,-23 1-583-15,-16 8-761 16</inkml:trace>
  <inkml:trace contextRef="#ctx0" brushRef="#br0" timeOffset="-13194">25656 13802 2697 0,'0'0'802'0,"0"0"-453"16,0 0-101-16,0 0-248 0,193-20 0 15,-99 20-71-15,20 0-187 16,-38 4-250-16,-17 6-441 0</inkml:trace>
  <inkml:trace contextRef="#ctx0" brushRef="#br0" timeOffset="-13043.47">25765 14111 1892 0,'0'0'895'0,"0"0"-332"15,0 0-198-15,0 0-110 16,115 2-129-16,-38-8-126 16,8-6 0-16,8-3 0 15,28-10-93-15,-26 3-494 16,-15 0-1172-16</inkml:trace>
  <inkml:trace contextRef="#ctx0" brushRef="#br0" timeOffset="-12571.75">27091 13321 1300 0,'0'0'1414'0,"0"0"-845"16,0 0-24-16,2-107-277 0,-2 96-268 15,0 8 0 1,0 3 0-16,0 12 0 0,2 27 0 16,9 33 0-16,5 8 0 15,6 10 0-15,9 8 0 16,2-16 0-16,6 7 0 15,-2-13 0-15,-1-16 0 16,-7-16 0-16,-9-18 0 16,-7-15 0-16,-4-11 0 15,-2-13 0-15,2-25 0 16,0-14 0-16,7-12 0 16,5-10 0-16,6-9 0 15,4-1 0-15,3 2 0 16,-3 10 0-16,-6 18 0 0,-7 20 0 15,-5 17 0-15,7 17 0 16,-3 17-195-16,0 7-886 0</inkml:trace>
  <inkml:trace contextRef="#ctx0" brushRef="#br0" timeOffset="-12428.98">28340 13906 3122 0,'0'0'573'0,"0"0"-573"0,0 0-51 15,0 0-1554-15</inkml:trace>
  <inkml:trace contextRef="#ctx0" brushRef="#br0" timeOffset="-4268.23">20769 15141 2097 0,'0'0'592'16,"0"0"-215"-16,0 0 144 16,0 0-297-16,0 0-74 15,0 0-15-15,-35-108-135 16,35 106 0-16,0 0 0 15,-2 2 0-15,2 0 0 16,0 8 0 0,0 20 0-16,16 8 0 0,19 13 0 15,19 5 0-15,34-4 0 16,38-6 0-16,-5-18 0 16,-7-18 0-16,-14-8 0 0,-21-22 0 15,4-12 0-15,6-16 0 16,-12-7 0-16,-8-1 0 15,-11 0 0-15,-6 12 0 16,-10 8 0-16,-2 18 0 16,0 16 0-16,2 4 0 15,5 24 0-15,9 14 0 16,11 6 0-16,8-2 0 16,8-6 0-16,8-11 0 15,1-14 0-15,-3-11 0 16,-3-6 0-16,-5-30 0 0,-5-10 0 15,-7-6 0 1,-2-10 0-16,-9 4 0 0,-5 5 0 16,-9 21 0-16,-8 19 0 15,-7 13 0-15,-4 8 0 16,-5 24 0 0,4 4 0-16,5 4 0 0,9-8 0 15,9-8 0-15,9-14 0 16,8-10 0-16,5-4 0 15,0-30 0-15,-2-4 0 16,-4-6 0-16,-8 0 0 16,-4-1 0-16,-6 8 0 0,-9 10 0 15,-9 19 0-15,-6 8 0 16,-5 10 0-16,-1 29 0 16,2 5 0-16,7 2 0 15,12-6 0-15,12-14 0 16,20-16 0-16,9-10 0 15,6-26 0-15,-3-19 0 16,-6-6 0 0,-14-6 0-16,-16 3 0 0,-15 6 0 0,-29 24 0 15,0 16-273 1,-27 8-1105-16</inkml:trace>
  <inkml:trace contextRef="#ctx0" brushRef="#br0" timeOffset="-3874.49">22566 15543 3081 0,'0'0'684'0,"0"0"-452"16,0 0-133-16,0 0-99 15,0 0 0-15,0 0 0 16,33 192 0-16,-18-36 0 16,5 19 0-16,5-5 0 15,11-18 0-15,-1-41 0 0,1-31 0 16,1-26 0-16,4-18 0 15,17-1 0-15,17-13 0 16,33-12 0-16,25-15 0 16,-6-21 0-16,-15-2 0 15,-21 2 0-15,-26 8 0 16,-3 0 0-16,-4 4 0 16,-20 6 0-16,-23 4 0 15,-21 4-267-15,-28 0-526 16,-12 8-709-16</inkml:trace>
  <inkml:trace contextRef="#ctx0" brushRef="#br0" timeOffset="-3465.4">22383 15771 2469 0,'0'0'672'0,"0"0"-388"16,0 0 60-16,0 0-104 16,0 0-153-16,0 0-87 0,0 0 0 15,-47 48 0 1,25 10 0-16,0 2 0 0,1-3 0 16,6-15 0-16,5-16 0 15,10-14 0 1,0-12 0-16,12-22 0 0,13-22 0 15,-1-14 0-15,2-15 0 16,-1-3 0-16,-4 6 0 16,-4 4 0-16,-5 16 0 15,-2 18 0-15,-1 15 0 16,3 17 0-16,5 4 0 16,12 27 0-16,13 15 0 0,18 12 0 15,29 14 0-15,36 6 0 16,27-6 0-16,-9-18 0 15,-6-19 0-15,-45-21-273 16,-41-10-742-16</inkml:trace>
  <inkml:trace contextRef="#ctx0" brushRef="#br0" timeOffset="-2307.98">24297 16583 1463 0,'0'0'1196'0,"0"0"-821"15,0 0 102-15,0 0-213 16,0 0-108-16,0 0-74 0,120 100-31 16,-74-100-19-1,2-14-32-15,-6-18 0 0,-7-12 0 16,-12-6 0 0,-17-6 0-16,-6 2 0 15,-15 8 0-15,-20 11 0 16,-13 21 0-16,0 14 0 15,-4 18 0-15,10 35 0 16,11 11 0-16,19 10 0 16,12 2 0-16,19 0 0 15,27-13 0-15,14-17 0 16,9-12 0-16,1-24 0 16,-6-10 0-16,-8-14 0 0,-10-22 0 15,-8-8 0-15,-7-15 0 16,-8 1 0-16,-3 0 0 15,-5 10 0-15,-1 16 0 16,-3 18 0-16,2 14 0 16,1 14 0-16,1 26 0 15,5 4 0-15,3 6 0 16,-2-6 0-16,2-7 0 16,0-15 0-16,-3-13 0 15,-5-9 0-15,3-5 0 16,2-26 0-16,0-9 0 0,3-10 0 15,4-6 0-15,6 2 0 16,4 10 0-16,3 12 0 16,5 14 0-16,2 10 0 15,0 8 0-15,-1 0 0 16,4 12 0-16,0-4 0 16,2-2 0-16,4-6 0 15,0 0 0-15,-4-10 0 16,-2-12 0-16,-8-8 0 15,-13-7 0-15,-11-3 0 16,-12 0 0-16,-6 0 0 16,-8 8 0-16,-19 10 0 0,-9 18 0 15,1 4 0-15,-1 34 0 16,5 24 0-16,9 15 0 16,13 7 0-16,9 0 0 15,9-12 0-15,26-6 0 16,9-22 0-16,10-14 0 15,0-21 0-15,-3-5 0 16,-4-27 0-16,-2-17 0 16,-5-10 0-16,-5-12 0 15,-2-2 0-15,-1 2 0 16,-3 11 0-16,-5 19 0 0,-4 18 0 16,-4 18 0-1,-1 14 0-15,-3 26 0 0,-4 19 0 16,-3 7 0-16,-3 2 0 15,-2-6 0-15,0-12 0 16,0-16 0-16,0-14 0 16,0-16 0-16,2-4 0 15,14-22 0 1,7-18 0-16,10-10 0 0,7-12 0 16,4 4 0-16,-1 9 0 15,-6 17 0-15,-5 19 0 0,-8 13 0 16,-9 13 0-16,-1 22 0 15,-3 11 0-15,3-2 0 16,17 0 0-16,-4-12-330 16,1-18-932-16</inkml:trace>
  <inkml:trace contextRef="#ctx0" brushRef="#br0" timeOffset="-2164.72">27282 16298 2169 0,'0'0'1173'0,"0"0"-627"15,0 0-338-15,0 0-208 0,0 0 0 16,0 0 0-16,0 0-252 16,-78 107-1389-16</inkml:trace>
  <inkml:trace contextRef="#ctx0" brushRef="#br0" timeOffset="-1834.74">24085 17317 64 0,'0'0'2851'16,"0"0"-2264"-16,-118 12-311 15,95-2 42-15,23-6-318 16,37 0 0-16,73-4 0 15,82-22 0-15,51-18 0 16,35-14 0-16,8-4 0 16,-19 0 0-16,-6 5 0 0,-28 3 0 31,-56 18 0-31,-61 6 0 0,-54 12 0 0,-33 2 0 16,-16 2 0-16,-13 2 0 15,-2 8 0-15,-40 0 0 16,-47 14-138-16,8 12-484 15,2 0-523-15</inkml:trace>
  <inkml:trace contextRef="#ctx0" brushRef="#br0" timeOffset="-1535.78">24341 17646 1783 0,'0'0'1210'0,"0"0"-863"16,0 0 105-16,0 0-148 15,0 0-304-15,0 0 0 16,163-110 0-16,44 68 0 16,45-11 0-16,25 3 0 15,-4-6 0-15,-26 6 0 16,-21-4 0-16,-35 6 0 16,-53 12 0-16,-53 9 0 15,-38 13 0 1,-32 5 0-16,-9-4 0 0,-6 8 0 15,0-4 0-15,-8 1 0 16,-5 8 0-16,3 0 0 16,10 0 0-16,8 0-497 0,9 0-979 15</inkml:trace>
  <inkml:trace contextRef="#ctx0" brushRef="#br0" timeOffset="-1409.15">27808 17022 3464 0,'0'0'549'0,"0"0"-466"0,0 0-83 31,0 0-285-31</inkml:trace>
  <inkml:trace contextRef="#ctx0" brushRef="#br0" timeOffset="924.47">27609 15400 1987 0,'0'0'367'0,"0"0"17"16,0 0 97-16,0 0-255 15,0 0-106-15,0 0-6 16,56-76-12-16,-4 68-35 16,14 2-14-16,17-2-37 15,9-10-14-15,5-3 15 16,-3-8-16-16,-13-5 6 15,-19-3-1-15,-20-3-5 16,-20 4 9-16,-19 4 1 16,-3 12 55-16,-14 14-8 0,-10 6-58 15,-1 24 0-15,7 24 0 16,11 16 0-16,7 29 0 16,25 23 0-16,24 26 0 15,-2-15 0-15,-7-21 0 16,-18-30 0-16,-17-26 0 15,-5 6 0-15,0 7 0 16,-23-9 0-16,-17-10 0 16,-11-20 0-16,-6-16 0 15,1-8 0-15,4-32 0 16,17-22 0-16,26-30 0 0,9-1 0 16,35-7 0-16,32 0 0 15,16 18 0-15,13-7 0 16,-1 13 0-1,-3 6 0-15,-17 6 0 0,-17 6 0 16,-20 4 0-16,-18 7 0 16,-16 6 0-16,-4 8 0 15,0 10 0-15,-8 8 0 16,-1 7 0-16,0 12 0 16,2 29 0-16,7 13 0 15,0 16 0-15,0 12 0 16,7 6 0-16,11-3 0 0,-3-5 0 15,3-12 0 1,-3-18 0-16,-1-12 0 0,-5-20 0 16,-3-14 0-16,0-4 0 15,-2-18 0-15,4-22 0 16,8-12 0-16,4-12 0 16,5 2 0-16,4 5 0 15,0 15 0-15,-5 20 0 16,0 22 0-16,-3 0 0 15,-3 32 0-15,-3 12 0 16,-1 11 0-16,-1 3 0 16,5-10 0-16,1-6 0 15,4-12 0-15,2-18 0 0,-1-12 0 16,0-2 0-16,1-30 0 16,-3-12 0-1,-1-6 0-15,-2-8 0 0,-3-1 0 16,-3 11 0-16,-2 16 0 15,-4 14 0-15,-2 18 0 16,-1 2 0-16,3 28 0 16,-1 14 0-16,6 1 0 15,3-1 0-15,3-4 0 16,3-8 0-16,0-14 0 0,2-8 0 16,-1-10 0-16,-5-2 0 15,4-24 0 1,-4-14 0-16,3-4 0 0,1-11 0 15,-2 3 0-15,-3 6 0 16,-3 14 0-16,-5 16 0 16,-4 16 0-16,-4 8 0 15,0 24 0-15,2 12 0 16,5 2 0-16,6-2 0 16,7-9 0-16,7-13 0 15,2-12 0-15,2-10 0 0,0-14 0 16,0-22 0-1,1-9 0 1,-1-9 0-16,0-2 0 0,2 2 0 0,1 6 0 16,3 12 0-16,0 14 0 31,0 16 0-31,1 6 0 0,-2 18 0 16,-3 18 0-16,-6 10 0 15,-11 10 0-15,-14 6 0 16,-2 1 0-16,-16-1 0 15,-20-8 0-15,-5-4 0 16,-7-14 0-16,6-6 0 16,5-24 0-16,12-6-273 0,13 0-1217 15</inkml:trace>
  <inkml:trace contextRef="#ctx0" brushRef="#br0" timeOffset="2625.71">31266 15141 1679 0,'0'0'939'0,"0"0"-566"16,0 0 223-16,0 0-322 15,0-116-39 1,-17 102-235-16,-10 10 0 0,-11 4 0 16,-7 18 0-16,-5 18 0 15,2 8 0-15,3 10 0 16,9 0 0-16,15 1 0 15,13-11 0-15,8-8 0 16,21-16 0-16,23-14 0 16,12-6 0-16,6-22 0 15,1-18 0-15,-8-14 0 16,-7-14 0-16,-13-25 0 16,-18-35 0-16,-17-34 0 0,-2-13 0 15,-29 27 0-15,-2 43 0 16,6 47 0-16,3 24 0 15,2 10 0 1,1 14 0-16,4 10 0 0,3 48 0 16,14 65 0-16,0 37 0 15,18 20 0-15,16-23 0 16,-1-43 0-16,-2-42 0 16,5-16 0-16,9-2 0 15,7-5 0-15,4-11 0 16,-4-20-21-16,-8-8-48 15,-6-25 9-15,-4-17 43 0,-8-12 11 16,-4-8 6-16,1-4 44 16,-6 8 11-16,-1 12 19 15,-3 20-74-15,-3 22 0 16,-1 5 0-16,-1 38 0 16,4 11 0-1,1 6 0-15,7-2 0 0,4-6 0 16,5-12 0-16,0-16 0 15,0-12 0-15,-6-8 0 0,-5-8 0 16,-7-24 0-16,-11-12 0 16,0-10 0-16,-19-4 0 15,-10-8 0 1,-6 7 0-16,-3 11 0 0,-2 19 0 16,5 16 0-16,4 13 0 15,8 0 0-15,15 4 0 16,8 10 0-16,2-5 0 15,27-5 0-15,8-4 0 16,10 0 0-16,0-3 0 31,-1-15 0-31,-5-2 0 0,-5-2 0 16,-10 6 0 0,-6 6 0-16,-4 6 0 0,-5 4 0 15,0 18 0-15,2 22 0 16,2 4 0-16,4 11 0 15,-1-10 0-15,1-4 0 16,0-11 0-16,1-14 0 16,-5-14 0-16,1-2 0 15,-1-20 0-15,-2-14 0 16,3-12 0-16,-3-2 0 16,3 3 0-16,-3 5 0 15,-1 14 0-15,-1 16 0 0,-3 10 0 16,4 4 0-16,1 24 0 15,5 7 0-15,7 2 0 16,6-2 0-16,9-7 0 16,6-10 0-16,4-14 0 15,-1-4 0-15,-9-10 0 16,-2-18 0-16,-11-12 0 16,-7-7 0-16,-5-5 0 15,-6-4 0-15,-6-2 0 16,-3 6 0-16,-3 10 0 15,-19 16 0-15,-7 22 0 16,-4 4 0-16,-3 38 0 16,2 18 0-16,10 10 0 0,15 2 0 15,9-3 0-15,18-11 0 16,28-13 0-16,14-14 0 16,10-19 0-16,3-8 0 15,-6-22 0-15,9-59-36 16,-18 9-716-16,-14-2-1415 0</inkml:trace>
  <inkml:trace contextRef="#ctx0" brushRef="#br0" timeOffset="2770.49">33356 14606 2751 0,'0'0'619'0,"0"0"-103"15,0 0-306-15,0 0-210 16,0 0 0-16,0 0-579 15,0 0-1603-15</inkml:trace>
  <inkml:trace contextRef="#ctx0" brushRef="#br0" timeOffset="3167.65">29152 16294 2529 0,'0'0'736'0,"0"0"-502"16,0 0 217-1,0 0-305-15,0 0-146 0,0 0 0 16,177-54 0-16,35-4 0 15,54-12 0-15,41-8 0 16,25-6 0-16,-5-5 0 0,8 3 0 16,-15 2 0-16,-32 8 0 15,-49 9 0 1,-66 19 0-16,-63 20 0 0,-50 10 0 16,-31 8 0-16,-14 6 0 15,-13 4 0-15,-2 0 0 16,-31 10 0-16,-15 24 0 15,-39 34 0-15,12-5-579 16,3-1-625-16</inkml:trace>
  <inkml:trace contextRef="#ctx0" brushRef="#br0" timeOffset="3529.97">29443 16561 1832 0,'0'0'370'0,"0"0"-61"15,0 0 216-15,0 0-314 16,0 0-19-16,0 0 16 16,152-8-34-16,-11-28-43 15,59-22 13 1,38-14-144-16,25-17 0 0,17-9 0 15,6-4 0 1,8-2 0-16,-4 1 0 16,-23 15 0-16,-39 20 0 15,-45 16 0-15,-54 20 0 16,-48 8 0-16,-31 16 0 16,-26 4 0-16,-6 0 0 15,-4 4 0-15,-6 0 0 16,-1 0 0-16,0 12 0 15,4 6 0-15,24 0 0 16,-3 0-74-16,-1-14-842 0</inkml:trace>
  <inkml:trace contextRef="#ctx0" brushRef="#br0" timeOffset="3702.4">33044 15741 2693 0,'0'0'1098'16,"0"0"-958"-16,0 0-73 0,0 0-67 15,0 0-1328-15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09:40.583"/>
    </inkml:context>
    <inkml:brush xml:id="br0">
      <inkml:brushProperty name="width" value="0.05292" units="cm"/>
      <inkml:brushProperty name="height" value="0.05292" units="cm"/>
      <inkml:brushProperty name="color" value="#FF0000"/>
    </inkml:brush>
  </inkml:definitions>
  <inkml:trace contextRef="#ctx0" brushRef="#br0">1145 7157 2154 0,'0'0'878'0,"0"0"-630"15,0 0 86-15,0 0-106 16,0 0-118-16,0 0-53 15,-49-48-17-15,35 45 7 16,-8 3-47-16,-7 0 0 16,-9 3 0-16,-4 15 0 15,-5 4 0-15,3 6 0 16,6 2 0-16,7 0 0 0,8 0 0 16,7-6 0-1,10 0 0-15,4-2 0 16,2-2 0-16,0 0 0 0,22-2 0 15,9 2 0-15,9 0 0 16,12 2 0-16,6 2 0 16,-2 2 0-16,-6 0 0 15,-7 5-3-15,-17 1-18 16,-16 4 21-16,-10 2-1 16,-14 2 1-16,-22 0 9 0,-10-2-9 15,-4-6-1-15,6-7-5 16,8-12 6-16,10-11 10 15,10-2-9-15,9-15 11 16,7-22-12 0,0-9-9-16,25-8-5 0,13-2 7 31,10 4-5-31,6 5 11 0,4 11-17 0,2 12 18 16,-2 8-1-16,0 13-4 15,-7 3-1-15,-4 0 6 16,-7 14-15-16,-9 5 10 0,-8 7 4 15,-5 2 1-15,-7 1-1 16,-3 1-8 0,-1-4-27-16,0-4 5 0,0-4-13 15,-1-8 13-15,5-6-4 16,5-4 10-16,2 0 23 16,4-20 2-16,0-6 0 15,-1-4 6-15,-8-1-4 16,-9 2 8-16,-4-2 11 15,0 4 2-15,-21 2 10 16,-6 1-27-16,-4 0-6 16,1 4 0-1,8 0 9-15,6 0-4 16,14-2 5-16,2-2-2 0,20-6-8 0,18-4 0 16,9-2 0-16,4-1 0 31,2 7 0-31,-5 6 10 0,-6 10 13 0,-5 12 5 15,-8 2 10-15,-4 20-20 16,-3 21 13-16,-4 11-14 31,0 10-16-31,-5 6 8 0,1 6-9 16,-6 4 0-16,1 3 0 16,1-3 0-16,0-4 0 0,3-10 0 15,1-9 0-15,1-15 0 16,-1-16-120-16,-1-24-141 15,-1-13-285-15,-8-17-422 16</inkml:trace>
  <inkml:trace contextRef="#ctx0" brushRef="#br0" timeOffset="339.91">2210 7080 1425 0,'0'0'1603'15,"0"0"-1027"-15,0 0-261 0,0 0-138 16,0 0-177-16,0 0 0 16,0 0 0-16,-16 15 0 15,26 10 0-15,0-3 0 16,-1-5 0-16,3-9-18 16,3-8-17-16,3-7 32 15,4-22 3-15,0-10 6 16,-1 1 5-16,-4 8 28 15,-5 8-39-15,-4 14 0 16,-1 8 0-16,1 2 0 16,6 24 0-16,3 11 0 0,6 6 0 15,0 9 0 1,1 21-21-16,-6-13-429 0,-11-6-859 0</inkml:trace>
  <inkml:trace contextRef="#ctx0" brushRef="#br0" timeOffset="675.92">621 8514 704 0,'0'0'2166'15,"0"0"-1822"-15,0 0 136 16,0 0-228-16,0 0-148 16,0 0-58-16,156-42-46 15,0 18 0 1,72-10 0-16,34-2 0 0,14-2 0 16,-22 1 0-16,-51 4 0 15,-47 2 0-15,-52 9 0 16,-45 8 0-16,-26 6 0 15,-11 2 0-15,-8 2 0 0,-5 4 0 16,-9 0 0 0,0 0 0-16,-18 2 0 0,0 6-562 15,7-4-1246-15</inkml:trace>
  <inkml:trace contextRef="#ctx0" brushRef="#br0" timeOffset="865.49">3039 7503 971 0,'0'0'2482'16,"0"0"-2028"-16,0 0-265 0,0 0-189 16,0 0-17-16,0 0-341 0,0 0-402 15,-2 94-588-15</inkml:trace>
  <inkml:trace contextRef="#ctx0" brushRef="#br0" timeOffset="961.47">3014 8008 1829 0,'0'0'1129'0,"0"0"-581"16,0 0-179-16,0 0-148 16,0 0-221-16,0 0 0 15,0 0-96-15,0-25-810 0</inkml:trace>
  <inkml:trace contextRef="#ctx0" brushRef="#br0" timeOffset="1133.83">3326 7698 530 0,'0'0'2583'0,"0"0"-1856"16,0 0-471-16,0 0-256 15,0 0 0-15,131-32 0 16,-55 18 0-16,2-2 0 15,-2 4 0-15,-20 6-207 16,-30 6-1126-16</inkml:trace>
  <inkml:trace contextRef="#ctx0" brushRef="#br0" timeOffset="39172.44">5705 7533 2417 0,'0'0'597'0,"0"0"-265"0,0 0-18 16,0 0-149-16,0 0-104 15,0 0 10-15,34-78 22 16,-18 52-47-16,1 2-46 15,6 0 0-15,-1 2 0 16,5 4 0-16,4 6 0 16,0 8 0-16,3 4 0 15,3 20 0-15,-1 22 0 0,-3 16 0 16,-8 8 0-16,-7 6 0 16,-9-1 0-16,-9-7 0 15,0-10 0-15,0-14 0 16,0-12 0-16,-2-16 0 15,2-12 0-15,0-6 0 16,0-32 0-16,12-34 0 16,13-4 0-1,4-9 0-15,7 5 0 0,-3 28 0 0,6 6 0 16,-4 22 0-16,-1 18 0 16,-3 6 0-16,2 24 0 31,-2 20 0-31,-2 13 0 0,-8 11 0 15,-8 4 0 1,-9 2 0-16,-4-2 0 16,0-5 0-16,14-8-311 15,1-18-595-15,7-18-793 0</inkml:trace>
  <inkml:trace contextRef="#ctx0" brushRef="#br0" timeOffset="39405.64">7178 7602 1783 0,'0'0'1327'0,"0"0"-708"16,0 0-349-16,0 0-173 0,0 0-97 15,0 0 0-15,125-23 0 16,-58 14-14-16,7 7-326 15,-18 2-559-15,-23 0-496 0</inkml:trace>
  <inkml:trace contextRef="#ctx0" brushRef="#br0" timeOffset="39530.14">7176 7860 2036 0,'0'0'854'0,"0"0"-520"15,0 0-33-15,0 0 20 0,129 0-174 16,-60-18-84-16,-4-6-63 15,0 0-29-15,-21 6-471 16,-19 8-1283-16</inkml:trace>
  <inkml:trace contextRef="#ctx0" brushRef="#br0" timeOffset="40074.07">8406 7164 1592 0,'0'0'884'0,"0"0"-409"16,0 0-123-16,0 0-6 15,0 0-127-15,0 0-134 16,0 0-67-16,-2 13 39 15,2 75 11-15,0 2-68 16,0 7 0-16,2 1 0 16,2-18 0-16,1 6 0 15,-1-14-20-15,-4-14-262 16,0-27-284-16,-9-20-251 16,-8-11-261-16</inkml:trace>
  <inkml:trace contextRef="#ctx0" brushRef="#br0" timeOffset="41237.89">8109 7543 2104 0,'0'0'917'0,"0"0"-534"16,0 0-101-16,0 0-166 15,0 0-23-15,119 25-48 16,-41-21-24-16,16-4-21 16,6-4-35-16,-5-17-113 15,-14 2-37-15,-21 1 49 16,-20 3 79-16,-22 9 57 0,-11 5 105 15,-7 1 34 1,0 4-59-16,0 17-37 0,-3 13 8 16,-1 11-13-16,4 3-11 15,0 4-27 1,4-6 0-16,20-6 4 0,15-10-3 16,5-16-2-16,10-14-16 15,-3 0-24-15,-7-32 5 16,-12-8 12-16,-16-10 24 15,-16-6 12-15,0 0-1 16,-27 1 13-16,-7 14-6 16,-2 10-2-16,5 15 19 15,7 14-20-15,8 2-14 16,9 14-1-16,7 10 0 16,11 1-9-16,23-6 8 0,15-6-8 15,11-12-11-15,5-1-29 16,-5-19-14-16,-6-16 22 15,-12-7 5-15,-13-6 31 16,-9-4 5-16,-9 0 16 16,-7 4 44-16,-2 8 15 15,-2 15 3-15,0 15 15 16,0 10-28-16,0 21-44 16,0 29-20-16,0 16-1 15,0 14 19-15,0 6-19 16,5 0 0-16,6-7 0 0,0-11 0 15,0-14 0-15,-1-18-14 16,-2-14-34-16,-3-16 5 16,-1-6 14-16,-2-20 29 15,0-18 10-15,3-12-9 16,0-6 6-16,3 4-7 16,3 6 1-16,7 14 17 15,9 11-17-15,9 13-1 16,8 8 5-16,10 0-5 15,8 8 0-15,7 6-29 0,3-2-101 16,-3-6-53-16,-7-6-3 16,-10 0 6-16,-17-1 59 15,-12-17 89 1,-17 0 32-16,-6-1 98 0,0 1 45 16,-14 6-11-16,-7 8-10 15,-8 4-41-15,-7 10-23 16,-3 23-37-16,2 8-6 15,6 9-13-15,6 3-1 16,12-5-1-16,13-8-9 16,0-10-23-16,13-14-37 15,14-10 17-15,2-6 29 16,0-8 7-16,-4-18 16 0,-1-8 8 16,-2-4 6-16,-4 1 16 15,-3 8 18-15,-1 11 13 16,-7 10 10-16,-1 8-31 15,0 10-34-15,6 17 8 16,5 10-8-16,4 1-6 16,8-2 1-16,6-8-1 15,8-12-1-15,4-14-9 16,2-2 1-16,-3-18 7 16,-3-18-2-16,-3-8 4 0,-4-12 18 15,-5-9 16 1,-4-5 5-16,-7-4-7 0,-7 4-10 15,-7 12 10-15,-6 20-2 16,0 22-30-16,-22 16 0 16,-11 28 0-16,-3 32 0 15,3 16 0-15,6 14 0 16,16 3 0-16,11-3 0 16,13-10 0-16,32-12 0 15,17-17 0-15,45-26-132 16,-18-14-365-16,-8-11-897 0</inkml:trace>
  <inkml:trace contextRef="#ctx0" brushRef="#br0" timeOffset="41968.73">11421 7513 2006 0,'0'0'903'0,"0"0"-266"16,0 0-275-16,0 0-174 16,0 0-188-16,0 0 0 15,0 0 0-15,79-68 0 16,-38 82 0-16,-1 22 0 31,-5 16 0-31,-10 13 0 0,-10 5 0 0,-9-2 0 16,-6-8 0-16,0-12 0 15,0-16-75-15,0-15 10 16,0-17 46-16,0-8 18 0,8-31 1 16,13-15 25-1,4-10 9-15,10-6-8 16,2 4-2-16,-1 13-5 0,-3 21 13 15,-4 21-32-15,-4 11 0 16,-3 23 0-16,-4 23 0 16,-2 11 0-16,-1 1 0 15,1-4-17-15,1-10-55 16,2-16-6-16,2-14 17 16,4-14 47-16,4-10 14 15,2-26 26-15,0-8 49 16,-2-2-15-16,0 0 21 15,-6 9-81 1,-8 14 0-16,-3 13 0 0,-4 10 0 0,-1 11 0 16,5 24 0-16,-2 7 0 31,9 4 0-31,2-4 0 16,6-6 0-16,6-12 0 15,7-14 0-15,1-10 0 16,-1 0 0-16,-5-26 0 15,-8-8 0-15,-11-10 0 16,-9-6 0-16,-7-6 0 16,0 2 0-16,-19 5 0 15,-12 17 0-15,-6 19 0 0,-8 13 0 16,0 19 0-16,8 25 0 0,32 25-119 16,5-11-587-16,20-14-531 0</inkml:trace>
  <inkml:trace contextRef="#ctx0" brushRef="#br0" timeOffset="42094.92">13033 7706 2304 0,'0'0'900'16,"0"0"-613"-16,0 0-287 16,0 0-93-16,0 0-1469 0</inkml:trace>
  <inkml:trace contextRef="#ctx0" brushRef="#br0" timeOffset="42597.92">13542 7648 1200 0,'0'0'1721'0,"0"0"-994"16,0 0-279-16,0 0-448 16,0 0 0-16,0 0 0 15,0 0 0-15,13 16 0 16,-9 26 0-16,4 2 0 15,5-2 0-15,9-7 0 16,9-12-20-16,7-13-4 16,2-10 2-16,1-2 20 0,-13-24 1 15,-8-8 1 1,-13-10 18-16,-7-6 15 0,-9 0-15 16,-16 2-18-16,-4 7 0 15,0 11 0-15,8 15 0 16,11 6 0-16,10 9 0 15,25 0-65-15,33 0 22 16,20 0-92-16,14-8-99 16,1-10 9-16,-15-8 32 15,-20-12 112-15,-27-10 81 0,-23-12 88 16,-8-6 81-16,-15-6 23 16,-14 6 6-16,2 11-27 15,3 23-13-15,9 28-158 16,5 24 0-16,6 69 0 15,4 47 0 1,0 26 0-16,0 6 0 0,2-9 0 16,-2-23 0-16,0-9 0 15,0-29 0-15,-7-22 0 16,3-26 0-16,2-10 0 16,-2-5-182-16,-10-16-283 0,3-5-274 15,-3-14-347-15</inkml:trace>
  <inkml:trace contextRef="#ctx0" brushRef="#br0" timeOffset="42739.16">14010 7949 2663 0,'0'0'845'0,"0"0"-352"16,0 0-398-16,0 0-95 16,0 0 0-16,145-17 0 15,-52 2 0-15,-13-3-221 16,-8 1-1586-16</inkml:trace>
  <inkml:trace contextRef="#ctx0" brushRef="#br0" timeOffset="43227.86">15422 7291 2555 0,'0'0'877'15,"0"0"-425"1,0 0-240 0,0 0-212-16,0 0 0 0,0 0 0 15,47 104 0 1,-27-46 0-16,0 0 0 0,4-5 0 15,3-13 0-15,-2-14 0 16,0-18 0-16,-3-8 0 16,0-23 0-16,0-20 0 15,3-14 0-15,4-13 0 16,4-4 0-16,3 4 0 16,1 9 0-16,6 42-144 15,-9 16-388-15,-7 6-406 0</inkml:trace>
  <inkml:trace contextRef="#ctx0" brushRef="#br0" timeOffset="44002.04">16158 7658 2121 0,'0'0'867'0,"0"0"-572"16,0 0-8-16,0 0-111 15,84-120-92-15,-64 84-26 16,-11 5-14-16,-7 7-20 15,-2 8 4-15,-4 12-19 0,-21 4-8 16,-3 8-1 0,-3 20-5-16,2 8 4 0,8 7 0 15,13-2-15-15,8-2-2 16,13-5-15-16,24-12-6 16,13-10-26-16,6-12-22 15,-2 0 44-15,-2-24 29 16,-12-9 14-16,-6-4 35 15,-10-3 61-15,-8 1-9 16,-3 7-9-16,-7 10-24 16,0 14 20-16,-4 8-74 15,0 8 0-15,2 24 0 16,3 8 0-16,7 4 0 0,7-3 0 16,8-9-33-1,9-12 7-15,5-12 11 0,-1-8 3 16,1-6 12-16,-6-18 0 15,1-11 0-15,-2-2 1 16,-1-9 0-16,2-9-2 16,0-3-13-16,-1-6-38 15,-5-4 29-15,-6-2 7 16,-12 2 16-16,-7 3 0 16,-6 13 21-16,0 10 37 15,0 12 17-15,0 14-39 0,0 14-36 16,-6 2 0-1,-1 22 0-15,-2 22 0 0,-2 14 0 16,2 11 0-16,5 3 0 16,2 0 0-16,2 0 0 15,0-2 0-15,10-2 0 16,13-7 0-16,6-9 0 16,11-12 0-16,9-12 0 15,9-18 0-15,-1-10 0 16,1-8 0-16,-8-26 0 0,-10-11 0 15,-11-6 0 1,-7-2 0-16,-9 5 0 0,-5 12 0 16,-6 14 0-16,-2 16 0 15,0 6 0-15,-2 18 0 16,-8 20 0 0,6 10 0-16,4 4 0 15,0-2 0-15,20-5 0 16,13-11 0-16,7-14-156 15,25-20-324-15,-9-12-264 16,-9-16-306-16</inkml:trace>
  <inkml:trace contextRef="#ctx0" brushRef="#br0" timeOffset="44133.89">17818 6988 2263 0,'0'0'904'0,"0"0"-435"16,0 0-249-16,0 0-131 15,0 0-89-15,0 0-278 16,0 0-410-16,-76-24-679 0</inkml:trace>
  <inkml:trace contextRef="#ctx0" brushRef="#br0" timeOffset="44306.63">16819 6962 2177 0,'0'0'800'0,"0"0"-461"15,0 0-91-15,162 4-119 16,0 4-129-16,15 2-117 16,-32-2-390-16,-37 0-528 0</inkml:trace>
  <inkml:trace contextRef="#ctx0" brushRef="#br0" timeOffset="44575.16">18427 7333 1989 0,'0'0'713'0,"0"0"-376"16,0 0-29-16,-115-24-125 16,75 24-102-16,-2 22-59 15,2 14 11-15,1 12 50 16,6 7-1-16,11 3 1 15,8-3-20-15,14-5-26 16,0-7-13-16,34-11-24 0,19-10 0 16,14-12-33-1,12-10-156-15,21-14-177 0,-20-14-497 16,-15-4-713-16</inkml:trace>
  <inkml:trace contextRef="#ctx0" brushRef="#br0" timeOffset="45206.93">18673 7521 1602 0,'0'0'831'16,"0"0"-488"-16,0 0 39 16,0 0-189-16,0 0-125 0,0 0-44 15,0 0-9 1,47 31-15-16,-14-36-38 0,-4-13-28 16,-8-5 17-1,-13-6 34-15,-8 1 15 0,0 2 18 16,-16 2 70-16,-13 8 20 15,-4 10 7-15,-5 6-37 16,1 8-27-16,1 22-7 16,7 10-13-16,9 7 1 15,11 1-14-15,9-1-2 16,2-2-5-16,29-7-11 16,13-10 0-16,14-12 0 15,9-10-19-15,5-6-17 0,-1-2 9 16,-4-22 17-16,-9-6 9 15,-9-12-7-15,-9-8 8 16,-7-7 0-16,-6-5 1 16,-6 2 7-1,-13 2-7-15,-8 10 5 0,0 12 23 16,-8 8 4-16,-17 12-6 16,-6 10 3-16,-3 6-12 15,1 0-2-15,2 14-7 16,6 10-1-16,11 2-7 15,12 0-1-15,2-2 0 16,31-4-28-16,14-4-40 0,11-6 4 16,4-6-4-16,-2-4 37 15,-7 0 25-15,-9 0 6 16,-3-6 13-16,-10 2 56 16,0 4-3-16,-3 0-6 15,1 14-19-15,-1 12-14 16,-1 10-10-16,-4 6-16 0,-13 4-1 15,-8-1 1 1,0-7-1-16,-29-10 11 0,-16-8-11 16,-10-12 11-16,-3-6-11 15,-2-4-20-15,17-16-208 16,21-6-586-16</inkml:trace>
  <inkml:trace contextRef="#ctx0" brushRef="#br0" timeOffset="45364.1">19909 7560 2328 0,'0'0'1026'0,"0"0"-728"16,0 0-79-16,0 0-174 16,0 0-45-16,0 0-599 0</inkml:trace>
  <inkml:trace contextRef="#ctx0" brushRef="#br0" timeOffset="46236.75">6365 8522 2148 0,'0'0'615'0,"0"0"-267"15,0 0 171-15,0 0-274 16,0 0-101-1,0 0-114-15,0 0-29 0,-31 95 45 0,38 37-46 16,-3-4 0-16,-4-24 0 16,2-34 0-16,-2-24 0 15,0 3 0-15,4-5 0 16,1-6-3-16,9-22-266 16,26-30-259-16,-3-24-343 15,4-10-1001-15</inkml:trace>
  <inkml:trace contextRef="#ctx0" brushRef="#br0" timeOffset="46504.2">6879 8595 2208 0,'0'0'1026'0,"0"0"-694"15,0 0-47-15,0 0-40 16,0 0-245-16,-97 105 0 16,41-62 0-16,-9-3 0 15,-6-2 0-15,4-6 0 16,7-8 0-16,13-8 0 15,18-8 0-15,14-4 0 16,15-2 0-16,0-2 0 16,20 0 0-1,11 2 0-15,9 4 0 0,4 6 0 16,1 6 0-16,2 6 0 16,-2 6 0-16,1 0 0 0,1 1 0 15,0-3-147-15,0-6-119 16,17-10-218-16,-12-4-359 15,-10-8-652-15</inkml:trace>
  <inkml:trace contextRef="#ctx0" brushRef="#br0" timeOffset="46663.67">7408 8917 1590 0,'0'0'1368'0,"0"0"-716"16,0 0-291-1,0 0-236-15,0 0-125 0,0 0 0 0,0 0 0 16,160-44 0-16,-91 40-114 16,-15 2-536-16,-21 2-534 0</inkml:trace>
  <inkml:trace contextRef="#ctx0" brushRef="#br0" timeOffset="46804.47">7415 9096 1943 0,'0'0'752'0,"0"0"-227"0,0 0-230 31,0 0-97-31,0 0-44 0,140 12-109 0,-58-30-45 16,43-19-88-16,-17 5-459 15,-22 4-1464-15</inkml:trace>
  <inkml:trace contextRef="#ctx0" brushRef="#br0" timeOffset="47962.01">9199 8919 948 0,'0'0'1286'0,"0"0"-717"16,0 0-98-16,0 0-98 0,0 0-148 15,0 0-99-15,0 0-28 16,24-130-98-16,1 98 0 16,4 6 0-16,4 12 0 15,6 14 0-15,1 4 0 16,4 32 0-16,-1 16 0 15,-3 14 0-15,-9 6 0 16,-7 2 0-16,-11-3 0 16,-3-13 0-16,-8-12 0 15,-2-16 0-15,0-16 0 16,0-14 0-16,2 0 0 0,7-28 0 16,4-18 0-1,9-10 0-15,7-3 0 0,3 3 0 16,3 12 0-1,1 12 0-15,0 18 0 0,2 14 0 16,-1 6 0-16,1 24 0 16,-2 10 0-16,-7 3 0 15,-5-3 0-15,-3-8 0 16,-8-9 0-16,-2-9-12 16,-2-9-2-16,4-5 14 15,7-10 0-15,7-21 0 0,9-10 9 16,4-5-8-16,3-1-1 15,-4 9 0-15,-7 12 1 16,-8 16 14-16,-7 10-15 16,-7 16 0-16,-3 24 0 15,-1 14 0-15,3 4 0 16,5 0 0 0,7-9 0-16,10-15 0 0,8-14 0 15,1-18 0-15,0-2 0 16,-7-24 0-16,-8-14 0 15,-14-9 0-15,-11-8 0 16,-7-6 0-16,-31 1 0 16,-10 4 0-16,-10 12 0 0,-5 16 0 15,-1 24 0 1,8 4 0-16,23 60 0 16,14-2-311-16,19-2-1111 0</inkml:trace>
  <inkml:trace contextRef="#ctx0" brushRef="#br0" timeOffset="48105.91">11122 9064 2739 0,'0'0'935'0,"0"0"-671"16,0 0-264-16,0 0-116 15,0 0-1125-15</inkml:trace>
  <inkml:trace contextRef="#ctx0" brushRef="#br0" timeOffset="48673.12">12082 8829 2911 0,'0'0'809'0,"0"0"-545"16,0 0-152-16,0 0-112 16,0 0 0-16,-140 102 0 15,111-54 0-15,11 2 0 16,18-5-36-16,2-13-110 16,37-16-52-16,9-16 56 0,8-3 46 15,-2-30 57 1,-14-14 39-16,-16-7 49 0,-22-8 67 15,-4-2-13 1,-31 4 8-16,-12 8-19 0,-1 12-29 16,5 14-12-16,12 13-23 15,18 13-11-15,11 0-17 16,29 0-12-16,49 7-11 16,12-7-29-16,12 0-59 15,4-17 28-15,-23-17 52 0,-8-10 31 16,-21-4 18-1,-23-2 96-15,-19 4 28 0,-12 10-77 16,0 12-65-16,-7 16 0 16,-11 8 0-16,-2 46 0 15,3 56 0-15,5 54 0 16,10 29 0-16,2 4 0 16,11-15 0-16,11-26 0 15,1-30 0-15,-3-25 0 16,-5-33 0-16,-2-18 0 15,-1-4 0-15,-4-8-101 16,-8-30-427-16,0-2-367 16,-10-28-895-16</inkml:trace>
  <inkml:trace contextRef="#ctx0" brushRef="#br0" timeOffset="48806.41">12615 9306 1483 0,'0'0'1475'16,"0"0"-820"-16,0 0-429 15,0 0-74-15,178-72-100 16,-44 40-52-16,-16 6-193 16,-11 0-760-16</inkml:trace>
  <inkml:trace contextRef="#ctx0" brushRef="#br0" timeOffset="49176.54">13800 8368 2585 0,'0'0'724'15,"0"0"-364"-15,0 0 67 16,0 0-427-16,0 0 0 16,2 120 0-16,-15 45 0 15,7 23 0-15,6 0 0 16,0-27 0-16,17-49 0 15,1-28 0-15,-3-30 0 16,-3-15 0-16,-3-7 0 0,-7-14-56 16,-2-26-476-16,-9-28-398 15,-7-17-631-15</inkml:trace>
  <inkml:trace contextRef="#ctx0" brushRef="#br0" timeOffset="49838.49">13876 8835 2041 0,'0'0'947'0,"0"0"-396"15,0 0-234-15,0 0-77 16,0 0-240-16,0 0 0 16,0 0 0-16,103-80 0 15,-68 80 0-15,0 12-11 0,-10 4-116 32,-10 6-49-32,-15 4 41 0,-2 2 65 0,-31 2 58 15,-11-2 12-15,-6 0 1 16,8-6 53-16,13-6 18 15,19-4-24-15,10-8-30 16,25-4-18-16,54 0 6 16,39-10-6-1,36-18-21-15,-9-4 12 0,-30 0-5 16,-41 6 14-16,-32 0 0 16,-4-4 1-16,-9-4 46 15,-9-2 37 1,-20 4-1-16,0 9 1 15,-31 14-38-15,-11 9-15 0,-7 15-31 0,-1 29 0 16,10 15 0-16,18 5 0 31,20 0 0-31,6-6 0 16,45-11 0-16,18-18 0 16,14-12 0-16,0-17 0 15,-6 0 0-15,-13-27 0 16,-14-7 0-16,-13-4 0 15,-14 0 0-15,-7 2 0 16,-7 8 0-16,-5 10 0 0,0 14 0 16,-2 4 0-16,0 22 0 15,0 18 0-15,0 8 0 16,4 2 0-16,8-8 0 16,3-11 0-16,3-15 0 15,4-16 0-15,3 0 0 16,4-25 0-16,0-7 0 15,2-4 0-15,2 4 0 16,-2 6 0-16,3 12 0 16,-3 14 0-16,2 0 0 15,-2 20 0-15,3 13 0 0,4 0 0 16,23 10-8-16,-11-14-513 16,0-8-545-16</inkml:trace>
  <inkml:trace contextRef="#ctx0" brushRef="#br0" timeOffset="50236.78">16213 8957 1452 0,'0'0'1344'0,"0"0"-571"16,0 0-399-16,0 0-221 0,-84-116-153 16,45 108 0-16,-7 8 0 15,-10 14 0-15,-6 24 0 16,-1 16 0-16,7 4 0 15,21 2 0-15,20-7 0 16,15-12 0 0,29-14 0-16,26-17 0 0,15-10 0 0,5-22 0 15,-6-20 0-15,-9-13 0 16,-13-11 0-16,-16-24 0 16,-18-22 0-16,-11 4 0 15,-2 11 0-15,-2 21 0 16,-13 28 0-16,-1 12 0 15,1 14 0-15,-1 22 0 16,5 38 0-16,11 56 0 16,0 6 0-16,2-1 0 15,23-7 0-15,10-24 0 0,10 2 0 16,15-2 0-16,6-19-9 16,11-23-194-16,31-26-175 15,-16-7-550-15,-12-18-626 0</inkml:trace>
  <inkml:trace contextRef="#ctx0" brushRef="#br0" timeOffset="50993.27">17004 8853 1807 0,'0'0'882'15,"0"0"-230"-15,0 0-278 16,-120-30-100-16,71 30-167 16,-2 10-107-16,6 22 0 0,5 8 0 15,11 4 0-15,11 2 0 16,14-3 0-16,4-10 0 15,9-8 0-15,20-11 0 16,8-10 0-16,3-4-3 16,-1-4 2-16,-2-18-4 15,-5-6 5-15,-5-4 0 16,-8-4 9-16,-3-3-9 16,-5 7 0-16,-3 6 0 15,-2 12 0-15,-4 12 0 16,0 2 0-1,0 22 0-15,2 10 0 0,5 2 0 16,5 0 0 0,5-6 0-16,4-10 0 0,4-9 0 0,2-9 0 15,-4 0-8-15,-2-13 8 16,0-6 0-16,-1-6 8 16,-1 1-8-16,0 2 0 15,0 2 0-15,-1 6 0 16,-3 8 0-16,0 6 0 15,-2 0 0-15,1 16 0 0,-1 10 0 16,-1 4 0 0,-3 0 0-16,1-3 0 0,5-9-18 15,1-10-41-15,1-8 19 16,6 0 23-16,2-17 17 16,2-10 8-16,-2-4 29 15,2-1 19-15,-3 2-23 16,0 2-33-16,-1 10 0 15,-4 8 0-15,-4 10 0 16,-1 0 0-16,-1 18 0 16,-1 6 0-16,3 0 0 15,6-6-12-15,4-6-75 16,6-10-26 0,5-2 13-16,-3-18 11 0,-1-18 23 0,-8-12 54 15,-10-10 12-15,-5-12 11 16,-9-6 52-16,-2-5 10 15,0 7 26-15,0 10 6 32,0 16 23-32,-2 24-128 0,2 24 0 0,0 14 0 15,0 40 0-15,7 32 0 32,11 2 0-32,4 2 0 15,0-3 0-15,-4-29-23 16,-9 0-283-16,-7-22-381 0,-2-18-376 15</inkml:trace>
  <inkml:trace contextRef="#ctx0" brushRef="#br0" timeOffset="51135.28">17855 8598 1833 0,'0'0'1024'0,"0"0"-471"15,0 0-177-15,0 0-169 16,0 0-104-16,183-70-103 15,-78 56-41-15,-18 0-465 0,-14 0-1497 0</inkml:trace>
  <inkml:trace contextRef="#ctx0" brushRef="#br0" timeOffset="51607.78">19074 8440 2448 0,'0'0'824'0,"0"0"-479"16,0 0 0-16,0 0-211 0,0 0-134 16,0 0 0-16,64 144 0 15,-41-65 0-15,1-2 0 16,5-6 0-16,0-21 0 15,3-16 0-15,-5-24 0 16,-3-10 0-16,-2-20 0 16,0-26 0-16,3-18 0 15,2-15 0-15,8-4 0 16,3-4 0-16,2 15 0 16,-5 18 0-16,-8 28-11 0,-9 26-241 15,-9 36-224-15,-7 20-199 16,3 4-732-16</inkml:trace>
  <inkml:trace contextRef="#ctx0" brushRef="#br0" timeOffset="52329.01">19865 8897 2090 0,'0'0'682'16,"0"0"-410"-16,0 0-19 15,49-122-145 1,-27 78-51-16,-2 2-30 0,-11 7-9 15,-9 12 40-15,0 12-10 16,-25 11-28-16,-10 8-1 0,-3 27-13 16,3 9 12-16,8 7-10 15,16 2-7-15,11-7 16 16,4-8-17-16,32-14 0 16,8-10 3-16,10-12 3 15,-1-2-6-15,1-12 0 16,-5-14 0-16,-7-6 15 15,-2-6-5-15,-6-6 58 16,-1 1 14-16,-8 6-37 0,-5 9 8 16,-7 17 4-1,-9 11-27-15,1 12-5 16,-3 25-25-16,2 8 0 16,6 6 0-16,9-3 0 15,10-8 0-15,12-12-22 16,5-12 6-16,8-14 16 0,2-2-14 15,-3-20 13 1,-2-16 1-16,-6-12 0 16,-5-12 8-16,-4-11-7 0,1-24 0 15,4-26 10-15,-12 11-11 16,-7 13 0-16,-13 27 6 16,-9 36-5-16,0 14 24 15,0 16-25-15,-14 14 0 16,-8 61 0-16,-2 41 0 15,8 32 0-15,9-3 0 16,7-29 0-16,11-38 0 16,20-30 0-16,15 0 0 15,8-8-14-15,16-8-16 0,-3-22 17 16,-5-6 11-16,-12-20 2 16,-13-18 0-16,-10-10 11 15,-10-4 14 1,-5 2-2-16,-5 5-23 0,-5 18 0 15,-2 14 0-15,0 13 0 16,0 18 0-16,0 23 0 16,0 3 0-16,8 2 0 0,6-4 0 15,8-10-101 1,25-18-187-16,-7-8-252 16,-2-6-358-16</inkml:trace>
  <inkml:trace contextRef="#ctx0" brushRef="#br0" timeOffset="52470.06">21627 8265 2555 0,'0'0'844'0,"0"0"-485"16,0 0-128-16,0 0-136 16,0 0-95-16,0 0-272 15,0 0-369-15,-64 0-673 0</inkml:trace>
  <inkml:trace contextRef="#ctx0" brushRef="#br0" timeOffset="52627.05">20609 8376 2263 0,'0'0'753'0,"0"0"-496"15,187 0 58-15,-31-4-183 16,16-10-132-16,-12-2-14 15,-52 2-239-15,-46 4-725 0</inkml:trace>
  <inkml:trace contextRef="#ctx0" brushRef="#br0" timeOffset="52928.68">22064 8500 2107 0,'0'0'870'0,"0"0"-407"16,0 0-186 0,-136 22-109-16,101 20-102 0,3 12-1 15,12 10 15-15,9-1-80 16,11-3 0-16,0-10 0 15,25-8 0-15,21-10 0 16,14-10 0-16,15-12 0 16,2-10 0-16,-2 0-60 15,17-30-404-15,-22-2-436 16,-12-2-515-16</inkml:trace>
  <inkml:trace contextRef="#ctx0" brushRef="#br0" timeOffset="53635.47">22552 8733 1272 0,'0'0'914'0,"0"0"-385"15,0 0-156-15,0 0-60 16,0 0-125 0,0 0-104-16,0 0-57 0,0 0-5 15,22 50-20-15,-3-50 10 16,-2 0-6-16,-5-18-5 16,-6-7 0-16,-6-2-1 15,0-4 7-15,-12 3 10 16,-15 2 43-16,-4 11 12 15,-4 6-2-15,-1 9-28 16,1 10-9-16,6 25-13 0,6 9-10 16,10 6 11-16,11 0-21 15,2-2 0-15,11-10 0 16,22-6 0-16,12-12 0 16,11-6 0-16,7-10 0 31,1-4 0-31,1 0 0 0,-5-8 0 0,-4-12 0 15,-4-8 0-15,0-10 0 16,0-10 0-16,-4-8 0 16,-3-6 0-16,-7-1 0 0,-7 5 0 15,-14 6 0-15,-7 8 0 16,-10 10 0 0,0 6 0-1,-23 6 0-15,-4 8 0 16,-2 4 0-16,2 7 0 15,6 3 0-15,5 0 0 16,3 3 0-16,3 7 0 16,6-2-30-16,2 0 6 15,2-2-23-15,0-4 1 16,0-2 35-16,0 0 4 16,0 0 7-16,4 0 1 0,0-6 0 15,0 0 45-15,-4 6-10 16,0 0-18-16,2 0-4 15,6 22-13-15,7 12-1 16,12 8 0-16,7 8-1 16,4 2-5-16,-2 0-42 15,-5-5 1-15,-14-6 32 16,-11-9-18-16,-6-7 33 16,-19-9 0-16,-16-10 5 15,-10-4 16-15,-2-2-21 16,-2-2-26-16,16-8-274 15,15-4-735-15</inkml:trace>
  <inkml:trace contextRef="#ctx0" brushRef="#br0" timeOffset="53807.42">23601 8827 2374 0,'0'0'989'15,"0"0"-503"-15,0 0-312 16,0 0-101-16,0 0-73 16,0 0 0-16,0 0-593 0,-2 4-1810 15</inkml:trace>
  <inkml:trace contextRef="#ctx0" brushRef="#br0" timeOffset="55072.52">1514 10333 705 0,'0'0'2022'16,"0"0"-1722"-16,0 0 161 15,23-104-91-15,-21 104-132 16,-2 7-238-16,0 56 0 0,-6 45 0 15,-10 2 0-15,3-1 0 16,6-17 0-16,7-30 0 16,0-2 0-16,0-6-89 15,0-27-232-15,0-44-235 16,4-23-169-16,1-16-730 0</inkml:trace>
  <inkml:trace contextRef="#ctx0" brushRef="#br0" timeOffset="55931.43">1554 10167 2318 0,'0'0'699'0,"0"0"-323"0,0 0-55 16,0 0-180-16,0 0-32 15,132 1-67-15,-85 24-31 16,0 3-11-16,-7 5-17 16,-11 6-59-16,-16 1-16 15,-13 2 8-15,-11 0 47 16,-29 2 26-16,-11-4 11 15,-1-6 3-15,8-5 38 16,10-10 32-16,14-6-2 16,18-8-49-16,2-5-8 15,22 0-14-15,20 0 0 16,12 0-8-16,6 0 5 0,1 9-24 16,-8 7 5-16,-9 8-28 15,-10 8 11 1,-18 8 12-16,-16 2 8 0,-7 4 17 15,-36 0-2-15,-17-3 4 16,-15-10 11-16,-6-4 3 16,2-11 46-16,7-8 9 15,21-9-20-15,20-1 2 16,21 0-19-16,10-5-21 16,36-9-11-16,22-4-34 15,20 0-74-15,12-3-56 0,-1 1-71 16,-7 2 34-16,-13-2 38 15,-18 0 94-15,-13-4 69 16,-11-2 48-16,-11-4 69 16,-8 0 41-16,-3 2 18 15,-3 6 5-15,-2 6-25 16,0 10-33-16,0 6-32 16,0 10-91-16,0 26 0 15,0 8 0-15,14 8-20 16,12-2-17-16,10-8-65 15,12-12 13-15,8-18 52 16,2-12 16-16,-4-8 21 0,-10-26 53 16,-6-8 51-16,-11-8-1 15,-7 0-57-15,-7 4-46 16,-3 10 0-16,-6 9 0 16,-2 16 0-16,-2 11 0 15,0 0 0-15,0 29 0 16,0 18 0-16,0 15 0 15,0 28 0-15,0 32 0 16,2 31 0-16,9 15 0 16,3-1 0-16,-1-15 0 15,-7-25 0-15,-6-27 0 0,0-30 0 16,-2-26-45-16,-19-20 34 16,-16-4 11-16,-11-11 0 15,-19-9 56-15,-11-15-56 16,-4-31 0-16,-3-32 0 15,23-39 0-15,46-35 0 16,32-13 0-16,77 9 0 16,49 26 0-16,26 40 0 15,12 18 0-15,-40 26-225 16,-30 20-1293-16</inkml:trace>
  <inkml:trace contextRef="#ctx0" brushRef="#br0" timeOffset="56340.55">4064 10239 2564 0,'0'0'672'0,"0"0"-308"16,0 0-24-16,0 0-184 15,-34 140-156-15,9-4 0 16,3 17 0-16,7-23 0 16,8-34 0-16,7-40 0 0,0-17 0 15,0-7-209-15,20-12-241 16,25-31-245-16,-3-29-55 16,-2-15-597-16</inkml:trace>
  <inkml:trace contextRef="#ctx0" brushRef="#br0" timeOffset="56496.83">4311 10351 101 0,'0'0'1720'0,"0"0"-869"16,0 0-146-16,0 0-199 16,0 0-395-16,0 0-37 15,0 0-46-15,-13 192-28 16,3-80 0-16,6-11 0 16,4-19 0-16,0-24 0 15,0-1-50-15,4-7-317 0,-4-36-318 16,-19-14-143-16,-10 0-198 0</inkml:trace>
  <inkml:trace contextRef="#ctx0" brushRef="#br0" timeOffset="57440.59">3908 10726 818 0,'0'0'971'15,"0"0"-277"-15,0 0-2 16,0 0-348-16,0 0-185 16,0 0-117-16,0 0 47 15,108-38-53-15,33 38-36 16,44 0 0-16,11-10-138 15,-31-4-44-15,-50 1 11 16,-59 6-13-16,-25 0 81 0,-12 2 103 16,-17-1 22-16,-2 2 242 15,-38 1-104-15,-22 3-16 16,-9 3 6-16,-5 19-60 16,7 12-43-16,11 12-32 15,17 6-9-15,14 2 4 16,23 1-9-16,2-10 0 15,40-13 0-15,15-14 8 16,16-15-18-16,4-3 9 0,-4-26-4 16,-13-13-2-16,-14-5 12 15,-15-2 18-15,-11 2 28 16,-12 10-6-16,-3 8-46 16,-3 14 0-16,0 12 0 15,0 4 0-15,-5 28 0 16,-1 10 0-16,4 10 0 15,2 0 0-15,0-3 0 16,8-9 0-16,15-12 0 16,2-14 0-16,4-14-11 15,4 0 11-15,2-24 8 16,1-13-5-16,2-2-3 16,-5-1 0-16,-6 5 0 0,-7 11 0 15,-7 14 0-15,-3 10 0 16,-6 8 0-16,2 28 0 15,1 10 0-15,2 6 0 16,5 2 0-16,5-5 0 16,3-13 0-16,8-12 0 15,1-18-45-15,4-6-45 16,1-16-11-16,2-16 26 16,2-10 6-16,0-5-27 15,1 1-25-15,-1 5 13 16,-5 8 42-16,-4 11 11 15,-8 14 53-15,-10 8 2 16,-4 4 51-16,-7 20 40 0,1 8-20 16,1 3-47-16,5 1-23 15,7-6-1-15,7-8-66 16,9-10-21-16,4-10 2 16,0-2 45-16,-7-2 40 15,-6-8 6-15,-9 2 146 16,-9 3 99-16,-5 5-13 15,0 0-101-15,0 9-53 0,-9 11-84 16,2 2 0 0,7 2 0-16,3-6 0 0,28-8-3 15,11-10-18-15,11 0-3 16,3-28 9-16,-5-10 13 16,-10-10 4-1,-13-9 29-15,-14-5 1 0,-14-6-32 16,-5-6 0-16,-32 0 0 15,-23 4 0-15,-17 13 0 16,-12 21 0-16,-7 26 0 16,-15 38 0-16,24 25-320 15,32 5-1689-15</inkml:trace>
  <inkml:trace contextRef="#ctx0" brushRef="#br0" timeOffset="58772.56">6866 10600 1976 0,'0'0'1005'0,"0"0"-410"15,0 0-253-15,0 0-164 16,0 0-178-16,0 0 0 0,-155 55 0 16,105-6 0-16,10 7 0 15,16 2 0-15,19-2 0 16,7-8 0-16,38-8 0 16,20-5 0-16,15-7 0 15,0-4 0-15,-3-2 0 16,-15 0 0-16,-18 2 0 15,-31 0-26-15,-8-2 8 16,-47 0 18-16,-22-2 0 0,-18-2 0 16,1-6 0-16,12-6 0 15,22-6 0-15,35 0 1 16,17-10-2-16,71-28-11 31,52-24-20-31,42-32-52 0,-7-3-60 0,-14-17 38 16,-52 16 41-16,-49 24 29 15,-19 6 36-15,-24 21 36 16,-3 3 86-16,-21 6 16 16,-7 10-6-16,-4 22-37 15,-4 6-95 1,6 42 0-16,4 35 0 0,9 39 0 16,15 30 0-16,5 8 0 15,5-27 0-15,13-39 0 16,-2-40 0-16,-3-18 0 15,3-6-9-15,-3-10-27 16,3-7 11-16,-1-7 25 16,1-31 12-16,1-13 4 15,8-8 8-15,4-4-15 0,4 2-9 16,3 7 0 0,-1 15 0-16,1 16 1 0,-5 16-1 15,-4 11-1-15,-5 26 0 16,-3 18-6-16,-2 5 6 15,5 2-22 1,10-8-126-16,12-14-127 0,14-13-76 16,16-22-303-16,3-5-142 15,2-22 15-15,-10-18 776 16,-16-10 6-16,-17-6 584 16,-21-6 3-16,-15 3-86 15,0 12-122-15,-24 11 84 16,-12 15-206-16,-6 21-88 0,-8 4-83 15,2 34-54-15,-4 15-32 16,6 11 0-16,7 4 0 16,16-4 0-16,11-10 0 15,12-11 0-15,6-20-9 16,29-17-17-16,9-6 17 16,3-20 0-1,-3-18 9-15,-2-8 2 0,-11-2 26 16,-6 0-5-16,-9 8-23 15,-7 8 0-15,-5 14 0 16,-2 12 0-16,0 6 0 0,1 10 0 16,4 20 0-16,4 12 0 15,6 2 0 1,6-4 0-16,3-6 0 0,3-14 0 16,3-14 0-16,-3-6-18 15,0-12-32-15,-2-18-5 16,-3-12 19-16,-2-6 15 15,0-6 21-15,-1-4 0 16,-4-3 18-16,-1 3-3 16,-5 4 21-1,-7 10 28-15,-2 10-17 0,-2 10-47 16,0 10 0-16,0 6 0 0,-10 8 0 16,-3 0 0-16,-3 0 0 15,3 10 0-15,-1 8 0 16,7 4 0-16,3 4 0 15,4 2 0 1,0 2 0-16,0-2 0 0,0-4 0 16,0-2 0-16,0-1 0 15,0-3 0-15,0 1 0 16,2 4 0-16,13 3 0 16,12 6 0-16,6 0 0 15,10 4 0-15,4-4-146 16,13 2-344-16,-9-8-386 0,-11-10-937 15</inkml:trace>
  <inkml:trace contextRef="#ctx0" brushRef="#br0" timeOffset="59370.32">8606 10510 863 0,'0'0'1110'15,"0"0"-498"-15,0 0-103 0,0 0-152 16,0 0-57-16,0 0-87 15,0 0-81-15,-11-57-132 16,11 59 0-16,0 20 0 16,-8 16 0-16,-6 18 0 15,-6 31 0-15,0 1 0 16,3 6 0-16,-2 5 0 16,9-19 0-16,0 4 0 15,6-12 0-15,4-18 0 16,10-26-332-16,15-16-602 15,6-12-803-15</inkml:trace>
  <inkml:trace contextRef="#ctx0" brushRef="#br0" timeOffset="60135.25">9036 10619 2390 0,'0'0'742'15,"0"0"-217"-15,0 0-261 16,-117 18-89-16,70 17-175 15,-3 5 0-15,-3 6 0 16,0 0 0-16,-5-4-41 0,4-8-62 16,3-8-31-1,14-11 44-15,10-10 60 0,15-5 21 16,12 0 9-16,0-12 8 16,27-2 7-16,8 4 10 15,1 6-1-15,3 4-3 16,-2 8 12-16,-3 23-13 15,-3 8-4-15,-2 8-5 16,0-1-5-16,-2 0-5 16,2-8-1-16,0-8-45 15,4-10-7-15,2-10 2 16,1-10 32-16,-1 0 9 16,-1-14 9-16,-1-12 30 0,-2-12 27 15,3-4 20-15,-5-6 2 16,0-2-16-16,-7 7 5 15,-3 13-41-15,-9 14-27 16,-5 16 0-16,-3 10 0 16,-2 29 0-16,0 8 0 15,2 7 0-15,2-3 0 16,8-9-24-16,3-14-78 16,8-14-23-16,1-14 35 15,5 0 38-15,0-12 17 16,5-14 14-16,1-2 21 0,3-2-1 15,5 4 1 1,-1 4 0-16,0 8 14 0,-4 10 31 16,-4 4 3-16,-8 4-14 15,-4 18 7-15,1 2-23 16,-1-2-8 0,5-8-1-16,4-8-9 15,5-6-22-15,-3-12-53 16,-2-20-35-16,-6-10-16 0,-10-2 18 15,-11-3 65 1,-4 3 29-16,-6 6 14 0,-17 12 65 16,2 14 50-16,-4 12-1 15,5 22-42-15,7 47 14 16,9 39-14-16,0 30-33 16,4-4-24-16,0-25-8 15,0-37-7-15,0-24-15 16,-2-2-66-16,-4-6-81 15,-7-10-75-15,-16-30-115 16,2-20-287-16,-2-20-188 0</inkml:trace>
  <inkml:trace contextRef="#ctx0" brushRef="#br0" timeOffset="60308.61">9580 10262 3038 0,'0'0'718'0,"0"0"-469"15,0 0-158-15,0 0-91 16,0 0 0-16,0 0 0 16,-71 135-159-16,67-89-1422 0</inkml:trace>
  <inkml:trace contextRef="#ctx0" brushRef="#br0" timeOffset="60702.31">10846 10437 2248 0,'0'0'761'15,"0"0"-285"-15,0 0-98 16,0 0-145-16,0 0-233 15,0 0 0-15,-29 102 0 16,18 28 0-16,6-1 0 0,5-24 0 16,0-33 0-16,5-28 0 15,8-4 0-15,5-10 0 16,4-14-63-16,14-42-452 16,-5-23-356-16,-4-10-571 0</inkml:trace>
  <inkml:trace contextRef="#ctx0" brushRef="#br0" timeOffset="62094.68">11138 10445 1674 0,'0'0'855'0,"0"0"-189"16,0 0-356-16,0 0-35 15,0 105-82-15,0-37-70 0,0 8-123 16,0 0 0 0,0-8 0-16,2-7 0 0,7-17 0 15,-1-16-11-15,0-16-41 16,-2-12 29-16,1-11 22 15,-1-25-10-15,8-10 11 16,1-4 1-16,4 2 6 16,0 10 7-16,3 14-7 15,-1 18 10-15,-2 6-16 16,2 22 0-16,1 18 26 16,5 6-18-16,4 2 5 0,9-6-14 15,4-10 0 1,8-11 0-16,2-13 0 0,-4-8 0 15,-5-8 0-15,-9-21 0 16,-7-5 0-16,-7-6 0 16,-4-4 0-1,-9 2 0-15,-2 8 0 0,-7 10 0 16,0 16 0-16,0 8 0 16,-7 20-11-16,-2 20 11 15,6 8 0-15,3 6 1 16,14-4-1-16,26-7-2 15,14-11-17-15,8-14-25 0,3-13 10 16,-5-5 14 0,-6-5 3-16,-10-17 16 0,-11-6 1 15,-6-3 0-15,-7-1 13 16,-2 0-1-16,-2 4-4 16,-8 10 11-16,-1 10 8 15,-7 8-3-15,0 10-23 16,0 22 0-1,-2 10 18-15,-1 5-18 0,3-1 0 16,5-6-1-16,26-10-32 16,7-10-5-16,7-14-1 15,-5-6 5-15,-5-6 21 16,-12-18-1-16,-15-6 13 0,-8-6 0 16,-11-3 1-1,-22 1 6-15,-10 0-1 0,-1 0-5 16,6 6 8-16,9 2 2 15,13 4 11-15,16 0 22 16,8 2-22-16,29 0-4 16,14 2-16-16,7 6-2 15,2 10 11-15,-2 6-11 16,-10 0-4-16,-9 22 3 16,-10 12 2-16,-6 10-1 15,-8 10 0-15,-1 4-1 0,-3 0-20 16,0-1-13-1,2-9-7-15,3-10 25 0,2-12 8 16,4-12 8-16,6-14 1 16,13 0 15-1,5-12 11-15,6-16-19 0,-3-10-8 16,-4-5 8-16,-14-5-8 16,-9-2 1-16,-15 2 5 15,-7 6-6-15,-7 10 0 16,-22 14-1-16,-6 18 0 0,-6 4 0 15,1 38 1 1,9 14 1-16,13 12-1 16,16 3 1-16,2-7-1 0,31-10-25 15,18-16-17-15,16-18-8 16,8-16-1-16,1-4 35 16,-5-22 16-16,-13-16 3 15,-14-4 60-15,-13-3 7 31,-9 1-4-31,-9 8 7 0,-5 7-73 0,-3 11 0 16,0 11 0-16,-3 7 0 16,0 16 0-16,0 20 0 15,0 13 0-15,0 1 0 0,0-2 0 16,0-8 0-16,6-10-27 16,5-12-26-1,7-12 23-15,2-6 9 0,4-10 11 16,5-16-1-16,5-6 11 15,1-4-1-15,4-2 2 16,-4 3 12-16,-1 5 17 16,-8 10 13-16,-8 12 23 31,-9 8-66-31,-4 7 0 0,-3 21 0 16,-2 9 0-16,0 4 0 0,4-5 0 15,3-4 0-15,7-12 0 16,5-12-32-16,6-8 11 15,4-4 14-15,6-22 7 16,3-6 1-16,5 0 33 16,-1 2-9-1,3 8-25-15,-5 9 0 0,-3 13 0 16,-1 0 0-16,-5 11 0 16,-6 11 0-16,-17 6-170 15,-6-6-421-15,-2-6-544 0</inkml:trace>
  <inkml:trace contextRef="#ctx0" brushRef="#br0" timeOffset="62332.02">10819 10126 2942 0,'0'0'568'0,"0"0"-430"0,0 0 76 16,153-44-139-16,-55 36-75 15,61 8-168-15,-17 0-212 16,-1 10-903-16</inkml:trace>
  <inkml:trace contextRef="#ctx0" brushRef="#br0" timeOffset="62599.15">14741 11163 2604 0,'0'0'734'16,"0"0"-427"-1,0 0-52-15,-65 140-148 0,34-96-95 16,0 3-12-16,-12 3-317 0,10-12-427 16,6-8-697-16</inkml:trace>
  <inkml:trace contextRef="#ctx0" brushRef="#br0" timeOffset="63591.49">17234 10164 1766 0,'0'0'708'16,"0"0"-213"-16,0 0-111 15,0 0-16-15,0 0-152 0,0 0-125 16,0 0-23-16,-166-86-68 16,40 86 0-16,-39 16 0 15,-9 14 0-15,34 0 0 16,43-8 0-16,51-8 0 16,19-5 0-16,12-1 0 15,12 0 0-15,3-1 0 16,56 2 0-16,47 3 0 15,4 2 0-15,-5 5 0 16,-13 8 0-16,-31 7 0 0,-6 8-3 16,-17 10-5-1,-35 4 1-15,-20 3 6 0,-66 3 1 16,-51 6 0 0,-32 0-1-16,16-12-3 0,36-18 4 15,51-18 1-15,41-12 22 16,9-4-23-16,16 0 0 15,2-4 0-15,66 0 0 16,47-4 0-16,34-6 0 16,-4 4 0-16,-33 6 0 15,-45 0 0-15,-34 6 0 16,-4 12-30-16,-4 7-188 16,10 11-308-16,-8-4-381 0,5-4-780 15</inkml:trace>
  <inkml:trace contextRef="#ctx0" brushRef="#br0" timeOffset="63992.56">18003 10724 1265 0,'0'0'1446'0,"0"0"-845"16,-12-127-225-16,-5 83-89 15,-12 12-166-15,-8 16-121 16,-13 16 0-16,-17 6 0 15,-11 30 0-15,-5 17 0 0,7 7 0 16,16 4 0-16,27-6 0 16,33-10 0-16,13-16 0 15,51-18 0-15,21-14 0 16,11-24 0-16,0-24 0 16,-14-18 0-16,-17-12 0 15,-20-27 0-15,-18-29 0 16,-18 7 0-16,-9 18 0 15,0 22 0-15,-7 39 0 0,-7 14 0 16,-3 20 0-16,-1 18 0 16,-3 66 0-16,6 47 0 15,11 35 0-15,4-6 0 16,0-29 0 0,13-39 0-16,1-28 0 15,5-2-38-15,4-4-322 16,16-12-310-16,-3-18-304 15,-7-14-783-15</inkml:trace>
  <inkml:trace contextRef="#ctx0" brushRef="#br0" timeOffset="64703.14">18214 10812 1520 0,'0'0'811'0,"0"0"-224"0,0 0-132 16,0 0-201 0,0 0-70-16,0 0-62 0,120-54-38 15,-79 30-44-15,-4-4-16 16,-5-4-16-16,-15-5-8 15,-12 4 0-15,-5-3 7 16,-16 5-7-16,-22 7 0 16,-11 12 0-16,-4 12 0 15,-1 6 0-15,5 29 0 16,18 10 0-16,18 12 0 16,13 1 0-16,35-2 0 15,30-8 0-15,35-10 0 0,36-20 0 16,-9-14 0-16,-14-4-12 15,-18-14-20-15,-31-14 15 16,-1-8 16-16,-8-6-3 16,-17-4 4-16,-18 1 21 15,-20 8 3-15,0 9-3 16,-32 12-21-16,-16 13 0 16,-8 3 0-16,-6 34 0 15,4 11 0-15,14 5 0 16,17-2 0-16,27-6 0 15,11-12-18-15,40-16-21 0,18-14-2 16,6-2 10 0,-5-26 19-16,-15-10 12 0,-16-4 0 15,-20 0 48-15,-12 2 14 16,-7 8-31-16,0 9-31 16,-9 11 0-16,-2 12 0 15,2 3 0-15,4 27 0 16,5 12 0-16,0 12 0 15,0 6 0-15,8 6 0 16,0 3 0-16,-3 0 0 16,-5 4 0-16,0 1 0 0,0 0 0 15,-16 2 0-15,-2 2 0 16,5-2 0-16,1-5 0 16,6-11 0-16,4-12 0 15,2-14 0-15,-2-18 0 16,-5-16 0-16,-7 0 0 15,-7-30 0-15,-6-18 0 16,0-14 0 0,13-24 0-16,18-33 0 0,77-33 0 15,46 0 0-15,31 19 0 0,5 37 0 16,-23 44-17-16,-42 22-304 16,-28 10-677-16</inkml:trace>
  <inkml:trace contextRef="#ctx0" brushRef="#br0" timeOffset="64938.82">20172 10132 1497 0,'0'0'1127'16,"0"0"-336"-16,0 0-426 0,0 0-49 15,-143 61-316-15,81 55 0 16,4 42 0-16,18 11 0 15,32-15 0-15,8-38 0 16,29-42 0-16,8-24 0 16,13-15 0-16,45-15-75 15,-11-8-536-15,1-12-731 0</inkml:trace>
  <inkml:trace contextRef="#ctx0" brushRef="#br0" timeOffset="65238.16">20536 10435 2472 0,'0'0'769'16,"0"0"-558"-16,0 0 134 15,-36 134-156-15,27-66-119 16,7 5-30-16,2-7-40 16,9-10-3-16,17-12-60 15,8-17-42-15,4-20 52 16,0-7 32-16,-1-24 21 15,-3-20 71-15,-3-16 16 0,-2-12 0 32,-2-9-87-32,0-2 0 0,-1 6 0 0,-3 13 0 15,-8 24 0-15,-6 28 0 16,-4 12 0-16,-3 34-50 16,2 46-296-16,3-8-405 15,-1-6-246-15</inkml:trace>
  <inkml:trace contextRef="#ctx0" brushRef="#br0" timeOffset="65569.07">21086 10830 1888 0,'0'0'773'16,"0"0"-202"-16,0 0-47 0,0 0-184 16,0 0-340-1,0 0 0-15,0 0 0 0,71 32 0 16,-77 27 0-1,-10 10 0-15,3 8 0 0,1 1 0 16,6-4 0-16,3-8 0 16,3-5 0-16,0-13 0 15,0-10 0-15,0-10 0 16,-10-10 0 0,-13-8 0-16,-8-10 0 0,-7 0 0 15,-5-12 0-15,3-14 0 16,9-8 0-16,16-10 0 15,15-7 0-15,17-9 0 0,39 0 0 16,21 0 0-16,4 10 0 16,0 10 0-16,-6 6-276 15,-23 11-348-15,-25 9-608 0</inkml:trace>
  <inkml:trace contextRef="#ctx0" brushRef="#br0" timeOffset="65736.8">21170 10528 2385 0,'0'0'805'0,"0"0"-642"16,0 0-14-16,0 0-149 15,0 0-24-15,0 0-863 0</inkml:trace>
  <inkml:trace contextRef="#ctx0" brushRef="#br0" timeOffset="66003.95">21473 10117 689 0,'0'0'2054'0,"0"0"-1306"0,0 0-481 16,0 0-23-16,150 77-150 15,-101-17-94-15,0 11 0 16,-2 9 0-16,-5 4 0 16,-11 6 0-16,-13 5 0 15,-16-3 0-15,-2-2 0 16,-22-6 0-16,-18-7 0 0,-3-11 0 16,-1-12 0-16,9-12 0 0,8-12-24 15,25-24-215-15,2-6-275 16,6 0-422-16</inkml:trace>
  <inkml:trace contextRef="#ctx0" brushRef="#br0" timeOffset="66161.45">22271 10658 2505 0,'0'0'790'0,"0"0"-509"16,0 0 6-16,116-16-170 0,-60 11-117 15,4 0-23-15,-2 1-229 16,-16 0-381 0,-17 4-930-16</inkml:trace>
  <inkml:trace contextRef="#ctx0" brushRef="#br0" timeOffset="66302.64">22175 10926 1532 0,'0'0'1141'0,"0"0"-605"15,0 0-214-15,129 0-76 0,-64-14-144 16,3-2-102-16,-2-14-93 16,-17 4-389-16,-20 4-820 0</inkml:trace>
  <inkml:trace contextRef="#ctx0" brushRef="#br0" timeOffset="67340.1">24168 10309 1388 0,'0'0'586'16,"0"0"-96"-16,0 0-19 16,0 0-204-16,0 0-44 15,0 0-111-15,0 0-14 0,-56-28-19 16,25 28 2-16,-9 2-7 16,-5-2-37-16,-4 0-10 15,6-12 12-15,8-12 8 16,8-6 30-16,12-9-77 15,9-4 0-15,6-4 0 16,6-1 0-16,21 4 0 16,4 6 0-16,7 12 0 0,-1 10 0 15,1 14 0 1,-3 2 0-16,-1 30 0 0,-3 24 0 16,-6 34 0-16,-9 33 0 15,-10-3 0-15,-6-10 0 16,-2-17 0-16,-27-28 0 15,-11 4 0-15,-14-3 0 16,-6-18 0-16,-4-16 0 16,1-20 0-16,10-10 0 15,11-4 0-15,15-26 0 16,16-8 0-16,11-4 0 16,13-2 0-16,22 3 0 0,7 11 0 15,3 12 0-15,0 14 0 16,-5 4 0-16,-4 18 0 15,-3 19 0-15,-2 6 0 16,5 8 0-16,4 1 0 16,5-8 0-16,6-10-95 15,6-14-227-15,20-20-262 16,-15-18-387-16,-8-14-979 0</inkml:trace>
  <inkml:trace contextRef="#ctx0" brushRef="#br0" timeOffset="67501.39">24851 10146 2354 0,'0'0'717'15,"0"0"-226"-15,0 0-164 16,0 0-120-16,0 0-207 16,127-36 0-16,-58 32 0 15,7-2 0-15,-5-4-129 16,-10-4-330-16,-24 2-332 15,-23 0-440-15</inkml:trace>
  <inkml:trace contextRef="#ctx0" brushRef="#br0" timeOffset="67769.06">24827 10042 1512 0,'0'0'720'0,"0"0"-136"16,0 0-106-16,0 0-239 15,0 0-12-15,0 0 5 16,0 0-128-16,-9 96-104 15,9-52 0-15,0 13 0 16,0 9 0-16,0 6 0 16,-6 6 0-16,-4 0 0 15,1-3 0-15,7-7 0 16,2-8 0-16,0-12 0 0,23-10 0 16,12-12 0-16,14-12 0 15,13-10 0-15,10-4 0 16,1-10 0-16,-6-16 0 15,-11-8-78-15,-25-24-297 16,-13 10-371-16,-18 6-604 0</inkml:trace>
  <inkml:trace contextRef="#ctx0" brushRef="#br0" timeOffset="67940.2">24796 10465 2405 0,'0'0'795'0,"0"0"-441"0,0 0-83 16,160-44-158-16,-77 36-76 16,1 2-37-16,8 6-40 31,-23 0-313-31,-23 0-838 0</inkml:trace>
  <inkml:trace contextRef="#ctx0" brushRef="#br0" timeOffset="68441.25">22624 12039 1993 0,'0'0'677'0,"0"0"-174"0,115-52-144 15,-51 30-123-15,6 2-112 16,1 2-88-16,-2 6-36 16,-11 2-25-16,-18 10-263 15,-18 0-541-15,-19 2-819 0</inkml:trace>
  <inkml:trace contextRef="#ctx0" brushRef="#br0" timeOffset="68569.11">22666 12172 1883 0,'0'0'814'0,"0"0"-310"16,0 0-184-16,0 0-36 16,143-8-178-16,-59-5-106 15,34-10-48 1,-18 3-309-16,-17-1-985 0</inkml:trace>
  <inkml:trace contextRef="#ctx0" brushRef="#br0" timeOffset="69131.45">23931 11566 421 0,'0'0'1521'15,"0"0"-873"-15,0 0-163 16,0 0-156-16,0 0 0 15,0 0-151-15,0 0-52 16,-44 88-67-16,8-68-59 16,-6-4 0-16,-3-6 0 15,2-7 0-15,6-3 0 16,8-7 0-16,12-17 0 0,13-10 0 16,4-6 0-16,14-2 0 15,20 2 0 1,5 6 0-16,4 10 0 0,4 14 0 15,-2 10 0-15,-3 6 0 16,-7 30 0-16,-4 16 0 16,-10 16 0-16,-8 12 0 15,-13 6 0-15,0 5 0 16,-11-5 0 0,-22-4 0-16,-12-9 0 0,-13-13 0 15,-7-10 0-15,-4-16 0 0,3-14 0 16,5-14 0-16,12-6 0 15,13-10 0-15,21-20 0 16,15-4 0-16,5-4 0 16,34 1 0-16,15 8 0 15,9 8 0 1,5 13 0-16,1 8 0 0,-1 4 0 16,-4 21 0-16,-1 3 0 15,-3-1-72-15,2 2-110 16,22-7-166-16,-12-8-405 15,-12-10-579-15</inkml:trace>
  <inkml:trace contextRef="#ctx0" brushRef="#br0" timeOffset="69368.37">24716 11387 1035 0,'0'0'1443'15,"0"0"-822"-15,0 0-123 16,0 0-196-16,0 0-105 16,-130 91-197-16,86 25 0 15,2 34 0-15,11 7 0 16,17-27 0-16,14-35 0 16,2-37 0-16,27-14 0 0,11 2 0 15,13-6 0-15,14-10-8 16,25-30-475-16,-18 0-449 15,-14-24-623-15</inkml:trace>
  <inkml:trace contextRef="#ctx0" brushRef="#br0" timeOffset="69729.61">24901 11847 2083 0,'0'0'753'0,"0"0"-190"0,0 0-115 16,0 0-199-16,0 0-249 15,0 0 0-15,0 0 0 16,131-50 0-16,-98 96 0 16,-6 10 0-16,-9 8 0 15,-7-2 0-15,-11-4 0 16,0-8 0-16,-2-14 0 16,-14-9 0-16,1-15 0 15,3-12 0-15,4 0 0 16,5-21 0-16,3-12 0 15,7-13 0-15,24-11 0 16,11-3 0-16,7 2 0 16,5 6 0-16,-3 16 0 0,-4 18 0 15,-7 18 0-15,-11 4 0 16,-7 32 0-16,-7 12 0 16,-3 8 0-16,-5 1 0 15,-3-3 0-15,-2-8 0 16,-2-6-125-16,0-12-518 15,0-14-578-15</inkml:trace>
  <inkml:trace contextRef="#ctx0" brushRef="#br0" timeOffset="69903.82">25633 11959 1633 0,'0'0'917'0,"0"0"-358"15,0 0-186-15,0 0-119 16,127-38-148-16,-73 38-106 15,6 0 0-15,14-4-213 16,-15-2-415-16,-11-4-451 0</inkml:trace>
  <inkml:trace contextRef="#ctx0" brushRef="#br0" timeOffset="70098.95">26179 11648 1868 0,'0'0'834'0,"0"0"-211"15,0 0-120-15,0 0-235 16,0 0-268-16,0 0 0 15,0 0 0-15,-18 143 0 16,12-81 0-16,1 4 0 16,5 0 0-16,0-4 0 15,0-5 0 1,2-10 0-16,12-8 0 0,6-13-12 16,0-10-492-16,-5-14-571 0</inkml:trace>
  <inkml:trace contextRef="#ctx0" brushRef="#br0" timeOffset="70366.39">26487 11221 1313 0,'0'0'1480'15,"0"0"-960"-15,0 0-173 16,0 0-35-16,118 84-188 15,-80-20-124 1,4 31 0-16,-2 29 0 0,-6 31 0 16,-14-13 0-16,-16-28 0 0,-4-34 0 15,-11-23 0 1,-23 1 0-16,-8 4 0 0,-11-2 0 16,-3-16 0-16,0-12 0 15,3-24 0 1,12-8-78-16,18 0-906 0</inkml:trace>
  <inkml:trace contextRef="#ctx0" brushRef="#br0" timeOffset="70539.25">26990 11985 2975 0,'0'0'627'16,"0"0"-346"-16,0 0-68 15,0 0-213-15,0 0 0 16,0 0 0-16,0 0 0 16,-71 14-245-16,69-6-853 0</inkml:trace>
  <inkml:trace contextRef="#ctx0" brushRef="#br0" timeOffset="73460.61">4018 13636 745 0,'0'0'1819'0,"0"0"-1607"0,0 0 10 16,-75-109 67-16,57 63-99 15,-2-12-37-15,-4-8-22 16,-7-8-7-16,-11-25 13 15,-12-27-63-15,2-35-74 16,13-13 0-16,20 10 0 31,19 37 0-31,0 47 0 0,14 36 0 0,9 18 0 16,3 10 0 0,5 14 0-16,7 2 0 0,0 36 0 0,-5 26 0 15,-8 15 0-15,-14 10 0 16,-11 4 0-16,-13-3 0 15,-36-6-3 1,-18-8 2-16,-18-5-8 0,-6-11 8 16,-1-8 0-16,10-12 1 15,22-10 8-15,17-12-1 16,26-8-7-16,17-6 0 16,0-2 0-16,38 0 0 0,20 0 0 15,17-14 0-15,14-2 0 16,5-2 0-16,-7 2 0 15,-14 4 0-15,-19 4 0 16,-23 4 0-16,-17 4 0 16,-14 0-18-16,0 0 6 15,-10 10-65-15,10 0-277 16,0-2-390-16,18-6-1133 0</inkml:trace>
  <inkml:trace contextRef="#ctx0" brushRef="#br0" timeOffset="74208.13">5157 12855 1637 0,'0'0'694'0,"0"0"-197"16,0 0 0-16,0 0-206 15,0 0-77-15,0 0-116 0,0 0-28 16,-19-110-22-16,36 94 2 16,5 2-50-16,3 4 0 15,2 8 0-15,2 2 0 16,4 14 0-16,-1 22 0 0,-1 10 0 16,-2 13 0-16,-10 2 0 15,-7 4 0-15,-8-5 0 16,-4-4 0-16,0-12 0 15,-2-14 0-15,-4-10 0 0,0-11 0 16,6-9 0-16,0-3 0 16,0-26 0-1,12-16 0-15,15-15 0 0,6-8 0 16,9-2 0-16,3 3 0 16,2 15 0-16,-4 14 0 15,-6 18 0-15,-1 18 0 16,-5 2 0-16,-2 30 0 15,-4 14 0-15,-4 15 0 16,-3 5 0-16,-2 2 0 16,-5-2 0-1,0-8 0-15,-4-10-14 0,0-10-115 0,10-14-398 16,-1-7-424-16,4-12-414 0</inkml:trace>
  <inkml:trace contextRef="#ctx0" brushRef="#br0" timeOffset="74428.27">6459 12819 2293 0,'0'0'834'0,"0"0"-329"15,0 0-219-15,0 0-108 0,0 0-178 31,0 0 0-31,0 0 0 0,142-18 0 0,-82 10-11 16,-2-2-214-16,0 5-390 16,-16 2-379-16,-17 3-804 0</inkml:trace>
  <inkml:trace contextRef="#ctx0" brushRef="#br0" timeOffset="74600.7">6468 13104 1861 0,'0'0'738'15,"0"0"-206"-15,0 0-73 16,0 0-195 0,0 0-22-16,116 2-242 0,-48-16 0 31,13-2 0-31,17-6-57 0,-18 4-482 0,-25 4-824 0</inkml:trace>
  <inkml:trace contextRef="#ctx0" brushRef="#br0" timeOffset="91334.52">7840 12316 2410 0,'0'0'609'15,"0"0"-399"-15,0 0 161 16,0 0-126-16,-9-48-130 16,9 48-46-16,-2 0-2 15,2 0-67-15,0 0 0 16,0 22 0 0,0 14 0-16,0 16 0 0,0 14 0 15,0 16 0-15,0 9 0 0,0 5 0 16,4 0 0-1,-2-4 0-15,-2-7 0 0,2-9 0 16,-2-14 0-16,0-14 0 16,0-12 0-1,0-15 0-15,0-11 0 0,3-10 0 16,0 0-18-16,3-41-455 16,3-4-574-16,-1-4-1112 0</inkml:trace>
  <inkml:trace contextRef="#ctx0" brushRef="#br0" timeOffset="91839.25">8176 12627 1818 0,'0'0'692'15,"0"0"-374"-15,0 0 169 16,0 0-188-16,0 0-101 16,0 0-100-16,0 0-10 15,5-44 10 1,-7 44-98-16,-18 16 0 15,-9 12 0-15,-13 10 0 16,-8 6 0 0,-3 4 0-16,-3 0 0 0,7-7 0 15,9-9 0-15,9-10 0 16,13-10 0-16,9-8 0 16,9-4 0-16,0 0 0 15,0 0 0-15,0-15 0 16,0 4 0-16,5-1 0 15,-3 3 0-15,0 8 0 16,2 1 0-16,5 0 0 16,9 8 0-16,9 16 0 0,11 6 0 15,9 8 0 1,8 4 0-16,3-2 0 0,0 0 0 16,-6-6 0-16,-15-5 0 15,-10-10 0-15,-14-9 0 16,-5-2 0-16,-8-5 0 15,0-3 0-15,0 0 0 16,0 0 0-16,0 0 0 16,0 0 0-16,0-4 0 15,-3-5 0-15,-8-9 0 16,4 0-230-16,-4 0-943 0</inkml:trace>
  <inkml:trace contextRef="#ctx0" brushRef="#br0" timeOffset="112268.13">8729 12916 1881 0,'0'0'1010'0,"0"0"-659"15,0 0-2-15,0 0-93 0,0 0-118 16,0 0-66-1,-24-8-33-15,24 5-39 0,0 2 0 16,19-3 0-16,17 0 0 16,13-6 0-16,18 0 0 15,11-1 0-15,2 0 0 16,-2 0 0-16,-11 4 0 16,-11-1 0-16,-18 1 0 15,-9 4 0-15,-13-1 0 16,-5 1 0-16,-7-1-143 15,-4-2-202-15,0 2-477 16,-9-2-536-16</inkml:trace>
  <inkml:trace contextRef="#ctx0" brushRef="#br0" timeOffset="112504.04">9046 12587 2015 0,'0'0'851'0,"0"0"-493"15,0 0 7-15,0 0-113 16,0 0-124-16,0 0-86 16,0 0 43-16,-19 82-85 15,30-24 0-15,-1 8 0 16,-4 6 0-16,-3 3 0 0,-1-1 0 16,0-2 0-1,-2-5 0-15,2-12 0 0,0-9 0 16,10-16 0-1,-3-13-45-15,-3-15-830 0</inkml:trace>
  <inkml:trace contextRef="#ctx0" brushRef="#br0" timeOffset="118803.1">10440 12522 1538 0,'0'0'879'16,"0"0"-621"-16,0 0 30 0,0 0-4 16,0 0-116-16,73-101-44 15,-63 80 19-15,-1-3-16 16,-5-2-2-16,-4-8-56 16,0-6 24-16,0-6-93 15,0-6 0-15,-15-3 0 16,-3 1 0-16,-7 8 0 15,-4 10 0-15,-2 14 0 16,-9 14 0-16,-2 8 0 16,-8 18 0-16,1 24 0 15,5 16 0-15,2 11 0 16,5 5 0-16,14 2 0 16,5-4 0-16,11-8 0 0,7-15 0 15,0-13 0 1,15-18 0-16,16-16 0 0,10-2 0 15,8-34 0-15,2-13 0 16,1-9 0-16,-6-2 0 16,-6 4 0-16,-4 8 0 15,-10 10 0-15,-1 8 0 16,-7 7 0-16,-3 7 0 16,-3 6 0-16,-6 7 0 15,-1 1 0-15,-3 0 0 16,-2 1 0-16,2 21 0 15,-2 9 0-15,0 13 0 16,0 12 0-16,0 10 0 0,0 8 0 16,-6 8 0-16,1 1 0 15,5-3 0-15,0-6 0 16,0-12 0-16,0-10 0 16,0-10 0-16,5-9 0 15,-3-9 0-15,0-8 0 16,-2-4 0-16,0-2 0 15,0-4 0-15,0-2 0 16,0-4 0-16,0 2 0 16,2-2 0-16,0 0 0 0,5 0-3 15,2 0-555-15,-2-4-768 16</inkml:trace>
  <inkml:trace contextRef="#ctx0" brushRef="#br0" timeOffset="119002.4">11344 12886 2792 0,'0'0'649'0,"0"0"-515"15,0 0 55-15,0 0-189 16,0 0-255-16,0 0-1066 0</inkml:trace>
  <inkml:trace contextRef="#ctx0" brushRef="#br0" timeOffset="123504.48">10195 4375 1227 0,'0'0'867'15,"0"0"-568"-15,0 0 158 16,0 0-208-16,0 0-108 16,0 0-79-16,2-48-31 15,5 36 5-15,0 2 52 16,-3-2 13-16,-4 2 19 15,0 2 3-15,0 0-30 16,0 2-5-16,-9 2-41 16,-6 0-35-16,-6 2 12 0,-3 2-18 15,-4 0-11-15,-7 0 5 16,2 10-6-16,-5 6-6 16,3 6 12-16,-5 2 0 15,-3 2-6-15,1 4 8 16,0 4-2-16,-1 1 0 15,6 2 1-15,1 2-5 16,3 3 4-16,4 2 0 16,4 0-14-1,2 2 22-15,8 0-9 0,1-4 1 0,6 1 0 16,1-3-9-16,5-1 9 16,2-2 0-16,0-1-14 15,0-2 16-15,4-2-2 16,7-2 0-16,5-2 1 15,-1-4-9-15,4 0 8 16,0 0 0-16,4-4-6 16,-1 1 14-16,3-6-8 15,2 2 0-15,2-5 0 16,4-1-10-16,7-2 10 16,0-4-14-16,3-1 8 15,-4-1 6-15,1-3 0 16,0 0 0-16,-1 0 2 0,-2-12 4 15,5-2-6-15,1-4 0 16,1-3 7-16,2-3 1 16,-2-2-1-16,-2-2 4 15,-4-2-11-15,-2-2 29 16,-7-2-29-16,-2-2 12 16,-8-2 24-1,-1-4-36-15,-3-3 0 0,-3-1 0 16,-1 1 0-16,-5-6 0 15,-3 3 0-15,-3-2 0 16,0 0 0-16,0 1 0 0,-9 2 0 16,-9 3 0-16,-4 3 0 15,-3 3 0-15,-4 6 0 16,0 4 0-16,0 4 0 16,2 4 0-16,1 6 0 15,6 2 0-15,0 0-114 16,7 2-422-16,5 0-691 0</inkml:trace>
  <inkml:trace contextRef="#ctx0" brushRef="#br0" timeOffset="125231.13">18000 4431 1031 0,'0'0'774'15,"0"0"-297"-15,0 0-176 16,0 0 51-16,0 0-75 15,0 0-49-15,0 0-39 16,5-24-63-16,-5 18-56 0,0 0 11 16,0 0-18-16,-12-2-36 15,-5-4 11-15,-6 0-38 16,-8-2 0-16,-4 2-1 16,-6 2 0-16,1 2 1 15,0 4 0-15,3 4 0 16,-2 0-3-16,6 0 3 15,-1 2 0-15,1 10-1 16,2 2 1-16,0 2-6 16,-3 6 6-1,1 2 0-15,-3 7-6 0,-1 2 3 0,0 6 3 16,4 2 8 0,2 4-2-16,4-3-5 0,1 0-1 15,6-2 2-15,1-4 1 16,6 0-3-16,3-6 0 15,4 1 12-15,2-2-6 16,4 2 4-16,0-4-10 16,0 4 8-16,0-3-8 15,10 0 0-15,0 0 0 0,3 0-2 16,1-2 13 0,1 2-11-16,4-2 0 0,-2-2 0 15,3 0-6-15,1-2 6 31,0-4 0-31,2 0-1 0,2-4 7 0,1 0-6 16,3-3 0-16,0-4 1 16,5 2-3-16,-1-3 2 15,3-3 0-15,-1 0 6 16,1-3-4-16,0 0-2 16,0 0 0-1,-3 0 1-15,-2-8 7 0,2-5-8 0,-1-5 0 16,3-1 3-16,-2-6-3 15,3 0 0 1,-3-2 0-16,-2 1 0 0,-2 0 0 31,-4 2 0-31,-2 0 0 16,-3 0 0-16,-5 2 0 16,3-2 0-16,0 2 0 15,0-2 0-15,-1 0 0 16,-1 0 0-16,-1 0 0 0,1 1 0 15,-5 1 0 1,1 0 0-16,-1 2 0 0,-3 0 0 16,-1 0 0-16,0 0 0 15,0-2 0-15,-3-4 0 16,0 0 0-16,1-4 0 16,-5 0 0-16,0 0 0 15,0 4 0-15,0 0 0 16,-5 1 0-16,-5 1 0 15,-2 1 0-15,-1 1 0 16,2 1 0-16,-1 1 0 16,-1 0 0-16,0 2 0 15,0 0 0-15,-3 2 0 0,0 2 0 16,-2 0 0-16,3 4 0 16,-1 0 0-16,3 4 0 15,-3 2 0-15,-13-2-125 16,3 2-648-16,1 0-1811 0</inkml:trace>
  <inkml:trace contextRef="#ctx0" brushRef="#br0" timeOffset="126200.21">23755 4859 689 0,'0'0'192'0,"0"0"-192"16,122 18-165-16</inkml:trace>
  <inkml:trace contextRef="#ctx0" brushRef="#br0" timeOffset="127495.25">27407 4323 1075 0,'0'0'575'16,"0"0"-394"-1,0 0 176-15,0 0-53 0,0 0-77 0,0 0-62 16,0 0-67-16,-73-62 20 16,57 50-52-16,-5 0-10 15,-8-2 1-15,-6-4-12 16,-9-2-7 0,-8-1-17-16,-2-1-15 0,-3 4-3 15,-1 4-3-15,2 4 1 16,5 6 0-16,2 4-1 15,4 0 0-15,6 6 3 16,-1 16-3-16,1 9 30 0,1 7-5 16,5 10 10-1,0 4 34-15,4 8-12 0,4 3-17 16,8-2 2-16,1 1-24 16,7-1 23-16,5-3-11 15,2-4-18-15,2-2 28 16,0-4-38-16,0 3 11 15,2-5 13-15,11 0-26 16,3-4 24 0,5-2-15-16,4-6-2 0,4-4 13 15,4-6-14-15,3-4 7 16,7-2 17 0,1-4-19-16,5-4 16 15,4-2 0-15,5-4-17 0,2-1 25 0,3-3-35 31,-3 0 0-31,0-7 0 16,-2-7 0-16,-4 0 0 16,-8-4 0-16,-1-2 0 15,-5-2 0-15,0-4 0 16,1-2 0-16,1-4 0 16,0-6 0-16,3-2 0 0,-1-7 0 15,-1 0 0-15,-3-2 0 16,-3 5 0-16,-5 2 0 15,-8 4 0-15,-3 2 0 16,-6 0 0-16,-1 2 0 16,-6-4 0-16,-1-1 0 15,-5-5 0-15,-2-2 0 16,0-4 0-16,-4 0 0 16,-21-2 0-16,-8-2 0 15,-12 2 0-15,-10 3 0 16,-43 3 0-16,13 14-282 0,9 4-576 15</inkml:trace>
  <inkml:trace contextRef="#ctx0" brushRef="#br0" timeOffset="145330.79">1967 14518 697 0,'0'0'1537'16,"0"0"-1056"-16,0 0-11 15,0 0 13-15,0 0-270 16,0 0-84-16,0-2-43 16,0 2-86-16,0 0 0 15,0 0 0-15,-2 0 0 16,-19 0 0-16,-18 0 0 16,-32 0 0-16,-43 18 0 0,-44 24 0 15,6 4 0-15,25-4 0 16,42-12 0-16,40-12 0 15,3 0 0-15,7-5 0 16,8-2 0-16,16-4 0 16,11-6 0-16,0 3 0 15,15 0 0-15,18 2 0 16,15 7 0-16,14-4 0 16,11 8 0-16,10 2 0 0,-8 12-39 15,-5 1-14-15,-21 8 8 16,-25 8 11-16,-24 4-1 15,-10 6 34-15,-44 2 1 16,-19 3 24-16,-14-1-6 16,-1-4 12-16,6-8 13 15,13-8 1-15,17-10 4 16,15-12-48-16,16-8 0 16,13-6 0-16,8-6 0 15,0 0 0-15,24 0 0 0,16 0 0 16,18-6 0-1,21-8 0-15,12-4 0 16,5 2 0 0,-7 2 0-16,-16 4 0 0,-21 6 0 0,-23 0 0 15,-19 4 0-15,-7 0 0 16,-3 0 0-16,0 0 0 16,16-10-95-16,-1 2-533 15,5-6-873-15</inkml:trace>
  <inkml:trace contextRef="#ctx0" brushRef="#br0" timeOffset="146739.81">2588 14963 702 0,'0'0'1655'0,"0"0"-1195"0,0 0 42 16,0 0-225 0,-131-88-83-16,90 78-68 0,2 4-45 15,1 6 18-15,0 6-99 16,3 20 0-16,8 10 0 15,4 4 0-15,13 2 0 16,10-2 0-16,0-2 0 16,8-14 0-16,15-3 0 15,6-12 0-15,4-9 0 16,1 0 0-16,-1-26 0 16,-2-12 0-16,-4-12 0 15,-6-14 0-15,2-26 0 16,-9 6 0-16,-1-9 0 0,-7 11 0 15,-1 26 0-15,-3 14 0 32,-2 21 0-32,0 20 0 0,0 2 0 0,0 38 0 15,0 13 0-15,0 20 0 16,0 9 0-16,7 5 0 16,0-6 0-16,6-10 0 15,3-10 0-15,1-12 0 16,6-12 0-16,1-14-3 15,-1-13-157-15,-4-9-70 16,2-5 5 0,-3-21 62-16,1-16 13 0,-3 0 42 0,-3 2 77 31,-2 12 31-31,-6 10 54 0,-2 8 103 16,-3 10 12-16,0 0-26 15,0 0-59-15,2 6-50 16,2 0-2-16,7 6-13 15,3-8-4-15,3 0 2 16,6-4-11-16,1 0 9 16,3-4 0-16,-5-14-3 15,-2-2-12-15,-9-4-3 16,-6 0 3-16,-5-2 12 16,0 1 9-16,-14 6 12 0,-8 1 2 15,-7 5 11-15,1 5-5 16,-1 8-13-16,4 0-5 15,5 3 4-15,7 20-20 16,8 9 4-16,5 7-11 16,0 7 0-16,26 2 5 15,13-4-5-15,14-8-7 16,16-12 6-16,11-12-4 16,14-12-27-16,3 0-32 15,4-18-1-15,-7-12 35 0,-12 2 2 16,-17-2 21-16,-19 2 7 15,-17 6 31-15,-16 0 55 16,-9 0-28 0,-4 4-5-16,0 0-30 0,-6 4-23 15,-9 5 0-15,-5 8 0 16,-7 1 0-16,-6 6 0 16,-3 21 0-16,1 8 0 15,3 5 0-15,10 0 0 16,11-8 0-16,9-4-8 15,2-12-5-15,9-6-16 0,17-10 11 16,8 0 3-16,1-14 5 16,-1-12 5-16,-5-2 5 15,-7-6 32-15,-7 6 2 16,-7 6-2-16,-4 8-32 16,-4 6 0-16,0 6 0 31,0 2 0-31,0 6 0 0,0 22 0 0,0 12 0 15,0 12 0-15,4 12 0 16,7 10 0-16,1 7 0 16,-3 3 0-16,-1 6 0 15,-6 4 0-15,-2-1 0 16,0-3 0-16,0-6 0 16,0-16 0-16,-4-12 0 0,-5-14 0 15,-1-15 0-15,-2-14 0 16,-3-13 0-16,-6 0 0 15,-6-18 0-15,-4-26 0 16,0-10 0-16,6-18 0 16,10-12 0-16,13-2 0 15,2 1 0-15,25 1 0 0,17 10 0 16,6 10 0 0,6 10 0-16,8 5-65 0,-14 19-414 15,-15 12-599-15</inkml:trace>
  <inkml:trace contextRef="#ctx0" brushRef="#br0" timeOffset="147168.06">4456 14235 2045 0,'0'0'832'0,"0"0"-164"16,0 0-290-16,0 0-205 15,0 0-173-15,0 0 0 16,0 0 0-16,-72 84 0 16,61 29 0-16,-2 33 0 15,1 12 0-15,10-7 0 16,2-45 0-16,0-34 0 0,19-28 0 15,10-16 0 1,44-2 0-16,-7-7-318 0,-1-15-779 16</inkml:trace>
  <inkml:trace contextRef="#ctx0" brushRef="#br0" timeOffset="147467.54">4841 14594 2374 0,'0'0'869'0,"0"0"-280"16,0 0-325-16,0 0-264 15,0 0 0-15,0 0 0 0,0 0 0 16,51 132 0-16,-28-69 0 16,-4 5 0-16,2-6 0 15,-4-10 0-15,-1-12 0 16,-5-14 0-16,-1-14 0 15,-2-12 0-15,-1-2 0 16,1-28 0-16,6-20 0 16,9-28 0-16,-2-4 0 15,6-7 0-15,2 3 0 16,-6 20 0-16,-1 12 0 16,-7 19 0-16,-6 30 0 0,5 28 0 15,-3 22-269 1,-3 7-691-16</inkml:trace>
  <inkml:trace contextRef="#ctx0" brushRef="#br0" timeOffset="147862.12">5541 14959 1758 0,'0'0'1240'0,"0"0"-571"16,0 0-355-16,0 0-199 15,0 0-115-15,0 0 0 0,0 0 0 16,11 62 0-16,-5-6 0 16,4 14 0-16,-6 9 0 15,0 3 0-15,-4 0 0 16,2 0 0-16,-2-7 0 16,0-7 0-16,0-10 0 15,-4-4 0-15,-12-14 0 16,-3-8 0-16,-8-10 0 15,-7-6 0-15,-1-12 0 16,-1-4 0-16,0-12 0 16,10-24 0-16,10-12 0 0,16-10 0 15,0-4 0-15,33-2 0 16,19-3 0-16,12 5 0 16,5 4 0-16,0 8 0 15,5 2-333-15,-21 12-544 16,-14 14-710-16</inkml:trace>
  <inkml:trace contextRef="#ctx0" brushRef="#br0" timeOffset="148040.07">5558 14686 1625 0,'0'0'1380'15,"0"0"-867"-15,0 0-244 16,0 0-214-16,0 0-55 16,0 0-708-16,0 0-1582 0</inkml:trace>
  <inkml:trace contextRef="#ctx0" brushRef="#br0" timeOffset="148372.34">5906 14169 2239 0,'0'0'940'0,"0"0"-459"16,0 0-204-16,0 0-118 15,0 0-159-15,0 0 0 16,105 158 0-16,-58-84 0 15,1 11 0-15,0 7 0 16,-9 2 0-16,-10 4 0 16,-12-3 0-16,-17-7 0 0,0-6 0 15,-19-10 0 1,-14-10 0-16,-3-9 0 0,1-12 0 16,4-6 0-16,13-21 0 15,7-6-572-15,11-8-907 0</inkml:trace>
  <inkml:trace contextRef="#ctx0" brushRef="#br0" timeOffset="148765.96">7379 14754 2347 0,'0'0'836'0,"0"0"-265"0,0 0-229 16,0 0-342-16,0 0 0 15,0 0 0-15,0 0 0 16,96-20 0-16,-40 16 0 15,3-4 0-15,-1 2 0 16,-6 6-300-16,-15 0-478 16,-21 0-292-16</inkml:trace>
  <inkml:trace contextRef="#ctx0" brushRef="#br0" timeOffset="148938.81">7348 15186 2873 0,'0'0'729'0,"0"0"-444"16,0 0-76-16,123-45-209 16,-52 23 0-16,26-10 0 15,-16 10 0-15,-16 6-576 0</inkml:trace>
  <inkml:trace contextRef="#ctx0" brushRef="#br0" timeOffset="160205.29">10345 14646 2585 0,'0'0'553'0,"0"0"-341"31,0 0 88-31,0 0-159 0,0 0-103 16,0 0-30-16,-9-4-7 16,-1 4 12-16,-5 8 36 15,-5 0 7-15,-5-4 2 16,1-4-2-16,0 0-30 16,3-2-26-16,6-18 0 15,6-6 0-15,4-12 0 16,5-4 0-16,0 2 0 15,14 0 0-15,6 5 0 16,2 13 0-16,1 11 0 16,-2 8 0-16,2 3 0 15,-1 12 0-15,1 16 0 16,-2 13 0-16,0 11 0 0,-8 8 0 0,-4 6 0 16,-6 4 0-16,-3 2 0 15,-12 1 0-15,-17-3 0 16,-13-6 0-16,-4-6 0 15,-6-10 0-15,0-9 0 16,2-16 0-16,5-9 0 16,3-10 0-16,8-4 0 15,8-5 0-15,5-17 0 16,12-1 0-16,9 1 0 16,0 0 0-16,13 0 0 15,14 8 0-15,7 0 0 16,1 10 0-16,6 4 0 0,-3 0 0 15,1 14 0-15,-1 4 0 16,-1 0-48-16,-2 4-98 16,-4-4-164-16,7-4-370 15,-9-2-181-15,-4-6-399 0</inkml:trace>
  <inkml:trace contextRef="#ctx0" brushRef="#br0" timeOffset="160393.97">10750 15047 1998 0,'0'0'877'0,"0"0"-412"16,0 0-107-16,0 0-88 15,0 0-142-15,0 0-128 16,0 0 0-16,51-66 0 16,-51 66 0-16,0 12 0 15,0 2 0-15,0 0 0 16,-4-2 0-16,2-8 0 15,-3-4-93-15,0-10-387 16,3-10-1181-16</inkml:trace>
  <inkml:trace contextRef="#ctx0" brushRef="#br0" timeOffset="161025.71">11514 14477 2336 0,'0'0'699'15,"0"0"-475"-15,0 0 41 16,0 0-145-16,0 0-73 16,0 0-25-16,0 0-11 15,-64 87-2-15,48-73-5 0,3-6-2 16,4-8 4-16,2 0 10 15,4-4-4-15,3-16 26 16,0-8-17-16,3-6 7 16,15 0 23-16,4 0-3 15,4 6 8-15,3 6-20 16,-2 8-27 0,0 10 27-16,-4 4-36 0,-1 4 0 15,-2 19 0-15,-2 12 0 16,-3 11 0-16,-3 6 0 15,-8 10 0-15,-4 6 0 0,0 8 0 16,-16 1 0-16,-11-5 0 16,-11 0 0-1,-1-6 0 1,-5-12 0-16,-4-12 0 0,1-10 0 16,5-14 0-16,7-12 0 0,5-6 0 31,12-10 0-31,10-20 0 15,8-8 0-15,0-6 0 16,8 4 0-16,17 6 0 16,4 10 0-16,2 14 0 0,2 10 0 15,5 0 0-15,3 18 0 16,3 10 0-16,3-2 0 16,-3 2 0-16,4-6 0 15,-6-8 0-15,-3-6-54 16,-5-4-24-16,-3-4-71 15,-6-4-32-15,-3-24-31 16,-3 2-365-16,-11 4-928 0</inkml:trace>
  <inkml:trace contextRef="#ctx0" brushRef="#br0" timeOffset="161586.04">12506 14776 1397 0,'0'0'614'0,"0"0"-80"16,0 0-15-16,0 0-143 15,0 0-40-15,0 0-100 16,0 0-152-16,-52-10-84 15,52 1 0-15,20 0 0 16,18-9 0-16,16-4 0 16,12 4 0-16,9-4 0 15,-4 8 0-15,-9 4 0 0,-16 6 0 16,-19 4-162 0,-27 0-480-16,-9 10-352 0,-20 4-179 15</inkml:trace>
  <inkml:trace contextRef="#ctx0" brushRef="#br0" timeOffset="161797.87">12736 14610 1222 0,'0'0'681'15,"0"0"-125"-15,0 0-34 16,6-115-189-16,-6 96-25 16,0 7-74-16,0 12-58 15,0 0-112-15,0 22-64 16,-12 26 0-16,4 14 0 0,3 18 0 15,5 10 0-15,0-4 0 16,13-3 0-16,41-11-129 16,-5-24-543-16,4-24-686 0</inkml:trace>
  <inkml:trace contextRef="#ctx0" brushRef="#br0" timeOffset="162259.91">13673 14183 2633 0,'0'0'794'0,"0"0"-438"0,0 0-43 15,0 0-313-15,-40 154 0 16,33-82 0 0,0 9 0-16,-1-1 0 15,-1-6 0-15,-3-6 0 16,4-19 0-16,-1-16 0 15,5-16-60-15,4-16 25 16,0-1 26-16,4-28 9 16,21-8 6-16,1 0-5 15,7 2 6-15,1 12-6 16,-2 12 6-16,-1 10 11 16,0 0-13-16,-2 14-4 0,-5 10-2 15,-2 4-49-15,-6-8-100 16,-3-4 6-16,-6-10 36 15,-3-6 79-15,-2 0 29 16,0-18 41-16,4-10 20 16,-2-16 22-16,0-2-8 15,3-2-9-15,-3 0-3 16,0 10 16-16,0 13-7 16,-2 20-72-16,-2 5 0 15,0 22 0-15,0 22 0 0,0 18 0 16,0 10 0-16,0 4 0 15,0 1 0-15,0-9 0 16,0 2-92-16,6-24-468 16,9-16-640-16</inkml:trace>
  <inkml:trace contextRef="#ctx0" brushRef="#br0" timeOffset="162433.87">14313 14652 2564 0,'0'0'698'0,"0"0"-148"16,0 0-266 0,0 0-284-16,0 0 0 0,0 0-87 15,0 0-484-15,42-52-855 0</inkml:trace>
  <inkml:trace contextRef="#ctx0" brushRef="#br0" timeOffset="162875.74">14669 14275 1054 0,'0'0'1782'0,"0"0"-1093"0,0 0-390 16,0 0-27-16,89-102-272 15,-42 94 0-15,2 8 0 16,-4 0 0-16,-10 22 0 15,-10 10 0-15,-16 8 0 16,-9 6 0-16,-7 0 0 16,-20-2-3-16,-4-3 2 15,2-11-11-15,4-8 12 16,12-8 0-16,9-8 6 16,4-6 4-16,7 0-10 0,26 0 0 15,9 0 0-15,12 0 0 16,2 0 0-16,-1 8 0 15,-4 10 0-15,-8 6 0 16,-12 6-31-16,-16 2-14 16,-15 4 38-16,0-2-1 15,-31 2 8 1,-13-5 45-16,-10 1 1 0,-6-10-46 16,0-3 0-16,4-2 0 15,10-13-9-15,12-4-495 16,18 0-943-16</inkml:trace>
  <inkml:trace contextRef="#ctx0" brushRef="#br0" timeOffset="163098.01">15556 14422 2836 0,'0'0'761'0,"0"0"-569"16,0 0 115-16,0 0-307 16,133-27 0-16,-59 18 0 15,4 0 0-15,0 5 0 16,0-4-315-16,-20 4-478 16,-23 0-511-16</inkml:trace>
  <inkml:trace contextRef="#ctx0" brushRef="#br0" timeOffset="163272.26">15857 14225 1510 0,'0'0'945'16,"0"0"-203"-16,0 0-239 15,0 0-209-15,0 0-192 16,0 0-102-16,0 0 0 16,-36 56 0-16,43 6 0 15,4 9 0-15,2-1 0 16,0-2 0-16,3-6 0 15,2-8-279-15,-2-18-598 0,-1-14-968 0</inkml:trace>
  <inkml:trace contextRef="#ctx0" brushRef="#br0" timeOffset="163728.81">16409 14185 553 0,'0'0'2033'16,"0"0"-1371"-16,0 0-415 0,0 0 15 0,158-114-136 15,-111 104-82 17,-4 10-25-32,-8 0-19 0,-8 18-1 15,-14 10 0-15,-11 8-17 16,-2 2 17-16,-8 0-10 15,-17-4-5-15,-6-4 16 16,2-6-14-16,7-6 5 16,4-6 8-16,11-6 2 15,7-2 0-15,0 0 7 16,13 0 31-16,16-2 1 16,9 2-29-16,9 3 1 15,3 2-12-15,-2 9-19 0,-1 1-17 16,-9 7-18-1,-13 6 6-15,-12 0 27 0,-13 2 0 16,0-2 19-16,-23-4 2 16,-17-2 15-16,-11-6 62 15,-10-4-8-15,-1-4-3 16,0-6-12-16,9-2-38 16,12-2-16-16,39-2-63 15,2-6-471-15,18-10-1021 0</inkml:trace>
  <inkml:trace contextRef="#ctx0" brushRef="#br0" timeOffset="163901.63">17274 14604 1538 0,'0'0'1745'15,"0"0"-1191"-15,0 0-295 16,0 0-259-16,0 0 0 15,0 0 0-15,0 0-162 16,22-62-923-16</inkml:trace>
  <inkml:trace contextRef="#ctx0" brushRef="#br0" timeOffset="164240.87">17862 14011 2424 0,'0'0'855'0,"0"0"-385"16,0 0-123-16,0 0-347 15,0 0 0-15,0 0 0 16,0 0 0-16,-81 138 0 16,64-70 0-16,-1-2 0 15,1-6 0-15,3-8 0 16,3-10 0-16,2-7 0 0,6-13 0 15,3-8 0 1,0-6 0-16,0-6 0 0,8-2 0 16,15 0 0-16,12 0 0 15,11-12 0-15,12 1 0 16,6 0 0-16,3 3 0 16,0 0 0-16,-9 4 0 15,-11 4-119-15,-9 0-215 16,-14 0-346-16,-13 0-287 0</inkml:trace>
  <inkml:trace contextRef="#ctx0" brushRef="#br0" timeOffset="164459.84">18040 14229 2186 0,'0'0'763'0,"0"0"-253"15,0 0-155 1,0 0-73-16,0 0-282 15,0 0 0-15,0 0 0 16,109-16 0-16,-89 66 0 0,-4 14 0 16,-9 10 0-16,-7 9 0 15,0 3 0-15,-2-4 0 0,-12-2 0 16,3-5 0-16,5-12-98 16,6-2-244-16,13-21-299 15,11-16-260-15</inkml:trace>
  <inkml:trace contextRef="#ctx0" brushRef="#br0" timeOffset="172006.09">18742 14448 1644 0,'0'0'866'0,"0"0"-344"16,0 0-151-16,0 0-26 15,0 0-131-15,0 0-80 16,-7-11-134-16,7 11 0 15,2 0 0-15,23 0 0 16,16 0 0-16,16 0 0 16,19 0 0-16,9 0 0 15,1 0 0-15,-8-7 0 16,-13-1 0-16,-18 1 0 0,-21 1 0 0,-12 2 0 16,-14 0 0-16,0 3 0 15,-4-2 0-15,-30 3-186 31,3 0-587-31,-2 0-583 0</inkml:trace>
  <inkml:trace contextRef="#ctx0" brushRef="#br0" timeOffset="172370.47">18865 14187 1707 0,'0'0'707'16,"0"0"-212"-16,0 0-122 15,0 0-67-15,0 0-81 16,0 0-59-16,0 0-49 16,0-82-117-16,-3 86 0 15,1 20 0-15,0 12 0 16,2 14 0-16,0 10 0 15,0 11 0-15,2 6 0 16,12 4 0-16,-4-1 0 0,2-4 0 16,-3-6 0-16,2-7 0 15,0-13 0-15,0-10 0 16,0-14 0-16,-5-10 0 16,0-8 0-16,-4-4 0 15,0-4 0-15,-2 0 0 16,0 0 0-16,0-4-300 15,-10-4-876-15</inkml:trace>
  <inkml:trace contextRef="#ctx0" brushRef="#br0" timeOffset="174606.91">18573 14508 838 0,'0'0'252'0,"0"0"-76"15,0 0 35-15,0 0-62 0,0 0-49 16,0 0-3 0,0 0 40-16,-50-14 33 0,48 14-10 15,2-4-27-15,-2 4 31 16,2 0-27-16,-2-2-10 15,0 2-5-15,-3 0-22 16,1-2-19-16,0 0-13 16,-3 0-23-16,-2-3 28 15,2 4-18-15,1-3 4 16,-1 4 5-16,5-4-8 16,-1 4 1-16,3 0 10 15,0-2-17-15,0 2 14 16,0 0-8-16,0-2 1 0,0 2-18 15,16-2-38 1,13 2 23-16,9-3-16 0,9 2-7 16,11-2 1-16,1 2-2 15,1-3-1-15,-6 2-5 16,-14-2 4-16,-13 1-10 16,-13 2-24-16,-12 1-25 15,-2-4-140-15,-18 4-507 16,-2-9-1329-16</inkml:trace>
  <inkml:trace contextRef="#ctx0" brushRef="#br0" timeOffset="179095.91">20293 14161 667 0,'0'0'1570'0,"0"0"-946"16,0 0-304-16,0 0 20 15,0 0-126-15,0 0-79 16,0 0 0-16,-4-106-44 16,6 102-91-16,-2 4 0 15,0 0 0-15,0 4 0 0,0 20 0 16,0 16 0-1,0 14 0-15,0 12 0 0,0 6 0 16,0 3 0 0,0-3 0-16,0-2 0 0,2-10 0 15,2-6 0-15,3-12 0 16,-3-10 0-16,1-14 0 16,0-9 0-16,-5-9-92 15,4-27-166-15,0-11-516 16,0-6-713-16</inkml:trace>
  <inkml:trace contextRef="#ctx0" brushRef="#br0" timeOffset="179536.94">20683 14171 1989 0,'0'0'814'16,"0"0"-245"-16,0 0-217 15,0 0-134 1,0 0-64-16,0 0-154 0,0 0 0 15,-2-60 0-15,-10 68 0 16,-5 14 0-16,-8 14 0 16,-10 4 0-16,-10 10 0 15,-6 2 0-15,-7-2 0 0,-2-1 0 16,6-12 0 0,9-6 0-16,17-11 0 0,12-10 0 15,14-10 0-15,2 0 0 16,13-12 0-16,11-8 0 15,5 2 0-15,2 2 0 16,-1 7 0-16,1 9 0 16,0 0 0-16,4 13 0 15,8 9 0 1,6 8 0-16,2 2 0 0,5 0 0 16,0-4 0-16,-10-6 0 0,-10-4 0 15,-11-6 0 1,-15-8-24-16,-7-4-54 0,-3 0-78 15,0-2-213-15,-5-8-619 0</inkml:trace>
  <inkml:trace contextRef="#ctx0" brushRef="#br0" timeOffset="179835.83">21093 14488 2367 0,'0'0'839'0,"0"0"-462"16,0 0-74-16,0 0-156 0,0 0-84 16,0 0-63-16,0 0 0 15,11 0 0-15,-9 10 0 16,0 0 0-16,-2-2 0 16,2-4 0-16,-2-2 0 15,3-2 0 1,-1 0 0-1,0 0 0-15,3 0 0 0,-1-6 0 0,0-10 0 16,-1 0 0-16,1 0 0 16,-2 3 0-16,-2 6 0 15,0 4 0-15,0 3 0 0,0 0 0 16,0 9-81 0,2 1-523-1,10 2-748-15</inkml:trace>
  <inkml:trace contextRef="#ctx0" brushRef="#br0" timeOffset="180361.98">21577 14265 2322 0,'0'0'808'15,"0"0"-520"-15,0 0-45 0,0 0-150 16,0 0-71-16,0 0 2 15,0 0-24-15,-19 10 12 16,17-10 21-16,2 0-6 16,0 0 31-16,0-12-7 15,0-10-34-15,7-8 10 16,11-4-21-16,-1-2-6 16,6-4 13-16,-3 1-7 15,-3 6-4-15,-1 2 20 16,-3 4 0-16,-4 2-22 15,1 5 0-15,-4 4 0 0,-2 4 0 16,-2 6 0 0,1 4 0-16,-3 2 0 0,0 0 0 15,0 0 0-15,0 18 0 16,0 14 0-16,0 8 0 16,0 13 0-16,0 7 0 15,0 6 0-15,0-2 0 16,0 4 0-16,-3-4 0 15,1-1 0-15,0-5 0 16,2-6 0-16,0-6 0 16,0-10 0-16,0-6 0 15,0-8 0-15,2-4 0 16,0-6-99-16,1-4-222 0,-1 0-148 16,-2-8-100-16,0 0-60 15,0 0-581-15</inkml:trace>
  <inkml:trace contextRef="#ctx0" brushRef="#br0" timeOffset="180599.02">21485 14739 1362 0,'0'0'761'16,"0"0"-174"-16,0 0-101 0,0 0-199 0,0 0-36 16,0 0-119-16,0 0-27 15,9-23-68-15,35 11-36 16,12 2-1-16,4 0 8 15,2 0-8-15,-6 4 1 16,-9-2 5-16,-11 4-4 16,-12 0-2-16,-8 2 0 15,-5-2-50-15,0 2-121 16,2-4-330-16,-2 2-388 16,1-2-923-16</inkml:trace>
  <inkml:trace contextRef="#ctx0" brushRef="#br0" timeOffset="182166.07">10663 15454 2118 0,'0'0'566'16,"0"0"-329"-16,0 0-16 15,0 0-93-15,0 0-79 0,0 0-12 16,0 0 26-16,76 129-10 16,-40-83-29-16,8-2-8 15,9-12-8-15,16-6-7 16,32-20-1-16,35-6 0 15,30-36-11-15,-6-6 9 16,-34-2 2-16,-40 8 0 16,-32 9 0-16,0 1 1 15,-2 7-1-15,-4 6 15 16,-10 13-2-16,-2 0 4 0,2 31 5 16,8 9 7-1,16 10-16-15,34-2-12 0,38-2-1 16,31-20-14-16,9-16-31 15,-14-10 21-15,-41-24 11 16,-40-2 13-16,-19 4-1 16,-10-8 1-16,6-2 9 15,4 0-8-15,7-7 14 16,-3 15 14-16,-2 6-17 16,5 18 7-16,5 0-10 15,10 22-9-15,27 15 6 16,33 3-5-16,30-8-1 15,7-10 33-15,-15-18-3 16,-37-4 9-16,-38-14-14 0,-22-4-14 16,-7-4 4-16,5-4-15 15,5-11 2-15,7 1 16 16,-8 0-9-16,-1 10 13 16,-9 10-1-16,-1 14-6 15,0 2 0-15,-2 18-14 16,4 14 0-16,2 4 15 15,5 0-16-15,5-5 5 16,8-9-5-16,7-17 0 16,6-5 7-16,1-4-7 0,2-24 0 15,-1-4 6-15,3-8-5 16,-4 0 5-16,-3 0 5 16,-6 8-2-1,-14 10 15-15,-15 14-8 0,-11 8 13 16,-14 4 5-16,-2 20-10 15,-2 6 4-15,4-2-28 16,9-4 0-16,12-4 0 16,8-8 0-16,13-12 0 15,8 0 0-15,2-10 0 16,2-12 0-16,-4-4 0 16,-4-4 0-16,-8 2 0 15,-9-2 0-15,-10 8 0 16,-8 8 0-16,-9 4 0 15,-6 6 0-15,0 4 0 16,2 0 0-16,4 0 0 16,3 0 0-16,5 0 0 15,3 0 0-15,5-4 0 16,2-8 0-16,2-2 0 16,3 0 0-16,-4-4 0 15,-6 0 0-15,-4 0 0 0,-9 1 0 16,-6 6 0-16,-6 3 0 15,-8 8 0-15,-2 0-12 16,-4 0-47-16,-1 5-59 16,-1 8-23-16,-3-5-60 15,-2-2-175-15,0-2-753 0</inkml:trace>
  <inkml:trace contextRef="#ctx0" brushRef="#br0" timeOffset="185226.6">10875 16495 111 0,'0'0'1660'0,"0"0"-1331"16,0 0-44-16,0 0-34 16,0 0-88-16,0 0-39 15,-29-46-3 1,22 42 12-16,-2-4-31 0,-4-2-11 16,-3 2-14-1,-4 0-4-15,-5 2 5 0,-4 2-7 0,0 4-14 16,-2 0-17-1,0 8 4-15,2 16-28 0,5 6-10 16,4 10 0-16,9 0-6 16,6 0 9-16,5-4-9 15,0-4 0-15,14-10 0 16,10-9 0-16,8-12-2 16,3-1 1-16,7-14 1 15,3-18 1-15,-3-8-1 16,-2-14 0-16,-7-4 7 15,-6-4-6-15,-9-4 9 16,-7-1-9-16,-7 9 24 16,-4 12 19-1,0 12-7-15,0 12 4 0,0 12 7 0,0 6-11 16,0 4-37-16,-2 0 0 16,2 0 0-16,0 0 0 31,0 16 0-31,0 12 0 0,0 4 0 0,0 6 0 15,0 8 0-15,0 3 0 32,2-3 0-32,4 6 0 15,-2-6 0-15,2-2 0 16,5-4 0-16,5-10 0 0,7-6-24 16,5-12-50-16,3-12-82 15,6 0-186-15,0-18-258 16,-8-4-98-16,-11 0-148 0</inkml:trace>
  <inkml:trace contextRef="#ctx0" brushRef="#br0" timeOffset="186729.56">11202 16499 1538 0,'0'0'561'16,"0"0"-248"-16,0 0 16 15,0 0-103-15,0 0-116 16,0 0-66-16,0 0 20 16,-6-8-7-16,6 4-12 15,0-2 13-15,15-2-20 16,6-6-5-16,-2-4-20 16,3 0-13-16,-3-4 8 15,-11 4-8-15,-3 4 1 16,-5 1 29-16,0 4 41 15,-13 0 11-15,-10 1-10 16,1 7-30-16,-5 1 0 0,5 0-15 16,0 9-16-16,3 9 2 15,9 5-13-15,3 3 11 16,7 6-10-16,0 0 7 16,11 2 5-16,16-6-13 15,8-2 1-15,13-8 20 16,4-10-21-16,11-8 0 15,4 0 0-15,0-18-16 16,-3-12 15-16,-8-2 0 16,-12-8 1-16,-12 0-1 15,-12 0 3-15,-16 4 4 16,-4 5-5-16,0 8 0 0,-14 10 28 16,-5 5-16-16,-4 8 11 15,-1 4-10-15,-3 18-13 16,5 9-1-1,6 1 0-15,8 4 0 0,8-6-6 16,0-2-6-16,10-10-30 16,19-10 1-16,7-8 5 15,0 0 21-15,-4-18 6 16,-7-8 8-16,-8 4 0 16,-9-2 2-16,-8 3 43 15,0 12 30-15,0-4-25 0,0 8 10 16,0 5 18-16,-2 0-77 15,2 0 0-15,0 4 0 16,0 18 0-16,0 14 0 16,11 4 0-16,5 10 0 15,-1 8 0-15,3 4 0 16,-4 4 0-16,-3-2 0 0,-5 3 0 16,-1-5 0-16,-3-8 0 15,-2-6 0-15,0-12 0 16,0-10 0-16,-4-8 0 15,-12-12 0-15,-4-6 0 16,-7-10 0-16,-2-20 0 0,0-12 0 16,4-14 0-1,8-12 0-15,11-4 0 0,6-3 0 16,11-1 0-16,22 8 0 31,9 6 0-31,5 4 0 0,5 10 0 0,-6 3 0 16,-6 9 0-16,-6 4 0 15,-10 6 0-15,-8 0 0 16,-10 8 0-16,-6 4 0 16,0 0 0-16,-8 10-11 15,-15 0 2-15,1 4-4 0,0 0 5 16,6 4 7-16,5 10 2 16,9 0 4-16,2 2-5 15,9-2 1-15,22-4 13 31,9-2-14-31,11-4-1 0,1 0 1 0,-4-4-2 16,-5 0-5-16,-12 0-5 31,-13 6 4-31,-7 6 8 0,-11 2-12 0,0 8 6 16,0 5 6-16,-5 1 1 0,1-2 6 16,2 2-7 15,2-6 1-31,0-4-1 0,6-6 0 15,14-6-6-15,9-6 0 16,5 0-3-16,6-18 2 16,3-10-10-16,-1-4-7 15,-5-8 9-15,-8 0-1 16,-11-5 5-16,-11 9 11 16,-7 6 0-16,0 12 9 15,-20 8 25-15,-6 10-4 16,-1 2-13-16,2 24-17 0,3 8 2 15,11 4 11-15,11 2-11 16,0-1 12-16,15-7-13 16,18-10-1-16,12-8 0 15,4-14 0-15,4 0-1 16,-1-14-1-16,-6-16-5 16,-7 2 7-16,-8-8 1 15,-14 0 0-15,-8 1 1 16,-9-1-2-16,0 8 0 15,-9 8 16-15,-10 10 8 0,-1 10-9 16,-3 4-15 0,4 24 0-16,3 16 0 0,7 4 0 15,9 2 0-15,0 0 0 16,27-5 0-16,17-11 0 16,47-14-54-16,-8-12-189 15,-8-8-679-15</inkml:trace>
  <inkml:trace contextRef="#ctx0" brushRef="#br0" timeOffset="187967.71">13655 16172 464 0,'0'0'1835'15,"0"0"-1244"-15,0 0-299 0,0 0 81 16,-149 0-156 0,113 24-92-16,5 10-47 0,16 12-47 15,13 3-10-15,2 1-10 16,31-2-10-16,22-8-2 15,14-12-12-15,13-12-10 16,5-16 8-16,-3 0-21 16,-8-26 15-16,-12-8 14 15,-19-4 7-15,-17-2 0 0,-14 1 0 16,-12 11 19 0,0 6 41-16,-3 12-4 0,-11 10-18 15,4 0-38-15,1 28 0 16,7 12 0-16,2 5 0 15,0-1 0-15,21-4 0 16,8-8 0-16,5-10 0 16,4-12 0-16,-4-10 0 15,-8 0 0-15,-8-18 0 16,-9-6 0-16,-9-6 0 16,-5-2 0-16,-22 2 0 15,-6-2 0-15,0 10 0 16,4 4 0-16,9 5 0 15,8 7 0-15,10 6 0 16,2-4 0-16,7 0 0 0,18-1 0 16,8-4 0-16,12-5 0 15,6 2 0-15,2-2 0 16,-1 4 0-16,-6 6 0 16,-10 4 0-16,-7 0 0 15,-11 20 0-15,-5 14 0 16,-1 7 0-16,-6 3 0 15,1-4 0-15,-1-4 0 16,1-8 0-16,0-14 0 16,-1-10 0-16,3-4 0 15,1-14 0-15,3-16 0 0,3-8 0 32,3-6 0-32,1-1 0 0,-2 9 0 0,0 6 0 15,-2 12 0-15,-5 14 0 16,0 4 0-16,-2 8 0 15,2 18 0-15,2 6 0 16,5-1 0-16,3-4 0 16,4-4 0-16,7-11 0 15,4-10 0-15,0-2-3 16,-3-10-53-16,-2-17 4 0,-4-4-20 16,-8-10 10-1,-5-3 46-15,-7-6 2 0,-7-6 14 16,0-2 15-16,0-2 18 15,-11 2 24-15,-1 9 3 16,1 9 14-16,1 14-38 16,2 18-36-16,2 8 0 15,1 6 0-15,3 28 0 16,2 10 0-16,0 10 0 16,0 7 0-16,2-3 0 15,15-4 0-15,-2-4 0 16,1-10 0-1,-5-6 0-15,-1-14 0 0,-3-4 0 0,-2-11 0 16,-1-5 0 0,1 0 0-16,3-13 0 0,1-9 0 15,7-2 0-15,-1 2 0 16,3 2 0-16,1 4 0 16,-2 4 0-16,1 2 0 15,2 6 0-15,0 4 0 16,2 0 0-16,1 0 0 15,-4 18 0 1,2 4 0-16,-10 0 0 0,-5 6 0 16,-6-2 0-16,0-4-14 0,0-3-32 15,-17-6-52 1,-14-4-223 0,4-5-490-16,2-4-911 0</inkml:trace>
  <inkml:trace contextRef="#ctx0" brushRef="#br0" timeOffset="188333.17">14810 16074 1056 0,'0'0'771'0,"0"0"-239"15,0 0-6 1,0 0-47-16,0 0-168 15,0 0-92-15,0 0-17 0,-7-30-202 16,47 20 0-16,16-6 0 16,10 2 0-16,5 0 0 15,1 0 0-15,4 1-38 16,-23 4-461-16,-15 5-516 0</inkml:trace>
  <inkml:trace contextRef="#ctx0" brushRef="#br0" timeOffset="188596.56">15300 15869 1235 0,'0'0'580'0,"0"0"-100"16,0 0-102-16,0 0-24 15,0 0-80-15,0 0-15 16,0 0-75-16,-4 31-82 16,4-22-45-16,0-3-37 15,4-2-20-15,2 0-5 16,1-4-184-16,-1 4-114 16,2-4-229-16,-4 0-65 0,-4 4-466 15</inkml:trace>
  <inkml:trace contextRef="#ctx0" brushRef="#br0" timeOffset="189008.87">15288 16088 75 0,'0'0'1428'16,"0"0"-870"-16,0 0-193 16,0 0 205-16,0 0-252 15,0 0-23-15,0 0-63 16,23-8-55-16,-9 6-99 15,3 2-78-15,5 0 0 0,5 10 0 16,4 16 0-16,1 10 0 16,-6 4 0-16,-4 6 0 15,-6-2 0-15,-9-4 0 16,-7-8 0-16,0-5 0 16,-7-15 0-16,-9-6 0 15,3-6 0-15,4-10 0 16,4-21 0-16,5-9 0 15,0-10 0-15,23 2 0 0,8 4 0 16,4 8 0-16,2 10 0 16,-2 12 0-16,-3 8 0 31,-8 6 0-31,-4 0 0 16,-4 14 0-16,-8 4 0 15,1 4 0-15,-5 0 0 16,-2 0 0-16,2-4-111 0,-4-8-267 15,6-10-263 1,1 0-120-16,-1-6-293 0</inkml:trace>
  <inkml:trace contextRef="#ctx0" brushRef="#br0" timeOffset="189166.21">15807 15891 1558 0,'0'0'820'16,"0"0"-208"-16,0 0-134 15,0 0-199-15,0 0-167 16,0 0-112-16,0 0-348 16,-29-84-1098-16</inkml:trace>
  <inkml:trace contextRef="#ctx0" brushRef="#br0" timeOffset="190703.98">16077 15673 409 0,'0'0'2034'0,"0"0"-1439"15,0 0-249 1,0 0 149-16,0 0-278 0,0 0-217 16,0 0 0-1,13 50 0-15,1 16 0 16,-1 10 0-16,3 0 0 0,-1-1 0 15,-1-7 0-15,-3-14 0 16,-2-10 0-16,-2-18 0 16,-3-12-47-16,-2-14-10 15,1 0 39-15,-1-32 17 16,2-8 1-16,3-4 21 16,6 0 15-16,5 8 30 15,2 5-66-15,3 17 0 16,4 10 0-16,-4 4 0 15,4 13 0-15,0 19 0 0,-7 2 0 16,-7 8 0-16,-8 2 0 16,-5-4-21-16,-3 0-60 15,-16-12-33-15,-8-6 58 16,3-10 34-16,1-12 22 16,8 0 0-16,11-14 27 15,4-22 21-15,8-4-14 16,23-4-26-16,7 4 13 0,2 6-12 15,1 10 12-15,-10 8 31 16,-6 14-22 0,-8 2 14-16,-3 4-44 0,-8 20 0 15,1 6 0-15,-3-2 0 16,2 2 0-16,4-8 0 16,3-8 0-16,1-8 0 15,5-6 0-15,2 0 0 16,1-16 0-16,2-10 0 15,-4 0 0-15,1-6 0 16,-6 6 0-16,-3 8 0 0,-4 8 0 16,-1 10 0-16,-1 0 0 15,1 10 0-15,2 12 0 16,6 2 0-16,6 2 0 16,6-8 0-16,8-6 0 15,3-12 0 1,5 0 0-16,-3-18 0 0,-7-12 0 15,-6-6 0-15,-8-8 0 16,-5-2 0-16,-7-7 0 16,-3-9 0-16,-4 0 0 15,0 2 0 1,0 12 0-16,0 8 0 0,-4 22 0 16,-3 18 0-16,1 14 0 15,1 34 0-15,2 18 0 16,3 10 0-16,0 5 0 15,14-5 0-15,13-8 0 16,6-10 0-16,5-18 0 16,4-18 0-16,1-18 0 15,-6-4 0-15,-5-14 0 0,-8-22 0 16,-6-4 0 0,-7-4 0-16,-2 0 0 0,-5 8 0 15,3 9 0-15,-2 13 0 16,-1 14 0-16,3 5 0 15,-1 22 0-15,3 8 0 16,3 3 0-16,1 0 0 16,3-6 0-16,3-10 0 15,4-8 0-15,1-14 0 16,5 0 0-16,3-10 0 16,1-12 0-16,0-10 0 15,1-2 0-15,-3 2 0 16,-6 1 0-16,-7 9 0 0,-7 13 0 15,-9 9 0-15,-2 4 0 16,0 22 0-16,0 6 0 16,0 4 0-16,0-6 0 15,0-2 0-15,18-10 0 16,1-10 0-16,6-8 0 16,-4 0 0-16,-9-22 0 15,-5-4 0 1,-7-10 0-16,0 0 0 0,-15-4 0 15,-10-1 0-15,-4 5 0 0,2 6 0 16,8 6 0-16,3 12 0 16,11 4 0-16,5 4 0 15,0 2 0-15,23 2 0 16,10-4 0-16,9 0 0 16,8-2 0-16,0 6 0 15,0 0 0-15,-6 6 0 16,-11 16 0-16,-8 14 0 15,-11 4 0-15,-12 9 0 16,-2-3 0-16,0-2 0 16,-4-12 0-16,-4-6 0 15,4-14 0-15,4-12 0 16,0 0 0-16,2-20 0 0,16-16 0 16,7-9 0-16,4-5 0 15,2 2 0-15,5 6 0 16,-1 8 0-16,-4 20 0 15,-2 14 0-15,-4 4 0 16,-8 22 0 0,-1 10 0-16,-3 4 0 0,-1-3-23 15,-10-1-329-15,-2-14-575 16,0-10-704-16</inkml:trace>
  <inkml:trace contextRef="#ctx0" brushRef="#br0" timeOffset="190862.22">17145 15763 2194 0,'0'0'910'16,"0"0"-331"-16,0 0-311 0,118-46-123 15,-38 24-145 1,22 6 0-16,-19 6-71 0,-28 6-730 0</inkml:trace>
  <inkml:trace contextRef="#ctx0" brushRef="#br0" timeOffset="192138.44">13376 16980 886 0,'0'0'777'31,"0"0"-476"-31,0 0 76 16,0 0 142-16,-29-106-217 15,23 84-58-15,0 4-13 16,1 4-47-16,1 2-29 16,2 6-35-16,2 6-120 0,0 2 0 15,0 28 0 1,0 18 0-16,0 16 0 0,11 12 0 15,4 0 0-15,5 3 0 16,0-11 0-16,-5-6 0 16,-1-8 0-16,-5-18 0 15,-2-18 0-15,-3-10 0 16,-2-8 0-16,-2-22 0 16,3-18 0-16,4-4 0 15,1-2 0-15,10 6 0 16,4 14 0-16,7 12 0 0,7 14 0 15,4 0 0-15,0 26 0 16,-2 6 0-16,-5 4 0 16,-10 0 0-16,-15 0-8 15,-8-6-29-15,0-2 5 16,-27-10 10-16,-6-2 11 16,-7-16 10-16,-2 0 1 15,2-4 0-15,6-10 11 16,10-4-11-16,8 6 21 15,12 4 7-15,4 8-5 16,0 0-8-16,15 4-15 16,16 8 1-16,10-2 11 0,10-10-12 15,7 0 0-15,0-14 0 16,-2-16 0-16,-7-6 0 16,-11-4 0-16,-11 0 0 15,-14 4 0-15,-7 0 0 16,-6 10 0-16,0 2 0 15,0 11 0-15,0 13 0 16,-2 0 0-16,2 19 0 16,0 11 0-16,6 6 0 15,17 0 0-15,6-4 0 16,6-14 0-16,6-10 0 16,-3-8 0-16,0 0 0 0,-5-26 0 15,-6-6 0-15,-7-4 0 16,-3-4 0-16,-5 0 0 15,-5 8 0-15,-3 9 0 16,-4 11 0-16,2 12 0 16,0 0 0-16,3 31 0 15,1 23 0-15,8 26 0 16,1 40 0-16,1 28 0 0,-1 17 0 16,-5-17 0-16,-6-27 0 0,-4-41 0 15,0-22 0 1,0-14 0-16,0-4 0 0,-14-4 0 15,-1-10 0-15,-3-22 0 16,-4-4 0-16,-2-40 0 16,1-30 0-16,8-34 0 15,8-2 0-15,7 3 0 16,7 13 0-16,24 28 0 16,11 0 0-16,14-1 0 15,31 9-297-15,-14 18-516 16,-10 14-512-16</inkml:trace>
  <inkml:trace contextRef="#ctx0" brushRef="#br0" timeOffset="193060.01">14803 17183 2208 0,'0'0'879'0,"0"0"-320"16,0 0-265-16,0 0-138 31,0 0-156-31,0 0 0 16,138-99 0-16,-91 108 0 15,-3 18 0-15,-8 9 0 16,-9 5 0-16,-9-1 0 0,-10 0 0 16,-8-6 0-1,0-6-20-15,0-12-11 0,-4-10 20 16,2-6 11-16,2-4 2 15,0-24-1-15,4-12-1 16,17-8 1-16,8 2 24 16,2-2-23-16,4 12 10 15,-1 13 7-15,-7 14-19 16,-6 9 0-16,-5 9 0 16,-7 22 0-16,-5 6 0 0,0 12 0 15,0-5 0-15,4-4 0 16,7-8 0-16,8-14 0 15,8-10 0-15,7-8-8 16,2-14-14-16,0-16 8 16,-6-6 14-16,-5-4 2 15,-9 8 16-15,-9 2 6 16,-7 12-24-16,-2 8 0 16,0 10 0-16,-2 0 0 15,0 19 0-15,5 12 0 16,2 5 0-16,4 0 0 15,4-6 0-15,8-2 0 16,4-16 0-16,-1-6 0 0,-1-6 0 16,-5-2 0-16,-9-24 0 15,-9 0 0-15,-2-6 0 16,-4-4 0-16,-18 0 0 16,-10 6 0-16,-1 3 0 15,0 9 0-15,4 13 0 16,4 5 0-16,9 0 0 15,14 5 0-15,2 8 0 16,12-8 0-16,17-1 0 16,8-4 0-16,7 0 0 15,1-13 0-15,0-1 0 0,-5-4 0 16,-4 1 0-16,-7 11 0 16,-4 6 0-16,-4 0 0 15,2 14 0-15,-3 13 0 16,-1 13 0-16,0 0 0 15,-4 2 0-15,-3-2 0 16,-4-10 0-16,-1-12 0 16,-3-14 0-16,-4-4 0 15,0 0 0-15,2-26 0 16,-2-10 0-16,8-8 0 16,0-5 0-16,5-1 0 15,8 10 0-15,3 4 0 0,5 14 0 16,0 14 0-16,-2 8 0 15,-3 8 0-15,-2 22 0 16,-1 2 0-16,-6 9 0 16,-3-5 0-16,-6-6 0 15,-1-2-29 1,-3-6-247-16,-2-8-308 0,2-6-634 0</inkml:trace>
  <inkml:trace contextRef="#ctx0" brushRef="#br0" timeOffset="193239.84">16632 17119 2709 0,'0'0'813'15,"0"0"-447"-15,0 0-158 16,0 0-208-16,0 0 0 16,162-85 0-16,-88 59 0 15,-15 8-32-15,-18 0-835 0</inkml:trace>
  <inkml:trace contextRef="#ctx0" brushRef="#br0" timeOffset="193799.9">17122 16722 1415 0,'0'0'725'0,"0"0"-183"0,0 0-67 15,0 0-106-15,0 0-74 16,0 0-109-16,0 0-97 16,-31-49-89-16,31 53 0 15,4 18 0-15,5 10 0 16,3 17 0-16,-1 5 0 16,-3 8 0-16,4 10 0 15,-1-2 0-15,-3 3 0 16,2-5 0-16,-1-2 0 15,-3-8 0-15,4-10 0 16,-4-12-111-16,-2-10-225 0,3-26-229 16,-3-8-37-16,1-18-59 15</inkml:trace>
  <inkml:trace contextRef="#ctx0" brushRef="#br0" timeOffset="194732.39">17189 16848 1540 0,'0'0'740'0,"0"0"-166"15,0 0-206 1,0 0-79-16,43-104-93 0,-8 87-95 16,9 8-55-16,4 9-22 0,-2 0-22 15,-3 9 10-15,-10 22-12 16,-13 1-37 0,-14 8-55-1,-6 0-2-15,-6 0 43 16,-23-10 22-16,-2-2 17 15,-1-6 11-15,9-12 2 0,7-2-1 16,11-8 10-16,5 0 11 16,2 0 8-16,25-10-19 15,9-8-8-15,8-4 11 16,7-4-12-16,3 0 0 16,-3-6 8-16,-4 0-8 15,-11-2 6-15,-12-2 4 16,-15 4 11-16,-9 1 10 15,0 5 2-15,-17 12-4 16,-6 10 18-16,-2 4-36 16,8 16-12-16,3 21 0 15,12 3 9-15,2 4-7 0,13-2-2 16,21-8 0-16,6-10 0 16,4-8-2-16,1-16 1 15,-3 0-6-15,-8-8 7 16,-8-14 10-16,-3-6-8 15,-6-6 5-15,-1 2 23 16,-3 0-6-16,-3 6 2 16,-1 8-4-16,-1 9-7 15,-1 9 8-15,2 4-14 16,0 23 21-16,2 5-3 16,-2 0-27-16,2 2 0 15,0-2 0-15,-2-10-17 0,0-4-10 16,-2-10-6-16,1-8 11 15,4 0 13-15,3-18 3 16,3-12 5-16,3 2 0 16,0-6 1-16,0 6-1 15,-1 2 2-15,-3 12-1 16,-3 10 0-16,-5 4-8 16,-3 0 8-16,-1 18 6 15,-1 4 8-15,3 0 5 16,0 0-19-16,1 0-5 0,6-12-7 15,4-2-30-15,6-8 6 16,5 0-15-16,3-12 9 16,-6-10 33-16,-4 0 7 15,-8 4 2-15,-5 4 58 16,-7 4 8-16,0 2-7 16,-2 3-14-16,0 5-33 15,0 0 0-15,0 0-12 16,0-4 0-16,4 3 1 15,1-3-1-15,6-10 0 16,0 1 0-16,1-9 0 16,-6-6 8-16,-6-8 2 0,0-6 3 15,-8-8-13 1,-21-4 0-16,-10 0 0 0,-3 10 0 16,0 17 0-16,11 40 0 15,11 27-281-15,15 14-905 0</inkml:trace>
  <inkml:trace contextRef="#ctx0" brushRef="#br0" timeOffset="195492.03">18940 16557 1585 0,'0'0'741'0,"0"0"-353"15,0 0 63-15,0 0-191 16,0 0-89-16,0 0-124 16,0 0-19-16,-143 32 11 15,106 30-21-15,6-4-3 16,10-4-15-16,15-9-5 0,6-15-28 16,16-16-21-16,17-10 17 15,7-4 36-15,0-18 1 16,-4-12 9-16,-10-10 54 15,-6-2 6-15,-6-3 25 16,-5 5-29-16,-5 4-25 16,-2 10 8-16,1 18-6 15,-1 8-6 1,2 8-30-16,-2 24-4 0,4 2 7 16,-2 4-9-16,2-3 0 0,1-8-12 15,5-4-62-15,-2-15-34 16,3-8-15-16,3 0 63 15,-3-18 47-15,1-14 1 16,-1-3 12-16,-2-1 6 16,1 4-5-16,-4 2 16 15,1 12 30-15,1 8 11 16,-4 10-7-16,3 0-27 16,-3 22 29-16,6 6 7 15,3 8-41-15,3-6-19 16,5 2-10-16,6-14-68 15,-1-5-26 1,1-13-13-16,-2 0 56 0,-7-21 35 0,-5-15 14 16,-5-10 12-16,-8-8 0 15,-2-8 43-15,0-8 35 16,0-2 20-16,0 1-1 16,0 17 7-16,0 18-50 15,0 24-54-15,0 12 0 16,0 34 0-16,7 20 0 15,3 18 0 1,2 9 0-16,1 3 0 0,-1-12 0 0,-1-10 0 16,-3-13 0-16,-3-23 0 15,-5-16 0-15,0-10 0 16,0-18 0-16,0-19 0 31,0-11 0-31,11-6 0 16,9 0 0-16,18 18-68 15,-6 16-394-15,-9 18-895 0</inkml:trace>
  <inkml:trace contextRef="#ctx0" brushRef="#br0" timeOffset="196003.22">15643 17861 1523 0,'0'0'893'0,"0"0"-417"16,0 0-202-16,0 0 87 16,0 0-84-16,0 0-95 15,0 0-72-15,83 66-110 16,-60-28 0-16,2 2 0 15,4-6 0-15,-2-6 0 16,0-10-3-16,-3-14-3 16,-2-4 5-16,-2-14 1 0,-3-22 10 15,-2-8-10-15,-1-18 0 16,-4-6 0-16,1-7 0 0,3-1 0 16,-1 14-9-16,3 16-146 15,8 42-220-15,-2 4-432 16,-3 18-60-16</inkml:trace>
  <inkml:trace contextRef="#ctx0" brushRef="#br0" timeOffset="196695.01">16269 18009 1562 0,'0'0'709'0,"0"0"-329"15,0 0-54-15,0 0-172 16,43-135-99-16,-33 95-40 15,-3 8 5-15,-7 6-20 16,0 12 14-16,-5 10 43 16,-13 4 4-16,-3 26 5 15,0 14 31-15,6 10-1 16,8 5-28-16,7-3-41 16,0-6-20-16,24-10-7 15,10-16-33-15,7-14 8 16,1-6-2-16,-1-22 15 0,2-14 12 31,-7-8 16-31,-7-6 44 0,-4 1 14 0,-6 3-1 16,-5 6-1-16,-3 14-15 15,-3 16-15-15,0 10-3 16,-2 2-21-16,1 28 10 16,6 6-28-16,1 4 0 15,5-3 0-15,6-7 0 16,2-8-3-16,6-18-45 15,0-4-14-15,-1-16-10 16,-1-20 15-16,-4-9 30 0,-3-13 21 16,-5-4 6-16,-2-14 6 15,-5-4 25-15,-2-2 7 16,-1 3 5-16,-3 15 8 31,0 24 3-31,-6 22-2 0,0 18-52 0,0 28 0 16,0 24 0-16,0 24 0 15,0 5 0-15,4 5 0 16,13-6 0-16,10-14 0 16,4-16 0-16,7-19 0 15,3-18 0-15,-1-13-12 16,-3-4-27-16,-8-28 21 0,-8-4 12 16,-8 0 6-16,-4 0 1 15,-4 6 19-15,-5 12 34 16,2 14-54-16,-2 4 0 15,0 4 0-15,2 24 0 16,0 2 0-16,4-2 0 31,3-2 0-31,14-18-294 16,-3-2-738-16,-1-6-1141 0</inkml:trace>
  <inkml:trace contextRef="#ctx0" brushRef="#br0" timeOffset="196836.39">17538 17339 2257 0,'0'0'894'0,"0"0"-334"15,0 0-329-15,0 0-231 16,0 0-29-16,0 0-556 16,0 0-871-16</inkml:trace>
  <inkml:trace contextRef="#ctx0" brushRef="#br0" timeOffset="196963.66">17002 17513 1800 0,'0'0'1105'16,"0"0"-537"-16,0 0-436 16,129-50-66-16,-46 32-66 15,31 10-267-15,-19 2-465 16,-17 6-638-16</inkml:trace>
  <inkml:trace contextRef="#ctx0" brushRef="#br0" timeOffset="197576.63">17808 17552 1741 0,'0'0'740'0,"0"0"-223"16,0 0-196-16,0 0-64 15,0 0-69-15,0 0-55 16,0 0-25-16,-125 98-17 16,119-52-91-16,6 2 0 15,0-4 0-15,29-8 0 16,11-12 0-16,11-6 0 16,10-10 0-16,1-8 0 15,-2 0-3-15,-6-18-18 16,-10-8 21-16,-8-6-2 0,-14-12 4 15,-11-6 2-15,-9-4-4 16,-2-2 0-16,0 10 3 16,-11 11 3-16,-5 17 5 15,-1 18-11-15,-3 0 0 16,2 31 0-16,2 15 0 16,5 6 0-16,11 6 0 15,0-4 0-15,13-6 0 16,23-16 0-16,9-14-35 15,9-14-4-15,3-4-9 0,-4-22 3 16,-5-10 33 0,-15-12-1-16,-10 0 13 0,-10 0 7 15,-7 4 29-15,-2 8 21 16,-2 10 35-16,6 12-92 16,7 10 0-16,8 0 0 15,6 10 0-15,6 8 0 16,5 8 0-16,3 6 0 15,-5 2 0-15,-7 2 0 16,-7 4 0-16,-8 0 0 0,-10-4 0 16,-6-4 0-1,0-5 0-15,-19-14 0 0,-6-8 0 16,-27-5-87-16,8-14-402 16,-1-13-732-16</inkml:trace>
  <inkml:trace contextRef="#ctx0" brushRef="#br0" timeOffset="198574.54">20306 15013 755 0,'0'0'1234'15,"0"0"-661"-15,0 0-29 16,0 0-67-16,0 0-241 0,0 0-88 16,114 8-58-1,-98 14-51-15,1 4-39 0,8 2 0 16,4-2 0-16,11-4 0 15,9-4 0-15,9-16 0 16,7-2 0-16,-1-2 0 16,-2-20 0-16,-1-8 0 15,-11-2 0-15,-2 0 0 16,-9 2 0-16,-5 8 0 16,-5 12 0-16,-2 10 0 15,-3 0 0-15,3 18 0 16,2 12 0-16,4 2 0 15,3-4 0-15,6-2 0 0,3-12 0 16,-1-10 0-16,3-4 0 16,-2 0 0-16,0-18 0 15,-6-10 0-15,-3-2 0 16,-3-2 0-16,-8 6 0 16,-5 4 0-16,-5 10 0 15,-1 10 0-15,2 2 0 16,4 8 0-16,9 14 0 15,9 2 0-15,11 2 0 16,8-8 0-16,3-10 0 16,3-4 0-16,-10-4 0 15,-13 0 0-15,-13-2 0 0,-13-8 0 16,-14 6-68-16,-12-2-565 16,-7 6-1288-16</inkml:trace>
  <inkml:trace contextRef="#ctx0" brushRef="#br0" timeOffset="199672.2">21594 15580 2116 0,'0'0'609'0,"0"0"-263"15,0 0 177-15,0 0-304 16,0 0-102-16,0 0-14 16,0 0-40-16,22 147-63 15,-1-81 0-15,5 6 0 16,7-1 0-16,14-13 0 0,16-4 0 16,32-10 0-16,40-12 0 15,33-14 0-15,11-14 0 31,-30-4 0-31,-40 0 0 0,-49 0 0 0,-18 0 0 16,-5-8 0-16,-6 4 0 16,-10 2 0-16,-11-6 0 15,-10 4 0-15,0-6 0 16,-2 2 0 0,-10-6-35-16,-1 2-103 0,-1-2-105 15,3-4 24-15,-5 0 128 0,-1-4 67 16,-5-1 24-16,-3 5 78 15,1 5 64-15,4 3 46 16,4 6-23-16,9 4 12 16,7 0-177-16,0 0 0 15,21 14 0-15,12 8 0 16,7 4 0-16,3 6 0 16,-4 8 0-1,-5 0 0-15,-14 6 0 0,-13 2 0 16,-7 0 0-16,-7 2 0 0,-20-5 0 15,-6-5 0-15,0-8 0 16,6-2 0-16,6-10-117 31,13-8-848-31</inkml:trace>
  <inkml:trace contextRef="#ctx0" brushRef="#br0" timeOffset="200631.7">23486 15659 348 0,'0'0'2233'0,"0"0"-1554"0,0 0-182 15,0 0-158-15,0 0-339 16,0 0 0-16,0 0 0 0,-41 134 0 16,41-58 0-1,0 0 0-15,4-5 0 0,13-9 0 16,3-12 0-16,-1-14 0 15,0-14 0-15,-4-18 0 16,-1-4 0-16,-4-18 0 16,1-16 0-16,5-6 0 15,3-2 0-15,2 2 0 16,6 10 0-16,2 12 0 16,2 13 0-16,0 5 0 0,-2 9 0 15,-4 19 0-15,-8 6 0 16,-7 6 0-16,-10-2 0 15,0 0 0-15,-23-2 0 16,-10-10 0-16,-5-2 0 16,-2-8 0-1,6-2 0-15,5-10 0 0,14-2 0 16,13-2 0-16,2 0 0 16,25 0 0-16,17-2 0 15,11-14 0-15,5-4 0 16,3-4 0-16,-6-4 0 15,-8-4 0-15,-12-6 0 16,-12 4 0-16,-10 4 0 0,-11 4 0 16,-2 8 0-16,0 12 0 15,-2 6 0-15,-7 2 0 16,3 24 0-16,6 4 0 16,0 6 0-16,17-4 0 15,16-4 0-15,10-8 0 16,-1-10 0-1,0-10 0-15,-3 0 0 0,-8-18 0 16,-9-8 0-16,-4-2 0 16,-7-2 0-16,-2 2 0 0,-2 10 0 15,-3 6 0-15,-2 12 0 16,0 0 0-16,0 26 0 16,5 22 0-1,0 16 0-15,2 26 0 0,0 30 0 16,-3 23 0-16,-3-11 0 15,-3-28 0-15,0-31 0 16,0-21 0-16,0 6 0 16,-9-8 0-16,-6-2 0 15,-6-20 0-15,-4-16 0 16,-4-12 0-16,-4-12 0 16,-2-24 0-16,6-10 0 15,9-16 0-15,20-22 0 0,13-33 0 16,37 5 0-16,50-22 0 15,-7 36-321-15,-13 31-1056 0</inkml:trace>
  <inkml:trace contextRef="#ctx0" brushRef="#br0" timeOffset="202027.25">25076 15620 1350 0,'0'0'1012'16,"0"0"-437"-16,0 0-111 16,0 0-134-16,0 0-124 0,0 0-47 15,7 191-159 1,4-52 0-16,5 7 0 0,4-2 0 16,0-32 0-16,-5-31 0 15,-4-19 0-15,1-14 0 16,-6-2 0-16,1-6 0 15,-5-10 0-15,-2-20-227 16,0-10-91-16,-4-28-230 16,-9-20-108-16,-1-20 151 15,1-28 103-15,4-22 268 16,2 7 134-16,5 17 251 16,2 18 40-16,0 32 208 0,11-5-132 15,7 9-2-15,2 16-24 16,5 6-74-16,4 14-73 15,2 4-98-15,5 4-42 16,-1 14-24-16,-2 4-29 16,-8 6 5-16,-10 3-6 15,-13-4-72-15,-2 4-27 16,-19-5 0-16,-17-2 56 16,-4-2 35-16,4-8 8 15,9-2 17-15,14-8 35 16,13-4 14-16,2 0 17 15,36 0-50-15,14-12-18 16,10-6-6-16,9-4 0 0,-2-6-9 16,-7-6-9-16,-10 2-8 15,-17 0 16-15,-16 1-11 16,-15 5 12-16,-4 12 0 16,-4 4 6-16,-19 10 4 15,0 6-10-15,4 24 0 16,3 6 0-16,9 5-4 15,7 3 3-15,3-8 0 16,26-6 0-16,10-10-1 16,7-12-8-16,-2-8 9 15,-1 0 1-15,-8-22-1 0,-6-6 1 16,-7-2 20-16,-4-2 3 16,-5 1 16-16,-1 5-12 15,-2 8-27-15,-1 12 0 16,1 6 0-16,-2 10 0 15,-1 21 0-15,2 9 0 16,-2 0 0-16,-1 0 0 16,3-8 0-16,3-10 0 15,-1-14 0-15,1-8-14 16,5-4 13-16,-2-26 1 16,5-2 6-16,-2-4-5 15,4 0 7-15,-2 10-8 16,3 4 0-16,-6 12 0 15,-1 10 0-15,-1 0 0 16,-1 19 0-16,1 8-8 16,14 3-110-16,-4-2-262 0,0-10-627 15</inkml:trace>
  <inkml:trace contextRef="#ctx0" brushRef="#br0" timeOffset="202434.3">26647 15923 1918 0,'0'0'760'0,"0"0"-133"16,0 0-287-16,0 0-166 15,0 0-123-15,-118-58-39 16,92 70-12-16,-1 20 0 16,2 13-6-16,7-1 5 15,9 2 0-15,9-6 1 0,3-12-20 16,21-8 5-1,5-16 5-15,2-4 10 0,-2-16 0 16,-2-20 0 0,-7-8 10-16,-4-10-9 0,-5-9 9 15,-5-5-6-15,2-8-2 16,-2 0-4-16,0 0 4 16,1 10 2-16,-3 12 40 15,2 23 14-15,-6 27-4 16,0 8-37-16,0 36 4 15,2 24 21-15,2 15-42 0,5 7 0 16,9 2 0 0,8-8 0-16,6-12-39 0,27-9-210 15,-7-19-356-15,-5-22-449 16</inkml:trace>
  <inkml:trace contextRef="#ctx0" brushRef="#br0" timeOffset="203267.44">27162 15859 1940 0,'0'0'584'0,"0"0"28"16,0 0-114-16,0 0-287 15,0 0-112-15,-139-42-37 16,102 72-44-16,3 14-11 16,10 2 2-16,11 3-9 0,13-5 0 15,0-8-15-15,24-10-13 16,10-12 14-16,3-14-10 15,1 0 7-15,-5-14 16 16,-8-8 2-16,-7-8 7 16,-7 2 13-16,-7 2 8 15,-4 3 5-15,0 10-20 16,0 8-1-16,0 5-10 16,0 0-1-16,0 23-2 15,5-1 0-15,2 1 0 16,4 0-8-16,2-5 8 0,3-6-10 15,1-8 1-15,1-4-21 16,3 0 15 0,-2-16 4-16,4-4 10 0,-3-2-5 15,2 4 6-15,-4 0 0 16,-5 5 4-16,-1 13 2 16,-6 0 17-16,-4 0-11 15,-2 17-3-15,0 7 8 16,2-2-17-16,3 0-21 15,7-4-34-15,3-14-44 16,5-4 46-16,3 0 22 0,0-18 22 16,2-8 9-1,-2-6 6-15,-1 1 22 0,-5 4 25 16,-3 4-7-16,-3 11 23 16,-2 8-16-16,0 4-32 15,2 0 20-15,0 16-41 16,3 2 0-16,1-4-10 15,3-5-60-15,2-9-104 16,2 0-69-16,-4-17-31 16,0-11-19-16,-2-8 55 15,-8-8 126-15,1-4 112 16,-2-2 72-16,0 0 177 16,-1 2 22-16,3 12 2 0,-2 14 12 15,2 13-125-15,0 9-94 16,3 35-28-16,-2 19-38 15,1 8 0-15,-1 10 0 16,-4-2 0-16,-2-6 0 16,-1-15 0-16,-3-13 0 15,0-18 0-15,0-14 0 16,0-4 0-16,0-12 0 16,0-16 0-16,0-8 0 15,10-5 0-15,17-3 0 0,11 4 0 16,7 4 0-16,28 6 0 15,-10 16-285-15,-5 2-908 0</inkml:trace>
  <inkml:trace contextRef="#ctx0" brushRef="#br0" timeOffset="203598.11">28753 15593 2022 0,'0'0'664'0,"0"0"-126"0,0 0-180 16,0 0-108-16,0 0-143 15,0 0-19 1,-41 102-40-16,28-40-27 15,9-2-21-15,4-4-8 0,11-6-49 16,24-19 14-16,8-13 28 16,6-18 15-16,0-4 2 15,-5-28 32-15,-8-9-5 16,-7-11-8-16,0-2-21 16,-2-8-2-16,6 8-140 15,16 6-341-15,-7 20-356 0,-8 14-398 0</inkml:trace>
  <inkml:trace contextRef="#ctx0" brushRef="#br0" timeOffset="204396.87">29194 15879 1827 0,'0'0'333'0,"0"0"-31"15,0 0-4-15,0 0-140 16,133-18-110-16,-108 8-33 15,-9-4-14-15,-7 2 10 32,-9-2-4-32,0 2 14 0,-14 2-13 0,-12 10-7 15,-7 0 8-15,-2 4 31 16,2 20 36-16,9 10 20 16,8 2-5-16,16 0-22 15,0-1-21-15,27-7-21 16,13-6 6-16,9-8-3 15,5-10-13-15,-3-4-7 0,-4 0 4 16,-10-14 16-16,-8-4 43 16,-6-8 1-16,-6 3-16 31,-3 1-8-31,-3 4-35 0,-2 0-6 16,-3 12-4-16,-3 6-5 0,2 0-1 31,-5 10-8-31,4 12 9 0,0 5-1 0,5-4 1 15,5 0-1-15,3-5-38 16,8-10-13-16,6-8 13 16,4 0-8-16,6-4 25 15,-1-18 16-15,0-5-26 16,-3-1-23-16,0-12-35 16,-6-4 12-16,-3-10 42 15,-3-4 25-15,-3-14 11 16,-1 2 32-16,-4-3 20 0,-3 11 37 15,-3 18 8 1,-7 16 43-16,-4 24-22 0,0 4-77 16,0 32-29-16,-15 20 55 15,-3 11-4-15,5 9-63 16,1 0 0-16,10-2 0 16,2-6 0-16,0-6 0 15,22-10 0-15,5-16 0 16,9-5 0-16,-1-18 0 15,-1-4 0-15,-1-5 0 16,-4-6 0 0,0-15 0-16,-4-2 0 0,-1 0 0 0,-1 1 0 15,-8 8 0-15,-6 10 0 16,-5 4 0-16,1 6 0 16,0 20 0-16,1 0 0 15,7 1 0-15,7-4-83 16,25-14-259-16,-5-9-270 15,-4 0-416-15</inkml:trace>
  <inkml:trace contextRef="#ctx0" brushRef="#br0" timeOffset="204538.61">30665 15422 1945 0,'0'0'982'0,"0"0"-621"31,0 0-126-31,0 0-69 0,0 0-166 0,0 0-130 31,0 0-422-31,6-18-709 0</inkml:trace>
  <inkml:trace contextRef="#ctx0" brushRef="#br0" timeOffset="204696.74">30141 15507 1035 0,'0'0'1541'0,"0"0"-1065"16,0 0 39-16,0 0-287 16,113-3-139-16,-51-11-89 15,8 0-81-15,30-22-207 16,-15 6-396-16,-16 2-384 0</inkml:trace>
  <inkml:trace contextRef="#ctx0" brushRef="#br0" timeOffset="204996.2">31085 15500 1874 0,'0'0'555'15,"0"0"9"-15,0 0-239 16,0 0-99-16,0 0-115 16,0 0-23-16,0 0 32 15,-98 75-37-15,71-35-22 16,8 4-8-16,5-4-40 0,10 0-12 16,4-4 12-16,11-4-13 15,25-10-36-15,15-4-68 16,9-10-202-16,29-8-73 15,-16-4-408-15,-13-14-104 0</inkml:trace>
  <inkml:trace contextRef="#ctx0" brushRef="#br0" timeOffset="205566.42">31382 15723 1245 0,'0'0'704'16,"0"0"-322"-16,0 0-28 16,0 0-103-16,0 0-79 15,0 0-63-15,0 0-62 0,-2 22-31 16,2-18 10-16,8-4-14 15,8 0-11-15,2 0 3 16,-2-8-3-16,-5-2-1 16,-7-4 1-16,-4-4 0 15,0 6 15 1,-7 2-5-16,-11 6 19 0,-6 4-3 16,-2 0-11-16,-1 22 10 15,0 6-1-15,6 6 2 16,11-2-6-16,7 0-19 0,3 2-1 15,19-8 11 1,16-2-6-16,11-11-6 16,10-8 0-16,0-5-4 0,-2 0 2 15,-6-10-1-15,-5-12 3 16,-3-10 5-16,-2-6-4 16,-1-6-1-16,2-2 0 15,-1-8-6-15,-7 6 6 16,-2 6-9-16,-12 16 9 15,-7 8 0-15,-8 13 0 16,-2 5-1-16,0 6-6 16,-14 15 7-16,5 7-1 15,3-2 1-15,6 0-5 0,0 2 5 16,17-6 0 0,10-4 9-16,4 0-8 0,3-6 0 15,-5 2 3-15,-7-4-4 16,-7 2-4-16,-9 2 3 15,-6 0 2-15,-6 0 4 16,-17 2 2-16,-11 2-1 16,-4-4 2-16,2-6-8 15,7 2-6-15,14-10-108 16,9 0-394-16,6 0-507 0</inkml:trace>
  <inkml:trace contextRef="#ctx0" brushRef="#br0" timeOffset="205735.17">32340 15799 2968 0,'0'0'496'16,"0"0"-351"-16,0 0-145 15,0 0-111-15,0 0-1308 0</inkml:trace>
  <inkml:trace contextRef="#ctx0" brushRef="#br0" timeOffset="208858.61">6962 17901 2318 0,'0'0'687'16,"0"0"-316"-16,0 0 90 16,0 0-271-1,0 0-121-15,0 0-69 0,60-22 0 16,11 9 0-16,16-5 0 16,7 0 0-16,-5 0 0 15,-18 8 0-15,-26 6-189 16,-22 4-470-16,-23 0-448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13:17.381"/>
    </inkml:context>
    <inkml:brush xml:id="br0">
      <inkml:brushProperty name="width" value="0.05292" units="cm"/>
      <inkml:brushProperty name="height" value="0.05292" units="cm"/>
      <inkml:brushProperty name="color" value="#FF0000"/>
    </inkml:brush>
  </inkml:definitions>
  <inkml:trace contextRef="#ctx0" brushRef="#br0">8965 17947 1694 0,'0'0'619'0,"0"0"-339"16,0 0 201-16,0 0-172 16,0 0-90-16,0 0-84 15,-33 0-53-15,33 0-2 0,0 0-20 16,0 0-21-16,18-6-6 15,15-8-26-15,18-7 4 16,19-2-11-16,5-4-21 16,-2 9-170-16,-5 18-188 15,-24 0-391-15,-26 10-237 0</inkml:trace>
  <inkml:trace contextRef="#ctx0" brushRef="#br0" timeOffset="502.41">10239 17526 2537 0,'0'0'544'0,"0"0"-221"15,0 0 40-15,0 0-162 16,0 0-114-16,0 0-60 16,0 0-13-16,-37 174-14 0,37-84 0 15,0 7 0-15,6-7 0 16,10-2 0-16,-1-16 0 15,3-5 0-15,1-22 0 16,2-14-173-16,-5-21-411 16,-7-10-385-16</inkml:trace>
  <inkml:trace contextRef="#ctx0" brushRef="#br0" timeOffset="1140.98">10658 17554 1295 0,'0'0'877'16,"0"0"-599"-16,0 0 107 16,0 0-103-16,0 0-103 0,0 0-54 15,0 0 1 1,-111-2-31-16,73 44-28 16,-4 16 16-16,-5 12-29 0,1 6-26 31,3-4-11-31,5-5-11 15,9-17-6-15,7-10 0 16,8-18 0-16,8-14 13 16,6-8-13-16,0 0 0 15,0-22 21-15,0-8-21 16,6-2 12-16,3 10-12 16,-4 4 1-16,2 12 20 15,-1 6-21-15,7 2 0 16,8 24 18-16,8 6-3 0,10 8 4 15,13 0-18-15,8-4-1 16,7-10-31-16,4-4-155 16,14-10-164-16,-19-6-377 15,-18-6-272-15</inkml:trace>
  <inkml:trace contextRef="#ctx0" brushRef="#br0" timeOffset="1535.64">10920 17879 1420 0,'0'0'596'16,"0"0"-285"-16,0 0 23 0,0 0 23 16,0 0-126-16,0 0-76 15,0 0 15-15,-31-13 22 16,31 13-56 0,0-1-28-16,0-3-22 0,2-1-86 15,19-3 0-15,20-6 0 16,14-4 0-16,15-8 0 15,5 4 0-15,-4-2 0 16,-9 10 0-16,-19 2-54 16,-16 8-24-16,-16 4-63 15,-11 0-9 1,0 0-54-16,-17 0-360 0,-6 12-243 0,-2-6-246 16</inkml:trace>
  <inkml:trace contextRef="#ctx0" brushRef="#br0" timeOffset="1771.44">11162 17554 1989 0,'0'0'726'0,"0"0"-235"15,0 0-146-15,0 0-74 16,0 0-110-16,0 0-83 16,0 0-43-16,-44-46-35 15,44 68 0 1,0 20 0-16,10 14 0 0,9 12 0 15,1 12 0-15,4 5 0 0,0 1 0 16,-1-6 0-16,0-6 0 16,-2-10-125-16,4-9-200 15,-5-21-334-15,-5-21-358 0</inkml:trace>
  <inkml:trace contextRef="#ctx0" brushRef="#br0" timeOffset="2132.9">11677 17530 2239 0,'0'0'902'16,"0"0"-543"-16,0 0-54 16,0 0-164-16,0 0-86 15,0 0-40-15,143-35-9 16,-95 53-6-16,-3 13-3 15,-9 13-51-15,-14 10-28 16,-15 8-7-16,-7 2 46 16,-16 10 2-16,-18-1 41 15,-8-7 2-15,0-8 25 16,4-14 25-16,9-12 8 0,11-14-12 16,10-8-3-16,8-10-13 15,0 0-16-15,11 0-5 16,15-18-10-16,12 0-1 15,4-4 0-15,3 2 0 16,-1 0-6-16,-3 6-28 16,1 4-125-16,-9 2-207 15,-12 8-739-15</inkml:trace>
  <inkml:trace contextRef="#ctx0" brushRef="#br0" timeOffset="2572.91">12430 17726 1661 0,'0'0'701'0,"0"0"-429"15,0-106 54-15,5 62-111 16,-3 8-102-16,-2 4 15 16,0 10 13-16,-14 8 14 15,-10 5-37-15,-9 9-41 16,-6 0-8-16,1 18-6 15,-1 13-41-15,5 5 1 16,10 8-23-16,8-2 2 16,11-2 8-16,5 0-10 0,10-6 0 15,18-10 0-15,11-6 0 16,7-10-9-16,3 0 9 16,2-6 0-16,-2 2-3 15,-7 4 15-15,-5 2-20 16,-11 2 8-16,-10 7 0 15,-14 3 5-15,-2 6-2 16,-11 8-3-16,-20 4 0 16,-10 4 0-16,-3-8 0 15,-1-6 0-15,5-12 0 16,7-10 0-16,6-8 0 0,12-20 0 16,15-40 0-16,0-10 0 15,23-16 0-15,23-11 0 16,3 21-18-16,15-4-180 15,-13 22-479-15,-20 26-1094 0</inkml:trace>
  <inkml:trace contextRef="#ctx0" brushRef="#br0" timeOffset="4367.02">8753 17642 760 0,'0'0'1111'0,"0"0"-729"16,0 0-30-16,0 0 104 0,0 0-229 15,0 0-79-15,-24 0-37 31,24 0 10-31,0 0 17 16,0 0-34-16,0-4-34 16,0 0 46-16,11-2-116 15,25-10 0-15,22-8 0 16,22-6 0-16,11-2 0 16,2-4 0-16,-10 5 0 15,-20 13 0-15,-24 8 0 16,-20 10 0-16,-19 0 0 0,0 0 0 15,-11 6 0-15,-5 6 0 16,7-2 0-16,13 3-102 16,23-4-657-16,9-4-525 0</inkml:trace>
  <inkml:trace contextRef="#ctx0" brushRef="#br0" timeOffset="5430.32">7439 17718 1395 0,'0'0'303'0,"0"0"-206"16,0 0 9-16,0 0-4 15,0 0-52-15,-124 14-7 16,89-2 94-16,-7 6 82 16,-4 8-9-16,-3 2 2 15,-3 8-23-15,10-5-54 16,9-3-79-16,10-10-37 15,17-10-16-15,6-8-3 0,8 0-82 16,26-8 56-16,11-20 16 16,3-7 9-16,0-2-30 15,-13-2-8 1,-14 3 19-16,-21 4 2 0,0 6 18 16,-30 16 49-16,-12 10 13 15,-5 10 4-15,2 30-36 16,12 18 1-16,18 9-3 15,15-1-28-15,13-6 0 0,34-12 0 16,15-16-15-16,9-24 9 16,5-8-1-16,-7-26 7 15,-13-14 8-15,-18-14-8 0,-21 4 0 16,-17-7 33-16,-4 7 4 16,-34 2 28-16,-11 8 10 15,-8 16-12-15,-3 12-15 16,4 12-6-16,8 30-30 31,13 20-12-31,10 12-12 16,19 5 12-16,6-9-10 15,4-8-14-15,23-16-38 16,6-20-11-16,3-14 46 16,2-4 19-16,-4-26-1 15,-5-10-3-15,-12-6-1 0,-11 1 13 16,-6 1 9-16,-13 8-8 15,-22 10 48-15,-14 12 13 16,-5 14 2-16,-3 4 11 16,3 28-54-16,7 12-10 15,11 14-11-15,9-3-11 16,19-3 2-16,8-16-12 16,18-14-116-16,30-22-25 15,52-34-5-15,-10-20-143 16,-8-9-437-16</inkml:trace>
  <inkml:trace contextRef="#ctx0" brushRef="#br0" timeOffset="5572.59">8483 17610 2039 0,'0'0'0'0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13:32.918"/>
    </inkml:context>
    <inkml:brush xml:id="br0">
      <inkml:brushProperty name="width" value="0.05292" units="cm"/>
      <inkml:brushProperty name="height" value="0.05292" units="cm"/>
      <inkml:brushProperty name="color" value="#FF0000"/>
    </inkml:brush>
  </inkml:definitions>
  <inkml:trace contextRef="#ctx0" brushRef="#br0">4665 4289 2293 0,'0'0'688'16,"0"0"-525"0,0 0 112-16,0 0-60 0,0 0-58 15,0 0-95-15,-13 54-47 16,-23 92 6-16,-13 29-5 16,-9-1 14-16,7-37-15 15,18-53-6-15,12-34-6 16,11-20-3-16,0-8 0 15,8-14 9-15,2-8-9 0,2-46 90 16,29-58-55-16,12-55-35 16,6-27 0-16,-4-14 0 15,-10 11 0-15,-12 49 0 16,-13 39 0-16,-3 49 0 16,-5 34 0-16,2 16 0 15,4 4 0 1,9 54 0-16,10 55 0 0,11 41 0 15,7 18 0-15,-5-9 0 0,-7-39 0 16,-8-41 0-16,-9-23 0 16,-3-12 0-16,-5-2 0 15,-1-4-14-15,-4-6-155 16,-11-32-91 0,-15-2-229-16,-12-12-552 0</inkml:trace>
  <inkml:trace contextRef="#ctx0" brushRef="#br0" timeOffset="455.55">4438 4846 2235 0,'0'0'719'0,"0"0"-340"0,0 0-45 16,0 0-202-16,0 0-63 16,0 0-46-16,147-46-8 15,-70 24-15-15,11-2-117 16,5 0-221-16,-4 0-373 15,-8 4-68-15,-17-2 47 16,-17 2 531-16,-18 0 201 16,-15 0 606-16,-12 2 86 15,-2 2-91-15,0 2-261 16,0 1-51-16,-5 8-34 16,1 1-90-16,1 4-45 15,-1 0-120-15,-5 20 0 16,-2 12 0-16,0 8 0 0,2 4 0 15,7 0 0-15,2-4-15 16,8-3-35-16,21-10-5 16,11-4-52-16,5-9 4 15,-3-2 10-15,-8-5 37 16,-10 0 41-16,-10-3 15 16,-14 2 5-16,0 2 91 15,-33 2 24-15,-17 6-17 16,-12 2 2-16,0 0-40 15,6-4-65-15,18-2 0 16,26-8 0-16,55-4-59 0,24 0-581 16,16-12-353-16</inkml:trace>
  <inkml:trace contextRef="#ctx0" brushRef="#br0" timeOffset="598.37">5801 5073 2663 0,'0'0'784'16,"0"0"-427"-16,0 0-65 16,0 0-292-16,0 0 0 15,-62 118 0-15,55-75 0 16,-15 27-41-16,2-12-437 0,-2-4-586 0</inkml:trace>
  <inkml:trace contextRef="#ctx0" brushRef="#br0" timeOffset="1022.95">7695 4557 2429 0,'0'0'782'0,"0"0"-406"15,0 0-42 1,0 0-159-16,0 0-175 15,0 0 0-15,0 109 0 0,-6 35 0 16,-10 25 0-16,1-1 0 16,3-36 0-16,5-41 0 15,5-29 0-15,2-18 0 16,0-6 0-16,0-11-30 16,2-22-248-16,34-53-215 15,-1-22-127-15,4-14-332 0</inkml:trace>
  <inkml:trace contextRef="#ctx0" brushRef="#br0" timeOffset="1322.49">8109 4622 952 0,'0'0'1598'0,"0"0"-913"15,0 0-325-15,0 0-99 16,0 0-99-16,0 0-84 16,-118 136-78-16,63-78 0 15,-5-1 0-15,0-5 0 16,-3-6 0-16,8-12 0 15,7-10 0-15,15-8 0 16,14-10 0-16,9-6 0 16,10 0 0-16,0 0 0 15,0 0 0-15,14 0 0 16,3 0 0-16,6 0 0 16,4 8 0-16,4 22 0 0,6 10 0 15,11 10 0-15,4 6 0 16,9 2 0-16,8-3 0 15,5-11-129-15,21-12-162 16,-16-16-387-16,-19-10-373 16</inkml:trace>
  <inkml:trace contextRef="#ctx0" brushRef="#br0" timeOffset="1464.16">8400 5187 2054 0,'0'0'890'16,"0"0"-412"-16,0 0-162 0,0 0-181 15,0 0-99-15,129-28-36 16,-58 20-19-16,7-2-154 16,7-10-184-16,-21 2-526 15,-24 0-548-15</inkml:trace>
  <inkml:trace contextRef="#ctx0" brushRef="#br0" timeOffset="1692.54">8622 4917 2123 0,'0'0'791'16,"0"0"-220"-16,0 0-209 0,0 0-113 16,0 0-249-16,0 0 0 31,0 0 0-31,-13 12 0 0,10 44 0 16,1 16 0-16,2 10 0 15,0 6 0-15,0-4 0 16,10-7 0-16,7-15-23 15,10-24-432-15,-3-18-450 16,-1-20-1218-16</inkml:trace>
  <inkml:trace contextRef="#ctx0" brushRef="#br0" timeOffset="2038.09">9154 4878 1295 0,'0'0'1783'15,"0"0"-1117"-15,0 0-314 16,0 0-352-16,0 0 0 16,0 0 0-16,0 0 0 15,129-40 0-15,-73 62 0 16,0 13 0-16,-11 5 0 16,-14 10 0-16,-15 2 0 15,-16 4-18-15,-13 2 17 16,-30 0-9-16,-13-1 7 0,-1-5-3 15,3-6 12-15,9-8 26 16,18-12-32-16,16-10 0 16,11-8 0-16,11-8 0 15,30 0 0-15,17-2 0 16,11-14 0-16,8-4 0 16,4 0 0-16,-8 2-18 15,-8 0-119-15,-14-4-181 16,-18 4-441-16,-14 2-455 0</inkml:trace>
  <inkml:trace contextRef="#ctx0" brushRef="#br0" timeOffset="2494.29">10324 4975 2203 0,'0'0'778'0,"0"0"-412"15,0 0-48-15,4-116-132 16,-4 75-108-16,0 1-9 16,-2 6-24-16,-17 8 8 15,-12 8-53-15,-8 12 0 0,-7 6 0 16,-6 12 0-16,4 22 0 16,5 8 0-16,12 7 0 15,13 1 0-15,16 0 0 16,2-6 0-16,24-4 0 15,17-8 0-15,11-6 0 16,7-8 0-16,-1-2 0 16,-3 0 0-16,-7 0 0 15,-11 4 0-15,-12 2 0 16,-14 6 0-16,-11 5 0 16,0 3 0-16,-29 0 0 0,-11-2 0 15,-12-2 0 1,-6-8 0-16,0-8 0 0,2-12 0 15,12-4 0-15,15-12 0 16,19-24 0-16,10-12 0 16,21-14 0-16,31-9 0 15,17 1 0-15,36-10 0 16,-16 18 0-16,-20 14-635 0</inkml:trace>
  <inkml:trace contextRef="#ctx0" brushRef="#br0" timeOffset="17667.45">11232 5011 111 0,'0'0'1924'0,"0"0"-1347"16,0 0-114-16,0 0-111 15,0 0-76-15,0 0-94 16,-34-12-55-16,34 12-43 15,0 0-84-15,0 0 0 16,0 0 0-16,0-2 0 16,15 0 0-16,27-2 0 0,18-4 0 15,19-2 0-15,8 0 0 16,-2-3 0-16,-12 6 0 0,-19 3-15 16,-25 4-233-16,-39 2-316 15,-25 14-250-15,-17 6-334 0</inkml:trace>
  <inkml:trace contextRef="#ctx0" brushRef="#br0" timeOffset="17935.09">11251 5322 1273 0,'0'0'1369'16,"0"0"-1029"-16,0 0 173 0,0 0-268 15,0 0-98-15,0 0-84 16,0 0-5-16,39 0-7 15,13 0-27-15,20-4-11 16,10-7-13-16,1 4-32 16,-12-4 10-16,-15 6-5 15,-23 0 22-15,-15 4 5 16,-13 1 22-16,-5 0 42 16,0 0-64-16,0 0 0 15,0 0 0-15,0 0 0 16,0 0-32-16,0 0-241 0,2 0-435 15,0-4-751-15</inkml:trace>
  <inkml:trace contextRef="#ctx0" brushRef="#br0" timeOffset="19336.25">14348 4700 1475 0,'0'0'1022'0,"0"0"-717"16,0 0 15-16,0 0-76 16,0 0-122-16,0 0-74 15,0 0-20-15,-89 26 31 16,45-4 2-16,-10-2-5 15,-4-6-19-15,-2-8 20 16,4-6 33-16,10 0 5 0,5-24-18 16,10-8-77-16,9-6 0 15,8-2 0-15,10 0 0 16,4 4 0-16,0 1 0 16,11 9 0-16,7 7 0 15,3 6 0-15,0 9 0 16,4 4 0-16,6 0 0 15,2 25 0-15,3 12 0 16,-3 14 0-16,-8 13 0 16,-9 8 0-16,-14 4 0 0,-2 4 0 15,-22-1 0-15,-18-5 0 16,-12-4 0-16,-6-10 0 16,-4-5 0-16,2-15 0 15,5-12 0-15,7-14 0 16,13-13 0-16,6-1 0 15,11-14 0-15,11-15 0 16,7-11 0-16,0-3 0 16,11-1 0-16,14 6 0 15,1 6 0-15,4 10 0 0,3 10 0 16,2 12 0-16,6 0 0 16,5 10 0-16,4 18 0 15,3 6 0-15,2 4 0 16,1 0-20-16,0-3-118 15,-7-9-142-15,7-15-183 16,-13-8-401-16,-12-3-810 0</inkml:trace>
  <inkml:trace contextRef="#ctx0" brushRef="#br0" timeOffset="19694.09">14567 4846 2485 0,'0'0'793'15,"0"0"-449"1,0 0-36-16,0 0-142 0,0 0-166 16,0 0 0-16,0 0 0 15,87 129 0-15,-74-71 0 16,-4-2 0-16,-7-4 0 16,-2-8 0-16,0-12 0 15,0-10 0-15,0-13 0 16,-2-9 0-16,-1-5 0 0,3-27 0 15,0-12 0-15,0-12 0 16,18-4 0-16,5 0 0 16,2 5 0-16,4 15 0 15,-1 12 0 1,6 12 0-16,1 14 0 16,3 2 0-16,2 17 0 15,1 12 0-15,-6 10 0 16,-4 5 0-16,-9 0 0 0,-6 0 0 15,-7-4 0 1,-5-4 0-16,-2-4-101 0,-2-8-410 16,2-12-616-16</inkml:trace>
  <inkml:trace contextRef="#ctx0" brushRef="#br0" timeOffset="19865.34">15279 5097 656 0,'0'0'2321'0,"0"0"-1690"16,0 0-384 0,0 0-116-16,0 0-55 0,172-14-42 15,-94 6-34-15,0-2 0 16,-7-2-36-16,0-6-158 16,-19 2-398-16,-14 2-1064 0</inkml:trace>
  <inkml:trace contextRef="#ctx0" brushRef="#br0" timeOffset="20338.25">16218 4688 2277 0,'0'0'831'0,"0"0"-487"16,0 0-44-16,0 0-121 15,111-102-76-15,-60 88-41 16,1 6-62-16,-4 8 0 16,-2 0 0-16,-9 26 0 15,-6 10 0-15,-8 12 0 16,-10 6 0-16,-13 6 0 16,0 2 0-16,-21 1 0 15,-12-5 0-15,-5-4 0 0,-1-6 0 16,0-10 0-16,11-10 0 15,10-10 0-15,9-8 0 16,9-8 0-16,0-2 0 16,22 0 0-16,25-10 0 15,20-6 0-15,20-4 0 16,11 0 0-16,4 4 0 16,-3 4 0-16,-18 4 0 15,-16 4 0-15,-20 2 0 16,-20 2 0-16,-15 0 0 0,-5 0 0 15,-5 0 0 1,0 0 0-16,-21 0-47 0,-2 0-660 16,-2-2-1205-16</inkml:trace>
  <inkml:trace contextRef="#ctx0" brushRef="#br0" timeOffset="20501.39">17875 5053 2735 0,'0'0'953'0,"0"0"-829"16,0 0-124-16,0 0-111 16,0 0-1031-16</inkml:trace>
  <inkml:trace contextRef="#ctx0" brushRef="#br0" timeOffset="22538.24">11612 6481 317 0,'0'0'2838'0,"0"0"-2295"15,0 0-342-15,0 0-4 16,0 0-197-16,0 0 0 0,110-60 0 16,-39 43 0-16,0 5-17 15,-2 11-248-15,-22 1-466 16,-25 0-546-16</inkml:trace>
  <inkml:trace contextRef="#ctx0" brushRef="#br0" timeOffset="22664.6">11608 6724 2386 0,'0'0'720'0,"0"0"-440"16,0 0-60-16,196-43-95 15,-41 7-125-15,-14 4-185 0,-23 4-878 16</inkml:trace>
  <inkml:trace contextRef="#ctx0" brushRef="#br0" timeOffset="23231.04">13472 6236 2675 0,'0'0'653'16,"0"0"-457"-16,0 0 44 15,0 0-156-15,0 0-52 0,0 0-32 16,-150 80 6-16,111-60 3 16,3-6-7-16,10-10-2 15,6-4 15-15,8-8 6 16,10-18 40-16,2-6 5 15,0-4-30-15,9 0-36 16,9 2 0-16,2 8 0 16,-2 6 0-16,-4 8 0 15,-1 8 0-15,1 4 0 16,-2 2 0-16,9 24 0 0,0 18 0 16,2 16 0-16,0 16 0 15,-13 13 0-15,-8 5 0 31,-2 2 0-31,-19 0 0 0,-24-6 0 0,-13-5 0 16,-6-15 0-16,0-14 0 16,7-20 0-16,7-16 0 15,15-18 0-15,13-2 0 16,11-24 0-16,9-12 0 16,0-6 0-16,4-2 0 15,15 6 0-15,7 7 0 16,6 12 0-16,5 11 0 0,5 8 0 15,10 8 0-15,4 22 0 16,6 8 0-16,0 6-14 16,1-2-190-16,14-6-178 15,-17-14-309-15,-10-14-459 0</inkml:trace>
  <inkml:trace contextRef="#ctx0" brushRef="#br0" timeOffset="23435.62">14126 6200 2693 0,'0'0'781'0,"0"0"-494"0,0 0-64 16,-145 109-111-16,95-8-112 16,8 36 0-16,13 7 0 15,18-21 0-15,11-33 0 16,7-32 0-16,24-12 0 15,19-4-11-15,54-20-316 16,-6-8-392-16,-9-14-513 0</inkml:trace>
  <inkml:trace contextRef="#ctx0" brushRef="#br0" timeOffset="23662.45">14618 6200 2356 0,'0'0'972'0,"0"0"-495"0,0 0-186 16,0 0-291-16,0 0 0 16,0 0 0-16,-74 178 0 15,74-39 0 1,0-7 0-16,0-25 0 16,0-34 0-16,0-20 0 15,0-1 0-15,0-2-107 16,0-8-444-16,4-26-511 0</inkml:trace>
  <inkml:trace contextRef="#ctx0" brushRef="#br0" timeOffset="23961.02">14947 6314 935 0,'0'0'1912'16,"0"0"-1244"-16,0 0-302 15,0 0-151-15,0 0-215 16,0 0 0-16,-115 93 0 15,82-35 0-15,-8 2 0 16,-3-2 0-16,-3-6 0 16,3-12-21-16,8-12-18 15,11-14 5-15,14-14 34 0,8 0 15 16,3-6 12-16,0-12 9 16,14 4-20-16,7 4-16 15,-2 8 0-15,8 2 0 16,4 6 0-16,7 20 0 15,11 9 0-15,9 1 0 16,7 1 0-16,26-8-255 16,-16-9-471-16,-12-14-730 0</inkml:trace>
  <inkml:trace contextRef="#ctx0" brushRef="#br0" timeOffset="24165.79">15480 6314 2252 0,'0'0'991'16,"0"0"-414"-16,0 0-301 16,0 0-276-16,0 0 0 15,0 0 0-15,-24 103 0 16,24-31 0-16,0 6 0 16,0-2 0-16,0-6 0 15,0-9-18-15,-7-13-275 16,0-16-340-16,-2-16-380 0</inkml:trace>
  <inkml:trace contextRef="#ctx0" brushRef="#br0" timeOffset="24291.71">15215 6637 827 0,'0'0'1832'0,"0"0"-1198"0,0 0-301 15,0 0-92-15,0 0-145 16,127-30-72-16,-51 18-24 15,45-10-72-15,-17 2-297 16,-17 0-701-16</inkml:trace>
  <inkml:trace contextRef="#ctx0" brushRef="#br0" timeOffset="24733.91">16113 6336 1672 0,'0'0'925'15,"0"0"-414"-15,0 0-53 16,0 0-279-16,0 0-55 16,0 0-64-16,0 0-43 15,-100-66-17-15,56 94 0 0,-4 8-1 16,6 7 0-16,6 2 1 16,14 0 14-16,13-5-9 15,9-2-4-15,9-8 3 16,27-2-4-1,10-6 0-15,10-4 0 0,4 0-26 16,-4 0 11-16,-10 0-1 16,-7 0 1-16,-17 2 13 15,-15 2-17-15,-7 0-14 16,-20 5 23-16,-28-1 10 0,-11 0 15 16,-9-2-9-1,0-8-5-15,5-8 23 0,15-8 23 16,13 0 25-16,23-20 27 15,12-16-99-15,12-11 0 16,38-9 0-16,14-6 0 16,15 0 0-16,0 4 0 15,-4 6-47-15,-9 0-143 16,-22 13-300 0,-19 13-478-16</inkml:trace>
  <inkml:trace contextRef="#ctx0" brushRef="#br0" timeOffset="25034.32">16364 5970 2264 0,'0'0'830'16,"0"0"-534"-16,0 0 28 15,0 0-139-15,0 0-124 16,0 0-16-16,0 0-13 0,37-18-8 16,-37 18 11-1,0 0-35-15,0 0 0 0,0 0 0 16,0 0 0-16,0 3 0 16,0 3 0-16,0 0-30 15,0 1-17-15,-3 7-136 16,-8-5-160-16,-4 1-412 0</inkml:trace>
  <inkml:trace contextRef="#ctx0" brushRef="#br0" timeOffset="25768.03">16084 6605 886 0,'0'0'539'0,"0"0"-314"15,0 0 96-15,0 0 8 16,0 0-12-16,0 0 44 16,0 0-56-16,91-64-22 15,-87 44-76-15,-4-2-39 16,0-2-13-16,0-4-155 16,-19 2 0-16,-6 0 0 15,-6 3 0-15,-7 5 0 16,-2 9 0-16,-2 9 0 15,-6 0 0-15,4 7 0 0,0 19 0 16,6 9 0-16,8 5 0 16,11 2 0-16,9 4 0 15,10 0 0-15,4-4 0 16,24-6 0-16,8-8 0 16,10-10 0-16,4-8-23 15,-2-10-1-15,0 0 17 16,-11-22 7-16,-3-12 15 15,-12-8 24-15,-5-8-39 16,-5-6 0-16,-5 0 0 0,-5 4 0 16,-2 7 0-16,0 13 0 15,0 14 0-15,0 13 0 16,0 5 0 0,0 7 0-16,0 26 0 15,0 14 0-15,0 18 0 16,0 9 0-16,0 10 0 15,0 4 0-15,2 1 0 16,0-1 0-16,-2 0 0 16,0-6 0-16,0-4 0 0,0-11 0 15,0-11 0 1,0-16 0-16,0-10 0 0,0-16 0 16,4-10 0-16,10-4 0 15,11-30-102-15,-3-10-544 16,0-8-1547-16</inkml:trace>
  <inkml:trace contextRef="#ctx0" brushRef="#br0" timeOffset="26398.65">16465 5939 1982 0,'0'0'807'0,"0"0"-460"15,0 0-23-15,0 0-92 16,0 0-133-16,0 0-37 16,118 99 13-16,-56-13-35 15,10 30-1-15,-5 25-3 16,-16-9-18-16,-22-26 17 15,-22-34-35-15,-7-18 0 0,-16 3 0 16,-16 3 0 0,-7-2 0-16,-3-12 0 15,1-14 0-15,10-12 0 0,16-12 0 16,10-8 0-16,16-36-72 16,20-12-689-16,5-6-1267 0</inkml:trace>
  <inkml:trace contextRef="#ctx0" brushRef="#br0" timeOffset="26556.51">17035 6593 2313 0,'0'0'942'16,"0"0"-427"-16,0 0-189 0,0 0-326 15,0 0 0-15,139-36 0 16,-70 30 0-1,4-2-47-15,25-8-277 0,-18 0-573 16,-13 0-665-16</inkml:trace>
  <inkml:trace contextRef="#ctx0" brushRef="#br0" timeOffset="26902.3">17675 6240 2080 0,'0'0'883'0,"0"0"-298"16,0 0-244-16,0 0-134 15,0 0-207-15,0 0 0 16,0 0 0-16,133-76 0 16,-95 96 0-16,-2 12 0 15,-10 14 0-15,-10 6 0 16,-11 8 0 0,-5 5 0-16,-15-5 0 0,-19-2 0 15,-2-8 0-15,0-10 0 16,7-10 0-16,14-8 0 0,15-10 0 15,0-6 0 1,36-2 0-16,41-4 0 0,41 0 0 16,36 0 0-16,-7-8 0 15,-26 4 0-15,-41 4 0 16,-33 0 0-16,-4 0 0 16,-8 0 0-16,-26 6-57 15,-9 3-242-15,-11-4-704 0</inkml:trace>
  <inkml:trace contextRef="#ctx0" brushRef="#br0" timeOffset="28831.2">7163 8420 378 0,'0'0'1971'16,"0"0"-1430"-16,0 0-215 15,0 0 20-15,0 0-107 16,0 0-91-16,-5-102-71 16,5 98-7-16,-2 1-70 15,2 3 0-15,0 0 0 0,0 0 0 16,0 0 0 0,0 0 0-16,0 0 0 0,0-4 0 15,0-2 0-15,0-2 0 16,0-3 0-16,0-6 0 15,2 1 0-15,1 0 0 16,-1 6 0-16,0 2 0 16,-2 8 0-16,0 0 0 15,0 8 0-15,0 44 0 16,0 49 0-16,-11 53 0 16,-2 23 0-16,-1-3 0 15,5-22 0-15,5-49 0 0,4-27 0 16,0-26 0-16,0-20 0 15,0-6 0-15,6-14-77 16,41-36-305-16,-5-24-192 16,6-16-482-16</inkml:trace>
  <inkml:trace contextRef="#ctx0" brushRef="#br0" timeOffset="29162.59">7760 8418 2080 0,'0'0'958'0,"0"0"-587"15,0 0-63-15,0 0-112 0,0 0-85 16,0 0-72-16,-160 88-6 16,97-44-33-16,-9 2 0 15,-3 0 0-15,2-6 0 16,3-9 0-16,17-9-13 16,17-12 7-16,19-6-1 15,12-4 7-15,5 0-14 16,2 0 13-16,16 0-20 15,11 0 21-15,4 0-6 16,8 22 8-16,3 14-8 16,1 14 1-16,-3 10 5 15,2 11-1-15,1 1 1 0,2-2 0 16,2-2 2-16,-3-10-2 16,-3-10-15-16,-7-14-93 15,-5-9-78-15,-6-16-38 16,8-11-26-16,-4-20-245 15,-4-8-639-15</inkml:trace>
  <inkml:trace contextRef="#ctx0" brushRef="#br0" timeOffset="29366.64">8275 8871 732 0,'0'0'2219'0,"0"0"-1522"15,0 0-375-15,0 0-196 16,0 0-126-16,0 0 0 16,0 0 0-16,156-66 0 15,-90 54 0-15,1 2 0 16,2 3-125-16,-17 6-480 16,-23 1-466-16</inkml:trace>
  <inkml:trace contextRef="#ctx0" brushRef="#br0" timeOffset="29527.83">8404 9061 2158 0,'0'0'814'0,"0"0"-522"15,0 0 32-15,0 0-191 16,116-28-77-16,-43 8-53 16,29-5-3-16,39-14-150 15,-20 5-461-15,-17 2-830 0</inkml:trace>
  <inkml:trace contextRef="#ctx0" brushRef="#br0" timeOffset="29928.97">10186 8233 2400 0,'0'0'638'0,"0"0"-285"16,0 0 118-16,0 0-237 16,0 0-234-16,0 0 0 15,0 0 0-15,-31 121 0 16,17 17 0-16,-1 19 0 16,3-19 0-16,6-36 0 0,6-36 0 15,0-11 0 1,0 3 0-16,2-2 0 0,14-6 0 15,15-38-141-15,-2-12-446 16,-2-12-296-16</inkml:trace>
  <inkml:trace contextRef="#ctx0" brushRef="#br0" timeOffset="30257.49">10581 8488 2280 0,'0'0'852'0,"0"0"-473"16,0 0-14-16,0 0-145 0,0 0-220 15,0 0 0-15,0 0 0 16,140-88 0-16,-89 88 0 16,0 24 0-16,-8 18 0 15,-14 16 0-15,-20 14-38 16,-9 8-14-16,-38 2 13 16,-20-1 28-16,-13-9 11 15,-1-10 26-15,12-16 17 16,20-15 28-16,25-13-71 15,15-12 0-15,64-6 0 0,70-18 0 16,61-21 0-16,27-3 0 16,-11 4 0-16,-55 12 0 15,-65 12-20-15,-42 8-65 16,-30 4-77-16,-40 2-126 16,-24 0-351-16,-22 6-544 0</inkml:trace>
  <inkml:trace contextRef="#ctx0" brushRef="#br0" timeOffset="30856.04">6548 7714 1395 0,'0'0'615'0,"0"0"-273"16,0 0 22-16,0 0-76 15,0 0-104-15,0 0-112 16,13 190 93-16,-6 7 54 16,-5 48-50-16,-2 17-29 15,0-1 3-15,-11-20-143 16,2-11 0-16,5-11 0 15,1-17 0-15,1-21 0 16,2-25 0-16,0-36 0 0,0-33 0 16,0-33 0-1,0-20 0 1,0-6 0-16,0-26-239 16,2-2-411-16,-2-16-665 0</inkml:trace>
  <inkml:trace contextRef="#ctx0" brushRef="#br0" timeOffset="31733.31">6719 8133 1175 0,'0'0'1351'0,"0"0"-974"0,0 0-37 15,0 0-29-15,69-108-200 16,61 94-73-16,84 6 16 31,59 8-6-31,55 0-6 0,31 0 0 0,17 5-32 16,34 8 10-16,30 1-20 15,25 0 1-15,9 4-10 16,-2-4-32-16,-25-2-71 16,-46-6-41-16,-63-4 10 15,-61-2 92 1,-63 0 26-16,-67-10 25 0,-51 2 33 0,-42 2 76 15,-21 0-5-15,-2 2 29 16,0-2-35-16,2 0-41 16,-2-2-35-16,-1 2-20 15,-7-2 9-15,0 4-11 16,-7 0 0-16,-5 2-3 16,-7 2 9-16,-4 0 3 15,0 0 1-15,0 0 26 16,0 0 17-16,0 0-23 15,0 10-30-15,-2 18 0 16,0 14 0 0,2 18 0-16,0 30 0 0,-2 35 0 0,2 33 0 31,0 6 0-31,0-9 0 16,0-21 0-16,2-22 0 15,2-17 0-15,-2-15 0 16,-2-18 0-16,0-4 0 15,0 11 0-15,0 5 0 16,0 4 0-16,2-10 0 16,0-8 0-16,1-9 0 15,-1-10 0-15,-2-9 0 16,0-5 0-16,0-11 0 16,0-4 0-16,-5-6 0 15,-16-6 0-15,-18 0 0 16,-34 0 0-16,-54 0 0 0,-74 0 0 15,-48 8 0-15,-40 14-24 16,-31 8-65-16,-9 8-5 16,-36 8 28-16,-34 4-2 15,-31 1 17-15,-19-1 26 16,-12 0 25-16,-4-4 13 0,9-6 74 16,16-2 18-16,37-8-25 15,45-6 13-15,57-4-54 16,60-8-39-16,76-8 0 0,62-4 0 15,47 0 0-15,31 0 0 16,8 0 0-16,7 0 0 16,10 0 0-16,0-2 0 15,33-2 0-15,69-18-45 16,-6 0-454-16,2-6-515 0</inkml:trace>
  <inkml:trace contextRef="#ctx0" brushRef="#br0" timeOffset="31903.25">9850 10135 3328 0,'0'0'0'15,"0"0"-12"-15,-139-11-1316 0</inkml:trace>
  <inkml:trace contextRef="#ctx0" brushRef="#br0" timeOffset="36997.01">16093 6300 810 0,'0'0'299'16,"0"0"-130"-16,0 0-47 15,0 0 12-15,0 0-37 16,0 0-34-16,26-20-6 16,-24 20 57-1,1-2 40-15,-3 2 13 0,0 0-72 16,0-2-95-16,3 2-18 0,-1-2-605 0</inkml:trace>
  <inkml:trace contextRef="#ctx0" brushRef="#br0" timeOffset="37902.21">16093 6300 1393 0,'53'67'291'0,"-53"-67"-217"0,0 0-59 15,2 0-15-15,8 0 2 0,-2 0-1 16,-3 0 45-16,-5 0 78 15,0 0 136-15,0 0 47 16,0 0-48-16,0 0-27 16,0 0-53-16,0 0-39 15,0 0-6-15,0-4-69 16,0-3-37-16,0 0-4 31,-9-1 6-31,-1-1 21 0,-2-1-3 0,-1 0-1 16,-1 0-4-16,-1 4-20 15,-4 1-7-15,-1 2 2 16,-2 3-4-16,-2 0-5 16,-3 0-3-16,0 14 1 0,0 6 8 15,0 8-13 1,3 8 8 0,4 7 6-16,5 5-15 15,1 0 12-15,5 2-13 16,5-4 0-16,4-2-1 15,0-2-4-15,0-7 5 16,15-6 0-16,3-4-1 16,7-10 0-16,-1-4 1 15,3-8 0-15,2-3-1 16,-2 0 1-16,0-15 0 0,-1-6 6 16,-4-3-6-16,-2-2 16 15,1-2-5-15,-4 2 7 16,-1-2 10-16,-1 0-8 15,1-2 8-15,2-2 7 16,0-4-35-16,-2-2 0 16,-1 4 0-16,-4 2 0 15,-4 4 0-15,-2 7 0 16,-3 7 0-16,-2 4 0 0,0 5 0 16,0 2 0-16,0 2 0 15,0 1 0-15,0 0 0 0,0 0 0 16,0 0 0-1,0 14 0-15,-2 9 0 0,-3 13 0 16,0 11 0-16,3 5 0 16,2 6 0-16,0 6 0 15,0 4 0-15,0 7 0 16,12 1 0-16,-2 4 0 16,1 0 0-1,-1-2 0-15,-4-3 0 0,-4-9 0 16,3-8 0-16,-5-10 0 0,2-8 0 15,-2-8 0 1,0-10 0-16,2-10 0 0,-2-4 0 16,0-6 0-16,0-2 0 15,0 0 0-15,0 0 0 16,0-14 0-16,0-4 0 16,0-2 0-16,-15-8-72 15,-1 2-576-15,-1 4-729 0</inkml:trace>
  <inkml:trace contextRef="#ctx0" brushRef="#br0" timeOffset="38657.68">16113 6485 1378 0,'0'0'707'0,"0"0"-411"0,0 0-2 15,0 0-76-15,0 0-85 16,0 0-36-16,-34-113 28 15,21 108 5-15,-7 1-33 16,-7 4-58-16,-4 0-3 16,-2 0-13-16,-1 5 4 15,-1 12 16-15,-1 5-10 16,5 3 0-16,0 10-3 16,4 3-24-1,5 6 14-15,6 0-12 0,9 0-7 16,7-4 10-16,0-6-11 0,14-10 6 15,19-7 0-15,9-12-6 16,10-5-1 0,6-14 1-16,2-18 0 0,-7-8 4 15,-6-8-3-15,-11-2 12 16,-14 0 59-16,-9 2 1 31,-11 5 13-31,-2 7-35 0,0 10-51 0,0 8 0 31,0 7 0-31,0 6 0 0,0 5 0 0,0 0 0 16,0 0 0 0,0 6 0-1,0 19 0-15,0 8 0 0,4 12 0 16,4 9 0-16,1 8 0 16,-5 10 0-16,-2 6 0 15,-2 7 0-15,0 3 0 16,0 2 0-16,0-2 0 15,-2-4 0-15,-5-9 0 16,1-11 0-16,2-14 0 16,-2-14 0-16,6-14 0 15,0-8 0-15,0-8 0 16,0-6 0-16,0 0 0 16,0 0 0-16,0 0 0 15,0-6 0-15,0-8 0 16,0 0 0-16,0-4-54 0,0 2-445 15,0 4-608-15</inkml:trace>
  <inkml:trace contextRef="#ctx0" brushRef="#br0" timeOffset="38798.87">16218 7463 2013 0,'0'0'940'0,"0"0"-710"15,0 0-230-15,0 0-111 0,0 0-1373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15:49.382"/>
    </inkml:context>
    <inkml:brush xml:id="br0">
      <inkml:brushProperty name="width" value="0.05292" units="cm"/>
      <inkml:brushProperty name="height" value="0.05292" units="cm"/>
      <inkml:brushProperty name="color" value="#FF0000"/>
    </inkml:brush>
  </inkml:definitions>
  <inkml:trace contextRef="#ctx0" brushRef="#br0">2564 8283 41 0,'0'0'1470'0,"0"0"-1160"0,0 0-68 15,0 0 22-15,0 0-13 16,0 0-13-16,31 0-25 16,-19 0-5-16,-6-5-11 15,1-3-78-15,-1-5-43 16,-2-1-35-16,2-6-26 15,-6 0 3-15,0 0-12 16,-19 2 1-16,-16 10-7 16,-14 8-12-16,-14 2 5 15,-6 28 7-15,3 12 12 16,8 6 21-16,13 9-14 16,21-1-5-16,22 2-14 0,2-4-2 15,39-2 1 1,15-4-7-16,9-3-32 0,-3-5 10 15,-10-4-38-15,-14-3-23 16,-22 0 29-16,-14-1 59 16,-27-2 3-16,-27 0 60 15,-10-2 0 1,-5-6-12-16,2-6-24 16,13-6 5-16,15-6-11 0,18-4-18 15,17 0 1-15,4 0-1 16,25-14-37-16,25-6-11 0,20-8-75 15,12-2-29-15,5-2-12 16,0 0-7-16,-10 4 44 16,-13 4 76-16,-20 5 41 15,-15 4 10 1,-14 5 85-16,-8 3 41 16,-4 3 11-16,-3 4-24 15,0 0-63-15,0 7-41 16,0 19 0-16,0 8-3 15,0 10 0-15,0 2 3 16,0 0-2-16,8-6-6 0,3-8 4 16,3-10-5-16,3-9 1 15,-3-12 3-15,-1-1-3 16,-6-16 18-16,-2-16 31 16,-5-10-10-16,0-12-8 15,-2-6-19-15,-17 0-11 16,-1 6 7-16,3 14-9 15,1 11 36 1,3 18 54-16,6 8-15 0,4 3-22 16,3 4-53-16,0 18 4 0,16 5-13 15,15-4 8-15,14-2 0 16,13-13-11-16,14-8-32 16,3-11 8-16,-2-21 11 15,-3-12 5-15,-17-8 20 16,-15-8 0-16,-16-4 0 15,-15 0 9-15,-7 4 19 16,-2 11 29-16,-20 15 12 16,-5 18-18-16,0 16 18 15,0 13-40-15,5 30-22 16,4 19 13-16,7 15-20 0,11 9 9 16,0 0-9-1,7-4 0-15,17-7-9 0,10-19 8 16,3-14-17-16,3-20 9 15,-2-16-4-15,-2-6 13 16,-4-22 0-16,-3-18 1 16,-6-8 3-16,-2-4-3 15,-5 3-1 1,-3 9 26-16,-5 14-17 0,-1 16 15 16,0 10-24-16,6 4 7 15,6 24-8-15,4 8 1 16,4 4 0-16,2 0 3 15,-4-7 4-15,-5-9-7 16,-5-8 0-16,-5-14-12 16,-1-2 6-16,-3-6 6 0,5-22 0 15,3-6-3-15,3-2 4 16,1 3-1-16,5 12 0 16,-2 9-13-16,4 9 12 15,6 3-7-15,3 7 8 16,6 11-3-16,7 1 9 15,2-1-6 1,4-7 0-16,-2-9 0 0,-3-2-2 16,-13 0 2-16,-8-17 0 15,-12-5 10-15,-8-3-9 16,-7-6 7-16,0 1-8 0,0 2 2 16,-5 8-2-16,-6 14 0 15,1 6 0 1,-2 14 11-16,1 29-5 0,5 11-8 15,6 8 2-15,0 0-12 16,35-8 12-16,57-22-184 16,-9-16-341-16,2-16-819 0</inkml:trace>
  <inkml:trace contextRef="#ctx0" brushRef="#br0" timeOffset="2335.58">5462 8444 1892 0,'0'0'1303'0,"0"0"-1093"0,0 0 40 16,0 0-35-16,0 0-149 15,0 0-53-15,0 0-5 16,-6 152-4-16,6-84-4 15,8-7-33-15,15-13-39 16,13-18-18-16,6-20 42 16,7-10 46-16,3-26 2 15,-6-22 26-15,-3-13 77 0,-8-3 5 16,-8 2 35 0,-10 10-143-16,-3 12 0 0,-7 14 0 15,-3 18 0-15,-2 8 0 16,3 22 0-16,2 46 0 15,2 47 0 1,4 45 0-16,0 28 0 0,3 9 0 16,2-10 0-16,0-27 0 15,-5-18 0-15,-9-36 0 16,-4-31 0-16,0-29 0 0,-17-19 0 16,-10-4 0-16,-9-13 0 15,-6-10 0 1,-2-18 0-16,-4-56 0 0,13-59 0 15,19-59 0-15,16-21 0 16,31 10 0-16,34 39 0 16,0 62 0-16,-3 32 0 15,-11 26 0-15,-2 18 0 16,5 8 0-16,4 12 0 16,-1 6 0-1,-7 15 0-15,-13 24 0 16,-12 7 0-16,-7 0 0 0,-9-4 0 15,-3-8-11-15,1-8-46 0,7-12-42 16,8-12-12 0,4-2 71-16,5-18 16 0,1-16 24 15,-12-12-6 1,-9-6 6-16,-11-4 0 0,-7 4 43 16,-24 7 29-16,-9 17 9 15,-7 16-42-15,5 12-12 16,2 7-25-16,11 21-2 15,17 5-8-15,12 0 2 16,12-8-24-16,32-10 15 16,16-11-15-1,9-4 0-15,1-12-13 16,-5-14-5-16,-13-1 28 0,-15 4 13 0,-16 5 7 16,-11 5 39-16,-8 9 24 15,-2 4-9-15,0 0-36 16,0 21-18-16,0 11-2 31,-2 8 1-31,2 2 1 0,0-4-6 0,17-8 6 16,14-12-18-16,5-14 9 15,5-4-12-15,1-16 14 0,-5-16 6 16,-3-10 1 0,-5-4 9-1,-5 1-3-15,-5 7 21 16,-6 10 0-16,-5 13-25 15,0 10 16-15,-2 5-12 16,5 14-5-16,5 20 12 16,3 6-6-16,6 4-5 15,2-3 4-15,-2-7-6 16,-8-12-2-16,-3-6-4 16,-5-10 0-16,-3-6 5 15,4 0 2-15,5-16-1 16,9-16 6-16,10-8-6 15,3-6 0-15,4 2 0 16,-1 5 1-16,-4 15 2 0,-5 16-2 16,-2 8 10-16,0 21 6 15,-2 20-16-15,0 13-1 16,-4 5 0-16,0-3-51 0,-5-8-60 16,-7-12-24-16,-5-14 19 15,0-12 73-15,-6-10 43 16,0 0 64-16,0-18 37 15,0-16-26-15,0-12 22 16,6-8-58-16,25-7-19 16,16-1-8-16,17 4-11 15,10 8 3-15,1 10-4 0,-8 10-6 16,-13 10 0-16,-21 8 6 16,-19 6 0-16,-14 4 7 15,-12 2 1-15,-25 0 5 16,-5 0-13-16,1 4 1 15,5 12 0 1,17 8-1-16,14 4 0 0,5 4-1 16,20 4 4-16,20-2-3 15,12-1 0-15,1-1-2 16,3-6-7-16,-12-1 2 16,-10 2-17-16,-20-3 18 15,-14 2-20-15,-19-2 22 16,-23 0 2-16,-9-6 4 0,1-4 5 15,13-6-7-15,14-6-1 16,19-2 1-16,4 0-86 16,29-16-32-16,20-6 17 15,9-2-32-15,7 0 31 16,-1 2 24-16,-1 0 45 16,-10 4 32-1,-4-1 2-15,-6 1 2 0,-8 0 22 0,-6-4 2 16,-2-2 4-1,-7-4-10-15,-4-2-9 16,-10 0 8-16,-6 2-20 0,0 6 19 16,-8 12 70-16,-17 10 37 15,-4 4-30 1,-2 32-69-16,6 16 0 0,10 10 21 16,10 3-38-16,5-7 14 15,24-8-24-15,19-14 0 16,10-16-1-16,7-14-40 15,5-6-19-15,-1-14 27 16,-8-22-33-16,-4-14 45 16,-13-10 12-16,-5-12 9 0,-12-9-6 15,-6-5 6 1,-9 0 0-16,-7 8 36 0,0 11 49 16,0 19 52-16,-12 22-29 15,3 20-34-15,1 6-74 16,1 38 0-16,0 36 0 15,5 30 0 1,2 3 0-16,0-7 0 0,9-18 0 16,13-21 0-16,11-7 0 15,12-6 0-15,7-22-71 16,3-20 16-16,1-8-7 16,-7-34 43-16,-9-18 8 15,-5-32 11-15,-5-29 9 16,-12 7 0-16,-7 12 11 0,-7 19 31 15,-4 37 16-15,0 11-5 16,0 10-62-16,-7 19 0 16,-3 24 0-16,-4 44 0 15,3 41 0-15,9 35 0 16,2 13 0-16,0-9 0 16,0-15 0-1,0-24 0-15,4-14 0 0,3-19 0 16,-1-20 0-16,6-8 0 15,5-2 0-15,6-6 0 0,6-9-71 16,2-23-28 0,-2-8 42-16,0-26 27 0,-7-23 21 15,-4-9 0 1,-10-10 18 0,-8-2-9-16,-8 0 6 15,-30 4 30-15,-16 8 27 16,-10 9-10-16,-3 9 2 15,5 12-2-15,12 8-53 0,15 6 0 16,20 6 0 0,15 2 0-16,2-2 0 0,35-2 0 15,19-10-65-15,15-8-120 16,8-6-148-16,-6-2 25 16,-13 2 5-16,-18 9 147 15,-21 11 156-15,-19 13 110 16,-2 1 132-16,-11 0-141 15,-12 21-101-15,7 0-367 16,10-3-1298-16</inkml:trace>
  <inkml:trace contextRef="#ctx0" brushRef="#br0" timeOffset="2492.73">10118 8813 1976 0,'0'0'926'16,"0"0"-748"-16,0 0-102 16,0 0-76-16,0 0-579 0</inkml:trace>
  <inkml:trace contextRef="#ctx0" brushRef="#br0" timeOffset="3664.45">20607 8657 1864 0,'0'0'623'16,"0"0"-272"-16,0 0 110 16,0 0-211-16,0-111-40 15,0 103-92-15,0 8-19 0,0 6-18 16,0 46-57-16,-2 47-9 15,-5 39-15-15,3 17 0 16,4-10 0-16,0-32 0 16,0-41 0-16,2-23 0 15,9-16 0-15,3-7 0 16,5-13-63-16,8-13-215 16,22-69-202-16,-7-11-475 15,-2-6-452-15</inkml:trace>
  <inkml:trace contextRef="#ctx0" brushRef="#br0" timeOffset="3963.93">21066 8606 548 0,'0'0'1631'0,"0"0"-798"16,0 0-355-1,0 0-217-15,0 0-82 0,0 0-61 16,-83 123-70-16,39-59-48 16,-10 4 0-16,-10 0 0 15,-5-5 0-15,-2-9 0 16,3-14 0-16,18-16 0 15,11-19 0-15,20-5 0 16,14-19 0-16,5-13 0 16,13 1 0-16,21 5 0 0,3 12 0 15,6 13 0-15,3 1 0 16,4 18 0-16,1 18 0 16,2 8 0-16,3 8 0 15,4-2 0-15,1 0 0 16,5-8 0-16,3-12-56 15,3-12-164-15,22-18-326 16,-21-22-359-16,-11-10-393 0</inkml:trace>
  <inkml:trace contextRef="#ctx0" brushRef="#br0" timeOffset="4136.82">21589 8921 1829 0,'0'0'962'0,"0"0"-355"0,0 0-256 16,0 0-125-16,0 0-105 15,0 0-121-15,0 0-3 16,177-56-15-16,-59 50-201 16,-22 0-380-16,-27 6-542 0</inkml:trace>
  <inkml:trace contextRef="#ctx0" brushRef="#br0" timeOffset="4262.53">21674 9108 1870 0,'0'0'709'0,"0"0"-208"0,0 0-255 15,0 0-128-15,0 0-43 16,183 25-39-16,-85-44-36 16,8-7-9-1,37-23-189-15,-43 11-436 0,-6-4-584 0</inkml:trace>
  <inkml:trace contextRef="#ctx0" brushRef="#br0" timeOffset="4467.07">22681 8466 1756 0,'0'0'818'0,"0"0"-240"0,0 0-82 16,0 0-190-16,-34-105-164 16,26 105-142-16,1 40 0 15,1 37 0-15,-2 40 0 16,8 27 0-16,0-10 0 16,0-28 0-16,0-35 0 15,10-25 0-15,1 2 0 16,5-6 0-16,19-16-113 15,-1-18-456-15,-3-8-422 0</inkml:trace>
  <inkml:trace contextRef="#ctx0" brushRef="#br0" timeOffset="4735.53">23176 8631 1179 0,'0'0'1400'16,"0"0"-632"-1,0 0-297-15,0 0-272 0,0 0-120 16,-93 116-79-16,75-38 0 15,9 4 0-15,9-1 0 16,11-12 0-16,26-15 0 16,17-17 0-16,11-23 0 15,1-14 0-15,-3-24 0 16,-10-26 0-16,-13-28 0 16,-22-33 0-16,-18 3 0 15,-2 12 0-15,-35 18 0 0,-13 33 0 16,-10 13 0-16,-7 16 0 15,5 16 0-15,13 34 0 16,46 44 0-16,3-6-320 16,29-11-886-16</inkml:trace>
  <inkml:trace contextRef="#ctx0" brushRef="#br0" timeOffset="4860.92">23998 8740 2613 0,'0'0'546'16,"0"0"-364"-16,0 0-182 0,0 0-439 16,-116 121-1020-16</inkml:trace>
  <inkml:trace contextRef="#ctx0" brushRef="#br0" timeOffset="5262.1">21452 9976 3237 0,'0'0'640'0,"0"0"-421"16,0 0-219-16,0 0 0 16,179-20 0-1,47 12 0-15,30-2 0 0,-4 0 0 16,-45-4 0-16,-71 1 0 15,-51 4-206-15,-46-1-265 16,-39 4-104-16,-37 6 66 16,-86 0 178-16,-73 22-70 31,-36 16-182-31,3 8-16 0,40 0 599 16,69-12 327-16,43-8 274 0,37-8 11 15,28-7-25 1,12 0-45-16,12-3-207 0,67-6-84 15,72-2-28-15,70-28-95 16,39-12-95-16,6-12-33 16,-26-4-21-1,-81 13-281-15,-44 7-687 0</inkml:trace>
  <inkml:trace contextRef="#ctx0" brushRef="#br0" timeOffset="5403.11">23539 9825 2854 0,'0'0'923'0,"0"0"-604"16,0 0-319-16,0 0 0 15,0 0-9-15,0 0-799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16:46.711"/>
    </inkml:context>
    <inkml:brush xml:id="br0">
      <inkml:brushProperty name="width" value="0.05292" units="cm"/>
      <inkml:brushProperty name="height" value="0.05292" units="cm"/>
      <inkml:brushProperty name="color" value="#FF0000"/>
    </inkml:brush>
  </inkml:definitions>
  <inkml:trace contextRef="#ctx0" brushRef="#br0">833 7153 614 0,'0'0'1351'0,"0"0"-873"16,0 0 19-16,0 0-31 15,0 0-215-15,0 0-116 31,11-39-32-31,-11 31-43 0,0-2-37 0,0 0 10 32,0-2-23-32,-18 4 7 0,-9 2 16 0,-10 6-32 15,-13 0 23-15,-6 24-24 16,4 14 0-16,4 7-14 31,13 3 14-31,15 0-6 0,17-6 5 16,3-6-19-16,27-4 9 15,17-4 10-15,10-2-1 16,2-1-8-16,-2-2 10 16,-6 4-32-16,-9 0 1 15,-15 8-40-15,-17 1 20 16,-7 4 12-16,-25 0 18 16,-18-2 21-16,-5-6 0 15,-2-8 2-15,6-10 23 16,9-12-1-16,8-2 39 15,13-16 11-15,14-18-40 0,0-10-6 16,27-6-28-16,18-4 0 16,15 0-8-16,7 8 7 15,4 7-5-15,-2 13-8 16,-9 12-7-16,-11 14 15 16,-15 0-27-16,-14 16 14 15,-9 16 13-15,-11 6 12 16,0 5-3-16,0 1-3 15,-2-2 1-15,-3-8-7 16,5-6-12-16,0-12-11 16,5-10 7-16,15-6 10 15,6-6 12-15,3-24 7 16,0-8-1-16,-6-10 15 0,-13-3-21 0,-6 0 1 16,-4 2 47-16,-8 5 19 15,-7 6 34-15,1 4-101 16,10 4 0-16,4 2 0 15,4 0 0-15,29 0 0 16,15 4 0 0,12 3 0-16,9 14 0 0,-3 7 0 15,-3 7 0-15,-12 29 0 16,-15 15 0-16,-18 13 0 16,-16 8 0-16,-2 4 0 0,-12-1 0 15,-9-7 0-15,3-10 0 16,5-14 0-16,11-20-120 15,6-30-251-15,17-22-454 16,8-18-532-16</inkml:trace>
  <inkml:trace contextRef="#ctx0" brushRef="#br0" timeOffset="300.58">1755 6966 2749 0,'0'0'563'0,"0"0"-203"16,0 0-129-16,0 0-152 15,0 0-43-15,0 0-36 16,15 124 0-16,-1-86-19 16,-1-9-55-16,-1-9-38 15,-3-15-40-15,-1-5 121 16,2-19 31 0,3-27 21-16,3-15 13 0,-1-1 26 15,1 8 9-15,-3 16 30 16,0 18-15-16,1 18-30 15,-1 2-33-15,7 34 3 0,1 16-24 16,-4 12 0 0,-1 8-35-16,-16 29-131 0,0-21-286 15,-4-10-408-15</inkml:trace>
  <inkml:trace contextRef="#ctx0" brushRef="#br0" timeOffset="597.74">454 8125 142 0,'0'0'3163'0,"0"0"-2693"0,0 0-250 16,0 0-119-16,0 0-101 15,121-42 0-15,10 16 0 16,58-5 0-1,29 6 0-15,-2 7 0 0,-26 10 0 32,-60 4-24-32,-46 1-50 15,-39 3-28-15,-26-1 66 16,-7 1 28-16,-8 0 8 0,-4 0 79 0,0 0 1 31,-4 0-70-31,-16-6-10 0,4-6-560 0,3-9-1520 0</inkml:trace>
  <inkml:trace contextRef="#ctx0" brushRef="#br0" timeOffset="777.69">2232 7271 3132 0,'0'0'689'0,"0"0"-414"16,0 0-275-16,0 0 0 15,0 0-23-15,0 0-206 16,0 0-507-16,42 68-429 0</inkml:trace>
  <inkml:trace contextRef="#ctx0" brushRef="#br0" timeOffset="904.04">2343 7772 2517 0,'0'0'814'0,"0"0"-250"16,0 0-363-16,0 0-201 15,0 0 0-15,0 0 0 16,0 0 0 0,-17-20-321-16,28-12-1363 0</inkml:trace>
  <inkml:trace contextRef="#ctx0" brushRef="#br0" timeOffset="1076.43">2636 7403 3003 0,'0'0'757'15,"0"0"-421"-15,0 0-336 16,127-8 0-16,-52-8 0 16,8-4 0-16,2-8-59 15,-25 6-615-15,-25 4-1470 0</inkml:trace>
  <inkml:trace contextRef="#ctx0" brushRef="#br0" timeOffset="9732.24">4402 7431 2199 0,'0'0'519'15,"0"0"-238"-15,0 0 174 16,0 0-263-16,0 0-99 16,15-46-69-16,-7 58-6 15,-2 12 20-15,-1 2-29 16,-1 1 3-16,-4-6-12 16,0-9 7-16,0-6-4 15,0-6 9-15,0-7 29 0,-7-24 13 16,-6-9-45-16,0-10-3 15,0 0-6-15,1 6 1 16,5 10 1-16,5 12-2 16,0 12 0-16,2 10 0 15,0 0-8-15,11 12-6 16,16 9 13-16,12 4-1 16,11-5 1-16,8-8 1 15,4-10 0-15,-4-2 11 16,-4-10-4-16,-14-16-4 15,-13-4 3-15,-12-6 0 16,-11 2 0-16,-4 2 3 0,0 10-8 16,-13 13 32-16,-7 9-18 15,0 24 2-15,0 27-17 16,5 14-3-16,5 14 1 16,10 5 2-16,0 5 0 15,7-6 5-15,13 2 4 16,3-7-9-16,-6-6 1 15,-5-5 0-15,-10-13-2 16,-2-6-18-16,-16-12 7 16,-20-8 5-16,-10-8 1 15,-8-8-2-15,1-8 8 0,8-4 0 16,12 0 2-16,15-2-2 16,16-14 0-16,2-10-1 15,40-8-2-15,38-18 2 16,7-1-30-16,15-7-76 15,2-6-80-15,-21 6-1 16,-4-8 62-16,-23 4 98 16,-25 3 28-16,-20 7 28 15,-9 12 113-15,-5 8 9 16,-10 12 2-16,1 14-47 16,6 8-51-16,5 12-27 15,1 30-17-15,2 35-8 16,0 0 4-16,0 16-5 0,9 1 25 15,2-14-26-15,0 2 0 16,2-15 6-16,-1-17-5 16,1-20-2-1,-2-18 1-15,1-12 0 0,1-20 23 16,5-28-23-16,1-17 1 16,2-3 4-16,-1 2 3 15,-5 12-8-15,1 20 0 0,-1 20 0 16,4 14-3-16,2 14-11 15,8 26 14-15,10 11-1 16,1 3 2-16,6 0-1 16,5-10 0-16,3-12 1 15,-2-17-2-15,-4-15 1 16,-5-1 0-16,-7-29 17 16,-10-15-17-16,-6-6 0 15,-6-8 0-15,-10-1 0 16,-4 8 0-16,0 12 0 15,-6 16 0-15,-10 18 0 0,-5 6 0 16,4 32 0 0,1 16 0-16,7 8 0 0,9 4 0 15,0-4 0-15,16-9 0 16,18-14 0-16,8-10 0 16,9-17 0-1,27-17 0-15,-12-16-231 0,-12-9-704 0</inkml:trace>
  <inkml:trace contextRef="#ctx0" brushRef="#br0" timeOffset="10340.54">7118 7459 2320 0,'0'0'734'16,"0"0"-369"-16,0 0-6 15,0 0-187-15,0 0-82 16,-116-20-54-16,76 51-35 0,5 9 18 16,6 3-19-1,13 4 0-15,13-1 0 0,3-4-3 16,37-6-4-16,16-4 6 15,9-4 1-15,8-2 11 16,-10-2-11-16,-12 0-8 16,-23 3 2-16,-25 1-26 15,-8-1 17-15,-46 0 15 16,-15-4 8-16,-7-6 10 16,7-9-17-16,15-8 19 15,23 0-6-15,24-18-14 16,14-18 0-16,42-12-41 0,41-19-24 15,3 1-65-15,11-6-77 16,-4 0 24-16,-21 8 38 16,-8-9 52-16,-20 7 67 15,-22 6 26-15,-16 8 95 16,-13 10 104-16,0 12-16 16,0 12 13-16,-4 16 21 15,-2 2-217-15,-1 54 0 16,5 44 0-16,2 49 0 15,4 21 0-15,23 3 0 16,2-19 0-16,-3-24 0 0,-3-28 0 16,-7-25 0-16,-10-21 0 15,-4-16 0-15,-2-2-74 16,0-8-103-16,-2-14-115 16,-25-34-71-16,5-26-385 15,0-15-92-15</inkml:trace>
  <inkml:trace contextRef="#ctx0" brushRef="#br0" timeOffset="10575.84">7564 7646 401 0,'0'0'1809'0,"0"0"-1005"15,0 0-331-15,0 0-242 0,0 0-140 16,0 0-62-16,146-86-13 16,-83 108-16-16,-3 8-1 15,-13 4-64-15,-22 2-85 16,-25 2 24-16,-10-2 75 15,-36-4 36-15,-12-6 15 16,-2-6 6-16,10-5 8 16,19-12-4-16,25-3-10 15,33 0-115-15,24-12-697 16,12-1-142-16</inkml:trace>
  <inkml:trace contextRef="#ctx0" brushRef="#br0" timeOffset="11740.97">8609 7583 2225 0,'0'0'792'0,"0"0"-322"15,0 0-202-15,0 0-83 16,-134-94-83-16,88 94-66 16,-2 4-18-16,0 28-18 15,5 13 0-15,7 7 0 0,14 4 0 16,11-2 0-16,11-10 0 15,4-10 0-15,25-14 0 16,11-14 0-16,5-6 0 16,2-12-8-16,-2-18 8 15,-5-6 0-15,-7-6 8 16,-8 0-8-16,-7 4 0 16,-5 8 0-16,-7 10 0 15,-4 12 0-15,-2 8 0 16,0 8 0-16,0 24 0 15,0 8 0-15,0 4 0 0,10-2 0 16,3-8 0-16,2-10 0 31,3-12-8-31,3-12 8 0,2 0 8 0,2-18-8 16,2-12 0-16,0-6 0 16,0-2 0-16,-5 4 0 15,-2 4 0-15,-6 8 0 16,-4 12 0-16,1 10 0 15,1 0 0-15,1 18 0 16,7 10 0-16,1 6-9 0,2-2 6 16,0-2-39-1,-3-6-30-15,-2-10-27 0,-2-10 22 16,-1-4 25-16,-1-2 47 16,3-24 5-16,1-8 0 15,7-8 1-15,-1-2 31 31,3 2-4-31,-3 8 22 0,-1 10-7 0,-6 12-11 16,1 12 2-16,1 4-13 16,-2 25 2-16,1 11 2 15,-1 5-25-15,4 1 0 16,-6-6-13-16,3-10-23 16,-2-10 12-1,-1-10-7-15,1-10 31 0,2 0 4 0,4-24-3 16,1-6 12-16,3-6-13 15,3-2 1-15,2 0 0 16,-4 3-1-16,-1 12 0 16,-3 6 3-16,-6 16 4 15,-3 1-2-15,1 10 11 16,1 16-1-16,2 6-1 16,2 2-14-16,0-4-1 15,0-8 0 1,2-8-32-1,-1-8 0-15,-2-6 3 0,2-2 10 16,-3-18 19 0,-1-2-7-16,3-2 8 0,-1 2-1 15,-2 8-1-15,3 6 1 16,0 6-8-16,2 2 9 16,5 0 3-16,4 13 3 15,7 5 1-15,5 1 16 16,1-1-23-16,8-2 10 15,-2-6-10-15,6-6 1 16,2-4 15-16,0-2-16 16,-4-18 0-16,-8-8 6 15,-8-2-5-15,-9-4 15 0,-13 1-7 16,-10 0 8-16,-6 5 0 16,-4 6-17-16,-21 9-2 15,-4 13 2-15,-4 8-19 16,0 30 19-16,6 19 6 15,7 9 12-15,11 10 15 16,9 4-5-16,0 2 10 16,6 3-38-16,13-5 0 15,-1-6 0-15,-1-8 0 16,-5-10-21-16,-8-7-27 16,-4-13-77-16,0-13-86 0,-25-18-35 15,-1-5-234 1,-3 0-359-16</inkml:trace>
  <inkml:trace contextRef="#ctx0" brushRef="#br0" timeOffset="11874.84">9888 7193 2833 0,'0'0'769'15,"0"0"-494"-15,0 0-136 16,0 0-139-16,0 0-10 15,0 0-617-15,126 38-1766 0</inkml:trace>
  <inkml:trace contextRef="#ctx0" brushRef="#br0" timeOffset="12929.54">12163 7080 2172 0,'0'0'769'0,"0"0"-419"16,0 0-8-16,0 0-122 15,0 0-130-15,0 0-70 0,0 0-14 16,-5 135 21-16,3-49 13 15,2 6-10-15,0 3 0 16,0-8-30-16,0-4 0 16,17-11 0-16,8-16 0 15,2-18 0-15,4-20 0 32,-2-18 0-32,0-2 0 0,-2-36 0 0,-2-14 0 15,-6-14 0-15,-3-6 0 16,-9 2 0-16,-5 13-8 15,-2 15 4-15,0 20 2 16,0 18 2-16,0 4-16 0,0 12-1 16,0 16 5-1,11 3 12-15,27-2-2 0,15-3 2 16,17-8-6-16,3-5-3 16,-4-9-10-16,-13-3 2 15,-19-1 1-15,-14 0 15 16,-19 3 0-16,-4 7 1 15,-6 8 13-15,-12 5-6 16,0 10 5-16,7 3-4 16,11 0-8-16,0 0 0 15,20-8-1-15,20-8-11 0,11-8 12 16,7-12-13 0,0 0-2-16,-2-6 3 0,-9-14 0 15,-12-4 12-15,-8-2 0 31,-11-2 0-31,-7 0 5 0,-7 2-5 0,-2 6 12 16,0 6 9-16,0 8-14 16,-7 6 17-16,-4 6-24 31,0 24 2-31,4 10-10 0,7 4 10 0,2 2-2 16,36-3 9-16,18-14-9 15,19-11 0-15,15-18-15 31,1 0-9-31,-6-28 16 0,-12-12-2 16,-17-8 10-16,-21-8 26 16,-19-2 16-16,-16 0 6 15,0 7-26-15,-20 15-22 16,-13 16 0-16,-5 20 0 16,0 13 0-16,5 30 0 15,8 19 0-15,19 9 0 16,6-1 0-16,28-4 0 0,26-10 0 15,14-17 0-15,11-16 0 16,-2-16 0-16,-5-7 0 16,-14-19 0-16,-20-17-87 15,-38-29-200-15,-9 4-340 16,-29 3-588-16</inkml:trace>
  <inkml:trace contextRef="#ctx0" brushRef="#br0" timeOffset="13165.2">12218 7153 2657 0,'0'0'828'15,"0"0"-501"-15,0 0-143 16,0 0-84-16,169-11-100 15,-79 11 0-15,3 0 0 16,23 12-3-16,-24 5-536 16,-24-6-765-16</inkml:trace>
  <inkml:trace contextRef="#ctx0" brushRef="#br0" timeOffset="16409.8">15848 7419 1694 0,'0'0'672'0,"0"0"-318"16,0 0 127 0,0 0-164-16,0 0-102 0,0 0-67 0,0 0-34 15,-31-58-60-15,-8 86-7 16,-5 14-47-16,-1 10 0 16,5 7 0-16,13 1 0 15,17-2 0-15,10-10 0 16,22-8 0-1,29-16 0-15,21-14 0 0,14-10 0 16,7-8 0-16,-1-22-23 16,-7-8 10-16,-13-6 5 15,-17-3 8 1,-15 4 4-16,-16 4-4 0,-10 9 0 0,-10 15 40 16,-4 6-40-1,0 9 0 1,0 6 0-16,0 22 0 0,0 9 0 0,5 3 0 15,11-2 0-15,11-6 0 16,8-12 0-16,9-10 0 31,3-10 0-31,0-2 0 16,-4-22 0-16,-12-8 0 16,-12-7 0-16,-14-7 0 0,-5-2 0 15,-7-2 0-15,-24 2 0 16,-7 8 0-16,-5 14 0 15,-1 18 0-15,2 8 0 16,1 24 0-16,10 18 0 16,16 8 0-16,15 2 0 15,2-5 0-15,40-11 0 16,14-14 0-16,13-14 0 16,7-8 0-16,0-12 0 15,-4-19 0-15,-12-5 0 16,-12-1 0-16,-12-2 0 15,-14 7 0-15,-6 6 0 16,-9 12 0-16,-3 10 0 16,-4 4 0-16,2 18 0 0,3 22 0 15,1 10 0-15,8 7 0 16,5-3 0-16,8-8 0 16,2-10 0-16,2-14 0 15,1-16 0-15,-3-6 0 16,0-10 0-16,-2-20 0 15,-1-6 0-15,-3-6 0 16,-1 1 0-16,-2 7 0 16,-5 13 0-16,-1 12 0 0,-1 9 0 15,5 6 0 1,-1 25 0-16,8 6 0 0,4 6 0 16,5-5 0-16,4-4 0 15,6-12 0-15,4-10 0 16,-4-10 0-16,0-2 0 15,-6-16 0-15,-4-14 0 16,-11-6 0-16,0-11 0 16,-7-8 0-16,-3-12 0 15,-4-7 0-15,-2-6 0 16,-7 4 0-16,0 9 0 16,0 20 0-16,0 18 0 0,-7 25 0 15,-2 10 0 1,0 39 0-16,1 23 0 0,0 14 0 15,8 6 0-15,0 2 0 16,29-10 0-16,16-11 0 16,14-15 0-16,9-16 0 15,8-18 0-15,4-18 0 16,-2-2 0-16,-6-26 0 16,-14-10 0-16,-12-10 0 15,-15-4 0-15,-10-1 0 16,-13 5 0-16,-8 10 0 0,0 10 0 15,-17 12 0 1,-12 14 0-16,-10 4 0 0,-3 32 0 16,-4 10 0-16,5 9 0 15,12-1 0-15,12-8 0 16,15-8 0-16,2-14 0 16,17-10 0-16,16-14 0 15,6 0 0-15,-1-18 0 16,-3-10 0-16,-8-6 0 15,-4-4 0-15,-10 0 0 16,-7 3 0-16,-4 7 0 0,-2 14 0 16,0 14 0-1,0 0 0-15,0 32 0 0,-4 13 0 16,4 3 0-16,0 0 0 16,6-10 0-16,17-12 0 15,6-12 0 1,2-14 0-16,0 0 0 0,-2-18 0 15,-2-12 0-15,-4-4 0 16,-8-4 0-16,-2 0 0 16,-4 3 0-16,-2 8 0 15,-3 6 0-15,-2 15 0 16,0 6 0 0,1 9 0-16,4 23 0 0,4 8 0 15,2 2 0-15,5-2 0 16,-1-8 0-16,6-10 0 15,-1-10 0-15,1-10 0 16,4-2 0-16,1-12 0 16,3-16 0-16,8-9 0 15,-4-4 0-15,3-1 0 16,-5 2 0-16,-6 7 0 16,-7 13 0-16,-9 15 0 15,-2 5 0-15,-5 18 0 16,1 19 0-16,0 9 0 0,1 1 0 15,3-3 0-15,3-10 0 16,1-12 0-16,3-14 0 16,5-8 0-16,4-4 0 15,2-22 0-15,4-10 0 16,0-4 0-16,0-2 0 16,-2 3 0-16,-2 10 0 15,-2 8 0-15,-6 13 0 16,2 8 0-16,-3 0 0 15,-1 18 0-15,4 8 0 0,0 0 0 16,4 1 0-16,4-8 0 16,0-6 0-16,4-9 0 15,3-4 0-15,0-4 0 16,-2-18 0-16,-1-9 0 16,-4-5 0-16,-5-2 0 15,-4-6 0-15,-4 0 0 16,-9 2 0-16,-7 8 0 15,0 12 0-15,-3 16 0 16,-15 6 0-16,-1 16 0 16,1 22 0-16,7 6 0 15,9 4 0-15,2-2 0 0,19-4 0 16,21-6 0-16,7-7 0 16,-1-5 0-16,-5-5 0 15,-14 4 0-15,-16-1-12 16,-11 4-9-16,-23 4 21 15,-23 0-13-15,-16-2-14 16,-38-2-198-16,13-10-375 16,10-10-530-16</inkml:trace>
  <inkml:trace contextRef="#ctx0" brushRef="#br0" timeOffset="16572.59">19326 6846 2640 0,'0'0'636'0,"0"0"-466"15,0 0-81-15,0 0-89 16,0 0-660-16,0 0-729 0</inkml:trace>
  <inkml:trace contextRef="#ctx0" brushRef="#br0" timeOffset="16730.29">17737 7128 2324 0,'0'0'856'16,"0"0"-332"-16,0 0-338 16,194-19-58-16,-22 5-128 15,-16 5-23-15,-21 0-701 0</inkml:trace>
  <inkml:trace contextRef="#ctx0" brushRef="#br0" timeOffset="17310.96">20983 7538 821 0,'0'0'1535'0,"0"0"-752"16,0 0-253-16,0 0-274 15,68-133-85-15,-35 101-171 16,5 4 0-16,2 8 0 16,-1 12 0-16,2 8 0 15,-5 4 0-15,-3 28 0 16,-8 10 0-16,-8 10 0 16,-7 7 0-16,-6-4 0 15,-4-4 0-15,0-9 0 16,0-10 0-16,0-12 0 0,0-14 0 15,0-6 0-15,0-10 0 16,2-26 0-16,15-12 0 16,10-13 0-16,9-1 0 15,2 2 0-15,2 12 0 16,-4 14 0-16,-3 22 0 16,-2 12 0-16,0 14 0 15,-2 28 0 1,0 13 0-16,0 4 0 0,0 0 0 15,-4-5 0-15,-2-8 0 0,-6-14 0 16,-1-12-27-16,-1-14-212 16,18-14-121-16,-4-18-488 15,5-6-773-15</inkml:trace>
  <inkml:trace contextRef="#ctx0" brushRef="#br0" timeOffset="17596.25">22579 7315 2174 0,'0'0'911'0,"0"0"-291"16,0 0-229-16,0 0-391 0,0 0 0 31,0 0 0-31,26 116 0 0,1-48 0 0,2 1 0 16,-2-7 0-16,0-12 0 15,-7-12 0-15,-4-16 0 16,-6-18 0-16,-5-4 0 15,-1-18 0-15,3-20 0 16,2-12 0 0,2-13 0-16,5-2 0 0,3-6 0 15,2 5 0-15,-3 12 0 0,1 16 0 16,-3 24 0 0,4 22-90-16,-2 24-441 0,-2 6-749 15</inkml:trace>
  <inkml:trace contextRef="#ctx0" brushRef="#br0" timeOffset="18345.93">23200 7716 1969 0,'0'0'841'0,"0"0"-247"31,0 0-304-31,0 0-157 0,103-124-76 16,-50 88-40-1,-8 1-4-15,-9 2-13 0,-18 2 0 0,-16 3-1 0,-2 8-5 32,-23 10 0-32,-14 10 6 15,-6 4 0-15,1 26 5 16,4 11 10-16,13 6-9 0,13 6-5 16,12-1 8-16,6-6-7 15,32-12 16-15,13-10-17 16,14-16 11-16,1-8-12 15,-3-10-6-15,-7-18 6 0,-14-8 0 16,-11-4 0-16,-9-1 14 16,-7 5 0-16,-3 10 16 15,-5 8-2 1,-3 14-22-16,0 4-6 0,1 14-13 16,4 16 13-16,4 9 0 15,3-1 1-15,8 0-2 16,5-8-25-16,7-10-24 15,6-12 16-15,5-8-17 16,0-6 16-16,-3-22 29 16,-1-8 6-16,-5-13 0 15,-3-6 7-15,1-12-6 0,-1-25 6 16,-1-30 11-16,-10 7-2 16,-8 17 37-16,-13 28 5 15,-3 44 37-15,-9 16-95 16,-9 10 0-16,-7 50 0 15,2 57 0-15,10 31 0 16,7-4 0-16,6-28 0 16,2-33 0-16,15-27 0 15,10 0 0-15,7-6 0 16,9-10-11-16,3-18-22 0,-1-12 33 16,-3-16-5-1,-2-20 5 1,-4-10 13-16,-2-8-4 0,-5-1 18 0,-6 5-27 15,0 10 0-15,-7 14 0 16,-5 18 0-16,-3 8 0 16,2 16 0-16,1 22 0 15,-1 8 0-15,9 4 0 16,1-1 0-16,2-11-77 16,15-16-430-16,-2-14-406 15,-6-8-1185-15</inkml:trace>
  <inkml:trace contextRef="#ctx0" brushRef="#br0" timeOffset="18511.95">24916 6930 2515 0,'0'0'771'0,"0"0"-407"0,0 0-169 16,0 0-124-16,0 0-71 15,0 0-93-15,0 0-426 16,-65 44-736-16</inkml:trace>
  <inkml:trace contextRef="#ctx0" brushRef="#br0" timeOffset="18644.98">24096 7177 2485 0,'0'0'759'15,"0"0"-489"-15,0 0 0 16,207-10-188-16,-51 7-82 15,10 3-295-15,-40 0-487 16,-34 4-591-16</inkml:trace>
  <inkml:trace contextRef="#ctx0" brushRef="#br0" timeOffset="18943.32">25498 7417 1714 0,'0'0'817'0,"0"0"-244"15,0 0-215-15,0 0-97 16,0 0-87-16,0 0-108 16,0 0-27-16,-92-76-3 15,50 96-28-15,-1 14 11 16,3 10-7-16,9 6 7 15,11 0-19-15,13-1 0 0,7-5 0 16,25-6 0-16,24-10 0 16,11-10 0-16,12-12-66 15,1-6-140-15,18-16-137 16,-20-12-353-16,-13-2-315 0</inkml:trace>
  <inkml:trace contextRef="#ctx0" brushRef="#br0" timeOffset="19573.22">25857 7557 1347 0,'0'0'656'0,"0"0"-348"16,0 0 210-16,0 0-258 0,0 0-137 15,0 0-33-15,0 0-51 16,52 0-30-16,-29-5-9 16,-5-5-6-16,-5-4-16 15,-6-3 2-15,-7-2 16 16,0-2-2-16,-3 3 7 15,-12 0-1-15,-7 8 74 16,-3 6 12-16,-4 4 28 16,-4 6-17-16,2 20-7 15,2 10-9-15,6 7-33 16,12 0-15-16,11 0-9 16,0-3-23-16,18-6 11 0,20-10-12 15,8-6 7-15,10-8-7 16,4-10-12-16,3 0-7 15,-5-4 8-15,-2-16 11 16,-3-6 0-16,0-10 0 16,3-12-1-16,0-9 1 15,0-7-36-15,-6-4 3 16,-7 2 32-16,-11 6-5 16,-17 12 6-16,-11 10 33 0,-4 14 24 15,-9 11 5 1,-20 13-44-16,-2 0-17 0,-2 21 5 15,4 4-5-15,6 8 0 16,10-5 0-16,13-2 0 16,0-2-1-16,13-6-4 15,19-4-5-15,8-2 1 16,2-6 8-16,1-4 2 16,-5-2-1-16,-7 0 5 15,-4 0 4-15,-6 0-9 16,2 4 11-16,-3 4 6 15,3 6 3-15,-4 8 3 16,2 6-24-16,-6 7 0 0,-3 5 0 16,-6 0 0-16,-6 0 0 15,0-2 0-15,0-4-29 16,-25-8-1-16,-57 2-45 16,2-8-201-16,-9-10-503 0</inkml:trace>
  <inkml:trace contextRef="#ctx0" brushRef="#br0" timeOffset="20464.23">5842 9468 1054 0,'0'0'679'0,"0"0"-362"15,0 0 203-15,0 0 75 16,0 0-139-16,0 0-237 16,0 0-56-16,-2-46-70 15,-4 16-93-15,2-8 0 16,-5-8 0-16,-4-10 0 15,-5-12 0-15,-6-28 0 16,-1 1 0-16,-1-3 0 16,1 6 0-16,9 29 0 15,1 12 0-15,11 25 0 16,4 17 0-16,0 9 0 0,11 21 0 16,11 15 0-16,-3 11-29 15,0 8-5-15,-15 5-34 16,-4 2-1-16,-11 0 30 15,-24 2 11-15,-15-3 28 16,-6-5 1-16,8-12 0 16,9-10 30-16,22-14-7 15,17-10-9-15,22-10 7 16,56 0 7-16,53-30-1 16,54-10-28-16,21-7-27 0,-46 11-313 15,-42 11-844-15</inkml:trace>
  <inkml:trace contextRef="#ctx0" brushRef="#br0" timeOffset="24541.33">7526 9182 1460 0,'0'0'347'16,"0"0"-144"-16,0 0 19 15,0 0-115-15,0 0-69 16,0 0-23-16,0 0 28 16,-7 0 67-16,7 0 36 15,-2 0 11-15,2 0-20 16,0 0-37-16,0 0-22 0,0 0-27 16,0 0-25-16,0 0 4 15,0-2-9-15,0 2 9 16,0-2 22-16,0 2 6 15,0 0 20-15,0-2 5 16,0-2-19-16,0-2 10 16,0-4-40-16,2-4-16 15,12-4 6-15,1 0-18 16,8-2 6-16,1 2 0 16,5 0-10-16,-3 3 35 15,3 5-14-15,-2 2 8 16,-2 4 7-16,-3 4-26 15,-2 0 7-15,2 15-6 0,-1 14-12 16,0 14 15-16,2 8-16 16,-3 10 0-16,-5-1 12 15,-1-2-12-15,-9-6 14 16,-1-8-14-16,-4-9 0 16,0-11-5-16,0-10 5 15,0-10 0-15,0-4 22 16,0 0 3-16,0-17-25 15,0-12 0-15,2-15 0 16,10-11 0-16,3-7 0 0,10 0 0 16,4 2 0-16,6 12 0 15,3 10 0-15,2 15 0 16,-2 15 0-16,-2 8 0 16,-5 11 0-16,-4 25 0 15,-6 8 0-15,-2 10 0 16,-6 2 0-16,-6-2 0 15,0-6 0-15,-5-4 0 16,0-8 0-16,0-8 0 16,2-10-75-16,19-18-393 15,-1 0-400-15,3-5-576 0</inkml:trace>
  <inkml:trace contextRef="#ctx0" brushRef="#br0" timeOffset="24745.1">8697 9230 2097 0,'0'0'894'16,"0"0"-391"-16,0 0-163 15,0 0-160-15,0 0-127 16,0 0-24-16,141-50-29 16,-76 42 0-16,-5 0-11 15,-4 0-47-15,-14 2-134 0,-11 2-138 16,-11-2-250-16,-11 2-210 15,-7 0-1196-15</inkml:trace>
  <inkml:trace contextRef="#ctx0" brushRef="#br0" timeOffset="24996.5">9358 8863 2034 0,'0'0'755'0,"0"0"-287"0,0 0-107 15,0 0-102-15,0 0-103 16,0 0-93-16,0 0-63 16,-12-34 0-16,12 66 0 15,0 14 0-15,3 12 0 16,3 9 0-16,1 5 0 16,-1 0 0-16,-1-2 0 15,-3-4 0-15,-2-6 0 16,0 11-54-16,-5-17-526 15,-7-14-780-15</inkml:trace>
  <inkml:trace contextRef="#ctx0" brushRef="#br0" timeOffset="26467.91">10721 9302 1190 0,'0'0'597'0,"0"0"-231"31,0 0-27-31,0 0-40 0,0 0-122 0,0 0-70 16,0 0-39-16,0 0-23 16,0 0-20-16,6 0 22 15,8 0 39 1,8 0-12-16,7 0-19 16,0-10-17-16,2-4-25 15,-4-2 8-15,-5 0-1 16,-6 0 7-16,-7-2 27 0,-7 0 9 15,-2 0-9-15,0 2-12 16,-4 2-18-16,-14 4 0 16,-3 7-14-16,-5 3-9 15,-3 3 15-15,-2 21-15 16,2 4 7-16,5 6 16 16,5 2-23-16,13 0 17 15,6-2-9-15,0-6-9 16,16-3 10-16,17-10-8 15,11-5 11-15,12-10 2 16,11 0-15-16,9 0-31 16,8-18-103-16,1 0-109 15,2-2-62-15,-9 0-187 0,-9 0 178 16,-16 0 16-16,-10 0 131 16,-12 0 167-16,-13 0 60 15,-7 0 205-15,-6 2 52 16,-5 0 22-16,0 0-76 15,0 0-31-15,-7 4-46 16,-7 0-33-16,-3 5-63 16,-6 5-28-16,-3 4-11 15,-8 4-30-15,-3 23-3 16,-4 9 22-16,5 8-40 0,7 4 0 16,12 0 0-16,13-6 0 15,4-6 0-15,10-12 0 16,24-12 0-1,8-12 0-15,7 0 0 0,3-24 0 16,-4-14 0-16,-5-12 0 16,-7-10 0-16,-7-10 0 15,-10-9 0-15,-7-7 0 16,-6-2 0-16,-4 4 0 16,-2 12 0-16,0 20 0 15,0 23 0-15,-8 28 0 16,-2 5 0-16,2 42 0 0,1 20 0 15,5 12 0-15,2 8 0 16,0 0 0-16,25-5 0 16,10-11 0-16,11-10 0 15,10-16 0-15,9-14-74 16,5-18-91-16,23-12-154 16,-17-22-457-16,-12-8-233 0</inkml:trace>
  <inkml:trace contextRef="#ctx0" brushRef="#br0" timeOffset="27570.12">12310 9042 1204 0,'0'0'852'16,"0"0"-275"-16,0 0-91 15,0 0-164-15,0 0-64 0,0 0-101 16,0 0-67-16,-105-54-46 16,71 77-16-16,-1 12-27 15,1 5 0-15,10 2 0 16,9-2 5-16,12-8-12 15,3-6-3-15,22-12-30 16,13-12 18-16,6-2-3 16,1-14 24-16,-2-16 1 15,-6-4-1-15,-10-2 29 0,-6 4 26 16,-7 5 28-16,-3 5-83 16,-6 10 0-16,-2 6 0 15,0 6 0-15,0 4 0 31,0 27 0-31,0 15 0 0,0 18 0 0,2 26 0 16,2 28 0-16,1-6 0 16,-3-7 0-16,0-13 0 15,-2-20 0-15,0 8 0 16,0 5 0-16,-7-17 0 16,-11-16 0-16,-7-18 0 15,0-18 0-15,-9-16 0 16,-2-8 0-16,-2-34 0 0,3-34 0 15,16-38 0-15,19-43 0 16,29-13-72-16,25 25-36 16,2 39-89-16,-8 50 73 15,0 16 34-15,8 6 18 16,4 3 37-16,2 9 13 16,-11 17 22-16,-13 5 1 15,-11 0 23-15,-10 5 27 16,-6 8-18-16,-1-4-10 15,-1 0-1 1,1-5-16-16,6-4 8 0,5 0 8 0,2-14-20 31,-2-7 10-31,-1-2-12 0,-9-1 6 0,-7-1 9 16,-4 3 15-16,0 2 37 16,-17 6 16-16,-10 8-28 15,-4 6 8-15,-2 0-28 16,2 20-7-16,-1 10-7 15,8 3-21-15,8 3 1 16,9-3 19 0,7 0-10-16,4-7 11 0,23-6-9 0,15-6 6 15,10-6-6 1,8-6-12 0,5-2-1-16,7 0 0 15,-1-16 1-15,-3-4 12 16,-5-6-9-16,-5-8-3 15,-9-6 0-15,-9-9 0 16,-9-5 0-16,-8 0 0 16,-10 0 0-16,-7 6 0 15,-6 10 0-15,0 10 0 16,-17 10 0-16,-8 14 0 16,-4 4 0-16,-4 5 0 15,-1 24 0-15,5 3 0 16,5 4 0-16,9-4 0 0,9-2 0 15,6-4 0-15,6-6 0 16,22-6 0-16,15-2 0 16,5-6 0-16,6 0 0 15,2-4 0-15,-9 2 0 16,-5 2 0-16,-9 5 0 16,-6 2 0-16,-6 6 0 15,-6 4 0-15,-7 6 0 16,-8-1 0-16,0 2 0 15,-11-4 0-15,-20-4 0 16,-6-4 0-16,-6-6 0 0,1-6 0 16,8-6 0-16,16 0 0 15,28-26-83-15,25-8-489 16,12-2-855-16</inkml:trace>
  <inkml:trace contextRef="#ctx0" brushRef="#br0" timeOffset="27711.23">14041 9057 831 0,'0'0'1904'0,"0"0"-1187"0,0 0-377 15,0 0-36-15,0 0-304 16,0 0-24-16,0 0-315 16,0 0-921-16</inkml:trace>
  <inkml:trace contextRef="#ctx0" brushRef="#br0" timeOffset="30712.88">3023 10651 1557 0,'0'0'626'15,"0"0"-403"-15,0 0 262 16,0 0-186-16,0 0-5 16,0 0-92-16,4 0-47 15,-4 0-2-15,-2-5-51 0,-15-13-102 16,-10-9 0-1,-11-10 0-15,-11-14 0 0,-16-25 0 16,-11-36 0-16,5-37 0 16,13-15 0-16,29 8 0 15,27 35 0-15,2 47 0 16,12 26 0 0,11 18 0-16,16 8 0 0,9 5 0 15,15 16 0-15,1 2 0 16,-1 38 0-16,-10 15-14 0,-13 14-14 15,-17 10-13 1,-23 8 4-16,-11 5 35 0,-41 3-19 16,-19-2 20-16,-14-5 1 15,-4-13 0-15,12-12 9 16,14-18-8-16,20-16 17 16,28-16 26-16,15-10-35 15,55-2 1-15,66-34 8 16,51-22-12-16,15-4 23 15,-29 8-29 1,-51 16 0-16,-52 19-3 16,-24 10-6-16,-8 0-26 15,-11 7-70-15,-12 0-153 0,-23 10-291 16,-10 5-950-16</inkml:trace>
  <inkml:trace contextRef="#ctx0" brushRef="#br0" timeOffset="34540.39">4388 10672 1617 0,'0'0'358'0,"0"0"-3"16,0 0 166-16,0 0-315 0,0 0-71 15,0 0-14-15,0 0-39 16,0-50-28-16,0 50-10 16,0 0-14-16,0 0 7 15,0 0-37-15,0 0-2 16,0 0 1-16,0 0-22 15,0 0-14-15,0 0-17 16,0 0-41-16,0-3-77 0,-6 2-423 16,-9-6-1476-16</inkml:trace>
  <inkml:trace contextRef="#ctx0" brushRef="#br0" timeOffset="34999.68">2504 9958 2080 0,'0'0'484'15,"0"0"-298"1,0 0 176-16,0 0-93 0,-147 4-138 16,118 38-86-16,9 12-45 15,9 5-5-15,11-5 4 16,0-7-4-16,22-11-9 16,13-15-44-16,12-21 13 0,9-4 42 15,4-36 3 1,1-16 0-16,-5-9 21 0,-10-7-12 15,-13 2 22-15,-15 6 23 16,-18 7 32 0,0 17 44-16,-29 18-41 0,-11 18-25 15,-11 4-10-15,-1 29-39 16,6 12 0-16,10 9-13 16,16 3-1-16,20 1-1 15,9-6-20-15,38-4-82 0,53-2-177 16,-8-12-263-16,-11-8-501 0</inkml:trace>
  <inkml:trace contextRef="#ctx0" brushRef="#br0" timeOffset="35475.06">2524 11387 2145 0,'0'0'376'0,"0"0"-23"0,0 0 29 16,-114-27-72-16,79 31-178 0,-1 24-72 15,7 8-33-15,6 4-17 16,10 0-7 0,9-8-3-16,4-8 0 0,4-10-8 15,19-12-15 1,8-2 23-1,0-8 2-15,-5-16 5 16,-5-4 11-16,-13-4-9 16,-8 0 8-16,-2 2 19 0,-22 9 3 15,-7 12 4-15,-5 9-43 16,5 20-17-16,9 22-71 16,22 28-362-16,22-8-401 15,23-14-671-15</inkml:trace>
  <inkml:trace contextRef="#ctx0" brushRef="#br0" timeOffset="35711.53">3237 11486 2378 0,'0'0'661'0,"0"0"-358"16,0 0 62-16,-129 18-185 15,108 6-134-15,15 0-29 16,6-2-16-16,2-4-1 15,23-6 2-15,6-12-1 16,2 0 13-16,-2-14 1 16,-4-16-15-16,-9-8 28 15,-9-4-22-15,-9-4 18 16,0 2 31-16,-12 4-55 0,-13 13 0 16,-23 27-9-16,6 10-215 15,1 18-789-15</inkml:trace>
  <inkml:trace contextRef="#ctx0" brushRef="#br0" timeOffset="36261.98">4941 10943 1857 0,'0'0'1226'0,"0"0"-871"16,0 0 14-16,-115-51-162 15,84 130-125-15,6 43-82 16,7 18 0-16,13-13 0 0,5-39 0 16,0-38-9-16,7-18-75 15,9-8-57-15,-1-14-23 16,1-10 44-16,-3-26 93 15,-3-36 27-15,-8-32 14 16,-2-33 8-16,0 7 40 16,0 14 4-16,0 23 7 15,0 33 40-15,0 10-16 16,2 12 1-16,7 28-98 16,7 10 0-16,19 52 0 0,5 10 0 15,9 13 0-15,8 9 0 16,-1-16 0-16,7 4 0 15,-3-15 0-15,-11-19 0 16,-11-18-14-16,-15-20-14 16,-15-10 28-16,-8-22 42 15,0-26-42-15,-4-30 0 16,-9-3 0-16,1-7 0 16,3 0 0-16,7 21 0 0,2 8 0 15,0 23 0 1,2 22 0-16,19 14 0 0,21 41-191 15,-7 12-379 1,1-3-497-16</inkml:trace>
  <inkml:trace contextRef="#ctx0" brushRef="#br0" timeOffset="36545.1">5761 11207 2201 0,'0'0'703'0,"0"0"-146"16,0 0-220-16,0 0-143 15,0 0-90-15,-120 42-104 16,115 1 0 0,5 2 0-16,11 0 0 0,23-9 0 15,9-12 0-15,5-14 0 16,6-10 0-16,-3-12 0 16,-9-20 0-1,-8-12 0-15,-16-10 0 0,-14-7 0 16,-4-1 0-16,-25 0 0 15,-14 12 0-15,-11 19 0 0,0 24 0 16,0 7 0 0,8 42-17-16,18 42-191 0,10-8-415 15,14-8-495-15</inkml:trace>
  <inkml:trace contextRef="#ctx0" brushRef="#br0" timeOffset="36704.81">6559 11350 2746 0,'0'0'888'0,"0"0"-590"0,0 0-178 15,0 0-120-15,0 0-497 16,0 0-1251-16</inkml:trace>
  <inkml:trace contextRef="#ctx0" brushRef="#br0" timeOffset="37305.41">7236 11117 3019 0,'0'0'704'16,"0"0"-479"-16,0 0-77 15,0 0-148 1,0 0 0-16,0 0 0 0,-29 140 0 15,29-82 0-15,5-4-47 16,19-7-59-16,7-13-113 16,5-14 1-16,-3-18 77 15,-4-2 83 1,-10-22 58-16,-13-16 8 0,-6-10 47 31,-9-6 51-31,-17-11 5 16,-8-3-9-16,1-8-7 0,4-2-34 15,11 1 1-15,15 5 1 16,3 10-9-16,25 8 18 16,19 14-72-16,10 14 0 15,4 16 0-15,0 10 0 16,0 14 0-16,-7 32 0 16,-6 30 0-16,-10 38 0 15,-14 37 0-15,-15 15 0 16,-6 4 0-16,-6-5 0 15,-15-13 0-15,1-9 0 0,7-27 0 16,1-29 0-16,10-32 0 16,2-12 0-16,0-3 0 15,12-6 0-15,13-10 0 16,4-20 0-16,6-6 0 16,-4-32 0-16,-4-18 0 15,-12-16 0-15,-15-30 0 16,-15-35 0-16,-43-22 0 15,-4 15 0-15,2 32 0 0,14 39 0 16,17 29 0-16,0 0 0 16,8 2 0-16,21-16-42 15,11 16-569-15,28 2-1369 0</inkml:trace>
  <inkml:trace contextRef="#ctx0" brushRef="#br0" timeOffset="38374.71">8419 11314 1388 0,'0'0'623'0,"0"0"-268"16,0 0 26-16,0 0-82 15,0 0-121-15,0 0-122 16,0 0 39-16,62 1-3 16,-27-1-37-16,7 0-4 0,0-5-39 15,1-13-4-15,-6-3 13 16,-10-1-2 0,-12-2 58-16,-13 0 4 0,-2 0-24 15,-8 2 6-15,-19 6-45 16,-11 8-18-1,-4 8 26-15,-3 0-25 0,1 22 13 16,5 8-7-16,10 6-5 16,14 5 20-16,15-4-22 15,5-1 0-15,32-5 16 0,23-8-15 16,34-9 16-16,31-11-17 16,-5-3-26-16,-8-4-31 15,-19-14-144-15,5-14-120 16,-13 3-343-16,-7 1-197 0</inkml:trace>
  <inkml:trace contextRef="#ctx0" brushRef="#br0" timeOffset="38769.87">9545 11181 1252 0,'0'0'730'0,"0"0"-210"0,0 0-6 16,0 0-208-16,0 0-74 31,0 0-51-31,0 0-79 0,-67-82-39 0,38 82-12 16,-4 16-34-16,-3 12 16 15,-5 8 1-15,6 4-8 16,6 2 6-16,12-6-32 16,9-4-3-16,8-10-3 15,4-5 12-15,31-13-3 16,11-4-3-16,10-8-12 16,4-24 2-16,-2-13-20 15,-7-11 21-15,-10-10 9 0,-10-12 0 16,-12-6 12-16,-9-2-12 15,-10 5 21-15,0 17 10 16,-5 22-31-16,-15 22 0 31,0 20 0-31,0 14 0 0,4 36 0 0,10 18 0 16,6 12 0-16,6 6 0 16,30-3 0-16,15-7 0 15,14-14 0-15,10-13 0 0,6-20-87 16,33-21-260-1,-23-8-369 1,-14-1-339-16</inkml:trace>
  <inkml:trace contextRef="#ctx0" brushRef="#br0" timeOffset="39605.55">10386 11077 1765 0,'0'0'777'0,"0"0"-230"15,0 0-188-15,0 0-83 16,0 0-97-16,-100-106-74 15,67 102-51-15,-5 4-20 16,-2 5-34-16,2 22 0 0,7 4 0 16,10 6-3-16,15-3 2 15,6-6 1-15,14-10-24 16,19-8 8-16,9-10 14 16,5 0-16-16,-5-20 18 15,-6-6 0-15,-9-2 15 16,-11 0 34-16,-10 6-49 15,-6 4 0-15,0 7 0 16,0 10 0-16,0 1 0 16,-2 23 0-16,-10 28 0 15,4 33 0-15,4 34 0 0,4 37 0 16,6 9 0-16,17-8 0 16,-6-33 0-16,-3-41 0 15,-10-24 0-15,-4-18 0 16,0 0 0-16,-18-5 0 15,-10-9 0-15,-13-18 0 16,-7-8 0-16,-2-22 0 16,4-25 0-16,7-35 0 15,22-38 0-15,17-35 0 16,38 11 0-16,17 28 0 0,8 37 0 16,14 24 0-16,39-10 0 15,0 9 0-15,-5 6 0 16,-17 18 0-16,-31 12 0 15,-4 2 0-15,-5 0 0 16,-21 4 0-16,-14 0 0 16,-15 2 0-16,-4 2 0 15,0-2 0-15,-18 2 0 16,-6 3-18-16,-3 7 17 16,-4 0-11-16,0 17 7 15,-3 21 5-15,8 14 0 0,5 6 6 16,15 2-3-16,6-4-3 15,22-9-1-15,25-18 1 16,17-12-34-16,12-17-8 16,0-6-39-16,-2-28 22 15,-12-15 53-15,-13-7 6 16,-14-4 44-16,-10-2 19 16,-11 8-6-16,-8 10 29 15,-4 13-86-15,1 17 0 16,3 14 0-16,8 7 0 15,7 26 0-15,11 14 0 0,8 7 0 16,2 6 0 0,-4-2 0-16,-7-4 0 0,-15-7 0 15,-16-11 0-15,-6-8 0 16,-37-12 0-16,-11-6 0 16,-1-10 0-16,8-4 0 15,16-18-78-15,20-6-648 0</inkml:trace>
  <inkml:trace contextRef="#ctx0" brushRef="#br0" timeOffset="40165.71">12493 10467 1996 0,'0'0'750'16,"0"0"-215"-16,0 0-47 16,0 0-161-16,0 0-327 15,0 0 0-15,0 0 0 0,-65 151 0 16,51-59 0-1,8 4 0-15,6-3 0 0,0-9 0 16,11-14 0-16,15-14 0 16,12-14 0-16,9-18 0 15,2-16 0-15,4-8 0 16,1-14 0-16,-2-20 0 16,-2-8 0-16,-2-7 0 15,-9 6 0-15,-10 9 0 16,-8 10 0-16,-13 16 0 15,-8 8 0-15,0 14 0 16,0 22 0-16,0 8 0 0,9 6 0 16,7-2 0-16,4-6 0 15,6-12 0-15,3-12 0 16,-2-12 0-16,0-6 0 16,-4-2 0-16,-8-22 0 15,-7-6 0-15,-8-8 0 16,0-4 0-16,-10-2 0 15,-15 2 0-15,-2 5 0 16,1 12 0-16,-1 8 0 16,1 9 0-16,-12 6 0 15,7 2-231-15,0-2-950 0</inkml:trace>
  <inkml:trace contextRef="#ctx0" brushRef="#br0" timeOffset="40339.08">12298 10730 2450 0,'0'0'895'16,"0"0"-415"-16,0 0-209 15,0 0-271-15,197-36 0 0,-48 36-21 16,-18 0-330 0,-22 0-996-16</inkml:trace>
  <inkml:trace contextRef="#ctx0" brushRef="#br0" timeOffset="40968.98">13845 10629 95 0,'0'0'2778'0,"0"0"-1876"16,0 0-671-16,0 0-141 15,0 0-90-15,0 0 0 0,0 0 0 16,11 125 0-16,0-47 0 15,3 4 0-15,1-3 0 16,3-15 0-16,-5-14 0 16,-1-16 0-16,-4-18 0 15,-1-14 0-15,-1-2 0 16,6-14 0-16,1-14 0 16,5-8 0-16,4-4 0 15,5 2 0-15,2 6 0 16,0 7 0-16,2 14 0 15,-2 11 0-15,0 0 0 16,-4 27 0-16,-6 12 0 16,-5 4 0-16,-12 6 0 15,-2-3-78-15,-13-6-60 0,-25-8-36 16,-11-8 63-16,-11-12 76 16,-2-10 35-16,1-2 16 15,12 0 71-15,18-14 27 16,20-2-2-16,11-2-23 15,19-2-47-15,33 0-12 16,15 4-29-16,11 2 6 16,2 4-7-16,0 0-21 15,-11 2-9-15,-13 0 6 16,-13-2 21-16,-15-4 3 0,-12-2 1 16,-12-4 17-16,-4-4 7 15,0-2-17-15,-8 5-8 16,-13 6 2-16,-3 10 5 15,-3 5 8-15,3 14 2 16,2 22 6-16,9 11-23 16,13 7 0-16,0 0 0 15,23-4 0-15,25-8 0 0,14-10 0 16,15-12 0 0,46-16-87-16,-18-4-201 15,-13-4-535-15</inkml:trace>
  <inkml:trace contextRef="#ctx0" brushRef="#br0" timeOffset="43369.53">16135 11153 309 0,'0'0'2015'0,"0"0"-1226"16,0 0-434-16,0 0-46 0,0 0-142 16,-2-128-100-16,33 93-28 15,7-2-33-15,0-6-5 16,-3-3 8-16,-6-2-3 16,-11 2-3-16,-11 6-3 15,-7 10-17-15,-7 12 16 16,-20 14-11-16,-2 4 12 15,7 10-8-15,13 14 8 16,9 4 0-16,16 2-1 16,31-2 1-16,11-4-6 15,8 0 6-15,1-4 0 16,-7 2-1-16,-13 0-6 16,-15 7 6-1,-17 4 0-15,-15 3-5 0,0 3 0 0,-9-1 6 16,-8-6 0-16,5-4 4 15,10-6 2-15,2-8-6 16,20-6 0-16,22-8 2 16,19 0-2-16,5-8 0 15,8-16 0-15,-5-10-5 16,-9-8 7-16,-8-9-2 16,-12-4 0-16,-13-6 0 15,-14 3-9-15,-13 10 9 16,0 14 0-16,-23 20 16 15,-10 14-15-15,-3 22-1 0,3 24 0 16,8 14 0-16,19 6-4 31,6-1 4-31,24-9 0 16,23-14-8-16,13-14 7 16,8-16 0-16,-2-12-24 15,-3-6 0-15,-11-24 24 16,-9-6 1-16,-7-10 0 15,-5-4 14-15,-2-4-13 16,-4 1 20-16,-2 9-16 16,-2 12-4-16,-5 18 7 15,-1 14-8-15,-3 16 0 0,-4 28-7 16,-1 12 16-16,-5 8-9 0,0-1 0 16,-2-7 1-16,0-12-4 15,0-14 3-15,0-16 0 16,2-12-3-16,10-2 9 15,5-16 6-15,8-18-12 16,8-8 1-16,5-8-6 16,7 0 5-16,-3 0 0 15,0 10 2-15,-5 11 7 16,-8 19-10-16,-10 10 1 16,-5 16-3-16,-8 22-6 15,1 9 9-15,-3 0 0 0,3 0-9 16,4-7 3-16,7-10-10 15,4-10-17-15,7-12 1 16,7-8 31-16,1 0-16 16,4-18 17-16,1-6 1 15,1-6 7-15,-1-2-6 16,-4 2-2-16,-5 1 0 16,-6 7 5-16,-11 7-4 15,-5 6 6-15,-7 8 6 16,-2 1-11-16,0 0-3 0,1 10 1 15,4 8-10-15,2 0 9 16,-1-3-33-16,6 2-57 16,1-8-2-1,1-2 21-15,6-7 54 0,3 0 7 16,1-4 11-16,4-14-3 16,-1-7 12-16,0 2 3 15,-8 0 53-15,-3 5 5 16,-9 6 34-16,-7 10-31 15,-2 2-29-15,0 13-26 16,-8 15-18-16,-3 8 0 0,4 4-2 16,7-4 4-16,0-4-4 15,13-8-13-15,16-8-19 16,5-10 10-16,3-6-8 16,-1-4 14-16,-7-20 18 15,-11-6 0-15,-9-6 3 16,-9-6-2-16,-3-4-1 15,-23-1 0-15,-12 3-10 16,-4 6-1-16,-1 12 10 16,3 10-5-16,9 12 6 15,13 4 0-15,11 0-1 16,7 6 1-16,12 8-7 0,21-2 7 16,12-2 9-1,6-4-8-15,0-4 6 0,0-2-6 16,-3 0 5-16,-6 0-5 15,-3-4-1-15,-5-2 0 16,-3 4 2-16,-4 2-1 16,-3 0 18-16,-1 18-17 15,-4 8 11-15,0 6-2 16,-1 4-11-16,-3-1-5 16,1-3 4-16,-1-9 2 15,-1-8 7 1,-1-9-7-16,-2-6-1 0,5 0 5 0,-1-12-5 15,5-11-1-15,5-3 1 16,2 1 0-16,2-1 0 31,0 1 0-31,2 3-13 0,-5 4 12 16,-1 4-14-16,-9 4 6 0,-1 6 9 31,-1 4 0-31,3 0 10 16,8 0-10-16,8 0 1 0,7 0-1 0,5 4-28 15,1-2-14-15,-1-2 6 16,-7 0 27 0,-7-4 9-16,-6-14 1 15,-10-2 18-15,-5-4 2 16,-10-2-20-16,0 0 10 16,-10 4-10-16,-17 8-1 15,-6 8 10-15,-5 6-2 16,-2 8-1-16,7 24 13 15,6 8-11-15,16 6 4 16,11 2 1-16,9-2-13 16,33-4 16-16,18-9-17 15,17-8 0-15,12-10-63 16,9-12-98-16,4-3-59 16,-4 0-81-16,-3-19-185 0,-10-9 199 15,-8-7 28-15,-15-6 109 16,-14-2 150-16,-10-1 31 15,-15 6 240-15,-10 4 83 16,-10 8-27-16,-3 6-61 16,0 10-17-16,-23 8-23 15,-10 2-91-15,-10 14-78 16,-10 22-9-16,-1 14-19 0,-2 6-23 16,12 6 7-1,11-2-13-15,19-5-22 0,14-11-5 16,12-14-20-16,30-14 22 15,11-16-10-15,6 0 13 16,-2-28 21-16,-6-12 2 16,-9-15-1-16,-5-10 29 15,-6-30-17-15,-10-33 1 16,-5-42-13-16,-13-19-11 16,-3 8 5-16,-13 43-9 15,-12 58 15-15,0 36 12 16,-2 28 4-16,-2 14 13 0,0 2-19 15,5 30-2-15,15 48-5 16,9 42-2-16,35 32 11 16,13 13 10-16,-4-17-16 15,-13-33 8-15,-15-37-13 16,-7-18 8-16,2-6-16 16,2 4 7-16,5 0-69 15,20 9-183-15,-4-23-429 16,-3-14-741-16</inkml:trace>
  <inkml:trace contextRef="#ctx0" brushRef="#br0" timeOffset="44008.41">9995 12829 2179 0,'0'0'642'0,"0"0"-180"15,0 0 0-15,0 0-314 16,0 0-94-16,223-64-18 16,-105 40-36-16,-7 4 0 15,-18 8-30-15,-30 8-240 16,-25 4-228-16,-14 0-379 15,-24 12-420-15</inkml:trace>
  <inkml:trace contextRef="#ctx0" brushRef="#br0" timeOffset="44102.75">10019 13056 1446 0,'0'0'526'16,"0"0"-130"-16,0 0 150 16,0 0-251-16,0 0-90 15,163 30-108-15,-9-58-97 16,-19 0-19-16,-16 0-719 0</inkml:trace>
  <inkml:trace contextRef="#ctx0" brushRef="#br0" timeOffset="44872.75">11951 12828 1739 0,'0'0'732'0,"0"0"-226"0,0 0-179 16,0 0-34-1,-2-131-92-15,22 103-84 0,7 4-51 16,6 6-21-16,3 12-3 16,-1 6-30-16,1 6 4 15,-3 26-16-15,-4 16 0 16,0 14 0-16,-6 8 0 16,-6 7 0-16,-3-3 0 15,-10-4-17-15,-4-12-28 16,0-12 0-16,0-16 21 15,-2-16 24-15,-4-14 1 0,0-8 27 16,4-28 8 0,2-16-18-16,0-12 12 0,12-8-12 15,15-3-18 1,6 6 0-16,7 10 0 0,2 17 0 16,3 18 0-16,-1 20 0 15,-1 4 0-15,-3 30 0 16,-9 18 0-16,-8 12 0 15,-11 7 0-15,-7 1 0 16,-5-4 0-16,0-6 0 16,-7-10 0-16,-3-16 0 15,0-16 0-15,8-16 0 16,2 0 0-16,0-36 0 16,16-18 0-16,15-16 0 15,13-12 0-15,10-2 0 0,6 3 0 16,2 13 0-16,1 18 0 15,-7 22 0-15,-8 20 0 16,-7 8 0-16,-8 34 0 16,-6 16 0-16,-10 14 0 15,-5 5 0-15,-5 3 0 16,-7-6 0-16,0-4 0 16,0-12 0-16,4-10-54 15,16-22-324-15,0-10-399 16,0-8-372-16</inkml:trace>
  <inkml:trace contextRef="#ctx0" brushRef="#br0" timeOffset="45045.11">13611 12941 874 0,'0'0'1614'16,"0"0"-814"-16,0 0-281 15,0 0-230-15,0 0-289 16,0 0 0-16,129-63 0 15,-46 54 0-15,4 4 0 16,-3 0 0-16,-12 4 0 16,-14-2-44-16,-19 3-421 15,-23-1-546-15</inkml:trace>
  <inkml:trace contextRef="#ctx0" brushRef="#br0" timeOffset="45406.71">15105 12194 2116 0,'0'0'805'0,"0"0"-444"16,0 0 8-16,0 0-128 15,-142 42-37-15,95 16-204 16,-1 32 0-16,3 34 0 16,21 31 0-16,24 3 0 15,21-11 0-15,33-37 0 16,4-42 0-16,-2-21 0 15,6-15 0-15,9-6 0 0,23-19-176 16,-11-4-528-16,-25-3-674 0</inkml:trace>
  <inkml:trace contextRef="#ctx0" brushRef="#br0" timeOffset="45832.14">15377 12811 2138 0,'0'0'862'0,"0"0"-485"16,0 0-10-16,48-114-124 0,-17 84-134 15,4 6-109-15,5 8 0 32,5 8 0-32,-1 8 0 0,1 10 0 0,-5 24 0 15,-9 12 0-15,-8 10 0 16,-10 7 0-16,-11-1 0 15,-2-4 0 1,0-8 0-16,-15-10 0 16,-1-12 0-16,3-16 0 15,3-12 0-15,8 0 0 16,2-32 0-16,0-14 0 0,21-14 0 16,10-7 0-1,9-3 0-15,7 6 0 0,-1 10 0 16,-1 16 0-16,-3 18 0 15,-6 16 0-15,-5 4 0 16,-6 26 0-16,-3 16 0 16,-5 10 0-16,-3 4 0 15,-5 0 0-15,-3 1 0 16,0-7 0-16,0-8 0 0,1-8-191 16,-3-12-487-1,2-12-424-15</inkml:trace>
  <inkml:trace contextRef="#ctx0" brushRef="#br0" timeOffset="46005.43">16480 12894 1965 0,'0'0'811'16,"0"0"-260"-16,0 0-88 16,0 0-277-16,0 0-66 15,121-85-120-15,-57 73 0 16,10 0 0-16,6 0 0 15,22-8-197-15,-19 2-651 0,-16 0-1161 16</inkml:trace>
  <inkml:trace contextRef="#ctx0" brushRef="#br0" timeOffset="46241.95">17325 12516 1894 0,'0'0'714'15,"0"0"-123"-15,0 0-121 16,0 0-207-16,0 0-99 15,0 0-164-15,0 0 0 16,-7-27 0-16,7 75 0 16,7 14 0-16,-2 6 0 15,-1 6 0-15,0 0 0 16,1-6 0-16,1-5 0 0,2-11 0 16,0-14 0-16,9-22-327 15,2-12-470-15,-3-4-497 0</inkml:trace>
  <inkml:trace contextRef="#ctx0" brushRef="#br0" timeOffset="46462.92">17802 12208 130 0,'0'0'2495'0,"0"0"-1665"15,0 0-599-15,0 0 42 16,0 0-136-16,151 132-137 15,-90-37 0-15,-1 25 0 16,-12-8 0-16,-11-12 0 16,-24-9 0-16,-13-19 0 15,-21 14 0-15,-45 20 0 16,-59 11 0-16,-77-3-123 16,15-22-638-16,2-30-1799 0</inkml:trace>
  <inkml:trace contextRef="#ctx0" brushRef="#br0" timeOffset="47000.7">10334 15031 2181 0,'0'0'786'15,"0"0"-411"-15,0 0-3 16,0 0-138-16,0 0-127 16,0 0-66-16,175-52-41 15,-94 36 0-15,-4 2 0 16,-12 10-110-16,-16 4-340 15,-24 12-199-15,-30 46-211 16,-46 10 188-16,-11 0-300 16,-5-1 972-16,27-37 254 0,6-2 337 15,8-2-190 1,5-2 192-16,13-6-69 0,8-6-180 16,40-12-85-16,47 0-64 15,42-22-89-15,49-14-106 16,-24 0-106-16,-25 0-629 0</inkml:trace>
  <inkml:trace contextRef="#ctx0" brushRef="#br0" timeOffset="47567.49">12221 14704 2510 0,'0'0'839'15,"0"0"-346"-15,0 0-239 16,0 0-254-16,0 0 0 16,0 0 0-16,118-20 0 15,-51 62 0-15,4 8 0 16,-5 13 0-16,-8 7 0 16,-10-6 0-16,-17-2 0 15,-14-8 0-15,-13-11-9 16,-4-12-15-16,-2-12-6 0,-17-19 30 15,-2 0 3-15,6-23-3 32,8-27 24-32,7-12 12 0,4-16-36 0,27-4 0 15,12 6 0-15,9 5 0 16,-2 21 0-16,4 20 0 16,-2 22 0-16,-4 8 0 15,-3 30 0-15,-5 22 0 16,-4 16 0-1,-7 7 0-15,-7 3 0 0,-9-6 0 16,-9-12 0-16,-4-15 0 0,0-14 0 16,0-22 0-1,0-9 0 1,-6-9 0-16,6-31 0 0,0-18 0 0,18-18 0 16,22-4 0-16,14-4 0 31,8 11 0-31,5 19 0 15,-1 24 0-15,-3 22 0 16,-7 8 0-16,-7 34 0 16,-11 16 0-16,-9 17 0 15,-10 3 0-15,-7 2 0 16,-8-4 0-16,-4-10 0 16,0-4-63-16,0-18-466 15,0-15-632-15</inkml:trace>
  <inkml:trace contextRef="#ctx0" brushRef="#br0" timeOffset="47741.37">14215 14955 2058 0,'0'0'832'16,"0"0"-319"-16,0 0-218 16,0 0-59-16,125-66-74 0,-56 54-162 15,13 0 0-15,36-12-99 16,-23 2-551-16,-14-4-1904 0</inkml:trace>
  <inkml:trace contextRef="#ctx0" brushRef="#br0" timeOffset="48269.8">15306 14504 2252 0,'0'0'844'0,"0"0"-280"15,0 0-292-15,34-109-108 16,1 83-164-16,12 7 0 15,6 14 0-15,7 5 0 16,3 28 0-16,-3 18 0 16,-6 19 0-16,-9 11 0 0,-14 6 0 15,-16-2 0-15,-11-4 0 32,-4-13 0-32,-6-15 0 0,-12-20 0 0,-2-16 0 15,4-12 0-15,8-26 0 16,8-20 0-16,0-16 0 15,24-10 0-15,16-7 0 16,12 3 0-16,4 6 0 16,4 16 0-16,-5 16 0 15,-2 21 0-15,-5 17 0 16,-9 9 0-16,-7 32 0 0,-8 16 0 16,-11 13 0-16,-6 4 0 15,-7 5 0-15,0-7 0 16,0 4-81-16,0-18-549 31,0-24-763-31</inkml:trace>
  <inkml:trace contextRef="#ctx0" brushRef="#br0" timeOffset="48443.12">16672 14652 2273 0,'0'0'842'16,"0"0"-462"-16,0 0-35 15,0 0-89-15,158-86-256 16,-93 78 0-16,6 6 0 16,-4 2-48-16,-2 0-222 15,-20 0-467-15,-18 0-757 0</inkml:trace>
  <inkml:trace contextRef="#ctx0" brushRef="#br0" timeOffset="48600.6">16968 14382 1824 0,'0'0'835'0,"0"0"-260"16,0 0-61-16,-37-113-166 16,33 101-348-16,4 12 0 15,0 0 0-15,0 36 0 16,0 14 0-16,0 16 0 16,6 13 0-16,-2 7 0 15,3-2 0-15,-1 1 0 16,4 11 0-16,-4-22-204 15,-1-20-780-15</inkml:trace>
  <inkml:trace contextRef="#ctx0" brushRef="#br0" timeOffset="48996.46">17748 14508 2333 0,'0'0'825'0,"0"0"-482"16,0 0-59-16,0 0-128 16,0 0-62-16,0 0-71 15,0 0-16-15,76-90 7 16,-47 49-13-16,-2-7 15 16,-3-6-16-16,-2-4 0 0,-3-4 0 15,-9 8 0-15,-3 10 0 16,-5 12 0-16,-2 15 0 15,0 13 0-15,0 4 0 16,0 25 0-16,0 23 0 16,0 18 0-16,4 12 0 15,4 10 0-15,3 4 0 16,-1 1 0-16,7-5 0 16,-5-2 0-16,0-6 0 0,-5-12-18 15,-7-3-257-15,-2-1-331 16,-19-18-344-16,-6-12-296 0</inkml:trace>
  <inkml:trace contextRef="#ctx0" brushRef="#br0" timeOffset="49137.74">17806 15089 1679 0,'0'0'666'0,"0"0"-187"16,0 0 44-16,0 0-181 16,0 0-115-16,0 0-115 0,0 0-77 15,129-40-26 1,-48 16-9-16,48-20-96 0,-20 8-279 15,-13-4-809-15</inkml:trace>
  <inkml:trace contextRef="#ctx0" brushRef="#br0" timeOffset="49279.87">18805 14766 1515 0,'0'0'1252'0,"0"0"-597"15,0 0-334-15,0 0 32 0,0 0-353 16,0 0 0-1,0 0 0-15,102-14 0 0,-93 34-511 16,-9 2-1293-16</inkml:trace>
  <inkml:trace contextRef="#ctx0" brushRef="#br0" timeOffset="49641.01">13147 15847 1587 0,'0'0'147'0,"-164"0"-39"16,125 0-108-16,6 0 313 31,10 0-26-31,13 0-3 0,12 0 44 0,67-6-109 15,76-10-38-15,100-2-41 16,76-8-22-16,62 2-56 16,41 2-2-16,6 0-33 15,17 4-21-15,1 8 18 16,-29 8-24-16,-44 2 0 16,-59 0 6-16,-69 0 0 15,-85 0 0-15,-68 0-6 0,-58 0 8 16,-36 0-23-16,-90-4-69 15,-5-6-453-15,-28 2-768 0</inkml:trace>
  <inkml:trace contextRef="#ctx0" brushRef="#br0" timeOffset="49934.08">13192 16186 2070 0,'0'0'735'0,"0"0"-550"32,-127 0-8-32,114 0 20 0,15 0-17 0,67-14-84 31,74-8-13-31,90-4-5 0,68 0-18 16,46 6-44-16,29 8 11 15,0 8-10-15,18-2-16 16,0 2 18-16,-12 4-19 15,-31-4-1-15,-35 0 1 16,-50-2 11-16,-52 2 13 16,-67-4-9-16,-56 4-14 0,-40-2-1 15,-24 2-6 1,2-18-139-16,-7 0-406 0,-1-1-1014 0</inkml:trace>
  <inkml:trace contextRef="#ctx0" brushRef="#br0" timeOffset="50106.34">18780 16016 937 0,'0'0'2593'16,"0"0"-2593"-16,0 0-67 0,0 0-1346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22:45.854"/>
    </inkml:context>
    <inkml:brush xml:id="br0">
      <inkml:brushProperty name="width" value="0.05292" units="cm"/>
      <inkml:brushProperty name="height" value="0.05292" units="cm"/>
      <inkml:brushProperty name="color" value="#FF0000"/>
    </inkml:brush>
  </inkml:definitions>
  <inkml:trace contextRef="#ctx0" brushRef="#br0">1924 4181 1453 0,'0'0'526'16,"0"0"-18"-16,0 0-170 16,0 0-14-16,0 0-72 15,0 0-80-15,23 8-32 0,-23-6-2 16,0 0-50-16,-3 2-13 15,-17 2-25-15,-11-2-18 16,-11 0-32-16,-4-4 0 16,-2-2 0-16,6-22 0 15,9-8 0-15,13-11 0 16,13 1 0-16,7 2 0 16,0 10 0-16,25 10 0 15,8 16 0-15,9 4-3 16,2 26-18-16,1 26 20 15,-5 19 0-15,-6 27 2 0,-14 26 7 16,-16 20-8-16,-4-13-21 31,-2-29-14-31,-16-33-40 0,-6-28 21 0,-5 1 9 16,-6-3-3-16,-8-9 17 16,1-20 22-16,-3-10 9 15,3-14 11-15,2-20-10 16,3-4 4-16,9 2-5 15,10 10 1-15,7 9 34 16,9 15-13-16,2 2-22 16,9 20-18-16,24 15 6 0,17 2 11 15,12-2-1 1,9-9-28-16,6-16-6 0,0-10-13 16,-9-14 36-16,-9-22 12 15,-18-8-7-15,-9-9 8 16,-12 3 24-16,-7 4 17 15,-6 10 7-15,-4 16-9 16,-1 18-3-16,2 2-18 16,0 30-5-16,5 16-8 15,5 10 5-15,1 2-10 16,5-5 12-16,3-9-12 16,-1-14 1-1,0-12 2-15,1-14-3 0,-1-4 0 0,2-16 8 16,1-19-7-16,2-6 12 15,-3-4-13-15,-1 5 1 16,-6 8 1-16,-3 12-1 16,-3 14-2-16,-3 6-4 15,4 8 5-15,1 23 44 16,5 2-8-16,2 6-18 16,4-6-18-16,5-4-12 15,5-13-59-15,-3-12-118 16,9-10-354-16,-9-20-285 0,-6-2-640 15</inkml:trace>
  <inkml:trace contextRef="#ctx0" brushRef="#br0" timeOffset="668.13">3177 4873 1918 0,'0'0'658'0,"0"0"-315"16,0 0 40-16,0 0-109 15,20-107-106-15,-20 73-48 16,0-2-55-16,-20 6-23 0,-14 10-20 16,-12 14-21-16,-10 6 25 15,-4 30-19-15,4 18-7 32,9 10 12-32,16 2-11 0,24-4 9 0,7-13-10 15,36-19 6-15,22-20-4 31,16-6-1-31,3-36-1 0,-1-18 5 0,-9-15 1 16,-16-9-6-16,-15-20 11 16,-16 8-10-16,-16-2 13 15,-4 5-14-15,-2 25 0 16,-15 10 0-16,-4 30 0 16,1 24 0-1,-2 42 0 1,4 54 0-16,9 37 0 15,9-5 0-15,0-26 0 0,13-36 0 16,12-27 0-16,4-6 0 16,6-7 0-16,8-8 0 15,-5-18 0-15,-2 0 0 16,-5-30 0-16,-4-8 0 16,-5-8 0-16,-2-2 0 15,-4 6 0-15,-6 8 0 16,-1 16 0-16,-1 18 0 15,-6 6 0-15,0 36 0 16,-2 14 0-16,0 10 0 0,2 1 0 16,4-9 0-16,5-12 0 15,7-16 0-15,3-16 0 16,3-14 0-16,2-6 0 16,3-26 0-16,1-9 0 15,-4-5 0-15,-3 1 0 16,-4 4 0-16,-3 13 0 15,-5 14 0-15,1 14 0 16,1 2 0-16,1 24 0 16,1 11 0-16,3 3 0 15,2-3 0-15,0-5-125 0,15-15-239 16,-3-11-381-16,-3-6-377 0</inkml:trace>
  <inkml:trace contextRef="#ctx0" brushRef="#br0" timeOffset="1725.16">4307 4700 2529 0,'0'0'720'0,"0"0"-225"15,0 0-143-15,0 0-352 16,0 0 0-16,0 0 0 16,0 0 0-16,-79 96 0 15,62-43 0-15,7-3 0 0,10-2 0 16,14-10 0-16,24-12 0 15,18-14 0-15,12-12-42 16,9-2-2-16,0-28-32 16,0-11 5-16,-11-9 56 15,-10-9 9-15,-14-12 6 16,-9-23 14-16,-12 4 19 16,-13-8 21-16,-8 5-3 15,0 25 13-15,-4 8-26 16,-10 30-38-16,-1 30 0 15,-1 14 0-15,3 58 0 16,9 40 0-16,4-1 0 16,0-9 0-16,17-16 0 15,12-29 0-15,10-6 0 0,7-2 0 16,1-22 0-16,-3-16 0 16,-6-11 0-16,-7-8 0 15,-6-22 0-15,-7-11 0 16,-3-4 0-16,-3 2 0 15,-3 5 0-15,-3 14 0 16,-2 18 0-16,1 6 0 16,-1 24 0-16,1 16 0 15,2 4 0-15,1 3 0 16,3-7 0-16,3-11 0 0,7-8 0 16,2-13 0-16,6-8 0 15,7-2 0-15,2-25-8 31,2-5-13-31,0-5-1 0,-1-3 16 0,-4-1-9 16,-8 11 4-16,-10 10 11 16,-6 14 10-16,-6 6 26 15,-3 18-13-15,-2 18-9 16,0 8-14-16,0 2 0 16,7-2 0-16,4-12 0 15,3-9 0-15,1-15-36 0,1-8 6 16,-5-2 19-16,-7-23 10 15,-4-6-7-15,0-10 1 16,-11-3 6-16,-14-2-3 16,-6 0 4-16,2 8 0 15,5 6 1-15,6 12 26 16,12 8 9-16,6 10-2 16,0 2-34-16,24 0 0 15,18 10 0-15,9 4 0 16,7-4 0-16,2 0 0 0,-4-2 0 31,-6 0 0-31,-13 2 0 16,-8 4 0-16,-11 4 0 15,-4 6 0-15,-8 4 0 16,0 3 0-16,1-6 0 16,0-3-32-16,2-5-16 15,2-9-24-15,5-8 36 16,3 0 19-16,6-21 17 15,6-11 21-15,8-5-6 0,5-6 6 16,0 3 2 0,-1 10-22-16,-8 12 20 0,-5 16-19 15,-13 2 10-15,-5 24 6 16,-6 14-8-16,0 4-10 16,4-2-24-16,1-8-151 15,11-16-315-15,0-10-151 16,-4-6-293-16</inkml:trace>
  <inkml:trace contextRef="#ctx0" brushRef="#br0" timeOffset="1930.66">4984 4425 3164 0,'0'0'620'16,"0"0"-456"-16,0 0-16 16,196-34-148-16,-83 14 0 15,27-6-117-15,-37 6-519 16,-40 8-1488-16</inkml:trace>
  <inkml:trace contextRef="#ctx0" brushRef="#br0" timeOffset="3195.96">7194 4363 2210 0,'0'0'699'16,"0"0"-383"-16,0 0-33 15,0 0-58-15,0 0-92 16,0 0-41-16,0 0-25 15,-101-64-55-15,62 98 2 0,3 8-14 16,11 10 0-16,17 2 2 16,8 3 4-16,22-3 0 15,22-2 3-15,14-2-8 16,5-6 3-16,-3-2-4 16,-12-8-17-16,-13-2 5 15,-27-5-21-15,-8-4-1 16,-37-2-35-16,-23-7 22 15,-8-9 41-15,3-5-10 16,10-1 16-16,21-27-14 16,25-12 1-16,9-13 2 0,50-7-22 15,23-4-7 1,16 0 26-16,13-1-17 16,-3 3-17-16,-7 2 33 0,-15 2 10 15,-19 2 5-15,-20 2 14 16,-18 4 32-16,-15 8 41 15,-5 5 12-15,-9 13-22 16,-16 15-2-16,-8 9-29 16,0 12-15-16,-3 31-31 15,2 20 0-15,6 15 0 16,9 12 0-16,13 4 0 16,6 3 0-16,19-9 0 15,29-12 0-15,14-17 0 0,11-19-3 16,10-22-6-16,-3-18-31 15,-6-8 6-15,-14-28 33 16,-20-15 1-16,-18-7 0 16,-15-2 19-16,-7 6 2 15,-7 10 26 1,-15 16-47-16,-7 20 0 16,-3 8 0-16,3 22 0 15,6 22 0-15,7 8 0 16,13 6 0-16,3-4 0 15,23-6 0-15,19-14 0 0,12-11 0 16,2-19-29-16,1-4 4 16,-6-28-1-16,-8-19 11 15,-7-15 15-15,-7-10-13 16,-6-12 13-16,-2-5 3 16,-3 3 3-16,-7 10 31 15,-5 18 25-15,-4 22-62 16,-2 26 0-16,0 10 0 15,-2 38 0-15,-6 40 0 16,3 38 0-16,5 41 0 0,0 13 0 16,0-8 0-1,11-19 0-15,-4-41 0 0,0-26 0 16,-3-19 0 0,1-17 0-16,-1-2 0 0,-2-10 0 15,-2-14-84-15,0-14-95 16,0-28-176-16,-8-28-181 15,-4-37 172-15,7-41-187 16,5-32 170-16,0 11-252 16,0 33 633-16,0 44 204 15,0 37 413-15,0 0 74 16,0 0-69-16,0 1-279 16,0 8-33-16,0 10-124 15,14 6-76-15,11 10-110 0,11 6 0 16,10 2 0-16,10 26 0 15,2 13-21-15,-7 9-39 16,-11 4-59-16,-23 0-23 16,-17-6 50-16,-29-6 53 15,-33-10 39-15,-15-8 60 16,-8-10-37-16,-2-10-23 16,-11-10-41-16,22-18-445 15,16-6-836-15</inkml:trace>
  <inkml:trace contextRef="#ctx0" brushRef="#br0" timeOffset="3352.58">7631 4269 2458 0,'0'0'741'0,"0"0"-524"15,142-28-157-15,-4 10-60 16,-11 4-114-16,-17 2-840 0</inkml:trace>
  <inkml:trace contextRef="#ctx0" brushRef="#br0" timeOffset="3494.33">9186 4339 2670 0,'0'0'789'0,"0"0"-710"15,0 0-79-15,0 0-184 16,0 0-660-16</inkml:trace>
  <inkml:trace contextRef="#ctx0" brushRef="#br0" timeOffset="3619.73">9119 4805 2259 0,'0'0'785'0,"0"0"-270"0,0 0-302 16,0 0-213-16,0 0-32 15,0 0-587-15,0 0-1337 0</inkml:trace>
  <inkml:trace contextRef="#ctx0" brushRef="#br0" timeOffset="3762.54">9333 4575 2668 0,'0'0'878'15,"0"0"-409"-15,0 0-388 16,0 0-81-16,135-40 0 15,-63 25 0-15,13-7 0 16,-16 5-588-16,-25 6-1273 0</inkml:trace>
  <inkml:trace contextRef="#ctx0" brushRef="#br0" timeOffset="4566.18">2237 5013 791 0,'0'0'890'16,"0"0"-382"-16,0 0-144 15,0 0-13-15,0 0-50 16,0 0-25-16,0 0-96 15,-12-10-48-15,12 8-45 0,7 2-60 16,29 0 6-16,48 0-32 16,77 0 13-1,102 10 16-15,69 10-28 16,48 6 14-16,31 2-16 16,-1-4 0-16,26 2 0 0,15-6 1 15,-6-4-1-15,-17-6 0 16,-36-7-19-16,-42-3-2 15,-45-7-5-15,-47-19-26 16,-42-2 19-16,-35 0-14 0,-30 2 37 16,-35 8 8-1,-29 6 4-15,-20 6 5 0,-9 2 17 16,11 0 33 0,12 0 11-16,10 0-32 0,0 2-35 31,-5-2 15-31,-5 2-14 15,-14 0-2-15,-14 2 0 16,-17-2 6-16,-11 2-6 16,-15 0 9-16,-7 0-3 15,-3 0 37-15,0 0-37 16,0 0-6-16,0 0-13 16,-9 0-170-16,-6 0-333 0,-1 0-813 0</inkml:trace>
  <inkml:trace contextRef="#ctx0" brushRef="#br0" timeOffset="5630.45">11105 4124 1508 0,'0'0'913'0,"0"0"-550"16,0 0 108-16,0 0-125 15,0 0-126 1,0 0-142-16,0 0-67 0,-4-40-4 15,56 51 1 1,39 0 2-16,38-4 7 0,-4-6-8 0,-13-1-9 31,-27 0-36-31,-37-5-161 0,-12-4-58 0,-16 4-64 16,-20 1-180 0,-25 4-146-16,-27 0 149 0,-11 0 302 15,1 0 194 1,10-3 254-1,15-3 299-15,12 1-55 0,13-4-23 16,10 5-161 0,2 2-66-16,0 2-100 0,-2 0-47 15,-4 22-46-15,-3 21 10 16,-3 11 0-16,-1 14-65 16,2 10 0-16,0 2 0 15,4 5 0-15,1-5 0 16,4-6-48-16,2-10-209 15,0-16-209-15,4-15-399 16,14-24-744-16</inkml:trace>
  <inkml:trace contextRef="#ctx0" brushRef="#br0" timeOffset="5897.05">11748 4524 1930 0,'0'0'979'15,"0"0"-627"-15,0 0 0 16,0 0-169-16,0 0-132 15,0 0-45-15,0 0 14 16,-7 76-19-16,7-48 5 16,16-8-6-16,15-6-21 15,11-14 20-15,8 0-7 16,3-16 2-16,-6-14 5 16,-10-8 1-16,-12-5 0 0,-16 4 43 15,-9 2 6 1,-13 12 26-16,-27 12 11 0,-12 13-86 15,-3 9 0-15,-3 50-56 16,16-2-272-16,19-5-762 0</inkml:trace>
  <inkml:trace contextRef="#ctx0" brushRef="#br0" timeOffset="6227.68">13137 3990 2664 0,'0'0'753'0,"0"0"-258"16,0 0-311-16,0 0-184 15,0 0 0-15,-56 221 0 0,56-57 0 16,0 17 0 0,2-11 0-16,7-22 0 0,-3-13 0 15,-2-27 0 1,-4-26 0-16,0-28 0 0,0-11 0 16,-2-7 0-16,-9-8-108 15,-7-12-182-15,-1-44-213 16,3-20-519-16,5-18-321 0</inkml:trace>
  <inkml:trace contextRef="#ctx0" brushRef="#br0" timeOffset="7463.82">13054 4411 1759 0,'0'0'978'16,"0"0"-427"-16,0 0-89 0,0 0-311 16,0 0-91-16,0 0-37 15,176-4-23 1,-94 28 13-16,-4 2-13 0,-15 1-90 15,-26 0-90-15,-32 5-23 16,-12 3 82-16,-49 1 39 16,-19-2 74-16,-6-2 8 15,6-8 55-15,21-8 56 16,23-12 53-16,31-4-11 16,9-14-27-16,45-20-92 15,21-14-33-15,16-8 12 16,10-9-13-16,-3-3 0 15,-11 0-6-15,-20 2 12 0,-21 6-6 16,-21 8 6 0,-19 12-5-16,-6 10 44 0,-10 16-21 15,-15 11-11 1,-6 3-5-16,-1 26-8 16,8 10 0-16,9 5 0 0,15-1 0 15,0 0-2-15,27-8-11 16,17-6-14-16,12-10 25 15,6-10-28-15,0-6 18 16,-6 0 2-16,-12 0 10 16,-15 0-8-16,-13-2 5 0,-11 2 3 31,-5 0-6-31,0 20 15 0,0 12-6 16,0 6 6-16,0 3-7 15,0-5-4-15,8-6 2 16,24-12-8-16,15-10 7 15,13-8-8-15,7-6-14 16,-3-22-11-16,-8-8 22 0,-12-4 6 16,-13-3 3-1,-8 4 3-15,-12 6 33 16,-7 13-6-16,-4 12 23 0,0 8-29 16,0 16-20-16,-2 20 5 15,-7 12-6-15,9 4 0 16,0 1 0-16,9-9 1 15,20-10 4-15,9-14-5 16,2-12-5-16,2-8 4 16,-8-6-13-16,-5-18 7 15,-11-10 6-15,-9-4 2 16,-7-6 4-16,-2-2-5 16,-9 1 0-16,-20 7 0 0,-9 8-11 15,-5 12-12-15,4 8 11 16,3 8 0-16,14 2 11 15,13 0 1-15,9 8-9 16,13 2 8-16,20-2 1 16,14-4 0-16,5-4 6 15,3 0-5-15,-1 0 16 16,-7-10 0-16,-12 2 5 16,-6 4 7-16,-9 4-17 15,-4 0-12-15,1 20 9 16,4 18-8-16,3 10 9 15,1 9-4-15,2-3-4 16,-6-6 2-16,0-10-4 0,-4-14-9 16,-3-16 0-16,-3-8 9 15,3-10 11-15,3-22-10 16,1-12 6-16,5-6-7 16,-2-4-1-16,2 5-8 15,-3 7 1-15,-2 14 2 16,-2 10 6-16,-1 14 0 15,1 4 0-15,3 2 16 16,8 18-15-16,4 4 1 16,10 0 3-16,3-6-4 15,8-6 7-15,4-7-7 0,-4-5 5 16,2-9-6-16,-10-13 0 16,-7-8 0-16,-14-2 1 15,-9-6-1 1,-11 2 10-16,-3 0-10 0,-17 8 0 15,-16 11 0-15,-7 16 0 16,-2 2 0-16,2 34 0 16,2 19 0-16,13 10 0 15,12 6 0-15,13 0 0 16,5-7 0-16,30-11 0 16,19-16 0-16,15-18 0 15,40-22-36-15,-13-24-327 0,-13-10-592 0</inkml:trace>
  <inkml:trace contextRef="#ctx0" brushRef="#br0" timeOffset="7858.13">17625 3774 2402 0,'0'0'823'0,"0"0"-487"16,-133-3-92-16,71 70-104 16,4 57-52-16,14 51-25 0,19 23-63 15,25 1 0-15,8-21 0 16,26-27 0-16,3-15 0 16,-2-30 0-16,-14-27 0 15,-9-28 0 1,-12-16 0-16,-2-7-54 0,-66-24-152 15,2-4-291-15,-5-9-438 0</inkml:trace>
  <inkml:trace contextRef="#ctx0" brushRef="#br0" timeOffset="8393.73">16902 4652 2228 0,'0'0'824'0,"0"0"-514"15,0 0-45-15,0 0-61 16,185-36-76-16,-61 12-73 15,-3 0-40-15,-10-5-3 16,-20 1-12-16,-31 2-6 16,-4-3 6-16,-9 0-15 15,-21 3 15 1,-14 8 0-16,-12 8 0 0,0 8 8 16,-18 2 7-16,-13 12-5 0,-3 22 5 15,1 8-15-15,8 6 7 16,12 2-7-16,13-3 2 15,0-7-8-15,31-12 6 16,7-12 0 0,4-16-9-16,-1 0 15 0,-6-24-7 15,-8-12 1-15,-7-8 0 16,-6-5 5-16,-4 3-4 16,0 6 4-16,-4 8 13 15,-1 10-18 1,1 12 0-1,3 10 0-15,9 2 0 0,9 24 0 0,4 13 0 16,5 5 0 0,-3 6 0-16,-2 0 0 0,-8-6 0 0,-10-8 0 15,-9-12-8-15,-4-12 2 16,0-12 12-16,0 0 2 16,-6-24-8-16,6-18 0 15,0-10 0 1,24-7 0-1,23-1 0-15,18 8 0 16,48 16 0-16,-17 14-278 0,-9 16-696 16</inkml:trace>
  <inkml:trace contextRef="#ctx0" brushRef="#br0" timeOffset="8935.41">19232 4219 1081 0,'0'0'625'0,"0"0"11"0,0 0-46 15,0 0-138-15,0 0-170 16,0 0-39-16,0 0-56 16,31 2-187-16,-4-4 0 15,9-2 0-15,6 2 0 16,0 2 0-16,1 0 0 0,-1 24 0 16,-6 14 0-16,-5 16 0 15,-9 15 0-15,-9 4 0 16,-11 4 0-16,-2-5 0 15,-2-10 0 1,-13-14 0-16,1-18 0 0,3-20 0 0,3-10 0 16,1-18 0-16,7-26 0 15,0-14 0-15,3-12 0 16,20-4 0-16,6 2 0 16,2 7 0-16,3 15 0 15,-3 18 0-15,3 18 0 16,-3 14 0-16,3 12 0 15,-3 28 0-15,0 14 0 16,-2 8 0-16,-3 7 0 16,-3-5 0-16,-7-4 0 15,-6-10-50-15,-1-14-167 16,-5-22-166-16,-4-12-337 0,4-2-309 0</inkml:trace>
  <inkml:trace contextRef="#ctx0" brushRef="#br0" timeOffset="9093.12">20272 4389 1562 0,'0'0'1328'0,"0"0"-658"15,0 0-220 1,0 0-364-16,0 0-86 0,0 0 0 16,141-76 0-16,-81 76 0 0,3 0-141 15,-17 12-557-15,-21 6-648 0</inkml:trace>
  <inkml:trace contextRef="#ctx0" brushRef="#br0" timeOffset="9204.81">20351 4556 1415 0,'0'0'887'0,"0"0"-318"15,0 0-91-15,0 0-261 16,0 0-61-16,0 0-102 16,180 14-54-16,-53-28-75 0,-16-4-276 15,-19-3-721-15</inkml:trace>
  <inkml:trace contextRef="#ctx0" brushRef="#br0" timeOffset="9423.62">21057 4203 1920 0,'0'0'918'0,"0"0"-334"16,0 0-230-16,-22-119-34 16,22 103-320-16,0 12 0 15,0 4 0 1,0 28 0-16,6 22 0 0,8 35 0 15,-5 1 0-15,-1 8 0 16,-1 2 0-16,0-19 0 16,4-3 0-16,2-18 0 15,7-20-176-15,7-22-107 0,17-26-60 16,-1-22-390-16,-5-8-194 16</inkml:trace>
  <inkml:trace contextRef="#ctx0" brushRef="#br0" timeOffset="9724.42">21538 4233 1377 0,'0'0'859'0,"0"0"-152"16,0 0-154-16,0 0-208 16,0 0-90-16,0 0-255 15,0 0 0 1,-65-44 0 0,26 86 0-16,-7 4 0 0,-6 0 0 15,-4-6 0-15,2-5-26 16,10-12-31-16,13-10 38 15,15-8 19-15,14-5 1 16,2 0 38-16,11-5-12 16,15-8-16-16,11 5-11 15,5 6 6-15,2 2-1 16,3 12-5-16,-3 18 0 16,3 6 10-16,2 3-10 0,0-1-63 15,22-4-236-15,-13-10-344 16,-6-12-388-16</inkml:trace>
  <inkml:trace contextRef="#ctx0" brushRef="#br0" timeOffset="9897.27">21839 4466 2051 0,'0'0'849'0,"0"0"-353"16,0 0-210-16,0 0-104 15,0 0-128-15,125-83-53 16,-57 71-1-16,7 2-46 0,-9 4-121 15,-10 0-65-15,-18 4-117 16,-30 2-218-16,-8 0-40 16,0 2-32-16</inkml:trace>
  <inkml:trace contextRef="#ctx0" brushRef="#br0" timeOffset="10133.1">22044 4303 1007 0,'0'0'689'15,"0"0"-127"-15,0 0 15 16,0 0-214-16,-78-106-51 15,76 90-48-15,2 6-98 16,0 3-10-16,0 6-156 16,8 1 0-16,8 0 0 0,-1 5 0 15,2 18 0-15,-5 11 0 16,-4 14 0-16,-6 10 0 16,-2 12 0-16,0 6 0 15,0 1 0-15,0-5 0 16,0-10-72-16,22-10-239 15,2-16-325-15,1-21-528 0</inkml:trace>
  <inkml:trace contextRef="#ctx0" brushRef="#br0" timeOffset="10324.19">22570 3880 2316 0,'0'0'886'16,"0"0"-340"-16,0 0-198 15,0 0-348-15,0 0 0 16,0 0 0-16,33 110 0 16,-22-19 0-16,1 5 0 15,-8-14 0-15,0 6 0 16,1-8-35-16,1-5-239 16,-1-21-356-16,6-22-710 0</inkml:trace>
  <inkml:trace contextRef="#ctx0" brushRef="#br0" timeOffset="10464.71">23160 4437 1513 0,'0'0'1290'0,"0"0"-927"16,0 0 100-16,0 0-319 16,0 0-106-1,0 0-38-15,0 0-528 0,-120 95-1626 0</inkml:trace>
  <inkml:trace contextRef="#ctx0" brushRef="#br0" timeOffset="11197.22">14914 5426 1395 0,'0'0'233'16,"0"0"13"-16,0 0 263 15,0 0-48-15,0 0-198 16,0 0-3-16,0 0-36 16,-69-4-29-16,78 2-90 15,24-2-72-15,54-4-9 16,89-2 3-16,121-2 6 0,84 2 0 15,66 0-32-15,37 4 11 16,6 0 30-16,40-2-42 16,18-4 0-16,7 0 0 15,-4 4 0-15,-26 8 0 16,-41 0 0-16,-58 8 0 16,-77 10 0-16,-81 2 0 15,-88-4 0-15,-66-6 0 16,-43-2 0-16,-22-2 0 15,1 2 0-15,-2-2 0 16,-1 2 0-16,-7 0 0 0,-9-2 0 16,-6-2 0-16,-10 0 0 15,-5-2 0-15,-10-2 0 16,-32 0-107-16,-13-4-442 16,-3-8-1037-16</inkml:trace>
  <inkml:trace contextRef="#ctx0" brushRef="#br0" timeOffset="11355.29">22421 5695 2991 0,'0'0'807'15,"0"0"-679"-15,0 0-128 16,0 0-68-16,0 0-774 0</inkml:trace>
  <inkml:trace contextRef="#ctx0" brushRef="#br0" timeOffset="26152.59">27411 5697 1073 0,'0'0'392'0,"0"0"-155"15,0 0 103 1,0 0 17-16,0 0-10 0,0 0-71 16,25-91 3-16,-25 77-116 15,2 3-37-15,-2-2-14 16,2 1-22-16,-2 4-12 16,0 2-19-16,0 2-2 15,0 4-3-15,0 0-40 16,0 22-13-16,0 20 4 15,-4 35-3-15,0 33 2 16,4 35-3-16,0 11 0 16,13-6-2-16,5-13 1 15,-3-35 0-15,-3-22 0 0,-1-18 1 16,-5-8 5-16,1 5-6 16,0 0 0-1,-3 4-8-15,-4-17 5 0,0-10 0 16,0-12-3-16,0-10 12 15,0-4-12-15,0-6-39 16,0-2-124-16,0-2-157 16,-6 0-358-16,-6 0-464 0</inkml:trace>
  <inkml:trace contextRef="#ctx0" brushRef="#br0" timeOffset="26726.33">27659 7092 1242 0,'0'0'332'0,"0"0"-25"15,0 0 84-15,0 0-84 0,0 0-122 16,0 0-18-1,0 0-9-15,-103-24-12 16,58 24-4-16,-5 20-25 0,-6 12-38 16,0 11-4-16,4 9-22 15,6 6-10-15,9 4-10 16,7 2-6-16,12 0 0 16,10 1-27-16,8-5 0 15,0-2 8-15,10-4-7 16,19-4 6-16,5-8-6 15,11-6 6-15,3-12 4 16,10-8-11-16,7-10-1 16,4-6-5-16,-2 0 6 15,-4-7 0 1,-8-14 0-16,-8-1 6 16,-7-4 45-16,-9-2-1 0,-6-4 11 15,-1-2-16-15,-3-4-21 0,0-4-24 16,0-4 0-16,1-4 0 15,0-4 0-15,-4-1 0 16,-3-1 0-16,-5 2 0 16,-10 0 0-16,0 2 0 15,-19 2 0 1,-18-1 0-16,-13 5 0 16,-16 2 0-16,-14 8 0 15,-27 6 0-15,-45 24 0 0,23 6-452 16,11 0-1095-16</inkml:trace>
  <inkml:trace contextRef="#ctx0" brushRef="#br0" timeOffset="27562.36">26852 7838 1461 0,'0'0'552'0,"0"0"-242"16,0 0 174-1,0 0-258-15,0 0-82 0,0 0-45 16,0 0 16-16,23-76-7 16,-23 74-3-16,2 0-30 15,-2 2-18-15,0 0 12 16,0 0-30-16,0 0 7 0,0 0-16 15,0 2-24 1,-10 14 10-16,-5 8-16 0,-9 10 0 16,-10 13 12-16,-15 12-10 15,-14 12 2-15,-28 25-4 16,-34 28 6-16,-31 25-6 16,-6 9 0-16,13-10 0 15,40-31-1-15,37-39 7 16,24-22 0-16,10-10 0 15,1 0-5-15,4 0 9 0,6-2-10 16,10-13 0-16,8-13-6 16,2-8 13-16,3-8-5 15,-1-2-2 1,-3 0-24-16,1-4-109 0,0-12-203 16,2 0-355-1,3 5-201-15</inkml:trace>
  <inkml:trace contextRef="#ctx0" brushRef="#br0" timeOffset="27987.51">25618 9202 1415 0,'0'0'749'15,"0"0"-409"1,0 0 180-16,0 0-329 0,0 0-92 16,0 0 24-16,0 0-9 15,-58-105 46-15,18 104-29 16,-11 1-88-16,-10 18-8 15,-3 24-17-15,1 16 6 16,5 16 7-16,7 24-8 31,13-1 2-31,16 1-8 0,15-2-11 0,7-16-5 16,23 5-1-16,17-13-4 16,11-12 2-1,9-16-14-15,9-18 14 0,7-16-10 0,6-10 6 16,3-16-1-16,-2-24 2 15,-8-16 5 1,-8-12 14 0,-9-27 8-16,-13-25 27 15,-19 5-49-15,-12 11 0 16,-14 14 0-16,-16 22 0 16,-22 2 0-16,-10 0 0 15,-10 20 0-15,-5 17 0 0,1 22 0 16,-10 13 0-1,21 21-464-15,16 2-1302 0</inkml:trace>
  <inkml:trace contextRef="#ctx0" brushRef="#br0" timeOffset="28798.35">28126 7772 1086 0,'0'0'496'0,"0"0"-223"16,0 0 249-16,0 0-172 16,-124-62-62-16,109 50-56 15,3 2-34-15,3 2-14 16,5 2-25-16,2 4-34 16,2 2-70-16,0 0-22 15,4 18-10-15,23 20-17 16,24 34 40-16,38 36-26 15,41 41-20-15,26 17 0 16,17 7 0-16,5-1 0 0,-6-14 0 16,3-1 0-16,-9-8 0 15,-14-17 0-15,-37-26 0 16,-30-28 0-16,-29-22 0 0,-17-16 0 16,-3-1 0-16,0-5 0 15,-7-4 0-15,-11-12 0 16,-8-10 0-16,-2-4 0 15,-4-4 0-15,0 0 0 16,1 0 0 0,1 2-96-16,10 4-227 15,-3-2-358-15,3 0-283 0</inkml:trace>
  <inkml:trace contextRef="#ctx0" brushRef="#br0" timeOffset="29191.8">29967 9605 985 0,'0'0'639'0,"0"0"-269"16,0 0 156-16,0 0-193 15,0 0-52 1,0 0-61-16,0 0-43 0,-81-70-21 16,44 68-57-16,-10 2-41 15,-6 6-14-15,-5 22-22 16,2 10 8-16,3 12 17 16,6 8-16-16,11 8-1 15,12 6-12-15,15 1-16 0,9-3 16 31,13-2-18-31,28-8 0 16,9-10-1-16,15-10 12 16,9-9-23-16,8-13 12 15,7-12-21-15,4-6 21 16,3-5-7-16,3-17 7 16,-8-7 6-16,-7-10-5 15,-14-2 32-15,-13-6-33 16,-16-5 0-16,-16-4 0 15,-15-4 0-15,-10-5 0 0,0-1 0 16,-18 0 0-16,-15-2 0 16,-16 6 0-16,-11 4 0 15,-18 10 0-15,-31 11 0 16,-61 17 0-16,21 12-72 16,2 8-1597-16</inkml:trace>
  <inkml:trace contextRef="#ctx0" brushRef="#br0" timeOffset="29964.96">25221 10128 920 0,'0'0'889'15,"0"0"-526"-15,0 0 164 16,0 0-161-16,0 0-53 0,0 0-124 15,0 0-104-15,-78-88-25 16,36 110-15-16,-12 20-15 16,-21 29-1-1,-25 33 14-15,-28 28-13 0,-12 12 18 16,5-3-3-16,12-13-6 16,22-16-3-16,19-18-24 15,20-19-4-15,19-21 11 16,10-8-19-16,-1-2 0 15,3 0 0-15,2-5 0 16,7-11 0-16,4-12 0 0,0-6 0 16,1-6 0-16,-1-2 0 15,-3-2 0-15,4 0 0 16,3 0-113-16,12 0-186 16,2 2-350-16,0 2-343 0</inkml:trace>
  <inkml:trace contextRef="#ctx0" brushRef="#br0" timeOffset="30297.09">23854 11488 52 0,'0'0'1479'16,"0"0"-866"-16,0 0-123 15,0 0-124-15,0 0-119 16,0 0-60-16,0 0-1 0,-103-30-30 16,58 36-82-1,-6 26-17-15,-3 16-14 0,1 16 1 16,6 8-14-16,12 10-8 15,14 1 1-15,19-3-23 16,2-6-1-16,31-8 1 16,19-12 0-16,12-11 6 15,11-14-6-15,6-14 0 16,2-15 0-16,0 0-3 16,-3-26 3-16,-11-17 0 0,-9-12 15 15,-12-28-5-15,-17-31-10 16,-24-28 0-16,-5 7 0 15,-20 25 0-15,-14 34 0 16,-4 27 0-16,-8 1 0 16,-8 4 0-1,-4 8 0-15,10 16 0 0,25 20 0 16,17 0-327-16,6 2-926 0</inkml:trace>
  <inkml:trace contextRef="#ctx0" brushRef="#br0" timeOffset="30965.78">25695 9919 1298 0,'0'0'487'31,"0"0"-232"-31,0 0-18 0,0 0-44 0,0 0-7 32,-62-112-30-32,56 102 40 0,1 2 6 0,1 4-27 31,0 4-38-31,2 0-25 0,-4 0-41 0,0 0-47 16,-3 0-5-1,3 12-17-15,-1 2-1 0,0 0 7 16,7 3-2-16,0-1-5 15,0 2-1-15,0-2 1 16,14 2 5-16,1 2-6 16,5 4 6-16,3 4 48 15,4 12 0-15,4 14 3 16,13 30-13-16,16 43-20 16,25 37 3-16,13 18-17 15,4-1-9-15,3-19 13 16,-11-27-13-16,-15-27 14 0,-12-31-15 15,-20-27 1-15,-11-17-2 16,-3 0-3-16,-6-9 4 16,-9-4 7-16,-13-10-6 15,-5-8-2-15,0-2-4 16,-16 0-91-16,1 0-122 16,5 0-151-16,8-2-456 15,2-8-794-15</inkml:trace>
  <inkml:trace contextRef="#ctx0" brushRef="#br0" timeOffset="31389.26">26611 11512 1345 0,'0'0'255'0,"0"0"5"15,0 0 42-15,0 0-123 16,0 0-7-16,0 0 55 15,0 0-14-15,-24-16-75 16,2 16-39-16,-7 18-9 16,-7 14 4-16,-4 14 24 15,-4 16-11-15,1 13-17 16,7 7-8 0,9 6-41-16,12-2-16 0,13-3 4 0,2-10-29 15,25-8 14-15,13-13-14 16,12-10 1-1,10-12 4-15,8-10-5 0,1-10 0 16,4-10-6-16,1 0 12 16,-3-16-2-1,-2-12-4-15,-11-6 15 0,-9-8 47 16,-11-2-2-16,-13-6 9 16,-14-5-69-16,-11-3 0 15,0-6 0-15,-21-2 0 16,-19-2 0-16,-13 0 0 15,-12 4 0-15,-8 7 0 0,-6 7 0 16,-27-18 0-16,19 14-288 16,16 3-1513-16</inkml:trace>
  <inkml:trace contextRef="#ctx0" brushRef="#br0" timeOffset="32131.85">30114 10262 1728 0,'0'0'652'0,"0"0"-117"16,0 0-57-16,0 0-270 15,0 0-100-15,0 0-7 0,-91 139-5 16,44-16-15-16,-14 37-15 15,-7 16-23-15,-1-6-43 16,2-17 0-16,5-22 0 16,4-11 0-16,6-22 0 15,10-20 0-15,9-20 0 16,2-5 0-16,-3 1 0 16,1 2 0-16,2-4 0 15,8-14 0-15,11-14-113 16,10-14-182-16,2-10-156 15,2 0-138-15,12-12-234 16,-1-2 23-16</inkml:trace>
  <inkml:trace contextRef="#ctx0" brushRef="#br0" timeOffset="32462.54">29341 11897 641 0,'0'0'721'15,"0"0"-353"-15,0 0 141 16,0 0-122-16,0 0-19 16,0 0-69-16,0 0-44 15,-101-48-72-15,51 56-48 16,-8 26-42-16,-3 14-30 15,3 12-14-15,12 10-24 16,12 5-25-16,16 3 0 16,18-2 0-16,0-4 0 15,30-10 0-15,11-8 0 0,11-11 0 16,6-11 0-16,4-10 0 16,5-12 0-16,0-10 0 15,-3 0 0-15,-3-20 0 16,-3-12 0-16,-5-12 0 15,-4-9 0-15,-4-11 0 16,-8-10 0-16,-1-24 0 16,-9-23 0-16,-13 9 0 15,-12 14 0-15,-2 18 0 16,-33 23 0-16,-21-3 0 16,-20 2 0-16,-12 8 0 0,-8 12 0 15,-9-4 0 1,28 12-380-16,27 4-2270 0</inkml:trace>
  <inkml:trace contextRef="#ctx0" brushRef="#br0" timeOffset="33995.87">23330 7550 846 0,'0'0'208'0,"0"0"-65"16,0 0 98-16,0 0 29 15,0 0-46-15,0 0 18 16,0 0 26-16,-34-75 21 16,32 70-40-16,-1 0-36 0,3 3-23 15,0 0-48-15,0 2-76 16,0 0-42-16,0 0-18 16,21 16-6-16,6 9 9 15,8 5-7-15,9 6-2 16,8 0-24-16,19 8-185 15,-13-10-448-15,-11-8-488 0</inkml:trace>
  <inkml:trace contextRef="#ctx0" brushRef="#br0" timeOffset="34137.43">23755 7913 1827 0,'0'0'597'16,"0"0"-257"-16,0 0 114 0,0 0-300 0,0 0-98 15,0 0-55-15,0 0-1 16,105 50-187-16,-67-27-360 16,-5-1-261-16</inkml:trace>
  <inkml:trace contextRef="#ctx0" brushRef="#br0" timeOffset="34295.11">24123 8207 1144 0,'0'0'587'0,"0"0"-115"15,0 0-110-15,0 0-77 16,0 0-152-16,0 0-82 16,0 0-51-16,103 58-114 0,-66-44-426 15,-1 4-317-15</inkml:trace>
  <inkml:trace contextRef="#ctx0" brushRef="#br0" timeOffset="34420.5">24419 8458 952 0,'0'0'628'0,"0"0"-89"16,0 0-167-16,0 0 11 15,0 0-110-15,0 0-53 16,0 0-74 0,60 66-71-16,-35-64-36 0,4 2-39 15,11 10-104-15,-7-2-262 0,-6 2-937 0</inkml:trace>
  <inkml:trace contextRef="#ctx0" brushRef="#br0" timeOffset="35366.94">24508 8632 1428 0,'0'0'541'16,"0"0"-218"-16,0 0 46 16,0 0-39-16,0 0-62 15,0 0-20-15,0 0-3 16,-20-82-77-16,20 80 8 15,-2 2-176-15,2 0 0 16,0 0 0-16,2 16 0 16,23 12 0-16,12 11 0 0,15 8 0 15,13 8 0-15,10 1 0 16,8 4 0-16,1 2 0 16,1 0 0-16,-3 0 0 15,-1 3 0-15,-8-1 0 16,-4-4 0-16,-9-4 0 15,-8-8 0-15,-13-9 0 16,-5-10 0-16,-12-11 0 16,-8-6 0-16,-5-6 0 15,-7-3 0-15,0-2 0 16,-2-1 0-16,0 0 0 16,0 0 0-16,0 0 0 0,0 0-39 15,-9-1-60 1,-4-12 9-16,0 1 25 0,-3-4 32 15,-2 0 32-15,-2-4 2 16,-3-2-1-16,-5-2 0 16,-3-2 0-16,-5-2-7 15,-2-4 5-15,0 0 2 16,-1-4 12-16,-2-3-11 16,1-1 19-16,-4-1 2 0,-3-5-7 15,-5-1 4-15,1 3-18 16,0 2 12-16,5 4 23 15,7 6-14-15,8 8 20 16,9 6-10-16,6 7-16 16,10 6 17-16,3 3-32 15,1 2-1-15,2 0 7 16,0 0 1-16,0 0-9 16,0 0 1-16,0 0 0 15,13 14-6-15,10 8 6 16,10 4-5-16,32 14 4 15,-10-4-166-15,-8-8-520 0</inkml:trace>
  <inkml:trace contextRef="#ctx0" brushRef="#br0" timeOffset="36365.25">30536 9467 1635 0,'0'0'527'16,"0"0"-160"-16,0 0 97 15,0 0-336-15,0 0-75 16,0 0-35-16,0 0 4 15,-6 0-11-15,6 0 25 16,0 0 30-16,-2 0 13 16,-4 0 12-16,-3 0-23 15,-9 0-34-15,-2 4-7 16,-4 8-25-16,-1 2 7 0,3 0-9 16,4-2-5-1,4-4 4-15,8-2 0 0,2-2 1 16,1-4 4-16,3 0 5 15,0 0 29-15,0 0 64 16,0-2-20-16,0-11-43 16,0 0-15-16,11-7 3 15,10-2 0-15,5-6-25 16,10-5 7-16,8-5-5 16,8-2-3-16,8-8-1 15,2-2 1-15,5-2-1 16,-3-4 12-16,-1-1-12 0,-3 3 9 15,-8 6 14-15,-8 6-22 16,-9 6 19-16,-4 4-7 16,-6 4-12-16,-2 2 17 15,-3 2-18-15,-3 0 0 16,-3 5 0-16,-5 8 0 16,-5 3 0-16,-2 4 0 15,-2 4 0-15,0 0 0 16,0 0 0-16,0 0 0 15,0 0-48-15,0 12-251 16,0-2-243-16,0-2-517 0</inkml:trace>
  <inkml:trace contextRef="#ctx0" brushRef="#br0" timeOffset="37067.3">31444 8398 955 0,'0'0'538'0,"0"0"-175"16,0 0 117-1,0 0-167-15,0 0-23 0,0 0-34 16,0 0-30-16,0-6 12 16,5 0-38-16,6-6-137 15,4-2-63-15,8-3-5 16,23-16-242-16,-5 5-274 16,-1-1-568-16</inkml:trace>
  <inkml:trace contextRef="#ctx0" brushRef="#br0" timeOffset="37225.15">31762 8147 525 0,'0'0'1424'0,"0"0"-931"16,0 0-26-16,0 0-313 0,0 0-112 16,0 0-40-16,0 0-2 15,59-102-153-15,-24 72-181 16,-6 5-279-16,-2 3-146 0</inkml:trace>
  <inkml:trace contextRef="#ctx0" brushRef="#br0" timeOffset="37335.03">32024 7846 872 0,'0'0'596'0,"0"0"-258"16,0 0 149-16,0 0-288 0,0 0-27 16,0 0-96-16,0 0-76 15,24-92-107-15,-8 70-255 16,0 0-844-16</inkml:trace>
  <inkml:trace contextRef="#ctx0" brushRef="#br0" timeOffset="37492.48">32269 7538 1739 0,'0'0'538'0,"0"0"-149"15,0 0-77-15,0 0-173 16,0 0-85-16,0 0-54 0,0 0-157 15,62-86-444-15,-39 67-474 16</inkml:trace>
  <inkml:trace contextRef="#ctx0" brushRef="#br0" timeOffset="37634.97">32562 7297 1322 0,'0'0'599'15,"0"0"-227"-15,0 0 220 16,0 0-323-16,0 0-122 15,0 0-147-15,0 0-9 16,23-40-663-16</inkml:trace>
  <inkml:trace contextRef="#ctx0" brushRef="#br0" timeOffset="42896.34">28519 4784 1659 0,'0'0'655'0,"0"0"-383"16,0 0 214-16,0 0-198 16,0 0-132-16,0 0-60 15,2-42-21-15,12 34-2 16,-1-2 34-16,7 2-16 16,2 2-29-16,5 4 14 15,2 2-76-15,0 0 0 16,2 18 0-16,-2 14 0 0,-4 10 0 15,-8 10 0-15,-3 9 0 16,-10 1 0-16,-4-6-26 16,0-8 6-16,0-10 19 15,0-14 2-15,-2-10-1 16,0-10 1 0,2-4 5-16,0-2 33 15,0-24-39-15,0-12 0 16,0-14 0-16,0-4 0 15,6-2 0-15,5 8 0 16,-1 11 0-16,-4 15 0 0,1 10 0 16,-1 8 0-16,8 6 0 15,3 0 0-15,6 2 0 16,4 14 0-16,2 10 0 16,-2 9 0-16,-5 6 0 15,-7 6 0-15,-6-1 0 16,-2 0 0-16,-7-4 0 15,2-6-38-15,3-8-223 16,10-24-209-16,3-4-322 16,-1 0-603-16</inkml:trace>
  <inkml:trace contextRef="#ctx0" brushRef="#br0" timeOffset="43053.27">29408 4812 1798 0,'0'0'1151'0,"0"0"-653"16,0 0-233-16,0 0-131 16,0 0-103-16,125-24-31 15,-72 22-112-15,8 2-181 16,-15 0-409-16,-15 0-299 0</inkml:trace>
  <inkml:trace contextRef="#ctx0" brushRef="#br0" timeOffset="43196.02">29472 5021 1565 0,'0'0'821'0,"0"0"-357"16,0 0-106-16,0 0-141 15,0 0-133-15,123-4-84 16,-34-18-137-16,-13 2-606 16,-10 0-1263-16</inkml:trace>
  <inkml:trace contextRef="#ctx0" brushRef="#br0" timeOffset="43432.66">30050 4618 1075 0,'0'0'1820'0,"0"0"-1221"16,0 0-234-16,0 0-128 16,0 0-237-16,0 0 0 15,0 0 0-15,-14-22 0 16,14 60 0-16,0 14 0 15,2 10 0-15,2 6 0 0,-1 1 0 16,0-7 0-16,-1-8 0 16,2-10-90-1,0-14-200-15,9-18-225 0,3-10-313 16,-1-2-185-16</inkml:trace>
  <inkml:trace contextRef="#ctx0" brushRef="#br0" timeOffset="43732.98">30408 4604 1790 0,'0'0'852'0,"0"0"-276"16,0 0-72-16,0 0-362 15,0 0-97-15,0 0-43 16,0 0 4-16,-71 66-6 0,35-28-9 16,-3-2 3-16,-2-6-91 15,5-8 19-15,7-8 34 16,12-6 26-16,5-8 18 15,10 0 13-15,2 0 3 16,0 0 16-16,0 0 11 16,0 0 7-16,0 0-1 15,4 0-49-15,12 5 0 16,7 13 0-16,10 5 0 0,11 4 6 16,6 3-6-1,5-4-87-15,-1-4-171 0,8-8-260 16,-15-6-220-16,-11-8-517 0</inkml:trace>
  <inkml:trace contextRef="#ctx0" brushRef="#br0" timeOffset="43890.56">30629 4820 2199 0,'0'0'766'0,"0"0"-264"0,0 0-224 15,0 0-184 1,0 0-61-16,0 0-27 0,120-10-6 15,-67 9-78-15,1 1-81 16,-2-3-150-16,-10-3-221 31,-15 0-148-31,-15 0-147 0</inkml:trace>
  <inkml:trace contextRef="#ctx0" brushRef="#br0" timeOffset="44126.96">30869 4644 485 0,'0'0'1633'15,"0"0"-951"-15,0 0-47 16,0 0-281-16,0 0-47 0,0 0-307 16,0 0 0-1,-38-69 0-15,38 88 0 0,0 15 0 16,0 14 0-16,0 10 0 16,0 8 0-16,0 1 0 15,0-5 0-15,7-6 0 16,2-8-153-16,7-6-306 15,-6-16-388-15,2-12-975 0</inkml:trace>
  <inkml:trace contextRef="#ctx0" brushRef="#br0" timeOffset="44331.56">31340 4439 2352 0,'0'0'896'16,"0"0"-433"-16,0 0-208 16,0 0-136-16,0 0-118 15,0 0-1-15,11 129 0 16,-1-55 10-16,2 4-10 16,-5 4 0-16,-3-6-42 0,-4-7-147 15,0-1-147 1,0-18-293-16,0-16-343 0</inkml:trace>
  <inkml:trace contextRef="#ctx0" brushRef="#br0" timeOffset="44488.47">31914 4827 1943 0,'0'0'1228'15,"0"0"-882"-15,0 0-61 16,0 0-285-16,0 0-9 15,0 0-351-15,0 0-704 0</inkml:trace>
  <inkml:trace contextRef="#ctx0" brushRef="#br0" timeOffset="44826.24">29194 5635 2268 0,'0'0'660'0,"0"0"-395"0,0 0 225 0,0 0-289 16,0 0-90-1,167-4-71-15,18-9 21 0,53-1-61 16,32-6 0-16,2-4 0 15,-18-2 0-15,-11 0 0 16,-27 2 0-16,-52 6 0 16,-52 8 0-16,-45 4 0 15,-27 2 0-15,-11 2 0 16,-11 0 0-16,-7 2 0 16,-11 0 0-16,-31 4-98 15,-11 8-253-15,-6 2-717 0</inkml:trace>
  <inkml:trace contextRef="#ctx0" brushRef="#br0" timeOffset="45156.59">29354 5845 2199 0,'0'0'712'0,"0"0"-540"15,0 0 144-15,0 0-102 16,0 0-109-16,176 0-16 0,-7-4-25 16,39-12-26-16,19-6 5 15,3-2-20-15,-14-2-5 16,-2-2-9-16,-19 0-8 16,-25 4 7-16,-43 4-8 15,-40 6-8-15,-34 3 8 16,-22 6 0-1,-4 0 9-15,-9 4-8 0,-5-2 14 16,-8 3 21-16,-5 0-33 16,3 0-3-16,5 0-99 15,32 10-138-15,3-2-370 16,1-5-694-16</inkml:trace>
  <inkml:trace contextRef="#ctx0" brushRef="#br0" timeOffset="45329.18">32115 5606 2263 0,'0'0'948'0,"0"0"-806"32,0 0-142-32,0 0-92 0,0 0-1232 0</inkml:trace>
  <inkml:trace contextRef="#ctx0" brushRef="#br0" timeOffset="68885.11">25132 10098 446 0,'0'0'972'0,"0"0"-656"16,0 0 46-1,0 0-119-15,0 0-84 0,0 0-59 16,-15-46 11-16,8 36-36 0,-2-2 0 15,-4 0 13-15,-7-4-34 16,-5 0-11 0,-4-2-18-16,-5 2-24 0,-3 0-1 15,-1 2 0-15,0 2-12 16,0 3-13-16,-2 4-3 16,-2 3 16-16,-3 2 11 15,-3 0-7-15,-4 0 8 16,-2 4 0-16,-4 6 0 15,-2 1 8-15,-2 6-7 16,-1 1-1-16,-1 6 0 16,1 2-2-16,1 6-4 15,0 2 6-15,-1 4 0 16,3 4 6-16,2 2-5 0,0 2-1 16,0 7 0-16,3 1 0 15,1 4-1-15,1 2 1 16,-1 3 0-16,5 1 7 15,0 2-6-15,3 4 4 16,1 0-5-16,5 2 0 16,2 4 12-16,3 1-11 15,0-1-1-15,7 0 18 16,-1-2-18-16,5-2 0 16,1-1 0-16,3-7 1 0,2-2-2 15,2-2 1 1,1-3 0-16,3 1 6 15,4-3-6-15,4 4 7 0,4 1-7 16,0-2 1-16,2 0 5 16,14-2-6-16,3-2 0 15,4-1 3-15,4-3-2 16,2-4-1-16,2-2 9 16,4-4-9-16,3-4 12 15,5-2-12-15,1-4 2 16,3-2 4-16,4-3-6 15,0-3 1-15,-2-2 6 16,0-2-6-16,-1-2 3 0,-2-5-4 16,1 0 0-1,6-5 3-15,3-4-2 0,6-2-1 16,3 0 12-16,4 0-11 16,5-2 2-16,1-6-3 15,-1-5 0-15,1 2 3 16,-1-5-3-16,-3-3 0 15,0-3 0-15,1-1 0 16,-5-4 7-16,-2-1-7 16,-3-2 1-16,-4-2 6 15,-2 0-6-15,-6 0 0 16,0-2 8-16,-4-2-9 0,1-2 13 16,2-4-13-16,2-7 0 15,-1-3 7-15,-2-10-6 16,-3-6-1-16,-7-6 12 15,-7 0-11-15,-6-2 19 16,-8-1 25-16,1 3 7 16,0-4-7-16,0 0-29 15,2 0 7 1,2-3-11-16,0 3-3 0,1 0 18 16,-6 1-12-16,1 8 21 15,-7 2 31-15,-1 5-2 16,-8 2-7-1,-2 4-10-15,0 2-12 0,0 0 5 16,-2 1-32-16,-10 1-2 16,1 0 5-16,-2 0-12 15,-3 4 9-15,-4-1-8 16,-4 6 1-16,-5 0 19 16,-9 3-20-16,-7 2-1 15,-6 2 13-15,-9 0-12 0,-3 4 0 16,-3 4-1-16,-3 4-7 15,-4 4-38-15,-6 6-95 16,-50-4-157-16,17 4-360 16,6 0-949-16</inkml:trace>
  <inkml:trace contextRef="#ctx0" brushRef="#br0" timeOffset="70921.78">21663 10850 1461 0,'0'0'653'0,"0"0"-304"16,0 0 33-16,0 0-115 15,0 0-99-15,0 0-47 16,-15-114 13 0,30 94-29-16,7 2-20 0,5 2-28 15,2 6-19-15,2 7-11 16,5 3-27-16,-1 11 1 15,-1 17 6-15,-3 12-7 16,-4 8 0-16,-11 6-14 16,-10 0-27-16,-6-1-8 15,0-9-22-15,-16-8 14 0,-3-10 8 16,-2-14 17-16,4-12 22 16,3-8 10-16,5-29-1 15,7-10 1-15,2-8-5 16,5-1 5-16,17 8 16 15,12 8 4-15,3 10 13 16,13 8-9-16,0 4 0 16,6 4-8-16,0 2-15 15,-8-2-1-15,-5 2 0 16,-9-4 1-16,-7-2 5 0,-12-5-5 16,-9 0 10-16,-6-4 4 15,0 3-15-15,-13 0 1 16,-12 4-1-1,-6 10-5-15,0 10 4 0,-2 0-7 16,6 24-1-16,5 12 9 16,13 10-9-16,9 3 9 15,0 1 0-15,24-8 0 16,16-8 0-16,7-14 0 16,7-16 0-16,1-4 13 15,-3-14-2-15,-5-20 2 0,-7-6 10 16,-11-4 20-16,-10-6 25 15,-5 0-29-15,-7 3-6 16,-3 7 6-16,-4 14-20 16,0 12 10-16,0 12-11 15,2 2-18-15,6 12 1 32,0 18-1-32,5 4 0 0,3 0 7 0,1-1-7 15,0-7-1-15,-7-8-20 16,0-7 2-16,-6-6 18 15,1-5 1-15,-3 0 0 16,6-5 14-16,4-18-14 16,3-9 6-16,6-7-6 15,0 1 1-15,0 6-7 0,-1 10 3 16,-3 12 3-16,-3 8-6 31,-5 2 0-31,-1 4 6 16,0 16 0-16,-2 2-8 15,-1 0 7-15,1-4-17 16,1-6-59-16,2-6-20 16,4-6 29-16,5 0 53 15,4-18 14-15,0-12 1 16,1-4 4-16,-4-4-4 0,-2 4 0 16,-7 4 11-16,-2 12 7 15,-4 8 11-15,0 6-11 16,-4 4-18-16,5 0 0 15,-3 12 0-15,4 4-8 16,4 2 7-16,-1-6-31 16,-1-4-13-16,4-6-6 15,-1-2 20-15,2-2 30 16,1-16-9-16,1-8 10 16,3-2 2-16,-3-2-2 15,1 1 0-15,-5 7 1 16,-1 8 5-16,-4 9 24 15,-4 5-18-15,2 0-12 0,3 15 7 16,2 7-6 0,7 5-1-16,4-3 0 0,6-4-33 15,3-6-47-15,-2-10-25 16,-2-4 14-16,-5 0 45 16,-9-12 21-16,-7-8 25 15,-4-2 6-15,0 0 30 16,0-2 24-16,-13 3-35 15,1 2-13-15,2 5 15 16,-1 1 0-16,3 4 17 16,6 0-7-16,2-3-11 0,0-2 2 15,2-6-22-15,17-2-6 16,1-4 11-16,1-2-10 16,0 0 10-16,-3 4 14 15,-3 4 8-15,-3 6 14 16,-8 6-16-16,1 8-17 15,-3 0-14-15,0 0-2 16,2 12 2-16,1 4-33 16,1 2-66-16,4 0-8 15,-2-6 7-15,1-2 28 16,5-6 54-16,-1-4 4 0,5 0 14 0,1 0 8 16,4-12-8-16,0-6 23 15,-1-4 5-15,-3-2-1 16,2-2 14-1,-1 0 13-15,-5 0 10 0,4 2-16 16,-2-2-27-16,1-1 4 16,-1 1-25-16,-3 0 0 15,-5 0 3-15,-7 0-2 16,-2 2 4-16,0 2 1 16,-11 6-4-16,-7 6 5 15,-1 10-7-15,0 0-1 16,1 10 1-16,7 18 0 0,5 6 1 15,6 4 0 1,2 2 1-16,27-5 1 0,13-6-3 16,10-7-42-16,14-9-156 15,-14-5-458-15,-17-4-480 16</inkml:trace>
  <inkml:trace contextRef="#ctx0" brushRef="#br0" timeOffset="71993.75">21970 11245 1928 0,'0'0'701'0,"0"0"-324"16,0 0 90-16,0 0-269 31,0 0-117-31,0 0-39 0,0 0-9 15,-29 124 14 1,29-49-16-16,0-3-30 0,16-6 6 16,7-12-7-16,6-18-43 15,0-15-20-15,2-21-14 16,-5-3 31-16,-1-33 14 16,-7-14-1-16,-7-12 14 15,-7-12 11-15,-4-4 8 16,0-2 0-16,0 5 9 15,0 17-3-15,0 20 33 0,0 26 41 16,0 12-28 0,0 26-29-16,0 24 14 0,0 12 17 15,4 6-36-15,6-3-16 16,-2-7 8-16,3-14-10 16,1-12 0-16,-1-16-1 15,1-16-9-15,0 0 10 16,1-24 0-16,1-16 1 15,-1-8 8-15,-1-5-9 16,-3 7 0-16,-1 9 0 16,-1 15 2-16,-2 15-4 15,2 7-4-15,-1 12-1 16,5 15 6-16,5 2 1 0,-1 1-1 16,1-7 1-16,-1-5-3 15,-1-10 2-15,-3-7 1 16,1-1 0-16,-2-5-1 15,1-17 2-15,1-9-1 16,-1-2 0-16,-3-2-3 16,2 2 1-16,-1 6-2 15,-3 11 4-15,1 10-1 16,2 6-14-16,0 4 14 0,-1 16 0 16,1 2-5-16,1-1 0 15,-2-6 0 1,-1-7-39-16,1-8 20 0,4 0 5 15,1-12 20-15,3-16 0 16,4-6 6-16,2-4-5 16,5-2-1-16,-2 4 0 15,4 8 24-15,-2 12-10 16,2 10 10-16,-3 6-11 16,-2 10-2-16,-6 16 11 15,-2 6-15-15,-9 4-6 0,-7 0-2 16,0-2-39-16,-10-4-97 15,-29-8-128-15,3-8-117 16,1-12-476-16</inkml:trace>
  <inkml:trace contextRef="#ctx0" brushRef="#br0" timeOffset="72135.45">22869 10764 2422 0,'0'0'875'0,"0"0"-541"15,0 0-148-15,0 0-186 16,0 0-131 0,0 0-245-16,0 0-708 0</inkml:trace>
  <inkml:trace contextRef="#ctx0" brushRef="#br0" timeOffset="72324.45">21988 11267 1587 0,'0'0'1371'15,"0"0"-873"-15,0 0-416 0,150-102-82 16,-65 46-196-16,-6 2-910 0</inkml:trace>
  <inkml:trace contextRef="#ctx0" brushRef="#br0" timeOffset="72465.98">23492 10976 2543 0,'0'0'247'0,"0"0"-247"16,0 0-668-16</inkml:trace>
  <inkml:trace contextRef="#ctx0" brushRef="#br0" timeOffset="72822.1">21353 12412 1045 0,'0'0'1680'0,"0"0"-1202"15,0 0-338-15,0 0-8 16,214-100-72-16,-42 30-60 16,4-6-70-16,-45 18-492 15,-48 15-774-15</inkml:trace>
  <inkml:trace contextRef="#ctx0" brushRef="#br0" timeOffset="72963.89">21449 12589 2526 0,'0'0'634'0,"159"-86"-634"16,-44 22-63-16,5-5-860 0</inkml:trace>
  <inkml:trace contextRef="#ctx0" brushRef="#br0" timeOffset="78329.56">25051 10104 590 0,'0'0'368'0,"0"0"-102"16,0 0-15-16,0 0-107 15,0 0-144-15,0 0-31 16,0 0-149-16,-2 2-92 16,-8 6-105-16,-3 0-4 0</inkml:trace>
  <inkml:trace contextRef="#ctx0" brushRef="#br0" timeOffset="84366.21">1211 6481 1741 0,'0'0'854'0,"0"0"-733"15,0 0 124-15,0 0 2 31,0 0-144-31,0 0-55 16,-93 2 67-16,78-20-1 16,-4-4-6-16,2-7-9 15,3 0-4-15,1-6-13 16,4 1-20-16,6 0-23 0,3 4-16 16,0 4-23-16,14 10 0 15,6 10 0-15,7 6 0 16,0 18 0-16,2 24 0 15,-5 21 0-15,-3 13 0 16,-8 12 0-16,-13 2 0 16,0-2-32-16,-19-4-16 15,-16-9 14-15,-5-13 5 16,0-16 14-16,2-18 8 16,6-18 7-16,7-10 6 15,2-16 13-15,7-18-5 0,9-8 8 16,7-2-14-16,0-1-8 15,21 4 0-15,19 0-6 16,13 7-6-16,14 0-36 16,12-2-78-16,2 0-63 15,-2-6-49-15,-13-2 94 16,-12-5 89-16,-18-1 55 16,-19 2 4-16,-8 4 97 15,-9 4 71-15,0 8-15 16,0 10 1-16,0 10-23 15,-4 12-53-15,-1 8-41 16,1 50-41-16,-3 48 24 0,1 53 0 16,-6 27-8-1,3 15-16-15,-2-11 0 0,0-15 0 16,0-11 0-16,2-13 0 16,5-15 0-16,4-31 0 15,0-32 0-15,0-26 0 16,13-22 0-16,7-8 0 15,11-13 0-15,9-4 0 16,8-36 0-16,-7-25-23 16,-5-13-11-16,-16-8 7 15,-20 0 16-15,-4-1 11 0,-43 7 1 16,-20 8 22 0,-16 8 8-16,-6 10 9 0,5 6-40 15,12 7 0-15,28 1 0 16,51-32-14-16,35 10-549 15,25-2-999-15</inkml:trace>
  <inkml:trace contextRef="#ctx0" brushRef="#br0" timeOffset="85067.72">2717 6413 2340 0,'0'0'843'16,"0"0"-482"-16,0 0-31 16,0 0-173-16,0 0-92 15,-106 116-65-15,90-50 0 0,5 2 0 16,11-2 0-1,0-7-15-15,2-15-33 0,21-14-9 16,4-18-9-16,4-12 26 16,4-10 40-16,1-26 2 15,-1-8 25-15,-6-5 13 16,-4 3 1-16,-8 12-5 0,-5 12-3 16,-3 14-6-16,-1 8-25 31,4 12 16-31,3 24-18 15,8 8 0-15,4 3 0 16,2-1-3-16,-2-13 3 0,-2-8-21 16,-4-13 13-16,-3-12-2 15,-5-2 10-15,-2-24 9 16,1-12-9-16,-2-6 7 16,2-2-7-16,1 3 0 15,-2 9-1-15,5 14 1 16,1 14-2-16,6 6-4 15,6 4 6-15,8 18-1 16,9 0 1-16,7-2-2 16,4-6 2-16,4-10 0 15,-3-4 1-15,-7-4 4 16,-9-20-4-16,-11-4 8 0,-10-6-8 16,-13-4 5-16,-8 0 9 15,0 2-15-15,-10 2 0 16,-13 10 0-16,-2 12 0 15,2 12 0-15,0 10 0 16,0 30 0-16,6 14 0 16,8 12 0-16,9 6 0 15,2-2 0-15,31-7 0 16,14-13 0-16,53-34 0 16,-13-16-152-16,-4-4-663 0</inkml:trace>
  <inkml:trace contextRef="#ctx0" brushRef="#br0" timeOffset="86961.73">4863 6986 2600 0,'0'0'679'0,"0"0"-205"16,0 0-230-16,0 0-145 15,-18-132-99-15,26 85 0 16,11-8 0-16,6-12 0 16,-3-7 0-16,0-4 0 15,-8-2 0-15,-10 8 0 16,-4 15 0-16,0 19 0 15,-15 22 0-15,-10 16 0 16,-2 10 0-16,-2 26 0 16,7 12 0-16,11 5 0 0,11-2 0 15,7-4 0 1,30-11 0-16,17-10 0 0,8-10-11 16,5-10-5-16,-7-6-34 15,-13 0 11-15,-15 0 26 16,-22 0-4-16,-10 4 1 15,0 12 16-15,-20 8 7 16,-4 10 14-16,2 4-7 16,6 7-13-16,9-3 9 0,7-2-10 15,7-4 0 1,22-10 7-16,14-8-7 16,9-14 11-16,9-4-11 0,1-8 0 15,0-20 5-15,-4-8-5 16,-6-8 0-16,-14-5 7 15,-9-5 16-15,-13 2-1 16,-10 2-4-16,-6 10-2 16,0 14-16-16,-16 16 0 15,-8 10 0-15,-5 16 0 16,-2 24 0-16,6 14 0 16,12 4 0-16,13-2 0 15,0-6 0-15,36-11 0 16,12-16 0-16,10-14 0 15,5-9 0-15,-1-9 0 0,-6-20-12 16,-10-7 12-16,-7-7 0 16,-10 1 0-16,-7 2 12 15,-8 8-12-15,-6 10 0 16,-6 12 0-16,-2 10 0 16,0 10 0-16,0 26 0 15,2 12 0 1,7 7 0-16,7-4 0 0,7-6 0 15,0-13 0-15,4-14 0 0,2-14 0 16,0-4 0-16,-2-18 0 16,-2-14 0-16,0-10 0 15,-4-5 0-15,2 5 0 16,-3 4 0-16,-5 12 0 16,-5 14 0-16,-1 12 0 15,-3 8 0-15,3 28-4 16,5 9-4-16,3 5 8 15,5 0 0-15,3-10 0 16,2-8-1-16,4-14-53 0,-2-12 19 16,0-6 23-16,0-10 12 15,0-20 0 1,-3-8 1-16,3-7 12 16,2 0 3-16,-4 2-15 0,-4 9-1 15,-5 10 0-15,-9 14 1 16,-5 10 11-16,-4 0-12 15,2 26 0-15,2 6 15 16,3 4-14-16,5 0 5 16,5-3-6-16,8-9 0 15,1-8-12-15,6-14-3 16,1-2 7-16,0-8 8 16,1-16 0-16,-5-6 8 0,-3-1-2 15,-5 3 15-15,-6 6 27 16,-3 6-48-16,-8 8 0 15,-4 8 0-15,0 0 0 16,0 24 0-16,0 11 0 16,0 5 0-16,9 0 0 15,7-2 0-15,8-6 0 16,7-12 0-16,5-10 0 16,2-10 0-16,-5 0 0 15,-6-16 0-15,-10-12 0 16,-7-6 0-16,-10-2 0 15,0-7 0-15,-2-2 0 0,-17-2 0 16,-7 3 0-16,-6 6-29 16,1 10 10-16,0 10 7 15,4 10 12-15,7 8-6 16,9 0 6-16,9 0-1 16,2 10-10-16,2 2 11 15,23-4 30-15,10-4-7 16,13-4-8-16,2 0-5 15,2 0-10-15,-3-6 0 16,-5 2 0-16,-8 4 0 16,-5 0 0-16,-4 16 0 15,-3 10 0-15,-1 8 0 0,-4 4 0 32,0-2 0-32,-4-4-3 0,-3-5-51 0,-4-9 18 15,-1-6-1-15,-3-6 16 16,-2-6 21-16,0 0 0 15,6 0 26-15,3-10 6 16,11-11-31-16,7-8-1 16,9-6-30-16,4-5-18 15,1 2-27 1,-8 6 33-16,-6 8 41 16,-12 12 1-16,-5 10 48 15,-5 2 6-15,-1 8-27 16,5 16 13-16,9 2-14 0,7-2-26 15,11-4 2 1,9-10-2-16,4-8-38 16,2-2 14-16,-3-10 5 0,-10-14 17 15,-9-4 2-15,-13-4 18 16,-11 0 29-16,-7 0-14 16,0 2-11-16,-12 8-1 15,-10 9-19-15,-5 13-1 16,-6 7 2-16,0 29-3 15,1 14-6-15,8 10 6 16,8 4 21-16,11-2-9 16,5-6-12-16,12-9 0 0,24-11 0 15,8-14 0-15,12-14 0 16,2-8-53-16,15-22-206 16,-17-12-392-16,-16-2-573 0</inkml:trace>
  <inkml:trace contextRef="#ctx0" brushRef="#br0" timeOffset="88161.74">9244 6533 1969 0,'0'0'657'16,"0"0"-139"-16,0 0-49 15,0 0-223-15,0 0-125 16,0 0-77-16,0 0-43 15,-3 80 0-15,3-14 0 16,0 7-1-16,19-5 1 16,16-10 8-16,11-18-9 15,10-18 1-15,0-20 14 0,-2-2-14 16,-10-30 10 0,-13-14 4-16,-10-10 1 0,-19-8-16 31,-2-6 0-31,-21 3 0 0,-14 7 0 0,-11 14 0 15,-4 22 0-15,-1 20 0 16,4 6 0-16,7 34 0 16,12 14 0-16,11 6 0 15,17 0 0 1,7-5 0-16,34-16 0 0,16-10 0 0,13-19 0 16,5-8 0-16,1-17 0 15,-5-15 0-15,-8-9 0 16,-12-8 0-16,-11 3 0 15,-9 2 0-15,-14 10 0 16,-5 14 0 0,-8 20 0-16,-4 0 0 0,0 36 0 15,5 14 0-15,3 10 0 16,8 5 0-16,7-7 0 16,1-10 0-1,5-14-30-15,-2-14 12 0,-3-14 16 0,-1-6 1 16,-2-12 1-1,0-18 7-15,1-8-6 0,-4-1 11 16,0 3-3 0,-2 7 0-1,-7 11 4-15,-1 11-13 16,1 7 0-16,3 7 0 16,9 20 0-16,8 8 0 15,10 1 0-15,7 0 0 16,8-6 0-16,2-10 0 0,4-10 0 15,-5-10 0-15,-4 0 0 16,-3-22 0-16,-8-12 0 16,-7-6 0-16,-6-8 0 15,-9-5 0-15,-7-1 0 16,-11 4 0-16,0 12 0 16,-14 16 0-16,-17 22 0 15,-7 6 0-15,-4 38 0 16,4 14 0-16,12 10 0 15,14 3 0-15,12-6 0 16,18-8 0-16,26-13 0 16,16-14 0-16,10-16 0 15,-1-14 0-15,4-10 0 0,-19-16-233 16,-23-6-670-16</inkml:trace>
  <inkml:trace contextRef="#ctx0" brushRef="#br0" timeOffset="88688.96">11866 6306 2160 0,'0'0'708'0,"0"0"-152"16,0 0-223-16,0 0-147 16,0 0-116-16,-22 116-64 15,17 25 42-15,-1 27-19 16,-1 9-29-16,5-13 0 15,2-27 0-15,0-27 0 16,0-28 0-16,0-24 0 16,0-15 0-16,0-2 0 15,0-9-96-15,-2-11-206 16,-12-21-59-16,-8-50-244 0,2-13-286 0,5-9-160 0</inkml:trace>
  <inkml:trace contextRef="#ctx0" brushRef="#br0" timeOffset="89333.67">11793 6782 970 0,'0'0'1085'0,"0"0"-366"16,0 0-134 0,0 0-310-16,0 0-166 15,0 0-71-15,0 0-10 0,112-17-17 0,-73 40-11 32,-3-1-12-32,-7 4-104 0,-9-2-58 0,-13 4-3 31,-7 0 65-31,-5 2 49 15,-21-2 44-15,-1-6 19 16,4-4 36-16,6-6 57 16,12-6 13-16,5-6-3 15,13 0 13-15,32 0-71 16,17-14 12-16,16-6-32 16,14-4-19-16,1-8 0 15,-6-2-6-15,-11-4-7 0,-20-4 7 16,-19-2 1-1,-16 2 8-15,-17 2 4 0,-4 5-12 16,0 15 13-16,-20 16 8 16,-6 4-5-16,-3 26-17 15,0 18-9-15,4 10-1 16,13 4 9-16,12-3 2 16,10-9 0-16,25-12 12 15,15-14-1-15,2-16 8 16,6-4-13-16,-4-14 2 15,-5-16 3-15,-9-4-1 16,-8-7 34-16,-8 5 3 0,-4 4-8 16,-8 10-7-1,-6 12-6-15,-2 10-24 0,1 13-3 16,-1 24 0-16,2 13 0 16,6 5 0-16,1-1 2 15,1-8-2-15,1-14-15 16,1-12-12-16,-1-15 10 15,4-5 17-15,0-18 9 16,6-15-7-16,2-7 4 16,2-2 1-16,2 4-7 15,-2 8-2-15,-2 12 1 0,-3 14-9 16,0 4-7-16,1 18 2 16,4 14 8-16,6 8-13 15,33 6-199-15,-9-10-358 16,-1-10-588-16</inkml:trace>
  <inkml:trace contextRef="#ctx0" brushRef="#br0" timeOffset="90486.93">14041 6874 1510 0,'0'0'1126'15,"0"0"-667"-15,0 0-75 16,0 0-128-16,-21-103-119 0,-3 93-40 15,-7 10-38 1,-11 6-40-16,-8 29-14 0,-3 13-5 16,6 10 0-16,10 4 0 15,14-4-7-15,19-6 5 16,4-12-9-16,22-14 11 16,20-15 7-16,8-11-6 15,0-15-1-15,2-21 1 16,-5-14 0-16,-9-12 14 15,-9-10 24-15,-5-8-39 16,-8-10 0-16,-8-3 0 16,-8 3 0-16,0 14 0 0,0 19 0 15,-6 30 0 1,-7 27 0-16,-8 22 0 0,4 60 0 16,7 34 0-16,10 2 0 15,0-19 0-15,19-29 0 16,10-24 0-16,15 2 0 15,10-6-62-15,10-6-59 16,3-18-20-16,-5-18 42 16,-8-2 42-16,-7-25 35 0,-9-12 22 15,-7-7 1-15,-9-6 10 16,-9 0 20-16,-6 4 17 16,-7 8 27-16,0 15 20 15,-15 15-11-15,-14 10-48 16,-7 24-36-16,-4 23-7 15,4 7 7-15,9 2-8 16,12-4 7-16,15-10-27 16,0-10-64-16,19-14 20 15,15-13 30-15,4-5 24 0,2-11 18 16,-4-17 0-16,-5-6 8 16,-4-4 7-16,-5 0 15 15,-4 2-1 1,-4 6-19-16,-6 10 13 0,-1 12 16 15,-7 8-22-15,0 4-17 16,0 22-1-16,0 6 1 16,0 4-1-16,0-2 1 15,2-4 0-15,12-10 4 16,3-10-3-16,8-10-1 16,2 0 1-16,4-12 0 0,2-14 9 15,0-6-10-15,1 0 0 31,-5 2 11-31,-7 6-10 0,-3 8 45 16,-9 9-2-16,-3 7-19 0,-5 0-11 16,2 21-14-16,1 7 0 15,2 0 0 1,2 0-3-16,1-4-60 16,2-10-10-16,1-10 25 0,3-4 39 15,2-2 8-15,4-18 1 16,5-4 11-1,0-2-11-15,4 2 6 0,-2 6-5 16,-3 8 6-16,-1 8 19 16,-5 2-4-16,-3 10 5 0,-1 16-4 15,3 0-23-15,0 0 0 16,6-8-39-16,6-12-36 16,4-6 19-16,3-16 10 15,-2-20 29-15,0-12 17 16,-7-10 1-16,0-4 44 15,-5-9 27-15,-2-1-11 16,-1-2 11-16,-8 8-12 0,-2 14-2 16,-6 19-58-16,-5 26 0 15,0 7 0-15,0 33 0 16,0 24 0-16,-7 15 0 16,0 8 0-16,5 2 0 15,2-6 0 1,0-7 0-16,6-15-92 0,17-18-185 15,22-30-178-15,-5-6-120 32,-3-10-334-32</inkml:trace>
  <inkml:trace contextRef="#ctx0" brushRef="#br0" timeOffset="90668.48">15379 6555 1283 0,'0'0'1806'0,"0"0"-1124"16,0 0-357-16,0 0-325 16,0 0 0-16,137-2 0 15,-48-2 0-15,45-10 0 16,-21 0-613-16,-19-2-1668 0</inkml:trace>
  <inkml:trace contextRef="#ctx0" brushRef="#br0" timeOffset="91187.1">16804 6725 2163 0,'0'0'897'15,"0"0"-409"-15,0 0-152 0,0 0-124 16,0 0-212-16,0 0 0 16,0 0 0-16,58 129 0 15,-39-61 0-15,4-2 0 16,0-12 0-16,-2-14 0 16,2-16 0-16,-3-20 0 15,-1-4 0-15,4-26 0 16,2-20 0-16,2-12 0 15,4-10 0-15,2-6 0 16,3 3 0-16,-3 9 0 16,-4 16 0-16,-6 22 0 15,-6 24-95 1,-5 6-397-16,9 56 166 0,-3-4-502 0,3-4-488 16</inkml:trace>
  <inkml:trace contextRef="#ctx0" brushRef="#br0" timeOffset="92024.32">17561 7056 1696 0,'0'0'730'16,"0"0"-237"-16,0 0-30 15,0 0-247-15,0 0-89 16,0 0-61-16,0 0-42 16,105-70-7-16,-83 42-8 15,-4-2-2-15,-9 0 7 16,-7 2-7-16,-2 0 5 0,-4 6 2 31,-17 8-1-31,-3 10 8 0,-2 4-21 0,1 20-6 16,2 18 5-16,10 10-14 15,11 4 3-15,2-2 3 16,25-6-11-16,15-12 2 16,11-12-1-16,4-16 5 15,-1-4 14 1,-7-10 0-16,-7-18 0 0,-9-6 24 15,-6-6 8 1,0-2 4-16,-4 0-17 16,4 4-7-16,-5 4-2 15,-5 12-10-15,-6 13 0 16,-2 9-6-16,-2 14-21 16,-3 23 26-16,2 11 0 15,3 6-4-15,4-2 4 16,5-6-21-16,10-9-42 15,10-16 11-15,11-13 5 16,2-8 23-16,4-14 13 0,-3-22 12 16,-6-12 8-16,-6-12-7 15,-5-8 23-15,-4-10 0 16,-4-8-6-16,-5-1-2 16,-5 5-2-16,-7 14 25 15,-6 20 37-15,-2 20-14 16,0 25 1-16,-10 6-54 15,-5 35-3-15,-1 22-12 16,3 12 4-16,1 12 2 16,10 1 8-16,2-3-8 15,0-6 1-15,25-10-1 0,8-12 0 16,10-14-1-16,3-12-15 16,6-16-2-16,-4-10 16 15,-3-2-10-15,-3-14 11 16,-6-14-5-16,-7-8-16 15,-4-4-1-15,-9 0-7 16,-6 2 6-16,-7 4 24 16,-3 5 0-16,0 11 8 15,-3 7 26-15,-9 11 16 16,-7 0-16-16,-3 11-32 16,5 20-2-16,3 7 1 0,9 6-1 15,5 2-2 1,16-6-10-16,24-4-13 0,18-8-32 15,13-11-39-15,10-12-66 16,3-5-80-16,27-19-86 16,-23-10-333-16,-15-5-219 0</inkml:trace>
  <inkml:trace contextRef="#ctx0" brushRef="#br0" timeOffset="92228.37">19807 6742 1770 0,'0'0'806'0,"0"0"-262"0,0 0-51 16,0 0-315-16,0 0-85 16,0 0-57-16,0 0-12 15,-100 92-4-15,60-44-20 16,-1 4 0-16,4-2-1 16,8-6-47-16,4-8-68 15,10-10-56-15,6-20-159 16,4-6-255-16,5 0-143 0</inkml:trace>
  <inkml:trace contextRef="#ctx0" brushRef="#br0" timeOffset="92385.59">19504 6752 750 0,'0'0'1559'0,"0"0"-859"16,0 0-370-16,0 0-130 15,0 0-25-15,0 0-67 16,60 118-67-16,-25-72-28 15,6-2-13 1,1-8-39-16,0-6-103 0,8-12-187 16,-15-10-335-16,-10-8-181 0</inkml:trace>
  <inkml:trace contextRef="#ctx0" brushRef="#br0" timeOffset="92692.17">18699 6431 2691 0,'0'0'810'16,"0"0"-507"-1,0 0-11-15,0 0-292 0,156-27 0 0,-69 27 0 16,3 0 0-16,-5 3 0 15,-12 8 0-15,-17 2-18 16,-19-5-18-16,-14-2 13 16,-15-2-29-16,-5-3-38 15,-3-1-74 1,0 0-285-16,-7 0-586 0</inkml:trace>
  <inkml:trace contextRef="#ctx0" brushRef="#br0" timeOffset="94459.57">2958 8663 446 0,'0'0'2199'0,"0"0"-1845"16,0 0 29-1,-145-73-75-15,108 39-127 16,3-8-80-16,3-10-35 0,-2-10-8 16,-3-24-58-16,-1-25 0 15,-2-23 0-15,12 8 0 16,12 23 0-16,13 35 0 15,2 26 0-15,0 4 0 16,4 2 0-16,16 6 0 16,7 18 0-16,7 12 0 15,1 4 0-15,-6 28-17 16,-12 14-56-16,-17 12-13 16,-6 12 10-16,-40 6 26 0,-17 3 23 15,-9-3 8-15,1-8 19 16,9-12 9-16,15-14 18 15,18-14 9-15,18-16-15 16,11-10-12-16,14-2-2 16,30-6-7-16,21-16 24 15,13-8-9-15,4 0-15 16,-6 0 11-16,-16 8-11 16,-20 8-16-16,-20 12-21 15,-20 10-134-15,-9 18-208 16,-11 2-439-16</inkml:trace>
  <inkml:trace contextRef="#ctx0" brushRef="#br0" timeOffset="95063.1">3288 8051 2004 0,'0'0'817'0,"0"0"-238"16,0 0-198-16,0 0-66 15,0 0-315-15,0 0 0 16,0 0 0-16,-20 26 0 0,20 30 0 16,0 10 0-1,0 2 0-15,4-3 0 16,19-14 0-16,10-12 0 16,9-21 0-16,12-18-45 0,6-12 30 15,0-33 15-15,-2-14 5 16,-4-18 13-16,-6-21-1 15,-2-26 3-15,-15-20-20 0,-12 13 0 16,-11 35 0-16,-8 38 0 31,0 30 0-31,0 10 0 0,0 6 0 0,-8 12 0 16,4 4 0-16,0 40 0 16,4 34 0-16,0 32 0 15,0-2 0-15,8-7 0 16,10-23 0-16,-1-24 0 15,2 0 0-15,3-6 0 16,1-18 0-16,-4-12-3 0,0-13-37 16,-2-5 11-16,1-13 23 15,3-15 6-15,2-6 11 16,6-2 2-16,0 2 8 16,7 4 12-16,2 10-33 15,4 12 0-15,8 8 0 16,-2 2 0-16,2 24 0 15,-6 12 0-15,-9 8 0 16,-10 0 0-16,-15 0 0 0,-10-3 0 16,-6-6 0-16,-25-5-3 15,-9-9-32-15,-6-11-73 16,-28-12-105-16,14-22-159 16,6-13-584-1</inkml:trace>
  <inkml:trace contextRef="#ctx0" brushRef="#br0" timeOffset="95221.23">4084 7766 1483 0,'0'0'1491'0,"0"0"-947"16,0 0-226 0,0 0-138-16,0 0-148 15,0 0-32-15,140-40-95 16,-95 26-383-16,-19-2-422 0</inkml:trace>
  <inkml:trace contextRef="#ctx0" brushRef="#br0" timeOffset="95363.54">3259 7503 2883 0,'0'0'723'0,"0"0"-368"16,0 0-220-16,0 0-135 15,0 0 0-15,0 0-32 16,0 0-707-16</inkml:trace>
  <inkml:trace contextRef="#ctx0" brushRef="#br0" timeOffset="95821.07">5367 8414 1974 0,'0'0'613'0,"0"0"-99"0,0 0-208 16,0 0-68-1,0 0-133-15,129-89-54 0,-107 56-34 16,-8-2-5-16,-10 5 6 16,-4 4-9-16,-4 6 13 15,-23 8-8-15,-10 10 17 16,-6 2 1-16,-4 16-32 15,2 18 1-15,10 9-2 16,12 4-8-16,21 4 8 16,4-5-5-16,41-6 2 15,22-10-5-15,20-14 0 0,10-16-24 16,8 0-17-16,-3-28-121 16,9-33-115-16,-24 7-326 15,-26 0-353-15</inkml:trace>
  <inkml:trace contextRef="#ctx0" brushRef="#br0" timeOffset="96262.22">6303 8233 1219 0,'0'0'890'0,"0"0"-313"16,0 0-94-16,0 0-236 0,0 0-91 15,0 0-24-15,0 0-33 16,-33-78-25-16,2 72 2 15,-8 6-43-15,-3 0-15 16,-5 20-18-16,5 12 1 16,6 9-2-16,11 0-5 15,13 0-2-15,12-7 8 16,4-6 0-16,27-13 0 16,13-8 9-16,8-7-3 15,1-10 3-15,0-20-9 0,-6-9 0 16,-7-7 7-16,-9-8-7 15,-8-10 20-15,-8-8 2 16,-7-8-13-16,-6 2-7 16,-2 10-2-16,0 15 0 15,0 23 22-15,-10 26-22 16,1 6 0-16,-3 40-23 16,0 22 22-16,5 16-1 15,7 11 2-15,0-1-8 16,36-8 7-16,20-12-11 15,33-13-143-15,36-25-146 16,22-30-185-16,-22-2-325 16,-32-16-557-16</inkml:trace>
  <inkml:trace contextRef="#ctx0" brushRef="#br0" timeOffset="96899.67">7167 8125 1560 0,'0'0'749'0,"0"0"-151"15,0 0-127-15,0 0-205 16,-122-66-113-16,91 66-77 15,-5 0-44-15,0 24-31 16,0 10-1-16,5 4-3 16,10 4-24-16,9-4-57 15,12-8-35-15,4-10-25 0,27-12 44 16,10-8 64-16,1-5 36 16,0-22 19-16,-6-3 52 15,-8-4 40-15,-7 4 15 16,-7 6 4-16,-10 8-17 15,-4 8 20-15,0 8-133 16,0 0 0-16,0 20 0 16,-4 24 0-16,-4 33 0 15,2 35 0-15,6 34 0 16,0 11 0-16,0-25 0 16,6-34 0-16,-1-36 0 15,-5-12 0-15,0 4-15 0,0-3-18 16,-18-5-12-16,-6-18 9 15,-5-16 36-15,-5-12-1 16,1-14 1-16,4-29 19 16,6-33-7-1,23-40 0 1,27-38-12-16,29 3-20 0,13 27 13 16,-4 40-11-16,-5 36 12 15,12 0 6-15,7 1-7 16,2 1 7-16,-12 12 2 15,-16 6-2-15,-15 8 17 16,-13 2-11-16,-12 0 1 0,-7 0 14 16,-6 0-12-1,0 0-9-15,-15 2-32 0,-7 4 0 16,-5 8 13-16,1 4-1 16,-1 12 20-1,7 22 0-15,3 14 17 0,11 8 19 16,6 2 0-16,4 1-11 15,25-11-1-15,14-10-24 16,13-14 0-16,11-16-75 16,37-16-86-16,-15-21-289 15,-13-7-873-15</inkml:trace>
  <inkml:trace contextRef="#ctx0" brushRef="#br0" timeOffset="97294.16">9656 7750 2018 0,'0'0'764'0,"0"0"-415"0,0 0 142 16,0 0-272-1,0 0-162-15,0 0-42 0,45 128 21 16,-8 29 9-16,4 23 13 15,-1-1-14-15,-7-19-44 16,-6-28 0-16,-8-29 0 16,-7-29 0-1,-5-26-8-15,-7-18-175 0,-11-10-175 16,-16-8-278-16,-9-12-291 0</inkml:trace>
  <inkml:trace contextRef="#ctx0" brushRef="#br0" timeOffset="98288.87">9587 8396 2578 0,'0'0'813'0,"0"0"-476"0,0 0-82 15,0 0-142-15,0 0-113 16,169-60 0-16,-84 35 0 16,4-4 0-16,-2-2 0 15,-9 1 0-15,-13 4-12 16,-19 6 3-1,-17 8 8-15,-13 10 1 0,-12 2 6 16,-2 16-4-16,-2 20 12 16,5 14-14-16,7 5 0 15,0 1 0 1,7-6 0-16,0-14 0 0,2-16 0 0,1-14 0 16,0-6 0-1,5-16 0-15,2-18 0 0,6-8 0 16,4-5 0-16,-2 1 0 15,1 6 0-15,-7 10 0 16,-2 12 0-16,-4 16 0 16,-6 2 0-16,2 20 0 15,1 14 0-15,0 8 0 0,3 1 0 16,1-3 0-16,6-6 0 16,3-8 0-16,1-12 0 15,0-12 0-15,-3-2 0 16,-4-12 0-16,-9-14 0 15,-6-6 0-15,-10-6 0 16,-4-2 0-16,0 0 0 16,-14 1 0-1,-7 11 0-15,-6 10 0 0,-4 10 0 32,1 8 0-32,6 0-14 0,1 0 13 0,12 6-17 15,5 0 9-15,6-4 3 16,0-2-11-16,0 0 16 0,15 0-14 15,8-12 15 1,8-6 16 0,4 0-5-16,6 0 5 15,-1 4 1-15,2 6-16 16,-1 8 7-16,1 0-8 16,2 24-5-16,1 14 4 15,-1 10-12-15,-1 6 13 16,-8 4 0-16,-8-8-60 15,-14-7-2-15,-6-11-8 16,-7-12 33-16,0-10 37 16,0-10 8-16,0 0 37 0,0-6 28 15,4-20-35-15,10-10-4 16,3-8-23-16,6-3-11 16,1 3 15-16,3 6-14 15,-2 12 12-15,-1 14-13 16,0 12-8-16,1 0 7 15,0 20-16-15,-3 12 4 16,-2 7 12-16,-6-1-42 16,-3-2-62-16,-5-9-42 15,-2-8-18-15,1-9 52 0,2-10 67 16,2 0 46 0,4-20 94-16,7-10-52 0,5-7 75 15,2 0 9-15,4 1-31 16,-2 8 2-16,-5 9-34 15,-2 13-16-15,-4 6-47 16,0 12 0-16,0 16 0 16,0 11 0-16,-1 1 0 15,2 2-3-15,-2-4-113 16,10-4-163-16,-7-12-296 16,-3-8-554-16</inkml:trace>
  <inkml:trace contextRef="#ctx0" brushRef="#br0" timeOffset="98634.86">13361 7908 2118 0,'0'0'1006'16,"0"0"-687"-16,0 0-67 15,-43 165-12-15,39-83-79 16,4 6-161-16,0 1 0 16,4-7 0-16,10-12 0 15,-3-12 0-15,-1-16 0 16,-2-16 0-16,-1-14 0 15,-1-12-42-15,-1-5-36 0,-2-60-158 16,-3 5-353-16,0-8-363 16</inkml:trace>
  <inkml:trace contextRef="#ctx0" brushRef="#br0" timeOffset="98892.65">12773 7899 2141 0,'0'0'854'16,"0"0"-348"-16,0 0-136 15,0 0-145-15,0 0-225 16,0 0 0-16,0 0 0 16,169-32 0-1,-44 21 0 1,-3 5 0-16,-10 1 0 0,-20 2 0 0,-32 1 0 16,-2 2 0-16,-10 0 0 0,-17 0 0 15,-14 0 0-15,-11 0 0 16,-2 0 0-16,1 0 0 15,4 0 0-15,8 0 0 16,17 0-24-16,-5 0-470 16,-4 2-666-16</inkml:trace>
  <inkml:trace contextRef="#ctx0" brushRef="#br0" timeOffset="100530.09">14003 8530 2369 0,'0'0'858'0,"0"0"-509"0,0 0-49 15,0 0-80-15,0 0-220 16,0 0 0-16,0 0 0 16,69 6 0-16,-52 26 0 0,-3 10 0 15,-14 8 0 1,0 8 0-16,-24 0 0 15,-18-5-24-15,-10-9-272 0,-10-16-263 16,12-14-275-16,17-14-845 0</inkml:trace>
  <inkml:trace contextRef="#ctx0" brushRef="#br0" timeOffset="101198.93">14970 8159 2593 0,'0'0'908'0,"0"0"-532"16,0 0-157-16,0 0-219 15,0 0 0 1,0 0 0-16,0 0 0 16,-27 20 0-16,20 32 0 15,3 9 0-15,4-2 0 16,0-4 0-16,4-13 0 15,15-12-3-15,2-16-43 16,2-12 11-16,2-2 35 16,1-16 14-16,1-16 17 15,1-6 8-15,-3-2-39 16,-2 5 0-16,-7 12 0 0,-3 10 0 16,-5 13 0-16,6 4 0 15,6 31 0-15,4 11 0 16,10 4 0-16,1 0 0 15,6-8 0-15,-1-14-53 16,-5-18-41 0,-4-10-34-16,-6-14 106 0,-7-22 22 15,-7-12 10-15,-7-6 5 16,-1-5 3-16,-3 8 0 16,0 7 3-16,0 11 23 15,0 15 16-15,2 14-12 16,6 4-48-16,8 0-1 0,13 19 0 15,13 0 2-15,12 2 6 16,11-7-7-16,6-10 1 16,1-4 10-16,-4-3-11 15,-12-16 0-15,-14-8 6 16,-17-5-5-16,-12-2 25 16,-11-2-14-16,-2 0-12 15,-2 6 0-15,-15 6 0 0,-4 12 0 16,-6 12 0-1,-2 12 0-15,-4 34 0 0,0 14 0 16,4 10 0-16,11 5 0 16,14-7 0-16,4-10 0 15,28-12 0-15,24-16 0 16,17-18 0-16,11-12-104 16,20-28-208-16,-19-10-332 15,-19-6-642-15</inkml:trace>
  <inkml:trace contextRef="#ctx0" brushRef="#br0" timeOffset="102018.95">17494 8209 38 0,'0'0'2512'0,"0"0"-1769"0,-33-116-400 0,4 78-55 15,-7 12-116 1,-3 14-172-16,-9 12 0 0,-3 18 0 16,-4 30 0-16,-3 18 0 15,4 10 0-15,14 2 0 16,16-5 0-1,19-11 0-15,5-16 0 0,31-18 0 16,14-18 0-16,13-10 0 16,0-16 0-16,0-22 0 15,-10-10 0-15,-9-8 0 16,-12-2 0-16,-10 5 0 16,-9 7 0-16,-2 14 0 15,-6 14 0 1,0 12 0-16,0 6 0 0,0 14 0 0,0 22 0 15,4 8 0-15,5 7 0 16,6-4 0-16,3-2 0 16,2-11 0-16,2-10 0 15,-2-14 0-15,1-10 0 16,0 0 0 0,4-14 0-16,0-14 0 0,2-8 0 15,0-2 0-15,-1-2 0 16,-4 7 0-16,-4 9 0 0,-9 10 0 15,-3 14 0-15,0 0 0 16,2 20 0-16,5 13 0 16,12 3 0-16,8 4 0 15,10-6 0-15,10-6 0 16,9-10 0-16,5-12 0 16,1-6 0-16,-4-10 0 15,-6-18 0-15,-12-10 0 16,-6-10 0-16,-9-11 0 31,-8-7 0-31,-11-2 0 0,-8 2 0 16,-4 12 0-16,0 18 0 15,-18 22 0 1,-9 14 0-16,-6 28 0 0,-7 26 0 16,4 14 0-16,9 6 0 15,21 1 0-15,6-9 0 16,42-10 0-16,22-12 0 15,19-14 0-15,9-18 0 16,-3-12 0-16,-10-14 0 16,-25-14-77-16,-27-4-586 0</inkml:trace>
  <inkml:trace contextRef="#ctx0" brushRef="#br0" timeOffset="117361.01">1517 9912 1832 0,'0'0'781'0,"0"0"-534"0,0 0 28 15,0 0-141-15,0 0-70 16,29-156 38-16,-9 87 33 16,3-25-2-16,-4-32-20 15,-1-29-37-15,-3-6-25 16,-7 31-21-16,-4 42-18 16,-4 42-6-16,0 18-6 15,0 8 2 1,0 8 11-16,0 12 16 0,0 4-16 15,-12 36-2-15,-1 38-10 16,-1 38 11-16,4 37-12 16,5 11 0-1,5-27 0-15,0-37 1 16,2-38 8-16,15-16-9 0,11 1-12 16,12-10 12-16,13-6-18 0,9-26-38 15,4-5-56-15,-1-33-94 16,-1-44-143-16,-18 7-353 15,-15 8-373-15</inkml:trace>
  <inkml:trace contextRef="#ctx0" brushRef="#br0" timeOffset="118135.3">2167 9609 1051 0,'0'0'559'15,"0"0"-205"-15,0 0-72 16,0 0-72-16,0 0-49 15,0 0-49-15,0 0-14 16,110-16-19-16,-104 6-34 16,-2 0 17-16,1 0 27 15,-5-2 9-15,0-2 11 0,0-2-10 16,0-2-14 0,0 0 2-16,0 0-33 0,-7 1-1 15,-1 3 19-15,-6 6-6 16,1 6 28-16,-2 2-38 15,1 0-29-15,-1 23-18 16,3 7-8-16,8 10 0 16,4 2-1-16,0 2-1 15,6-4 1-15,19-6-15 16,8-8 15-16,12-12-9 16,6-12 0-16,9-2-38 15,5-22-37-15,-1-16-31 16,-6-8 14-16,-9-8 44 0,-13-6 18 15,-9-2 26-15,-12-1-1 16,-8 3 8-16,-4 4-3 16,-3 8 5-16,0 10 4 15,0 12 1-15,0 8 38 16,0 6 50-16,0 8 23 16,0 1 5-16,0 3-18 15,0 0-31-15,0 21-16 16,0 15-23-16,0 16-29 15,0 32 0-15,6 37 0 16,3 29 0-16,0 14 0 0,-4-3 0 16,-1-13 0-16,-4-11 0 15,2-25 0 1,5-24 0-16,-3-24 0 0,8-18 0 16,3-2-8-16,5-5-40 15,5-9-24-15,1-23-58 16,3-7 43-16,0-18 76 15,0-18 1-15,-7-6 10 16,-3-4 0-16,-11-2 2 16,-8 0 10-16,0-4 13 0,-14-6-7 15,-19-5 3 1,-11-5-21-16,-10-2 0 0,-2 4-1 16,6 6 1-16,7 12 13 15,16 12 22-15,20 8 1 16,7 3-35-16,38 0-1 15,24-8-126-15,19-3-382 16,35-34-355-16,-18 8 178 16,-20 2-266-16</inkml:trace>
  <inkml:trace contextRef="#ctx0" brushRef="#br0" timeOffset="118435.54">3226 9314 1285 0,'0'0'865'0,"0"0"-186"0,0 0-151 16,-60-116-207-16,46 98-75 15,5 7-74-15,5 11-172 16,4 7 0-16,0 31 0 15,0 20 0-15,13 30 0 16,1 1 0-16,1 5 0 16,1-2 0-16,-7-20 0 15,-3 4 0-15,-2-13 0 16,-4-15 0-16,0-14 0 16,0-18 0-16,0-16 0 15,0 0 0-15,-13-32-78 0,-2-16 24 16,-1-13 54-16,3-5 1 15,6 0 22-15,7 2 40 16,0 8-18-16,22 4-45 16,14 7 0-16,11 8 0 15,26 5-30 1,-8 10-494-16,-11 7-942 0</inkml:trace>
  <inkml:trace contextRef="#ctx0" brushRef="#br0" timeOffset="119498.5">4246 9468 563 0,'0'0'2427'0,"0"0"-1953"15,0 0-288 1,0 0 26-16,0 0-121 0,-4 131-47 0,4-67-34 16,0 0 1-1,0-6-10-15,11-10-1 16,9-12 0-16,2-15-12 16,7-17-12-16,2-4 23 15,2-22 1-15,2-18 12 16,0-11 4-16,-4-3 7 15,-4 2-4-15,-5 10 5 16,-6 14-4-16,-8 16-20 16,-1 12 0-16,0 4 0 15,4 26 0-15,2 8 0 0,3 4 0 16,5 0 0 0,-2-4 0-16,1-7 0 0,3-9-23 15,-6-12-7-15,4-10 6 16,-4 0 13-16,3-17 11 15,1-15 0-15,-2-9 8 16,1-10 4-16,1-1-12 16,-4 6 14-16,-3 12-14 15,-5 16 17-15,-1 18 4 16,-3 2-21-16,2 30 16 16,2 12-16-16,1 6 0 15,4 0 0-15,4-4 0 16,6-10 0-16,8-9 0 0,3-13 0 15,6-13 0-15,1-1 0 16,-2-18-20-16,-3-11 7 16,-6-11 7-16,-6-7 6 15,-9-7 5-15,-5-10-5 16,-7-6-1-16,-4-4 0 16,0 3 1-16,0 15 4 15,0 16 13-15,-6 24-2 16,-3 16-15-16,0 26 0 15,0 34 0-15,2 16 0 16,3 15 0-16,4-1 0 0,0-4 0 16,2-14 0-16,21-13 0 15,10-21 0-15,9-20 0 16,8-18-23-16,0-4-10 16,2-34 18-16,-8-12 2 15,-5-13 13-15,-13-9 7 16,-6-10 9-16,-6-4 4 15,-10-3 21-15,-2 11-41 16,-2 18 0-16,0 24 0 16,0 28 0-16,0 14 0 15,-8 58 0-15,-4 40 0 16,1 5 0-16,-1-7 0 0,6-16 0 16,1-24 0-16,5-3 0 15,0-7 0-15,0-20 0 16,0-21 0-16,9-11 0 15,5-11 0-15,3-28 0 16,6-9 0-16,2-10 0 16,-1 4 0-16,0 6 0 15,-1 16 0-15,-1 18 0 16,1 14 0-16,-2 4 0 16,2 26 0-16,-1 4 0 15,-2 4 0-15,-4 1 0 0,-5-7 0 16,-4-5 0-1,-7-9-188-15,-7-13-281 0,-15-5-87 16,-7 0-362-16</inkml:trace>
  <inkml:trace contextRef="#ctx0" brushRef="#br0" timeOffset="119656.16">5293 9481 2192 0,'0'0'839'0,"0"0"-478"15,0 0-73 1,0 0-176-16,0 0-112 0,190-96-109 16,-121 57-379-16,-22 5-656 0</inkml:trace>
  <inkml:trace contextRef="#ctx0" brushRef="#br0" timeOffset="119798.78">4745 9092 2678 0,'0'0'844'0,"0"0"-493"0,0 0-128 16,0 0-223-16,0 0 0 15,0 0 0-15,131-4-15 16,-61 4-1219-16</inkml:trace>
  <inkml:trace contextRef="#ctx0" brushRef="#br0" timeOffset="120223.6">8054 9286 2374 0,'0'0'685'0,"0"0"-215"16,0 0-95-16,-63-106-183 15,52 95-192-15,3 11 0 16,-1 33 0-16,-5 57 0 16,-3 46 0-16,-1 25 0 15,5-3 0-15,3-36 0 16,8-43 0-16,2-25 0 16,0-14 0-16,0-8 0 15,16-12-78-15,30-30-461 16,-1-28-285-16,2-18-872 0</inkml:trace>
  <inkml:trace contextRef="#ctx0" brushRef="#br0" timeOffset="120500.15">8462 9304 2371 0,'0'0'802'0,"0"0"-461"16,0 0 31-16,-145 139-162 15,87-81-210-15,0 2 0 16,0-4 0-16,3-8 0 15,5-8 0-15,11-14 0 16,10-12 0-16,12-14 0 16,11 0 0-16,6-14 0 15,0-8 0-15,6-2 0 0,15 4 0 16,-1 10 0-16,6 10 0 16,3 0 0-16,8 30 0 15,5 18 0-15,9 12 0 16,9 11 0-16,11-1 0 15,9-6 0-15,9-8-35 16,32-16-250-16,-24-16-435 16,-16-14-738-16</inkml:trace>
  <inkml:trace contextRef="#ctx0" brushRef="#br0" timeOffset="120858.65">9979 9507 2972 0,'0'0'688'0,"0"0"-439"16,0 0-62-16,0 0-187 0,0 0 0 16,0 0 0-16,0 0 0 15,11 98 0-15,-2-14 0 16,6 5 0-16,6-9 0 15,1-10 0-15,4-16 0 16,1-18 0-16,-2-18 0 16,-3-18 0-16,1-10 0 0,-1-36 0 15,4-33 0-15,6-35 0 16,-1 2 0-16,-4 12 0 31,-3 22 0-31,-4 39 0 0,14 31-158 0,-6 8-685 16,-5 7-309-16</inkml:trace>
  <inkml:trace contextRef="#ctx0" brushRef="#br0" timeOffset="121589.22">10775 9910 1527 0,'0'0'1067'16,"0"0"-485"-16,0 0-230 15,0 0-125-15,0 0-122 16,79-129-71-16,-54 81-20 15,-7 0-1-15,-7 2-13 16,-9 6-1-16,-2 8 1 16,-9 16 8-16,-20 14 32 15,-6 4-8-15,-3 34-10 16,-3 16 8-16,8 14 0 16,14 7-16-16,13-1-14 15,6-8 0-15,29-14 0 0,21-16 0 16,12-20-12-16,3-14 12 31,-3-12-6-31,-6-26 6 0,-12-8 0 0,-11-9 1 16,-10 0 16-16,-11 2-17 15,-6 9 0-15,-1 14 0 16,-3 18 0-16,2 12 0 16,5 8 0-16,2 28 0 15,7 10 0-15,6 4 0 31,8-1 0-31,3-9 0 0,8-10 0 16,5-16 0-16,8-14 0 16,7 0-23-16,-3-24-38 15,0-14-2-15,-6-11 30 16,-12-11 25-16,-5-26 1 16,-5-26 7-16,-12 4-1 15,-9 8 1-15,-11 17 24 16,0 29 38-16,-4 8 14 15,-14 10-42-15,-2 32-34 16,-5 12 0-16,-4 60 0 16,2 48 0-16,12 35 0 15,13-7 0-15,2-28 0 0,20-40 0 16,16-27 0-16,17-7 0 16,14-6 0-16,13-12 0 15,3-22 0-15,-6-6 0 16,-9-30 0-16,-18-13 0 15,-12-7 0-15,-11-5 0 16,-9 2 0-16,-9 7 0 16,-5 14 0-16,-2 20 0 15,-2 16 0-15,0 10 0 16,0 30 0-16,2 12 0 16,8 6 0-16,3-4 0 0,10-7 0 15,8-13 0-15,9-20-53 16,24-24-453-16,-8-22-367 15,-9-10-618-15</inkml:trace>
  <inkml:trace contextRef="#ctx0" brushRef="#br0" timeOffset="121728.57">12664 9244 2503 0,'0'0'968'16,"0"0"-502"-16,0 0-307 15,0 0-159-15,0 0 0 16,0 0 0-16,0 0-29 15,-107 8-550-15,74-2-838 0</inkml:trace>
  <inkml:trace contextRef="#ctx0" brushRef="#br0" timeOffset="121900.65">11724 9308 2065 0,'0'0'844'0,"0"0"-244"0,0 0-256 16,0 0-101-16,0 0-243 15,225 0 0-15,-69 0 0 16,16 0 0-16,-39 0-239 16,-33 0-675-16</inkml:trace>
  <inkml:trace contextRef="#ctx0" brushRef="#br0" timeOffset="122153.04">13268 9476 1748 0,'0'0'694'0,"0"0"-218"16,0 0-115-16,0 0-65 15,0 0-107-15,-137-62-81 16,82 76-24-16,-5 26-24 16,4 17-22-16,11 7 4 15,14 4-42-15,20-6 0 16,11-10 0-16,36-12 0 15,28-15 0-15,21-18-48 16,9-7-206-16,28-28-249 16,-26-8-158-16,-20 0-331 0</inkml:trace>
  <inkml:trace contextRef="#ctx0" brushRef="#br0" timeOffset="122822.52">13575 9633 335 0,'0'0'1759'16,"0"0"-999"-16,0 0-434 15,0 0-25-15,0 0-142 16,0 0-90-16,0 0-69 16,119 34-72-16,-90-42-75 15,-8-10 8-15,-7-2 72 16,-12-4 47-16,-2 2 20 16,-6-2 51-1,-19 4 49-15,-6 8 22 0,-2 8-17 0,-6 4-27 16,1 11-3-16,3 22 4 15,1 9 8-15,12 6-12 16,9 2-15-16,13 0-60 16,0-6 0-16,27-9 0 15,13-9 0-15,13-15-36 16,10-11-60-16,3 0-41 16,-1-15 29-16,-3-11 56 15,-8-9 35-15,-6-3 17 16,-5-4 2-16,-5-4-2 0,-5-8 12 15,-1-2 12 1,-6-3 11-16,-5 4-2 0,-6 6 0 16,-6 11 22-16,-7 8-5 15,-2 12-20 1,-5 8 19-16,-14 8-7 0,-10 2-22 16,0 8-4-1,-2 14-8-15,4 4-7 0,6 0 9 16,11 0-10-16,5-5-2 15,5-7-29 1,0-5-29-16,13-7 9 0,10-2 16 0,2 0 19 16,-4-10 15-16,-3-1 1 31,-7-1 4-31,-3 3 44 0,-6 8 12 16,2 1-16-16,0 1-25 15,5 23-4-15,7 9 6 16,9 9-10-16,6 4-11 15,7 0 0-15,1-2-38 16,-1-6-37-16,-5-6-13 16,-10-6 19-16,-14-8 39 15,-9-4 25-15,-5-6 5 0,-26-4 56 16,-11-4 1 0,-5 0-12-16,3 0-45 15,8 0-9-15,16-5-258 0,16-6-1031 0</inkml:trace>
  <inkml:trace contextRef="#ctx0" brushRef="#br0" timeOffset="123002.29">14941 9711 370 0,'0'0'3066'16,"0"0"-2514"-16,0 0-489 15,0 0-63-15,0 0-255 16,0 0-1195-16</inkml:trace>
  <inkml:trace contextRef="#ctx0" brushRef="#br0" timeOffset="123356.33">12516 10375 2852 0,'0'0'787'16,"0"0"-615"-16,0 0 113 15,128 0-285-15,50-4 0 16,45-4 0-16,17-4 0 16,-12-2 0-16,-39 0 0 15,-42 2 0-15,-44 0 0 16,-41 4-111-16,-33 4-122 16,-14 0 25-16,-15 4 26 15,-21 0-83-15,-91 0-201 0,7 11-169 16,-4 6-333-16</inkml:trace>
  <inkml:trace contextRef="#ctx0" brushRef="#br0" timeOffset="123528.79">12775 10583 400 0,'0'0'1967'16,"0"0"-1242"-16,0 0-361 16,0 0-8-16,0 0-72 15,0 0-284-15,163 9 0 16,28-30 0-16,30-4 0 15,0-6 0-15,-15-1 0 0,-29-6-39 16,-50 8-667-16,-24 0-1136 16</inkml:trace>
  <inkml:trace contextRef="#ctx0" brushRef="#br0" timeOffset="123669.93">15286 10070 2695 0,'0'0'1145'0,"0"0"-889"0,0 0-256 16,0 0 0-1,0 0 0-15,0 0-299 0,0 0-2287 0</inkml:trace>
  <inkml:trace contextRef="#ctx0" brushRef="#br0" timeOffset="179430.02">1599 11101 2254 0,'0'0'688'15,"0"0"-402"-15,0 0 54 16,0 0-121-16,0 0-148 16,0 0-53-16,-27 200 4 15,21-97-4-15,2-9-1 16,4-12 1-16,0-22-18 16,0 3 1-16,0-8-1 15,0-20-4-15,0-21-64 16,0-14-136-16,0-32-118 15,-2-40-312-15,-8-41-45 0,-1-31 120 16,0 8 157-16,0 29 402 16,2 37 177-16,0 34 422 15,2 4 118-15,3 0-121 16,1 2-220-16,3 7-100 16,0 4-132-16,21 2-82 15,12 5-23-15,11 2-32 16,10 10-7-16,2 0 6 15,0 8-6-15,-8 20-1 16,-11 11-33-16,-20 8-34 0,-17 10 23 16,-9 3 20-16,-34 4 10 15,-9-4 13-15,-6-8 4 16,4-10-1 0,12-11 29-16,15-15 6 15,15-10 12-15,12-6-21 16,6 0-3-16,27-10-15 15,13-4-8-15,14 0 0 16,7 6 0-16,7 8-1 0,-5 0-12 16,-7 8-18-16,-10 20-18 15,-21 6 7-15,-16 8-20 16,-15 4 32-16,-15 4 23 16,-26 0 6-16,-11-4 15 15,-7-6-8-15,1-9 11 16,5-12 21-16,11-8-3 15,11-9 3-15,10-2-3 16,15 0-12-16,6 0-24 16,0 4-26-16,31 0-37 15,15 0-30-15,17-4-175 16,15 0-116-16,5-16-317 16,1-15 38-16,-8-6 134 0,-16-6 423 15,-18-3 106-15,-19 4 501 16,-17 6 166-16,-6 8 7 15,0 6-191-15,-2 10-221 16,-2 6-71-16,-1 6-96 16,5 4-95-16,0 26 0 15,0 14 0-15,5 6 0 16,15 3 0-16,9-6 0 16,9-13 0-16,10-17-41 15,8-17-7-15,4-11 27 16,-2-31 4-16,-4-14 17 15,-8-8 0-15,-10 0 6 16,-11 8 37-16,-9 10 10 0,-8 16-28 16,-6 13-25-16,-2 17 0 15,0 0 0-15,0 21 0 16,3 16 0-16,1 12 0 16,2 9 0-16,4 6 0 15,1-1 0-15,3 1 0 16,-1-1 0-16,3 2 0 15,-1 1 0-15,1 6 0 16,-1 6 0-16,-4 7 0 16,0 5 0-16,-4 4 0 0,-5-2 0 15,-2-3 0-15,0-11 0 16,-9-14 0-16,-13-14 0 16,-11-16 0-16,-9-16 0 15,-8-16 0-15,-1-2 0 16,2-38 0-16,8-42 0 15,28-56 0-15,20-47 0 16,49-14 0-16,15 33 0 16,-1 52 0-16,-20 56 0 15,-3 22 0-15,-5 10-21 16,-4 24-212-16,-7 0-356 0,-21 18-437 16</inkml:trace>
  <inkml:trace contextRef="#ctx0" brushRef="#br0" timeOffset="180027.95">3961 11646 1741 0,'0'0'991'15,"0"0"-350"-15,0 0-188 16,0 0-183-16,0 0-270 16,0 0 0-16,0 0 0 15,11-14 0-15,-4 71 0 16,-1 7 0-16,6 0 0 15,1-8 0-15,3-16 0 16,5-18 0-16,6-18 0 0,2-4 0 16,3-32 0-16,-1-16 0 15,0-13 0-15,-2-4 0 16,-4 3 0-16,-7 11 0 16,-7 19 0-16,-1 22 0 15,0 10 0-15,3 24 0 16,7 22 0-16,2 10 0 15,5 5 0-15,0-5 0 16,-3-12 0-16,-5-14 0 16,-4-14 0-16,-7-16 0 15,4 0 0-15,3-28 0 16,6-14 0-16,1-6 0 16,4-1 0-16,-1 13 0 0,-1 17 0 15,-3 16 0-15,0 6 0 16,4 33 0-16,2 12 0 15,2 6 0-15,4-4 0 16,7-14-44-16,-6-18-577 16,-12-18-607-16</inkml:trace>
  <inkml:trace contextRef="#ctx0" brushRef="#br0" timeOffset="180122.24">4571 11223 844 0,'0'0'2109'15,"0"0"-1496"-15,0 0-390 0,0 0-223 16,0 0-123-16,0 0-1018 0</inkml:trace>
  <inkml:trace contextRef="#ctx0" brushRef="#br0" timeOffset="180932.8">5844 11672 1590 0,'0'0'560'16,"0"0"-169"-16,0 0 128 15,9-122-174-15,-47 96-99 16,-20 14-65-16,-23 12-86 15,-10 18-44 1,-5 34-14-16,11 19-7 0,21 11-29 16,28 2 7-1,34-8-7-15,11-14-1 0,47-24 3 0,18-26-2 16,10-12-1-16,1-42 15 16,2-36-6-16,-9-42 4 15,-13-41-13-15,-23-19 0 16,-29 3 0-16,-13 37 0 15,0 52 0-15,-16 34 0 16,6 30 0-16,-4 16 0 16,-1 8 0-16,-4 45 0 15,6 64 0 1,8 37 0-16,5 15 0 0,12-29 0 16,17-38 0-1,0-40 0-15,6-16 0 0,7-5 0 0,8-11 0 31,0-12 0-31,-4-10 0 0,-9-31 0 0,-10-19 0 16,-7-10 0-16,-7-2 0 16,-2 4 0-16,-5 14 0 31,-4 20 0-31,0 24 0 0,-2 6 0 16,2 34 0-16,2 14 0 15,7 6 0-15,3-2 0 16,5-5 0-16,6-16 0 15,2-10 0-15,2-19 0 0,-2-8 0 16,-2-8 0 0,-4-23 0-16,4-9 0 0,-5-3 0 15,1-2 0-15,-4 9 0 16,-6 12 0 0,-4 16 0-16,-3 8 0 0,-1 18 0 15,1 24 0-15,2 12 0 16,4 7 0-16,3-3 0 15,7-8 0-15,4-14 0 16,3-16 0-16,4-18 0 16,-2-4-68-16,2-58-277 15,-6 3-560-15,-5 2-681 0</inkml:trace>
  <inkml:trace contextRef="#ctx0" brushRef="#br0" timeOffset="181958.19">7098 11667 2352 0,'0'0'761'16,"0"0"-284"-16,0 0-175 15,0 0-181-15,0 0-74 0,0 0-11 16,0 0-36 0,-60-32 0-16,24 61 0 0,5 18 0 15,9 11 0-15,15 4 0 16,7-2 0-1,36-12 0-15,24-16 0 0,18-20-29 16,15-12-16-16,7-32 6 16,-4-24-9-16,-7-16 24 15,-4-29 15-15,-16-27 9 16,-17-30 18-16,-25-7 3 16,-23 31 19-16,-4 44 7 15,-9 50 21-15,-9 30-68 16,1 10 0-16,-8 36 0 0,-2 54 0 15,9 48 0 1,14 20 0-16,4-3 0 0,31-39 0 16,6-41 0-16,4-28 0 15,6-18 0-15,11-9 0 16,4-12-18 0,5-8-44-16,-9-22-1 0,-18-22 27 15,-14-11 36-15,-10-3 15 16,-11 4 38-16,-5 12-7 15,0 16-5-15,0 22-17 16,0 6-24-16,0 38 0 16,0 12 0-16,0 11 0 15,0-1 0-15,13-6 0 0,7-12 0 16,7-16 0-16,8-18-17 16,5-10-7-16,5-18 17 15,-3-18 6-15,-1-12 1 16,-8-2 9-16,-1-1 9 15,-11 5 4-15,-5 12-22 16,-5 14 0-16,-9 20 0 16,-2 0 0-16,0 35 0 0,0 12 0 31,0 10 0-31,0-3 0 16,8-4 0-16,11-14 0 15,10-14 0-15,4-18 0 16,1-4 0-16,-10-20 0 0,-10-16 0 15,-11-4 0-15,-3-7 0 0,-19 0 0 16,-14 0 0-16,-9 5 0 16,-1 8 0-16,3 10 0 15,11 8 0-15,9 10 0 16,16 4 0 0,4 2 0-16,11 0 0 15,27 0 0-15,10 0 0 16,13-6 0-16,3-4 0 15,2 2 0-15,-7 4 0 16,-5 4 0-16,-11 6 0 16,-10 20 0-16,-9 12 0 15,-4 6 0-15,-9 2 0 16,-4-1 0-16,-2-8 0 16,-5-10 0-16,0-13 0 15,0-12-20-15,0-2 20 16,0-16 0-16,0-18 2 0,0-10 16 15,22-9-18-15,11-3 0 16,12 2 0-16,8 10 0 16,3 16 0-16,-5 20 0 15,-6 8 0-15,-10 30 0 16,-10 18 0-16,-10 10 0 16,-8 0 0-16,-5-1 0 15,-2-10-42-15,0-20-258 16,-9-15-328-16,-6-12-422 0</inkml:trace>
  <inkml:trace contextRef="#ctx0" brushRef="#br0" timeOffset="182162.86">7584 11245 3137 0,'0'0'766'15,"0"0"-573"-15,0 0-193 16,0 0 0-16,201-4 0 16,-46-26 0-16,-15 4 0 15,-19-2-1431-15</inkml:trace>
  <inkml:trace contextRef="#ctx0" brushRef="#br0" timeOffset="183261.57">10594 11109 1154 0,'0'0'1566'15,"0"0"-866"-15,0 0-234 16,-18-102-256-16,11 120-210 16,3 76 0-16,4 50 0 15,0 25 0-15,11-3 0 16,11-39 0-16,3-47 0 0,-2-26 0 15,-2-22 0 1,2-10 0-16,-3-12 0 0,-3-10 0 16,-3-20 0-16,-3-34 0 15,-2-19 0-15,0-10 0 16,2-2 0 0,3 9 0-16,-1 18 0 0,0 24 0 15,-1 24 0-15,1 12 0 16,3 38 0-16,1 22 0 15,5 10 0-15,5 7 0 16,9-6 0-16,1-12 0 0,4-17 0 16,-1-24 0-1,-7-20 0-15,-4-8 0 16,-4-32 0-16,-5-15 0 16,-7-4 0-16,-2 0 0 15,-4 11 0-15,0 16 0 16,-5 18 0-16,3 14 0 15,-1 4 0-15,7 28 0 0,5 8 0 16,5 1 0-16,2-4 0 16,0-6 0-16,-5-13 0 15,-3-13 0-15,1-5 0 16,-1-15 0-16,5-21 0 16,2-9 0-16,1-3 0 15,-1 2 0-15,-1 8 0 16,-9 12 0-16,-5 22 0 15,-7 8 0-15,0 54 0 16,0 47 0-16,0 45 0 16,4 20 0-16,12 3 0 15,4-17 0-15,-2-24 0 0,-5-7 0 16,-8-27 0-16,-5-26 0 16,0-19 0-16,-2-16 0 15,-16-2 0-15,-11-7 0 16,-9-14 0-16,-7-14 0 15,-1-23 0-15,3-32 0 16,12-42 0-16,31-51 0 16,31-63 0-16,58-33 0 15,27 3 0-15,11 32-51 16,-17 53-173-16,-31 48 52 0,-25 36 26 16,-27 26-4-16,-21 13 107 15,-6 1 43-15,-4 2 151 16,-19 0 23-16,-6 10 29 15,0 10-19-15,6 10-110 16,4 12-74-16,6 48 0 16,11 48 0-16,2 55 0 15,9 29 0-15,18 5 0 16,2-13 0-16,-2-31 0 16,-8-35 0-16,-3-29 0 15,-9-31 0-15,-5-20 0 0,-2-8 0 16,0-14 0-16,-2-16-114 15,-27-46-242-15,2-21-512 16,0-11-230-16</inkml:trace>
  <inkml:trace contextRef="#ctx0" brushRef="#br0" timeOffset="184589.23">11936 11516 2087 0,'0'0'941'15,"0"0"-430"-15,0 0-214 16,0 0-129-16,140-14-76 15,-89 44-92-15,-2 14 0 16,-7 6 0-16,-15 9 0 16,-18-1-48-16,-9-3-9 15,-23-4 25-15,-19-9 26 16,-7-10 6-16,3-16 0 16,10-12 17-16,22-4-6 0,14-28-11 15,38-16-68-15,47-18-67 16,6 1-51-16,9 2-42 15,1 5 91-15,-32 19 117 0,-9 3 20 32,-26 16 198-32,-26 12 88 0,-8 4-40 0,-24 14-130 15,-14 20-73-15,-2 8-43 16,7 6 0-16,17 1 0 16,16-8 0-16,8-8 0 15,37-15 0-15,11-14 0 16,5-4-12-1,-9-26-27-15,-9-17 18 16,-18-8 12-16,-21-7 9 0,-4-3 5 0,-22 5-4 16,-16 10-1-16,-7 16 0 15,5 18 6-15,9 12-7 16,11 8 1-16,20 20-1 16,5 2 0-16,35-2 0 31,20-12 0-31,15-10-98 15,10-6-93-15,2-24-60 16,-7-18 14-16,-13-12 125 16,-14-8 101-16,-17-9 12 15,-14-1 117-15,-10 2 69 16,-12 8-11-16,0 12 23 0,-5 19-6 16,-10 28-80-1,-1 9-112-15,3 60 0 0,4 48 0 16,9 38 0-16,4 9 0 15,23-29 0-15,2-39 0 16,-2-46 0-16,4-20 0 16,7-13-153-16,4-14-128 15,5-10-34-15,-5-40 110 16,-6-22 130-16,-3-29 75 16,-6-25 20-16,-5 8 59 0,-9 15 46 15,-3 29 66-15,-10 36 51 16,0 18-4-16,0 20-104 15,0 28-134-15,-8 66 0 16,0 37 0-16,6-1 0 16,2-24 0-16,0-36 0 15,2-31 0-15,16-6 0 16,4-11-26-16,4-13-41 16,6-9 32-16,-3-31 18 15,-2-15 17-15,-1-6 1 16,-1-2 11-16,-3 2 19 0,-2 14-4 15,-4 14 6-15,-1 18 8 16,-4 6-41-16,1 24 0 16,-4 18 0-16,3 8 0 15,5 0 0-15,5-5 0 16,8-12 0-16,8-11-35 16,7-17-47-16,4-5-23 15,-4-18 30-15,-3-17 37 16,-10-9 38-16,-10-4 1 15,-5-6 38-15,-11 0 19 16,-5 2-1-16,0 12 17 16,-14 15-7-16,-12 25-28 15,-3 9-39-15,-2 36 0 0,6 18 0 16,11 9 0-16,14-2 0 16,0-9-21-16,29-17-54 15,18-20-20-15,11-20 37 16,5-6 8-16,-1-35 28 15,-4-9 22-15,-7-8 33 16,-6-2 56-16,-5 0 10 16,-9 6 1-16,-4 10-100 15,-7 11 0-15,-5 20 0 16,-1 9 0-16,-1 2 0 0,3 28 0 16,-1 6 0-1,-2 8 0-15,-1 4 0 0,-5 0 0 16,-5 1 0-16,-2-6-18 15,0 0-45-15,-2-6 10 16,-14-2 11 0,-2-7 12-16,-2-10 24 0,3-8-6 15,-2-10 12-15,6 0-6 16,4-10 3-16,9-16-9 16,0-8-49-16,45-30-169 15,3 9-466-15,4 5-678 0</inkml:trace>
  <inkml:trace contextRef="#ctx0" brushRef="#br0" timeOffset="185098.64">15179 11414 1989 0,'0'0'804'16,"0"0"-155"-16,0 0-280 16,0 0-170-16,0 0-113 15,0 0-86-15,0 0 0 16,0 34 0-16,-2 0 0 16,-2 4 0-16,2 6 0 15,0 2 0-15,2-3 0 16,0-3 0-16,0-8 0 15,15-6 0-15,14-10 0 16,8-10 0-16,11-6 0 16,0-2 0-16,2-22 0 15,-6-9 0-15,-6-5 0 16,-9-6 0-16,-3-4 0 0,-1-4 0 16,2 2 0-16,0 5 0 15,2 12 0-15,0 11 0 16,-2 16 0-16,-1 6 0 15,-2 18 0-15,1 18 0 16,-3 10 0-16,-1 6 0 16,-6 4 0-16,-4 0 0 15,-9-3 0-15,-2-6-44 16,-2-8-62-16,-20-9 5 16,-9-10 50-16,-12-10-37 15,-5-10-110-15,-31-28-109 16,15-10-382-16,14-9-818 0</inkml:trace>
  <inkml:trace contextRef="#ctx0" brushRef="#br0" timeOffset="185225.52">15668 10983 2670 0,'0'0'738'16,"0"0"-373"-16,0 0-42 15,0 0-323-15,0 0 0 16,0 0 0-16,0 0-233 0,-46 7-839 0</inkml:trace>
  <inkml:trace contextRef="#ctx0" brushRef="#br0" timeOffset="185430.02">13264 11231 3085 0,'0'0'746'0,"0"0"-608"0,0 0-11 16,175-24-127-1,-19 8 0-15,20 0 0 0,-4-2-18 16,-52 4-609-16,-40 4-2379 0</inkml:trace>
  <inkml:trace contextRef="#ctx0" brushRef="#br0" timeOffset="185729.71">16964 11961 5 0,'0'0'3221'16,"0"0"-2351"-16,0 0-870 16,0 0 0-16,0 0 0 15,0 0 0 1,0 0 0-16,-109 132 0 0,62-85 0 15,-9-9-1171-15</inkml:trace>
  <inkml:trace contextRef="#ctx0" brushRef="#br0" timeOffset="187894.65">1317 12599 2094 0,'0'0'652'16,"0"0"-58"-16,0 0-221 15,0 0-101-15,0 0-161 16,0 0-111-16,0 0 0 0,-25-70 0 16,9 136 0-16,-4 46 0 15,-4 40 0 1,3 13 0-16,13-13 0 0,8-37 0 15,0-45 0-15,20-22 0 16,11-20 0-16,13-8 0 16,10-16 0-16,8-4 0 15,-1-42 0-15,-1-40 0 16,-10-41 0-16,-11-29 0 16,-14-6 0-16,-14 32 0 0,-11 43 0 15,0 47 0 1,0 24 0-16,0 12 0 0,-9 10 0 15,-9 50 0-15,5 42 0 16,5 35 0-16,8-7 0 16,0-27 0-16,12-35 0 31,10-27 0-31,0-5 0 0,5-3 0 0,-2-11 0 16,-3-20 0-16,-4-2 0 15,0-30 0-15,-3-12 0 16,-1-11 0-16,1-1 0 0,-3 6 0 15,1 8 0 1,-5 18 0 0,4 16 0-16,-1 6 0 0,2 34 0 0,3 14 0 15,-1 13 0-15,5 3 0 16,3-6 0-16,2-10 0 16,0-16 0-16,10-20 0 15,-2-12 0-15,0-12 0 16,3-24 0-16,-3-12 0 15,-4-4 0-15,0-5 0 16,-6 5 0-16,-8 10 0 16,-4 14 0-16,-6 16 0 15,-5 12 0-15,0 20 0 16,0 26 0 0,0 10 0-16,0 5 0 15,11-5 0-15,9-10 0 16,6-16 0-16,8-18 0 15,2-12 0-15,-1-10 0 16,-3-24 0-16,-1-10 0 16,-2-6 0-16,-2 0 0 15,0 4 0-15,-2 7 0 16,4 13 0-16,3 14 0 16,1 12 0-16,3 4 0 15,4 28 0-15,-2 10 0 0,0 8 0 16,-7 7 0-16,-11-1 0 15,-11 0 0-15,-9-8 0 16,-9-8 0-16,-29-9 0 16,-13-16-63-16,-36-15-203 15,14-10-309-15,8-20-575 0</inkml:trace>
  <inkml:trace contextRef="#ctx0" brushRef="#br0" timeOffset="188067.23">2960 12583 2649 0,'0'0'822'16,"0"0"-445"-16,0 0-129 15,0 0-248-15,0 0 0 16,0 0-12-16,0 0-510 16,-155 14-895-16</inkml:trace>
  <inkml:trace contextRef="#ctx0" brushRef="#br0" timeOffset="188233.26">1620 12623 2972 0,'0'0'597'0,"0"0"-339"16,0 0 11-16,117 0-269 15,-3 0 0-15,29 0-14 16,-21-4-527-16,-26 4-1809 0</inkml:trace>
  <inkml:trace contextRef="#ctx0" brushRef="#br0" timeOffset="189763.87">4207 13393 2457 0,'0'0'466'0,"0"0"-196"16,102-118 58-16,-36 54-141 16,17-9-118-16,8-5-40 15,-1-2-17-15,-11 4 1 16,-16 9 14-16,-18 15 3 15,-21 20 11-15,-17 16 34 16,-7 16 17-16,-23 0-92 16,-19 28 0-16,-7 12 0 15,0 10 0-15,11 4 0 16,19 1 0-16,19 1 0 16,8-4 0-16,36-4 0 0,17-4 0 15,5-4 0 1,0-1 0-16,-14-6 0 0,-14 0 0 15,-24-3 0-15,-14 0 0 16,-23-4 0-16,-32-2 0 16,-19-6 0-16,-8-8 0 15,4-8 0-15,12-2 0 16,16-6 0-16,25-14 0 16,25-6 0-16,9-2 0 15,40-7 0-15,25-1 0 0,13 0 0 16,6 0 0-1,-1 4-20-15,-7 2-14 0,-19 6 8 16,-14 4 14-16,-21 8 12 16,-16 4 9-16,-8 4 23 15,-7 4 19 1,0 0-51-16,0 10 0 0,0 18 0 16,0 14 0-16,0 8 0 15,7 8 0-15,6-1 0 16,9-7 0-16,5-12 0 15,4-14 0-15,-1-16 0 16,-1-8 0-16,-5-10 0 16,0-22 0-16,-1-10 0 0,1-6 0 15,1-5 0 1,-3 7 0-16,0 9 0 0,-6 12 0 16,-3 17 0-16,0 8 0 15,-1 11 0-15,1 22 0 16,1 11 0-16,-1 6 0 15,1-1 0 1,-2-7 0-16,-1-10 0 0,1-14 0 16,1-14 0-16,1-4 0 15,5-20 0-15,8-18 0 16,4-8 0-16,7-6 0 0,3 4 0 16,1 7 0-1,-5 14 0-15,-3 18 0 16,-7 9 0-16,-5 12 0 0,-4 25 0 15,-2 5 0-15,2 8 0 16,-1-2 0-16,18 0-66 16,-3-14-452-16,-1-14-908 0</inkml:trace>
  <inkml:trace contextRef="#ctx0" brushRef="#br0" timeOffset="190922.37">6869 13086 2205 0,'0'0'631'16,"0"0"-290"-16,0 0 133 15,0 0-264-15,-138-36-89 16,89 48-7-16,-3 22-114 15,6 10 0-15,8 5 0 16,15 1 0-16,19-6 0 16,4-8 0-16,36-12 0 15,17-12 0-15,10-12 0 0,-1-6 0 16,-5-24 0-16,-7-6 0 16,-13-8 0-16,-8-1 0 15,-13 5 0-15,-7 6 0 16,-7 10 0-16,-2 14 0 31,0 10 0-31,0 10 0 0,-4 26 0 16,-3 12 0-16,3 8 0 0,4 2 0 15,6-7 0-15,26-9 0 16,12-16 0 0,14-18 0-16,2-8 0 15,2-22 0-15,-8-20 0 16,-10-17 0-16,-7-13 0 15,-11-24 0-15,-8 4 0 16,-7 0 0-16,-7 5 0 16,-4 31 0-16,0 12 0 15,0 26 0-15,-11 18 0 16,-4 52 0-16,1 45 0 16,8 33 0-16,6-4 0 0,4-24 0 15,21-34 0-15,8-25 0 16,11-3 0-16,14-10 0 15,7-12 0-15,-1-18-27 16,-4-12-2-16,-8-28 10 16,-12-16 17-16,-11-11 2 15,-4-9 0-15,-9-8 1 16,-3-6 18-16,-7 0-8 16,-2 9 17-16,-4 17-10 15,0 24-18-15,0 32 0 16,-4 12 0-16,-13 58 0 15,-6 41 0-15,3 29 0 16,7-4 0-16,13-25 0 0,0-31 0 16,13-24 0-16,22 0 0 15,13-4 0-15,14-8-20 16,9-16-40-16,5-16-43 16,0-4 37-16,-4-16 45 15,-8-20 21-15,-11-12 1 16,-12-10 44-16,-12-8 7 15,-14 1-2-15,-11 7 10 16,-4 12 2-16,-6 16-62 16,-19 20 0-16,-4 10 0 15,0 26 0-15,0 24 0 0,9 12 0 16,12 5 0-16,8-5 0 0,11-8 0 16,26-18 0-16,17-16 0 15,10-18-32-15,3-2-5 16,0-26 5-16,-7-14 31 15,-6-6-4-15,-10-4 5 16,-8 2 42-16,-7 3 23 16,-7 11-65-16,-8 14 0 15,-6 14 0-15,-1 6 0 16,-1 22 0-16,6 22 0 16,-3 10 0-16,2 7 0 0,-2-3 0 15,-2-10 0-15,-5-10 0 16,-2-12 0-16,0-14 0 15,0-10 0-15,0-2 0 16,0-8 0-16,0-18 0 16,0-12 0-16,20-12 0 15,18-12 0 1,16-6 0-16,35-15 0 0,-12 19-239 16,-10 14-1084-16</inkml:trace>
  <inkml:trace contextRef="#ctx0" brushRef="#br0" timeOffset="192054.55">10260 13379 2203 0,'0'0'765'0,"0"0"-416"0,0 0 8 0,0 0-108 15,0 0-76-15,0 0-173 16,0 0 0-16,78-132 0 16,-45 65 0-16,-1-9 0 15,-1-26 0-15,-10 8 0 16,-5-5 0-16,-9 5 0 31,-7 28 0-31,0 10 0 0,-7 29 0 16,-13 27 0-16,-7 43 0 15,1 57 0-15,8 41 0 16,14 9 0 0,4-22 0-16,13-34 0 0,9-37 0 15,7-13 0-15,11-2 0 16,9-6 0-16,9-10 0 16,-4-20 0-16,-5-6 0 15,-12-28 0-15,-12-18 0 16,-11-10 0-16,-12-8 0 15,-2-1 0-15,0 7 0 16,-16 14 0-16,1 16 0 16,3 18 0-16,4 10 0 0,3 16 0 15,5 18 0-15,0 6 0 16,25 0 0-16,8-6 0 16,9-7 0-16,5-9 0 15,0-13 0-15,-2-5 0 16,-5 0 0-16,-9 0 0 15,-6-4 0-15,-12-1 0 16,-7 2 0-16,-2 3 0 16,-1 0 0-16,4 12 0 15,4 9 0-15,11 3 0 0,12-1 0 16,5-2 0-16,13-7 0 16,4-10 0-16,0-4 0 15,-1-2 0-15,-6-18 0 16,-7-4 0-16,-6-5 0 15,-10-3 0-15,-5 0 0 16,-8-2 0-16,-6 0 0 16,-5 2 0-16,-2 6 0 15,0 8 0-15,-4 14 0 0,-14 4 0 16,-3 16 0 0,2 22 0-16,5 12 0 15,12 3 0-15,2 1 0 0,29-8 0 16,25-10 0-16,17-12 0 15,16-14 0-15,8-10 0 16,-1-6 0-16,-9-22 0 16,-14-10 0-16,-17-9 0 15,-19-4 0-15,-17-6 0 16,-13 1 0-16,-5 6 0 16,-14 10 0-16,-20 22 0 15,-3 18 0-15,-3 12 0 16,7 36 0-16,10 14 0 0,19 10 0 15,4 2 0 1,35-5 0-16,19-9 0 0,13-16 0 16,4-16 0-16,-5-16 0 15,-21-22-167-15,-20-20-476 16,-25-8-771-16</inkml:trace>
  <inkml:trace contextRef="#ctx0" brushRef="#br0" timeOffset="192228.05">10623 12829 2904 0,'0'0'739'0,"0"0"-538"16,0 0 51-16,172-30-252 15,-95 24 0-15,17 0-102 16,-21 2-570-16,-19 2-1651 0</inkml:trace>
  <inkml:trace contextRef="#ctx0" brushRef="#br0" timeOffset="193528.81">14092 12890 2023 0,'0'0'862'16,"0"0"-335"-1,0 0-60-15,0 0-250 16,0 0-217-16,0 0 0 16,0 0 0-16,-47 24 0 15,32 36 0-15,3 4 0 16,10 0 0-16,2-8 0 15,14-14 0-15,14-13 0 16,9-18 0-16,-2-11 0 16,1-10 0-16,-3-24 0 15,-2-12 0-15,-4-6 0 16,-2-2 0-16,-6 4 0 0,-3 8 0 16,-1 16 0-16,-3 18 0 15,1 8 0-15,1 26 0 16,3 18 0-16,4 10 0 15,3 2 0-15,5-6 0 16,2-14 0-16,3-13 0 16,-1-18 0-16,3-5 0 15,-3-18 0-15,-4-20 0 16,-2-10 0-16,-5-6 0 16,-4-4 0-16,-4 6 0 0,-4 5 0 15,-3 15 0-15,-1 17 0 16,0 12 0-16,-2 3 0 15,7 29 0-15,5 11 0 16,8 8 0-16,9-2 0 16,10-4 0-16,7-10 0 15,4-16 0-15,0-12 0 16,-8-4 0-16,-7-20 0 16,-8-14 0-16,-7-10 0 15,-6-8 0-15,-5-12 0 16,-1-8 0-16,-8-5 0 15,-4 3 0-15,0 16 0 16,0 22 0-16,0 28 0 0,-9 28 0 16,-2 68 0-16,4 42 0 15,7 19 0-15,0-19 0 16,25-38 0-16,4-37 0 16,8-18 0-16,13-6 0 15,12-13 0-15,7-14 0 16,0-12 0-16,-5-38 0 15,-8-16 0-15,-8-17 0 16,-11-23 0-16,-12-26 0 16,-12-23 0-16,-9 19 0 15,-4 37 0-15,0 43 0 0,0 46 0 16,-6 6 0 0,-1 39 0-16,1 51 0 15,6 38 0-15,0 0 0 0,13-17 0 16,5-39 0-16,-3-26 0 15,1-4 0-15,-1-8 0 16,-4-8 0-16,-1-18 0 16,-4-8 0-16,1-16 0 15,4-20 0-15,4-12 0 16,8-4 0-16,6-4 0 0,4 10 0 16,3 14 0-1,-1 18 0-15,1 14 0 0,-5 22 0 16,0 22 0-16,-2 10 0 15,-4 0 0-15,-2 0 0 16,-6-10 0-16,-10-9-249 16,-12-20-304-1,-19-11-250-15,-9-4-570 0</inkml:trace>
  <inkml:trace contextRef="#ctx0" brushRef="#br0" timeOffset="193703.52">15485 12755 2671 0,'0'0'824'0,"0"0"-600"16,122-18 8-16,-37 10-133 15,13 0-99-15,11-12-15 16,-39 2-262-16,-20-4-647 0</inkml:trace>
  <inkml:trace contextRef="#ctx0" brushRef="#br0" timeOffset="193826.74">14787 12384 2583 0,'0'0'765'15,"0"0"-514"-15,0 0-7 16,0 0-244-16,0 0-295 16,141-4-1277-16</inkml:trace>
  <inkml:trace contextRef="#ctx0" brushRef="#br0" timeOffset="194104.02">17187 12458 2689 0,'0'0'824'16,"0"0"-485"-16,0 0-95 16,0 0-244-1,-50 139 0-15,27-11 0 0,2 16 0 16,15-5 0-16,6-31 0 16,0-34 0-16,8-24 0 0,11-15 0 15,4-9 0 1,20-26-59-16,-5-8-634 0,-3-27-656 0</inkml:trace>
  <inkml:trace contextRef="#ctx0" brushRef="#br0" timeOffset="194393.83">17552 12559 1069 0,'0'0'1566'16,"0"0"-728"0,0 0-357-16,0 0-339 0,0 0-142 15,0 0 0-15,-143 34 0 16,81 26 0-16,-11 4 0 0,-8 0 0 15,-1-4 0-15,6-10 0 16,14-11 0-16,22-15 0 16,20-12 0-16,20-8 0 15,8-4 0-15,33 0 0 16,13-6 0-16,10 0 0 16,5 4 0-1,4 2 0 1,4 3 0-16,2 22 0 15,8 7 0-15,7 6 0 16,4-2 0-16,3-4 0 0,-10-6 0 16,-16-10-113-16,-23-8-637 15,-35-6-997-15</inkml:trace>
  <inkml:trace contextRef="#ctx0" brushRef="#br0" timeOffset="195222.93">2011 14265 2018 0,'0'0'391'0,"0"0"220"0,0 0-116 31,0 0-225-31,0 0-72 16,0 0-85-16,0 0-113 16,-31-34 0-16,43 94 0 15,15 36 0-15,-2 5 0 16,2-5 0-16,-2-12 0 15,-2-26 0-15,-1-5 0 16,2-7 0-16,-2-24 0 16,-5-22 0-16,-5-13 0 0,-1-32 0 15,-1-24 0 1,-6-13 0-16,0-8 0 0,3-3 0 16,2 11 0-16,7 14 0 15,4 26-51-15,22 42-522 16,-4 2-275-16,-5 30-201 0</inkml:trace>
  <inkml:trace contextRef="#ctx0" brushRef="#br0" timeOffset="196025.37">2705 14628 880 0,'0'0'1628'0,"0"0"-1150"16,0 0-104-16,0 0-104 15,0 0-135-15,0 0-84 16,15-108-39-16,-4 64-2 15,0-2 1-15,-9 3-4 16,-2 6 37-16,0 6-19 16,-20 13 10-16,-6 14 31 15,-3 4-35-15,-2 30-14 16,4 20-16-16,9 13-1 16,16 9-1-16,2-8-6 15,29-4 7-15,20-14 0 16,11-16 1-16,7-20 4 0,0-10-5 15,-9-6 0-15,-12-20 9 16,-11-10-8-16,-10-4 12 16,-9 0-13-16,-7 0 0 15,-5 4 0-15,-2 14 0 16,0 12 0-16,4 10 0 16,2 0 0-16,5 28 0 15,10 4 0-15,4 12 0 16,6 0 0-16,0-4 0 15,-1-2 0-15,-1-4 0 16,-2-16 0-16,0-8 0 0,2-10 0 16,2-2 0-1,7-24 0-15,3-18 0 0,1-10 0 16,-4-12 0-16,-1-24 0 16,-12-27 0-16,-10 7 0 15,-11 12 0-15,-6 22 0 16,0 31 0-1,-11 8 0-15,-1 10 0 0,0 23 0 16,5 12 0-16,5 51 0 16,2 37 0-16,0 4 0 15,2-6 0-15,9-8 0 0,3-19 0 16,3 5 0 0,8-2 0-16,2-12 0 0,2-14 0 15,2-17 0-15,0-14 0 16,0-13 0-16,1 0 0 15,3-22 0-15,-2-16 0 16,5-8 0-16,-1-12 0 16,-4-4 0-16,-4 0 0 15,-10 12 0-15,-5 9 0 16,-9 23 0-16,-5 18 0 16,0 22 0-16,0 28 0 15,-3 21 0-15,-1 5 0 0,4 0 0 16,0-10 0-16,11-12 0 15,16-17 0-15,6-24 0 16,13-21-183-16,-7-21-381 16,-8-11-652-16</inkml:trace>
  <inkml:trace contextRef="#ctx0" brushRef="#br0" timeOffset="196167.25">4431 14015 2248 0,'0'0'1012'0,"0"0"-473"0,0 0-242 16,0 0-297-16,0 0 0 16,0 0-8-16,0 0-317 15,-93 7-722-15</inkml:trace>
  <inkml:trace contextRef="#ctx0" brushRef="#br0" timeOffset="196324.31">3407 14167 2194 0,'0'0'1012'0,"0"0"-629"0,0 0-63 15,0 0-188 1,204-26-77-16,-44 12-55 0,4 6-56 16,-46 2-455-1,-45 6-1028-15</inkml:trace>
  <inkml:trace contextRef="#ctx0" brushRef="#br0" timeOffset="196627.93">4792 14281 2152 0,'0'0'719'15,"0"0"-196"-15,0 0-154 16,0 0-36-16,0 0-333 0,0 0 0 31,0 0 0-31,-124 62 0 16,87-14 0-16,4 5 0 16,9-2 0-16,15 0 0 15,9-5 0-15,16-14 0 16,28-6 0-16,16-12 0 15,11-10 0-15,3-4 0 16,17-16-251-16,-20-4-647 16,-15 2-467-16</inkml:trace>
  <inkml:trace contextRef="#ctx0" brushRef="#br0" timeOffset="197420.98">5140 14586 2046 0,'0'0'719'0,"0"0"-333"15,0 0 91-15,0 0-297 0,0 0-60 16,0 0-45-1,0 0 18-15,6-10-93 0,-6 10 0 16,2 0 0-16,1-2 0 16,3 2 0-16,4-8 0 15,0 0 0-15,1-2 0 16,3-2 0-16,-5-2 0 16,-3 4 0-16,-4-7 0 15,-2 8 0-15,0-1 0 16,0 2 0-16,0 4 0 15,0 2 0-15,0 2 0 16,0 0 0-16,0 0 0 0,0 0 0 16,-4 0 0-16,0 0 0 15,-3 10 0-15,3 8 0 16,0 8 0-16,1-2 0 16,3 2 0-16,3-4 0 15,16-6 0-15,10-6 0 16,7-10 0-16,4 0 0 15,-4-8 0-15,-5-12 0 16,-11-4 0-16,-9-4 0 16,-11-6 0-16,0-2 0 15,-14 2 0-15,-14 1 0 16,-6 9 0 0,-4 10 0-16,5 14 0 0,0 0 0 0,8 20 0 15,5 19 0-15,7 9 0 16,8 6 0-16,5 2 0 15,0 0 0-15,25-10 0 16,8-8 0-16,11-10 0 16,10-11 0-16,9-12 0 15,5-5 0-15,4-12 0 16,-1-12 0-16,-4-14 0 16,-9-4 0-16,-11-10 0 15,-11-6 0-15,-15-5 0 0,-9 4 0 16,-12 5 0-1,0 9 0-15,-14 15 0 0,-10 12 0 16,0 16 0-16,-1 2 0 16,2 18 0-16,6 16 0 15,5 9 0-15,12 2 0 16,0 0 0-16,25-1 0 16,13-4 0-16,11-4 0 15,5-4 0-15,-3-2 0 16,-4-4 0-16,-14-4 0 15,-15 2 0-15,-13-2 0 16,-5-4 0-16,-19 4 0 0,-14-3 0 16,0-1 0-16,2-9 0 15,4-9 0-15,12 0-135 16,12-19-1307-16</inkml:trace>
  <inkml:trace contextRef="#ctx0" brushRef="#br0" timeOffset="198254.8">6985 14604 1854 0,'0'0'599'0,"0"0"-256"31,0 0 147-31,0 0-207 16,0 0-127-16,0 0-48 16,0 0-10-16,131-106-26 15,-91 52-21-15,-4-8-9 16,-5-5-42-16,-11-7 0 15,-14 2 0-15,-6 4 0 16,0 11 0-16,-11 15 0 16,-9 19 0-16,1 20 0 15,-4 13 0-15,1 59 0 16,6 45 0-16,12 32 0 16,4 11 0-16,2-33 0 0,13-36 0 15,-1-36 0-15,-3-13 0 16,0-3 0-16,1-6 0 15,-4-6 0-15,-3-20 0 16,-3-4 0-16,-2-22 0 16,0-18 0-16,2-15 0 15,8-11 0-15,7 2 0 16,10 4 0-16,6 10 0 16,7 18 0-16,3 18 0 15,1 14 0-15,1 6 0 16,-3 24 0-16,-2 12 0 0,-4 8 0 15,-5 0 0-15,1 0-95 16,-3-5-143-16,23-8-316 16,-4-12-360-16,-2-14-348 0</inkml:trace>
  <inkml:trace contextRef="#ctx0" brushRef="#br0" timeOffset="198766.43">8157 14622 618 0,'0'0'1172'0,"0"0"-539"16,29-128-80-16,-27 70-227 15,-2 9-50-15,-2 12-77 16,-25 12-25-16,-7 17-29 0,-9 8-145 16,-3 33 0-16,-1 22 0 15,5 16 0-15,11 5 0 16,13-4 0 0,13-10 0-16,5-14 0 0,16-16 0 15,18-19 0-15,5-13 0 16,1-7 0-16,-1-21 0 15,-8-8 0-15,-6-10 0 16,-10 0 0-16,-2 0 0 16,-6 4 0-16,-2 9 0 15,-3 18 0-15,0 12 0 0,0 3 0 16,5 29 0 0,-1 9 0-16,6 6 0 0,3 0 0 15,3-8 0-15,0-10 0 16,0-12 0-16,0-10 0 15,1-4 0-15,6-16 0 16,6-16 0-16,7-8 0 16,9-6 0-16,9 2 0 15,4 0 0-15,5 13 0 16,-1 16 0-16,-1 15 0 0,-5 1 0 0,-10 34 0 16,-7 15 0-1,-14 6 0-15,-17 8 0 0,-10-2 0 16,-2-4 0-1,-27-3 0-15,-6-15 0 0,1-10 0 16,5-24 0-16,13-6-248 16,14-6-674-16</inkml:trace>
  <inkml:trace contextRef="#ctx0" brushRef="#br0" timeOffset="199599.13">10661 14494 2011 0,'0'0'522'15,"0"0"-58"-15,0 0-4 16,0 0-212-16,0 0-55 15,0 0-85-15,0 0-18 32,-148-79-90-32,93 119 0 15,-5 21 0-15,9 1 0 16,11 4 0-16,19-6 0 16,19-12 0-16,2-17 0 15,25-17 0-15,15-14 0 0,7-3 0 16,2-25 0-16,-2-16 0 15,-3-6 0-15,-6-8 0 16,-5-2 0-16,-8 6 0 16,-9 8 0-16,-6 15 0 15,-5 22 0-15,-3 9 0 16,0 13 0-16,6 32 0 16,7 3 0-16,12 8 0 15,8-6 0-15,14-12 0 16,9-16 0-16,3-18 0 15,-4-4 0-15,-4-30 0 16,-5-16 0-16,-11-14 0 0,-8-12 0 16,-6-27 0-16,-6-27 0 15,-3 6 0-15,-10 12 0 16,-4 21 0-16,0 39 0 16,0 12 0-16,0 18 0 15,-6 18 0-15,-6 52 0 16,6 49 0-16,6 39 0 15,0 10 0-15,0-19 0 16,15-39 0-16,1-36 0 16,4-4 0-16,4-4 0 15,7-2 0-15,8-2 0 0,1-21 0 16,2-18 0-16,-2-5 0 16,-6-14-41-16,-9-48-271 15,-13 4-217-15,-12-4-486 0</inkml:trace>
  <inkml:trace contextRef="#ctx0" brushRef="#br0" timeOffset="199726.84">10982 14251 2569 0,'0'0'726'0,"0"0"-349"0,0 0-105 15,0 0-120-15,156-22-152 16,-70 12 0-16,44 2 0 15,-26 4-48-15,-19 0-790 0</inkml:trace>
  <inkml:trace contextRef="#ctx0" brushRef="#br0" timeOffset="200991.7">12225 14702 2478 0,'0'0'758'0,"0"0"-438"16,0 0-68-16,0 0-117 15,0 0-51-15,0 0-48 16,0 0-24-16,141-122 9 16,-110 64-21-16,-5-9 0 15,-6-11 0-15,-9-24 0 16,-6 8 0-16,-5 0 0 15,-5 9 0-15,-14 31 0 0,-10 16 0 16,0 34 0-16,-7 28 0 16,5 71 0-16,15 41 0 15,14 18 0-15,2-19 0 16,24-37 0-16,5-36 0 16,7-14 0-16,13-2 0 15,11-6 0-15,9-9 0 16,-2-26 0-16,-5-5 0 15,-10-28 0-15,-14-16 0 16,-12-12 0 0,-13-8 0-16,-10-2 0 0,-3-1 0 0,-3 13 0 15,-16 12 0 1,-1 22 0-16,-3 20 0 0,0 8 0 16,6 35 0-16,5 11 0 15,12 10 0-15,8 2 0 16,34-8 0-16,20-10 0 15,36-14 0-15,36-18 0 16,-5-16 0-16,-10 0 0 16,-19-26 0-16,-29-6 0 15,-1-14 0-15,-4-6 0 16,-20-10 0-16,-21 4 0 16,-21 4 0-16,-4 11 0 0,-17 18 0 15,-19 16 0 1,-6 9 0-16,-8 32 0 0,4 14 0 15,1 15 0-15,12-1 0 16,11-2 0-16,12-6 0 16,10-12 0-16,8-18 0 15,21-12 0-15,9-10 0 16,1-6 0-16,-1-20 0 16,-5-12 0-16,-8-2 0 15,-7 0 0-15,-7 4 0 16,-7 8 0-16,-1 14 0 15,-3 10 0-15,0 4 0 16,0 10 0-16,0 24 0 16,0 2 0-16,0-2 0 15,4-4 0-15,8-8 0 0,1-10 0 16,5-12 0-16,1 0 0 16,4-16 0-16,4-16 0 15,4-6 0-15,2-8 0 16,7 0 0-16,3-4 0 15,1 7 0-15,3 14 0 16,-5 16 0 0,-2 13 0-16,1 4 0 0,-3 32 0 15,-5 13 0 1,0 9 0-16,-8 2 0 16,-7 2 0-16,-11-6 0 0,-7-6 0 15,-5-10 0-15,-19-16 0 16,-3-7 0-16,0-16 0 15,10-1 0-15,9-15 0 16,8-20 0-16,21-13 0 16,25-14-98-16,28-28-107 15,24-36-40-15,6-29 107 16,-15 11 89-16,-31 29 49 16,-31 47 84-16,-25 40 141 15,-2 12 52-15,0 14-128 16,-4 4-149-16,-21 56 0 0,1 47 0 15,6 33 0-15,10-4 0 16,8-24 0-16,0-35 0 16,13-31 0-16,5 0 0 15,1-6 0-15,0-8 0 16,-4-20 0-16,-6-10 0 16,0-16 0-16,-3-24 0 15,5-8 0-15,3-8 0 16,11 0 0-16,10 3 0 15,45 5 0-15,-4 14 0 16,-5 12-761-16</inkml:trace>
  <inkml:trace contextRef="#ctx0" brushRef="#br0" timeOffset="201558.79">15950 14209 1957 0,'0'0'1091'0,"0"0"-407"15,0 0-423 1,114-16-158-16,-103 22-103 0,-11 12 0 16,-13 6 0-16,-32 0 0 15,-15-6 0-15,-7-4 0 16,0-12 0-16,12-2 0 15,17-10 0-15,18-18 0 16,20-10 0-16,4-8 0 16,37-2 0-16,9-1 0 15,8 12 0-15,0 5 0 16,0 14 0-16,-9 18 0 16,-4 5 0-16,-7 36 0 15,-9 21 0 1,-9 14 0-16,-14 8 0 0,-6 10 0 15,0-1 0-15,-26-5 0 0,-16-6 0 16,-14-10 0-16,-13-14 0 16,-7-13 0-16,-6-22 0 15,3-14 0 1,13-9 0-16,14-14 0 0,23-21 0 16,25-2 0-16,8-6 0 15,46 1 0-15,16 8 0 0,12 6 0 16,4 14 0-1,1 10 0-15,-5 4 0 0,-4 10 0 16,-1 16 0 0,-2 0 0-16,3 2 0 0,-5-2 0 15,-7-12-47 1,-15-14-295-16,-17-8-383 0,-22-20-349 0</inkml:trace>
  <inkml:trace contextRef="#ctx0" brushRef="#br0" timeOffset="202032.29">17844 13784 1175 0,'0'0'1609'16,"0"0"-990"-16,0 0-292 15,0 0 39-15,0 0-366 16,0 0 0-16,0 0 0 16,-22 132 0-16,22 36 0 0,11 17 0 15,7-9 0-15,2-27 0 16,-7-41 0-16,-2-27 0 15,-4-23 0-15,-7-12 0 16,0-6 0-16,0-4 0 16,-22-10-132-16,-27-36-404 15,5-20-312-15,3-20-333 0</inkml:trace>
  <inkml:trace contextRef="#ctx0" brushRef="#br0" timeOffset="202689.6">17744 14243 879 0,'0'0'1193'0,"0"0"-550"15,0 0-166-15,85-122-134 0,-48 110-107 32,13 8-100-32,2 4-59 0,4 4-49 0,-2 18-27 15,-12 6 1-15,-13 6-2 16,-19 4-1-16,-10 6-21 16,-23-2 2-16,-28 0-5 31,-14-4-10-31,-10-3-1 15,3-9 12-15,9-8 17 16,21-10 7-16,24-6 1 0,18-2 17 16,31 0 5-1,37-18-2-15,34-13-11 0,36-11-2 16,-6 2-7-16,-19 0 0 16,-22 0 13-16,-33 12-14 15,-6-2 6-15,-12-4 6 16,-22 10 17-16,-18 6 22 15,-4 12 5-15,-27 6-56 16,-6 6 0-16,-3 26 0 16,7 12 0-16,8 6 0 15,14 4 0-15,11-2 0 16,15-10 0-16,26-9 0 16,12-15 0-16,7-12 0 0,-2-6 0 15,-4-10 0-15,-10-16 0 16,-7-10 0-16,-8-7 0 15,-6 1 0-15,-4 2 0 16,-4 4 0-16,-1 14 0 16,-4 12 0-16,-1 10 0 15,1 18 0-15,0 20 0 16,-3 10 0-16,0 5 0 16,0-3 0-16,-1-10 0 15,1-17 0-15,5-10 0 16,0-13 0-16,7 0 0 0,2-22 0 15,6-10 0-15,6-4 0 16,8 0 0-16,1 5 0 16,2 9 0-16,-1 12 0 15,-7 10 0-15,-3 0 0 16,-8 20 0-16,0 9 0 0,0 0 0 16,34 0-281-16,-8-7-443 0,3-11-691 15</inkml:trace>
  <inkml:trace contextRef="#ctx0" brushRef="#br0" timeOffset="202987.31">19992 14209 1136 0,'0'0'1608'0,"0"0"-925"16,0 0-326-16,-136-18-45 16,105 46-312-16,6 16 0 15,9 10 0 1,8 6 0-16,8-1 0 15,0-1 0-15,18-16 0 0,15-8 0 16,11-22 0-16,6-12 0 16,0 0 0-1,-4-30 0-15,-9-18 0 16,-10-12 0-16,-14-29 0 16,-13-31 0-16,-22-31 0 15,-25 11 0-15,-7 28 0 16,2 42 0-16,-2 42 0 15,-13 14 0-15,-9 14 0 16,-15 50 0-16,20 18-499 16,24 8-1080-16</inkml:trace>
  <inkml:trace contextRef="#ctx0" brushRef="#br0" timeOffset="203867.77">20547 14368 2469 0,'0'0'723'15,"0"0"-359"-15,0-115-31 16,0 79-126-16,-13 10-207 16,-16 16 0-16,-9 10 0 0,-14 10 0 15,-1 28 0-15,-1 12 0 16,12 8 0-16,15 2 0 15,21-3 0-15,6-9 0 16,29-12 0-16,17-12 0 16,10-16 0-16,0-8 0 15,-5-14 0-15,-9-16 0 16,-11-8 0-16,-10-6 0 16,-13-3 0-16,-3 5 0 15,-5 2 0-15,0 14 0 16,0 12 0-16,0 14 0 0,-7 4 0 15,3 22 0 1,2 10 0-16,2 5 0 0,0-4 0 16,11-2 0-16,11-13 0 15,3-12 0-15,2-8 0 16,-1-2 0-16,0-12 0 16,4-16 0-16,-4-5 0 15,1 0 0-15,-2 1 0 16,-3 5 0-16,-4 11 0 15,-2 12 0-15,-5 4 0 16,-1 16 0-16,0 20 0 16,1 4 0-16,0 1 0 15,5-5 0-15,-1-8 0 16,3-8 0-16,1-14 0 0,2-6 0 16,-1-6 0-16,3-20 0 15,-2-10 0-15,4-4 0 16,0-1 0-16,-1-3 0 15,0 10 0-15,-1 10 0 16,-5 8 0-16,-3 14 0 16,-1 2 0-16,1 18 0 15,1 10 0-15,6 6 0 16,7-3 0-16,6-8 0 0,10-5 0 16,5-13 0-1,0-5 0-15,-2-10 0 16,-9-21 0-16,-7-15 0 0,-12-6 0 15,-9-10 0-15,-7-10 0 16,-4-7 0-16,0-1 0 16,-6 6 0-16,-5 16 0 15,-1 20 0-15,3 28 0 16,3 14 0-16,2 58 0 16,4 41 0-16,0 3 0 15,2-4 0-15,11-14 0 16,3-23 0-16,-3-2 0 15,-2-8 0-15,-11-21-26 0,-3-20-467 16,-18-14-401-16</inkml:trace>
  <inkml:trace contextRef="#ctx0" brushRef="#br0" timeOffset="204025.28">21483 14069 1458 0,'0'0'1544'16,"0"0"-847"-16,0 0-403 15,0 0-191-15,156-47-103 16,-87 40 0-16,45-1 0 16,-16-1 0-16,-15 1-655 0</inkml:trace>
  <inkml:trace contextRef="#ctx0" brushRef="#br0" timeOffset="204759.92">22755 14065 1265 0,'0'0'897'0,"0"0"-285"0,0 0-105 16,0 0-132-16,-4-129-102 15,-1 109-106-15,0 8-167 16,3 12 0-16,2 0 0 15,0 30 0-15,0 22 0 0,20 17 0 16,9 7 0 0,9 0 0-16,5-8 0 0,3-20 0 31,1-20 0-31,-2-20 0 0,-10-8 0 16,-6-30 0-16,-6-20 0 15,-10-12 0-15,0-14 0 16,-2-8 0-16,5 2 0 15,6 3 0-15,5 15 0 16,4 24-203-16,7 40-368 16,-9 14-219-16,-9 26-4 0</inkml:trace>
  <inkml:trace contextRef="#ctx0" brushRef="#br0" timeOffset="205531.45">23392 14213 1315 0,'0'0'579'15,"0"0"21"1,0 0-19-16,0 0-238 0,0 0-124 15,116-34-95-15,-85 2-31 16,0-6-45-16,-9-6-21 16,-9 0-4-16,-9-2-8 15,-4 3 3-15,-14 15-2 16,-18 10 20-16,-5 18 0 16,-5 6-30-16,3 34-4 15,12 14 13-15,14 8-15 0,13 5 0 16,13-9 0-16,30-12 0 15,11-12 0-15,5-18 0 16,1-14 0-16,-2-2 0 16,-10-18 0-16,-8-12 0 15,-7-8 0 1,-4-4 0-16,-2-4 0 0,-3 1 0 16,-1 5 0-16,-4 10 0 15,0 14 0-15,-6 16 0 16,-2 2 0-16,-2 32 0 15,4 15 0-15,3 5 0 0,7 2 0 16,8-8 0 0,6-12 0-16,10-16 0 0,4-16 0 15,3-4 0-15,-3-22 0 16,-2-18 0-16,-3-8 0 16,-3-14 0-16,-5-10 0 15,2-25 0-15,-2-29 0 16,-2-25 0-16,-15 13 0 15,-9 36 0-15,-10 40 0 16,-2 44 0-16,0 12 0 16,-4 6 0-16,-10 46 0 15,1 50 0-15,5 44 0 16,8 19 0-16,0-7 0 0,12-31 0 16,13-41 0-16,0-22 0 15,6-16 0 1,7-4 0-16,8-6 0 0,6-10 0 15,-1-22 0-15,-7-2 0 16,-4-32 0-16,-6-12 0 16,-6-12 0-16,-5-4 0 15,-5 1 0-15,-3 10 0 16,-5 12 0-16,-4 21 0 16,-3 18 0-16,-1 6 0 0,2 30 0 15,3 15 0-15,9 0 0 16,8 2 0-16,7-11 0 15,9-12 0-15,16-28 0 16,-7-2-565-16,-9-12-586 0</inkml:trace>
  <inkml:trace contextRef="#ctx0" brushRef="#br0" timeOffset="205657.27">25595 13541 2590 0,'0'0'793'0,"0"0"-252"15,0 0-369-15,0 0-172 16,0 0 0 0,0 0 0-16,0 0-180 0,-102 12-813 0</inkml:trace>
  <inkml:trace contextRef="#ctx0" brushRef="#br0" timeOffset="205830.54">24515 13672 2438 0,'0'0'665'15,"0"0"-295"-15,0 0-36 0,174 0-176 0,-28-8-158 16,10-5-56-16,-35 3-413 16,-39 1-964-16</inkml:trace>
  <inkml:trace contextRef="#ctx0" brushRef="#br0" timeOffset="206129.86">25974 13852 114 0,'0'0'2312'0,"0"0"-1727"15,0 0-204-15,0 0-36 16,-127-32-169-16,87 60-70 16,0 12-29-16,0 12-77 15,6 5 0-15,11 1 0 16,13-2 0-16,10-4 0 16,23-6 0-16,30-12 0 15,20-12 0-15,17-12 0 16,7-10-81-16,1-8-367 0,14-42-128 15,-29-2-250 1,-19 6-238-16</inkml:trace>
  <inkml:trace contextRef="#ctx0" brushRef="#br0" timeOffset="206723.98">26418 13976 1066 0,'0'0'903'15,"0"0"-152"-15,0 0-172 16,0 0-301-16,0 0-108 16,0 0 5-16,0 0-67 15,6 39-42-15,10-24-66 16,2-6 0-16,6-5 0 15,-1-4 0-15,1 0 0 16,-6-21 0-16,-5 1 0 0,-6-7 0 16,-7 0 0-1,0 1 0-15,-16 2 0 0,-8 8 0 16,-5 10 0-16,-5 6 0 16,-1 14 0-16,1 20 0 15,5 14 0-15,9 6 0 16,11 3 0-16,9 1 0 15,12-10 0-15,26-8 0 16,15-12 0-16,14-10 0 16,8-14 0-16,4-4 0 15,0-12 0-15,-4-16 0 16,-7-12 0-16,-9-12 0 0,-11-11 0 16,-5-5 0-16,-12-8 0 15,-12 0 0-15,-7 4 0 16,-12 14 0-16,0 14 0 15,-27 22 0-15,-6 13 0 16,-7 9 0-16,-3 23 0 16,8 13 0-16,6 6 0 15,14 4 0-15,15-8 0 16,0-2 0-16,35-8 0 16,16-6 0-16,13-6 0 15,8-4 0-15,1-2 0 0,-2 1 0 16,-10 0 0-16,-12 10 0 15,-11 2 0-15,-14 8 0 16,-11 5 0-16,-10 0 0 16,-3 4 0-16,-20-6 0 15,-20-2 0-15,-11-6 0 16,-12-6 0-16,1-6 0 0,4-8 0 16,14-6 0-16,23 0 0 15,36-26-120-15,28-6-793 16,15-2-1378-16</inkml:trace>
  <inkml:trace contextRef="#ctx0" brushRef="#br0" timeOffset="206861.97">28055 14089 2789 0,'0'0'710'16,"0"0"-259"-16,0 0-305 15,0 0-146 1,0 0 0-1,0 0-685-15</inkml:trace>
  <inkml:trace contextRef="#ctx0" brushRef="#br0" timeOffset="209152.67">5425 12432 1770 0,'0'0'319'16,"0"0"-129"-16,0 0 274 16,0 0-144-16,0 0-40 15,0 0-79-15,0 0-51 16,2-74-8-16,-2 74-22 16,0 0-55-1,0 16-31-15,0 10-33 0,16 13 0 16,15 5 7-16,11-1-8 15,20-4 0-15,30-11-8 16,35-22-7-16,36-6 9 16,8-30 5-16,-26-6 1 15,-38 1 7-15,-41 9-5 16,-10 2 8-16,-2-3 16 0,0 0-10 16,-8 5-16-1,-13 8 0-15,-10 12 0 0,-3 2 0 16,2 8 0-16,11 18 0 15,14 10 0-15,36 10 0 16,40 1 0-16,37-13 0 16,14-16 0-16,-25-18 0 15,-38 0 0-15,-44-10 0 16,-11-10 0-16,2-6 0 16,2-6 0-16,-2-3 0 0,-14 5 0 15,-13 8 0 1,-10 10 0-16,-6 12 0 0,-1 0 0 15,5 26 0 1,15 12 0-16,17 4 0 0,16 1 0 16,34-7 0-16,32-22 0 15,-8-14 0-15,-11 0 0 16,-18-32 0-16,-25-4 0 16,2-8 0-16,1-6 0 15,-14 3 0-15,-16 9 0 16,-13 12 0-16,-15 18 0 15,-5 8 0-15,-2 20 0 16,7 22 0-16,9 12 0 0,10 3 0 16,11-3 0-1,12-14 0-15,12-12 0 0,1-18 0 16,0-10 0-16,-4-4 0 16,-9-20 0-1,-9-11 0-15,-4-2 0 0,-8-2 0 16,0-1 0-16,-6 8 0 15,-4 10 0-15,-4 12 0 16,2 10 0-16,0 0 0 16,4 24 0-16,2 6 0 15,7 5 0-15,2 1 0 16,5-3 0-16,1-7 0 16,8-8 0-16,-1-9-28 0,5-9-2 15,3 0 9-15,-3-20 9 16,-3-5 12-16,-2-2 2 15,-8-4 28-15,-5 5 29 16,-6 4-59-16,-8 6 0 16,-8 11 0-1,-2 5 0-15,-3 9 0 16,5 22 0-16,4 6 0 16,8 4 0-16,7-5 0 15,9-6 0-15,8-12 0 16,6-10 0-16,1-8-3 0,-3 0-14 15,0-6-11-15,-6-8 8 16,-2-2 19-16,-8 4-29 16,-6 4-22-16,-8 6 11 15,-5 2 17-15,-1 0 23 16,-1 4-11-16,3 6 12 16,9-2 27-16,8-4 15 15,9-2 15-15,8-2-23 16,5 0-33-16,-1 0-1 15,-2 0-23-15,-4 2-32 0,-6 2 2 16,-6-2 19 0,-5-2 26-16,2 0 2 0,-5-8 6 15,1-10 28-15,-1-6 24 16,-1-2 29-16,0 0 5 16,-4 1-86-16,2 7 0 15,1 7 0-15,8 6 0 16,7 5 0-16,9 0 0 15,2 9 0-15,5 5 0 16,-1-1 0-16,3-3 0 16,2-6 0-16,-5-4 0 0,-4 0 0 15,-6 0 0-15,-4-14 0 16,-2-2 0 0,6-2 0-16,4 0 0 0,4-2 0 15,-2 2 0-15,-7 4 0 16,-8 6 0-16,-7 6 0 15,-5 2 0-15,-10 0 0 16,-12 16 0-16,-11 6 0 16,-29 10-195-1,-16-1-506-15,-6-8-1276 0</inkml:trace>
  <inkml:trace contextRef="#ctx0" brushRef="#br0" timeOffset="210160.92">7174 13780 2278 0,'0'0'654'0,"0"0"-302"16,0 0 13-16,0 0-170 15,0 0-109-15,0 0-56 16,0 0-24-16,147 94-5 16,-49-64-1-16,40-12-12 15,36-18-27-15,13-18 11 0,-15-28 27 16,-43 2-6-16,-44 6 7 16,-27 6 33-16,-14 2 6 15,-2-2 12 1,-3 1 14-16,-8 3-37 0,-12 12-28 15,-5 14 0-15,-1 2 0 16,8 17 0-16,12 16 0 16,15 12 0-16,20 1 0 15,30 2 0-15,0-12 0 16,10-10 0-16,2-14 0 16,-17-12 0-16,3 0 0 15,-9-10 0-15,-11-14 0 16,-9-4 0-16,-9-6 0 0,-7-2 0 15,-4 2 0-15,-7 4 0 16,-7 8 0-16,-4 9 0 16,-2 13 0-16,2 0 0 15,4 13 0-15,9 10 0 16,12 4 0-16,11-1 0 16,13-8 0-16,11-4 0 15,7-12 0-15,0-2 0 16,-5 0 0-16,-9-10 0 15,-12-4 0-15,-15 0 0 16,-12 1 0-16,-8 6 0 16,-6 3 0-16,-2 4 0 15,6 0 0-15,19 0 0 0,-8 0-191 16,-4-4-787-16</inkml:trace>
  <inkml:trace contextRef="#ctx0" brushRef="#br0" timeOffset="210892.97">14457 13832 352 0,'0'0'1902'16,"0"0"-1156"-16,0 0-273 15,0 0-130-15,0 0-63 16,0 0-280-16,0 0 0 16,7-22 0-16,13 48 0 15,11 4 0-15,16 0 0 16,20-8 0-16,31-14 0 15,33-8 0-15,28-38 0 16,-13-10 0-16,-30-2 0 16,-35 8 0-16,-28 3 0 15,3-2 0-15,0-5 0 16,-5 1 0-16,-17 15 0 0,-15 16 0 0,-5 14 0 16,-1 8 0-1,11 28 0-15,14 14 0 0,20 9 0 16,29 1 0-16,5-14 0 15,8-12 0-15,5-14 0 16,-18-20 0-16,1 0 0 0,-9-22 0 16,-15-14 0-1,-12-6 0-15,-8-4 0 0,-6-3 0 16,-5 3 0-16,-8 10 0 16,-7 13 0-16,-3 12 0 15,-1 11 0-15,8 0 0 31,6 24 0-31,13 6 0 16,10 3 0-16,5-1 0 16,0-9 0-16,-11-13 0 15,-14-6-572-15,-29-4-1677 0</inkml:trace>
  <inkml:trace contextRef="#ctx0" brushRef="#br0" timeOffset="211491.15">10717 15154 1719 0,'0'0'669'16,"0"0"-214"-16,0 0-178 16,0 0 81-16,0 0-87 15,0 0-119-15,0 0-64 16,2 41 19-16,20 4-107 15,16 7 0-15,18-2 0 16,42-6 0-16,45-20 0 16,42-20 0-16,6-8 0 15,-33-24-26-15,-46-4-5 0,-55 8 29 16,-14 0-8-16,-8 2 10 16,-4-8 15-16,-6 7 39 15,-14 8-54-15,-7 8 0 16,4 7 0-16,7 0 0 15,12 21 0-15,17 11 0 16,16 0 0-16,16 2 0 16,11-6 0-16,5-6 0 15,-1-10 0-15,-9-8 0 16,-13-4 0-16,-13 0 0 16,-13-8 0-16,-12-10 0 15,-4 0 0-15,-4 0 0 16,6 2 0-16,36 8 0 0,-7 6-474 15,4-2-815-15</inkml:trace>
  <inkml:trace contextRef="#ctx0" brushRef="#br0" timeOffset="212293.83">19466 15651 1785 0,'0'0'1112'15,"0"0"-624"-15,0 0-182 16,0 0-16-16,0 0-175 16,0 0-115-16,0 0 0 15,4-18 0-15,23 18 0 16,18 0 0-16,22 0 0 15,33 0 0-15,0-10 0 16,8-11 0-16,-2-2 0 16,-23-9 0-16,0-3 0 15,-19 3 0-15,-20 2 0 16,-17 8 0-16,-12 12 0 16,-7 6 0-16,-4 4 0 15,2 10 0-15,10 20 0 0,12 2 0 16,13 4 0-16,19-1 0 15,14-9 0-15,13-12 0 16,4-10 0-16,0-4 0 16,-6-4-3-16,-11-18-23 15,-12-9 16-15,-15 3 8 16,-11-4 2 0,-13 6 0-16,-4 4 12 0,-9 10 17 15,0 10-29-15,7 2 0 0,10 6 0 16,16 16 0-16,16 8 0 15,15-3 0-15,13 0 0 16,3-4 0-16,-4-14 0 16,-8-5 0-16,-18-4-8 15,-18 0 5-15,-13-9 3 16,-10-14 1-16,-6 5 9 16,1 0-10-16,3 4 0 15,12 2 0-15,12 4 0 16,11 2 0-16,13 2 0 15,9 0-30-15,6 4-83 16,7-8-47-16,2 2-68 0,0-6 99 16,3-2-16-16,28-16-156 15,-22 6-366-15,-11-4-171 0</inkml:trace>
  <inkml:trace contextRef="#ctx0" brushRef="#br0" timeOffset="212434.76">24593 15123 2751 0,'0'0'619'0,"0"0"-405"0,0 0 14 16,125-40-228-16,-103 24-156 16,-8-4-1005-16</inkml:trace>
  <inkml:trace contextRef="#ctx0" brushRef="#br0" timeOffset="-154233.62">2169 15699 1940 0,'0'0'914'0,"0"0"-799"15,0 0 82-15,0 0-14 16,0 0-141-16,-75 134-29 16,75-54-4-16,0 15-1 15,0 3 25-15,0-22-20 16,0 0-11-16,4-18 34 15,3-23 15-15,0-21 6 0,-3-14 43 16,-4-18 34-16,0-45-8 16,-2-39-87-1,-22-32-12-15,-3 9 1 0,4 27-10 16,10 36-7-16,11 38-11 16,2 12 0-16,0 6 0 15,7 6 0-15,24 32 0 16,15 22 0-16,14 20 0 15,8 17 0-15,5 3 0 16,2 0 0-16,-1-10 0 0,-5-12 0 16,-13-18 0-16,-14-15 0 15,-13-25 0-15,-13-14 0 16,-9-12 0-16,-7-34 0 16,-2-35 0-16,-17-3 0 15,-2-10 0-15,-2 0 0 16,7 27 0-16,3 13 0 15,7 20 0-15,6 20 0 16,0 14-57-16,44 22-439 16,3 8-251-16,-3 2-562 0</inkml:trace>
  <inkml:trace contextRef="#ctx0" brushRef="#br0" timeOffset="-153431.25">3097 15977 1998 0,'0'0'850'0,"0"0"-320"16,0 0-210-16,0 0-113 16,0 0-96-16,0 0-80 15,0 0-14-15,-41 13 2 16,41 41-6-16,4 12-13 16,6-4 0-16,3-8 0 15,1-10 0-15,3-16 0 16,-1-10 0-16,2-18 0 0,-2 0 0 15,-3-28 0-15,-5-12 0 16,-5-16 0-16,-3-8 0 31,-9-2 0-31,-22 4 0 0,-11 12 0 0,-6 13 0 16,0 24 0-16,1 13 0 16,9 13 0-16,11 24 0 15,18 7 0-15,9 0 0 16,20-2 0-16,27-10 0 15,13-12 0-15,11-20 0 16,3 0 0-16,-5-20 0 0,-11-12 0 16,-14-4 0-1,-15 4 0-15,-12 10 0 0,-13 4 0 16,-4 9 0-16,0 9 0 16,0 0 0-16,0 27 0 15,0 9 0-15,0 8 0 16,0 0 0-16,19-4 0 15,8-12 0-15,6-10 0 16,6-14 0-16,1-4 0 16,-2-18 0-16,-3-14 0 15,-4-6 0-15,-8-4 0 16,-5 4 0-16,-7 10 0 0,-7 10 0 31,-2 9 0-31,0 9 0 0,3 9 0 0,4 23 0 16,6 4 0-16,6 4 0 15,6-2 0-15,4-6 0 16,2-10 0-16,1-4 0 16,-5-14 0-16,-7-4 0 15,-7 0 0-15,-4-4 0 16,-3-22 0-16,-2-14 0 16,-4-10 0-16,0-12 0 15,-2-10 0-15,0 5 0 0,0 9 0 16,0 22 0-16,-6 24 0 15,-1 12 0-15,2 62 0 16,3 4-146-16,2-3-951 16</inkml:trace>
  <inkml:trace contextRef="#ctx0" brushRef="#br0" timeOffset="-153306.28">4533 16276 2376 0,'0'0'1095'0,"0"0"-563"16,0 0-439-16,-139 17-93 15,116 15 0-15,9 12 0 16,14 42 0-16,0-14-3 16,8-6-901-16</inkml:trace>
  <inkml:trace contextRef="#ctx0" brushRef="#br0" timeOffset="-152841.43">5813 15897 2089 0,'0'0'779'0,"0"0"-246"15,0 0-197-15,-65-122-103 16,27 90-107-16,-6 8-126 16,-6 14 0-16,-1 10 0 15,0 26 0-15,5 28 0 16,7 12 0-16,17 15 0 15,19-5 0-15,6-4 0 0,42-18 0 16,21-18 0-16,13-20 0 16,0-16 0-1,-2-12 0-15,-15-24 0 0,-20-12 0 16,-20-6 0-16,-19-5 0 16,-3 9 0-16,-13 2 0 15,-10 16 0-15,3 14 0 16,5 14 0-16,7 8 0 15,8 28 0-15,0 12 0 16,18 5 0-16,16 5 0 16,13-10 0-16,8-4 0 15,13-12 0-15,34-20-252 16,-13-8-652-16,-9 0-583 0</inkml:trace>
  <inkml:trace contextRef="#ctx0" brushRef="#br0" timeOffset="-152432.28">6608 15950 2004 0,'0'0'924'15,"0"0"-355"-15,0 0-221 16,0 0-97-16,0 0-251 16,0 0 0-16,0 0 0 15,-24-89 0-15,1 101 0 16,-6 24 0-16,-6 10 0 16,-1 12 0-16,7 7 0 15,9-7 0-15,15-8 0 0,5-10 0 16,25-18 0-16,19-20 0 15,10-2 0-15,6-32 0 16,-2-14 0-16,-4-20 0 16,-12-10 0-16,-11-23 0 15,-18-25 0-15,-13 12 0 16,0 14 0-16,-13 21 0 0,-10 33 0 16,2 4 0-16,1 18 0 15,-1 22 0-15,8 16 0 16,-1 38 0-16,6 37 0 15,5-1 0-15,3 6 0 16,7-2 0-16,26-22 0 31,15-1 0-31,16-17 0 0,11-22-96 0,50-32-379 16,-17 0-346-16,-11-18-458 0</inkml:trace>
  <inkml:trace contextRef="#ctx0" brushRef="#br0" timeOffset="-151644.33">7519 15817 1536 0,'0'0'900'0,"0"0"-183"16,0 0-185 0,0 0-277-16,0 0-99 15,0 0-156-15,0 0 0 16,-46-64 0-16,23 74 0 16,-8 24 0-16,-9 10 0 15,-5 16 0-15,-1 11 0 16,5 5 0-16,12-4 0 15,14-10 0-15,15-10 0 16,4-14 0-16,32-20 0 16,13-18 0-16,5-6 0 15,3-34 0-15,-5-18 0 0,-5-26 0 16,-12-37 0-16,-17-27 0 16,-14-12 0-16,-4 27 0 15,-7 41 0-15,-3 44 0 16,-4 26 0-16,3 6 0 15,2 16 0-15,1 12 0 16,0 54 0-16,6 38 0 16,2 33 0-16,0-3 0 15,4-26 0-15,4-37 0 16,3-21 0-16,4-2 0 0,9-6 0 16,5-4 0-1,7-20 0-15,3-18 0 0,0-8 0 16,1-32 0-16,0-14 0 15,1-12 0-15,-6 2 0 16,-6 6 0-16,-8 15 0 16,-11 21 0-16,-5 22 0 15,-5 8 0-15,0 36 0 16,0 6 0-16,-2 11 0 16,-3-1 0-16,5-4 0 15,0-10 0-15,0-12 0 16,23-10 0-16,3-20 0 15,5-4 0-15,2-8 0 0,2-16 0 16,-2-10 0-16,-2-2 0 16,-2 0 0-16,-5 0 0 15,-2 6 0-15,-6 7 0 16,-5 14 0-16,-2 9 0 16,-5 0 0-16,2 18 0 15,0 12 0-15,0 2 0 16,3-2 0-16,3-2 0 15,1-10 0-15,1-8 0 0,3-10 0 16,1 0 0 0,-1-14 0-16,6-10 0 0,-3 2 0 15,0 0 0-15,-4 8 0 16,-1 10 0-16,1 4 0 16,-1 4 0-16,3 14 0 15,5 4 0-15,4-4 0 16,-1-4 0-16,-2-14-68 15,-5 0-780-15,-13-16-840 0</inkml:trace>
  <inkml:trace contextRef="#ctx0" brushRef="#br0" timeOffset="-151499.89">8344 15529 2550 0,'0'0'844'15,"0"0"-487"-15,0 0-204 16,0 0-153-16,0 0-29 15,35 114-804-15</inkml:trace>
  <inkml:trace contextRef="#ctx0" brushRef="#br0" timeOffset="-150997.33">9246 15913 2136 0,'0'0'972'0,"0"0"-413"16,0 0-403-16,-20-110-51 16,20 82-25-16,-5 10-34 15,-8 4-26-15,-9 14 2 16,-10 6-22-16,-10 34 0 16,-3 14 0-16,5 8 0 0,7 5-9 15,13-5 7 1,18-12-19-16,2-20 0 15,22-12 3-15,16-18 14 0,7-8 4 16,-1-28 28-16,-6-12 19 16,-7-2-47-16,-11-3 0 15,-7 11 0-15,-7 4 0 16,-4 18 0-16,-2 18 0 16,2 2 0-16,4 38 0 15,5 20 0-15,9 33 0 16,9 37 0-16,3 28 0 15,-5 11 0-15,-17-15 0 0,-10-33 0 16,0-43 0-16,-13-22 0 16,-13-18 0-16,-10-4 0 15,-7-6 0-15,-1-14 0 16,-1-12 0-16,9-30 0 16,13-42 0-16,23-52 0 15,28-65 0-15,54-20 0 16,39 13 0-16,-17 54-366 15,-12 65-992-15</inkml:trace>
  <inkml:trace contextRef="#ctx0" brushRef="#br0" timeOffset="-150309.25">10458 15440 1694 0,'0'0'873'16,"0"-134"-220"-16,7 104-285 16,-3 12-63-16,-2 12-102 15,-2 8-203 1,0 64 0-16,0 42 0 0,0 43 0 16,0 7 0-16,5-26 0 15,9-43 0-15,1-39 0 16,1-14 0-1,1-10 0-15,6-8 0 0,1-14 0 16,3-12 0-16,2-42-18 16,-1-29 18-16,3-35 15 15,-8 4-12-15,-5 12-3 16,-9 22 0-16,-7 35 0 16,-2 23 0-16,0 18 0 15,0 40 0-15,0 59 0 16,0 1 0-16,0-2 0 0,0-15 0 15,9-28 0-15,11 2 0 16,3-11 0-16,1-20 0 16,-2-18 0-16,0-8 0 15,-3-32 0-15,-4-12 0 16,1-9 0-16,1-1 0 16,1 4 0-16,2 14 0 15,-2 16 0-15,-2 20 0 16,-3 8 0-16,-2 32 0 15,1 9 0-15,-2 6 0 16,6-2 0-16,6-5 0 16,9-12 0-16,12-18 0 15,6-14 0-15,2-4 0 0,-1-22 0 16,-11-18 0-16,-10-14 0 16,-9-8 0-16,-11-5 0 15,-9 5 0-15,0 12 0 16,-9 24 0-1,-11 26 0-15,-4 14 0 0,-1 44 0 16,6 18 0-16,11 7 0 0,8-5 0 16,23-8 0-16,26-22 0 15,13-24 0 1,30-32-180-16,-17-24-618 16,-19-16-524-16</inkml:trace>
  <inkml:trace contextRef="#ctx0" brushRef="#br0" timeOffset="-150168.15">10251 15587 1758 0,'0'0'1608'16,"0"0"-1051"-16,0 0-384 0,162 24-173 16,-64-24 0-1,49-32 0-15,-22-7-3 0,-33 3-1972 0</inkml:trace>
  <inkml:trace contextRef="#ctx0" brushRef="#br0" timeOffset="-148236.62">12942 16258 1714 0,'0'0'952'0,"0"0"-312"15,0 0-288-15,0 0-60 16,0 0-146-16,0 0-146 16,0 0 0-16,62-134 0 15,-24 46 0-15,3-33 0 16,-12 3 0-16,-10 12 0 16,-9 17 0-16,-10 39 0 15,-8 14 0-15,-15 18 0 16,-13 18 0-16,0 18 0 15,2 27 0-15,17 5 0 16,17 2 0-16,11-2 0 0,41-10 0 16,21-10 0-16,12-10 0 15,4-8 0-15,-10-2 0 16,-16-6 0-16,-25 4 0 16,-29 10 0-16,-9 6 0 15,-31 15 0-15,-16 6 0 16,-2 4 0-16,12 5 0 15,14-6 0-15,23-2 0 16,2-12 0-16,40-6 0 16,18-14 0-16,14-14 0 0,2 0 0 15,-3-24 0 1,-8-14 0-16,-16-8 0 16,-14-12 0-16,-16-4 0 0,-15-1 0 15,-4 9 0-15,-21 14 0 16,-14 22 0-16,-5 18 0 15,0 14 0-15,7 34 0 16,11 15 0-16,19 9 0 16,3 0 0-16,38-6 0 15,22-20 0-15,13-16 0 16,8-24 0-16,2-6 0 0,-10-28 0 16,-11-20 0-1,-15-6 0-15,-18-8 0 0,-11 4 0 16,-12 8 0-16,-6 5 0 15,0 21 0-15,0 18 0 16,0 6 0-16,0 25 0 16,0 20 0-16,0 14 0 15,0 3 0-15,14 0 0 16,6-8 0-16,4-14 0 16,5-14 0-16,-2-16 0 15,0-10 0-15,2-6 0 16,0-24 0-16,0-6 0 15,0-8 0-15,-3-2 0 0,-3 6 0 16,-7 10 0-16,-8 16 0 16,-3 14 0-16,-5 10 0 15,0 26 0-15,0 12 0 16,2 6 0-16,14-4 0 16,8-8 0-16,14-18 0 15,8-16 0-15,8-8 0 16,0-22 0-16,-6-14 0 0,-5-12 0 15,-7 2 0 1,-9-2 0-16,-8 8 0 16,-7 12 0-16,-6 16 0 0,-4 12 0 15,-2 4 0-15,0 24 0 16,0 12 0 0,0 4 0-16,0 0 0 0,7-12 0 15,18-10 0-15,8-10 0 16,7-12 0-16,7-8 0 15,1-24 0-15,-2-6 0 16,-9-2 0-16,-3-2 0 16,-8 6 0-16,-5 6 0 15,-10 7 0-15,-5 19 0 16,-6 4 0-16,0 27 0 16,0 17 0-16,0 10 0 0,0 4 0 15,0-6 0-15,10-6 0 16,13-10 0-16,12-14 0 15,2-18 0-15,5-4 0 16,-2-18 0-16,-1-18 0 16,-6 0 0-16,-8-8 0 15,-12 4 0 1,-13-4 0-16,0 4 0 16,-29 8 0-16,-21 10 0 0,-12 8 0 15,-7 10 0 1,0 4 0-16,11 0 0 0,16 14 0 15,26-6 0-15,16-4 0 16,29-4 0-16,27 0 0 16,15-4 0-16,8-13 0 15,-8 2 0-15,-13 3 0 16,-16 3 0-16,-18 5 0 16,-12 4 0-16,-12 3 0 15,0 19 0-15,0 10 0 16,0 8 0-16,11 6 0 15,9 2 0-15,6-8 0 0,5 0 0 16,6-12 0-16,0-6 0 16,-3-10 0-16,-3-7 0 15,-8-5 0-15,-6 0 0 16,-5-17 0-16,-4-9 0 16,-6 2 0-16,0-8 0 15,-2 2 0-15,0-2 0 16,0-2 0-16,0 6 0 15,0 6 0-15,0 4 0 16,5 10 0-16,1 8 0 16,10 0 0-16,7 8 0 15,10 10 0-15,14 4 0 0,6 0 0 16,10-4 0-16,3-8 0 16,5-10 0-16,-3 0 0 15,-8-4 0-15,-9-16 0 16,-10-6 0-16,-16 0 0 15,-9-6 0-15,-9 1 0 16,-7 4 0-16,0 9 0 16,-20 5 0-16,-6 13 0 15,-5 0 0-15,-4 18 0 16,2 17 0-16,9 7 0 0,12 6 0 16,12-4 0-16,10-2 0 15,32-8 0-15,18-8 0 16,15-12 0-16,12-14 0 15,9 0-51-15,0-12-445 16,16-16-174-16,-27 2-170 16,-21 4-193-16</inkml:trace>
  <inkml:trace contextRef="#ctx0" brushRef="#br0" timeOffset="-147843.96">17258 16094 846 0,'0'0'1050'0,"0"0"-264"16,0 0-220-16,0 0-82 15,0 0-241-15,0 0-122 0,0 0-121 16,67-86 0-16,-87 86 0 15,-15 5 0-15,-13 26 0 16,-4 9 0-16,-2 8 0 16,4 6 0-16,13 0 0 15,16-6 0-15,17-11 0 16,4-11 0 0,33-16 0-16,17-10 0 0,10-9 0 15,2-18 0-15,-1-18 0 16,-11-9 0-16,-7-8 0 15,-14-10 0-15,-14-8 0 16,-13-23 0-16,-2 9 0 16,-4-2 0-16,-15 10 0 0,-2 28 0 15,3 12 0 1,5 29 0-16,11 17 0 0,2 40 0 16,2 37 0-16,29 37 0 15,7 30 0-15,2-9 0 16,-9-29 0-16,-9-34 0 15,-1-24 0-15,4-3 0 16,10-5 0 0,23-17 0-16,-10-18-272 0,-2-5-734 0</inkml:trace>
  <inkml:trace contextRef="#ctx0" brushRef="#br0" timeOffset="-147242.36">20077 15995 347 0,'0'0'2060'16,"0"0"-1394"-16,0 0-217 15,0 0-104-15,0 0-116 16,0 0-229-16,0 0 0 0,0 53 0 15,0 19 0-15,0 8 0 16,0 0 0-16,8-8 0 16,8-9 0-16,0-23 0 15,0-14 0-15,-6-20 0 16,1-6 0-16,1-20 0 16,-3-24 0-16,5-14 0 15,-2-13 0-15,4-1 0 16,0 0 0-16,2 14 0 15,-1 20-116-15,6 38-395 16,-6 8-249-16,-1 26-46 0</inkml:trace>
  <inkml:trace contextRef="#ctx0" brushRef="#br0" timeOffset="-146542.04">20518 16433 1595 0,'0'0'748'15,"0"0"-209"-15,0 0-216 16,0 0-39-16,0 0-57 15,0 0-100-15,0 0-76 16,134-72-18-16,-113 27-27 16,-7 5 5-16,-11-2 8 15,-3 12-4-15,-19 8 27 16,-14 14-4-16,-5 8 0 16,3 20-38-16,4 20 0 0,12 14 0 15,17 9 0-15,2 1 0 16,29-10 0-16,19-10 0 15,9-14 0-15,8-20 0 16,0-10-26-16,-5-14 1 16,-10-18 24-16,-9-8 2 15,-15-12 11-15,-8-2 6 16,-7 4 3-16,-7 9-21 16,0 11 0-16,-2 16 0 15,0 14 0-15,2 6 0 0,5 32 0 16,7 8 0-16,5 7 0 15,8 1 0-15,10-4 0 16,5-16 0 0,8-14 0-16,1-16 0 0,-2-4 0 15,-4-28 0-15,-7-12 0 16,-4-14 0-16,-9-7 0 0,-10-7 0 16,-1-26 0-16,-10 4 0 15,-3 2 0-15,-3 3 0 16,0 31 0-16,0 18 0 15,-11 32 0-15,0 16 0 0,-1 44 0 16,8 37 0-16,4-7 0 16,0 10 0-16,11-2 0 15,20-22 0-15,14 1 0 16,9-17 0-16,6-16 0 16,2-18 0-16,-2-16 0 31,-9-6 0-31,-10-10 0 0,-10-12 0 0,-9-4 0 15,-6-2 0-15,-8 6 0 16,-1 0 0-16,-3 4 0 16,1 6 0-16,-2-2 0 15,1 1 0-15,-2 8 0 0,2 0 0 16,3-4-11 0,-1 5-582-16,4-1-680 0</inkml:trace>
  <inkml:trace contextRef="#ctx0" brushRef="#br0" timeOffset="-146212.31">22080 16306 1512 0,'0'0'806'15,"0"0"-229"-15,0 0-235 16,0 0-82-16,0 0-134 16,0 0-24-16,0 0-24 0,11 41-30 15,11-41-4 1,1 0-32-16,1 0-5 0,-4-14 11 15,-4-8-17-15,-8-1 26 32,-8-7 12-32,0 2-9 15,-18 2 5-15,-13 8-26 16,-7 14 4-16,-4 4-3 16,3 12-10-16,4 24 0 15,12 14 0-15,13 0 0 16,10 7 0-16,18-7 0 15,32-14 0-15,18-14 0 16,16-14 0-16,8-8 0 16,1-16-129-16,-6-16-219 0,-8-8-171 15,-4-28-165-15,-21 9-19 16,-14 3-377-16</inkml:trace>
  <inkml:trace contextRef="#ctx0" brushRef="#br0" timeOffset="-146038.4">22790 16110 1011 0,'0'0'793'0,"0"0"-103"16,0 0-97-16,0 0-103 15,0 0-229-15,0 0-99 16,0 0-66-16,-85 72-96 16,44-22 0-16,-1 6 0 15,1 3 0-15,10-9 0 0,8-2 0 16,10-12 0 0,9-14-90-16,2-22-360 0,-1-14-231 15,1-12-272-15</inkml:trace>
  <inkml:trace contextRef="#ctx0" brushRef="#br0" timeOffset="-145862.4">22433 16120 1655 0,'0'0'1018'15,"0"0"-438"-15,0 0-75 16,0 0-256-16,0 0-160 16,141 128-89-16,-83-88 0 15,3 1 0-15,-1-14 0 16,-7 0 0-16,-11-13 0 15,-15-14-204-15,-12 0-511 0,-15-4-264 0</inkml:trace>
  <inkml:trace contextRef="#ctx0" brushRef="#br0" timeOffset="-145707.62">21658 15995 2902 0,'0'0'747'0,"0"0"-511"16,226-9-25-16,-93-9-211 15,-6 0 0-15,-25 4 0 16,-44-4-60-16,-12 5-741 16,-20-1-951-16</inkml:trace>
  <inkml:trace contextRef="#ctx0" brushRef="#br0" timeOffset="-142432.56">24098 16182 1955 0,'0'0'509'0,"0"0"-177"16,0 0 162 0,0 0-247-16,12-112-66 0,-10 108-31 15,-2 4-37-15,0 18-34 16,0 26-43-16,0 10-36 0,0 12 0 16,4 2 0-16,7-1 0 15,7-13 0-15,2-10 0 16,4-16 0-16,1-16 0 15,2-12 0-15,0-8 0 16,-3-28 0-16,-1-8 0 16,-4-2 0-16,-3 2 0 15,-5 3 0-15,0 19 0 0,3 18 0 16,3 4 0 0,8 22 0-16,8 18 0 0,10 5 0 15,1-1 0 1,4-8 0-16,-7-4 0 0,-1-14 0 15,-9-14 0-15,-6-4 0 16,-4-14 0-16,-8-20 0 16,0-6 0-16,-2-6 0 15,0-8 0-15,1 1 0 16,-1 7 0-16,3 6 0 16,1 18 0-16,3 18 0 0,3 4 0 15,2 18 0 1,4 14 0-16,0 12 0 0,2 0 0 15,-2 1 0-15,-2-5 0 16,0-8 0-16,-4-6 0 16,-4-8 0-16,-3-8 0 31,-3-10-29-31,0-6-95 0,7-50-158 0,-2 1-354 16,-6-7-518-16</inkml:trace>
  <inkml:trace contextRef="#ctx0" brushRef="#br0" timeOffset="-142274.49">24951 15811 2732 0,'0'0'686'16,"0"0"-356"-16,0 0 18 16,0 0-348-16,0 0 0 15,0 0-177-15,139-28-542 16,-77 38-966-16</inkml:trace>
  <inkml:trace contextRef="#ctx0" brushRef="#br0" timeOffset="-141738.65">25593 15611 2673 0,'0'0'591'15,"0"0"-239"-15,0 0-16 16,0 0-192-16,0 0-144 16,11 164 0-16,12-26 0 15,4 11 0-15,-3-21 0 16,-4-38 0-16,-2-37 0 16,0-17 0-16,4-4 0 15,5-10 0-15,6-22-42 16,0-4-2-16,1-46 25 0,0-35 6 15,-3-31 13-15,-7-39 8 16,-8 11 5-16,-8 32 19 16,-5 42-8-16,-3 48 17 15,0 18-41-15,0 4 0 16,0 56 0-16,6 48 0 16,8 38 0-16,-1 1 0 15,3-31 0-15,-3-37 0 16,-1-30 0-16,1-4 0 15,-3-9 0-15,4-6 0 16,-3-26 0-16,3-4 0 0,-3-36 0 16,2-15 0-16,1-7 0 15,-1-6 0-15,3 14 0 16,-3 20 0-16,5 24 0 16,1 10 0-16,4 32 0 15,6 16 0-15,0 10 0 16,-2 0 0-16,0-8 0 15,-10-5 0-15,-7-9-56 16,-18-18-251-16,-18-6-373 16,-17-12-550-16</inkml:trace>
  <inkml:trace contextRef="#ctx0" brushRef="#br0" timeOffset="-141564.72">25435 16034 2742 0,'0'0'648'0,"0"0"-295"16,0 0-107-16,0 0-139 16,174-54-107-16,-71 42 0 0,50-6-92 15,-24 5-590 1,-17 3-1347-16</inkml:trace>
  <inkml:trace contextRef="#ctx0" brushRef="#br0" timeOffset="-140870.92">27569 15963 1835 0,'0'0'634'0,"0"0"-167"15,0 0 25-15,-31-106-251 16,7 88-80-16,-10 12-40 15,-6 6-28-15,-9 24-57 16,-4 28-20-16,-1 11-16 16,7 13 0-16,14 0 0 15,16-8 0-15,17-8 0 16,0-18 0-16,35-20 0 16,11-18 0-16,8-8 0 15,2-28 0-15,-4-22 0 16,-10-8 0-16,-9-4 0 0,-13-6 0 15,-9 10 0-15,-7 13 0 16,-4 25 0-16,0 20 0 16,0 8 0-16,0 37 0 15,0 17 0-15,5 10 0 16,9-2 0-16,5-8 0 16,6-8 0-16,4-16 0 15,2-14 0 1,0-16 0-16,0-4 0 0,1-14 0 15,-6-22 0-15,-3-4 0 16,-3-12 0-16,-5 2 0 0,2 6 0 16,-7 12 0-16,-1 14 0 15,-3 18 0-15,2 4 0 16,-2 28 0-16,1 8 0 16,1 0 0-16,4 0 0 15,1-8 0-15,-1-6 0 16,-1-16 0-16,-1-8 0 15,2-2 0-15,3-8 0 16,8-18 0-16,6-14 0 16,9-8 0-16,4-2 0 15,0 0 0 1,-2 14 0-16,-6 14 0 0,-12 22 0 0,-11 5 0 16,-9 40 0-16,-2 13 0 15,0 8 0-15,0 0 0 16,0-6 0-16,16-12 0 15,9-21 0-15,23-31 0 16,-3-23-326-16,-5-17-849 16</inkml:trace>
  <inkml:trace contextRef="#ctx0" brushRef="#br0" timeOffset="-140108.28">28835 16106 2574 0,'0'0'571'0,"0"0"-191"16,0 0-75-16,0 0-160 15,0 0-110-15,0 0-22 0,147-106-13 16,-109 69 0-16,-9 5-1 16,-13-4 2-16,-14 2-1 15,-2 8 13-15,-22 8-12 16,-16 16 58-16,-7 2-59 16,-4 20 0-16,0 24 0 15,11 8 0-15,16 11 0 16,17-5 0-16,5-8 0 15,40-6 0-15,23-14 0 16,17-14 0-16,14-12 0 16,6-4 0-16,-5-14-93 15,-5-18-228-15,-14-4-130 16,-18 0-18-16,-16-2 186 0,-15 2 148 16,-14 5 135-16,-8 8 88 15,-5 4 200-15,0 1 69 16,0 10-48-16,-7-2-53 15,-9 6-28-15,-4 4-82 16,-9 4-66-16,-9 24-80 16,1 12 0-16,-4 9 0 15,8 5 0-15,11 0 0 16,12-6 0-16,10-8 0 0,10-18 0 16,23-12 0-1,12-10 0-15,4-14 0 0,-1-26 0 16,-3-14 0-16,-7-12 0 15,-9-28 0 1,-14-27 0-16,-15-27 0 0,0 15 0 16,-6 35 0-16,-7 44 0 15,4 40 0-15,2 14 0 16,0 4 0-16,3 36 0 16,4 24 0-16,0 21 0 15,4 9 0-15,15 0 0 16,4-4 0-16,4-6 0 0,0-13 0 15,0-13 0 1,0-18 0-16,0-14 0 0,-5-12-63 16,6-14-294-16,-5-8-368 15,-5-10-465-15</inkml:trace>
  <inkml:trace contextRef="#ctx0" brushRef="#br0" timeOffset="-139369.43">30156 15959 2082 0,'0'0'579'0,"0"0"8"16,0 0-262-1,0-104-130 1,0 74-64-16,-6 4-17 0,-10 12-31 0,-8 12-83 16,-9 2 0-16,-8 32 0 15,-3 8 0-15,4 10 0 16,6-1 0-16,14-8 0 15,18-6 0-15,2-13 0 16,22-16 0-16,16-6 0 16,4-6 0-16,0-24 0 15,-5-6 0-15,-6 0 0 16,-12-5 0-16,-3 9 0 16,-9 10 0-16,-3 14 0 0,-4 8 0 15,0 4 0-15,0 32 0 16,0 13 0-16,0 19 0 31,4 26 0-31,6 26 0 0,-1 27 0 0,-1-17 0 16,-6-24 0-16,-2-30 0 15,0-22 0-15,-4 5 0 16,-14-5 0-16,-4-2 0 16,-2-16 0-16,-8-18 0 15,-1-18 0 1,-5 0 0-16,2-32 0 0,5-20 0 0,9-24 0 15,22-41 0-15,22-21 0 16,34 8 0-16,13 19 0 16,-2 39 0-16,-5 18 0 15,12-2 0-15,4-4 0 16,4-2 0-16,-18 8 0 16,-12 1 0-16,-21 9 0 15,-13 2 0-15,-11-2 0 16,-7 4 0-16,0 10 0 15,-21 10 0-15,-5 18 0 16,-10 2 0-16,-2 38 0 16,1 16 0-16,8 18 0 0,13 4 0 31,16 3 0-31,11-7 0 0,40-18 0 0,21-14 0 16,19-22 0-16,5-18 0 15,2-4 0-15,-13-28 0 16,-16-20 0-16,-32-26 0 15,-18 7-353 1,-19 13-1268-16</inkml:trace>
  <inkml:trace contextRef="#ctx0" brushRef="#br0" timeOffset="-138066">7457 17375 1307 0,'0'0'483'16,"0"0"-178"-16,0 0 163 0,0 0-125 16,0 0-71-1,-119 52-40-15,115-48-8 0,2-4-37 16,2 0-35-16,0 0-29 15,0-4-123-15,14-18 0 16,10-14 0-16,11-12 0 16,2-14 0-16,-4-10 0 15,-4-9 0-15,-12 5 0 16,-10 0 0-16,-7 10 0 16,0 20 0-16,-20 20 0 0,-4 26 0 15,-1 14 0 1,5 38 0-16,2 24 0 0,10 14 0 15,5 9 0-15,3-1 0 16,7-4 0-16,15-10 0 16,10-8 0-16,3-21 0 15,7-15 0-15,3-22 0 16,4-18-12-16,-2-14-9 16,-5-30 14-16,-7-11 7 15,-10-7 6-15,-10 0 28 16,-5 12-34-16,-8 10 0 15,-2 26 0-15,2 14 0 16,2 14 0-16,5 30 0 0,7 14 0 16,7 10 0-1,3 3 0-15,8-9 0 0,4-12 0 16,1-18 0-16,-1-10 0 16,-5-18 0-16,-6-4 0 15,-9-14 0-15,-11-16 0 16,-7-6 0-16,-9-8 0 15,-26-6 0-15,-19 0 0 16,-10 1 0-16,-11 5 0 16,-2 12 0-16,-2 6 0 15,-25 4 0-15,19 4-539 0,12 4-1025 16</inkml:trace>
  <inkml:trace contextRef="#ctx0" brushRef="#br0" timeOffset="-137893.25">7072 17147 2367 0,'0'0'844'0,"0"0"-495"15,0 0-35-15,0 0-92 16,214-68-222-16,-12 33 0 0,34 3-56 16,-42 6-535-1,-34 12-1128-15</inkml:trace>
  <inkml:trace contextRef="#ctx0" brushRef="#br0" timeOffset="-136867.33">9632 16980 1577 0,'0'0'851'16,"0"0"-507"-16,0 0-19 0,0 0-42 16,0 0-118-16,0 0-109 15,2-106-20-15,6 92 46 16,-3 6 53-16,-5-2 12 16,0 6-52-16,0 4-95 15,-2 0 0-15,-11 0 0 16,-3 18 0-16,-2 14 0 15,4 20 0-15,8 16 0 0,6 12 0 16,0 23 0-16,16-5 0 16,6 0 0-16,2-4 0 15,1-21 0-15,4-7 0 16,0-12 0-16,4-24 0 16,1-20 0-1,1-10 0-15,3-22 0 0,3-24 0 16,-2-16 0-16,-3-9 0 15,-7-1 0-15,-4 0 0 16,-12 14 0-16,-7 14 0 16,-6 18 0-16,0 12 0 15,-4 14 0-15,-13 4 0 16,-4 18 0-16,1 10 0 16,5 4 0-16,6 0 0 0,9-2 0 15,0-10 0-15,9-12 0 16,20-6 0-16,6-6 0 15,3 0 0-15,3-18 0 16,-4-6 0-16,-6 2 0 16,-4 4 0-1,-3 2 0-15,-6 14 0 0,1 2 0 16,-4 10 0-16,3 20 0 16,-1 10 0-16,4 2 0 0,-1-2 0 15,-1-4 0-15,2-5 0 16,-2-9 0-16,6-8 0 15,2-14 0 1,2 0 0-16,6-6 0 0,1-20 0 16,2-10 0-16,-4-4 0 15,-7-9 0-15,-10-5 0 16,-9-4 0-16,-8 0 0 16,0 14 0-16,0 8 0 15,-10 18 0-15,-3 18 0 16,-1 6 0-16,1 34 0 15,4 18 0-15,9 4 0 16,0 8 0-16,7-6 0 0,24-7 0 16,11-15 0-16,14-16 0 15,6-18 0-15,7-8 0 16,-2-12 0-16,-5-20 0 16,-8-13 0-1,-15-5 0-15,-12-4 0 0,-15-8 0 16,-12 0 0-16,0 0 0 15,-16 12 0-15,-11 10 0 16,-2 23 0 0,0 17 0-16,3 23 0 15,6 31 0-15,11 16 0 0,9 10 0 16,0 4 0 0,26-7 0-16,13-9 0 15,7-16 0-15,8-20 0 16,2-14 0-16,-6-18 0 15,-9 0-8-15,-24-50-325 16,-15 6-393-16,-2-9-354 0</inkml:trace>
  <inkml:trace contextRef="#ctx0" brushRef="#br0" timeOffset="-136707.65">9520 17102 2600 0,'0'0'698'16,"0"0"-373"0,0 0-31-16,176-32-115 0,-22 6-179 15,22-6 0-15,2 2 0 16,-54 12-553-16,-32 4-1368 0</inkml:trace>
  <inkml:trace contextRef="#ctx0" brushRef="#br0" timeOffset="-136406.66">12617 16964 2483 0,'0'0'812'16,"0"0"-305"-16,0 0-213 15,0 0-294-15,0 0 0 16,7 120 0-16,15-31 0 16,-4-3 0-16,0 10 0 15,-1-2 0-15,-3-13 0 16,-1-5 0-16,1-12 0 16,-3-16 0-16,-5-22 0 15,-4-16-11-15,-6-24-314 0,-19-22-226 16,-8-8-602-16</inkml:trace>
  <inkml:trace contextRef="#ctx0" brushRef="#br0" timeOffset="-136166.65">12053 17008 2150 0,'0'0'902'16,"0"0"-310"-16,0 0-289 0,0 0-154 15,0 0-149 1,0 0 0-16,170-68 0 0,-43 46 0 15,26-8 0 1,-7 2 0-16,-31 6 0 0,-37 4 0 16,-28 6 0-16,-2-2 0 15,-5 4 0-15,-10 6-39 16,-26 4-326-16,-7 14-497 16,0 8-428-16</inkml:trace>
  <inkml:trace contextRef="#ctx0" brushRef="#br0" timeOffset="-135998.06">13503 17375 2878 0,'0'0'945'0,"0"0"-672"16,0 0-273-16,0 0 0 15,0 0-159-15,-2-112-1937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5:31:16.758"/>
    </inkml:context>
    <inkml:brush xml:id="br0">
      <inkml:brushProperty name="width" value="0.05292" units="cm"/>
      <inkml:brushProperty name="height" value="0.05292" units="cm"/>
      <inkml:brushProperty name="color" value="#FF0000"/>
    </inkml:brush>
  </inkml:definitions>
  <inkml:trace contextRef="#ctx0" brushRef="#br0">17783 8438 2288 0,'0'0'656'16,"0"0"-389"-16,0 0 32 0,0 0-119 16,0 0-127-1,0 0-28-15,-15 12 25 0,15 36 46 16,7 20 28-16,-3 12-66 16,-2 9-58-16,-2-3 0 15,0-6 0-15,0-10 0 16,0-12 0-16,0-13 0 15,0-13 0 1,0-14 0-16,-23-18-110 0,0-16-244 16,-2-17-606-16</inkml:trace>
  <inkml:trace contextRef="#ctx0" brushRef="#br0" timeOffset="267.83">17249 8552 2119 0,'0'0'768'16,"0"0"-273"-16,0 0-266 16,0 0-74-16,0 0-71 15,0 0-21-15,0 0 22 16,47-38-35-16,8 24-32 16,35-8 0-16,42-4-18 15,-3 0 0-15,-9 4 3 16,-20 6 6-16,-33 6-9 15,-5 0 0-15,-10 2 0 0,-21 4-8 16,-18 4 8-16,-11 0 0 16,-2 0-20-16,0 12-121 15,0 8-424 1,0 0-626-16</inkml:trace>
  <inkml:trace contextRef="#ctx0" brushRef="#br0" timeOffset="736.64">18521 8562 1891 0,'0'0'1079'15,"0"0"-708"-15,0 0-162 16,0 0-80-16,0 0-84 16,0 0-15-16,45 114 0 15,-32-65-24-15,1-3 8 16,-1-6-14-16,3-12 0 15,3-12-6 1,8-14 15 0,4-2-9-16,9-24 26 0,5-18-25 15,5-10 17-15,-2-9-11 16,0 1-1-16,-13 6 17 16,-10 10-10-16,-14 10 56 15,-9 14 57-15,-2 10-126 16,0 10 0-16,-11 0 0 15,-3 16 0-15,5 12 0 16,7 8 0-16,2 4 0 16,11 2 0-16,22-2 0 15,10 1 0-15,4-7 0 16,-5-2 0-16,-8-4 0 0,-13-4 0 16,-11-2 0-16,-10 0 0 15,-2-2 0-15,-27 2 0 16,-14-2 0-16,-10-4 0 15,-5-4 0-15,-27-12-149 16,16-6-227-16,13-18-520 0</inkml:trace>
  <inkml:trace contextRef="#ctx0" brushRef="#br0" timeOffset="868.43">18787 8075 2789 0,'0'0'992'15,"0"0"-772"-15,0 0-125 16,0 0-95-16,0 0-140 16,0 0-627-16,0 0-1855 0</inkml:trace>
  <inkml:trace contextRef="#ctx0" brushRef="#br0" timeOffset="1294.47">20255 8472 1783 0,'0'0'636'16,"0"0"-98"-16,0 0-83 15,17-111-116-15,-19 97-132 16,-27 14-69-16,-8 0-138 15,-13 31 0-15,-5 15 0 16,2 12 0-16,3 6 0 0,12 0 0 16,16-6 0-16,15-11 0 15,7-15 0-15,7-16 0 16,22-16 0-16,6 0 0 16,11-27 0-1,0-13 0-15,5-10 0 0,-3-6 0 16,-6 0 0-16,-9 6 0 15,-8 10 0-15,-12 16 0 16,-9 16 0-16,-4 8 0 16,0 24 0-16,0 20 0 15,0 8 0-15,0 6 0 16,0-2 0-16,10-9 0 0,32-18-125 16,-5-11-412-16,2-18-387 0</inkml:trace>
  <inkml:trace contextRef="#ctx0" brushRef="#br0" timeOffset="1703.8">21144 8292 2009 0,'0'0'740'16,"0"0"-234"-16,0 0-204 15,76-107-101-15,-63 73-90 16,-10 4-25-16,-3 2-17 15,-19 10-24 1,-20 8-29-16,-15 10-5 0,-6 2-11 16,2 22-14-16,8 10 5 15,15 6-2-15,20 0 10 16,15 2 1-16,8-4 0 16,30-1 6-16,14-5 3 15,8-3-9-15,0 0-1 16,-4-3 0-16,-6 2 1 0,-9 2 10 15,-12 0-9-15,-14 2 10 16,-10-2-11-16,-5-4 0 16,-15-2-8-16,-23-8 9 15,-9-6-1-15,-7-7 0 16,3-3-7-16,8-17-20 16,16-15-49-1,19-12-154-15,24-40-115 0,19 8-454 16,10 9-652-16</inkml:trace>
  <inkml:trace contextRef="#ctx0" brushRef="#br0" timeOffset="2405.33">21454 8203 1957 0,'0'0'805'0,"0"0"-316"16,0 0-113-16,0 0-140 15,0 0-86-15,19 126-67 16,-9-77-83-16,-1-1 0 15,1-8 0-15,4-10 0 16,1-10 0-16,4-14 0 16,-2-6 0-16,5-4 0 0,5-24 0 15,2-12 0 1,0-6 0-16,0-4 0 0,-4 2 0 16,-8 9 0-16,-6 11 0 15,-6 16 0-15,-2 12 0 16,-1 4 0-16,2 26 0 15,5 9 0-15,2 4 0 16,5 0 0-16,4-5 0 16,7-10 0-16,4-12 0 15,2-10 0-15,5-6 0 16,-3-10 0-16,3-22 0 16,-5-8 0-16,-1-14 0 0,-5-13 0 15,-3-27 0 1,-1 0 0-16,-8-6 0 0,-3 5 0 15,-12 29 0-15,0 14 0 16,0 28 0-16,0 24 0 16,-2 20 0-16,-8 36 0 15,3 18 0-15,3 13 0 16,4 5 0-16,0-6 0 16,0-8 0-1,7-16 0-15,-1-17 0 0,2-15 0 16,-4-14 0-16,0-14 0 0,3-2 0 15,7-16 0 1,5-16 0-16,8-8 0 0,8-6 0 16,5 1 0-16,3 7 0 15,-1 10 0-15,-6 14 0 16,-5 14 0-16,-4 0 0 16,-9 24 0-16,-3 14 0 15,-5 8 0-15,-10 4 0 16,0-1 0-16,-17-9 0 15,-18-6 0-15,-9-10 0 16,-8-10 0-16,-2-12 0 16,8-2 0-16,8-4 0 15,18-20-77-15,27-28-167 0,24 5-345 16,15 1-350-16</inkml:trace>
  <inkml:trace contextRef="#ctx0" brushRef="#br0" timeOffset="3131.35">23036 8061 1287 0,'0'0'853'0,"0"0"-211"16,0 0-192-16,0 0-177 15,26-130-72-15,-28 102-90 16,-29 6-23-16,-14 8-40 0,-15 11-30 16,-9 3-7-16,0 24-11 15,7 16-5-15,14 4 4 16,22 1 2-16,19-7 7 15,7-10-8-15,14-12 1 16,17-12 23-16,3-4-6 16,3-10 12-16,1-14 8 15,-3-4-38 1,-1-2 0-16,-5 2 0 0,-5 6 0 16,-7 6 0-1,-5 10 0-15,-3 6 0 0,-1 14 0 16,-2 26 0-16,-2 20 0 0,-4 30 0 15,0 30 0-15,0 29 0 16,0 9 0-16,0-25 0 16,-2-33 0-16,2-36 0 15,-2-14 0 1,-4 0 0-16,-4-2 0 0,-3-7 0 16,-7-19 0-16,-5-18 0 15,-6-4 0-15,-3-35 0 16,-1-17 0-16,8-38 0 15,18-46 0-15,22-51 0 0,45-12 0 16,27 13-36-16,-2 46-71 31,-25 60-17-31,-16 30 43 0,-13 22 30 0,0 3 51 32,-4 9 21-32,-6 4 67 15,-3 12 1-15,-1 4-17 16,4 24-23-16,8 15 8 15,4 8-34-15,4 10-23 16,3 1 0-16,-5-6 0 16,-4-8 0-16,-6-9 0 0,-10-17 0 15,-8-12 0-15,-5-10 0 16,0 0 0-16,-2-27 0 16,-10-13 0-16,3-10 0 15,7-14 0-15,2-4 0 16,5-4 0-16,17 4 0 15,5 15 0-15,-1 21 0 16,-4 22 0-16,1 10-92 16,15 48-205-16,-5 0-396 15,0-2-498-15</inkml:trace>
  <inkml:trace contextRef="#ctx0" brushRef="#br0" timeOffset="3697.44">24085 7950 1446 0,'0'0'545'16,"0"0"-53"-16,0 0-106 15,0 0-125-15,-83-110-59 16,43 110-82-16,-6 10-64 16,1 28-28-16,3 14-7 15,13 7 5-15,11-1 17 16,16-6-17-16,2-12-1 15,18-12-7-15,13-18-4 0,7-10 34 16,1-6 21 0,2-22-14-16,-5-8 2 15,-5-4-19-15,-6 0-1 0,-8 4-13 16,-9 6-23-16,-2 12 6 16,-4 12-7-16,-2 6-18 15,0 10-5-15,0 22 18 16,0 4 5-16,0 2 8 15,6-4-7-15,14-12-1 16,2-10 1-16,7-12 11 0,5-8 12 16,-1-26-18-16,0-12 6 15,-6-14-12-15,-2-10-3 16,-7-9 1-16,-5-5 2 16,-4 0-1-16,-4 6 0 15,-5 14 1-15,0 19 4 16,0 29 32-16,0 16-36 15,-7 48 0-15,-4 56 0 16,2 49 0-16,7 19 0 16,2 3 0-16,4-20 0 15,14-45 0-15,-4-22 0 16,-6-28 0-16,-6-14 0 16,-2-3 0-16,0-10-18 15,0-11-107-15,-6-22-55 0,-8-9-22 16,5-44-122-16,9-71-146 15,0 10-18-15,0-9-116 0</inkml:trace>
  <inkml:trace contextRef="#ctx0" brushRef="#br0" timeOffset="4238">24405 7738 1713 0,'0'0'898'16,"0"0"-334"-16,0 0-293 0,0 0-112 16,0 0-18-16,0 0-74 15,145 125-43-15,-107-74-24 16,-9 3-35-16,-15-3-151 15,-14-7-21-15,-25-10 43 16,-31-10 38-16,-12-12 69 16,-3-12 57-1,15 0 28-15,22-18 104 0,30-12 28 0,15-8-43 16,62-23-83-16,43-21-34 16,2-4 0-16,-9 2-12 15,-12 2-66-15,-33 13-1 16,-6-4 24-16,-12-4 55 15,-25 17 10-15,-21 14 98 16,-4 12 7-16,-25 16-16 16,-5 10-46-16,0 8 5 15,1 20-40-15,4 26-16 16,3 32 34-16,5 35 0 0,10 25-3 16,8-8-11-16,3-26-16 15,0-35 9-15,14-29-7 16,-1-6-8-16,1-8 7 15,1-8-5-15,3-18 7 16,3-4 21-16,5-30-24 16,7-12 13-16,6-6-19 15,-2-3 0-15,-1 9-1 16,-7 14-6-16,-9 18 6 16,-5 14 1-1,-3 14 0-15,-1 30 3 0,0 12 14 0,3 7-16 31,3-1 12-31,1-6-13 16,7-12-16-16,2-10-76 0,28-18-221 0,-6-10-377 16,5-6-923-16</inkml:trace>
  <inkml:trace contextRef="#ctx0" brushRef="#br0" timeOffset="4805.92">25917 7818 1582 0,'0'0'989'0,"0"0"-152"16,0 0-345-16,0 0-296 16,0 0-196-16,0 0 0 15,0 0 0-15,-112 59 0 16,110-11 0-16,2-1 0 16,6-4 0-16,19-9-35 15,4-14 8-15,-2-10 6 16,-3-10 21-16,-4 0-1 15,-4-26 1-15,-9-10 0 16,-7-10 8-16,0-15-1 16,-19-7-14-16,-10-2-2 15,-2 4-42-15,4 16 40 16,10 14-5-16,11 20 16 0,6 9 10 16,17 7-2-16,24 0-9 15,16 0 1-15,15 0 0 16,5 0 2-16,2-11-2 15,-6-18-2-15,-15-13 2 16,-14-14 0-16,-17-10 12 16,-18-12-12-16,-9-4-2 15,-9 2-4-15,-22 11-13 16,-5 23 10-16,-2 28 7 16,3 18-16-16,-1 50 18 15,3 44 21-15,11 39 36 0,10 17 24 16,12 3-50-16,0-5-31 15,7-11 0-15,0-5 0 16,-5-10 0-16,-2-22 0 16,0-24 0-16,0-23 0 15,-11-13 0-15,-3-4-41 16,-1-8-103-16,-16-26-186 16,4-2-279-16,5-22-457 0</inkml:trace>
  <inkml:trace contextRef="#ctx0" brushRef="#br0" timeOffset="4933.64">25926 7943 2186 0,'0'0'894'15,"0"0"-596"-15,0 0-7 16,139-36-165-16,-62 25-77 16,8 0-49-16,37-16-63 15,-20 3-489-15,-8-2-792 0</inkml:trace>
  <inkml:trace contextRef="#ctx0" brushRef="#br0" timeOffset="5468.06">27191 7433 2034 0,'0'0'880'16,"0"0"-430"-16,2-108-117 15,-4 62-181-15,-25 4-74 16,-13 9-29-1,-13 15-19-15,-14 18-15 0,-7 3-15 16,-2 35 0-16,5 18-1 16,4 30-16-16,18 28 17 15,20-1 10-15,21-13 1 0,8-14-2 16,23-23-9-16,18-4-9 16,5-2-8-16,6-21-8 15,-2-18 17-15,-2-18 8 16,-5-4 0-16,-5-26 0 15,-5-15-9-15,-11-6-4 16,-9-7-49-16,-10 3-101 16,-3 5-28-16,-21 12 43 15,-10 14 39-15,-7 12 77 16,3 10 32-16,6 2 11 0,6 0 43 16,12 6 10-16,9 2 18 15,2-2 22-15,0-2 23 16,9-2-22-16,11-2-43 15,5 0-22-15,2 0-20 16,-6 0-19-16,0 0-1 16,-8 0 24-1,-4 0 18-15,-2 16 0 0,1 10-3 16,1 12-7-16,1 12-32 16,1 11 0-16,-3 4 0 15,0 4 0-15,-4-1 0 16,-4-2 0-16,0 0 0 15,-29 20 0-15,-12-13-197 0,-1-11-1031 16</inkml:trace>
  <inkml:trace contextRef="#ctx0" brushRef="#br0" timeOffset="6473.31">18834 10305 1852 0,'0'0'510'16,"0"0"-226"-16,0 0 168 16,0 0-305-16,0 0-55 15,0 0-53-15,0 0 21 16,-141-58 17-16,81 22-8 16,-11-11 4-16,-10-11-20 15,-4-12 2-15,1-6 4 16,4-6-35-16,13 5 9 0,13 13-20 15,19 14 5-15,12 16 12 16,15 16-16-16,8 10-1 16,0 6-13-16,4 2-5 15,19 0 4 1,-1 18 1-16,2 6-33 0,-8 8 10 16,-14 12-19-16,-2 10 13 15,-35 10 28-15,-21 7 2 16,-15 3 1-16,-6-2-2 0,2-6 0 15,13-10 12-15,17-13-12 16,22-15 26-16,23-14 11 16,12-14-23-1,59 0 43-15,51-36 18 16,59-19-36-16,17-3-39 16,-8 0 0-16,-46 16 0 0,-59 16 0 15,-33 10 0-15,-25 6 0 16,-8 2 0-1,-13 4 0 1,-6 4-48-16,-23 4-215 0,-20 16-433 16,3 2-504-16</inkml:trace>
  <inkml:trace contextRef="#ctx0" brushRef="#br0" timeOffset="7135.9">19383 9843 2076 0,'0'0'863'0,"0"0"-320"15,0 0-198-15,0 0-162 16,0 0-106-16,0 0-68 15,0 0-9-15,45 201 0 16,2-56 0-16,-2-5 0 16,-3-30 0-16,-11-36 0 15,-11-30 0-15,1 0 0 16,-4-3 0-16,-1-5 0 16,-5-18 0-16,-5-16 0 15,1-2 0-15,5-24 0 16,3-22 0-16,5-21 0 15,9-31 0-15,2-28 0 16,-2 7 0-16,-9 19 0 0,-6 26 0 16,-10 38 0-16,0 10 0 15,-2 14 0-15,5 34-104 16,0 20-512-16,2 6-448 0</inkml:trace>
  <inkml:trace contextRef="#ctx0" brushRef="#br0" timeOffset="7499.36">20257 10291 2191 0,'0'0'765'0,"0"0"-309"16,0 0-125 0,0 0-151-16,0 0-129 0,0 0-36 15,0 0-9-15,-6 72-6 16,6-26 0-16,6-4-9 15,3-8-16-15,4-14 4 16,5-14 1-16,3-6 20 16,8-8 0-16,6-20 2 15,5-10 2-15,9-4-4 16,2-4 0-16,0 4 11 0,1 8-1 16,-6 12 10-16,-1 15-2 15,-7 7-2-15,-7 21 2 16,-2 17-16-16,-8 10 7 15,-8 6 5-15,-11-4-14 16,-2-4-6-16,-15-8-57 16,-20-12-99-16,-33-26-144 15,7 0-475-15,1-22-992 0</inkml:trace>
  <inkml:trace contextRef="#ctx0" brushRef="#br0" timeOffset="7625.92">20295 9781 2378 0,'0'0'693'16,"0"0"-508"-16,0 0-119 15,116 51-66-15,-43-22-462 16,4-3-1430-16</inkml:trace>
  <inkml:trace contextRef="#ctx0" brushRef="#br0" timeOffset="7997.36">21556 10162 1149 0,'0'0'1129'16,"0"0"-447"-16,0 0-365 0,0 0-13 15,-11-108-110-15,-18 106-98 0,-4 2-66 16,-10 24-17-16,1 22-12 15,1 14-1-15,10 7 8 16,12-1-7-16,14-8 1 16,5-16-2-16,9-16-9 15,18-18 9-15,4-8 1 16,5-12 9-16,1-22 5 16,-1-8-14-16,-3-4 28 15,-2 2-1-15,-6 6-7 16,-7 9 6-16,-7 14-13 15,-5 12-8-15,0 3-6 16,-2 21 0-16,2 16-9 16,5 10 7-16,8 1-94 0,20 2-238 15,2-12-410-15,-3-16-588 16</inkml:trace>
  <inkml:trace contextRef="#ctx0" brushRef="#br0" timeOffset="8974.19">22155 9942 2053 0,'0'0'1037'15,"0"0"-502"-15,0 0-274 16,0 0-124-16,0 0-91 16,0 0-36-16,0 0-10 15,-98-30-15-15,85 60 15 0,5 2-14 16,4 0 3-16,4 0 10 15,10 0-2-15,19 0-3 16,7 1 6-16,1 3 0 16,-1 0-1-16,-7 4-25 15,-9-2 13-15,-11 0 5 16,-9-6-17 0,0-6 10-16,-23-8-6 0,-10-8 16 0,-5-10-1 15,3 0 2 1,4-14 4-16,12-16 17 0,17-10-11 15,2-6 17-15,36-8-23 16,15 0 0-16,12 3 0 16,1 11-3-1,-4 16 3-15,-6 12 12 0,-12 12 9 16,-11 4 23-16,-8 22-19 16,-8 10-5-16,-3 4-3 15,-2 3-17-15,-3-5 0 16,2-7-6-16,-2-8 0 15,-1-11 5-15,1-10-7 0,3-2 8 16,2-8 8-16,5-18-8 16,2-6 0-16,1-2-1 15,1 2 2-15,-4 5 4 16,-3 9-5-16,-3 8 0 16,-5 10-1-16,1 0-6 15,0 19 7-15,4 6 0 16,4 5 6-1,5-1-6-15,5-9 0 0,2-8-10 16,6-12-1-16,3-4-16 16,-1-27 6-16,1-13 11 15,-3-14 8-15,-4-10 2 16,2-22 0-16,0-26 1 0,-8 7 0 16,-5 13 0-1,-11 20-2-15,-7 32-4 0,0 16 5 16,0 16 41-16,-2 16-32 31,-7 44 3-31,-1 24 29 0,6 12-41 0,4 8 0 16,0-3 0-1,0-11 0 1,4-18 0-16,6-16 0 16,-1-20 0-16,-1-16 0 0,1-8 0 15,3-8 0-15,1-20 0 16,5-8 0-16,3-4 0 15,4 0 0-15,4 1 0 16,-2 10 0-16,0 11 0 16,0 14 0-16,-5 4-3 15,0 14-9-15,-4 18 12 16,-3 9-12-16,-7 6-9 16,-8-1-21-16,0-4-30 15,-8-6-17-15,-16-12-5 16,-7-10 50-16,-3-11 35 15,1-3-28-15,4-17-101 16,9-7-184-16,14-2-696 0</inkml:trace>
  <inkml:trace contextRef="#ctx0" brushRef="#br0" timeOffset="10229.19">23889 9851 1622 0,'0'0'540'16,"0"0"-58"-16,13-104-113 15,-13 60-118-15,-11 8-64 0,-22 12-55 16,-12 14-61 0,-4 10-58-16,-2 12-5 0,7 18-8 15,9 8 0-15,18 0 0 16,15-4-4-16,2-8 4 15,15-9 7-15,12-12-6 16,4-5 11-16,2-4-5 16,-1-18 8-16,-3-4 42 15,-7 1 15-15,-1 2 9 16,-8 3-19-16,-5 10-16 16,0 10-11-16,-2 0-35 15,3 26 4-15,4 20-4 0,5 15 6 16,2 11-5-16,0 10-1 15,-2 2-6-15,-5 0 6 16,-6-3-9-16,-7-7 8 16,0-10 0-16,-18-12 0 15,-9-14 0-15,-4-14 1 16,-2-14 0-16,2-10 9 16,2 0-9-16,4-28 0 15,8-14 5-15,9-16-5 16,8-30-1-16,31-35-7 15,39-21-14-15,5 8-10 0,-3 32-8 16,-19 37 2 0,-15 31 38-16,3 4-7 0,-4 0 7 15,-1 6 15-15,-14 10-3 16,-9 8 9-16,-11 8-11 16,-2 0-10-16,0 0-5 15,0 4-7-15,-4 6 12 16,0 0 0-16,4-2-20 15,0-2 19-15,4-2-11 16,16 0 12-16,7-2 0 16,2 0 0-16,3 2 0 15,-6 0 0-15,-2 4 6 16,-8 2-12-16,-5 6 6 16,-5 4-10-16,-2 2 10 0,-2 4-6 15,0 0 6-15,7-2 2 16,7-2-2-16,5-4 15 15,13-5-15-15,6-12 0 16,7-1-6-16,0-4 6 16,1-21 0-16,-3-8 4 15,-5-5 2-15,-2-10 0 16,-9-4-6-16,-7 0 0 16,-9 0 2-16,-10 12-2 15,-3 12 0-15,-7 15-2 16,-18 13 5-16,-4 10-9 15,-2 23 6-15,2 9-11 16,5 2 10-16,8-4-10 16,10-10 11-16,6-10-1 15,0-8 2-15,0-10 8 16,0-2 0-16,6-2-1 16,8-14-7-16,1-8-1 15,4-2 0-15,-4 2 3 0,1 0 3 16,-5 8-3-16,-1 6-3 15,-2 8 0-15,-2 2 2 16,3 0-1-16,3 8-1 16,3 4 10-16,5-2-8 15,4-6 17-15,3-4-11 16,2 0-8-16,2-22 5 16,-2-12-5-16,0-8 0 15,-2-9-1-15,-9-9 2 16,-5-6-2-16,-9-8-1 0,-4 0-1 15,0 5-4-15,-6 13 4 16,-5 20 3-16,4 26 20 16,2 10-20-16,3 38 0 15,2 41 11-15,0 33-1 16,12 0 20-16,3-9-15 16,3-15-9-16,-7-26 11 15,0 2-17-15,-4-2-17 16,-5-18-32-16,-2-16-49 15,0-14-101-15,-9-14-37 16,-4 0-75-16,2-52-303 0,2 0-103 16,6-6-283-16</inkml:trace>
  <inkml:trace contextRef="#ctx0" brushRef="#br0" timeOffset="10731.11">25197 9042 920 0,'0'0'1005'15,"0"0"-416"-15,0 0-113 16,0 0-208-16,0 0-112 15,0 0-59-15,149 40-26 16,-111 10-35-16,-9 2-29 16,-13 4-1-16,-16-4-6 15,-2-6-4-15,-37-6-8 16,-9-12-6-16,-8-9 3 16,0-13 15-16,12-6 0 0,17 0 23 15,18-21-4-15,9-11 43 16,24-8-5-16,23-8-57 15,7-8-6-15,6-9 6 16,-5 0-58-16,-6-4-37 16,-9 5 26-16,-13 12 40 15,-11 12 29-15,-9 16 18 16,-7 14 62-16,0 10 7 16,0 2-72-16,0 28-2 15,0 14 4-15,0 10 10 0,0 4 0 16,0 1-20-16,6-7-5 15,5-12 8-15,1-10-9 16,-6-12 14-16,3-12-9 16,-2-6 13-16,2 0 35 15,6-8-40-15,5-12-8 16,7 0-1-16,0-1-4 16,-2 6 5-16,-4 7-6 15,-5 8 6-15,-3 0-3 16,-4 20-3-16,1 14-6 15,0 8-18-15,4 6-171 16,22 6-271-16,-3-13-342 16,5-12-769-16</inkml:trace>
  <inkml:trace contextRef="#ctx0" brushRef="#br0" timeOffset="11296.52">26329 9124 1805 0,'0'0'849'15,"0"0"-281"-15,0 0-209 16,0 0-213-16,0 0-97 16,0 0-8-16,-36 104-32 15,27-50 1-15,4 0-9 16,5-2 7-16,0-8 0 0,12-11-8 16,3-13-12-16,-3-15 5 15,-3-5 7-15,-5-7 13 16,-4-27-4-16,0-11-1 15,0-9 4-15,-16-8-11 16,3-6 0 0,6 2-1-16,5 4-6 0,2 8 6 15,2 9 0-15,18 13 11 16,4 10 19-16,3 6-11 16,0 10 7-16,-2 6-20 15,0 0-5-15,-4 14-1 16,0 18 0-16,1 12 8 0,0 14 4 15,0 13-11-15,1 7 11 16,2 6-5-16,-4 3-5 16,-1-1 7-16,-1-4 0 15,-8-2 9-15,-3-6 0 16,-4-3-18-16,-1-7 9 16,0-8-9-16,3-8-1 15,5-10-5 1,7-12-3-16,9-10 2 0,6-14 6 0,5-2 1 15,-2-22 0 1,-7-22 11-16,-11-17-10 0,-16-26 12 16,-4-32-13-1,-25 7 1-15,-6 12-2 0,-4 23 0 16,9 31-14-16,1 10-14 16,0 12-59-16,18 24-157 15,9 18-256-15,0 10-319 0</inkml:trace>
  <inkml:trace contextRef="#ctx0" brushRef="#br0" timeOffset="11935.37">27815 8883 1341 0,'0'0'641'16,"0"0"-145"-16,0 0-243 0,0 0-86 0,0 0-65 15,-156-46-17 1,95 52 14-16,-7 18 12 0,-3 10 11 16,5 12-5-16,11 8 5 15,17 13-7-15,16 3-65 16,18 4-22-16,4-2-9 15,21-8-18-15,15-12 12 16,7-12-13-16,-1-17 0 16,1-15 11-16,-6-8-9 15,-3-8 5 1,-8-20 13-16,-6-8-8 0,-8-7 0 16,-12 1-12-16,0 2-12 15,-12 8 4 1,-14 6-28-16,-3 8 17 0,2 8 13 15,5 6 6-15,9 4 0 0,5 0 0 16,8 0-7-16,0 0 7 16,23 0 1-16,10 6 14 31,7-2 5-31,3 0-20 0,-3-4 16 16,-7 0-15-16,-10 0 19 15,-13 0 30-15,-2 4-17 16,-6 6-20-16,0 10-6 15,-2 12-6-15,0 10 13 0,0 8-14 16,0 2 0 0,0 3 8-16,0-5-8 0,-7-8 0 15,0-8-1 1,-1-10-20-16,-3-8-56 0,-1-12-205 16,3-4-418-16,7 0-1006 0</inkml:trace>
  <inkml:trace contextRef="#ctx0" brushRef="#br0" timeOffset="12064.26">28276 9601 2429 0,'0'0'907'0,"0"0"-559"15,0 0-147-15,0 0-201 16,0 0-584-16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18:59.549"/>
    </inkml:context>
    <inkml:brush xml:id="br0">
      <inkml:brushProperty name="width" value="0.05292" units="cm"/>
      <inkml:brushProperty name="height" value="0.05292" units="cm"/>
      <inkml:brushProperty name="color" value="#FF0000"/>
    </inkml:brush>
  </inkml:definitions>
  <inkml:trace contextRef="#ctx0" brushRef="#br0">741 6902 1508 0,'0'0'1034'15,"0"0"-702"-15,0 0 168 0,0 0-275 16,0 0-168-16,0 0-39 16,-4 128 35-16,4-45-1 15,0 7-10-15,0 2 11 16,0-8-8 0,0-10-23-16,0-16-8 0,0-13-7 15,0-18-7-15,0-14-1 16,0-13-59-16,0 0-15 15,-4-31-51-15,-1-14-36 16,-2-18 35-16,0-29 76 16,3-30 22-16,2 6 29 0,2 13 14 15,0 19 46 1,2 30 66-16,14-7 9 0,8 1-8 16,5 6-37-16,10 8-28 15,-4 10-17-15,1 12-26 16,-5 10-11-16,-4 14-7 15,-8 2-1-15,-3 28 0 16,-7 18 11-16,-9 15 20 16,0 6 5-16,-29 8-36 15,-11-1 0-15,-7 0 0 16,-2-6 0-16,2-4-77 16,-6 5-244-16,15-19-440 15,14-12-517-15</inkml:trace>
  <inkml:trace contextRef="#ctx0" brushRef="#br0" timeOffset="1237.61">947 7431 1525 0,'0'0'1056'0,"0"0"-757"15,0 0 4-15,0 0-9 16,0 0-107-16,84-102-34 15,-62 80-52-15,-1 4-40 16,-4 8-35-16,-3 10-13 16,-3 0-13-16,2 10 0 15,-2 16 0-15,-2 8 26 16,0 6-18-16,-6 4-8 16,-3-2-10-16,0-6 0 15,0-9-11-15,0-9 13 16,2-14-7-16,9-4 2 15,7-8 7-15,13-23 6 16,7-9 12-16,6-4-12 0,3 0 0 16,-7 4 0-16,-9 14-3 15,-11 10 3-15,-9 12 7 16,-4 4-7-16,0 14 1 16,-3 18 19-16,5 2-8 15,0 4-5-15,2-2-7 16,2-5 0-16,-1-10-11 15,1-6 11-15,-2-11-1 16,3-4 1-16,1 0 0 16,5-17 5-16,1-6-4 15,-4-4 9-15,-1-1-10 0,-5 4 2 16,-9 2 10 0,-2 6-11-16,0 6 14 0,-13 2 3 15,-5 4-17-15,3 0 8 16,-1 4-9-16,7 0 0 15,7-2 0-15,2 2 0 16,0-2-2-16,0-2-8 16,2 0 3-16,15-2 7 15,12-4 0-15,7 0 0 16,7 0 0-16,-3 4-1 16,-5 4-5-16,-6 2 6 15,-6 0-9-15,-10 10 7 16,-4 8-12-16,-5 6 14 15,-1 4 13-15,-3 2-13 0,0 0 0 16,0-4-4-16,0-2-5 16,0-5 7-16,2-6-32 15,4-4-16-15,3-8-20 16,0-1-5-16,2 0 13 16,-2-12 31-16,-2-12 5 15,-7-4-2 1,0-2-8-16,-16-2 24 0,-11 4 12 0,-2 4 45 15,3 4 12-15,10 4 12 16,14 2-3-16,2 0-5 16,29-2-61-16,22-8-13 15,21-4-82 1,5-9-61-16,4-1-16 0,-12 0-23 16,-18 0 89-16,-17 6 106 15,-21 6 58-15,-13 2 210 16,0 6 8-16,-7 4-72 15,-6 4-85-15,4 4-119 0,4 6 0 16,3 0 0-16,2 2 0 16,0 24 0-16,0 14 0 31,0 18 0-31,4 17 0 0,4 11 0 16,-6 20 0-16,0 24 0 15,-2 19 0-15,0 1 0 16,0-29 0-16,0-37 0 15,0-34 0-15,0-16 0 16,7-4 0-16,3-6 0 16,2-6 0-16,1-16 0 0,1-2 0 15,-1-24 0 1,-2-18 0-16,-4-16 0 0,-5-12 0 16,-2-5 0-16,0 1 0 15,-11 6 0-15,-14 10 0 16,-3 12 0-16,-9 7 0 15,4 12 0-15,4 6 0 16,7 7 0-16,13 4 0 16,9 2 0-16,0-3-11 15,45-28-451-15,1 3-261 16,2-4-725-16</inkml:trace>
  <inkml:trace contextRef="#ctx0" brushRef="#br0" timeOffset="1363.4">2568 7028 2352 0,'0'0'940'16,"0"0"-486"-16,0 0-272 15,0 0-182-15,0 0-107 16,0 0-344-16,0 0-563 0</inkml:trace>
  <inkml:trace contextRef="#ctx0" brushRef="#br0" timeOffset="1505.16">2738 7363 1916 0,'0'0'997'16,"0"0"-440"-16,0 0-250 15,0 0-181 1,0 0-126-16,0 0-277 0,0 0-943 0</inkml:trace>
  <inkml:trace contextRef="#ctx0" brushRef="#br0" timeOffset="1630.77">2836 7157 1844 0,'0'0'1346'0,"0"0"-722"15,0 0-342-15,0 0-282 0,0 0 0 16,124-51 0-16,-70 41 0 16,2 6-72-16,-14 4-511 15,-17 0-739-15</inkml:trace>
  <inkml:trace contextRef="#ctx0" brushRef="#br0" timeOffset="2040.81">548 7784 2469 0,'0'0'384'16,"0"0"101"-16,0 0-146 16,0 0-149-16,162 0-91 15,-73 4-51-15,54 2-30 16,64-4-1-16,42-2-16 15,19 0-1-15,-12 0-49 0,-49-12-55 16,-49-2-38 0,-52 4 22-16,-48 0 120 0,-29 6 4 31,-14 0 154-31,-6 2 37 0,-7 0-91 0,-2 2-104 16,0 0 0-16,-5 0 0 15,5 0 0-15,0 4-114 31,0 2-1122-31</inkml:trace>
  <inkml:trace contextRef="#ctx0" brushRef="#br0" timeOffset="3199.72">4201 7010 2810 0,'0'0'518'0,"0"0"-158"16,0 0-62-16,0 0-188 15,0 0-110-15,0 114 0 16,0-34 0-16,0 9 0 16,0-1 0-16,0-6 0 15,0-16 0-15,0-17 0 16,6-19-3-16,-2-18-128 16,0-12-101-16,-2-20 34 15,0-28-126-15,1-16-155 0,-1-13 149 16,0-9-30-1,-2-2 266-15,2 5 94 0,-2 13 285 16,0 20 205-16,0 16 6 16,0 14-154-16,2 8-84 15,4 8-113-15,6 0-74 0,11 4-56 16,13 0-2 0,8 0-10-16,3 4-3 0,-1 16-12 15,-7 8-61-15,-15 6-55 16,-15 8 59-16,-9 5-6 15,-12-1 53-15,-21-5 8 16,-7-5 14-16,-3-7 6 16,10-7 27-16,9-10 39 15,10-6 16-15,10-6-10 16,4 0-40 0,6 0 1-16,23 0-29 0,11-2 0 15,14 0-10-15,2 2 0 16,2 0-1-16,-6 6-20 15,-13 12-6-15,-12 4 10 16,-16 2-8-16,-11 6-20 16,-6 0 18-16,-32 2 27 15,-14-2 1-15,-8-2-1 16,-4-6 0-16,-1-5 1 16,9-9 0-16,12-8 12 15,13 0-12-15,13 0 5 16,13-8 7-16,5-4-13 15,0-1-51-15,25 3-34 16,8 1-86-16,11 3-129 0,35 3-337 16,-12 3-93-16,-3 0-356 0</inkml:trace>
  <inkml:trace contextRef="#ctx0" brushRef="#br0" timeOffset="3969.6">4975 7481 821 0,'0'0'579'16,"0"0"-284"-16,0 0 33 15,0 0 57-15,109-116-44 16,-103 90-28-16,-6 6-65 16,0 4 2-16,-13 10-58 15,-13 6-81-15,-8 2-69 0,-1 24-17 16,-1 14-25 0,3 6 1-16,8 4-1 15,9-1-6-15,14-7 6 0,2-8-8 16,12-14-20-16,21-12-46 15,7-8 28-15,4-14 22 16,1-18 18-16,-7-7 6 16,-9-2 14-16,-11 0 33 15,-9 7-1-15,-5 8 22 16,-4 12-28-16,0 10 29 16,0 4-52-16,0 22-17 15,-4 16-2-15,1 7-7 0,3 1-43 16,0-6-13-16,13-12-10 15,10-12 2 1,2-14 19-16,4-2 54 0,2-10 13 16,2-18 28-16,1-8-1 15,1-4 8-15,5-3-6 16,1 7-10-16,-2 8 7 16,1 12-20-16,0 12 1 15,-3 4-20-15,-6 20-2 16,-4 14-5-16,-6 10 6 15,-7 3-48-15,-5-1-67 16,-9-2-2-16,0-8 20 16,-13-6 23-16,-12-10 42 0,-6-8 33 15,-2-10 25-15,6-2 31 16,4 0 16-16,14-8 21 16,9-4 12-16,5 0-47 15,30 0-36-15,19-2-22 16,15-2 0-16,11-2-1 15,7-7-81-15,-3-1-26 16,-9-3 5-16,-17-4 61 16,-19-3 42-16,-21-4 40 0,-16 4 77 15,-2 2-9 1,-11 6-15-16,-16 12-22 0,-6 12-29 16,-3 4-32-1,1 20 5-15,2 20-15 0,6 12 0 16,13 5 0-16,12 1 0 15,2-7 0-15,22-6 0 16,20-15 0-16,12-12 0 16,6-18 0-16,5 0 0 15,9-50-56-15,-16 0-262 16,-18-2-1063-16</inkml:trace>
  <inkml:trace contextRef="#ctx0" brushRef="#br0" timeOffset="5033.14">7207 7167 2179 0,'0'0'776'15,"0"0"-305"-15,0 0-149 16,0 0-128-16,0 0-95 16,-109-105-44-16,71 105-55 15,0 15 0-15,3 17 0 16,6 5 0-16,15 6 0 15,14-1 0-15,3 0 0 16,30-2 0-16,14-4 0 0,9-6 0 16,2-2 0-1,0-2 0-15,-10-4 0 0,-9 0 0 16,-20 0 0-16,-17-1 0 16,-2-2-38-1,-35 3 30-15,-17-1 8 0,-12-1 0 16,-1-7 0-16,5-2-9 15,18-7-4-15,17-4-20 16,25 0-50-16,11-22-113 16,43-11-97-16,24-9-32 15,16-6-257-15,6-6-5 16,0-8 216-16,-13-4 116 0,-18-2 255 16,-22 0 155-16,-20 5 359 15,-19 7 140 1,-8 12-115-16,-2 14-176 0,-18 12-89 15,3 14-104-15,-4 4-46 16,1 24-124-16,3 24 0 16,1 16 0-16,5 11 0 15,11 2 0-15,0-2 0 16,11-7 0-16,22-10 0 16,12-14-3-16,11-12-45 15,2-16-30-15,4-11-25 16,-7-5 25-16,-8-14 52 15,-11-18 26-15,-11-7 10 16,-12-5 38-16,-11 2-1 0,-2 2 14 16,-7 12 16-16,-20 12 16 15,-6 16-93-15,-5 0 0 16,5 32 0-16,8 10 0 16,15 6 0-16,10 0 0 15,10-6-26-15,32-12-61 16,22-16-45-16,9-14-51 15,4-1-96-15,0-31 11 16,-13-13 41-16,-14-9 124 16,-17-6 103-16,-12-6 46 0,-11 0 169 31,-10 1 4-31,0 10 45 0,0 12 21 0,-2 17-9 31,-6 16-276-31,2 10 0 0,2 6 0 0,1 32 0 16,-1 19 0-16,2 30 0 15,2 28 0-15,0 21 0 16,11-8 0-16,5-27 0 16,-3-29 0-16,-2-20 0 15,0 0 0 1,-2 2 0-16,0-1 0 0,-4-17 0 16,-3-16-62-16,-2-14-166 15,0-6-40-15,0-43-93 16,0-7-422-16,0-4 99 0</inkml:trace>
  <inkml:trace contextRef="#ctx0" brushRef="#br0" timeOffset="5269.58">8317 7389 1395 0,'0'0'799'16,"0"0"-186"-16,0 0-22 0,-38-108-261 16,38 82-107-16,2 2-78 15,25 8-145-15,13 5 0 16,7 11 0-16,6 0 0 15,-1 17 0-15,-10 11 0 16,-11 6-12-16,-15 2-47 16,-16 0-2-16,0 0 14 15,-23-2 10-15,-17-2-14 16,-11-4-83-16,-9-7-74 16,-40-14-98-16,15-5-532 15,9-2-863-15</inkml:trace>
  <inkml:trace contextRef="#ctx0" brushRef="#br0" timeOffset="5426.44">7749 7154 2533 0,'0'0'771'15,"0"0"-413"-15,0 0-120 0,0 0-155 16,123-48-83-16,-59 37-270 15,-1 0-691-15</inkml:trace>
  <inkml:trace contextRef="#ctx0" brushRef="#br0" timeOffset="5568.62">9081 7163 2841 0,'0'0'488'0,"0"0"-488"16,0 0-57-16,0 0-990 0</inkml:trace>
  <inkml:trace contextRef="#ctx0" brushRef="#br0" timeOffset="5694.19">9092 7470 2392 0,'0'0'698'0,"0"0"-175"15,0 0-304 1,0 0-137-16,0 0-82 0,0 0-319 16,0 0-669-16</inkml:trace>
  <inkml:trace contextRef="#ctx0" brushRef="#br0" timeOffset="5867.01">9281 7393 1313 0,'0'0'1382'0,"0"0"-756"15,0 0-119-15,0 0-324 16,0 0-130-16,118-64-53 16,-64 48-71-16,15 4-181 15,-13 2-298-15,-16 4-588 0</inkml:trace>
  <inkml:trace contextRef="#ctx0" brushRef="#br0" timeOffset="6500.6">4498 7939 1305 0,'0'0'586'0,"0"0"-404"16,0 0 205-16,0 0-6 16,0 0-124-16,0 0-54 15,0 0-4-15,-25 0-12 16,25 0-31-16,0 0-36 0,7 0-28 15,27-4-51-15,48 0-41 16,90 0 0-16,119-1 0 16,89 4 0-16,58-2 0 15,24-1 0-15,-24-3 0 16,-8-8 0-16,-29 0 0 16,-46-2 0-1,-68 2 0-15,-87 0 0 0,-77 7 0 16,-63 4 0-16,-35 2 0 15,-11 0 0-15,-8 2 0 16,1 0 0-16,-7 0 0 16,2 0 0-16,4 0 0 15,8 0 0-15,3 6 0 16,4 4 0 0,-13 0 0-16,-1-1-309 15,-7-6-1094-15</inkml:trace>
  <inkml:trace contextRef="#ctx0" brushRef="#br0" timeOffset="9465.98">4681 5934 1763 0,'0'0'550'0,"0"0"-267"0,0 0 96 16,0 0-168-16,0 0-109 15,0 0-32-15,0 0 5 16,-2 41 129-16,4 4-60 16,0 9-43-16,0 8-26 15,-2 2-45 1,0-2-23-16,0-4 10 16,-2-10-17-16,-5-9-15 15,5-14-35-15,2-14-71 0,0-11-65 16,0-12-33-16,0-30-60 15,0-19 13-15,0-27 175 16,2 0 69-16,-2-3 22 16,0 4 44-16,0 22 139 15,0 7 31-15,0 22 48 16,0 16-24-16,3 12-77 16,5 8-73-16,10 0-64 15,11 0-23-15,9 6 15 16,8 10-16-16,2 6-1 0,-11 6-41 15,-8 4-41-15,-15 4 7 16,-14 4 37-16,-7 3 27 16,-27 1 10-16,-8-2 2 15,0-4-1-15,2-10 1 16,11-6 0-16,11-12 1 16,12-4 22-16,6-6 5 15,0 0 8-15,4 0 0 16,16-4-24-16,7-4-1 15,4-2-10-15,2 4-2 16,3 6-31-16,-2 0-36 16,-6 0-5-16,-6 18-52 15,-3 6-25-15,-13 4 20 0,-6 4 39 16,0 0 64-16,-16-2 22 16,-5-3 5-16,-9-5 33 15,1-4 6-15,-2-4 32 16,4-6 35-16,3-2-28 15,9-5-21-15,3-1-26 16,12 0-31-16,0 0-18 16,16 0-193-16,46-5-59 15,-4-9-365-15,3-3-416 0</inkml:trace>
  <inkml:trace contextRef="#ctx0" brushRef="#br0" timeOffset="9866.5">5254 6190 1358 0,'0'0'955'0,"0"0"-442"15,0 0-49-15,0 0-145 16,0 0-111-16,0 0-134 16,0 0-74-16,-23-32-16 15,23 60 16-15,11 4-1 16,11-2 1-16,10-4-67 16,1-9 11-16,5-10-26 15,-1-7 23-15,-2 0 59 16,-6-20 24-16,-6-4 47 15,-4-4 26-15,-6 2-5 0,-4 4 8 16,-5 6 2-16,-4 6-102 16,0 6 0-16,0 4 0 15,0 4 0-15,5 24 0 16,1 14 0-16,5 12 0 16,3 12 0-16,-1 9 0 15,-1 1 0-15,-4-4 0 16,-6-4 0-1,-2-10 0-15,0-10 0 0,-8-12 0 16,-4-14 0-16,-3-9 0 16,-3-13 0-16,-2-3 0 0,0-26 0 15,9-18 0-15,11-29 0 16,11-4 0-16,64-45-219 16,2 21-425-16,-2 26-887 15</inkml:trace>
  <inkml:trace contextRef="#ctx0" brushRef="#br0" timeOffset="10467.84">6414 5971 2068 0,'0'0'900'0,"0"0"-551"16,0 0-73-16,0 0-141 16,0 0-24-16,0 159-60 15,0-87-35-15,0-2 2 16,0-8-17-16,0-14-1 16,0-13-8-16,0-20-4 15,0-15 12-15,0-1 24 16,-4-34 9-16,-1-16-6 15,1-16-27-15,0-9 1 16,1-4 13 0,3 4-5-16,0 11 15 0,0 15 35 0,0 20-59 15,0 18 0-15,0 12 0 16,13 8 0-16,6 29 0 16,6 8 0-16,2 10 0 15,0 1 0-15,0-6 0 16,-4-8-76-1,-1-12-56-15,-2-12 6 0,2-18 36 16,1 0 50-16,0-28 40 16,2-16 34-16,4-12 32 15,-2-8 26-15,-2 0-23 16,-1 6-12-16,-8 13 9 16,-3 19-11-16,-4 20-30 0,-5 6-25 15,5 22 0-15,1 24 0 16,-2 14 0-16,3 11 0 15,1 3 0-15,-1 0 0 16,2-4 0-16,0-10-14 16,0-8-116-16,10-7-223 15,-5-15-425-15,-3-14-349 0</inkml:trace>
  <inkml:trace contextRef="#ctx0" brushRef="#br0" timeOffset="11902.05">7419 6300 694 0,'0'0'1615'16,"0"0"-1029"-16,0 0-102 16,-27-106-177-1,9 74-131 1,-1 6-89-16,-6 6-42 16,-2 10-3-16,-4 10-15 15,0 2-21-15,-3 26 0 16,5 10-6-16,7 6 0 15,9-2 0-15,8-4 0 16,5-9-5-16,7-14-10 16,15-12-35-16,10-3 29 0,-1-13 20 15,-2-15-14 1,-2-4 15-16,-8 0 0 0,-5-2 0 16,-5 6 0-16,-3 8 1 15,-2 8 10-15,-1 10 10 16,-1 2-21-16,1 20-10 15,3 12 10-15,7 6 9 16,6 0 2-16,5-6-11 16,10-12-33-16,1-10 12 15,5-10-9-15,-5-4 12 16,-3-22 4-16,-8-10 6 16,-5-4 7-16,-7-6 2 15,-5-2 15-15,-5-2 24 16,-2 1-16-16,0 9 17 0,0 11 4 15,0 12-2-15,0 17-43 16,0 3 0-16,0 30 0 16,0 21 0-16,0 11 0 15,10 7 0-15,5-4 0 16,7-8 0-16,7-12-41 0,5-18-58 16,6-13-46-16,-1-17 25 15,4-4-17-15,-3-27 29 16,-4-9 65-16,-7-10 26 15,-7-10 17-15,-7-8 51 0,-3-6 57 16,-8-5 32-16,-4 5-20 16,0 12 19-16,0 20-28 15,0 24-70-15,-2 18-41 16,-2 46 0-16,2 46 0 16,2 7 0-16,0-5 0 15,0-12 0-15,2-26 0 16,9-2 0-16,3-7 0 15,1-19-3-15,-1-19-28 16,-1-9 16 0,2-9 15-16,3-23 1 0,0-11 0 0,2-3 0 15,-2 0 8-15,-3 6-9 16,-1 10 0-16,-6 18 4 16,-1 12-4-16,3 6 0 15,0 26 4-15,5 10 10 16,1 4 1-16,5-2-15 15,3-6-16-15,5-10 10 16,4-10-25-16,8-9-13 16,-1-9-8-16,2 0 2 15,-2-20 22-15,-4-6 8 16,-3-7 13-16,-6-6 7 16,-8-4 18-16,-2-3 12 15,-9 2 4 1,-6 6 8-16,-2 10 27 0,0 15-8 0,-13 13-61 15,-7 5 0-15,1 33 0 16,0 12 0-16,6 10 0 16,8 0 0-16,5-6 0 15,10-14-9-15,19-13-12 16,8-18 3-16,7-9 3 16,4-5 6-16,-6-23 3 15,-5-9 6-15,-2-1-1 0,-9-2-4 16,-4 2 4-16,-6 4 1 15,-5 10 0-15,-5 10 25 16,-1 14-5-16,-3 0-10 16,1 26-4-16,4 10 2 15,1 6-7-15,3-1-1 16,3-5-5-16,1-9-4 16,3-10-3-16,-1-10-12 15,4-7-12-15,-1 0 17 16,5-15 17-16,-1-14 1 15,7-3-1-15,0-2 2 16,0 4 0 0,-2 6 0-16,-6 10 11 0,-7 10-2 0,-7 4 2 31,-3 18 28-31,-2 12-3 0,-4 6-28 0,2-2-8 16,-2-3-30-16,3-12-24 15,2-6-25-15,1-13 17 16,3 0 37-16,2-9 25 31,5-13 12-31,-1-1 15 16,5-2 4-16,1 7-11 15,0 8-11-15,0 8-2 16,1 2 1-16,1 10 16 0,-2 14 6 16,2 1-30-1,-3-2-29-15,0-2-199 0,-4-10-371 16,-10-7-457-16</inkml:trace>
  <inkml:trace contextRef="#ctx0" brushRef="#br0" timeOffset="12092.54">7624 5949 2213 0,'0'0'1372'0,"0"0"-1054"16,0 0-125-16,0 0-193 16,113-10 0-16,-10 8 0 15,-11-1 0-15,-17 3-637 0</inkml:trace>
  <inkml:trace contextRef="#ctx0" brushRef="#br0" timeOffset="13326.53">10224 6216 1340 0,'0'0'718'16,"0"0"-225"-16,0 0-107 16,0 0-78-16,0 0-97 15,0 0-58-15,0 0-64 16,-116-76-10-16,83 80-49 15,-3 24-15-15,3 8 18 16,6 4-7-16,14 3-7 16,11-4 2-16,2-9-20 0,11-8 8 15,18-9 3-15,4-13-11 16,3 0 12-16,-3-13 5 16,-6-13 7-16,-5-3 25 15,-7-2-4 1,-3 5-46-16,-5 4 0 0,-3 10 0 15,-4 8 0-15,0 4 0 16,0 6 0-16,6 18 0 16,6 8 0-16,10 2 0 15,9-3 0-15,12-9 0 0,7-17-15 32,4-5-8-32,0-14 12 0,-6-24 10 15,-3-10 2-15,-9-10 7 16,-5-8 33-16,-4-8-41 15,-4-7 0-15,-4-3 0 16,-5 4 0-16,-5 8 0 16,-5 19 0-16,-4 24 0 15,0 21 0-15,0 8 0 16,-7 54 0-16,1 38 0 16,6 36 0-16,0-4 0 15,0-21 0-15,19-31 0 16,4-26 0-16,10 0 0 15,12-3 0-15,4-10 0 0,4-14-17 16,-3-19-14-16,-6-2 11 16,-8-28 19-16,-10-15 1 15,-5-7 28-15,-10-4 13 16,-3 2-41-16,-4 8 0 16,0 16 0-16,-4 16 0 15,2 14 0-15,0 16 0 16,7 24 0-16,4 8 0 15,7 2 0-15,11-7-17 16,11-16-166-16,26-27-270 16,-11-14-213-16,-10-17-197 0</inkml:trace>
  <inkml:trace contextRef="#ctx0" brushRef="#br0" timeOffset="13467.55">11407 5725 2362 0,'0'0'859'0,"0"0"-493"16,0 0-101-16,0 0-242 16,0 0-23-16,0 0-303 15,0 0-595-15</inkml:trace>
  <inkml:trace contextRef="#ctx0" brushRef="#br0" timeOffset="13593.39">10634 5851 2136 0,'0'0'970'16,"0"0"-591"-16,0 0-194 15,122 2-88-15,7-2-97 16,-13 0-303-16,-6 0-662 0</inkml:trace>
  <inkml:trace contextRef="#ctx0" brushRef="#br0" timeOffset="14364.47">12042 6038 2268 0,'0'0'651'0,"0"0"-302"15,0 0-64-15,-125-31-99 16,84 31-107-16,0 13-40 15,3 19-28-15,7 8 2 0,8 8-2 16,15 2-1-16,8-2 8 16,16-6-8-16,30-10-10 15,19-10-39-15,15-11-89 16,9-11-112-16,3 0-133 16,-8-21-251-16,-12-3 58 15,-14-6-14-15,-14-2 214 16,-15-2 366-16,-11 6 252 15,-9 4 230-15,-7 6 57 16,-2 8-40-16,0 6-131 16,0 4-45-16,-14 0-117 15,-5 6-110-15,-8 14-39 16,-2 6-2-16,2 0-38 0,6 2-16 16,11-6-1-16,10-2-59 15,0-8-47-15,8-10 25 16,15-2 22-16,2 0 41 15,-3-20 17-15,-5-4 1 16,-3-4 45-16,-5 0 27 16,-5 6 6-16,-4 6-6 15,0 10-24 1,0 6-21-16,0 4-27 0,7 18-11 16,7 8-10-16,10-2-96 15,14-2-96-15,8-10-31 0,8-10-21 16,2-6-17-16,-8-4 98 15,-7-22 184-15,-10-8 70 16,-9-8 144-16,-8-6-2 16,-3-11-80-16,-2-5-50 15,-5-2 5-15,-4 0 1 16,0 6 23-16,0 16 50 16,0 14-25-16,-7 20-37 15,-2 10-27-15,1 20-63 16,1 26 3-16,3 18-10 15,1 12-1-15,3 7 10 16,0-3-4-16,14-4-7 0,13-12 0 16,8-10 0-16,9-16 0 15,10-15-23-15,4-15-67 16,13-11-163-16,-11-19-427 16,-15-4-700-16</inkml:trace>
  <inkml:trace contextRef="#ctx0" brushRef="#br0" timeOffset="14900.45">13742 5604 1994 0,'0'0'798'0,"0"0"-330"16,0 0-101-1,0 0-112 1,0 0-99-16,0 0-98 0,0 0-58 0,0 82 0 16,0-11 0-16,0 9 0 15,6 8 0-15,15-2 0 16,4-5 0-16,-3-11 0 16,4 2-183-16,-8-20-483 15,-7-16-584-15</inkml:trace>
  <inkml:trace contextRef="#ctx0" brushRef="#br0" timeOffset="15271.16">14128 6061 1989 0,'0'0'917'16,"0"0"-304"-16,0 0-285 15,0 0-148-15,0 0-122 16,0 0-57-16,0 0-1 15,13 57 0-15,-1-21-73 16,1-2-77-16,0-6-45 16,0-10 10-16,0-10 91 0,1-8 61 15,-1-4 33 1,3-22 73-16,-1-4 31 0,-1-4-5 16,-1 2-17-16,0 6-4 15,-3 8-9-15,-4 7-42 16,1 11-18-16,-3 0-9 15,0 18-17-15,6 11 17 16,3 3 0-16,5 2-23 16,4-6-14-16,7-6-56 15,7-10-47-15,0-8-14 16,1-4-33-16,-1-6-102 16,11-30-181-16,-9 4-156 15,-5 2-389-15</inkml:trace>
  <inkml:trace contextRef="#ctx0" brushRef="#br0" timeOffset="15601.21">14796 6043 704 0,'0'0'691'0,"0"0"-353"16,0 0 54-16,0 0-61 15,0 0-61-15,0 0-13 16,0 0-42-16,3-1-23 16,-15 23 30-16,-1 10-33 15,1 6-102-15,6 0-50 16,4 0-19-16,2-6-17 0,6-8 13 15,23-8-14-15,7-7-7 16,9-9 1-16,3 0-3 16,-3-19 8-1,-7-9-5-15,-9-6 6 0,-11-4 51 16,-11-6 18-16,-7-5-22 16,0-2-47-16,-14-3 0 15,-15-1 0-15,-11 1 0 16,-14 6 0-16,-8 8 0 15,-5 10 0-15,5 12 0 16,6 12 0-16,20 6 0 16,36 18-287-16,0 10-470 15,32 0-658-15</inkml:trace>
  <inkml:trace contextRef="#ctx0" brushRef="#br0" timeOffset="16058.03">15284 5977 1884 0,'0'0'936'0,"0"0"-674"15,0 0-5-15,0 0-89 16,0 0-54-16,31 115-61 16,-25-67-37-16,4-2-16 0,3-4-64 15,3-10-25 1,3-10 38-16,6-13 9 0,0-9 41 31,0-3 1-31,-1-19 93 0,-2-6 58 0,0-4-4 16,-1 0-37-1,-4 2-40 1,-1 2-25-16,-5 8-8 0,-5 8-37 16,2 6 0-16,-6 6 0 0,0 0 0 15,3 10-11 1,1 8 11-16,3 0-19 0,-2-2-1 15,2-4-20 1,-3-6-25-16,3-4 1 0,0-2-8 0,4 0 39 31,6-16 32-31,-2-2-7 16,1-4 8-16,-1 4 8 16,-3 2 13-16,-5 6 28 15,-3 7 7-15,-1 3-40 16,0 9-15-16,4 17-1 15,4 8-6-15,5 2-120 16,24 0-237-16,-1-8-446 0,-2-12-472 16</inkml:trace>
  <inkml:trace contextRef="#ctx0" brushRef="#br0" timeOffset="17135.59">16264 5939 2302 0,'0'0'780'16,"0"0"-329"-16,0 0-231 15,0 0-124-15,0 0-61 16,0 0-26-16,0 0-3 16,-133 75-6-16,108-32 2 0,12 8 4 15,8-5-3-15,5-4 13 16,18-6-8-16,20-10-5 15,13-12-3-15,8-8-1 16,5-6-35-16,-2 0-24 16,-4-20 18-16,-7-4 16 15,-8-8 26-15,-5-4 5 16,-3-10-4-16,-6-10 22 16,0-11 7-16,-4-7 3 15,-8-6 14-15,-7 0 1 16,-8 6 19-16,-2 16 3 15,0 15-70-15,-7 25 0 16,-2 18 0-16,0 16 0 0,-4 52 0 16,-1 35 0-16,8-1 0 15,2-6 0-15,4-16 0 16,0-19 0-16,12-1 0 16,13-4 0-16,4-16 0 15,2-16-44-15,3-16 1 16,-1-8 32-16,0-6 4 15,-1-22 7-15,1-6 8 16,0-4 3-16,1-2 3 16,-2 6-14-16,-9 9 0 0,-6 14 22 15,-11 11-20-15,-6 2-2 16,0 28-8-16,0 8 8 16,0 6-1-16,0-4-9 15,0-6-31-15,4-12-43 16,12-8-37-16,2-12 49 15,6-2 40-15,3-8 20 16,2-14 11-16,2-6 0 16,1-2 1-16,1-2 0 15,0 2 1-15,-6 4 18 16,-4 8 31-16,-12 11-1 0,-7 7-29 16,-4 4-10-16,0 23 7 15,0 3 4-15,0 2-21 16,0-2-55-16,4-6-71 15,10-8-54-15,1-8 42 16,3-8 2-16,-5 0 64 16,-3-6 55-16,-8-14 17 15,-2-6 1-15,-2-2 23 16,-14-4 3-16,-5-4 1 16,9 2-8-16,3-1 50 0,9 4 45 15,0 4 43-15,15 5-47 16,14 8-26-16,7 4-22 15,6 10-22-15,0 0-40 16,0 6 0-16,-3 22 3 16,-6 6-4-16,-9 7-1 15,-6 4-62-15,-9-2-45 16,-5-3-18-16,-4-10-35 0,0-8 12 31,0-8 47-31,0-12 42 0,0-2 52 0,0-4 8 16,0-18 45-16,3-6 68 15,17-8 3-15,9-4 4 16,9 0 9-16,4 4-16 0,0 10-10 16,1 9-41-1,-5 15-35 1,-7 2-14-16,-6 20-13 16,-8 17 0-16,-8 2-38 15,-7 6-117-15,-2 3-142 16,0-12-317-16,-2-12-236 0</inkml:trace>
  <inkml:trace contextRef="#ctx0" brushRef="#br0" timeOffset="17325.27">16710 5731 2333 0,'0'0'843'0,"0"0"-685"16,0 0-63-16,219-14-95 16,-113 14-77-16,2 0-901 0</inkml:trace>
  <inkml:trace contextRef="#ctx0" brushRef="#br0" timeOffset="17465.55">18223 5867 1758 0,'0'0'1388'16,"0"0"-1079"-16,0 0-290 15,0 0-19-15,0 0-776 0</inkml:trace>
  <inkml:trace contextRef="#ctx0" brushRef="#br0" timeOffset="18728.82">5291 8325 2755 0,'0'0'479'0,"0"0"-23"0,0 0-168 16,0 0-170-16,0 0-118 15,-4 163 0-15,2-61 0 16,0-3 0-16,-1-12 0 15,0-26 0-15,1-3 0 16,2-6 0-16,-2-20-15 31,0-23-110-31,-11-28-170 0,1-19-325 0,1-12-431 0</inkml:trace>
  <inkml:trace contextRef="#ctx0" brushRef="#br0" timeOffset="18902.09">5242 8322 1493 0,'0'0'1291'16,"0"0"-665"-16,0 0-266 16,0 0-34-16,0 0-326 15,0 0 0-15,0 0 0 16,178-75 0-16,-102 67 0 16,2 2-18-16,-7 6-219 15,-17 0-262-15,-38 23-152 16,-16 6-149-16,-16 6-171 0</inkml:trace>
  <inkml:trace contextRef="#ctx0" brushRef="#br0" timeOffset="19461.97">5044 8773 1109 0,'0'0'1157'0,"0"0"-622"16,0 0-272-1,0 0-89-15,118-77-138 0,-57 56-36 16,7 0-196-16,3 9-154 15,-2 5-165-15,-4 4 41 16,-14 3-22-16,-11 0 418 16,-13 0 78-16,-13 0 364 15,-10 0 27-15,-4 0 160 16,0 0-87-16,0 0-155 0,-4 0-20 16,-14 13-87-16,-3 9-113 15,2 10-32-15,-2 5-26 16,11 6-11-16,10-5-20 15,0-6 0-15,35-10-36 16,12-12-63-16,10-10 24 16,1 0 18-1,-6-24 24-15,-14-8 33 0,-16-4 6 16,-11-2 102-16,-11 2 6 16,0 3-29-16,0 8 8 0,-9 6-35 15,5 7-58-15,0 6 0 16,4 4 0-1,0 2 0-15,2 0 0 16,20 6 0-16,7 16 0 0,5 10 0 16,1 8 0-16,-3 7 0 15,-6-1 0-15,-6-2-68 16,-6-6 22-16,-10-8 5 16,-2-10 23-16,-2-12 18 15,0-8 0-15,5 0 86 16,3-20 1-1,8-18-87-15,9-14 0 0,10-13 0 0,12 0 0 16,35-11-44-16,-8 19-455 16,-12 17-853-16</inkml:trace>
  <inkml:trace contextRef="#ctx0" brushRef="#br0" timeOffset="19903.09">7174 8626 2386 0,'0'0'786'0,"0"0"-428"0,0 0-55 16,0 0-181-16,0 0-95 15,0 0-17-15,0 0-1 16,75 131-9-16,-54-79 0 16,-5-2-13-1,-6-6-75 1,-3-8 23-16,-5-10 20 16,0-8 32-16,0-12 10 0,4-6 3 15,0-6 102-15,3-20-32 16,7-14-38-1,3-8 22-15,8-8-15 0,4-4-14 16,3 3-25-16,-3 10 0 16,0 12 0-16,-4 17 0 15,-2 17 0-15,-3 1 0 16,2 23 0-16,1 19 0 16,-1 11 0-16,1 5 0 15,-6 0 0-15,2-2 0 16,-3-8-77-16,6-8-133 0,-6-12-314 15,0-16-541-15</inkml:trace>
  <inkml:trace contextRef="#ctx0" brushRef="#br0" timeOffset="20075.98">8186 8686 2431 0,'0'0'852'15,"0"0"-349"-15,0 0-315 16,0 0-125-16,0 0-63 0,158-11-51 16,-96 11-194-16,-13 3-335 15,-17 8-606-15</inkml:trace>
  <inkml:trace contextRef="#ctx0" brushRef="#br0" timeOffset="20232.9">8203 8959 1949 0,'0'0'792'16,"0"0"-315"-16,0 0-24 16,0 0-267-16,0 0-83 15,156-2-68-15,-80-6-35 16,38-10-113-16,-20 2-474 16,-13 2-671-16</inkml:trace>
  <inkml:trace contextRef="#ctx0" brushRef="#br0" timeOffset="20799.54">9208 8570 1420 0,'0'0'1111'0,"0"0"-461"0,0 0-280 16,0 0-101-1,0 0-148-15,0 0-74 0,0 0-31 16,-27 16-16-16,21-10-21 16,1-2-19-16,3-4 31 15,2 0 9-15,0 0 0 16,0-8 48-16,0-8-27 16,9-2-3-16,6-2 6 15,1 4-8-15,5 4 19 16,0 6-35-16,6 6 0 15,2 0 0-15,2 8 0 16,0 18 0-16,-4 6-18 16,-4 10-32-16,-8 7-2 0,-11 1 19 15,-4 1-6-15,-6-2 18 16,-21-3 1-16,-11-6 20 16,-2-6 19-16,-3-6 8 15,8-4 24-15,6-8 1 16,14-5 5-16,8-7-30 15,7-4-27-15,0 0 0 16,22 0 0-16,13 0 0 16,15 0 0-16,6-4 0 15,6-3 0-15,-2 1 0 16,-6 5 0-16,-12 1 0 16,-13 0 0-16,-14 0 0 15,-7 0 0-15,-8 0 0 0,0 0-48 16,0 0-132-16,-12 0-432 15,-1 1-752-15</inkml:trace>
  <inkml:trace contextRef="#ctx0" brushRef="#br0" timeOffset="21225.25">10334 8953 2805 0,'0'0'734'0,"0"0"-527"15,0 0 12-15,0 0-88 16,0 0-131-16,0 0 0 16,-21 122 0-16,15-71 0 15,-17 11 0-15,1-12-257 0,-7-14-977 0</inkml:trace>
  <inkml:trace contextRef="#ctx0" brushRef="#br0" timeOffset="23206.16">11716 8632 415 0,'0'0'1652'0,"0"0"-1141"0,0 0-159 15,0 0 119-15,0 0-245 16,0 0-79 0,0 0-46-16,4-80-26 0,13 56-3 15,5 0 2-15,7 0-74 16,3 6 0-16,3 6 0 15,1 10 0-15,1 2 0 16,-1 14 0-16,-2 22 0 16,-3 12 0-16,-7 12 0 15,-8 6 0-15,-9-2 0 16,-7-1 0-16,0-13 0 0,0-10 0 16,-11-10 0-1,1-10 0-15,4-12 0 0,3-8 0 16,3 0 0-16,0-16 0 15,14-18 0-15,12-10 0 32,13-10 0-32,5-2 0 0,5 3 0 0,0 13 0 15,-4 12 0 1,-7 14 0-16,-9 10 0 16,-7 4 0-16,-7 14 0 0,-3 17 0 15,-1 9 0-15,-2 4 0 0,2-1-15 16,4-2-44-1,6-9-91-15,6-10-97 0,4-12-54 16,6-10-15-16,-1 0 11 16,-1-12 77-16,-5-16 133 31,-6-6 95-31,-3-2 126 0,-8 0 95 16,-7 5 91-16,-2 12-29 15,-2 6-7-15,-2 13-48 16,0 0-104-16,0 17-65 15,3 16-22-15,4 10-14 16,2 3-8-16,9-2-9 16,4-10 0-16,9-10-6 0,6-14 0 15,4-10 0-15,-1 0 0 16,-5-24 0 0,-8-8 0-16,-8-8 0 0,-11-4 0 15,-8-8 0-15,0-3 0 16,-16 3 0-16,-10 6 0 15,-5 10 0-15,-5 16 0 16,2 16 0-16,3 4 0 16,12 34-51-16,5 6-523 15,14-1-687-15</inkml:trace>
  <inkml:trace contextRef="#ctx0" brushRef="#br0" timeOffset="23348.98">13493 8767 2567 0,'0'0'911'0,"0"0"-558"0,0 0-158 15,0 0-195-15,0 0-261 16,0 0-1197-16</inkml:trace>
  <inkml:trace contextRef="#ctx0" brushRef="#br0" timeOffset="23940.38">14068 8460 2843 0,'0'0'710'0,"0"0"-483"16,0 0 89-16,0 0-316 0,0 0 0 15,0 0 0-15,-83 120 0 16,72-72 0 0,9-4 0-16,2-5 0 0,11-11 0 15,18-10 0-15,4-14-24 16,5-4-17 0,-3-6 26-16,-8-23 9 0,-9-8 6 15,-13-7 8 1,-5-6-6-16,-13-1 14 15,-18 5 11-15,-8 8-10 16,-1 12-1-16,5 14-16 0,6 8 0 16,8 4 0-16,15 2 0 15,6 12 0-15,29-2-44 16,27-4-113 0,21-8-22-16,17 0-38 0,2-26 19 0,-7-10 63 15,-15-9 82-15,-20-5 53 16,-19-4 107-16,-18 2 84 15,-12 4 43-15,-5 8-28 16,0 10 39 0,-11 12-245-16,0 16 0 0,1 2 0 0,4 34 0 15,2 38 0-15,4 39 0 16,0 35 0-16,2 12 0 16,9-10 0-16,-2-29 0 15,-7-39 0-15,0-22 0 16,-2-5 0-1,0-2 0 1,0 2 0-16,0-7 0 16,0-28-102-16,-4-12-564 15,-5-6-427-15</inkml:trace>
  <inkml:trace contextRef="#ctx0" brushRef="#br0" timeOffset="24106.26">14384 8776 1629 0,'0'0'1179'15,"0"0"-642"-15,0 0-189 16,0 0-139-16,0 0-136 16,100-104-73-16,16 82-174 15,-16 4-445-15,-4 3-863 0</inkml:trace>
  <inkml:trace contextRef="#ctx0" brushRef="#br0" timeOffset="24799.52">15184 8578 2186 0,'0'0'839'16,"0"0"-497"-16,0 0-117 15,0 0-109-15,0 0-64 16,0 0-44-16,131-32-2 16,-96 20 4-16,-3-2-10 15,-10-2 10-15,-4-2-4 16,-11 2 2-16,-7 0 20 15,0 2-4-15,-7 2 29 0,-15 8-4 16,-9 4-17-16,-7 0-4 16,0 22-7-16,2 10 6 15,7 4-1-15,12 2-26 16,10-2 0-16,7-2 0 16,11-6 0-16,29-7 0 15,13-6 0-15,16-8 0 16,12-7 0-16,6 0-174 15,0-3-295-15,-3-6-126 16,-6-4-78-16,-9 2-30 16,-13 0 39-16,-12 1 664 15,-13 0 412-15,-8-2 230 16,-7 0-6-16,-5-4-73 0,-3 2-261 16,-3-2 1-16,-3-2-84 15,-2 2-18 1,0 0-201-16,-4 4 0 0,-14 2 0 15,-4 8 0-15,-7 2 0 16,-7 6 0-16,-3 22 0 16,-2 10 0-16,7 8 0 15,10 3 0-15,15-5 0 16,9-6 0-16,7-11 0 16,26-10 0-16,10-16 0 15,5-1 0-15,0-21 0 0,-7-19 0 16,-5-8 0-16,-11-13 0 15,-9-5 0-15,-8-6 0 16,-3-6 0-16,-5 2 0 16,0 7 0-16,0 13 0 15,0 18 0-15,-5 18 0 16,1 18 0-16,-2 2 0 16,-4 36 0-16,4 19 0 15,-3 17 0-15,7 10 0 16,2 6 0-16,0-4 0 0,19-6 0 15,18-12-30-15,44-17-287 16,-6-19-337 0,-2-20-522-16</inkml:trace>
  <inkml:trace contextRef="#ctx0" brushRef="#br0" timeOffset="25661.48">16676 8524 1159 0,'0'0'1157'15,"0"0"-429"-15,0 0-241 16,0 0-178-16,0 0-53 0,0 0-256 15,-131-66 0-15,102 68 0 16,0 18 0-16,2 6 0 16,3 6 0-16,6 0 0 15,9 0 0 1,9-8 0-16,0-5 0 16,13-10-38-16,19-9-9 15,5 0 7-15,2-8 34 16,-2-16 5-16,-5-3 1 15,-5-2 26-15,-8 1 31 16,-7 6-8-16,-6 6-49 0,-4 10 0 16,-2 6 0-16,0 0 0 15,0 18 0-15,0 20 0 16,2 14 0-16,3 13 0 16,2 7 0-16,0 4 0 15,-3 0 0-15,-2-2 0 16,-2-1 0-16,0-10 0 15,0-4 0-15,-8-9 0 16,-9-12 0-16,2-10 0 16,-1-12 0-16,-1-10 0 15,1-6 0-15,-1-10 0 0,-2-22 0 16,9-12 0-16,4-14 0 16,6-10 0-16,23-29 0 15,17 5 0-15,13-4 0 16,12 3 0-16,-5 23 0 15,3 2 0-15,-5 18 0 16,-9 18 0-16,-13 10 0 16,-7 8 0-16,-9 6 0 15,-5 2 0-15,-4 2 0 16,-2 0 0-16,-2 2 0 0,-3 0 0 16,-4 2 0-16,0 0 0 15,0 0 0-15,0 2 0 16,-6 18 0-16,-8 8 0 15,3 10 0-15,2 2 0 16,9 1 0-16,0-5 0 16,13-10 0-16,19-11 0 15,10-11-83-15,7-4 14 16,2-9 39-16,-4-20 18 16,-2-3 12-16,-7-4 37 15,-7-2 43-15,-4 4-3 16,-5 4-77-16,-2 10 0 15,-2 10 0-15,-1 10 0 0,6 0 0 16,3 18 0-16,3 12 0 16,0 8 0-16,-4 2 0 15,-8 2 0-15,-7-3 0 16,-10-6 0-16,0-3 0 16,-27-3 0-16,-8-9 0 15,-6-2 0-15,1-6 0 16,11-2 0-16,9-4-3 15,13-4-796-15</inkml:trace>
  <inkml:trace contextRef="#ctx0" brushRef="#br0" timeOffset="26070.09">18651 8424 2242 0,'0'0'843'0,"0"0"-350"16,0 0-129-16,0 0-210 0,0 0-154 31,0 0 0-31,0 0 0 0,133-36 0 0,-75 31 0 15,-7 5-131-15,-12 0-483 16,-16 7-391-16,-15 7-1194 0</inkml:trace>
  <inkml:trace contextRef="#ctx0" brushRef="#br0" timeOffset="26209.5">18639 8668 836 0,'0'0'1148'0,"0"0"-478"16,0 0-165-16,0 0-18 0,0 0-241 15,119 14-103 1,-57-15-113-16,9-13-30 0,22-8-84 16,-16-1-591-16,-15 7-1590 15</inkml:trace>
  <inkml:trace contextRef="#ctx0" brushRef="#br0" timeOffset="28806.08">19963 8207 1719 0,'0'0'909'16,"0"0"-540"-16,0 0-53 0,0 0-24 16,0 0-126-16,0 0-95 15,0 0-16-15,0 0 13 16,0 0-1-16,0 0-3 15,0 0-64-15,6-14 0 16,2-8 0-16,5-6 0 16,3-6 0-16,1-4 0 15,3-4 0-15,-2 2 0 16,0 1 0-16,-5 7 0 16,-1 4 0-16,-4 10 0 15,-1 4 0-15,-5 8 0 0,0 4 0 16,-2 2 0-1,0 0 0-15,0 14 0 16,0 12 0-16,0 15 0 0,2 9 0 16,1 10 0-16,-3 4 0 15,0 0 0-15,2 0 0 16,-2-4 0 0,3-3 0-16,1-7 0 0,2-8 0 15,3-8 0-15,3-10 0 16,-4-6 0-16,-1-6-110 15,-5-6-107-15,-2-2-86 16,0-2-154-16,-2-2 91 0,-18 2-113 16,-6 2 206-16,-6 2 113 15,-3 0 160-15,-2 0 7 16,4 0 157-16,4-2 150 16,8 0 23-16,4-2 37 15,9-2-58-15,4 0-8 16,4 0-63-16,0 0-70 0,0 0-50 15,4 0-125 1,18-6 0-16,12-4 0 0,10 0 0 16,10-2 0-16,6 0 0 15,0 2 0 1,-4 2 0-16,-12 0 0 0,-13 4 0 16,-13 2 0-16,-9 0 0 15,-5 2 0-15,-4 0 0 16,13-4-78-16,1 0-418 15,3-2-621-15</inkml:trace>
  <inkml:trace contextRef="#ctx0" brushRef="#br0" timeOffset="28971.85">20901 8404 1932 0,'0'0'871'31,"0"0"-529"-31,0 0-147 0,0 0-189 0,0 0-6 31,0 0-513-31,0 0-860 0</inkml:trace>
  <inkml:trace contextRef="#ctx0" brushRef="#br0" timeOffset="34741.49">26213 6633 717 0,'0'0'646'0,"0"0"-408"15,0 0-38-15,0 0 36 16,0 0-36-16,-123-20-68 16,100 16-52-16,6 0 3 15,1 0 5-15,8 0 10 0,-1 2-8 16,2 2 5-1,2 0-6-15,-1 0 6 0,-1 0 3 16,1 0-1-16,1 0 21 16,-2 0-16-16,3 0-13 15,1 0-43-15,1 0-26 16,2 0-2-16,0 0-11 16,0 0 5-16,0 0 33 15,0 0 20-15,0 0 5 16,0 0-17-16,0 0 5 15,0 0 2-15,0 0-9 16,5 0-51-16,17 0 0 16,38 10 0-16,54 18 0 15,71 18 0-15,51 10 0 16,34 5 0-16,12-1 0 0,-7 0 0 16,1-2 0-16,-17 0 0 15,-32-4 0-15,-38-4 0 16,-58-14 0-16,-48-8 0 15,-37-11 0-15,-21-5 0 16,-7-4 0-16,-7-2 0 16,-1 0 0-16,-8-4 0 15,2 0 0-15,3 0 0 16,8 4 0-16,5 0 0 16,5 2 0-16,-1-2 0 15,-4 2 0-15,-4-4 0 0,-7-2 0 16,-9-2-78-16,0 0-95 15,0 0-121-15,0 0-47 16,-7-8 64-16,-4 0 113 16,-3-4 107-16,1 0 57 15,-5-3 109-15,-2 2 125 16,-4 3 12-16,-3 0 18 16,0 6-74-16,3 4-53 15,1 0-59-15,4 0-35 16,5 12-17-16,7 2-25 0,7 2 0 15,0-3-1-15,25 2-19 16,8-5 4-16,7-2-5 16,3-8-2-16,-7 0 10 15,-10 0 4-15,-10-10 8 16,-10-6 5-16,-6-4 12 16,0 0 29-16,-2 2-10 15,-13 6-9-15,-6 7-7 16,-3 5-20-16,0 5 0 15,1 17 0-15,5 4 0 16,7-2 0-16,11-2-3 0,0-4-20 16,7-4-5-1,15-8-2-15,3-4 13 0,4-2 16 16,-5 0 0-16,1-10 0 16,-7-4 0-16,-5-4 1 15,-7 0 1-15,-3-2 0 16,-3 2 0-16,0 0 20 15,-7 4 5-15,-10 5-5 16,-8 5-5-16,-4 4 2 16,0 0-18-16,0 13 0 15,8 5 0-15,11 0 0 16,8-4 0-16,2-2-27 16,8-4-12-16,13-4 18 0,3-4 19 15,1 0-5-15,-8 0 7 16,-1-12 0-16,-7-4 19 15,-3-2 11-15,-3-5-9 16,-3 1 5-16,0-1-26 16,-3 3 0-1,-10 3 0-15,-3 8 0 0,-1 9 0 16,-8 0 0-16,-1 9 0 16,-3 19 0-16,4 4 0 15,8 1 0-15,7-3 0 0,10-6 0 16,0-8-47-16,12-4 2 15,5-8 2-15,3-4 10 16,1 0 18-16,-4-2 1 16,1-12 14-16,-3-6 0 15,-1-5 0-15,-7 0 6 16,-7-5 0-16,0 2 3 16,0 2-3-16,-14 5 7 15,-10 15 2-15,-11 6-6 16,-8 16-9-16,-4 24 1 15,2 13 1-15,10 5-1 16,14-2 0-16,17-6-1 16,4-10-11-16,31-12-13 0,14-14 12 15,10-14 11-15,-1 0 1 16,-2-24 1-16,-13-10 0 16,-10-6 13-1,-10-4 23-15,-11 0-7 0,-8-2 5 16,0 1 23-16,-13 12-58 15,-14 6 0-15,-4 15 0 16,-7 11 0-16,0 1 0 16,5 15 0-16,1 7 0 15,12 4 0-15,7-3 0 16,9-5 0-16,4-10-66 0,0-4-257 16,0-4-636-16</inkml:trace>
  <inkml:trace contextRef="#ctx0" brushRef="#br0" timeOffset="35930.91">25905 6597 1622 0,'0'0'559'0,"0"0"-254"15,0 0 224-15,0 0-267 16,0 0-55-16,0 0-89 16,0 0-74-16,-29-2-28 15,12 26-10-15,5 4-6 0,6-2 0 16,6-4-6-1,0-10-3-15,20-4-39 0,5-8 43 16,1 0 5-16,-2-12 6 16,-5-7 15-16,-9-6-6 15,-8-1 34-15,-2 0-7 16,-6 2 17-16,-17 6-11 16,-6 6-32-16,-4 6-7 15,0 6-1-15,-1 0-7 16,5 16-2-16,7 2-7 15,9 0 6-15,9-4 2 0,4-2-30 16,2-4-22-16,22-4 28 16,8-4 14-16,5 0 9 15,1 0 1-15,0-16-24 16,-7-2 18-16,-11-4 6 16,-7-4 1-16,-13-2 15 15,0 0 4-15,-4 4 19 16,-18 6 3-16,-5 10-11 15,-4 8 1-15,0 0-22 16,0 23-8-16,4 8 14 16,7-1-15-16,11 0-2 15,9-6-4-15,0-8-7 16,6-6 12-16,15-6-7 16,3-4 7-16,-2 0-1 0,-2-6-4 15,-1-10-10-15,-9-2-48 16,-10-10-105-16,0 2-318 15,-4 2-519-15</inkml:trace>
  <inkml:trace contextRef="#ctx0" brushRef="#br0" timeOffset="36402.25">25614 5831 2096 0,'0'0'855'31,"0"0"-596"-31,0 0 87 0,0 0-142 16,0 0-115-1,0 0-52-15,0 0-26 0,-101-84-2 16,65 84 4-16,-8 2-13 16,-3 18-1-16,3 6 1 15,4 4 0-15,9 0 0 16,15 0-10-16,13-4-2 16,3-8-33-16,13-6-26 15,21-8 17-15,4-4 50 16,4 0 4-16,0-18 24 15,-3-6-11-15,-8-2 38 16,-4 2 6-16,-8 0-1 16,-5 4-11-16,-5 4 0 0,-5 4-12 15,-2 8-3-15,-2 4-10 16,0 0-20-16,3 20 0 16,1 12 0-16,8 10 0 15,5 4 0-15,10-2 0 16,14-8-26-16,47-12-188 15,-8-11-424-15,1-13-743 0</inkml:trace>
  <inkml:trace contextRef="#ctx0" brushRef="#br0" timeOffset="37370.3">29300 6296 2206 0,'0'0'677'15,"0"0"-170"-15,0 0-148 0,0 0-130 0,0 0-111 16,0 0-118 0,0 0 0-16,-50 28 0 15,29 34 0-15,-1 13 0 0,0 3 0 16,4-2 0-16,1-7 0 16,5-11 0-16,1-15 0 15,5-10 0-15,3-13 0 0,0-12 0 16,3-8 0-16,0 0 0 15,0-12 0-15,14-15 0 16,11-5 0-16,6 0 0 16,5 0 0-16,1 8 0 31,1 8 0-31,1 10 0 0,-2 6 0 0,1 0 0 16,-5 20 0-16,-4 8 0 15,-10 4 0 1,-11 1-37-1,-8-1-23-15,-4-4 17 0,-29-2 17 16,-12-8 22-16,-11-4 4 16,-5-4 6-16,4-4 6 15,8-4 7-15,13-2-19 16,14 0 0-16,22 0-144 16,2 0-547-16,23 0-1270 0</inkml:trace>
  <inkml:trace contextRef="#ctx0" brushRef="#br0" timeOffset="37495.91">29880 7052 2673 0,'0'0'479'16,"0"0"-479"-16,0 0-193 15,0 0-1404-15</inkml:trace>
  <inkml:trace contextRef="#ctx0" brushRef="#br0" timeOffset="40838.25">7381 9617 1558 0,'0'0'384'0,"0"0"-59"15,0 0 21-15,0 0-92 16,0 0-103 0,0 0-20-16,0 2 9 0,0-2 29 15,0 0 2-15,0 0-21 0,0 0-33 16,0-4-18-16,5-4-54 16,-1-4-26-16,3 2-7 15,-1 0-3-15,4 4-8 16,0 6 14-1,3 0-15-15,3 4 0 0,7 24 0 16,-1 12 0-16,0 16 0 16,-4 8 0-16,-5 8 0 15,-6 1 0-15,-7-7 0 16,0-10 0-16,0-12 0 16,0-14 0-16,-2-14 0 15,2-14 0-15,0-2 0 0,0-10 0 16,0-20 0-16,0-16 0 15,0-10 0-15,0-8 0 16,4-3 0-16,8 9 0 16,-2 8 0-16,4 16 0 15,-1 12 0-15,0 10 0 16,1 10 0 0,3 2 0-16,8 6 0 0,4 20 0 15,2 10 0-15,1 6 0 16,-3 4 0-16,-5 1 0 15,-9-1 0-15,-3-8 0 0,-5-4 0 16,-5-10-65 0,12-16-191-16,-1-8-353 0,0 0-584 15</inkml:trace>
  <inkml:trace contextRef="#ctx0" brushRef="#br0" timeOffset="41002.48">8259 9749 2734 0,'0'0'735'16,"0"0"-426"-1,0 0-76-15,0 0-148 0,0 0-85 16,0 0 0-16,114-32-53 0,-58 28-176 16,-12 4-362-16,-13 0-455 0</inkml:trace>
  <inkml:trace contextRef="#ctx0" brushRef="#br0" timeOffset="41128.39">8290 9934 1607 0,'0'0'833'0,"0"0"-301"15,0 0-158-15,0 0-127 16,0 0-107-16,0 0-19 16,131-2-86-16,-63-12-35 15,25-14-182-15,-13 3-414 16,-16 3-469-16</inkml:trace>
  <inkml:trace contextRef="#ctx0" brushRef="#br0" timeOffset="41568.28">8992 9603 2417 0,'0'0'742'0,"0"0"-214"15,0 0-293-15,0 0-61 16,65-102-174-16,-28 84 0 15,-1 6 0-15,0 9 0 16,-5 3 0-16,-5 15 0 16,-5 15 0-16,-13 8 0 0,-8 6 0 15,0 0 0-15,-13-2-11 16,-14-4-37-16,-2-8 15 16,0-8 24-16,8-8 9 15,5-7 18-15,9-6 65 16,7-1-83-16,0 0 0 15,9-1 0-15,18-12 0 16,10-1 0 0,11 2 0-16,2 4 0 0,2 8 0 15,-8 0 0-15,-3 8 0 0,-14 17-15 16,-12 7-27 0,-13 4 21-16,-2 1 7 0,-17 2 14 15,-20-1 21-15,-5-4-2 16,-9-6 13-16,0-2-12 15,2-8-20-15,9-6 0 16,9-6 0-16,22-6-51 16,9-2-453-16,0-10-814 0</inkml:trace>
  <inkml:trace contextRef="#ctx0" brushRef="#br0" timeOffset="41725.65">9772 10010 1472 0,'0'0'1559'0,"0"0"-1054"16,0 0-214-16,0 0-22 16,0 0-269-16,-32 128 0 15,19-90 0-15,-3 7 0 16,-11 17 0 0,4-12-320-16,0-8-850 0</inkml:trace>
  <inkml:trace contextRef="#ctx0" brushRef="#br0" timeOffset="43198.5">12248 9701 1520 0,'0'0'609'0,"0"0"-216"16,0 0 150-16,0 0-233 15,0 0-58-15,0 0-78 16,0 0-43-16,-10-70-59 15,20 66-33-15,0 4-18 16,3 0-9-16,5 8 8 16,1 18-20-16,0 8 0 15,-1 10 0-15,-5 9 0 16,-3-2 0-16,-6 2 0 16,-2-7 0-16,-2-8 0 15,0-12 0-15,0-12 0 16,0-8 0-16,0-6 0 15,0-4 0-15,9-24 0 0,5-12 0 16,8-10 0-16,7-7 0 16,6 2 0-16,4 5 0 15,0 9 0 1,-5 17 0-16,-3 12 0 0,-6 12 0 16,-4 6 0-16,2 24 0 15,-3 12 0-15,1 7 0 16,-4-1 0-16,1-5 0 0,-5-7 0 15,1-11-12 1,-3-11-9-16,0-12 6 0,5-2 10 16,1-16 5-16,5-16 0 15,3-8 1-15,0-4 6 16,-6 1-1-16,0 9 3 0,-9 10 21 16,-3 16-30-16,-2 8 0 15,-1 6 0-15,1 25 0 16,3 9 0-16,4 7 0 15,5 0 0-15,8-5 0 16,4-8 0-16,4-12 0 0,5-12 0 16,0-10 0-16,-4 0 0 15,-3-20 0-15,-7-10 0 16,-8-6 0 0,-7-7 0-16,-9-2 0 0,0-4 0 31,-18 1 0-31,-13 8 0 15,-7 12 0-15,-2 14 0 16,-2 14 0-16,5 10 0 16,11 26 0-16,26 29-101 15,0-11-647-15,20-8-856 0</inkml:trace>
  <inkml:trace contextRef="#ctx0" brushRef="#br0" timeOffset="43370.85">13873 9882 2900 0,'0'0'886'0,"0"0"-576"15,0 0-310-15,0 0 0 16,0 0-516-16,135-21-522 0</inkml:trace>
  <inkml:trace contextRef="#ctx0" brushRef="#br0" timeOffset="43905.21">14429 9655 2186 0,'0'0'828'0,"0"0"-332"0,0 0-159 15,0 0-88-15,0 0-249 16,0 0 0-16,-128 80 0 16,124-30 0-16,4-2 0 15,6-3-3-15,25-13-62 16,8-12-34-16,3-18-10 15,-2-2 56-15,-7-16 27 16,-8-17 26-16,-11-8 1 16,-12-8 82-16,-2-7 8 15,0-6-4-15,-4-2 6 16,-6 0-93-16,6 6 0 16,2 12 0-16,2 7 0 0,0 16 0 15,14 9 0-15,7 11 0 16,6 3 0-16,4 21 0 15,-2 26 0-15,0 32 0 16,-6 35 0-16,-13 35 0 16,-7 11 0-16,-3-6 0 15,-3-16 0-15,-3-37 0 16,0-27 0-16,3-22 0 16,1-16 0-16,-1-1 0 15,1-6 0-15,-2-7 0 0,-1-14 0 16,1-8 0-16,-2-1 0 15,-4-26 0-15,-1-7 0 16,3-12 0-16,-4-8 0 16,1-6 0-16,-2-4 0 15,-3 2 0-15,-1 2 0 16,1 9 0-16,5 7 0 16,9 10 0-16,2 4 0 15,21 4 0-15,66-6 0 16,-6 8-516-16,4 4-1368 0</inkml:trace>
  <inkml:trace contextRef="#ctx0" brushRef="#br0" timeOffset="45470.36">15471 9829 1996 0,'0'0'757'16,"0"0"-376"-16,0 0 75 15,0 0-289-15,0 0-94 16,0 0-50-16,0 0-23 15,43-23 0-15,-14 9-12 16,0-4-4-16,-8-3 14 16,-4 1 2-16,-13 2 0 15,-4 2 29-15,0 4 20 16,-23 8 1-16,-6 4-20 16,-6 4-15-16,1 24-6 15,5 8-9-15,12 6 0 16,10 2 1-16,7-1 0 15,24-7-1-15,28-10 0 0,19-8-18 16,14-14-6-16,11-4-21 16,-1-6-22-16,-6-16 22 15,-8-4 16-15,-14-4 23 16,-15-4 6-16,-11-1 6 16,-14 3 3-16,-12 6 36 15,-8 4 36-15,-5 8 2 16,-2 6 16-16,-2 8-99 15,-16 0 0-15,-11 16 0 16,-6 16 0-16,-4 8 0 0,0 6 0 16,7 1 0-16,10-3 0 15,15-6 0-15,7-12 0 16,12-10 0-16,24-14 0 16,10-2 0-16,3-18 0 15,0-18 0-15,-6-12 0 16,-10-12 0-16,-10-11 0 15,-8-7 0 1,-9-6 0-16,-6 0 0 0,0 8 0 16,0 15 0-16,-11 19 0 15,3 20 0-15,-4 22 0 0,1 6 0 16,-2 34 0 0,1 21 0-16,4 13 0 0,6 6 0 15,2 0 0 1,8-6 0-16,23-10 0 0,9-11 0 15,12-15 0-15,6-14-32 16,6-14-59-16,1-10-10 16,-5-6 28-16,-6-22 53 15,-10-9 20-15,-5-4 8 16,-16-6 43-16,-7 3 13 16,-11 6-13-16,-5 10 27 15,-2 14-13-15,-25 14-65 0,-7 0 0 16,-3 24 0-1,-4 10 0-15,8 7 0 0,9-1 0 16,10-7 0-16,12-4 0 16,2-11 0-16,8-11 0 15,19-7 0 1,2 0 0-16,5-18 0 0,-3-10 0 16,-2-2 0-16,-2-2 0 15,-5 2 0-15,-7 4 0 16,-5 10 0-16,-8 10 0 15,-2 6 0-15,0 6 0 16,0 28 0-16,-2 16 0 16,-8 17 0-16,4 9 0 0,-1 12 0 31,3 2 0-31,-3 2 0 0,2-1 0 16,-1-7 0-16,-5-12 0 15,-1-14 0-15,-1-12 0 16,-3-14 0-16,-3-11 0 15,-2-17 0-15,-3-4 0 16,0-15 0-16,2-21 0 16,5-16 0-16,17-26 0 0,8-34 0 15,54-25 0-15,9 9 0 16,5 24 0-16,-14 36 0 16,-13 26 0-16,3-1 0 15,-4 6 0-15,-5 0 0 16,-14 17 0-16,-16 8 0 15,-8 6 0-15,-5 6 0 16,0 0 0-16,0 2 0 16,-9 16 0-16,-3 10 0 15,1 6 0-15,7 4 0 16,4-2 0-16,0-1 0 16,18-9-11-16,10-6-41 15,9-12 14-15,0-8-17 0,1 0 16 16,-2-14 21-16,-3-15 18 15,-2-4 8-15,-2-6 22 16,-2-1 13-16,2 2 10 16,-2 6-20-16,0 10 13 15,-3 10-46-15,6 12 0 16,-5 0 0-16,2 18 0 16,-2 16 0-16,-5 8 0 15,-9 7 0-15,-7 1 0 16,-4-4 0-16,0-6 0 15,-15-8 0-15,-3-8 0 16,3-8-23-16,11-10-35 0,8-6-196 16,25-18-456-16,9-8-1072 15</inkml:trace>
  <inkml:trace contextRef="#ctx0" brushRef="#br0" timeOffset="45629.83">18298 9639 2242 0,'0'0'772'0,"0"0"-226"16,0 0-225-16,0 0-106 15,0 0-215-15,168-42 0 0,-111 36-33 16,-3 6-192-16,-16 0-335 16,-20 4-557-16</inkml:trace>
  <inkml:trace contextRef="#ctx0" brushRef="#br0" timeOffset="45769.36">18375 9860 1726 0,'0'0'788'16,"0"0"-212"-16,0 0-79 15,0 0-199-15,0 0-87 16,0 0-211-16,185 1 0 16,-65-34-147-16,-20 2-483 15,-9-5-724-15</inkml:trace>
  <inkml:trace contextRef="#ctx0" brushRef="#br0" timeOffset="46130.73">19250 9517 2121 0,'0'0'797'0,"0"0"-337"16,0 0-83-16,0 0-36 16,83-107-341-16,-50 87 0 15,7 4 0-15,-2 6 0 16,0 10 0-16,-7 0 0 15,-5 10 0-15,-5 19 0 0,-11 4 0 16,-4 10 0-16,-6 3 0 16,0 2 0-16,-23 2 0 15,-10 0 0-15,-12-2 0 16,-4-2 0-16,-4-3 0 16,6-11 0-16,11-6 0 15,21-12 0-15,15-10 0 16,27-4 0-16,37-4 0 15,21-18 0 1,11-2 0-16,-3-2 0 0,-9 5 0 16,-18 7 0-16,-20 8 0 0,-17 4 0 15,-16 2 0-15,-6 0 0 16,-7 0 0-16,0 7 0 16,0 6 0-16,0 1 0 15,-4-4-829-15</inkml:trace>
  <inkml:trace contextRef="#ctx0" brushRef="#br0" timeOffset="47301.13">7479 10993 1015 0,'0'0'490'0,"0"0"-301"15,0 0 26-15,0 0-57 16,0 0-28 0,0 0 35-16,0 0 34 0,-22-14 73 15,22 14-20-15,0 0-33 16,0-3-2-16,0-1-56 0,0-1-37 16,0-5-53-16,0-4-58 15,0-8 22-15,6-3-20 16,12-3-14-16,3 2 22 15,0 6-23-15,2 6 22 16,-1 8-11-16,0 6-10 16,1 12 16-16,-1 22-16 15,-1 14 26-15,-4 13-3 0,-1 3-24 16,-7-2-1 0,-3-6-32-16,-2-12-1 0,-4-12 26 15,2-16-4-15,-2-10 12 16,0-6 8-16,0-4 25 15,3-26 19-15,2-10-28 16,4-12-24-16,3-6 0 16,7-1 0-16,1 5 0 15,2 14 0-15,-2 16 0 16,0 20 0-16,0 4 0 16,2 28 0-16,1 21 0 15,1 9 0-15,-2 8 0 0,1-2 0 16,-3-8 0-1,2-12-23-15,11-18-218 0,-6-14-354 16,0-12-441-16</inkml:trace>
  <inkml:trace contextRef="#ctx0" brushRef="#br0" timeOffset="47458.82">8397 10904 2706 0,'0'0'683'15,"0"0"-398"-15,0 0-14 0,0 0-120 16,0 0-151 0,0 0 0-1,142-8-44-15,-92 8-224 0,-13 0-423 0,-12 0-518 0</inkml:trace>
  <inkml:trace contextRef="#ctx0" brushRef="#br0" timeOffset="47600.01">8549 11030 1458 0,'0'0'665'0,"0"0"-132"15,0 0-48-15,0 0-259 16,0 0-97-16,0 0-114 16,160-4-15-16,-78-18-358 15,-4-2-670-15</inkml:trace>
  <inkml:trace contextRef="#ctx0" brushRef="#br0" timeOffset="47995.18">9161 10640 1647 0,'0'0'998'15,"0"0"-316"-15,0 0-130 16,0 0-335-16,0 0-217 16,0 0 0-16,0 0 0 15,-55 98 0-15,41-34 0 16,-1 2 0-16,1-2 0 16,8-10 0-1,1-10 0-15,5-13 0 0,0-17-11 0,0-10-41 16,17-4 38-16,8-10 14 15,11-12-1-15,7-6-1 16,5 2-4-16,4 1-1 16,-1 7-172-16,-7 3-286 15,-10 5-226 1,-14 3-39-16,-16 1 10 16,-4 0 378-16,-8-1 342 15,-17-6 697-15,0-1-185 16,6-4-14-16,3-2-29 15,5 0-169-15,1 2-42 0,6 6-36 0,2 6-56 16,2 6-68-16,0 2-98 31,0 26 0-31,0 14 0 0,0 11 0 0,0 8 0 32,0 4 0-32,9 3 0 15,17 16-8-15,-1-14-676 16,2-11-1184-16</inkml:trace>
  <inkml:trace contextRef="#ctx0" brushRef="#br0" timeOffset="48593.71">10638 11474 2256 0,'0'0'624'0,"0"0"-374"15,0 0 124 1,0 0-93-16,0 0-164 0,0 0-81 16,0 0-24-16,-29 94-12 15,3-38-159-15,6-12-493 16,9-14-1114-16</inkml:trace>
  <inkml:trace contextRef="#ctx0" brushRef="#br0" timeOffset="48908.9">13466 10997 2626 0,'0'0'678'0,"0"0"-422"16,0 0-52-16,0 0-204 15,0 0-78-15,160-4-553 16,-92 0-871-16</inkml:trace>
  <inkml:trace contextRef="#ctx0" brushRef="#br0" timeOffset="49041.95">14157 11015 1585 0,'0'0'757'0,"0"0"-418"16,0 0 7-16,140-12-126 15,-22-1-220-15,-16 2-317 16,-3 3-1043-16</inkml:trace>
  <inkml:trace contextRef="#ctx0" brushRef="#br0" timeOffset="49167.77">15197 10979 1472 0,'0'0'1137'0,"0"0"-577"15,0 0-215-15,0 0-77 16,0 0-152-16,0 0-116 15,180-8-110-15,-99 4-355 16,-4 1-532-16</inkml:trace>
  <inkml:trace contextRef="#ctx0" brushRef="#br0" timeOffset="49294.05">16017 10997 2165 0,'0'0'737'0,"0"0"-461"16,0 0 173-16,0 0-257 15,0 0-123-15,131-18-69 16,-75 6-125-16,-2-1-705 0</inkml:trace>
  <inkml:trace contextRef="#ctx0" brushRef="#br0" timeOffset="49797.06">18635 10668 2131 0,'0'0'855'16,"0"0"-337"-16,0 0-213 15,0 0-149-15,0 0-95 16,0 0-61-16,0 0-96 15,145-13-198-15,-109 13-324 16,-14 0-412-16</inkml:trace>
  <inkml:trace contextRef="#ctx0" brushRef="#br0" timeOffset="49938.64">18587 10908 464 0,'0'0'1686'0,"0"0"-1010"16,0 0-189-16,0 0-137 0,0 0-108 15,142-18-146-15,-68 2-89 16,36-6-7-16,-18 4-249 16,-9-2-685-16</inkml:trace>
  <inkml:trace contextRef="#ctx0" brushRef="#br0" timeOffset="50439.27">19626 10435 2011 0,'0'0'765'0,"0"0"-298"15,0 0-139-15,0 0-109 16,0 0-108-16,123-80-60 16,-78 74-33-16,-3 6-6 15,-9 0-2-15,-6 4-8 16,-14 18-2-16,-8 6 0 15,-5 8-35-15,-9 6-29 16,-18-2-5-16,-9 0 39 16,3-8 19-16,2-6 11 0,6-8 19 15,12-7 4-15,13-8 13 16,0-3 15-16,11 0 24 16,22 0-38-16,10 0-26 15,8 0-10-15,3 0 9 16,1 0-10-16,-5 17-6 15,-8 9-15-15,-11 8-4 16,-8 4 5-16,-15 4-1 16,-8-2 0-16,0-2 14 15,-27-3 7-15,-12-10 10 16,-15-4 27 0,-13-12 17-16,-6-6 14 0,-1-3-68 15,5 0 0-15,15-11 0 0,19-3 0 16,35-19 0-16,0 4-623 15,33 1-1669-15</inkml:trace>
  <inkml:trace contextRef="#ctx0" brushRef="#br0" timeOffset="52167.91">25936 8067 1521 0,'0'0'1008'0,"0"0"-530"16,0 0-148-16,0 0-4 0,0 0-188 15,0 0-93-15,0 0-29 16,-31 2-16-1,29 12 2-15,2 2-1 0,0-4 5 16,0-4 5-16,0-4-11 16,9-4 1-16,5 0 5 15,3-4-6-15,1-12 8 16,-5-2-1-16,-1-4 4 16,-10 0 4-16,-2 4 0 15,0 6 33-15,-4 6-5 16,-17 6-22-16,-1 0-19 15,-5 21-2-15,1 8 1 16,3 3 5-16,7 0-6 0,10-4-1 16,6-6 0-16,0-6-26 31,16-6 9-31,11-8 7 0,4-2 11 16,0-4 9-16,0-18-8 0,-9-2 11 15,-8-2-3-15,-8 2-7 16,-6 2 5-16,0 6 13 15,-6 6-7-15,-13 8 2 16,-3 2-15-16,0 6 0 16,-2 16 0-16,5 6 0 31,6 0-3-31,11-2-12 0,2-4-12 0,0-6 0 16,18-8 15-16,4-4 12 0,1-4 1 15,-6 0-1-15,-3-8 11 16,-8-6-1-16,-6-2-2 15,0 0 10-15,0 0-5 32,-10 2 10-32,-9 4-23 15,4 6 0-15,-1 4 0 16,3 0-9-16,4 0-2 16,2 0 1-16,5 6-41 0,2-2-8 15,0 0-139-15,0 0-31 16,0-4-18-16,6 0-244 15,2 0-189-15,-2-2-745 0</inkml:trace>
  <inkml:trace contextRef="#ctx0" brushRef="#br0" timeOffset="52529">26010 8111 1324 0,'0'0'548'0,"0"0"-189"0,0 0 28 16,0 0-50-16,0 0-81 16,0 0-66-16,0 0-49 15,28-6-70-15,1 6-31 16,17 10 13-16,18 10-25 16,34 12-11-16,38 16-4 15,40 15-4-15,20 5 3 16,0 0-6-16,-9-6 2 15,-17-6-7-15,-10-6-1 16,-12-8-50-16,-35-6-27 16,-26-11 8-16,-29-6 39 15,-19-2 17-15,0-2 13 0,-6 2 30 16,-7-3 42-16,-12-2-5 16,-9-2-20-16,-3 0-23 15,2 0-24-15,6 2-101 16,0-2-121-16,17-2-268 15,-4-6-214-15,-2 0-110 0</inkml:trace>
  <inkml:trace contextRef="#ctx0" brushRef="#br0" timeOffset="52941.09">28191 8801 1202 0,'0'0'616'16,"0"0"-87"-16,0 0-36 0,0 0-151 16,0 0-23-16,0 0-74 15,0 0-116-15,-46-25-68 16,27 48-5-16,0 5-34 15,5 4-13-15,8-2-9 16,6-2-4-16,4-8-26 16,23-6-33-16,6-10 36 15,3-4 21-15,-5 0-2 16,-7-14 8-16,-7-4 24 16,-9-4 3-16,-8 2 21 15,0 0-3-15,-2 2-5 0,-14 4-13 16,-3 4-27-1,-2 6 0-15,1 4 0 0,2 0 0 16,5 4 0-16,4 8 0 16,9 0 0-16,0 0 0 15,0-4-24-15,18-4-15 16,4-4 28-16,0 0 2 16,-3 0 8-16,-7-10 1 15,-3-6 0-15,-9-2 24 16,0-4 5-16,0-3 2 15,-17 0-31-15,-10 0 0 16,-9 6 0-16,-40 16 0 16,7 3-62-16,1 0-670 0</inkml:trace>
  <inkml:trace contextRef="#ctx0" brushRef="#br0" timeOffset="53672.87">26001 8217 1124 0,'0'0'858'0,"0"0"-390"16,0 0 10-16,0 0-178 15,0 0-89-15,0 0-31 16,0 0-26-16,4-70-65 16,1 64-31-16,0 2-11 15,-5 2 14-15,0 2 7 16,0 0-68-16,0 0 0 0,0 10 0 16,-16 16 0-16,-4 12 0 31,-11 16 0-31,-10 15 0 15,-5 7 0-15,-12 10 0 16,-16 20 0-16,-20 23 0 16,-17 23 0-16,-2 5 0 15,10-11 0-15,18-16 0 16,30-31 0-16,15-23 0 16,13-21 0-16,14-10 0 0,3-3-17 15,6-4-62-15,2-4-32 16,2-16-56-16,0-14-50 15,6-4-104-15,10-20-274 16,0-4-161-16</inkml:trace>
  <inkml:trace contextRef="#ctx0" brushRef="#br0" timeOffset="54163.52">25244 9489 1689 0,'0'0'586'15,"0"0"-224"-15,0 0 22 16,0 0-146-16,0 0-111 0,0 0-54 15,0 0-35 1,-63 28-29-16,63-6-8 0,0-2-1 16,3-4-42-16,14-4-5 15,3-8 8-15,3-4 6 16,-4 0 21-16,-3-14 1 16,-7-6 11-16,-7-2 21 15,-2 2 10-15,0 6 31 16,-13 3 19-16,-9 10 48 15,-3 1-21-15,-2 10-33 16,3 12-15-16,4 4-24 16,11 0-18-16,7 0-5 0,2-6-8 15,9-6-5-15,20-8-12 16,2-6-4-16,4 0-11 16,-6 0-12-16,-6-14 12 15,-10-4 25-15,-11-2 2 16,-2 0 6-16,0 2 24 15,-20 4-12-15,-4 8 3 16,-5 6 1-16,-4 0-4 16,1 8 14-16,6 10-16 0,7 0-7 15,11 0 0-15,8-6-8 16,0-4-1-16,2-4 0 16,16-4-9-16,-1 0 9 15,-6-10 1-15,-3-8 0 16,-8-4 6-16,-3-4-7 15,-35-20-103-15,2 3-466 16,3-1-1236-16</inkml:trace>
  <inkml:trace contextRef="#ctx0" brushRef="#br0" timeOffset="54806.41">26113 7471 1750 0,'0'0'609'16,"0"0"-313"-16,0 0 74 16,0 0-141-16,0 0-75 15,-11-112-20-15,-5 96 23 16,-9 2-29-16,-4 8-55 0,-9 6-44 15,-1 0 4-15,-2 20-17 16,3 10-14 0,9 6 4-16,10 0-6 0,11-2 0 15,8-3-4-15,10-9-40 16,19-7 43-16,6-9-20 16,5-6 21-16,0 0 4 15,1-15-3-15,-8-10 5 16,-6 1 21-16,-8-4-1 15,-7 2 20-15,-3 0 24 16,-5 6-70-16,-4 4 0 0,0 10 0 16,0 6 0-1,0 0 0-15,0 14 0 0,2 12 0 16,5 6 0-16,9 3 0 16,6-3 0-16,7-5 0 31,9-4 0-31,6-4-32 0,-8-6-323 0,-14-5-892 0</inkml:trace>
  <inkml:trace contextRef="#ctx0" brushRef="#br0" timeOffset="55693.78">24706 9557 2114 0,'0'0'745'0,"0"0"-395"16,0 0 168-16,0 0-344 15,0 0-110-15,0 0-16 16,0 0 35-16,-37 160-83 16,28-92 0-16,5-2 0 15,-2-5 0 1,6-13 0-16,0-12 0 0,0-14 0 16,0-12 0-16,0-10 0 15,0 0 0-15,0-12 0 16,12-14 0-16,3-8 0 15,4-3 0-15,3 1 0 0,4 4 0 16,5 9 0 0,3 9 0-16,0 10 0 0,1 4 0 15,-4 14 0-15,-6 20 0 16,-10 6 0-16,-8 6 0 16,-7 2 0-16,0-2 0 15,-24-4 0-15,-7-8 0 16,-6-8 0-16,-2-10 0 15,-1-10 0-15,4-6 0 16,9 0 0-16,25-42 0 0,2 2-84 16,11-6-817-16</inkml:trace>
  <inkml:trace contextRef="#ctx0" brushRef="#br0" timeOffset="56401.31">28773 9053 978 0,'0'0'991'15,"0"0"-439"-15,0 0 0 0,0 0-176 16,0 0-84-16,0 0-103 16,0 0-72-16,-132-84-68 15,90 90-49-15,-5 25 0 16,-1 14 0-16,5 10 0 16,7 5 0-16,16 0 0 15,18-4 0 1,4-8 0-16,36-10 0 0,20-10 0 15,14-14 0-15,1-11 0 16,-2-3 0-16,-11-9 0 16,-13-10 0-16,-16-6 0 15,-10 1 0-15,-13 2 0 16,-3 6 0 0,-5 4 0-16,0 10 0 0,2 2-14 15,4 4-549 1,4 8-512-16</inkml:trace>
  <inkml:trace contextRef="#ctx0" brushRef="#br0" timeOffset="56527.17">29406 9418 1069 0,'0'0'1785'0,"0"0"-1419"16,0 0-159-16,0 0-207 0,0 0-570 15</inkml:trace>
  <inkml:trace contextRef="#ctx0" brushRef="#br0" timeOffset="82360.69">25411 9092 320 0,'0'0'685'0,"0"0"-581"0,0 0 70 15,0 0 20-15,0 0-54 32,0 0 3-32,-88-75 18 15,64 68 15-15,-4-2-38 16,-1 3-31-16,-5 3-38 16,-2 0 6-16,-2 3-31 15,-2 0-21-15,-3 0-7 16,-1 0-16-16,0 10 7 15,-1 6-5-15,3 4 8 16,-1 6 38-16,6 6 4 0,1 7-1 16,3 5 5-16,2 4-36 15,-1 4 1-15,8 0-14 16,-1 5-5-16,8-3-2 16,3 0-6-16,7-3 6 15,7 2 3-15,0-5-3 16,0-2 0-16,23 0 0 15,4-4 6-15,6-3 5 16,3-3-11-16,6-4 0 16,0-4 12-16,3-4-5 0,0-6 27 15,1-2 4-15,-2-4-16 16,3-2 1-16,1-6-23 16,-2-2 1-16,3-2 5 15,0 0-5-15,0 0 10 16,0-2-11-16,0-8-19 15,3-6 9-15,-6-4-4 16,1-4 14-16,-3-4 0 16,1-4 0-16,-3-3 0 15,-2-2 0-15,-4 1 0 16,-2-1 2-16,-6 1-2 0,-3 0 0 16,-3-2 9-16,-4 2-9 15,-2-2 24-15,-6-4-1 16,0-1 14-16,-6 2 15 15,-2-5-14-15,-2 1-4 16,0 3 1-16,0-2-7 16,-10 4 26-16,-11-2 3 15,-8 2-6-15,-11 0-26 16,-9-1-17-16,-9 7-8 16,-36-2-82-16,17 8-162 15,7 8-687-15</inkml:trace>
  <inkml:trace contextRef="#ctx0" brushRef="#br0" timeOffset="83570.23">28512 8504 783 0,'0'0'679'0,"0"0"-512"0,0 0 119 15,0 0 10-15,0 0-119 16,-80-112-34-16,62 98 0 16,-6 1-32-16,-7 4-9 15,-5 0-30-15,-5 2-26 0,-3 0 14 16,-5 6-23 0,-4 1 1-16,1 0-1 0,-1 6-13 15,2 16-4-15,2 8-10 16,4 10 8-16,3 6 5 15,6 8-7-15,7 6 8 16,4 4 4-16,10 3-20 16,1-1 4-16,8-2-4 15,2-2-7-15,1-2 9 16,3 2-10-16,0-4 1 16,9 0 14-16,14-1-9 0,8-5 6 15,9-4-5 1,7-6 1-16,3-4 1 0,4-8-9 15,2-4 0 1,0-5 0-16,-3-5 1 16,3-7 5-16,-3-5-6 0,1-4 1 15,-1 0 4-15,1 0-5 16,1-11 0-16,3-7 1 16,-2-7-1-16,-1-5 0 15,-1-4 0-15,-2-6 0 16,-4-6 4-16,-5-2-3 15,-3-2 17-15,-9-2 23 0,-4 0-16 16,-7-1 7-16,-9-1-4 16,-7 2-1-16,-4-2 15 15,0-2-18-15,-4-2 6 16,-14 4-4-16,-2 1-20 16,-7 5 4-16,-2 6-1 15,-6 4-9 1,-8 4 12-16,-3 0-12 0,-8 4-1 15,0 2-8-15,-1 2-77 16,-9-2-101-16,14 6-164 16,17 1-548-16</inkml:trace>
  <inkml:trace contextRef="#ctx0" brushRef="#br0" timeOffset="83727.03">29250 8480 2359 0,'0'0'0'0,"0"0"-545"0</inkml:trace>
  <inkml:trace contextRef="#ctx0" brushRef="#br0" timeOffset="89233">27478 10669 1822 0,'0'0'399'0,"0"0"-134"15,0 0 51-15,0 0-186 16,0 0-81-16,0 0-8 0,-13 49 36 16,13-31-24-1,0 0 4-15,0-4 24 0,0-6-34 16,0-2 4-16,2-4 2 15,5-2-1-15,-1 0 20 16,4-4-13-16,-4-12-16 16,-1-2-11-16,-3-2-22 15,-2 2 5-15,0 2-1 16,0 6-4-16,-13 4 17 16,-3 6-10-16,-3 0-7 15,0 14-5-15,3 10-4 0,3 4-1 16,7 0 0-1,6 0 1-15,0-4-3 16,4-8 2-16,15-4 0 0,8-10 6 16,2-2-5-16,-2-4-1 15,-4-16 6-15,-8-8-6 16,-8-2 11 0,-7-4-11-16,0 2 0 15,-7 4 8-15,-13 7-7 16,-4 10-1-16,1 9 3 0,0 2 3 15,4 8-12-15,3 14 6 16,5 4 0-16,7 0-6 16,4 0 6-16,0-4 0 15,9-4 0-15,11-8-6 16,1-6 5-16,2-4-16 16,-3 0 11-16,-4-6 6 15,-5-10 1-15,-9-6 8 16,-2-4-5-16,0 0-2 15,-4 0 11-15,-14 4-7 16,3 6 8-16,-3 8 19 16,-1 8-15-16,2 0-12 15,3 14-6-15,6 10-13 16,8 2-17-16,0 0-138 0,24 0-183 16,10-8-375-16,-5-8-340 15</inkml:trace>
  <inkml:trace contextRef="#ctx0" brushRef="#br0" timeOffset="90005.01">27503 10651 1287 0,'0'0'325'15,"0"0"-14"-15,0 0 175 0,0 0-226 16,0 0 39-16,0 0-66 15,0 0-2-15,-7-9-50 16,7 9-56-16,0 0-25 16,0-5-38-16,9 1-20 15,26-1-9-15,37-5-32 16,53-3 8-16,66 1 3 16,46-2-11-16,30-1-2 15,13 1 2-15,-10-1-1 16,-6 1 11-16,-25 4-11 15,-38-2-5-15,-58 4 4 16,-57 2 1-16,-43 0 0 0,-28 4 0 16,-5-2 0-16,-6 4 27 15,-1-2 39-15,-3 2-66 16,0 0 0-16,0 0 0 16,0 0-66-16,0 0-111 15,0 0-47-15,2 0 64 16,4 0 40-16,1 0 50 15,-1 0 44-15,-1 0 15 16,-2-6 11-16,-1-2 11 16,-2 0 40-16,0 2 65 15,0 2-6-15,0 2 4 0,-2 2-5 16,-10 0-47-16,-3 8-32 16,-4 12-20-16,2 6-8 15,1 4 6-15,12 0-8 16,4-2-6-16,6-3 5 15,25-7-7-15,10-11 1 16,6-7-4-16,-6 0 11 16,-4-18 7-16,-11-6-7 15,-12-6 45-15,-10 1 20 16,-4-4-4-16,-4 5-8 16,-21 4-20-16,-4 6-33 0,-4 8 0 15,2 8 0-15,1 2 0 16,8 0 0-16,9 0 0 15,9 8 0 1,4-2 0-16,2-2 0 0,25-2 0 16,8-2-8-16,3 0-29 15,-5-6-16-15,-15-10 16 16,-18 2-1-16,-60 10-101 16,-20 4-375-16,-20 0-641 0</inkml:trace>
  <inkml:trace contextRef="#ctx0" brushRef="#br0" timeOffset="91066.9">27422 10806 1395 0,'0'0'355'16,"0"0"-40"-16,0 0 78 16,0 0-63-1,0 0-114-15,0 0-25 0,0 0 23 16,8-50-53-16,-8 46-35 0,0 2-23 15,2 0-13 1,-2 0-21-16,0 0-18 0,2 2 3 16,-2-2-21-16,0 2-33 15,0 0 0 1,0 0 0-16,0 0 0 0,0 0 0 16,0 0 0-16,0 0 0 15,0 0 0-15,0 0 0 16,0 0 0-16,0 10 0 15,2 16 0-15,2 14 0 16,3 10 0-16,-1 10 0 16,4 6 0-1,-1 3 0-15,1 5 0 0,4 2 0 0,-1 4 0 32,3 6 0-32,-1 19 0 15,-1 21 0-15,-3 21 0 16,-4-13 0-16,-3-24 0 15,-2-29 0-15,3-22 0 16,2 12 0-16,1 7 0 16,3 4 0-16,5-6 0 15,3-9 0-15,-4-11 0 16,1-8 0-16,-5-8 0 0,-5-8 0 16,-6-4-14-16,0-4-8 15,0-2-26-15,-2-4-42 16,-2-2-38-16,1-6-85 0,3-5-94 15,0-5-299-15,15 0-78 16,2-9-312-16</inkml:trace>
  <inkml:trace contextRef="#ctx0" brushRef="#br0" timeOffset="91538.43">27746 12723 1352 0,'0'0'507'16,"0"0"-4"-16,0 0-142 15,0 0-86-15,0 0-71 0,0 0-56 16,0 0-49-1,-63-34-72-15,57 48-12 0,4 6-15 16,2-2 0-16,0-2-23 16,8-6-22-16,13-4-31 15,0-4 4-15,4-2 20 16,-2 0 7-16,-6-14 30 16,-3-4 3-16,-10-4 12 15,-4-2 1-15,0 2-1 16,-13 4 25-16,-12 8 25 15,-4 6 31-15,-2 4 47 16,0 2-26-16,2 20-13 16,6 4-1-1,11 2-40-15,9 0-21 0,3-4-13 0,13-6-13 16,23-6-2-16,7-12-18 16,3 0-7-16,3-12 17 15,-9-14 6-15,-6-4 3 16,-12-4 0-16,-11-2 14 15,-9 0 35-15,-2 4 2 16,-9 1 8-16,-15 13 1 16,-3 11-17-16,-4 7-1 15,4 2-24-15,0 20-5 16,10 4-13-16,8 0 0 16,9-4-3-16,0-6-9 15,20-6-59-15,9-10-86 0,16-6-188 16,-8-18-495-16,-6-4-1057 0</inkml:trace>
  <inkml:trace contextRef="#ctx0" brushRef="#br0" timeOffset="92136.37">27946 12566 1311 0,'0'0'646'0,"0"0"-334"15,0 0 166-15,0 0-199 0,0 0-95 0,0 0-39 16,0 0-1-16,-34 0-51 16,34 0-15-16,19 0-7 15,14 0 8-15,16 0 7 16,37 7-29-16,53-1-11 15,61 2 1 1,45 0-25-16,27-2-4 0,11-6-18 16,-9 0 0-16,3-12 0 15,-16-8 0-15,-24-2-35 16,-33 4-1-16,-53 5 18 16,-49 4 18-16,-44 3 0 0,-24 2 19 15,-12 0 51-15,-7 1-70 31,-3 2 0-31,-10 1 0 16,-2 0 0-16,0 0 0 16,2 0 0-16,3 9 0 15,1 4 0-15,4-2 0 16,-4 2 0-16,1-5 0 16,-5-4 0-16,-2-3 0 15,-4-5 0-15,-15-15-362 16,-4-8-2028-16</inkml:trace>
  <inkml:trace contextRef="#ctx0" brushRef="#br0" timeOffset="92963.09">27300 10038 1480 0,'0'0'379'0,"0"0"-74"16,0 0 156-16,-26-112-193 16,7 78-79-16,-3 6 0 15,-7 6-2-15,-4 9-31 16,-7 9-59-16,-2 4-23 16,-1 12-8-16,5 16-26 15,7 8-5-15,11 5-20 16,11 1-15-16,9 0 7 15,9-6 2-15,24-8-7 16,12-12 17-16,7-12-13 16,3-4 11-16,-2-14-16 15,-9-14 1-15,-7-4 28 16,-16-4 32-16,-7-4-62 0,-9 2 0 16,-5 3 0-16,0 6 0 15,0 11 0-15,-2 10 0 16,-1 8 0-16,1 10 0 15,2 24 0-15,0 14 0 16,7 10 0-16,22 0 0 16,40 10 0-16,-5-14-239 15,-2-17-791-15</inkml:trace>
  <inkml:trace contextRef="#ctx0" brushRef="#br0" timeOffset="93938.03">30475 9619 1470 0,'0'0'990'15,"0"0"-634"-15,0 0 193 16,0 0-271-16,0 0-101 0,0 0-59 15,0 0-47-15,-20-72-37 16,18 72-13-16,2 6-21 16,-2 14-8-16,2 10 8 15,0 2 0-15,0 0 6 16,0-2-6-16,8-8-6 16,-1-6 5-16,-1-8-17 15,2-6 17-15,-2-2 1 16,3 0 12-16,3-14 3 15,5-6-6-15,5-4 3 16,3 2 0-16,-1 6-12 16,1 6 0-16,-1 8 0 0,-1 2 0 15,-4 4 0-15,2 16 0 16,-3 6 0-16,-5 4 0 16,-2-2-9-16,-8 1 0 15,-3-6 8-15,-3-2-14 16,-19-3 15-16,-13-7 0 15,-8 0 1-15,-4-5 4 16,-4-2-5-16,-5 8-1 16,12-2-250-16,15 4-948 0</inkml:trace>
  <inkml:trace contextRef="#ctx0" brushRef="#br0" timeOffset="94726.64">27447 12878 1505 0,'0'0'593'16,"0"0"-293"-1,0 0 221-15,0 0-309 0,0 0-41 16,0 0-2-16,0 0-25 16,-78-13-24-16,52 13 0 15,-17 0-22-15,-10 21-7 0,-7 12-39 16,-3 10-52-16,7 9 0 16,17 4 0-16,18 0 0 15,21-6 0-15,15-10 0 16,39-12 0-16,20-14 0 15,10-14 0-15,3 0 0 16,-4-15 0-16,-14-16 0 16,-16-3 0-16,-21-16-53 15,-15 6-313-15,-12 6-975 0</inkml:trace>
  <inkml:trace contextRef="#ctx0" brushRef="#br0" timeOffset="95396.47">31578 12757 2562 0,'0'0'526'0,"0"0"-49"16,0 0-211-16,0 0-131 15,0 0-66-15,0 0-30 16,-150-42-30-16,106 76 4 16,-8 8-13-16,2 10 0 15,5 6 0-15,9-1 0 16,14-5 0-16,15-6 0 15,7-12 0-15,9-12 0 16,22-12 0-16,3-10 0 16,2-8 0-16,-3-26 0 0,-2-10 0 15,-4-14 0 1,-3-11 0 0,-1-7 0-16,1-10 0 0,3-4 0 0,-4-1 0 15,-6 10 0-15,-3 14 0 16,-10 15 0-16,-4 20 0 15,0 16 0-15,0 14 0 16,-9 2 0-16,-4 28 0 16,-3 18 0-16,5 14 0 15,4 12 0-15,7 5 0 16,0 1 0-16,23-4 0 16,10-7 0-16,9-12 0 15,3-10 0-15,1-15-12 0,-10-12-369 16,-18-14-596-16</inkml:trace>
  <inkml:trace contextRef="#ctx0" brushRef="#br0" timeOffset="96529.03">30807 12366 1053 0,'0'0'649'0,"0"0"-445"0,0 0 159 32,0 0-17-32,0 0-33 0,0 0-78 0,0 0-6 15,20-6-58-15,-20 6-30 16,0 0-29-16,-4 2-61 15,-8 14-13-15,-1 4-16 16,4 0-10-16,5 1-4 16,4-6-8-16,0-3 0 31,15-7-21-31,10-5 19 0,4 0 1 0,-2-7 1 16,-2-13 5-16,-8-2 1 15,-9 0 0-15,-2 0 17 16,-6 4 1-16,0 8-8 0,-16 6 7 15,-9 4-10-15,-4 8-7 32,-2 20-6-32,0 11 0 0,9 1 0 0,10 2-1 15,12-4 1-15,0-6 0 16,27-10-9-16,9-10-15 16,1-10-2-16,2-2 4 15,-8-16 20-15,-9-15-4 16,-8-6 6-16,-12-3 8 15,-2-1-7-15,0 3 21 16,-19 6-2-16,-2 12-11 0,-6 14 1 16,-2 6-4-16,-4 18-6 15,1 20 1-15,6 6 0 16,5 5 5-16,15-3-6 16,6-6 0-16,0-8-1 31,15-10-5-31,7-10-4 15,5-12 10-15,-2 0-14 16,-2-10 14-16,-11-18 1 16,-3-6-1-16,-7-2 0 15,-2-4 0-15,0 5 0 16,-8 9 9-16,-5 10-7 16,-6 13 4-16,-1 3-6 0,3 9-5 15,-1 18 5-15,9 2-1 16,7 4-5-16,2-8 4 15,11-3 2-15,15-7-6 16,3-9-12-16,3-6 2 16,-6 0 15-16,-5-10-7 15,-8-14 8-15,-9-4 3 16,-4-4-3-16,0 0 0 16,-6-1 0-16,-13 8 1 15,0 6-1-15,-8 17 1 16,-2 2-1-16,-2 18 2 0,4 18-2 15,9 4 0-15,9 3 0 16,9-5-11-16,9-6-38 16,22-12 5-16,8-10 17 15,-2-10 12-15,-1 0 8 16,-7-20 7-16,-9-8 11 16,-11-6 25-16,-9-5 16 15,0 2-20-15,-11 2-25 16,-14 12-7-16,-22 10-174 15,7 9-508-15,7 4-2114 0</inkml:trace>
  <inkml:trace contextRef="#ctx0" brushRef="#br0" timeOffset="125035.15">1485 12519 2460 0,'0'0'496'16,"0"0"-231"-16,0 0 21 15,0 0-155-15,0 0-89 16,0 0-32-16,-2 0 2 16,-4 0 24-1,-5 0 33-15,-14 0 12 0,-12 0-40 16,-11 0-29-16,-10 0 1 15,0-7-12-15,8-7 5 16,7-1-3-16,14-4-3 16,9 5 0-16,11-1 12 15,9 2-11-15,0-1 8 0,9 2-9 16,18 2-1-16,11 6 0 16,6 4-5-16,10 8 6 15,4 26 4-15,-2 17-4 16,-6 17 7-16,-7 12-7 15,-14 10 2-15,-16 2-2 16,-13 0 0-16,-2-5-12 16,-27-7 6-1,-11-8 1-15,-7-10 5 0,-4-12 0 16,2-15 0-16,5-20 0 0,5-15 1 16,8-1 5-16,9-34 5 15,6-9-10-15,12-6 8 16,4 4-7-16,13 6-1 15,22 14-1 1,15 10-1-16,6 12 0 0,4 4-5 16,-2 8 5-16,-5 14 1 15,-4 6-9-15,-9-2 8 16,-5-2 0-16,-6-4-23 16,-6-6-6-16,-5-8 0 15,2-6 6-15,0-8 18 0,3-24 6 16,3-14 9-16,3-6-2 15,-1 4-7-15,-1 9 0 16,-6 16 0-16,-5 13 0 16,-3 10 24-16,2 11-6 15,5 24 6-15,1 5-6 16,-2 6-18-16,4-4 1 16,-3-6-1-1,-3-10-10-15,2-14 10 0,-1-12 0 16,-3 0 1-16,5-26 12 15,-2-14-11-15,0-8 5 16,-3-2 1-16,-1 8-8 16,-3 10 12-16,-5 15-11 0,-1 14 14 31,4 3-3-31,2 7-12 0,7 18-1 16,4 3 1-16,7 2-8 15,0-2-68-15,9-4-226 16,-7-8-330-16,-9-8-371 0</inkml:trace>
  <inkml:trace contextRef="#ctx0" brushRef="#br0" timeOffset="125761.4">2767 12941 2578 0,'0'0'714'0,"0"0"-346"16,0 0-107-16,0 0-148 15,0 0-51-15,0 0-62 16,0 0 0-16,-102-94 0 16,59 102 0-16,-1 24 0 15,1 11 0-15,7 7 0 0,9 2 0 16,14-4 0-16,13-10 0 16,0-12 0-16,11-14 0 15,20-12 0-15,7-10 0 16,5-32 0-16,1-18 0 15,-1-14 0-15,-10-31 0 16,-11-29 0-16,-19-31 0 16,-3 11 0-16,-7 36 0 15,-8 46 0-15,3 44 0 16,3 14 0-16,1 14 0 16,-3 18 0-1,3 68 0-15,6 44 0 0,2 18 0 16,7-15 0-16,13-37 0 0,3-40 0 15,1-13 0-15,7-3 0 16,5-2 0-16,-1-8 0 16,-3-14 0-16,-6-14 0 15,-8-2 0-15,-2-16 0 16,-8-18 0 0,-1-9 0-16,0-1 0 0,-2 4 0 15,-1 8 0-15,0 14 0 16,3 18 0-16,-1 0 0 15,6 32 0 1,1 12 0-16,1 9 0 16,3 1 0-16,4-2 0 15,-1-12 0-15,-1-10 0 0,2-16 0 16,-1-12 0-16,0-2 0 0,-2-24 0 16,1-14 0-16,2-8 0 31,-1-8 0-31,-1 0 0 0,2 7 0 15,-1 15 0 1,-3 14 0-16,4 17 0 0,-3 1 0 16,1 25 0-16,2 9 0 0,-2 8 0 0,0-2 0 15,1-3 0-15,-5-5 0 16,1-10-140-16,-5-10-341 16,-7-8-321-16,-4-4-576 0</inkml:trace>
  <inkml:trace contextRef="#ctx0" brushRef="#br0" timeOffset="127296.43">3704 12787 1542 0,'0'0'1261'0,"0"0"-685"0,0 0-109 15,0 0-217-15,0 0-250 16,0 0 0-16,0 0 0 15,-17 14 0-15,11 26 0 16,3 10 0-16,3 5 0 16,0-3 0-16,7-10 0 15,22-12 0-15,9-16 0 16,8-14 0-16,8-10 0 16,-1-30-17-16,3-16-5 15,-7-14-34-15,0-29 43 16,-7-31 5-16,-13-28 4 0,-11 9 2 15,-15 37 2 1,-3 46 0-16,0 38 43 0,-12 16 36 16,1 12-79-16,-2 32 0 15,-1 64 0-15,8 50 0 16,6 19 0-16,0-21 0 16,4-38 0-16,10-45 0 15,5-15 0-15,10-2 0 16,7-6 0-16,11-8 0 15,2-22 0-15,0-8 0 16,-5-22 0-16,-3-20 0 16,-10-10 0-16,-9-8 0 0,-6 3 0 15,-8 11 0-15,-3 16 0 16,-3 20 0-16,-2 10 0 16,0 24 0-16,0 20 0 15,0 10 0-15,0 5 0 16,3-9 0-16,6-8 0 15,6-10 0-15,5-14 0 16,5-14 0-16,2-4 0 16,4-6 0-16,-2-24 0 15,0-6 0-15,0-8 0 16,-5-2 0-16,-2 6 0 0,-4 5 0 16,-7 15 0-16,-4 13 0 15,-3 7 0-15,-2 0 0 16,3 18 0-16,0 8 0 15,1 2 0-15,1 0 0 16,4-5 0-16,0-2 0 16,0-7 0-16,-1-6 0 15,-2-4 0-15,1-4 0 16,-3 0 0-16,4-12 0 16,-4-8 0-16,1-2 0 15,-3-3-20-15,-2 6-97 0,1 1 9 16,-3 5 48-16,0 5 33 15,0 2 23-15,0 2 4 16,0 3 13-16,0 1 10 16,-3-3 11-16,3 3-11 15,0 0-8-15,0 0-10 16,0 0-4-16,0 0-1 16,0 0 0-16,0 0 0 15,0 0 0-15,0 0-7 16,0 0 5-16,0-1-4 0,0 1 6 15,0-3 27-15,0-1 3 16,0 0 2-16,0-2-2 16,0 0-18-16,0-2-3 15,0 0 0-15,-2 2 7 16,0 2 31-16,0 4-22 16,0-2-25-16,0 2 0 15,-1 0 0-15,3 0 0 16,-2 0 0-1,2 0 0-15,-2 0 0 0,2 0 0 16,0 0 0-16,0 2 0 16,0-2 0-16,0 0 0 15,-2 0 0-15,2 0 0 0,-5 0 0 16,0 0 0-16,-1 0 0 16,-3 0 0-16,3 0 0 15,-4 0 0-15,4 0 0 16,1 0 0-16,3 0 0 15,0 0 0-15,2 0 0 16,0 0 0-16,0 0 0 16,0-2 0-16,0-1 0 15,0-2 0 1,0-1 0-16,7-2 0 16,1-2 0-16,10 2 0 0,3 0 0 15,7 2 0-15,3 4 0 16,3 2 0-16,0 0 0 15,-3 12 0-15,-4 12 0 16,-6 8 0-16,-5 4 0 16,-7 4 0-16,-7-1 0 15,-2-1 0-15,0-8 0 16,0-4 0-16,-2-8 0 16,-2-10 0-16,4-8 0 15,0 0 0-15,0-12 0 16,0-22 0-16,13-12 0 0,7-11 0 15,5-1 0-15,4 6 0 16,2 6 0-16,0 16 0 16,-2 12 0-16,-2 14 0 15,-3 4 0-15,-2 18 0 16,-3 16 0-16,-4 8 0 16,-1 0 0-16,-1-2 0 15,-1-8 0-15,2-10-12 16,-3-11-188-16,-6-11-250 15,-3-18-190-15,-2-8-374 0</inkml:trace>
  <inkml:trace contextRef="#ctx0" brushRef="#br0" timeOffset="127469.73">4618 12264 2474 0,'0'0'561'16,"0"0"-293"-16,0 0-163 16,0 0-105-16,0 0-464 15,0 0-628-15</inkml:trace>
  <inkml:trace contextRef="#ctx0" brushRef="#br0" timeOffset="127595.5">3802 12539 2776 0,'0'0'723'0,"0"0"-501"16,0 0 153-16,243-38-375 15,-56 5 0-15,-17 4 0 16,-27 2-634-16</inkml:trace>
  <inkml:trace contextRef="#ctx0" brushRef="#br0" timeOffset="127898.4">6187 12176 2647 0,'0'0'841'0,"0"0"-488"16,0 0-170-16,-38 136-111 15,29-2-72-15,9 23 0 16,0-5 0-16,24-34 0 16,-1-41 0-16,-3-25 0 15,2-18-150-15,17-22-435 16,-4-8-187-16,-2-4-20 0</inkml:trace>
  <inkml:trace contextRef="#ctx0" brushRef="#br0" timeOffset="128072.52">6420 12274 1026 0,'0'0'1297'0,"0"0"-470"16,0 0-262 0,0 0-313-16,0 0-123 0,3 124-129 0,21 11 0 15,1-3 0 1,-3-22 0-16,-6-31 0 0,-9-29 0 15,-7 14-264-15,-2-10-369 16,-19-14-494-16</inkml:trace>
  <inkml:trace contextRef="#ctx0" brushRef="#br0" timeOffset="128839.35">6022 12821 2392 0,'0'0'817'15,"0"0"-352"-15,0 0-208 16,0 0-92-16,0 0-165 0,125-42 0 16,-47 14 0-16,7-6 0 15,-1-6-84-15,-10 4-132 16,-14 4-63-16,-16 10 120 16,-17 8 102-16,-11 10 57 15,-12 4 54-15,-4 10 72 16,0 22 46-16,2 8-65 15,7 6-53-15,7 2-24 16,11-4-23-16,4-8-7 16,7-14-11-16,-1-11 11 15,1-11 0-15,-7-7 8 0,-2-23 10 16,-6-6 27 0,-5-8-2-16,-3 0 5 0,-1 2-7 15,-3 6-31-15,-3 12 33 16,-3 8-43-16,-1 14 0 15,1 2 0-15,4 10 0 16,2 24 0-16,7 12 0 16,2 14 0-16,2 12 0 15,1 7 0-15,-3 9 0 16,2 4 0-16,-2 4 0 16,0 3 0-16,-2-3 0 15,-5-2 0-15,-6-8 0 16,-7-6 0-16,0-9 0 0,-18-11 0 15,-16-12 0-15,-10-10 0 16,-5-16 0-16,-5-16 0 16,4-6 0-16,2-38 0 15,11-40 0-15,24-59 0 16,17-61 0-16,52-34 0 16,28-3-18-16,11 22-120 15,4 55-128-15,-17 39-7 16,-22 39-22-16,-17 34 47 15,-23 14 109-15,-4 4 139 16,-10 8 133-16,-4 4 366 16,-2 14-139-16,0 2-111 15,-15 20-113-15,1 24-136 0,4 38 0 16,7 43 0-16,3 35 0 16,20 15 0-16,15-11 0 15,2-22 0-15,-8-42 0 16,-10-19 0-16,-5-25 0 15,-7-10 0-15,-5-4 0 16,-2-4 0-16,0-8 0 16,-11-22-192-16,-16-34-286 0,2-22-257 15,3-12-215-15</inkml:trace>
  <inkml:trace contextRef="#ctx0" brushRef="#br0" timeOffset="129040.74">7442 12695 1646 0,'0'0'1015'15,"0"0"-351"-15,0 0-197 16,0 0-163-16,0 0-304 16,0 0 0-16,0 0 0 15,122-60 0-15,-73 84 0 16,-6 4 0-16,-18 4 0 16,-15 0-29-16,-10-2-59 0,-25 0 53 0,-20-4 35 15,-3-2-8-15,-10-2-107 16,14-5-529-16,15-9-1275 0</inkml:trace>
  <inkml:trace contextRef="#ctx0" brushRef="#br0" timeOffset="129468.65">7958 12635 1242 0,'0'0'849'16,"0"0"-332"-16,0 0-48 15,0 0-99-15,0 0-123 16,0 0-110-16,0 0-61 15,-40 60-17-15,31-16-2 16,5 2-43-16,4-2-13 16,6-8-2-16,28-10-45 15,12-13-10-15,12-13 1 16,2-7 13-16,-4-21 40 0,-13-12-1 16,-21-6 3-16,-20-6 74 15,-2 0 2-15,-29 4 37 16,-11 10-113-16,-2 11 0 15,1 18 0-15,10 9 0 16,14 4 0-16,10 20 0 16,7 4 0-16,20 0-60 15,25-6-56-15,48-14-133 16,-9-6-289-16,-5-2-504 0</inkml:trace>
  <inkml:trace contextRef="#ctx0" brushRef="#br0" timeOffset="130930.78">8934 12202 973 0,'0'0'802'16,"0"0"-290"-16,0 0-10 15,0 0-117-15,0 0-3 16,0 0-115-16,0 0-86 16,-48-74-89-16,48 112-92 15,-4 34 0-15,2 34 0 0,0 30 0 16,0-5 0-16,2-27 0 15,0-36 0-15,0-28 0 16,18-4 0 0,11-8 0-16,9-11 0 0,2-17 0 15,3-22 0-15,-4-28 0 16,-7-19 0-16,-3-27 0 16,-7-27 0-16,-7 9 0 15,-6 18 0-15,-7 28 0 16,-2 36 0-16,0 16 0 15,0 16 0-15,0 26 0 0,0 60 0 16,12 6 0-16,3-2 0 16,3-7 0-16,5-25 0 15,-2-2 0-15,6-6 0 16,-4-20 0-16,-5-14 0 16,-5-16 0-16,0-4 0 15,1-26 0 1,1-14 0-16,1-4 0 0,-1 0 0 15,-1 10 0-15,-5 11 0 16,-3 20 0-16,-2 7 0 16,4 16 0-16,3 20 0 0,5 6 0 15,5 4 0-15,6-6 0 16,9-8 0 0,7-10 0-16,3-16 0 0,3-6 0 15,-5-3 0-15,-3-26 0 16,-13-5 0-16,-12-8 0 15,-11-8 0-15,-5-2 0 16,0 0 0-16,-16 8 0 16,-2 13 0-16,-2 23 0 15,-2 8 0-15,2 39 0 16,5 16 0-16,5 10 0 16,10 1 0-1,10-10 0-15,25-13 0 0,14-16 0 0,9-17 0 16,2-10 0-16,-4-4 0 15,-10-24 0-15,-9-6 0 16,-12-8 0 0,-6-4 0-16,-8 4 0 0,-4 2 0 15,-3 12 0-15,-2 10 0 16,1 11 0-16,-3 7 0 16,2 3 0-16,2 16 0 15,3 10 0-15,2-1 0 16,0 2 0-16,-3-2 0 15,3-4 0-15,-2-8 0 0,-2-4 0 16,-3-8 0-16,0-4 0 16,-2 0 0-16,0 0 0 15,0-14 0 1,0-4 0-16,0-2 0 0,-2 2-53 16,-3 2-77-16,1 4-70 15,-1 6-44 1,3 2-81-16,2 4-18 0,-2 0 71 15,2 0 34-15,-5 0-12 0,3 0-28 16,0 0-128-16</inkml:trace>
  <inkml:trace contextRef="#ctx0" brushRef="#br0" timeOffset="131631.29">10195 12565 1418 0,'0'0'754'0,"0"0"-227"16,0 0-151-16,0 0-70 16,0 0-105-16,0 0-107 15,0 0-32-15,0-8-13 16,0 8-11-16,0-2 14 16,2 0-8-16,9-3-17 0,5 4 30 15,7-3-24-15,0 2 25 16,6 2-58-16,0 0 0 15,0 6 0-15,0 16 0 16,-4 8 0-16,0 8 0 16,-10 4 0-16,-3 2-11 15,-10 2-52-15,-2-4-33 16,-7-6 24-16,-15-5 30 16,-7-12 3-16,-2-7 33 15,2-7-1-15,4-5 7 0,10 0 0 16,13-18-10-1,2-2-35-15,29-6-68 0,17-1-104 16,16 0-102-16,7-4-282 16,1 1 81-16,-3 0 279 15,-11-2 175-15,-17 2 66 16,-12-2 374-16,-18 2 245 16,-9 0-120-16,0 4-189 15,-9 5-83 1,-5 11-19-16,4 10-62 0,1 9-61 15,-1 23-85-15,4 14 0 16,6 8 0-16,0 0 0 16,0-4 0-16,25-11 0 0,4-12-44 15,4-14-19-15,5-13 18 16,-3 0 36-16,-2-25 0 16,2-7 18-16,-7-8 0 15,1 0 45-15,0 2 2 16,-2 6-14-16,0 10-42 15,-1 12 0-15,1 10 0 16,-2 6 0-16,-1 24 0 16,-2 8 0-16,-6 6 0 0,-7 0 0 15,-7 0 0-15,-2-6-54 16,-6-7-183-16,-42-21-256 16,4-9-209-16,-1-1-484 0</inkml:trace>
  <inkml:trace contextRef="#ctx0" brushRef="#br0" timeOffset="131770.81">10928 12037 2529 0,'0'0'780'0,"0"0"-301"16,0 0-337-16,0 0-87 15,0 0-55-15,-116 41-363 16,70-23-943-16</inkml:trace>
  <inkml:trace contextRef="#ctx0" brushRef="#br0" timeOffset="131971.1">8709 12304 3193 0,'0'0'675'15,"0"0"-543"-15,0 0-36 16,142-28-96-16,-3 12-50 16,-14 4-632-16,-1 6-1263 0</inkml:trace>
  <inkml:trace contextRef="#ctx0" brushRef="#br0" timeOffset="132171.62">11679 12432 1204 0,'0'0'2190'0,"0"0"-1672"15,0 0-452-15,0 0-66 16,0 0-295-16,0 0-1190 0</inkml:trace>
  <inkml:trace contextRef="#ctx0" brushRef="#br0" timeOffset="132271.87">11745 12946 2031 0,'0'0'962'0,"0"0"-352"15,0 0-366-15,0 0-127 16,0 0-117-16,0 0-685 0</inkml:trace>
  <inkml:trace contextRef="#ctx0" brushRef="#br0" timeOffset="132434.81">12036 12641 2682 0,'0'0'962'0,"0"0"-510"16,0 0-452-16,0 0 0 0,145-44 0 15,-70 34 0-15,4 0 0 16,2 2 0-16,-18 1-711 16,-22 2-1470-16</inkml:trace>
  <inkml:trace contextRef="#ctx0" brushRef="#br0" timeOffset="135071.41">2609 13664 1744 0,'0'0'558'16,"0"0"-317"-16,0 0 136 15,0 0-39-15,0 0-131 16,0 0-77-16,0 0-19 16,-8-6-15-16,12 6-18 15,29 0-27-15,38 1 5 16,64 2-28-16,93-3-14 0,61-21 4 16,23-11-18-16,-17-2-6 0,-60 6 5 15,-65 6-20-15,-56 8-5 16,-52 4-46-16,-30 8-54 15,-26 2-126-15,-6 0-510 16,0 0-941-16</inkml:trace>
  <inkml:trace contextRef="#ctx0" brushRef="#br0" timeOffset="135605.76">7847 13369 1685 0,'0'0'650'0,"0"0"-334"15,0 0 56-15,0 0-44 16,0 0-124-16,0 0-77 16,116-10-13-16,24-2-12 15,87-6-39-15,54 0-30 16,29 0-6-16,2 4-27 16,-29 4 1-16,-20 2 4 0,-32 1-3 15,-42 1-2-15,-57 5 0 16,-50-2-9-16,-37 3 3 15,-27 0 3-15,-4 0 3 16,-8 0 6-16,-2 0 1 16,1 0 13-16,3 0-20 15,15 0-14-15,50 0-70 16,-3 3-255-16,3-2-739 0</inkml:trace>
  <inkml:trace contextRef="#ctx0" brushRef="#br0" timeOffset="135763.18">11568 13258 316 0,'0'0'2484'15,"0"0"-1876"-15,0 0-372 16,0 0-22-16,0 0-214 16,0 0-57-16,0 0-727 0</inkml:trace>
  <inkml:trace contextRef="#ctx0" brushRef="#br0" timeOffset="137834.01">14658 12479 535 0,'0'0'63'16,"158"-33"-63"-16,-75 22-86 0</inkml:trace>
  <inkml:trace contextRef="#ctx0" brushRef="#br0" timeOffset="137928.7">15169 12573 332 0,'0'0'339'15,"0"0"-222"-15,0 0-20 0,-114 44-97 16,93-32-23-16,11 0-821 0</inkml:trace>
  <inkml:trace contextRef="#ctx0" brushRef="#br0" timeOffset="138858.96">15070 12314 1422 0,'0'0'618'16,"0"0"-288"-16,0 0 212 15,0 0-179-15,7-106-35 16,-7 104-106-16,0 2-68 16,-9 8-37-16,-4 28-117 15,-1 16 0-15,-1 18 0 16,-1 12 0-16,3 5 0 16,-3 1 0-16,-4-2 0 0,-2-4 0 15,-10-7 0 1,-3-7 0-16,-7-10 0 0,-3-12 0 15,1-10 0 1,3-16 0 0,8-16 0-16,8-4 0 0,12-20 0 0,9-18 0 15,4-6 0-15,0-2 0 16,20 6 0-16,4 7 0 16,5 14 0-16,4 10 0 15,4 9 0-15,2 4 0 31,6 23 0-31,2 5 0 0,3 4 0 16,4-2 0-16,0-4 0 16,0-8 0-16,-4-12 0 15,-3-8 0-15,-7-2 0 16,-4-12 0-16,-7-14 0 16,-7-8 0-16,-3-2 0 15,-9-7 0-15,-3 3 0 16,-5 2 0-16,-2 8 0 0,0 10 0 15,-2 12 0 1,-9 8 0-16,-3 14 0 0,-1 25 0 16,5 8 0-16,10 6 0 15,0-3 0-15,27-10 0 16,23-14 0-16,14-18 0 16,15-8 0-16,2-24-12 15,2-22 3-15,-12-14 0 16,-13-11 9-16,-20-7 1 15,-18-6 28-15,-18 2-29 16,-2 4 0-16,-8 13 0 16,-10 19 0-16,0 18 0 15,4 22 0-15,8 6 0 0,6 34 0 16,0 22 0-16,2 19 0 16,14 9 0-16,4 4 0 15,2-3 0-15,-4-12 0 16,-3-10 0-16,-4-19 0 15,-3-16 0-15,-4-16 0 16,0-12 0-16,1-6 0 16,5-30 0-16,4-12 0 15,7-9 0-15,5-1 0 16,3 8 0-16,4 14 0 16,21 24-83-16,-9 12-639 0,-3 0-1033 15</inkml:trace>
  <inkml:trace contextRef="#ctx0" brushRef="#br0" timeOffset="139371.34">16958 12683 2512 0,'0'0'969'0,"0"0"-594"0,0 0-135 0,0 0-240 16,0 0 0-16,0 0 0 15,-8 140 0-15,14-90 0 16,13-9 0-16,8-9 0 16,4-16 0-16,7-14 0 15,2-2-32 1,2-28 13-16,-2-14 18 0,-1-11 1 16,-6-9 0-16,-2-10 1 15,-7-8-1-15,-6-4 30 16,-7-1-9-16,-7 11-21 15,-4 14 0-15,0 22 0 16,0 24 0 0,-2 14 0-16,-2 50 0 15,4 49 0-15,0 35 0 16,2-4 0-16,12-24 0 16,-1-38 0-16,-3-27 0 15,0-5 0-15,-1-6 0 16,0-6 0-16,-4-18 0 15,-3-6 0-15,0-20 0 16,-2-22 0-16,5-13 0 16,5-9 0-16,11 0 0 0,10 10 0 15,11 10 0-15,9 18 0 16,8 14 0-16,-1 12 0 16,2 4-180-16,-16 14-409 15,-22 0-477-15</inkml:trace>
  <inkml:trace contextRef="#ctx0" brushRef="#br0" timeOffset="139528.79">16987 12151 2365 0,'0'0'799'0,"0"0"-329"15,0 0-227-15,0 0-89 0,0 0-154 16,0 0-274-16,0 0-1134 0</inkml:trace>
  <inkml:trace contextRef="#ctx0" brushRef="#br0" timeOffset="140159.94">18539 12114 2808 0,'0'0'787'16,"0"0"-521"-16,0 0-31 0,0 0-235 15,-24 180 0-15,21-38 0 16,3 9 0-16,0-27 0 16,11-36 0-16,1-41 0 15,-3-17-35-15,-1-6-53 16,2-8 7-16,-4-14 55 15,-1-2 26-15,-1-39 15 16,0-12 12-16,8-14 41 16,5-1-31-16,6 6-10 15,6 12 29-15,6 18-56 0,5 19 0 16,3 11 0 0,1 11 0-16,-3 21 0 0,-8 8-9 15,-13 6-71-15,-14 2-65 16,-6-2-2-1,-21-3 10-15,-27-7 19 0,-8-8 59 16,-1-9 44-16,2-8 15 16,12-7 32-16,17-4 73 15,18 0 22-15,8 0 29 16,29-11-93-16,27-3-36 0,19-1-25 16,13-2-2-16,7 1-12 15,4-4-44-15,-10 0-8 16,-11-4 50-16,-18-4 5 15,-22-2 9-15,-22-2 37 16,-16-2 20-16,-7 2 6 16,-27 8-16-16,-8 10-2 15,-4 14-9-15,3 0-18 16,7 34 6-16,14 16 2 16,13 12-26-16,9 4 0 0,33-4 0 15,41-5 0-15,44-25 0 16,25-32-38-16,-16 0-239 15,-32-30-793-15</inkml:trace>
  <inkml:trace contextRef="#ctx0" brushRef="#br0" timeOffset="141158.84">20328 12087 1272 0,'0'0'1688'0,"0"0"-949"0,0 0-495 16,0 0-91-16,0 0-153 16,0 0 0-16,-6 103 0 15,21-31 0-15,1 12 0 16,1 9 0-16,-1-2 0 16,-1-2 0-16,4-9 0 15,1-12 0-15,7-16 0 16,4-16 0-1,7-18 0-15,4-18 0 0,3-1 0 16,-1-32-3-16,-4-13 6 16,-9-14-3-16,-11-8 0 0,-11-4 0 15,-9 4 0-15,0 9 0 16,-17 17 0-16,-12 18 0 16,-2 16 0-1,-3 8 0-15,7 4 0 0,9 16 0 16,14 7 0-16,4-4 0 15,14 0 0-15,23-8 0 16,17-4 0-16,8-7 0 16,3-4 0-16,-5 0 0 15,-11 0 0-15,-14 0 0 16,-14 0 0-16,-13 11 0 16,-6 10 0-16,-2 7 0 0,0 4 0 15,0 2 0-15,6-4 0 16,7-6 0-16,9-8 0 15,7-10 0-15,9-6 0 16,2 0 0-16,-3-14 0 16,0-12 0-1,-6-2 0-15,-5-4 0 0,-4-2 0 16,-1 2 0-16,-4 3 0 16,-3 7 0-16,-5 8 0 0,-3 14 0 15,-4 0 0 1,0 18 0-16,0 17 0 0,6 3 0 15,1-2 0 1,1-4 0-16,9-10 0 0,3-12 0 16,0-10-21-16,2 0 6 15,1-20 15-15,-2-10 0 16,-4-4 1-16,-1-2 14 16,1 4 5-16,-4 6-20 15,-2 8 0-15,-2 9 0 16,-2 9 0-1,0 4 0-15,0 23 0 16,2 7 0-16,5 4 0 0,3-2 0 0,8-6 0 16,7-12 0-16,6-10 0 31,7-8 0-31,2-12 0 0,0-20 0 16,-4-8 0-16,-5-6 0 15,-7-6 0-15,-6-2 0 16,-10-1 0-16,-3 7 0 15,-12 12 0-15,-2 12 0 16,-2 20 0-16,-21 4 0 16,-3 34 0-16,2 18 0 15,3 8 0-15,11 6 0 0,10-3 0 16,4-7 0 0,27-12 0-16,11-12 0 0,10-14 0 15,0-14 0-15,-2-4-174 16,-25-26-351-16,-17-8-356 15,-8-2-1311-15</inkml:trace>
  <inkml:trace contextRef="#ctx0" brushRef="#br0" timeOffset="141331.4">20482 12294 2013 0,'0'0'1086'0,"0"0"-450"0,0 0-409 15,174-48-93 1,-59 32-134-16,35-8 0 0,-36 5-320 16,-41 4-1525-16</inkml:trace>
  <inkml:trace contextRef="#ctx0" brushRef="#br0" timeOffset="141770.76">23867 11999 2089 0,'0'0'739'16,"0"0"-249"-16,0 0-132 0,-114-110-100 16,89 110-96-16,8 10-162 15,3 56 0-15,14 48 0 16,3 45 0-16,25 19 0 15,11-1 0-15,-6-21 0 16,-6-27 0-16,-12-25 0 16,-6-26 0-16,-9-24 0 15,0-12 0-15,-5-2 0 16,-22-4-260-16,-37-21-348 16,4-15-277-16,-1-3-215 0</inkml:trace>
  <inkml:trace contextRef="#ctx0" brushRef="#br0" timeOffset="142259.06">23345 12691 1774 0,'0'0'804'0,"0"0"-216"15,0 0-238-15,0 0-143 16,0 0-126-16,176-114-37 16,-84 90-44-16,6 0-6 15,0-4-72-15,-7 2-69 16,-16-5 53-1,-17-1 46-15,-15 2 43 0,-18 2 5 16,-16 4 57-16,-9 6 80 0,0 12 16 16,-14 6-62-1,-6 12-50-15,0 22-19 0,5 12-1 16,7 6 9-16,8 1-15 16,10-8-1-1,19-8-5-15,6-13-9 0,3-14-2 16,0-10-5-16,-3 0 7 15,-6-26 11-15,0-6-10 16,-4-4 6-16,2-6-7 16,0-1 1-16,2 3 8 15,0 6 7-15,-2 10-16 16,-6 12 0 0,0 12 0-16,-3 6 0 0,-5 26 0 0,0 12 0 15,-2 6 0 1,-2 0 0-16,-2-3 0 0,-1-11 0 15,4-12 0-15,-4-10 0 16,3-14 0-16,3 0 0 16,3-22 0-1,3-16 0-15,7-10 0 16,3-9 0-16,8-1 0 0,4 2 0 16,2 10 0-16,-3 18 0 15,-11 28 0-15,-10 18-532 16,-14 14-1392-16</inkml:trace>
  <inkml:trace contextRef="#ctx0" brushRef="#br0" timeOffset="143304.41">9223 13954 1965 0,'0'0'575'0,"0"0"-101"0,0 0-169 16,0 0-124-16,0 0-89 15,0 0-35-15,108-104 28 16,-62 92 23-16,1 8-28 15,-3 4 2-15,-5 22-28 16,-6 22-16-16,-11 18-38 16,-8 10 0-16,-12 7 0 15,-2 1 0-15,0-10 0 16,-9-14 0 0,0-14 0-16,4-20 0 0,3-15 0 15,2-7 0-15,0-22 0 0,5-23 0 16,11-17 0-16,4-14 0 15,4-4 0-15,0 1 0 16,1 15 0-16,0 16 0 16,-4 22 0-16,4 20 0 15,2 6 0-15,0 28 0 16,2 19 0-16,2 4 0 16,-4 7 0-16,-4-1 0 15,-6-3 0-15,-1-12 0 16,-5-4 0-16,-1-12-39 15,11-10-293-15,-6-10-419 0,1-6-595 16</inkml:trace>
  <inkml:trace contextRef="#ctx0" brushRef="#br0" timeOffset="143461.44">10409 13952 1174 0,'0'0'1597'16,"0"0"-982"-1,0 0-264-15,0 0-108 0,0 0-127 16,0 0-116-16,152-86 0 16,-81 70-26-16,7 12-218 15,-18 4-394-15,-24 0-644 0</inkml:trace>
  <inkml:trace contextRef="#ctx0" brushRef="#br0" timeOffset="143604.93">10563 14135 1716 0,'0'0'899'0,"0"0"-390"0,0 0-160 0,0 0-136 16,0 0-110-16,185-30-83 15,-61 2-20-15,-14 3-353 16,-16 2-896-16</inkml:trace>
  <inkml:trace contextRef="#ctx0" brushRef="#br0" timeOffset="143829.6">11474 13573 2036 0,'0'0'946'16,"0"0"-272"-16,0 0-234 16,0 0-440-16,0 0 0 0,0 0 0 15,-40 104 0 1,38-27 0-16,-3 11 0 0,3 2 0 15,2-1 0-15,0-9 0 16,0-16 0-16,0-12 0 16,7-20 0-16,11-18-84 15,19-24-457-15,-1-22-202 16,-3-8-412-16</inkml:trace>
  <inkml:trace contextRef="#ctx0" brushRef="#br0" timeOffset="144171.26">11846 13684 1315 0,'0'0'848'0,"0"0"-178"16,0 0-175-16,0 0-177 0,0 0-107 16,0 0-82-16,0 0-19 15,-38 56-110-15,12-20 0 16,-8 4 0-16,-6 4 0 16,-6 0 0-16,-2-4 0 15,8-5 0-15,9-10 0 16,13-8 0-16,14-12 0 15,4-2 0-15,8-3 0 16,29 0 0-16,11 0 0 16,10 0 0-16,7 0 0 15,2 0 0-15,-5 0 0 0,-6 5 0 16,-14 5 0-16,-10 1 0 16,-17-1 0-16,-6-2-56 15,-7-2-115-15,0-1-91 16,-2 0-256-16,0-5-630 0</inkml:trace>
  <inkml:trace contextRef="#ctx0" brushRef="#br0" timeOffset="145996.71">13230 14111 1405 0,'0'0'655'15,"0"0"-107"-15,-9-104-55 16,4 59-142-16,-1 7-60 16,-1 12-63-16,-2 10-103 15,0 16-125-15,0 4 0 0,-2 34 0 16,0 24 0-1,2 14 0-15,9 7 0 0,0-3 0 16,11-8 0-16,18-22 0 16,9-20 0-16,5-17 0 15,-1-13 0 1,0-25 0-16,-6-19 0 16,-5-14 0-16,-7-6 0 0,-4 2 0 15,-4 8 0-15,-3 15 0 16,-2 20 0-16,3 15 0 15,1 4 0-15,6 23 0 16,3 16 0-16,3-1 0 16,2 0 0-16,-3-6 0 15,1-10 0-15,-7-12 0 16,-5-10 0-16,-1 0 0 16,-7-22 0-16,-5-12 0 15,-2-8 0-15,0 1 0 16,0 4 0-16,0 11 0 15,0 7 0-15,2 11 0 16,12 8 0-16,8 0 0 0,16 4 0 16,13 2 0-16,11-6 0 15,6 0 0-15,1-18 0 16,-9-14 0-16,-9-8 0 16,-15-8 0-16,-14-2 0 15,-16-4 0-15,-6 0 0 16,-4 4 0-16,-20 7 0 15,-1 14 0-15,1 14 0 16,-1 15 0-16,5 18 0 16,2 33 0-16,10 17 0 0,2 12 0 15,6 6 0 1,0-2 0-16,14-8 0 0,9-9 0 16,-2-21 0-16,2-16 0 15,-3-14 0-15,-5-16 0 16,-3 0 0-16,-3-22 0 15,-1-16 0-15,1-4 0 16,3-1 0-16,-1 6 0 16,3 12 0-16,3 14 0 15,3 11 0-15,7 9 0 16,4 28 0-16,7 3 0 0,2 4 0 16,5-4 0-16,1-6 0 31,1-14 0-31,-3-10 0 0,-3-10 0 0,-5 0 0 15,-7-20 0-15,-10-8 0 16,-3-6 0-16,-7-4 0 16,-7-3 0-16,-2 5 0 15,0 6 0-15,0 12 0 16,-6 12 0-16,3 6 0 16,1 21 0-16,2 16 0 15,0 9 0-15,13 3 0 16,12-5 0-16,10-12 0 15,5-10 0-15,5-14 0 0,-1-8 0 16,-1-6 0-16,-7-20 0 16,-7-4 0-16,-7-6 0 15,-6-3 0-15,-4 6 0 16,-2 2 0-16,1 9 0 16,-2 12 0-16,4 10 0 15,3 0 0-15,6 20 0 16,3 13 0-16,6 1 0 15,0 2 0-15,3-2 0 16,1-12 0 0,0-6 0-16,4-10 0 0,1-6 0 0,0 0 0 15,0-22 0 1,0-8 0-16,-4-10 0 0,-5-5 0 16,-6-5 0-16,-8-2 0 15,-10 4 0-15,-7 6 0 16,0 14 0-16,-18 16 0 15,-11 12 0-15,-4 18 0 16,2 28 0-16,2 13 0 16,10 6 0-16,17-3 0 15,2-5 0-15,39-13 0 16,36-18 0-16,50-26 0 0,-13 0-170 16,-10-16-692-16</inkml:trace>
  <inkml:trace contextRef="#ctx0" brushRef="#br0" timeOffset="146558.72">17229 13569 1577 0,'0'0'698'0,"0"0"-184"16,0 0-20-16,-15-104-129 16,12 94-114-16,1 10-54 15,0 12-197-15,2 28 0 0,0 22 0 16,0 10 0 0,0 13 0-16,7-1 0 0,1-2 0 15,2-3 0-15,-2-13 0 16,1-12 0-16,0-14 0 15,0-12 0-15,6-28-194 16,-1 0-586-16,1-18-498 0</inkml:trace>
  <inkml:trace contextRef="#ctx0" brushRef="#br0" timeOffset="146833.15">17726 13651 1498 0,'0'0'1044'16,"0"0"-385"-16,0 0-316 0,0 0-97 15,0 0-65-15,-159 47-56 16,109-18-125-16,-8 6 0 16,0 1 0-16,-3 0 0 15,8-4 0-15,11-8 0 16,15-6 0-16,18-10 0 16,9-2 0-16,20-4 0 15,25 2 0-15,13-2 0 16,9 2 0-16,4 2 0 15,1 2 0-15,-6 6 0 16,-6 3 0-16,-9 2 0 0,-8 4 0 16,-5-1-119-1,6-4-238-15,-11-6-508 0,-2-8-818 0</inkml:trace>
  <inkml:trace contextRef="#ctx0" brushRef="#br0" timeOffset="147163.66">18286 13646 818 0,'0'0'1838'0,"0"0"-1086"0,0 0-390 15,0 0-36 1,0 0-326-16,0 0 0 0,0 0 0 0,35 44 0 16,27-12 0-16,14-4 0 15,2-4 0 1,3-8 0-16,-10-8 0 0,-11-6 0 15,-18-2-3-15,-15 0-9 16,-19 0 12-16,-8 0 15 16,0 0-15-16,-27 10 0 15,-12 4 0-15,-10 10 0 16,-7 6 0-16,-6 6 0 16,-5 2 0-16,5 3 0 15,4-1 0-15,11-7 0 16,18-2-30-16,29-5-251 0,0-8-458 15,24-10-466-15</inkml:trace>
  <inkml:trace contextRef="#ctx0" brushRef="#br0" timeOffset="147368.16">18898 14029 1650 0,'0'0'792'0,"0"0"-230"15,0 0-68-15,0 0-187 16,0 0-107-16,0 0-109 15,0 0-91-15,-134 72 0 16,78-32 0-16,3 2 0 16,4-2 0-16,13-4-18 0,30-12-185 15,6-8-303-15,11-16-536 0</inkml:trace>
  <inkml:trace contextRef="#ctx0" brushRef="#br0" timeOffset="147761.6">19618 13698 2230 0,'0'0'781'0,"0"0"-437"0,0 0-44 31,0 0-101-31,0 0-82 0,22-102-70 0,5 83-14 15,4 7-17-15,5 4-7 16,1 8 11-16,3 0-20 16,-4 4 0-16,-5 18 0 15,-9 9 0-15,-10 5 0 16,-12 5-12-16,0 6 12 16,-29 5 12-1,-12 0-12 1,-7 0 0-16,-6-2 0 0,0-5 0 15,4-8 0-15,7-11 0 16,14-7 0-16,14-10 0 16,13-6 0-16,2-3 0 15,23 0 0-15,25-6 0 16,10-10 0-16,13-2 0 16,5-3 0-16,-3 6 0 15,-2-2 0-15,-11 7-11 16,-6 6-184-16,-18 3-300 15,-10 1-556-15</inkml:trace>
  <inkml:trace contextRef="#ctx0" brushRef="#br0" timeOffset="147935.07">20736 13994 2385 0,'0'0'997'16,"0"0"-490"-16,0 0-300 15,0 0-207-15,0 0 0 16,0 0-616-16</inkml:trace>
  <inkml:trace contextRef="#ctx0" brushRef="#br0" timeOffset="151968.37">2659 14887 1196 0,'0'0'1679'0,"0"0"-1449"16,0 0-49-16,0 0 21 15,0 0-97 1,0 0-61-16,-10-14-5 0,10 11 60 16,-5-2 19-16,-1-9-22 15,-4-3-45-15,-3-6-19 16,-5 1-8-16,-1-6-24 15,0 3 0-15,-1 5 0 16,5 6 0-16,4 6 0 16,4 6 0-16,7 2 0 15,0 0 0-15,11 8 0 16,21 8 0-16,10 0 0 16,16-5 0-16,6-6 0 0,3-5 0 15,-7-5 0 1,-8-12 0-16,-19-5 0 0,-13 4 0 31,-11 0 0-31,-9 6 0 0,0 6 0 16,-4 2 0-16,-10 4 0 0,1 16 0 15,-1 30 0-15,3 35 0 16,9 31 0-16,2 0 0 16,0-6 0-16,2-20 0 15,9-15 0-15,-2 5 0 16,-2 4 0-16,-7-10 0 0,0-11 0 15,-29-15 0-15,-13-12 0 16,-10-10 0-16,-8-18 0 16,0-4 0-16,6-8 0 15,12-24 0-15,18-3 0 16,19-5 0-16,5-6 0 31,44-2 0-31,24-6 0 0,18-4-12 16,15 0-125-16,1 0-109 15,-8-3-10 1,-16 3 85-16,-23 2 98 0,-24 4 73 16,-15 4 22-16,-16 12 128 15,0 10 60-15,-2 14-3 16,-8 12-14-16,-2 12-80 16,1 30-113-16,7 18 0 15,4 14 0-15,0 8 0 16,0 1 0-16,10-5 0 15,7-8 0-15,-2-8 0 16,1-20 0-16,-6-8 0 16,-1-16 0-16,-5-14 0 15,-1-4 0-15,-1-4 0 0,-2-26 0 16,3-8 0-16,-1-4 0 16,0 0 0-16,3 10 0 15,-1 10 0-15,2 18 0 16,6 4 0-16,3 4 0 15,10 24 0-15,8 0 0 16,9 6 0-16,8-4-131 16,30-6-173-16,-11-8-489 15,-9-6-647-15</inkml:trace>
  <inkml:trace contextRef="#ctx0" brushRef="#br0" timeOffset="152535.63">4086 15324 1549 0,'0'0'950'15,"0"0"-451"-15,0 0-10 16,0 0-206-16,0 0-116 16,0 0-91-16,0 0-26 15,-105-66-17-15,65 78-33 16,-4 20 0-16,-3 10 0 16,7 6 0-16,6 0 0 15,16-6 0-15,14-8 0 0,4-16 0 16,15-12 0-16,18-6-7 15,8-14 6-15,-1-18-4 16,-2-8 5-16,-7 0 13 16,-11 0-13-16,-7 8 0 15,-5 6 0-15,-6 12 0 16,-2 14 0-16,0 0 0 16,0 22 0-16,0 14 0 15,8 6 0-15,5-2 0 16,12-6 0-16,4-16 0 15,9-14 0-15,2-4-13 16,2-26 13-16,-2-16 0 0,-6-10 0 16,-8-2 1-16,-7-8 0 15,-9 0 10-15,-7-5-11 16,-3 9 0-16,0 10 0 16,-5 12 0-16,-3 22 0 15,1 14 0-15,5 26 0 16,2 32 0-16,0 17 0 15,0 15 0-15,13 0 0 16,5-4 0-16,2-12 0 0,-2-16 0 16,-3-17 0-1,-3-19 0-15,-6-18 0 0,1-4 0 16,-1-17 0-16,8-15 0 16,5-13 0-16,11-8 0 15,30-9 0-15,-4 14-197 16,-3 20-1054-16</inkml:trace>
  <inkml:trace contextRef="#ctx0" brushRef="#br0" timeOffset="152931.26">5407 15316 2065 0,'0'0'1020'0,"0"0"-461"16,0 0-259-16,0 0-148 16,0 0-152-16,0 0 0 15,0 0 0-15,-65 98 0 16,83-36 0-16,5 0 0 16,1-7 0-16,-2-11 0 0,1-20 0 15,-1-16 0-15,0-8 0 16,7-28 0-16,4-16 0 15,6-15 0-15,0-7 0 16,1 2 0-16,3 12 0 16,-3 8 0-16,0 22 0 15,-2 16 0-15,-2 6 0 16,-1 26 0-16,-1 16 0 0,-3 10 0 16,-4 6 0-16,-5 0 0 15,-9-8 0-15,-8-1 0 16,-5-13-24-16,-34-14-146 31,-12-8-191-31,-6-14-640 0</inkml:trace>
  <inkml:trace contextRef="#ctx0" brushRef="#br0" timeOffset="153106.64">5371 14905 2756 0,'0'0'713'16,"0"0"-365"-16,0 0-69 16,0 0-279-16,0 0-26 15,0 0-271-15,170 44-1277 0</inkml:trace>
  <inkml:trace contextRef="#ctx0" brushRef="#br0" timeOffset="153534.87">7251 15468 2540 0,'0'0'573'0,"0"0"-230"16,0 0-34-16,0 0-102 15,0 0-83-15,-95-108-124 16,40 108 0-16,-5 10 0 16,-1 30 0-16,10 14 0 15,11 12 0-15,17 1 0 16,21-9 0-16,2-14 0 16,34-16 0-16,15-20 0 15,8-8 0-15,3-18 0 16,-4-22 0-16,-9-4 0 15,-7-6 0-15,-13 1 0 16,-6 9 0-16,-9 8 0 0,-5 16 0 16,-3 12 0-16,1 4 0 15,2 26 0-15,6 18 0 16,7 6 0-16,7 7 0 16,4-7 0-16,16-2 0 15,-10-12-89-15,-5-18-872 0</inkml:trace>
  <inkml:trace contextRef="#ctx0" brushRef="#br0" timeOffset="154604.84">8976 15570 1051 0,'0'0'1592'0,"0"0"-977"15,0 0-366-15,0 0-62 16,5-142-52-16,8 80-46 15,8-6-38-15,-2-12-21 16,1-23-18-16,-1-23 6 16,-9 6 4-1,-5 17-14-15,-5 23 5 16,0 40 11-16,0 12-24 0,-13 20 0 16,-5 12 0-16,-3 62 0 15,4 44 0-15,5 1 0 16,8-3 0-16,4-12 0 0,4-28 0 15,21 7 0 1,12-3 0-16,13-14 0 0,8-18 0 16,4-18 0-16,3-16 0 15,-7-6 0-15,-9-16 0 16,-13-14 0-16,-15-10 0 16,-9-10 0-16,-12-2 0 15,0 2 0-15,0 7 0 16,-14 11 0-16,-5 14 0 15,-4 14 0-15,-2 4 0 16,-1 12 0-16,4 10 0 16,8 6 0-16,12 3 0 15,2-9 0-15,25-4 0 0,19-4 0 16,18-10 0-16,8-4 0 16,-1 0 0-1,-5 0 0-15,-14 0 0 0,-15 0 0 16,-15 0 0-16,-13 8 0 15,-7 16 0-15,0 8 0 16,-18 4 0-16,0 6 0 16,5-2 0-16,6-4 0 15,7-4 0-15,0-10 0 16,20-9 0-16,14-8 0 0,10-5 0 16,8-5 0-16,0-20 0 15,2-7 0-15,-4-4 0 16,-11-10 0-16,-10-2 0 15,-8-4 0-15,-13 2 0 16,-8 10 0-16,0 4 0 31,-16 17 0-31,-7 15 0 0,-6 4 0 0,-3 23 0 16,8 17 0-16,8 6 0 16,13 10 0-1,3-2 0-15,23-6 0 0,26-8 0 0,16-12 0 16,15-15 0-1,11-13 0-15,2 0 0 16,-3-23 0 0,-12-11 0-16,-18-8 0 15,-18-4 0-15,-19-6 0 16,-21 0 0-16,-2 2 0 16,-18 7 0-16,-13 19 0 15,-5 12 0-15,3 12 0 16,4 30 0-16,14 19 0 15,15 13 0-15,2 2 0 16,33-2 0-16,16-4 0 0,9-18 0 16,5-9 0-1,0-16 0-15,-5-11 0 0,-13-4 0 16,-27-14-122-16,-16-8-508 16,-4 0-635-16</inkml:trace>
  <inkml:trace contextRef="#ctx0" brushRef="#br0" timeOffset="154834.43">8979 14732 2624 0,'0'0'915'16,"0"0"-618"-16,0 0-37 15,0 0-260-15,173 0 0 16,-44 0 0-16,35 0 0 16,-22 0 0-16,-22 0-1516 0</inkml:trace>
  <inkml:trace contextRef="#ctx0" brushRef="#br0" timeOffset="156094.6">12668 15245 905 0,'0'0'1387'0,"0"0"-792"15,0 0-210 1,0 0 108 0,0 0-261-16,0 0-133 15,0 0-99-15,-98 25 0 16,87 47 0-16,9 4 0 15,2-6 0-15,11-6 0 16,18-19 0-16,9-15 0 16,7-19 0-16,-3-11 0 15,0-11 0-15,-6-23 0 0,-10-15 0 16,-6-5 0 0,-6 0 0-16,-7 0 0 0,-1 10 0 15,-4 14 0-15,-2 20 0 16,3 10 0-16,-1 18 0 15,4 26 0-15,8 10 0 16,3 0 0-16,10 0 0 16,7-11 0-16,-1-11 0 15,3-14 0-15,-4-18 0 16,-6 0 0-16,-6-27 0 16,0-9 0-16,-2-9 0 15,0-4 0-15,-3 1 0 0,1 8 0 16,-3 12 0-16,-1 12 0 15,-4 16 0-15,1 0 0 16,5 30 0-16,1 10 0 16,10 0 0-16,6 4 0 15,9-12 0-15,9-6 0 16,7-17 0-16,0-9 0 16,-8 0 0-16,-3-25 0 15,-13-11 0-15,-13-6 0 16,-5-6 0-16,-10-10 0 15,-4-4 0-15,0-6 0 16,0 1 0-16,-2 9 0 0,-7 18 0 16,-2 24 0-16,0 16 0 15,-1 34 0-15,3 30 0 16,7 19 0-16,2 11 0 16,11-6 0-16,26-2 0 15,15-19 0-15,16-17 0 16,7-24 0-16,4-22 0 15,-8-7 0-15,-9-33 0 16,-18-14 0-16,-17-12 0 16,-15-14 0-16,-12-4 0 15,0-10 0-15,0-4 0 16,-14 9 0-16,1 11 0 0,1 28 0 16,6 24 0-16,1 22 0 15,5 34 0-15,0 30 0 16,0 12 0-16,13 10 0 15,8-3 0-15,3-7 0 16,3-14 0-16,-3-12 0 16,-1-14 0-16,-7-14 0 15,-8-16 0-15,-3-6 0 16,-1-2 0-16,0-24 0 16,6-14 0-16,1-4 0 15,7-2 0-15,3-2 0 0,2 12 0 16,0 14 0-16,-1 20 0 15,0 4 0-15,0 34 0 16,3 16 0-16,0 2 0 16,4 4 0-16,0-8 0 15,-3-7 0-15,-2-15 0 16,-15-20-263-16,-6-8-403 16,-3 0-312-16</inkml:trace>
  <inkml:trace contextRef="#ctx0" brushRef="#br0" timeOffset="156267.44">13675 15154 1392 0,'0'0'1271'16,"0"0"-913"-16,0 0-94 16,0 0-22-16,154 1-158 15,-67-1-84-15,7-19-207 16,-23-8-504-16,-31-3-684 0</inkml:trace>
  <inkml:trace contextRef="#ctx0" brushRef="#br0" timeOffset="156425.06">13011 14780 2020 0,'0'0'938'15,"0"0"-394"-15,0 0-268 16,0 0-115-16,0 0-161 15,0 0-95-15,0 0-476 16,54 39-998-16</inkml:trace>
  <inkml:trace contextRef="#ctx0" brushRef="#br0" timeOffset="157033.31">17020 14702 2431 0,'0'0'827'15,"0"0"-469"-15,0 0 122 16,0 0-480-16,0 0 0 15,0 0 0-15,-45 150 0 16,43-43 0-16,2-5 0 16,0-9 0-16,0-21 0 0,0 4 0 31,6 0 0-31,4-12 0 0,-4-20 0 16,1-18 0-16,7-26 0 15,-3-14-245-15,1-18-761 0</inkml:trace>
  <inkml:trace contextRef="#ctx0" brushRef="#br0" timeOffset="157300.81">17490 14909 2264 0,'0'0'1001'0,"0"0"-517"16,0 0-137-16,0 0-347 16,-118 54 0-16,76-20 0 15,-3 4 0-15,-2-2 0 16,-4 0 0-16,-3-2 0 15,3-10 0-15,6-2 0 16,10-9 0-16,12-8 0 16,15-5 0-16,8 0 0 15,0 0 0-15,18-5 0 16,11-4 0-16,6 9 0 16,7 0 0-16,8 9 0 15,8 17 0-15,9 10 0 0,6 0 0 16,9 8 0-16,3-4 0 15,24 8 0-15,-20-6-555 16,-20-12-952-16</inkml:trace>
  <inkml:trace contextRef="#ctx0" brushRef="#br0" timeOffset="157631.22">18454 15003 712 0,'0'0'2145'0,"0"0"-1370"0,0 0-457 16,0 0-172-16,0 0-146 15,0 0 0-15,16 112 0 16,4-41 0-16,9 1 0 16,6-6 0-16,8-12 0 15,1-14 0-15,-3-18 0 16,-3-16 0-1,-7-6 0-15,-8-24 0 0,-4-20 0 16,-5-14 0-16,-1-12 0 0,1-8 0 16,3-3 0-16,3 7 0 15,2 16 0-15,7 26 0 16,8 32-128-16,-6 26-463 16,-8 16-408-16</inkml:trace>
  <inkml:trace contextRef="#ctx0" brushRef="#br0" timeOffset="158436.25">19323 15436 173 0,'0'0'2183'15,"0"0"-1429"-15,0 0-381 16,0 0-123-16,0 0-112 16,54-112-69-16,-27 72-34 0,-3 0 8 15,-6 1-5-15,-11 6 2 16,-7 6-40-16,-2 7 0 15,-27 10 0-15,-10 10 0 16,-7 4 0-16,-3 31 0 16,4 15 0-1,10 4 0-15,17 8 0 0,18 0 0 16,6-14 0-16,41-6 0 16,18-20 0-16,12-18 0 15,6-4 0-15,-6-22 0 16,-11-14 0-16,-15-8 0 15,-15-8 0-15,-14 6 0 16,-8-2 0-16,-12 10 0 0,-2 12 0 16,0 13 0-16,0 13 0 15,0 9 0 1,-2 22 0 0,2 14 0-16,0 1 0 15,0 2 0-15,24-4 0 16,10-14 0-16,8-10 0 15,9-16 0-15,2-4 0 16,1-14 0-16,-3-22 0 0,-2-4 0 16,-2-14 0-16,-3-8 0 15,3-23 0-15,-5-25 0 16,-8 6-15-16,-14 6 14 16,-16 17 1-16,-4 23 3 15,-4 0 10-15,-12 10-13 16,-1 22 0-16,-1 20 0 15,5 6 0-15,-1 26 0 16,5 28 0-16,5 16 0 16,4 12 0-16,0 11 0 15,11 1 0-15,15-6 0 0,8-6 0 16,7-14 0 0,1-9 0-16,2-17 0 0,1-14 0 15,-8-16 0-15,-1-12 0 16,-5 0 0-16,-6-12 0 15,-3-16 0-15,-4-6 0 16,-2-6 0-16,-6-2 0 16,-2 3 0-16,-4 7 0 15,-2 10 0-15,-2 10 0 16,0 12 0-16,0 0 0 16,0 25 0-16,0 11 0 0,7 4 0 15,8 2 0-15,10-4 0 16,6-6 0-16,6-14 0 15,17-18-261-15,-9 0-657 16,-7-6-604-16</inkml:trace>
  <inkml:trace contextRef="#ctx0" brushRef="#br0" timeOffset="158561.31">21039 14855 230 0,'0'0'2056'15,"0"0"-1271"-15,0 0-270 0,0 0-185 16,0 0-150-16,0 0-180 15,0 0 0-15,-42-85 0 16,24 85-600-16,-5 5-1033 0</inkml:trace>
  <inkml:trace contextRef="#ctx0" brushRef="#br0" timeOffset="158734.57">20090 14873 443 0,'0'0'2388'0,"0"0"-1617"16,0 0-454 0,0 0-140-16,145-53-177 0,-38 34 0 15,31-3 0 1,-32 9-134-16,-38 4-726 0</inkml:trace>
  <inkml:trace contextRef="#ctx0" brushRef="#br0" timeOffset="159027.2">21264 14939 1326 0,'0'0'1207'0,"0"0"-608"15,0 0-141-15,0 0-131 16,0 0-148-16,0 0-179 15,0 0 0-15,-84 50 0 16,55 4 0-16,2 0 0 16,7 0 0-16,11-1 0 15,9-13 0-15,9-4 0 16,31-14 0-16,15-14 0 16,17-8 0-1,6 0 0-15,2-24 0 0,-9-10-209 16,0-23-376-16,-19 7-317 15,-19 10-133-15</inkml:trace>
  <inkml:trace contextRef="#ctx0" brushRef="#br0" timeOffset="159593.69">21687 15031 1590 0,'0'0'662'0,"0"0"-329"16,0 0 165-16,0 0-234 16,0 0-81-16,0 0-54 15,0 0-30-15,27 60-20 16,-11-60-13-16,6 0-33 0,3-4-15 15,-1-14-10-15,-3 0-8 16,-8 0 0-16,-9-2 1 16,-4 0 6-16,0 2 37 15,-17 6-7-15,-10 0 8 16,-4 10-45-16,-3 2 0 16,3 14 0-16,4 12 0 15,5 10 0-15,6 4 0 16,9 2 0-16,7-2 0 15,0-1 0-15,18-12 0 16,16 0 0-16,10-9 0 0,12-13 0 16,6-5 0-1,7 0 0-15,1-5 0 0,-4-19 0 16,-5-5 0-16,-11-8 0 16,-7-8 0-16,-10-11 0 15,-8-2 0-15,-10 0 0 16,-5 2 0-16,-6 12 0 15,-4 5 0-15,0 16 0 16,0 10 0-16,0 7 0 16,0 6 0-16,0 0 0 15,0 9 0-15,0 14 0 0,0 8 0 16,9 5 0 0,13 4 0-16,10 0 0 0,5 0 0 15,3 0 0-15,3-2 0 16,-8 0 0-16,-8-7 0 15,-12-2 0-15,-15-3 0 16,0-4 0-16,-26-1 0 16,-19-7 0-16,-15 0 0 15,-42-10-27-15,13-2-658 16,10-2-746-16</inkml:trace>
  <inkml:trace contextRef="#ctx0" brushRef="#br0" timeOffset="161001.47">23632 15111 1506 0,'0'0'827'16,"0"0"-306"-16,0 0-143 15,0 0-23-15,0 0-139 0,0 0-111 16,0 0-55-16,8-120-25 15,32 66-8-15,6-10 1 16,1-7-9-16,-5-5 0 16,-9 0 2-16,-10 0-10 15,-14 4-1-15,-9 14 21 16,0 15 6 0,-20 25-27-16,-5 18 0 0,-4 40 0 15,3 55 0-15,15 43 0 16,11 17 0-16,2-17 0 15,20-40 0-15,-2-36 0 16,2-12 0-16,3 3 0 16,-3-3 0-16,2-10 0 15,-7-14 0-15,-9-16 0 0,-1-10 0 16,-3-4 0-16,1-24 0 16,2-15 0-16,1-2 0 15,5-4 0-15,5 5 0 16,1 14 0-16,0 14 0 15,4 16 0-15,1 0 0 16,1 26 0 0,1 10 0-16,6 5 0 0,2-1 0 15,1-4 0 1,7-6-20-16,5-8-314 0,20-12-346 16,-9-10-258-16,-10 0-265 0</inkml:trace>
  <inkml:trace contextRef="#ctx0" brushRef="#br0" timeOffset="161505.15">24718 15115 1324 0,'0'0'719'16,"0"0"-106"-16,9-124-68 16,-9 78-205-16,0 6-91 15,-11 12-58-15,-12 20-76 16,-6 8-115-16,-6 18 0 0,-6 24 0 16,3 14 0-1,9 6 0-15,10 0 0 0,9-8 0 16,10-13 0-16,8-11 0 15,18-14 0-15,7-14 0 16,4-2 0-16,-6-16 0 16,-2-15 0-16,-10-9 0 15,-7-2 0-15,-6-4 0 16,-3 8 0-16,-3 10 0 16,0 14 0-16,0 14 0 15,0 6 0-15,0 24 0 16,8 10 0-16,6 6 0 15,6-10 0-15,6-4 0 16,3-14 0-16,3-11 0 16,-1-7 0-16,0-8 0 0,-2-24 0 15,0-7 0-15,-2-5 0 16,4-2 0-16,2 6 0 16,3 4 0-16,6 14 0 15,3 18 0-15,4 4 0 16,0 26 0-16,-2 14 0 15,-5 8 0-15,-11 2 0 16,-10-1 0 0,-17-3 0-16,-4-10 0 0,-7-4 0 0,-15-6 0 15,-1-8-24-15,17-14-284 16,4-4-530-16,2 0-1304 0</inkml:trace>
  <inkml:trace contextRef="#ctx0" brushRef="#br0" timeOffset="162104.78">26256 14967 662 0,'0'0'2018'0,"0"0"-1394"16,0 0-262-16,0 0-72 16,-70-116-150-16,34 106-140 0,-1 10 0 31,-9 10 0-31,2 28 0 0,-3 18 0 0,7 6 0 15,9 0 0-15,12-6 0 16,13-12 0-16,6-13 0 16,12-22 0-16,17-9 0 15,7 0 0-15,1-22 0 16,1-10 0-16,-5 0 0 16,-4-4 0-16,-6 4 0 15,-5 10 0-15,-9 14 0 16,-1 8 0-16,-1 4 0 0,5 24 0 15,7 8 0-15,8 0 0 16,12-2 0-16,3-15 0 16,4-15 0-16,-3-4 0 15,-6-18 0-15,-10-21 0 32,-6-11 0-32,-8-12 0 0,-9-10 0 0,-2-8 0 15,-2-6 0-15,0-3 0 16,0 9 0-16,0 14 0 15,-6 22 0-15,1 30 0 16,3 14 0 0,2 60 0-16,0 46 0 0,2 32 0 0,13-5 0 15,1-29 0-15,-3-38 0 16,-6-34 0-16,2-2 0 16,-4-8 0-16,-1-8 0 15,-2-14 0-15,0 0 0 16,-2-23 0-16,5-18 0 15,2-11 0-15,8-8 0 16,8-4 0-16,12 6 0 16,12 8 0-16,33 27 0 15,-11 14-315-15,-7 9-1184 0</inkml:trace>
  <inkml:trace contextRef="#ctx0" brushRef="#br0" timeOffset="163306.29">27679 15150 2629 0,'0'0'816'16,"0"0"-446"-16,0 0-89 15,-58-141-281-15,56 91 0 16,2-4 0-16,2 0 0 0,15-7 0 15,4 1 0-15,-3-10 0 16,-7 2 0-16,-7-4 0 16,-4 6 0-16,0 9 0 15,0 17 0-15,-2 22 0 16,-7 18 0-16,-3 18 0 16,-1 47 0-16,-2 37 0 15,4 30 0-15,6-5 0 16,5-23 0-16,2-34 0 15,19-24 0-15,12-2 0 16,11-2 0-16,8-8 0 16,6-16 0-16,0-18 0 0,-5 0 0 15,-8-22 0-15,-10-18 0 16,-8-8 0-16,-10-6 0 16,-5-4 0-16,-7 4 0 15,-3 14 0-15,-2 12 0 16,0 24 0-16,0 4 0 15,0 37 0-15,0 16 0 16,14 9 0-16,17-4 0 16,13-4 0-16,12-10 0 15,6-18 0-15,5-12 0 16,-5-14 0-16,-6 0 0 0,-10-22 0 16,-12-8 0-1,-10-10 0-15,-12-6 0 0,-10-4 0 16,-2 2 0-16,0 8 0 15,-16 9 0-15,-1 17 0 16,-6 14 0-16,-3 17 0 16,-1 27 0-16,2 8 0 15,8 4 0-15,5-2 0 16,12-10 0-16,0-8 0 16,7-14 0-16,17-8 0 15,1-14 0-15,4 0 0 16,0-18 0-16,-2-10 0 15,-2-2 0-15,-4-6 0 0,-3-2 0 16,1 6 0-16,-9 8 0 16,-1 16 0-16,-5 8 0 15,-2 4 0 1,2 26 0-16,2 6 0 0,3 0 0 16,4-4 0-16,3-10 0 15,2-8 0-15,-1-10 0 16,4-4 0-16,0-14 0 15,4-16 0-15,2-6 0 16,2-8 0-16,4 0 0 16,3 0 0-16,4 3 0 15,0 12 0-15,-2 8 0 0,-5 17 0 16,1 4 0-16,-3 14 0 0,0 21 0 16,2 9 0-16,2 2 0 15,-6 2 0-15,-6-8 0 16,-4-6 0-16,-13-6 0 15,-6-10 0-15,-6-9-9 16,-26-9 9-16,-3 0 1 16,-4-7 7-16,6-13-8 15,16-14 0-15,14-4-57 16,3-10-107-16,38-10-112 16,16-14-88-16,13-8-196 0,1-5 237 31,-3-1 171-31,-11 6 152 0,-15 14 134 0,-16 16 248 15,-12 19 120-15,-11 15-127 16,0 16-90-16,0 16-144 16,-13 33-64-16,-1 33-77 15,10 30 0-15,4-2 0 16,0-11 0-16,18-19 0 16,7-20 0-16,6 2 0 15,0-4 0-15,-14-15-23 0,-9-16-325 16,-8-23-686-16</inkml:trace>
  <inkml:trace contextRef="#ctx0" brushRef="#br0" timeOffset="163433.31">29595 14698 2880 0,'0'0'629'0,"0"0"-179"15,138-30-313-15,-60 18-137 16,3-2 0-16,-12-4 0 15,-25 4-89-15,-26 2-1579 0</inkml:trace>
  <inkml:trace contextRef="#ctx0" brushRef="#br0" timeOffset="164566.76">3533 16361 2286 0,'0'0'684'0,"0"0"-330"16,0 0 13-16,0 0-139 15,0 0-123-15,0 0-84 16,0 0-11-16,-37-18-10 16,19 31 8-16,-3 0 5 15,-6 1-11-15,1-9-2 16,0-2 18-16,1-3-18 16,2-4 0-16,3-22 0 0,5-5 0 15,8-1 0-15,7-4 0 16,0 4 0-16,9 10 0 15,18 4 0-15,8 14 0 16,7 4 0-16,10 14 0 16,6 26 0-16,0 13 0 15,-4 10 0 1,-10 12 0-16,-13 7 0 0,-20 2 0 16,-11 5 0-16,-24-3 0 15,-28-6 0-15,-14-8 0 16,-10-16 0-16,-2-14 0 0,0-16 0 15,11-18 0-15,13-8 0 16,19-8 0-16,15-24 0 16,17-8 0-16,3-8 0 15,23 4 0-15,14 2 0 16,13 12 0-16,6 8 0 16,0 12 0-16,-4 10 0 15,-2 0 0-15,-6 6 0 16,-1 10 0-16,1 2 0 15,3-4 0-15,7 0 0 16,30 0-107-16,-12-2-455 0,-8-4-595 16</inkml:trace>
  <inkml:trace contextRef="#ctx0" brushRef="#br0" timeOffset="164865.47">5148 16276 1824 0,'0'0'1019'0,"0"0"-657"0,0 0 143 16,0 0-235-16,0 0-154 16,-60 111-116-16,60 31 0 15,23 24 0-15,1 1 0 16,1-21 0-16,-10-39 0 15,-4-21 0-15,-4-24 0 16,0-14 0-16,-1 2 0 16,-3-6 0-16,-3-12-69 15,0-24-174 1,-21-34-238-16,-10-20-598 0,0-16-870 0</inkml:trace>
  <inkml:trace contextRef="#ctx0" brushRef="#br0" timeOffset="165534.24">4975 16704 1468 0,'0'0'814'15,"0"0"-437"-15,0 0 127 16,0 0-216 0,0 0-86-16,169-89-68 0,-102 107-49 15,-1 8-50 1,-5 6-22-16,-16 0-13 16,-18 3-19-16,-23 1-64 15,-4 0 8-15,-41 0 0 16,-16-2 33-16,-13-2 23 15,-3-6 19-15,9-8 8 16,12-4 32-16,19-6 59 0,20-6-3 16,13-2-36-16,17 0-30 15,35-2-19-15,35-20 7 16,39-4-9-16,35-14-9 16,-10 0 0-16,-30 4-12 15,-41 4-24-15,-33 10 8 16,-3-9 15-16,-8 4 13 15,-9-9 1-15,-23 5 7 16,-4-1 19-16,-16 6-5 16,-17 8-4-16,-3 10 8 15,-1 8 2-15,3 22 10 16,10 22-28-16,10 10-8 0,14 4 7 16,0 5-9-16,25-13 0 15,14-6 11-15,13-18-11 16,8-12 7-16,2-10-7 15,3-4 0-15,-9-18 0 16,-5-12 0-16,-11-6 0 16,-11 0 0-16,-6-4 0 15,-8-1 0-15,-6 14 0 16,-4 4 0-16,-1 15 0 16,-2 8 0-16,5 13 0 15,6 23 0-15,3 8 0 0,9 6 0 16,4-10 0-1,2-4 0-15,4-14 0 0,-1-12 0 16,-3-6 0-16,-2-4 0 16,-7-14 0-16,-2-8 0 15,-4-6 0-15,-5 6 0 16,-1 0 0-16,0 6 0 16,1 14 0-16,5 2 0 15,5 0 0-15,11 14 0 16,8 8 0-16,25 10-29 0,-7-10-440 15,-10-4-650-15</inkml:trace>
  <inkml:trace contextRef="#ctx0" brushRef="#br0" timeOffset="166761.9">7635 16749 2015 0,'0'0'771'0,"0"0"-429"16,0 0-14-16,0 0-107 15,0 0-74-15,0 0-24 0,-156-44-44 16,107 75-9 0,-4 5-70-16,-1 12 0 0,5 2 0 15,11-2 0-15,11-6 0 16,19-4 0-16,8-14 0 15,15-8 0-15,32-16 0 16,16 0 0-16,8-30 0 16,3-14 0-16,-8-10 0 15,-10-8 0-15,-16-10 0 16,-17-27 0-16,-21 9 0 16,-2-2 0-16,-23 6 0 15,-10 29 0-15,-5 11 0 16,2 28 0-16,5 18 0 0,1 55 0 15,15 43 0-15,11 4 0 16,4-4 0-16,7-8 0 16,24-23 0-16,16-5 0 15,15 2 0-15,16-20 0 16,29-22 0-16,-7-18 0 16,5-4 0-16,-2-22 0 15,-26-18 0-15,0-8 0 16,-27-6 0-16,-19-4 0 15,-21 4 0 1,-10 5 0-16,-25 13 0 0,-18 18 0 0,-10 18 0 16,-5 14 0-16,3 34 0 15,3 15 0-15,12 9 0 16,13-6 0-16,19-4 0 16,8-16 0-16,13-16 0 15,24-12 0-15,13-18 0 16,1 0 0-16,0-26 0 15,-6-10 0-15,-14-4 0 16,-10 0 0-16,-13-4 0 16,-8 8 0-16,0 4 0 15,0 14 0-15,-4 14 0 16,0 4 0-16,0 18 0 0,4 14 0 16,0 8 0-16,0-4 0 15,8 0 0 1,7-6 0-16,1-12 0 0,1-6 0 15,4-6 0-15,-1-6 0 16,2-6 0-16,-2-16 0 16,3-4 0-16,-4-4 0 15,1 2 0 1,1 2 0-16,-6 4 0 0,-1 12 0 16,-1 10 0-16,-5 0 0 15,4 14 0-15,1 12 0 0,5 0 0 16,0 2 0-16,4-2 0 15,3-8 0-15,0-12 0 16,-4-6 0 0,2 0 0-16,-1-14 0 0,-2-14 0 15,0-6 0-15,-2-2 0 16,2 4 0-16,-2 6 0 16,-3 8 0-1,-1 9 0-15,-1 9 0 16,1 13 0-16,-1 19 0 15,7 8 0-15,2 0 0 16,7-4 0-16,7-10 0 16,4-8 0-16,4-18 0 15,-1 0 0-15,-3-22 0 16,-5-14 0-16,-6-14 0 16,-6-8 0-16,-8-4 0 15,-3-13 0-15,-8-1 0 16,-4 0 0-16,0 4 0 15,0 18 0-15,0 14 0 16,-2 27 0-16,-2 13 0 16,2 35 0-16,-2 19 0 0,4 18 0 15,0 4 0-15,0 4 0 16,8-9 0-16,3-9 0 16,-1-16 0-16,0-10 0 15,-1-10 0-15,-9-26-278 16,0 0-583-16,-2-4-811 0</inkml:trace>
  <inkml:trace contextRef="#ctx0" brushRef="#br0" timeOffset="166934.46">9079 16547 2381 0,'0'0'870'16,"0"0"-351"-1,0 0-193-15,0 0-326 0,0 0 0 16,183-74 0-16,-50 60 0 15,-17 4 0-15,-7 2-845 0</inkml:trace>
  <inkml:trace contextRef="#ctx0" brushRef="#br0" timeOffset="167302.01">11064 16329 2815 0,'0'0'751'16,"0"0"-516"-16,0 0 60 15,0 0-295-15,0 0 0 16,4 152 0-16,14-80 0 16,7 2 0-16,4-2 0 15,7-13 0-15,1-13 0 16,5-16 0-16,-3-16 0 0,-4-14 0 31,-6-18 0-31,-2-28 0 0,0-34 0 0,4-35 0 16,-3 7 0-16,-1 6 0 15,14 25 0-15,-12 45-560 16,-3 16-438-16</inkml:trace>
  <inkml:trace contextRef="#ctx0" brushRef="#br0" timeOffset="168169.24">11891 16816 1745 0,'0'0'623'0,"0"0"-251"0,0 0-45 16,64-135-99-16,-46 87-64 16,-5-2-53-16,-6 6-19 15,-7 4-32-15,0 10-8 16,-22 10 5-16,-11 16-9 16,-6 4 9-16,-3 28-13 15,7 16-13-15,8 18-4 16,16 10-25-16,11-5-1 15,17-5 16-15,31-16-16 16,14-12 6-16,13-20-7 16,4-14-14-16,-2 0 14 0,-10-22 0 15,-13-14 0-15,-17-4 15 16,-14-5 14-16,-17-3-29 16,-6 2 0-16,0 2 0 15,0 8 0-15,-4 14 0 16,0 8 0-16,4 14 0 15,0 0 0-15,8 10 0 16,19 16 0-16,4 6 0 16,5 4 0-16,-3 2 0 15,-2 3 0-15,-6-5 0 0,-7 4 0 16,-5-4 0-16,-3 0 0 31,1-6 0-31,7-6 0 0,6-12 0 0,9-12 0 16,12 0 0-16,3-22-63 31,4-18-78-31,-5-12 18 16,-9-12 36-16,-7-25 36 15,-10 3 13-15,-11-6 38 16,-8 2 3-16,-2 13 38 0,0 5 49 16,0 16 36-16,-6 20 1 15,4 18-11-15,0 14-116 0,0 4 0 0,2 30 0 31,0 24 0-31,0 18 0 16,0 13 0-16,0 5 0 16,6 6 0-16,11-6 0 15,8-14 0-15,10-9 0 16,11-21 0-16,4-16 0 16,8-20 0-16,-2-10 0 15,0-10 0-15,-8-20 0 0,-7-16 0 16,-7-8 0-16,-8-3 0 15,-8-1 0-15,-7 12 0 16,-4 16 0-16,-5 12 0 16,-2 18 0-16,0 4 0 15,0 28 0-15,0 12 0 16,7 0 0-16,6 6 0 16,9-10 0-16,7-3 0 15,10-11 0-15,3-12 0 16,20-14-161-16,-14 0-510 15,-5-18-609-15</inkml:trace>
  <inkml:trace contextRef="#ctx0" brushRef="#br0" timeOffset="168294.31">13746 16120 2595 0,'0'0'750'15,"0"0"-426"-15,0 0-88 16,0 0-169-16,0 0-67 15,0 0-313-15,0 0-721 0</inkml:trace>
  <inkml:trace contextRef="#ctx0" brushRef="#br0" timeOffset="168467.45">12807 16230 103 0,'0'0'2631'15,"0"0"-1876"-15,0 0-554 16,156-36 27-16,-25 16-138 16,0 6-90-16,26 8-47 15,-49 6-239-15,-41 0-699 0</inkml:trace>
  <inkml:trace contextRef="#ctx0" brushRef="#br0" timeOffset="169334.25">14184 16347 990 0,'0'0'1355'0,"0"0"-674"15,0 0-231-15,-121 18-138 0,85 14-4 16,3 8-308-16,4 10 0 16,5 2 0-16,12-8 0 15,10-2 0-15,2-8 0 16,27-12 0-16,22-8 0 16,14-10 0-16,12-4 0 15,5-4 0-15,0-14 0 16,-8-8 0-16,-14-2-206 15,-14-6-308-15,-13 2-197 16,-10 6-63-16,-10 8 215 16,-9 8 559-16,-2 10 243 15,0 0 248-15,0 0-19 16,-5 14 0-16,1 0-177 0,2 8-45 16,2-8-98-1,0-2-47-15,13-4-32 0,9-6-16 16,3-2-22-16,0 0-28 15,-4-14 4-15,-4-4-2 16,-11-4 6-16,-6 0 9 16,0-4-8-1,-13 6-4-15,-14 2 1 0,-4 14-12 16,-5 4 0 0,0 10 9-16,5 26-10 15,7 8 0-15,8 6 0 0,14 2 0 16,2-2 0-16,18-6 0 15,22-7 0-15,14-11 0 16,10-12 0-16,7-10 0 16,0-4 0-16,-1 0 0 15,-11-22 0-15,-9-5 0 16,-15-5 0-16,-10-8 0 16,-9 0 0-16,-7-6 0 15,-9-2 0-15,0 4 0 16,0 8 0-16,0 10 0 15,-12 12 0-15,-3 10 0 16,-4 4 0-16,-2 8 0 16,0 18 0-16,5 6 0 0,12 4 0 15,4 4 0-15,14-4 0 16,26-6 0-16,14 2 0 16,6-6 0-16,2 1 0 15,-4 1 0-15,-9 2 0 16,-20-2 0-16,-21 2 0 15,-12-6 0-15,-65 6 0 16,-56-6 0-16,-39 6 0 16,-2-16-51-16,42-6-644 0,50-8-1305 15</inkml:trace>
  <inkml:trace contextRef="#ctx0" brushRef="#br0" timeOffset="170937.2">17247 15811 1114 0,'0'0'1731'15,"0"0"-1229"-15,0 0-232 16,0 0 37-16,-81 134-135 0,81-25-172 16,0 23 0-1,12-7 0-15,5-25 0 0,-3-26 0 16,-1-24 0-16,1 0 0 16,1-2 0-16,4-8 0 15,-7-18 0-15,-3-22 0 16,-4 0 0-16,0-36 0 15,-3-18 0-15,6-8 0 16,6-4 0-16,6 4 0 16,7 17 0-16,4 22 0 15,2 19 0-15,3 8 0 16,-1 32 0-16,2 14 0 0,-4 8 0 16,0 4 0-16,3-8 0 15,1-10 0-15,3-12 0 16,5-16 0-16,-3-11 0 15,-1-5 0-15,-3-23 0 16,-7-13 0-16,-8-12 0 16,-6-2 0-16,-5 2 0 15,-6 8 0-15,-2 14 0 16,-4 20 0-16,3 6 0 16,-3 28 0-16,4 16 0 15,7 10 0-15,5-2 0 16,11-6 0-1,6-11 0-15,9-12 0 0,-1-14 0 0,-4-9 0 16,-8-5 0-16,-11-21 0 16,-13-6 0-16,-5-12 0 15,-16-6 0-15,-20-8 0 16,-11 0 0-16,-1 4 0 16,-4 11 0-16,6 15 0 15,9 19 0-15,16 9 0 16,13 9 0-16,8 22 0 15,21 5 0-15,26-8 0 16,17-6 0-16,16-14 0 16,11-8 0-16,1-14 0 15,-5-20 0-15,-14-15 0 16,-19-6 0-16,-21-6 0 0,-17-7 0 16,-16-2 0-16,0 2 0 15,-12 5 0-15,-9 13 0 16,-6 20 0-16,2 26 0 15,-2 12 0-15,5 41 0 16,5 33 0-16,8 6 0 16,9 10 0-1,4 0 0-15,34-13 0 0,13 1 0 0,18-12 0 16,14-16 0 0,11-16 0-16,1-16 0 0,3-13 0 15,-4-12 0-15,-5-1 0 16,-7 0 0-16,-10-14 0 15,-8-8 0-15,-8-6 0 16,-7-8 0-16,-4-4 0 16,-6-8 0-16,-7-2 0 15,-10 2 0-15,-11 3 0 16,-11 5 0-16,0 17 0 16,-17 14 0-16,-22 9 0 15,-7 27 0-15,-8 18 0 16,-2 18 0-1,8 3 0-15,9-4 0 0,18-8 0 0,14-14 0 16,7-12 0-16,26-16 0 16,19-12 0-16,13-12 0 15,2-24 0-15,-5-14 0 16,-8-8 0-16,-11-12 0 16,-11-10 0-1,-17-19 0-15,-6 9 0 0,-2-4 0 16,-8 6 0-16,-10 29 0 15,-4 11 0-15,2 30 0 16,1 18 0-16,4 57 0 16,7 41 0-16,8 40 0 15,0 10 0-15,21-27 0 16,2-33 0-16,-1-34 0 0,-1-18 0 16,5 4 0-16,0-12 0 15,1-6 0-15,0-13 0 16,4-18-333-16,-4-14-459 15,-2-8-666-15</inkml:trace>
  <inkml:trace contextRef="#ctx0" brushRef="#br0" timeOffset="171237.9">20241 16266 1403 0,'0'0'1191'15,"0"0"-560"-15,0 0-157 16,0 0-197-16,0 0-157 15,0 0-120-15,-129-36 0 16,98 72 0-16,0 9 0 16,6 0 0-16,10 8 0 15,11-7 0-15,4-2 0 16,17-12 0-16,18-2 0 16,13-8 0-16,0 0 0 15,2-2 0-15,-11 0 0 16,-7 0 0-16,-14 1 0 15,-16 2 0-15,-2-1 0 0,-27 5 0 16,-24-5 0-16,-33-4 0 16,-6-4 0-16,-13-6 0 15,-37-6 0-15,40-2-36 16,5 0-746-16</inkml:trace>
  <inkml:trace contextRef="#ctx0" brushRef="#br0" timeOffset="171566.96">17338 17431 2560 0,'0'0'878'0,"0"0"-418"15,0 0-262-15,0 0-198 16,0 0 0-16,0 0 0 16,123-66 0-16,113 52 0 15,67-4 0-15,49 0 0 16,16-4 0-16,-17 0 0 16,-16 0 0-16,-45-4 0 15,-77 4 0-15,-79 4 0 0,-63 4 0 16,-48-4 0-16,-23 4 0 15,-33-3 0-15,-75 8 0 16,-59 4-248-16,14 5-479 16,19 0-479-16</inkml:trace>
  <inkml:trace contextRef="#ctx0" brushRef="#br0" timeOffset="171865.47">17602 17602 1932 0,'0'0'906'0,"-159"0"-439"16,123 0-125-16,9-4-83 15,14-10-69-15,13-4-190 16,19 0 0-16,54-4 0 16,54-5 0-16,55 0 0 15,45-8 0-15,32-1 0 16,18 0 0-16,3 4 0 15,10 2 0-15,-12 4 0 16,-35 2 0-16,-42 2 0 16,-68 4 0-16,-54 6 0 15,-44 2 0-15,-28 2 0 0,-7 4 0 16,0-2 0-16,0 6-267 16,0-4-822-16</inkml:trace>
  <inkml:trace contextRef="#ctx0" brushRef="#br0" timeOffset="172993.39">21718 15763 2068 0,'0'0'735'0,"0"0"-278"16,0 0-87-16,0 0-42 16,-15-112-190-16,11 112-138 0,-1 0 0 15,3 34 0 1,-3 22 0-1,5 36 0-15,0 29 0 0,25 23 0 0,4-8 0 16,2-27 0-16,-4-33 0 16,-4-28 0-16,8 6 0 15,4-8 0-15,7-6 0 16,0-20 0-16,-1-18 0 16,-5-2 0-1,-7-32 0-15,-9-12 0 0,-11-18 0 16,-9-6 0-1,0-8 0 1,-21-1 0-16,-10 11 0 0,0 12 0 16,0 24 0-16,2 20 0 15,9 10 0-15,11 14 0 16,9 18 0-16,4 4 0 16,32 2 0-16,9-2 0 15,6-9 0-15,2-4 0 16,-6-9 0-16,-5 3 0 15,-11-3 0-15,-10 4 0 16,-11 4 0-16,-5 8 0 0,-5 6 0 16,0 4 0-1,5 0 0-15,4-8 0 0,11-4 0 16,6-8 0-16,10-14 0 16,2-6 0-16,2-6 0 15,-5-20 0-15,-3-14 0 16,-8-4 0-16,-5-6 0 15,-11-2 0-15,-4-2 0 16,-4 5 0-16,0 17 0 16,0 10 0-16,0 22 0 15,0 4 0-15,0 32 0 16,0 17 0-16,7 7 0 0,9-2 0 16,9-6 0-16,6-12 0 15,2-18 0-15,5-12 0 16,-5-10 0-16,1-14 0 15,-8-18 0-15,-1-12 0 16,-3 0 0-16,-4-6 0 16,0 10 0-16,-3 4 0 15,-1 19 0-15,-3 12 0 16,0 5 0-16,1 23 0 16,-2 22 0-16,3 3 0 15,6 6 0-15,3-6 0 0,7-6 0 16,7-12 0-16,10-12 0 15,5-18 0-15,3 0 0 16,2-26 0-16,-8-10 0 16,-5-14 0-16,-9-12 0 15,-11 0 0-15,-9-9 0 16,-9 7 0-16,-5 12 0 16,-7 16 0-16,-20 22 0 15,-4 14 0-15,-2 26 0 16,4 28 0-16,11 10 0 15,18 11 0-15,9-7 0 0,42-2 0 16,23-18 0 0,15-12 0-16,5-18 0 0,-13-18 0 15,-18 0 0-15,-63-52-212 16,-2 2-417-16,-47-2-720 0</inkml:trace>
  <inkml:trace contextRef="#ctx0" brushRef="#br0" timeOffset="173165.79">21621 16080 2707 0,'0'0'862'0,"0"0"-510"16,0 0-177-16,240-46-175 16,-23 24 0-16,30 0 0 15,-4 4 0-15,-41 14 0 31,-66 4 0-31,-38 4 0 0,-42 18-368 0,-33-4-841 0</inkml:trace>
  <inkml:trace contextRef="#ctx0" brushRef="#br0" timeOffset="173464.16">21476 17183 2557 0,'0'0'858'15,"0"0"-550"-15,0 0-100 32,140-85-43-32,5 53-165 15,74-4 0-15,37 0 0 16,13 0 0-16,-13 2 0 15,-40 10 0-15,-26 6 0 16,-47 6 0-16,-50 8 0 0,-39 4 0 16,-39 0 0-1,-50 8 0-15,-26 6-282 0,-24 4-908 0</inkml:trace>
  <inkml:trace contextRef="#ctx0" brushRef="#br0" timeOffset="173668.44">21737 17433 1395 0,'0'0'1475'0,"202"-28"-1131"15,-3-20-37-15,32-14-34 0,3-6-132 16,-26 6-50 0,-39 12-21-16,-35 5-70 0,-34 15 0 15,-31 12 0 1,-11 4 0-16,4 6 0 0,1 2 0 15,21 6-77-15,-23 0-492 16,-11 4-1010-16</inkml:trace>
  <inkml:trace contextRef="#ctx0" brushRef="#br0" timeOffset="173825.56">24548 16513 1610 0,'0'0'2127'0,"0"0"-1768"16,0 0-359-16,0 0-180 15,0 0-1073-15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28:06.681"/>
    </inkml:context>
    <inkml:brush xml:id="br0">
      <inkml:brushProperty name="width" value="0.05292" units="cm"/>
      <inkml:brushProperty name="height" value="0.05292" units="cm"/>
      <inkml:brushProperty name="color" value="#FF0000"/>
    </inkml:brush>
  </inkml:definitions>
  <inkml:trace contextRef="#ctx0" brushRef="#br0">2771 4642 172 0,'0'0'1198'16,"0"0"-976"-16,0 0-79 16,0 0-39-16,0 0-69 15,0 0-22-15,0 0-13 16,-64-96-66-16,62 93-9 15,2 3 45-15,-5-1 3 16,1-3-137-16,-6 0 42 16,0-5 122-16,-1 0 1 15,-1-4 20-15,5-2 44 16,3-2 64-16,2-1 68 16,0 4 146-16,0 6 143 15,2 4-114-15,-2 4-15 0,2 0-91 16,0 0-79-16,-4 0-95 15,2 0-53-15,0 0 1 16,0 0-39-16,0 0-1 16,0 0 13-16,-1 0-12 15,-3 0 5-15,-4 0-6 16,-5-8-15-16,-3-10 14 16,-6-6-27-16,0 0 27 15,3 4-5-15,4 4 6 16,7 8-2-16,8 8 2 0,2 0-16 15,0 0-16-15,25 6-17 16,10 8 34-16,13-2 14 16,8-6 1-16,1-6-12 15,-4 0 9-15,-8-10-12 16,-13-8 15-16,-17 2 0 16,-13 0 37-16,-2 4 11 15,-2 4-3-15,-13 6-4 16,-6 2-41-16,-1 10 4 0,-1 22-11 15,8 14-5 1,6 17 12 0,9 23-1-16,0 0 2 0,20 8 2 0,0 0-3 15,-2-15-45-15,-5 5-22 16,-10-10-28-16,-3-12 19 16,-25-10 16-16,-17-12 13 15,-12-9 47-15,-6-16-1 16,4-11 1-1,5-4 17-15,14-10-4 0,14-13 20 16,17-8 15-16,6-3-46 16,26-6-2-16,25-6-6 15,20-8 6-15,12-7-9 16,6-5-41-16,-4-4-5 16,-10-2 14-16,-19 2 8 0,-20 4 33 31,-20 3 0-31,-16 11 2 15,0 12 34-15,-2 12-6 16,-10 14 31-16,1 14 4 16,5 2-65-16,0 36-20 15,4 20 10-15,0 31 9 16,2-1 0-16,0 8 2 16,0-3 14-16,10-20-15 15,3 0 0-15,1-21-2 16,-1-16 1-16,-5-20-10 15,4-16 11-15,-1-2 9 0,2-32 72 16,3-12-48-16,4-10-18 16,-3-1-6-16,2 7-9 15,-4 14-6-15,-6 18 5 16,0 18-17-16,0 0-9 16,1 31 9-16,9 13 18 15,-1 7 0-15,6 6 0 16,2-3-27-16,1-8-14 15,2-12-34-15,0-12-37 16,-2-16 19-16,0-6 25 16,0-18 37-16,0-20 31 0,-3-10 15 15,-2-2 15 1,-1 2-9-16,-9 9 1 0,-5 16 17 16,-3 14 20-16,2 9-34 15,-2 7-19-15,4 22 6 16,5 10 20-16,6 1-26 15,5-2-2-15,8-6-4 16,3-10-76-16,3-12 4 16,-1-10-6-16,0 0 18 15,-8-24 50-15,-3-12 10 16,-4-8 9-16,-3-4 18 16,-7 1 1-16,-3 10-1 0,-4 15 12 15,-2 13 39-15,-3 9-22 16,0 22-55-16,0 24 33 15,0 8-19-15,0 7-14 16,10-7-1-16,9-12 0 16,2-16-32-16,6-18 2 15,4-8 30-15,2-22 0 16,3-22 23-16,0-12-1 0,0-2 16 16,-3 0-8-16,-2 11 7 15,-4 15-2-15,2 18-25 0,3 14 1 16,5 13-10-16,5 27 15 15,3 14 8-15,-3 8-24 16,-11 4-1-16,-10-4-19 16,-19-8-5-16,-2-8 13 15,-23-10 12-15,-12-8 19 16,-3-11 17-16,7-9-28 16,25-8-8-16,6-21-186 15,4-6-1080-15</inkml:trace>
  <inkml:trace contextRef="#ctx0" brushRef="#br0" timeOffset="502.61">5832 4885 345 0,'0'0'2117'0,"0"0"-1549"16,0 0-233-16,0 0-61 0,-13-109-91 16,-14 87-78-1,-10 10-33 1,-13 12-66-16,-10 6 6 0,-7 37-19 0,-1 12 13 15,10 13-6-15,18 1 0 16,19-7-17-16,21-14 16 16,9-12-19-16,32-18 14 15,9-16 6-15,8-2 0 16,-4-22 1 0,-12-12 11-16,-6-8 3 0,-14-2 29 0,-10 0-16 15,-6 8-4 1,-6 9-24-16,0 13 0 0,0 13 0 15,0 1 0-15,0 14 0 16,0 18 0-16,9 8 0 16,16 2-12-16,15-4-24 15,13-10-99-15,16-10-69 16,43-18-93-16,-16-10-355 16,-11-16-256-16</inkml:trace>
  <inkml:trace contextRef="#ctx0" brushRef="#br0" timeOffset="1761.15">6474 4863 1674 0,'0'0'919'0,"0"0"-334"0,0 0-217 0,0 0-131 31,0 0-97-31,0 0-59 16,0 0-62-16,-73-25-10 15,33 36-9-15,-7 17 0 16,1 8-9-16,7 6 6 15,12 2 2-15,16-2-8 16,11-10-10-16,11-8 18 16,28-14-50-16,9-10 6 15,8-4 27-15,2-28-14 16,-2-10 32-16,-12-12 1 16,-8-8-1-16,-10-6 71 15,-9-9-35-15,-9 3-5 16,-8 6 28-16,0 14-25 0,-2 16-14 15,-9 18-20-15,2 20 0 16,0 2 0-16,0 34 0 16,2 20 0-16,5 14 0 15,2 6 0-15,0 2 0 16,20-3 0-16,13-11-12 16,13-10-74-16,8-16-89 15,9-16-89-15,4-14-28 16,2-8-224-16,0-10 39 0,-2-20 95 15,-7-4-154 1,-6-6 233-16,-5 2 225 0,-11 0 78 16,-7 6 356-16,-9 6 35 15,-9 1 115-15,-8 7-120 16,-5 2-28-16,0 4 3 16,-5 4-64-16,-17 4-131 15,-5 4-46-15,-8 6-87 16,-7 22-21-16,-1 12-12 15,3 10 1-15,7 5 1 16,12-5-2-16,15-4-13 16,6-12 12-16,14-10-52 15,21-16-7-15,9-8-14 0,8-14 37 16,2-26 36-16,-10-14-6 16,-5-28 7-16,-5-26 17 15,-14 1-2-15,-6 9 13 16,-10 18-10-16,-4 30 18 15,0 10 36-15,0 11 11 16,-2 23-5-16,-5 9-78 16,-2 34-2-16,3 26 2 15,-1 14 7-15,5 14-6 16,2 3 10-16,0-5-11 16,22-9-7-16,9-14-13 0,7-18-31 15,9-16-3 1,4-16 5-16,5-16-2 0,-1-2 3 15,-1-28 18-15,-3-14 22 16,-6-10 8-16,-8-8 0 16,-6-5 9-16,-12 9-8 15,-17 12 0-15,-2 20 68 16,-17 24 15-16,-24 6-60 16,-3 38-24-16,-4 18 0 15,13 11-1-15,14 2 1 16,21 2-8-16,12-9 7 15,57-10-29-15,49-19-65 0,45-32-47 16,11-9-53-16,-25-32-28 16,-42-4-95-16,-49 4 3 15,-14-2 153 1,-5-8 134-16,-6-7 28 0,-8-1 153 16,-19 10 117-16,-6 15 47 15,-16 11 4-15,-20 18-105 16,-10 1-162-16,-10 34-54 15,-4 12-3-15,4 10 3 16,7 1 1-16,15-2 1 16,24-10-2-16,10-10-9 15,18-16 9-15,28-14-27 16,17-6 12-16,8-26 14 0,-2-20-2 16,-4-16 3-16,-7-28 6 15,-10-33 5-15,-14-23 34 16,-16 14-26-16,-14 35-1 15,-4 43 51-15,0 38 21 16,-13 10 38-16,-7 6-128 16,-5 24 0-16,-10 46 0 15,4 38 0-15,10 29 0 16,15-7 0-16,6-29 0 0,8-35 0 16,17-26 0-1,6-2 0-15,7-4 0 16,9-6-66-16,22-28-104 0,-13-10-323 15,-12-20-663-15</inkml:trace>
  <inkml:trace contextRef="#ctx0" brushRef="#br0" timeOffset="2225.96">9682 4369 1952 0,'0'0'822'0,"0"0"-325"16,0 0-43-16,0 0-247 16,0 0-100-16,0 0-58 15,0 0-49-15,0 80 0 16,0-9 8-16,0 5-8 16,10-2 0-16,7-6 0 15,6-14 0-15,4-18-17 16,-3-15 1-16,0-18-4 15,1-3 20-15,2-28 2 16,2-20-1-16,4-14 37 0,2-8-38 16,-1 1-44-1,-5 19-149-15,-11 46-278 0,-9 4-439 16,-9 29-190-16</inkml:trace>
  <inkml:trace contextRef="#ctx0" brushRef="#br0" timeOffset="3595.03">10386 4967 2111 0,'0'0'1007'15,"0"0"-625"-15,0 0-203 16,34-103-136-16,-14 66-31 16,1-4-12-16,-11 3-12 0,-5 4 12 15,-5 4 0-15,0 12 1 16,-18 10-9-16,-6 8 5 15,-5 10 3-15,0 28-9 16,2 10 11-16,9 8-2 16,11 1 0-16,7-7 0 15,10-10-1-15,18-12-3 16,10-18 4-16,4-10 15 16,3-6 1-16,-3-24 17 15,-2-11 12-15,-4-3-19 16,-3-2 19-16,-6 6-18 0,-4 6-21 15,-11 12 25 1,-2 14-14-16,-6 8-13 0,-1 8-4 16,1 24 0-16,7 10 5 15,5 4-4-15,6 1 0 16,9-7 13-16,5-12-14 16,4-14-12-16,5-14 10 15,1 0 2-15,1-24 3 16,-5-19-3-16,0-8 0 15,-1-16 12-15,-1-23-11 16,-5 4 4-16,-6-9-4 16,-8 5-1-16,-15 22 16 0,-1 6-16 15,-5 22 15 1,0 24 56-16,-5 16-71 0,-11 22 0 16,-1 32 0-16,1 19 0 15,3 9 0-15,9 4 0 16,4-2 0-16,0-8 0 15,24-11 0-15,10-14 0 16,3-15 0-16,7-14 0 16,4-13 0-16,-2-9-24 15,6-4 1-15,-1-20 16 16,0-5-32-16,-4-5 10 0,-7 4 2 16,-11 2 15-16,-11 4 3 15,-7 4 8-15,-7 4 1 16,-4 2 24-16,0 0 5 15,0 4 8-15,-4 2-8 16,-5 4-23-16,-3 2-6 16,6 2 0-16,-3 0-18 15,5 0 16 1,2 0-14-16,0 8 16 0,2 2-15 16,0 2-12-16,0-2 27 15,0 2-18-15,4-4-2 0,3 0 8 16,-1-4-19-1,0 0-1-15,-2-4-5 0,-4 0 29 16,0 0 8 0,0 0 0-16,0 0 1 0,0 0 14 15,0 0-15-15,0 0 9 16,0 0-8-16,0 0 0 16,0 0 9-16,0 0-10 15,0-2 0-15,0 2 28 16,0 0-19-16,0 0 4 15,0 0-13-15,0 0-5 16,0 0 5-16,0 0-21 0,0 0 10 16,0 0 10-16,0 0 2 15,0 0-1-15,0 0 0 16,0 0 1-16,0 0-2 16,0 0-9-16,0 0-7 15,0 0 5 1,0 0-10-16,0 0 7 0,-4 4-6 15,0 6 21-15,2 4 0 16,2-2 0-16,0 2-2 16,0 2 1-16,0-2 1 15,0 0 0-15,4 4 0 0,10 0 0 16,6 3 0-16,9 1-9 16,9-3-46-16,13-1-34 15,13-5-50-15,13-5-45 16,10-8-22-16,8 0-90 15,8-4 54-15,-1-20-73 16,1-10-28-16,-14-9 94 16,-14-7 101-16,-16-2 148 15,-20 0 154 1,-14 4 210-16,-14 10 139 0,-8 10-31 16,-3 10-166-16,0 8-16 15,0 10-90-15,-10 1-92 16,-9 28-90-16,-8 17 1 0,-4 10 10 15,-5 6-28-15,0 2-1 16,0-7 0 0,3-7-45-16,4-14-114 0,2-14-139 15,6-18-68-15,-8-24-234 16,6-22-215-16,5-6-39 0</inkml:trace>
  <inkml:trace contextRef="#ctx0" brushRef="#br0" timeOffset="3768.28">12414 4646 770 0,'0'0'635'16,"0"0"-34"-16,0 0-65 15,0 0-12 1,0 0-344-16,0 0-68 0,0 0 117 0,47 18-53 16,-18 36-71-16,7 0-51 31,2-2-22-31,4-5-32 0,3-11-79 0,1-22-251 16,-7-10-349-16,-20-4-286 0</inkml:trace>
  <inkml:trace contextRef="#ctx0" brushRef="#br0" timeOffset="3996.31">11157 4287 1982 0,'0'0'626'0,"0"0"-485"15,0 0 53-15,0 0-2 16,129 2-77-16,-48 0-53 16,6-2-39-16,2 0-6 15,1 0 2-15,-11 0-17 16,-9 0-1-16,-19 0-1 0,-18 0-20 16,-33 6-119-1,0 6-394-15,-22 0-399 0</inkml:trace>
  <inkml:trace contextRef="#ctx0" brushRef="#br0" timeOffset="4562.2">14554 4720 1908 0,'0'0'826'0,"0"0"-302"16,0 0-212-1,0 0-36-15,0 0-152 0,0 0-94 16,0 0-30-16,0 30 0 16,6 14 1-16,7 3 6 15,5-6-7-15,7-9-18 16,4-10-27-16,2-13-10 15,3-9 44-15,1-9 5 16,5-22 6-16,5-11 39 16,3-7-31-16,4-1 11 15,4 4-11 1,-8 10-7-16,-3 18-2 0,-7 18 1 16,-7 4-7-16,-6 32 1 15,-3 14 12-15,-6 8 10 16,-6 3-16-16,-3-3 0 0,-7-6-36 15,0-12-111-15,-11-10-88 16,-58-30-71-16,5 0-353 16,-3-16-879-16</inkml:trace>
  <inkml:trace contextRef="#ctx0" brushRef="#br0" timeOffset="4703.35">14760 4285 2141 0,'0'0'1200'0,"0"0"-817"0,0 0-148 0,0 0-169 16,0 0-66-16,0 0-295 15,0 0-648-15</inkml:trace>
  <inkml:trace contextRef="#ctx0" brushRef="#br0" timeOffset="5633.73">16567 4606 1015 0,'0'0'260'16,"0"0"9"-16,0 0 68 15,0 0 0-15,0 0 16 16,117-60 20-16,-111 35-36 16,-6 0-67-16,0-1-71 15,-16 4-58-15,-13 8-58 16,-11 11-53-16,-6 3-30 15,-8 28 0-15,0 19 9 16,8 11-3-16,7 4-6 16,20 2-1-16,17-8-15 15,2-14 8-15,31-14 7 0,9-17-2 16,7-11 3-16,-1-11 9 16,-4-19 0-16,-5-8 5 15,-11-6 1-15,-6 2 6 16,-9 4-3-16,-1 12-12 15,-8 10 8-15,-2 12-14 16,0 4 0-16,2 10 0 16,6 20 0-16,13 10 0 15,10 6 0-15,17-2 0 16,15-10-38-16,11-18-101 0,38-28-190 16,-19-24-440-1,-15-10-628-15</inkml:trace>
  <inkml:trace contextRef="#ctx0" brushRef="#br0" timeOffset="5832.46">17810 4137 1952 0,'0'0'1069'0,"0"0"-538"16,0 0-210-16,0 0-98 16,0 0-223-16,0 0 0 0,3 130 0 15,13 2 0 1,6 47 0-16,7 17 0 15,5-7 0-15,-3-25 0 16,-8-53 0-16,-6-29 0 0,-9-28 0 16,-4-20-255-16,-4-8-211 15,0-26-88-15,0 0-245 16,-10-24-303-16</inkml:trace>
  <inkml:trace contextRef="#ctx0" brushRef="#br0" timeOffset="6523.36">17951 4534 2060 0,'0'0'923'0,"0"0"-372"16,0 0-221-16,0 0-159 15,0 0-110-15,0 0-61 16,0 0 0-16,98-42 0 16,-51 74 0-16,-5 8-24 15,-13 8-72-15,-16 0-84 16,-13-2 6-16,-13-4-18 15,-29-8 72-15,-9-7 62 16,-5-12 44-16,6-7 14 16,15-8 30-16,18 0 77 15,17 0 64-15,2-12-60 0,40-6-78 16,24-8-16-16,38-8-16 16,-4 0 5-16,6-2-6 15,-3 0 0-15,-27 0 3 16,-8-4-3-16,-18-4 0 15,-23 2 10-15,-21 2-4 16,-6 7 18-16,-8 13-4 16,-24 14 7-16,-5 6-27 15,-6 26-8-15,3 21 8 16,7 8-12-16,12 6 12 16,17-5 0-16,4-6 4 0,25-10-2 15,17-16 14 1,9-14-16-16,5-10 0 0,-3-2 22 15,-2-24 2-15,-7-8 24 16,-5-4-16-16,-10 0-8 16,-5 4 10-16,-8 5-24 15,-5 14-9-15,-2 11 4 16,-4 4-5-16,1 14-18 16,3 20 18-16,3 8 6 15,0 4 17-15,1-2-23 16,1-6-11-16,-1-14-4 15,-1-10-10-15,1-14 24 16,7 0 1-16,7-18 0 0,7-16 5 16,5-4-5-16,-1 0 0 15,-2 4-5-15,-10 8 7 16,-5 12-2-16,-6 11 0 16,-1 3-20-16,4 19 19 15,6 9-16-15,9 6-73 16,12 0-117-16,38-4-161 15,-12-10-275-15,-2-10-319 0</inkml:trace>
  <inkml:trace contextRef="#ctx0" brushRef="#br0" timeOffset="7662.74">20075 4574 1505 0,'0'0'844'0,"0"0"-263"15,0 0-47-15,0 0-268 16,-38-117-113-16,11 105-44 15,-8 12-35-15,-8 4-59 16,-4 32-15-16,2 14 0 16,8 9-2-16,10 1 1 15,20-8 1-15,7-12-18 16,21-12-24-16,21-20-6 0,9-8 22 16,2-18 7-16,-2-26 19 15,-6-12 5-15,-11-14-4 16,-8-8 10-16,-6-11-5 15,-7-1-6-15,-8 2 6 16,-5 10 0-16,0 20 36 16,-7 23 52-16,-6 31-94 15,-5 12 0-15,-2 59 0 16,6 35 0-16,10 2 0 16,4-3 0-16,9-18 0 15,25-20-3-15,12 1-55 0,15-6-40 16,7-20-43-16,7-20-6 15,-2-18 23-15,-7-4 14 16,-8-28 64-16,-10-12 46 16,-11-10 30-16,-12-4 37 15,-12-5-1-15,-11 8-7 16,-2 8 32-16,-6 15 14 16,-21 22-30-16,-9 10-30 15,-11 28-36-15,-1 22-6 16,0 15-2-16,9 1-1 0,14-2 0 15,16-10-9-15,9-10-5 16,2-16-4-16,23-16-9 16,6-12 26-1,3-4-6-15,-1-24 7 0,-2-8 13 16,-4-8-13-16,-2-4 0 16,-8 2 13-16,-3 8-1 15,-5 11 10-15,-7 16 5 16,0 11-14-16,0 6-13 15,0 21-24-15,5 10 23 16,4 3 0-16,0-4-33 0,1-6 11 16,-1-8-26-16,-1-10 5 15,2-10 28-15,3-2-4 16,8-6 19-16,6-18 1 16,6-6 16-16,3-6 25 15,2 2-17-15,-4 3 3 16,-10 9 18-16,-8 11-12 15,-5 8-15-15,-3 3-6 16,-1 13 3-16,1 10 12 16,7 8-19-16,1-3-8 15,1-2-9-15,-1-8-70 0,2-8-2 16,0-10 36-16,3 0 12 16,-2-12 32-1,6-12 0-15,0-2 1 0,0-2 0 16,0 4-3-16,-2 3 3 15,-4 12 5-15,-3 9-4 16,1 0-1-16,-4 20 27 16,1 10-10-16,3 0-13 15,4-4-4-15,6-8-43 16,4-14 2-16,5-4 1 0,3-28 31 31,-4-20 7-31,-1-10 2 16,-7-10 8-16,-2-7 10 15,-8-3 29-15,-1 2 14 16,-5 8 22-16,-3 9 19 16,-6 23 11-16,-2 24-113 15,-2 12 0-15,2 39 0 16,5 25 0-16,-1 14 0 16,6 12 0-16,1 0 0 0,3-5 0 15,-3-11 0-15,-4-14-102 16,-6-16-207-16,-8-26-251 15,-17-14-107-15,-7-4-808 0</inkml:trace>
  <inkml:trace contextRef="#ctx0" brushRef="#br0" timeOffset="7805.35">21660 4347 902 0,'0'0'1959'15,"0"0"-1246"-15,0 0-375 16,0 0-154-16,133-62-184 0,-49 44 0 15,38-4-11-15,-21 4-134 16,-26 2-584-16</inkml:trace>
  <inkml:trace contextRef="#ctx0" brushRef="#br0" timeOffset="8234.62">23229 4235 2429 0,'0'0'907'16,"0"0"-429"-1,0 0-310-15,0 0-100 0,0 0-49 16,0 0-13-16,31 140-6 16,-6-70 13-16,6-1-5 0,2-9-8 15,3-16 0 1,-3-18-13-16,-2-20 12 15,-6-6 2-15,-2-28 12 16,1-20-13-16,3-16 0 0,2-15 0 16,5-3 0-16,-1 2 0 15,-4 14 0-15,-10 26-71 16,-7 32-157-16,-10 52-464 16,-2 20 79-16,0 10-228 0</inkml:trace>
  <inkml:trace contextRef="#ctx0" brushRef="#br0" timeOffset="8832.04">23931 4700 1876 0,'0'0'709'0,"0"0"-186"15,0 0-294-15,0 0-117 16,94-114-29-16,-65 70-59 16,-7 0 6-1,-7 5-12-15,-8 5-5 0,-7 12 64 16,-7 12 14-16,-20 10-55 15,-8 12-36-15,-3 28-15 16,5 13 15-16,8 3 1 16,17 0-1-16,8-8 16 15,8-12-16-15,21-14 0 16,9-16 15-16,5-6-6 16,1-12 24-16,1-22 0 0,-3-6-12 15,-4-8 27 1,-3-2-24-16,-4 5-9 0,-6 8 6 15,-9 12-19-15,-7 15 2 16,-5 10-4-16,0 13-27 16,3 23 27-1,5 10-10-15,7 4 10 0,8-2-2 16,12-6-2-16,5-14-17 16,7-14 4-16,0-14 8 15,0-10 3-15,-3-28 2 16,-8-14 4-16,-5-12-8 15,-4-13 16-15,5-25-7 16,1-30-1-16,-8 4 1 0,-6 15-3 16,-12 23 8-16,-11 42 23 31,0 18 84-31,0 18-113 0,-13 32 0 0,-10 68 0 31,4 39 0-31,5 13 0 16,14-16 0-16,0-36 0 15,6-29 0-15,17-9 0 16,8 4 0-16,7-2 0 0,9-6-14 16,1-16 5-1,4-16-43-15,0-14-8 0,6-20-68 16,-14-16-178-16,-13-4-535 16</inkml:trace>
  <inkml:trace contextRef="#ctx0" brushRef="#br0" timeOffset="9067.44">24593 4259 2371 0,'0'0'835'0,"0"0"-552"16,0 0-174-16,182-62-76 0,-87 42-33 15,0 4-71-15,-9 14-100 16,-11 2-434-16,-29 0-555 0</inkml:trace>
  <inkml:trace contextRef="#ctx0" brushRef="#br0" timeOffset="9397.09">25352 4498 2232 0,'0'0'559'0,"0"0"-408"0,0 0-2 16,0 0-84-16,0 0-28 15,161 0-31-15,-108 0-6 16,-7-13-39-16,-17-6 35 16,-14-6 4-16,-15 0 16 15,0-4 50-15,-19 3 12 16,-12 6 16-16,-4 4-8 15,-1 12-34-15,-1 4-2 16,1 6-20-16,7 24-17 16,7 12 19-16,11 8 34 15,11 4 4-15,6-1-10 16,30-5-40-16,15-8-11 0,14-12 9 16,12-12-18-16,6-14-18 15,2-2-79-15,-2-16-88 16,-4-14-43-16,23-30-316 15,-21 8-234-15,-12 4-312 0</inkml:trace>
  <inkml:trace contextRef="#ctx0" brushRef="#br0" timeOffset="9601.62">26371 4343 1162 0,'0'0'651'16,"0"0"-305"-16,0 0 148 16,0 0-171-16,0 0-28 15,0 0-9-15,0 0-67 0,11-52-63 16,-11 52-74-1,-18 16-47-15,-4 18-19 0,-7 12-16 16,-5 10 0-16,-1 4 0 16,4-2-27-16,2-3-45 15,4-13-135-15,5-12-120 16,-6-26-38-16,5-4-325 16,4-4-708-16</inkml:trace>
  <inkml:trace contextRef="#ctx0" brushRef="#br0" timeOffset="9758.54">26086 4229 2374 0,'0'0'619'15,"0"0"-456"-15,0 0 149 16,0 0-86-16,27 104-86 16,-3-56-80-16,12 1-45 15,6-4-15-15,30-4-96 16,-13-14-203-16,-10-10-548 0</inkml:trace>
  <inkml:trace contextRef="#ctx0" brushRef="#br0" timeOffset="11671.2">27189 4329 1800 0,'0'0'715'0,"0"0"-211"16,0 0-19-16,0 0-209 15,0-108-91-15,0 100-54 16,0 8-131-16,0 0 0 0,0 30 0 16,0 16 0-16,0 18 0 15,0 13 0-15,0-1 0 16,6-7 0-16,13-14 0 16,0-19 0-16,3-18 0 15,3-18-3-15,0 0 3 16,1-30 3-16,1-10-3 15,2-10 0-15,-2-3 0 16,-5 5 0-16,-3 12 0 16,-5 10 0-16,-5 18 0 15,1 8 0-15,3 8 0 16,2 22 0-16,7 9 0 16,1 5 0-16,2-4 0 0,-2-4 0 15,2-10-27-15,-3-12-29 16,1-12-4-16,2-2 47 15,-2-22-5-15,7-14 18 16,-4-6 0-16,1 2 6 16,-6 5-4-16,-8 12 29 15,-5 14-5-15,0 9 5 16,-2 14-20-16,5 24 16 16,9 13-2-16,7 3-25 15,7-2 0-15,5-10-84 0,1-14-164 16,-7-28-100-16,-10-22-352 15,-21-18-249-15</inkml:trace>
  <inkml:trace contextRef="#ctx0" brushRef="#br0" timeOffset="11797.02">27274 3764 508 0,'0'0'2372'0,"0"0"-2052"16,0 0-218-16,0 0-65 15,175 40-37-15,-94-14-620 0</inkml:trace>
  <inkml:trace contextRef="#ctx0" brushRef="#br0" timeOffset="12700.3">28862 3693 2203 0,'0'0'680'16,"0"0"-348"-16,0 0 149 0,0 0-333 15,0 0-127-15,-9 165 47 16,9-7 1-16,15 15 25 15,12-31-94-15,2-42 0 16,-2-39 0-16,4-14 0 16,5-2 0-16,4-9 0 15,5-8 0-15,-3-22 0 16,-2-6 0-16,-4-32 0 16,-3-20 0-16,-6-12 0 15,-10-12 0-15,-9-3 0 0,-8 7 0 16,-8 12 0-1,-13 18 0-15,-6 20 0 0,0 16 0 16,7 6 0 0,7 18-21-16,13 10 20 0,2 4-16 15,33 0 2-15,23-4 8 16,13-8-11-16,6-8-3 16,-6-6-14-16,-13-4-14 15,-21-2 35-15,-18 0 1 16,-17 2 13-16,-2 6 50 15,-12 10-38-15,-12 10 6 16,-3 8-14-16,7 6 7 0,9 3-20 16,11-1 9-1,7-8 0-15,30-10-1 0,19-10 7 16,13-12-6-16,9-4 0 16,-2-12 3-16,-7-16-11 15,-11-7 7-15,-13-6 1 16,-14-5 26-16,-12-5-26 15,-7 5 17-15,-10 10-7 16,-2 10 19-16,-2 16 15 16,-16 10-44-16,-5 8 0 15,2 24 0-15,2 10 0 16,7 6 0-16,12-2 0 16,0-2 0-16,21-9 0 0,22-11-30 15,11-12 13 1,10-12 11-16,1 0 2 0,-1-14 4 15,-8-14 5-15,-7-11-4 16,-9-5 33-16,-11-6-28 16,-9-6-6-16,-11 4 11 15,-9 4-11-15,0 12 0 16,-22 16 0-16,-9 20 0 16,-5 6 0-16,0 34 0 15,5 20 0-15,13 8 0 16,16 5 0-16,4-8 0 15,38-7 0-15,16-15 0 16,9-17 0-16,-1-20-80 16,-8-6-155-16,-31-54-107 0,-19-4-447 15,-8-6-572-15</inkml:trace>
  <inkml:trace contextRef="#ctx0" brushRef="#br0" timeOffset="12861.7">28795 3896 232 0,'0'0'2888'0,"0"0"-2266"0,0 0-436 15,194-14-97-15,0 14-10 16,27 2-79-16,-41 2-93 16,-57-4-712-16</inkml:trace>
  <inkml:trace contextRef="#ctx0" brushRef="#br0" timeOffset="13768.8">2711 5887 2125 0,'0'0'368'15,"0"0"148"-15,0 0-5 16,0 0-256-16,0 0-115 0,0 0-94 15,0 0-10 1,-18-18-36 0,59 18 6-16,46 0 2 0,57 0-8 0,59 0 29 15,20-4-29-15,-18-12-6 16,-58 2-44-16,-65 6-194 16,-44 2-130-16,-54 6-312 15,-26 0-89-15,-23 0-689 0</inkml:trace>
  <inkml:trace contextRef="#ctx0" brushRef="#br0" timeOffset="13966.37">3123 5893 1553 0,'0'0'737'0,"0"0"-461"16,0 0 79-16,0 0 2 0,0 0-137 16,0 0-9-16,0 0-1 15,0-10-87 1,0 34-69-16,0 16-54 0,0 37 0 15,0 37 0-15,12 28 0 16,3-5 0-16,1-25-11 16,-5-34-233-16,2 4-255 15,-4-10-215-15,2-9-357 0</inkml:trace>
  <inkml:trace contextRef="#ctx0" brushRef="#br0" timeOffset="15003.59">4552 6537 2263 0,'0'0'570'16,"0"0"-104"-16,0 0-105 15,0 0-99-15,0 0-143 0,0 0-119 16,0 0-20-1,-23 6 20-15,23 50 0 0,9 0-1 16,11-4-17 0,5-12-15-16,4-13-38 0,2-16 14 15,-2-11 57-15,2-3 0 16,-2-26 0-16,-2-7 28 16,-3-4-10-16,-2 2 17 15,-6 8-20-15,-5 8-5 16,-4 12 17-16,-5 10-27 15,4 0-18-15,2 16-9 16,5 16 16-16,3 6 11 16,3 2 0-16,4-1-10 0,2-11-18 15,4-10-55 1,2-14 16-16,2-4 53 0,3-21 14 16,-1-16 3-16,-2-12 12 31,-1-3 26-31,-6-2-1 0,-5 6-11 0,-8 12 13 15,-5 13 9-15,-4 14-3 16,-4 9-17-16,2 0-31 16,2 20-1-16,7 14-5 15,7 10 6-15,9 4 0 16,8-4-2-16,7-8 4 16,6-12-11-16,0-13-11 0,1-11 11 15,-4-15 3-15,-5-19 6 16,-8-12 0-16,-9-10 15 15,-4-10-14-15,-9-9 16 16,-5-1-10-16,-5 4-5 16,0 14 13-16,0 16 10 15,0 24 24-15,-11 18-49 16,0 28 0-16,-1 54 0 16,2 6 0-16,5 2 0 15,5-3 0-15,5-23 0 16,21-2 0-16,14-4 0 0,10-22-26 15,8-22-1-15,4-14 14 16,-4-19-34 0,-5-28 28-16,-12-13 1 0,-10-28 16 31,-14-28 2-31,-11 3 0 0,-6 11 9 0,0 18-8 16,-8 31 22-16,-7 14 35 31,-1 19 3-31,1 24-61 0,1 72 0 0,7 50 0 15,7 23 0-15,0-17 0 16,5-34 0-16,7-46 0 16,7-14 0-16,-1-8 0 0,-3-8-41 15,1-8-11-15,-5-14 52 16,-2-10 10-16,0-28 29 16,-2-12-17-16,1-4-22 31,1-2 0-31,0 8 6 0,0 16 3 0,2 13-2 31,3 19-7-31,5 4 0 0,8 29 0 0,6 9 0 16,4 8 0-16,-2 4 0 15,-3-2-24-15,-9-6-84 16,-9-7-120-16,-12-12-230 31,-20-17-147-31,-20-7-19 0,-8-3-477 16</inkml:trace>
  <inkml:trace contextRef="#ctx0" brushRef="#br0" timeOffset="15167.14">5468 6230 2543 0,'0'0'607'0,"0"0"-326"15,0 0-77-15,0 0-177 16,124-42-27-16,-32 8-51 0,-15 2-319 15,-21 2-719-15</inkml:trace>
  <inkml:trace contextRef="#ctx0" brushRef="#br0" timeOffset="15302.46">4850 5981 2435 0,'0'0'690'16,"0"0"-339"-16,0 0-63 15,0 0-187-15,0 0-101 16,172 35-252-16,-85-26-652 0</inkml:trace>
  <inkml:trace contextRef="#ctx0" brushRef="#br0" timeOffset="16429.02">7729 6509 806 0,'0'0'589'0,"0"0"-353"16,0 0 88-16,0 0 22 15,13-105-84-15,-13 79 43 16,0 2-33-16,0 6-4 16,-15 4-45-16,-2 8-62 15,-2 6-22-15,-6 4-83 16,1 30-41-16,-1 15-11 15,6 11-2-15,7 4-4 16,12 0-2-16,7-8-7 16,31-12 5-16,12-14-9 15,13-16 9-15,2-14 0 16,-2 0 12-16,-13-26-1 0,-12-8-4 0,-16-10-1 16,-15-6 41-16,-7-6-28 15,-13-2-5 1,-23 1 23-16,-9 7-31 0,-5 17 10 15,-2 15-10-15,3 18-15 16,7 3 14-16,11 30-18 16,12 8 10-1,15 5 0-15,4-1 0 0,29-11 8 0,16-12-17 16,15-14 9 0,5-8 9-1,-1-12 0-15,-1-20 0 16,-7-6 14-16,-10-3-13 15,-8 5 10-15,-11 6 1 16,-11 12-3-16,-8 14 12 16,-3 4-21-16,-1 20-29 15,5 22 28-15,2 15 0 16,5 3-6-16,4 2-19 16,0-8-62-16,1-10 25 15,-4-16-12-15,1-14 22 0,-3-12 13 16,3-2 17-1,0-24 23-15,4-12 6 0,1-8 3 16,1-2 23-16,-4 8-20 16,-4 10 4-16,-5 14 35 15,-1 14-40-15,4 2-10 16,5 24-1-16,7 12 21 16,5 2-3-16,12 2-17 15,5-6-1-15,8-8 19 16,4-12-19-16,7-12 0 15,-3-4-4-15,-3-10-1 16,-8-18 4-16,-11-10 1 16,-13-10 0-16,-8-4 16 15,-15-4-15-15,-6 2 14 0,0 7 3 16,-13 15 1-16,-7 16 62 16,3 16-58-16,-4 11-22 15,5 29-2-15,5 11 2 16,11 10-6-16,0-1 5 15,38-4-1-15,74-8-74 16,-8-14-229-16,4-18-546 0</inkml:trace>
  <inkml:trace contextRef="#ctx0" brushRef="#br0" timeOffset="16825.95">10189 6557 2428 0,'0'0'739'16,"0"0"-429"-16,0 0 10 0,0 0-173 15,0 0-92-15,0 0-53 16,0 0-1-16,91-48-1 15,-47 26-3-15,1-4-36 16,-5-4 30-16,-9-5-2 16,-13 3 11-16,-11 2 0 15,-7 6 18-15,-10 10-18 16,-21 10 0-16,-9 4-16 16,-6 22 15-16,1 23 1 15,9 10 11-15,12 8-10 16,22 1 11-16,2-4-12 15,39-12-6-15,42-10-2 16,42-20 7-16,35-18-66 0,-5-10-140 16,-3-34-263-16,-52 6-181 15,-42 6-176-15</inkml:trace>
  <inkml:trace contextRef="#ctx0" brushRef="#br0" timeOffset="17204.79">11209 6350 1815 0,'0'0'823'0,"0"0"-283"0,0 0-200 15,0 0-111-15,-127-4-121 16,92 32-39-16,-1 11-15 16,2 9-9-16,6 4-10 15,9-2-35-15,15-4 0 16,4-12-1-16,17-10-26 16,24-14-5-16,17-10-4 15,7-10 11-15,4-26 10 16,-5-14 15-16,-6-14 3 15,-4-26 34-15,-12-33-17 0,-15 7 13 16,-12 10-11-16,-15 16-14 16,0 32 11-16,-13 7-17 15,-10 13 28 1,-1 28-30-16,-2 12 0 16,-3 50 0-16,4 40 0 15,5 2 0-15,11 1 0 0,9-11 0 16,0-16 0-16,19 5 0 15,10 0 0-15,3-12 0 16,6-11 0-16,0-14-65 16,20-10-241-16,-10-12-469 0,-3-8-297 15</inkml:trace>
  <inkml:trace contextRef="#ctx0" brushRef="#br0" timeOffset="18037.05">12031 6472 1360 0,'0'0'565'0,"0"0"-181"0,0 0-44 16,34-116-45-1,-28 78-66 1,-6 2-42-16,0 2 13 16,-13 10-14-16,-21 10-41 15,-8 14-67-15,-12 0-55 16,-4 34-2-16,1 14-21 15,6 10 0-15,13 1-6 16,15-5 0-16,21-12-3 16,2-12-12-16,25-14-20 15,13-16 30-15,6 0 10 16,1-22 2-16,-5-14 12 0,-5-4-11 16,-8-3 31-1,-9 3 18-15,-5 11-14 0,-9 8 4 16,-1 13-41-16,-3 8 0 15,0 4 0-15,0 30 0 16,0 20 0-16,-3 19 0 16,1 27 0-16,2 30 0 15,0 27 0-15,0 3 0 16,0-27 0-16,0-39 0 16,0-40 0-16,0-18 0 15,-4-4 0-15,-11-6 0 16,-6-8 0-16,-5-18 0 0,-8 0 0 15,1-38 0-15,2-30 0 16,19-48 0-16,22-47 0 16,52-17 0-16,34 7 0 15,18 39-36-15,-19 52-8 16,-13 32-20-16,-22 23 1 16,-8 15 36-16,-3 2 1 15,0 6 25-15,-6 3 0 16,-14 1-8-16,-12 0 8 15,-3 8 2-15,-1 3-1 16,2 3 16-16,7-2-14 0,5-2 7 16,11-6-8-16,5-4-1 15,3 0 9-15,1-15-9 16,-5-11 0-16,-6-6 21 0,-11-9 6 16,-12-3 48-16,-8 0-11 15,-5 2-35 1,0 4-11-16,-21 8-18 15,-5 12 0 1,-8 14 0-16,-1 4 0 0,-8 24 0 16,3 20 0-16,5 8 0 15,8 8 0-15,16 3 0 16,11-5 0-16,6-4 0 16,34-8 0-16,18-10 0 15,18-12 0-15,14-14 0 16,12-10-47-16,38-30-212 15,-22-10-304-15,-22-9-765 0</inkml:trace>
  <inkml:trace contextRef="#ctx0" brushRef="#br0" timeOffset="18195.04">14130 6334 2624 0,'0'0'812'15,"0"0"-570"-15,0 0 8 16,0 0-250-16,0 0-1 16,0 0-447-16,0 0-1153 0</inkml:trace>
  <inkml:trace contextRef="#ctx0" brushRef="#br0" timeOffset="20264.25">14683 6569 1737 0,'0'0'613'0,"0"0"-360"15,0 0 207-15,0 0-179 16,0 0-74-16,0 0-54 16,0 0-22-16,4-12 10 15,-15-8-21-15,-20-10-120 16,-12-12 0-16,-11-14 0 16,-14-31 0-16,-12-29 0 15,10 3 0-15,20 13 0 16,21 20 0-16,21 36 0 0,8 6 0 15,3 6 0-15,33 16 0 16,14 14 0-16,10 2-15 16,1 14-23-16,-5 14-40 15,-14 6-12-15,-18 2 11 16,-19 5 11-16,-8 0 41 16,-41 9 27-16,-20 4 1 15,-17 5 23-15,-6-1 4 16,10-6 14-16,14-9 9 15,20-12-30-15,26-11-4 16,17-6-17-16,11-3 6 0,32-8-3 31,17-1 13-31,13-2-14 0,5 0 20 0,2-12-22 16,-3-6 0-16,-11 0-2 16,-10 3 2-16,-10 0-10 15,-10 3-64-15,5-2-92 16,-10 2-310-16,-7 4-644 0</inkml:trace>
  <inkml:trace contextRef="#ctx0" brushRef="#br0" timeOffset="20972.29">15689 6367 1896 0,'0'0'711'0,"0"0"-233"16,0 0-105-16,0 0-54 16,3-125-151-16,8 101-72 15,6 6-63-15,8 8-19 16,4 8-14-16,4 2 8 0,3 22-11 31,0 20 3-31,-4 15 0 0,-11 6-6 0,-5 4-9 16,-9-3-21-16,-7-8-17 15,0-16-16 1,0-14 14-16,0-12 44 0,0-14 11 16,0 0 59-16,0-20 32 15,4-20-53-15,10-14-11 16,13-10-18-16,6-2 4 16,9 3-13-16,2 13-1 15,-1 18-5-15,-7 20-9 16,-3 12-4-16,-2 6 17 15,-4 24-5-15,-2 8 7 0,-6 6-16 16,-3-1-26-16,-1-6-30 31,-1-6-26-31,1-11 23 0,6-14 15 0,3-6-24 16,5-6 42-16,7-22 33 16,-1-9 9-16,-1 0 9 15,-7 2-9-15,-9 13 18 16,-7 12 13-16,-9 10-1 15,0 12 30 1,0 28-46-16,2 12 17 0,10 9 8 16,8-1-31-16,12-8-8 0,6-14 1 15,9-16-1-15,2-18 17 16,-1-4-11-16,-6-28 25 16,-9-14 38-16,-10-12-7 15,-7-6-11-15,-14-5-14 16,-4 0-14-16,-4 4-1 15,-25 11-22-15,-6 14 0 32,-8 18 0-32,-2 18 0 15,-4 18 0-15,3 32-87 16,9 40-183-16,14-10-351 0,15-13-466 16</inkml:trace>
  <inkml:trace contextRef="#ctx0" brushRef="#br0" timeOffset="21129.55">17399 6472 1502 0,'0'0'1693'15,"0"0"-1030"-15,0 0-425 16,0 0-238-16,0 0 0 16,0 0-173-16,0 0-607 15,64-18-954-15</inkml:trace>
  <inkml:trace contextRef="#ctx0" brushRef="#br0" timeOffset="21632.45">18125 6212 461 0,'0'0'2410'0,"0"0"-1616"15,0 0-579-15,0 0 1 16,0 0-216-16,0 0 0 15,0 0 0-15,-53 144 0 16,53-86 0-16,0-7 0 16,24-13-18-16,14-12-30 0,8-18-9 15,1-8 24-15,-5-16 16 16,-10-22 17-16,-16-13 53 16,-14-11 2-16,-2-6 10 15,-21 0-65-15,-10 6 0 16,0 14 0-16,9 17 0 15,11 17 0-15,11 14 0 16,18 0-24-16,51 7-42 16,10 0-32-16,18-7-94 15,3 0 78-15,-29-21 36 0,-6-17 54 16,-28-8 24 0,-23-8 15-16,-14-5 72 15,-14 3 14-15,-14 6 14 0,-3 10 4 16,6 14-41-16,5 20 3 15,5 8-81-15,-1 56 0 16,3 56 0-16,1 54 0 16,6 31 0-16,6 6 0 15,0-15 0-15,0-27 0 16,0-13 0-16,4-14 0 16,0-33 0-16,-2-33 0 15,-2-32-9-15,0-30-279 16,-8-6-415-16,-13-2-411 0</inkml:trace>
  <inkml:trace contextRef="#ctx0" brushRef="#br0" timeOffset="21758.49">18544 6765 2514 0,'0'0'861'0,"0"0"-603"15,0 0-48-15,140-54-161 16,-29 16-49-16,-10 4-211 15,-13-2-822-15</inkml:trace>
  <inkml:trace contextRef="#ctx0" brushRef="#br0" timeOffset="22490.97">20054 6060 1106 0,'0'0'587'16,"0"0"-82"-16,0 0 12 15,0 0-131-15,0 0-55 0,0 0-64 16,0 0-92-16,-4-26-68 16,2 48-41-16,0 15-56 15,2 20 11-15,0 9-13 16,2 9-8-16,22-7 0 16,10-9-26-16,8-12-24 15,1-19 23-15,1-18-7 16,-7-10 27-16,-1-10 7 15,-5-26 24-15,-4-12 26 16,0-11-34-16,0-9 4 16,-5-4 7-16,-2 0-26 15,-4 9 15-15,-5 13-16 16,-7 20 0-16,-1 20 0 0,1 10-3 16,16 49-262-16,0 5-82 15,3 2-518-15</inkml:trace>
  <inkml:trace contextRef="#ctx0" brushRef="#br0" timeOffset="23309.17">20856 6436 2252 0,'0'0'831'0,"0"0"-326"16,0 0-262-16,0 0-124 0,0 0-98 15,65-106-13-15,-30 70-8 16,0-4-6-16,-6 2 5 15,-14 0-17-15,-9 2 12 16,-6 6 4-16,0 8-4 16,-15 10 6-16,-7 12-26 15,-5 0 5-15,0 30 6 16,2 16-4-16,10 14 11 16,11 4 7-16,4-1-2 0,19-9-4 15,24-13 7 1,9-12 0-16,7-22 5 0,-1-7-5 15,-2-13 0 1,-9-24 14-16,-7-11 1 0,-7-6 42 16,-4-4-36-16,-6 4-6 15,-6 6 1-15,-5 14-16 16,-8 16 6-16,0 16-6 16,-1 4-15-16,-1 30 8 15,6 12 7-15,6 10 1 16,9 2 15-16,8-5-16 15,9-11-27-15,8-16-7 16,4-16-25-16,-1-8 16 16,-4-17 1-16,-7-20 23 15,-6-16 19-15,-7-11 0 0,-4-24 1 16,4-28-1 0,-2-31 1-16,-2 15-1 0,-13 28 0 15,-5 40 1-15,-5 39 81 16,0 11 4-16,0 10 20 15,-5 4-76-15,-5 54-24 16,-4 43-6-16,7 31 1 16,5-2 1-16,2-19 15 15,4-33-17-15,21-24 0 16,6 2-1-16,9-1-6 16,9-8 1-16,5-17-28 15,-3-16 16-15,-4-10 10 16,-5 0-7-16,-4-25 15 0,-5-11 0 15,-4-11 1-15,-4-5 0 16,-3-2-1-16,-7 4 0 16,-5 5 10-1,-6 16-9-15,-4 11 34 0,0 10 9 16,0 8-44-16,0 4 0 16,0 21 0-16,-4 15 0 15,4 7 0-15,0 1 0 0,21-2 0 16,14-8-18-1,9-10-62-15,8-12-43 0,0-14-135 16,8-10-112-16,-14-16-265 16,-15-10-307-16</inkml:trace>
  <inkml:trace contextRef="#ctx0" brushRef="#br0" timeOffset="23466.21">22672 5550 146 0,'0'0'2464'0,"0"0"-1838"16,0 0-329 0,0 0-135-16,0 0-162 0,0 0-65 15,0 0-475-15,-91-26-561 16</inkml:trace>
  <inkml:trace contextRef="#ctx0" brushRef="#br0" timeOffset="23640.09">21741 5777 2129 0,'0'0'749'0,"0"0"-438"15,0 0-52-15,136-2-104 16,-6-8-100-16,38 2-55 0,7 0-100 16,-46 4-665-16,-44 4-1814 0</inkml:trace>
  <inkml:trace contextRef="#ctx0" brushRef="#br0" timeOffset="23903.43">23198 5970 2002 0,'0'0'744'15,"0"0"-414"-15,0 0 52 16,0 0-138-16,0 0-103 15,0 0-76-15,0 0-64 16,-131 18 23-16,87 26 9 16,-2 10 2-16,11 4 60 31,10-2-95-31,17-4 0 0,8-8 0 16,13-10 0-16,27-10 0 15,13-10 0-15,12-12 0 0,11-2 0 16,30-25-141-1,-19-10-363-15,-12 1-536 0</inkml:trace>
  <inkml:trace contextRef="#ctx0" brushRef="#br0" timeOffset="24470.03">23659 6148 1800 0,'0'0'799'16,"0"0"-423"-16,0 0-57 15,0 0-155-15,0 0-92 0,0 0-52 16,0 0-20-16,33 4 10 15,-14-4-10-15,-2 0-1 16,1-6-21-16,-9-10-6 16,-5-4 27-16,-4-4-10 15,0 2 3-15,-13 0 8 16,-9 5 0-16,-2 9 26 16,-7 8-14-16,-6 4-6 15,0 27 27-15,-1 13-7 16,2 10 10-16,10 4 22 15,12 0-20-15,14-6-4 16,0-7-20-16,31-12-13 0,14-11 10 16,11-11-11-1,8-11-9-15,3 0 8 0,-2-22-25 16,-5-13 17-16,-4-9-7 16,-10-10-47-16,-5-8-12 15,-12 0 4-15,-10 4 22 16,-7 8 38-16,-12 14 11 15,0 14 53-15,0 9 7 16,0 9 34-16,0 4-17 16,0 0-68-16,0 0-9 0,0 0-6 15,0 4 3-15,9 9 3 16,11 0 1-16,11 6 9 16,7 0 16-16,6 7-25 15,3 3-1-15,-5 7 5 16,-6 6-4-1,-12 4 10-15,-8 4-5 0,-13 0 4 16,-3-4-10-16,-17-2-1 16,-22-7 1-16,-17-7 0 15,-15-8 0-15,-45-4-46 16,16-8-172-16,15-6-563 0</inkml:trace>
  <inkml:trace contextRef="#ctx0" brushRef="#br0" timeOffset="25899.51">25716 5486 1292 0,'0'0'1608'0,"0"0"-955"15,0 0-329-15,0 0-105 16,0 0-219-16,0 0 0 16,0 0 0-16,-62 174 0 0,53-79 0 15,5-9 0-15,4-20 0 16,0 2 0-16,0-1 0 16,4-17 0-16,5-16 0 15,-5-14 0-15,0-14 0 16,-2-6 0-16,4-4 0 15,0-22 0-15,7-10 0 16,5-4 0-16,7 1 0 16,6 9 0-16,2 10 0 15,3 16 0-15,-1 4 0 16,3 13 0-16,-2 18 0 0,-7 10 0 16,-5 5 0-1,-13 2 0-15,-9-4-84 0,-2-2-50 16,-15-6 8-16,-16-10 72 15,-7-6 44-15,-2-10 2 16,8-8 8-16,11-2 9 16,11 0 39-16,10-10 69 15,16-8-45-15,31-4-60 16,20-2-10-16,33-6-2 16,-2 4-1-16,4 0-33 15,1 0-46-15,-29 2 23 16,-3-7 15-16,-22 2 26 15,-20-6 15-15,-18 3 2 0,-11 5 7 16,0 4 5-16,-25 15-1 16,-8 8-12-16,-7 10-7 15,0 30 7-15,2 17 0 16,14 8 0-16,14 4 32 16,10-5-7-16,25-10-24 15,22-16 9-15,13-14 4 16,5-17 1-16,-1-7 13 0,-3-13-20 15,-8-17 23 1,-6-6 1-16,-10-2-16 16,-6-2 19-16,-4 4-14 0,-4 6-5 15,-10 10 10-15,-1 10-25 16,-8 10-2-16,-2 4-14 16,2 28-6-16,1 12 19 15,6 6-2-15,2 0-10 16,6-6-2-16,-2-10-26 15,1-11 27-15,-1-15 4 16,4-8 11-16,1 0 23 16,7-25-14-16,9-7-9 15,8-5 9-15,6-8-8 0,-1 5-1 16,-4 4 0-16,-14 10 2 16,-13 10-4-16,-11 10 2 15,-9 6-19-15,0 0-52 16,0 20-25-16,0 4 42 15,-2 0-48-15,2-2-61 16,0-6-62-16,0-8-141 16,18-8 127-16,5 0 171 15,6-6 63-15,4-12 5 16,2-4 69-16,-1 2 41 16,1 4 20-16,-4 10-32 15,-4 6-12-15,2 2 60 16,0 22-54-16,5 4-25 0,8 4-39 15,11-6-17-15,10-8 13 16,6-12-24-16,-1-6 1 16,-2-14 20-16,-13-22-21 15,-15-8 12-15,-16-10 3 16,-18-4-14-16,-4-3 18 16,-6 7-19-16,-21 7 1 15,-4 10 25-15,0 21-10 0,-1 16 17 16,3 10-19-16,0 36-14 15,3 20 75-15,4 31 36 16,8 31 5 0,12 25-7-16,2 3-61 0,0-12-10 15,0-36-23 1,0-32-9-16,0-21-12 16,0-9 0-16,0 0-44 15,-9 0-35-15,-6-8-124 16,-26-30-116-16,4-8-295 0,-3-8-425 15</inkml:trace>
  <inkml:trace contextRef="#ctx0" brushRef="#br0" timeOffset="26071.29">27060 5508 3122 0,'0'0'647'0,"0"0"-487"0,0 0-64 16,0 0-96-16,0 0-70 16,0 0-726-16,0 0-606 0</inkml:trace>
  <inkml:trace contextRef="#ctx0" brushRef="#br0" timeOffset="26527.59">29680 5552 2451 0,'0'0'758'0,"0"0"-263"16,0 0-233-16,0 0-132 15,0 0-130-15,0 0 0 16,-54 108 0-16,52 35 0 16,2 11 0-16,0-21 0 15,9-33 0-15,2-38 0 16,0-10 0-16,0-2 0 16,1-5 0-16,-4-5 0 15,-3-22-35-15,-3-26-281 16,-2-23-153-16,4-10-692 0</inkml:trace>
  <inkml:trace contextRef="#ctx0" brushRef="#br0" timeOffset="26858.86">30123 5682 2078 0,'0'0'817'16,"0"0"-498"-16,0 0-4 0,0 0-102 15,0 0-74-15,0 0-68 16,-154 89-50-16,100-51-10 15,-6 0-10-15,-9 0 10 16,1-4-2-16,5-6-8 16,14-9 5-16,18-8-6 15,15-7-1-15,16-4 0 16,0 0 1-16,13 0 8 16,19 0-7-16,3 0 14 0,10 3-5 15,1 6-10-15,4 8 0 16,4 7 0-16,4 6 1 15,4 6 2-15,-2-2-3 16,-3-2 1 0,-3-4-2-16,-11-8-14 0,-8-6-40 15,-8-2-92-15,-7-6-57 16,2 0-68-16,-3-2-436 16,-7-2-518-16</inkml:trace>
  <inkml:trace contextRef="#ctx0" brushRef="#br0" timeOffset="27063.08">30468 6092 1927 0,'0'0'873'0,"0"0"-312"15,0 0-195-15,0 0-114 16,0 0-135-16,0 0-117 16,114-95 0-16,-45 90 0 15,7-2 0-15,-5 7-47 0,-9 0-122 16,-14 0-122-1,-19 0-193-15,-29 3-138 0,0 2 13 16,-21-1 5-16</inkml:trace>
  <inkml:trace contextRef="#ctx0" brushRef="#br0" timeOffset="27267.12">30692 5911 639 0,'0'0'1131'0,"0"0"-455"0,0 0-81 15,0 0-101-15,-14-124-197 16,14 108-33-16,0 4-264 15,0 6 0-15,0 6 0 16,0 0 0-16,0 4 0 16,0 22 0-16,0 16 0 15,0 16 0-15,0 14 0 0,0 11 0 16,0 3 0-16,0 0 0 16,0-2 0-16,0-10 0 15,4 1-198-15,0-23-454 16,4-18-749-16</inkml:trace>
  <inkml:trace contextRef="#ctx0" brushRef="#br0" timeOffset="27660.64">31462 5895 2486 0,'0'0'571'15,"0"0"-279"-15,0 0-27 0,0 0-89 16,0 0-83-16,-5-106-65 31,10 74-7-31,6-7-19 16,2-11 4-16,3-5 16 16,2-6-22-16,0-3 17 15,0 4-17-15,-5 8 2 16,-2 12 52-16,-6 14 7 15,-3 9-61-15,-2 13 0 0,0 4 0 16,0 7 0-16,0 29 0 16,0 30 0-16,-12 36 0 15,-1 29 0-15,0 7 0 16,4-22 0-16,2-27 0 16,7-31 0-16,0-6 0 15,0 6 0-15,0 0 0 16,0 0-147-16,3-18-173 15,-3-16-62-15,-7-12-381 16,-13-12-61-16</inkml:trace>
  <inkml:trace contextRef="#ctx0" brushRef="#br0" timeOffset="27826.27">31230 6328 178 0,'0'0'1610'0,"0"0"-966"16,0 0-68-16,0 0-196 15,0 0-69-15,0 0-115 16,0 0-101-16,98-18-22 15,-15 12-58-15,13-4-6 16,1-2-9-16,-5-4-58 16,-5-8-98-16,-23 4-189 15,-26 2-449-15</inkml:trace>
  <inkml:trace contextRef="#ctx0" brushRef="#br0" timeOffset="27967.78">32267 6162 2036 0,'0'0'1002'0,"0"0"-433"16,0 0-312-16,0 0-143 15,0 0-114-15,0 0-326 16,0 0-496-16</inkml:trace>
  <inkml:trace contextRef="#ctx0" brushRef="#br0" timeOffset="28362.1">29161 6984 373 0,'0'0'1942'15,"0"0"-1730"-15,0 0 243 16,0 0-77-16,-116-58-51 0,113 54-85 16,3 2-75-1,0 0-167-15,11 0 0 0,39-6 0 16,68-2 0-16,84-4 0 16,61 0 0-16,38 2 0 15,-1 1 0-15,-28 0 0 16,-24 0 0-16,-41 1 0 15,-62 2 0-15,-58 4 0 16,-45 4 0 0,-23 0 0-16,-11 0 0 0,-6 0 0 0,-2 0 0 15,0 0 0 1,-39 37 0-16,0-3-462 0,1 0-646 0</inkml:trace>
  <inkml:trace contextRef="#ctx0" brushRef="#br0" timeOffset="28661.62">29196 7339 2645 0,'0'0'612'0,"0"0"-160"15,0 0-65 1,0 0-387-16,0 0 0 0,0 0 0 0,174-68 0 15,18 48 0-15,46 0 0 16,29-2 0-16,3-2 0 16,-21 2 0-16,-8-2 0 15,-27-1 0-15,-54 10 0 16,-52 4 0 0,-46 7 0-1,-24 2 0-15,-9 2 0 16,-10-2 0-16,-1 2 0 15,-13 0 0-15,-3 0 0 16,16 4 0-16,-3 8-278 0,10 2-629 16</inkml:trace>
  <inkml:trace contextRef="#ctx0" brushRef="#br0" timeOffset="28833.33">32138 7243 2562 0,'0'0'954'16,"0"0"-679"-16,0 0-109 15,0 0-166-15,0 0-36 0,0 0-595 16</inkml:trace>
  <inkml:trace contextRef="#ctx0" brushRef="#br0" timeOffset="45274.12">5552 9033 1674 0,'0'0'1240'15,"0"0"-1071"-15,0 0 5 16,0 0 90-16,0 0-137 15,0 0-26-15,-29-18 58 16,11-4-47-16,-9-10-36 16,-6-12-76-16,-12-14 0 0,-15-30 0 15,-13-41 0-15,-10-39 0 16,3-17 0-16,18 13 0 16,21 44 0-16,26 52 0 15,9 31 0-15,6 23 0 16,0 8 0-16,0 9 0 15,15 5 0-15,20 11 0 16,19 32 0-16,6 12 0 16,0 14 0-16,-16 7-20 15,-19 8-44-15,-25 4 16 16,-46 19 24-16,-62 21 22 0,-43 16 2 16,7-15 14-16,25-33 14 15,51-42 22-15,39-28-8 16,10-10-18-16,19-6-24 15,23-10 0-15,81-30 0 16,68-40 0-16,32-18 0 16,6-5 0-16,-48 19 0 15,-54 26 0-15,-46 18 0 16,-26 12 0-16,-11 6 0 16,-8 4 0-16,-8 0 0 15,-9 8 0-15,0 0 0 0,-11 0 0 16,0 8-134-16,7 2-904 15</inkml:trace>
  <inkml:trace contextRef="#ctx0" brushRef="#br0" timeOffset="45761.97">7103 7989 2508 0,'0'0'734'0,"0"0"-380"0,0 0-15 15,0 0-178-15,0 0-161 16,0 0 0-16,-39 114 0 16,35 28 0-16,-2 23 0 15,3-1 0-15,3-35 0 16,0-41 0-16,0-28 0 16,3-18 0-16,9-6 0 0,9-14-188 15,17-30-370-15,-2-30-211 16,-3-18-368-16</inkml:trace>
  <inkml:trace contextRef="#ctx0" brushRef="#br0" timeOffset="46272.12">7348 8101 2170 0,'0'0'894'0,"0"0"-394"16,0 0-263 0,0 0-126-16,9 132 6 15,-3-19-50-15,-2 27-67 16,-1-8 0-16,-3-28 0 15,0-33 0-15,0-29 0 16,0-6 0-16,0-8 0 0,0-10-24 16,0-18-1-16,2-20 24 15,10-28 2-15,1-14 0 16,-2-4 0-16,0 5-1 16,-2 18 9-16,-5 16 29 15,0 21-38-15,4 6 0 16,3 30 0-16,5 19 0 15,3 6 0-15,12 8 0 16,10-5 0-16,7-12 0 16,15-16 0-16,8-16 0 15,3-14 0-15,-1-12 0 16,-11-28 0-16,-10-12 0 16,-14-15 0-16,-18-6 0 0,-11-4 0 15,-9 11 0-15,-5 12 0 16,-21 20 0-16,-8 20 0 15,-6 14 0-15,-3 30 0 16,4 26 0-16,7 16 0 16,14 8 0-16,18-1 0 15,8-11 0-15,40-16 0 16,21-18 0-16,18-20 0 0,2-14 0 16,-4 0 0-1,-18-26 0-15,-27-6-66 16,-29 0-59-16,-58-14-139 0,-26 10-370 15,-18 4-475-15</inkml:trace>
  <inkml:trace contextRef="#ctx0" brushRef="#br0" timeOffset="46492.28">6276 7874 3172 0,'0'0'561'0,"0"0"-430"16,0 0 101-16,208-2-232 15,-42 8 0-15,28 8 0 16,13 1-3-16,-17-9-220 16,-66-5-513-16,-30-1-905 0</inkml:trace>
  <inkml:trace contextRef="#ctx0" brushRef="#br0" timeOffset="47502.75">9727 8133 2402 0,'0'0'704'0,"0"0"-246"15,0 0-128-15,0 0-128 0,0 0-202 16,0 0 0-1,0 0 0-15,-18 112 0 0,7 31 0 16,3 21 0-16,8-9 0 16,0-35 0-16,8-42 0 15,15-28 0 1,8-16 0-16,11-6 0 0,10-10 0 16,6-11 0-16,-3-11 0 15,-6-39 0-15,-7-35 0 16,-15-38 0-16,-15 1 0 0,-12 11 0 15,0 18 0-15,-23 36 0 16,-2 8 0 0,-4 12 0-16,5 24 0 0,2 6 0 15,8 33 0-15,8 14 0 16,6 7 0-16,10-2 0 16,29-4 0-16,10-12 0 15,6-10 0-15,3-12 0 16,-4-7 0-16,-12-7 0 15,-11 0 0-15,-10 0 0 16,-13 0 0-16,-8 0 0 0,0 0 0 16,0 22 0-16,-6 11 0 15,-6 12 0-15,3 3 0 16,7 0 0 0,2-6 0-16,9-10 0 0,24-12 0 15,15-12 0 1,10-8 0-16,4-12 0 0,0-20 0 15,-9-12 0-15,-8-10 0 16,-11-6 0-16,-10-6 0 16,-11 4 0-16,-9 7 0 15,-4 17 0-15,0 18 0 0,0 18 0 16,-2 2 0 0,-11 34 0-16,-1 18 0 0,4 10 0 15,5 7 0-15,5-3 0 16,13-6 0-16,30-12 0 15,17-16 0-15,14-14 0 16,8-16 0-16,8-2 0 16,-7-24 0-16,-6-16 0 15,-13-14 0 1,-14-10 0-16,-19-10 0 0,-18-5 0 0,-13 1 0 16,0 12 0-1,-21 14 0-15,-10 24 0 0,-4 26 0 16,-3 14 0-16,3 42 0 15,6 20 0-15,13 11 0 16,16 3 0 0,0-6 0-16,31-12 0 0,16-14 0 15,11-18 0-15,7-14 0 16,-3-16 0-16,-4-8 0 16,-14-12-44-16,-21-38-314 15,-15 4-499-15,-8 2-960 0</inkml:trace>
  <inkml:trace contextRef="#ctx0" brushRef="#br0" timeOffset="47707.13">9422 8223 1818 0,'0'0'1641'0,"0"0"-1311"0,0 0-228 15,205-20 36-15,9 14-138 16,-18 2-31 0,-11-4-926-16</inkml:trace>
  <inkml:trace contextRef="#ctx0" brushRef="#br0" timeOffset="48765.9">13715 8590 1877 0,'0'0'844'0,"0"0"-159"0,0 0-165 16,0 0-350 0,0 0-170-16,0 0 0 0,0 0 0 15,-79 91 0-15,58-21 0 16,10 0 0-16,11-12 0 16,3-14 0-16,26-16 0 15,12-18 0-15,9-10 0 16,6-18 0-16,1-28 0 15,-1-18 0-15,-5-11 0 16,-7 2 0-16,-10 6 0 16,-12 19 0-16,-11 22 0 0,-6 24 0 15,-5 4 0-15,0 36 0 16,0 16 0-16,0 9 0 16,3-1 0-16,14-6 0 15,12-12 0-15,4-16 0 16,6-18 0-16,-2-10 0 15,1-10 0-15,-2-30 0 16,-5-14 0-16,-2-15 0 16,-4-4 0-16,-8 0 0 15,-1 11 0-15,-8 18 0 16,-3 22 0-16,-2 22 0 16,-1 2 0-16,5 34 0 0,1 16 0 15,13 8 0-15,8 2 0 16,10-8 0-16,11-9 0 15,7-17 0-15,3-18 0 16,-2-10 0-16,-6-20 0 16,-10-21 0-16,-7-14 0 15,-6-13 0 1,-6-25 0-16,-9 3 0 0,-8-4 0 16,-6 5 0-16,0 29 0 15,0 10 0-15,-12 32 0 16,-3 18 0-16,-9 58 0 0,3 46 0 15,10 35 0-15,11-3 0 16,0-28 0-16,23-36 0 16,8-29 0-16,13-5 0 15,14-8 0-15,9-14 0 16,5-16 0-16,-5-24 0 16,-7-30 0-16,-12-32 0 15,-9-37 0-15,-15-35 0 16,-10-13 0-16,-12 31 0 15,-2 37 0-15,0 53 0 0,0 24 0 16,-2 16 0-16,-5 10 0 16,-5 45 0-16,-1 57 0 15,2 42 0-15,4 15 0 16,5-25 0-16,2-40 0 16,0-40 0-16,0-18 0 15,9-4 0 1,0-11 0-16,0-11 0 0,2-10 0 15,5-31 0-15,6-19 0 16,2-8 0-16,7-6 0 16,4 4 0-16,0 14 0 15,1 20 0-15,-3 22 0 16,2 6 0-16,3 36 0 0,-3 12 0 16,0 8 0-16,-6 0 0 15,-12-6 0-15,-17-11-320 16,-4-15-455-16,-25-20-387 0</inkml:trace>
  <inkml:trace contextRef="#ctx0" brushRef="#br0" timeOffset="48939.35">14874 8213 2445 0,'0'0'492'0,"0"0"-282"16,131 8-10-16,-25-8-200 15,-15 0-107-15,-26-6-825 0</inkml:trace>
  <inkml:trace contextRef="#ctx0" brushRef="#br0" timeOffset="49065.18">14001 8008 2572 0,'0'0'725'0,"0"0"-364"15,0 0-145 1,0 0-117-16,187 7-99 0,-74-7-445 0,-1 0-1473 0</inkml:trace>
  <inkml:trace contextRef="#ctx0" brushRef="#br0" timeOffset="49663.46">17245 7943 2481 0,'0'0'915'0,"0"0"-587"16,0 0-61-16,0 0-162 15,-27 166-105-15,10-33 0 16,5 15 0-16,10-6 0 16,2-32 0-16,4-35 0 15,10-23 0-15,1-18 0 0,5-8 0 16,5-8 0-16,1-18 0 15,1-10-152-15,0-42-184 16,4-38-26-16,4-41 50 16,2-25 105-16,-6 15 152 15,-11 37 55-15,-12 48 203 16,-5 40 169-16,-3 8 93 16,0 8-210-16,0 0-126 15,-16 32-129-15,-8 18 0 16,-8 10 0-16,-5 7 0 0,-7-3 0 15,-2-2 0 1,5-12 0-16,7-10 0 0,12-14 0 16,17-12 0-16,5-10 0 15,27-4 0-15,24 0 0 16,15-2 0-16,15-2 0 16,10 4 0-16,3 0 0 15,-3 10 0-15,-1 12 0 16,-8 2 0-16,0 5-90 15,-22-10-535-15,-17-9-756 0</inkml:trace>
  <inkml:trace contextRef="#ctx0" brushRef="#br0" timeOffset="49831.43">18103 8458 2271 0,'0'0'872'15,"0"0"-344"-15,0 0-296 16,0 0-125-16,131-50-71 15,-60 38-15-15,1-4-21 16,-10 0-56-16,-18-5-152 16,-39-11-325-16,-5 4-448 15,-20 2-740-15</inkml:trace>
  <inkml:trace contextRef="#ctx0" brushRef="#br0" timeOffset="50005.82">18221 8141 1435 0,'0'0'829'0,"0"0"-116"16,0 0-151-16,0 0-259 15,0 0-120-15,0 0-112 16,0 0-71-16,-33 110 0 16,37-36 0-16,11 9 0 15,8 3 0-15,1-2 0 0,3-5 0 16,-1-11 0-16,1-8 0 16,-4-18-513-16,-7-18-739 0</inkml:trace>
  <inkml:trace contextRef="#ctx0" brushRef="#br0" timeOffset="50526.14">18871 8163 1122 0,'0'0'498'0,"0"0"-104"0,0 0 138 15,0 0-185-15,0 0-2 16,0 0-53-16,0 0-39 16,40 72-43-16,-33-76-107 15,5-20-103-15,0-8 0 16,5-8 0-16,-2-2 0 16,-5-2 0-16,0 3 0 15,-6 4 0-15,-4 9 0 0,0 6 0 16,0 11 0-16,0 11 0 15,0 8 0-15,0 32 0 16,0 19 0-16,-4 27 0 16,2 2 0-16,2 6 0 15,0 3 0-15,4-15 0 16,11 2 0-16,1-8 0 16,-7-15-36-16,-9-13-152 15,0-12-137-15,-23-10-135 16,-19-8-144-16,-11-6-55 15,-5-2 146-15,3 0 513 16,8-2 111-16,13-2 270 16,14 0 235-16,15-4-103 0,5 0-155 15,7-2 24-15,26 0-97 16,15 0-146-16,14-10-139 16,16-4 0-16,8-4 0 15,8-2 0-15,0 0 0 16,-7 2 0-16,-18 0-15 15,-29 3-269-15,-23 5-477 16,-17 5-651-16</inkml:trace>
  <inkml:trace contextRef="#ctx0" brushRef="#br0" timeOffset="50937.82">20511 8173 2956 0,'0'0'785'0,"0"0"-620"0,0 0 25 0,0 0-190 16,0 0 0-16,0 0 0 15,54 149 0-15,-33-83 0 16,8-2 0-16,3-6 0 16,2-10 0-16,-1-16 0 15,1-16 0-15,-1-16 0 16,-4-14 0-16,0-32 0 16,-2-20 0-16,1-28 0 15,-1 1 0-15,-3-1 0 0,-1 4 0 16,-10 32 0-1,-1 15 0-15,-10 36 0 0,-2 57 0 16,-4 26-344-16,-8 6-919 0</inkml:trace>
  <inkml:trace contextRef="#ctx0" brushRef="#br0" timeOffset="51700.66">21141 8799 1497 0,'0'0'1052'15,"0"0"-341"1,0 0-383-16,64-132-140 0,-25 83-104 0,5 1-48 16,-1 4-17-16,-7 4 2 15,-15 8-7-15,-11 4-5 16,-10 8 3-16,-4 8-3 16,-25 10 1-16,-12 2-4 15,-1 18-5-15,0 18 0 16,7 10 5-16,10 4-5 15,17 0 4-15,8-4-5 0,19-8 0 16,23-11 8 0,11-13 2-16,5-13 8 0,3-1-3 15,-6-15 8-15,-4-13-11 16,-6-9-12-16,-5-3 0 31,-9 0 0-31,-4 6 0 16,-9 6 0-16,-7 14 0 0,-9 14 0 0,-2 0 0 15,0 32 0-15,0 10 0 16,0 10 0-16,0 3 0 16,9-5 0-16,18-8 0 15,11-12 0 1,9-16 0 0,8-14 0-16,6-4-42 0,1-28-15 15,-2-16-6 1,-4-14-30-16,-1-27-21 0,1-33 13 15,-5-32 37-15,-15-9 28 16,-16 31 24-16,-17 38 12 16,-3 45 52-16,0 19 77 15,-5 6 24-15,-4 10-19 16,-2 12-20-16,-2 6-114 16,-3 40 0-16,1 35 0 15,-1 33 0-15,7 24 0 16,9-9 0-16,0-26 0 0,2-30 0 15,15-21 0 1,10 2 0-16,7 0 0 0,6-3 0 16,2-17 0-16,2-18 0 15,-1-14 0-15,-1 0 0 16,1-31 0-16,-3-9 0 16,0-8 0-16,-5 0 0 15,-3 6 0-15,-10 12 0 16,-9 16 0-16,-8 14 0 15,-5 14 0-15,0 26 0 0,0 14 0 16,0 5 0-16,9-5 0 16,14-8 0-16,8-14-62 15,22-32-287-15,-6 0-496 16,-7-24-489-16</inkml:trace>
  <inkml:trace contextRef="#ctx0" brushRef="#br0" timeOffset="51828.25">22975 7870 2383 0,'0'0'900'16,"0"0"-596"-16,0 0-99 0,0 0-197 15,0 0-8-15,0 0-516 16,0 0-806-16</inkml:trace>
  <inkml:trace contextRef="#ctx0" brushRef="#br0" timeOffset="52000.74">22030 8147 2628 0,'0'0'766'15,"0"0"-493"-15,174-10-76 0,-20-12-130 16,13-6-67-16,-13-8-126 16,-53 4-228-16,-43 8-763 0</inkml:trace>
  <inkml:trace contextRef="#ctx0" brushRef="#br0" timeOffset="52299.6">23401 8289 358 0,'0'0'1429'0,"0"0"-756"15,0 0-164-15,0 0-186 16,0 0-83-16,0 0-101 16,-141-56-29-16,110 102 1 15,4 15-2-15,6 5-14 16,9 2-95-16,12-2 0 16,4-6 0-1,33-11 0-15,11-13 0 0,14-17 0 31,7-12 0-31,8-7 0 0,-2-11-12 0,24-36-278 16,-20 2-442-16,-12-1-411 0</inkml:trace>
  <inkml:trace contextRef="#ctx0" brushRef="#br0" timeOffset="52803.78">23985 8406 1418 0,'0'0'862'15,"0"0"-231"-15,0 0-150 16,0 0-257-16,0 0-122 15,0 0-56-15,0 0-32 16,-47 84-14-16,67-80 0 16,5-4-26-16,-4 0 10 15,0-20 2-15,-5-6 14 16,-12-4 7-16,-4-2-7 16,0 2 24-16,-10 3 7 0,-9 9 1 15,-10 13 1-15,-2 5-17 16,-7 14-14-16,2 22 19 15,2 9 18-15,7 8 1 16,10 3 13-16,13 0-28 16,4-4-8-16,13-6-7 15,25-11-4-15,13-13 9 16,9-12-15-16,5-10 0 16,-5-2 3-16,-4-27-3 15,-7-8 0-15,-5-13 0 16,-4-9 0-16,-4-3 0 15,-5 0 0-15,-4 8-9 0,-7 10 9 16,-7 12 0-16,-3 14 0 16,-4 10 1-16,3 8 7 15,5 0-8-15,3 18 0 16,8 14 0-16,2 8 0 16,-1 8 0-16,-6 4 0 15,-2 4 0-15,-9 0 0 16,-9-1 0-16,0-4 0 15,0-4 0-15,-15-5 0 16,-14-8-9-16,-40-4-111 16,6-8-474-16,-6-12-791 0</inkml:trace>
  <inkml:trace contextRef="#ctx0" brushRef="#br0" timeOffset="54227.74">26046 8628 1224 0,'0'0'605'0,"0"0"30"16,0 0-47-16,0 0-115 15,0 0-200-15,0 0-69 16,0 0-110-16,17-46-94 15,1 2 0-15,3-18 0 16,5-13 0-16,5-23 0 16,5-28 0-16,-4-22 0 15,-11 14 0-15,-9 31 0 0,-10 45 0 16,-2 36 0-16,0 14 0 16,-12 8 0-16,-9 44 0 15,0 62 0-15,3 48 0 16,9 23 0-16,9-8 0 15,0-41 0-15,7-46 0 16,7-24 0-16,-3-16 0 16,3-3 0-16,-2-9 0 15,-1-10 0-15,1-20 0 16,-3-6 0-16,1-33 0 16,7-11 0-16,7-10 0 15,5-4 0-15,9 4 0 0,2 12 0 16,3 14 0-16,-8 20 0 15,-2 14 0-15,-3 16 0 16,-4 22 0-16,-4 12 0 16,0 6 0-16,-1 1 0 15,0-6-21-15,25 3-240 16,-7-14-481-16,1-13-436 0</inkml:trace>
  <inkml:trace contextRef="#ctx0" brushRef="#br0" timeOffset="54732.49">27255 8340 2167 0,'0'0'713'16,"0"0"-171"-16,0 0-167 15,-44-125-76-15,15 119-299 16,-4 6 0-16,-6 36 0 16,2 16 0-16,3 12 0 15,5 1 0-15,14-3 0 16,10-10 0-16,5-14 0 15,5-12 0-15,19-16 0 16,5-10 0-16,0-4 0 16,0-24 0-16,0-10 0 15,-2-6 0-15,-5-4 0 0,-2 4 0 16,-4 8 0-16,-7 14 0 16,-7 18 0-16,-2 4 0 15,0 28 0-15,0 18 0 16,2 6 0-16,8 2 0 15,0-6 0-15,3-12 0 16,3-11 0-16,2-15 0 16,2-10 0-16,3-5 0 15,1-22 0-15,7-14 0 16,5-9 0-16,4-8 0 16,7-2 0-16,-1 3 0 0,4 11 0 15,-2 15 0-15,2 21 0 16,-4 10 0-16,-1 19 0 15,-3 26 0-15,-7 11 0 16,-3 4 0-16,-10 2 0 16,-10-4 0-16,-10-8 0 15,-2-11 0 1,-14-12 0-16,-24-8 0 0,-11-7 0 16,-42-8 0-16,9-4-95 15,6 0-1344-15</inkml:trace>
  <inkml:trace contextRef="#ctx0" brushRef="#br0" timeOffset="55859.39">6268 10742 1633 0,'0'0'767'16,"0"0"-455"-16,0 0 45 16,0 0 19-16,62-134-113 15,-47 86-89 1,-6-1-45-16,-9 7-44 15,0 8-85 1,-20 14 0-16,-15 12 0 0,-10 8 0 16,-11 26 0-16,-7 24 0 15,3 17 0-15,7 11 0 16,10-2 0-16,14-6 0 16,19-16 0-16,10-18 0 15,8-20 0-15,26-16 0 16,9-22 0-16,3-26 0 15,1-18 0-15,-5-10 0 16,-9-2 0-16,-8 3 0 16,-10 15 0-16,-5 18 0 0,-4 22 0 15,-6 20 0 1,2 12 0-16,3 36 0 0,1 16 0 16,12 11 0-16,9-1 0 15,13-10 0-15,14-16 0 16,8-20 0-16,9-24 0 15,0-8 0-15,-1-38 0 16,-10-18 0-16,-7-29 0 16,-12-29 0-16,-16-26 0 0,-15 8 0 15,-10 31 0 1,0 41 0-16,0 38 0 0,-2 10 0 16,-2 14 0-16,0 2 0 15,0 50 0-15,4 50 0 16,0 37 0-16,14 13 0 15,9-23 0-15,-2-35 0 16,2-34 0-16,0-8 0 16,6 0 0-16,6-4 0 15,7-10 0-15,7-22 0 16,12-36-63-16,-11-24-630 0,-15-12-770 0</inkml:trace>
  <inkml:trace contextRef="#ctx0" brushRef="#br0" timeOffset="56004.75">6694 10251 2935 0,'0'0'697'16,"0"0"-356"-1,0 0-218-15,0 0-123 0,0 0 0 16,175-15 0-16,-6 15 0 16,-18 0 0-16,-21 0-824 0</inkml:trace>
  <inkml:trace contextRef="#ctx0" brushRef="#br0" timeOffset="57072.57">8313 10752 2356 0,'0'0'1035'15,"0"0"-573"-15,0 0-219 16,0 0-243-1,-7-130 0-15,43 68 0 16,5-11 0-16,13-21 0 0,0-26 0 0,-3-25 0 31,-13 11 0-31,-16 27 0 0,-13 35 0 0,-9 35 0 16,0 4 0-16,0 17 0 16,-2 16 0-1,-25 32 0 1,-8 67 0-16,-8 47 0 15,7 19 0-15,18-23 0 16,14-38 0-16,4-42 0 16,14-13 0-16,17-2 0 15,11-3 0-15,12-3 0 16,2-23 0-16,-2-16 0 16,-2-2 0-16,-12-32 0 0,-9-12 0 15,-11-10 0-15,-13-5 0 16,-7 3 0-16,0 12 0 15,0 12 0-15,-7 18 0 16,5 14 0-16,2 4 0 16,0 28 0-16,7 8 0 15,24 6 0-15,14-6 0 16,17-5 0-16,14-13 0 16,11-15 0-16,6-7 0 15,-3-6 0-15,-11-20 0 16,-16-10 0-16,-16-6 0 0,-23-8 0 15,-15-4 0-15,-9 0 0 16,0 4 0-16,-17 9 0 16,-6 11 0-16,1 10 0 15,1 8 0-15,0 8 0 16,-2 4 0-16,1 0 0 16,-3 7 0-16,-3 12 0 15,-3 9 0-15,-4 8 0 16,4 7 0-16,2 5 0 15,8 2 0-15,9 2 0 0,12 0 0 16,2-4 0 0,32-2 0-16,19-7 0 0,19-11 0 15,10-12 0-15,9-14 0 16,1-2 0-16,-5-20 0 16,-16-19 0-16,-18-9 0 15,-17-8 0-15,-18-6 0 16,-16 0 0-16,-2 6 0 15,-2 10 0-15,-14 15 0 16,3 16 0-16,2 11 0 16,2 4 0-16,2 0 0 15,-1 15 0-15,1 6 0 16,2-2 0-16,3-2 0 0,2-7 0 16,0-4 0-16,0-4 0 15,0 0 0-15,0-2 0 16,0 0 0-16,0 0 0 15,0 0 0-15,0 0 0 16,-2-2 0-16,2-2 0 16,-3-2 0-16,1 2 0 15,-2 0 0-15,2 2 0 16,0 0 0-16,2 0 0 0,-3 2 0 16,3 0 0-16,0 0 0 15,0 0 0-15,0 0 0 16,0 0 0-16,0 0 0 15,0-2 0-15,0 2 0 16,0-2 0-16,0 0 0 16,-4-8 0-16,-5 1-471 15,-4 0-1143-15</inkml:trace>
  <inkml:trace contextRef="#ctx0" brushRef="#br0" timeOffset="58402.01">9326 10568 1681 0,'0'0'781'0,"0"0"-395"15,0 0 173-15,0 0-293 16,0 0-95-16,0 0-84 0,0 0-27 16,71 1-14-16,-17-2-26 15,8-14-11-15,5-3-8 16,-5-6-1-16,-8-4-1 16,-14-6 0-16,-15-8 1 15,-14-6 6-15,-11-4 0 16,0-2-5-16,-9 1 14 15,-14 11-12-15,-4 10-3 16,-2 14 0-16,-4 10 0 16,-2 8 0-16,-3 0 0 15,2 20 0-15,3 6 0 0,2 4 0 16,2 2 0 0,4 3 0-16,5 1 0 0,5 0 0 15,1 2 0-15,3-2 0 16,5 2 0-16,1-2 0 15,5 0 0-15,0-4 0 16,5-2 0-16,21-1 0 16,12-8 0-16,11-3 0 15,16-3 0-15,8-5 0 16,12-6 0-16,6-4 0 16,5 0 0-16,0 0 0 15,-3-10 0-15,-1-9 0 0,-3 0 0 16,-6-8 0-1,-8-3 0-15,-4-4 0 0,-9-4 0 16,-6-2 0-16,-11-2 0 16,-9-2 0-16,-9 4 0 15,-10 4 0 1,-8 4 0-16,-9 10 0 0,0 8 0 16,0 6 0-16,-18 8 0 15,-4 0 0-15,-7 15 0 16,-2 16 0-16,-3 5 0 15,1 0 0-15,6 0 0 0,10-8 0 16,5-6 0-16,10-8 0 16,2-4 0-16,4-4 0 31,19-2 0-31,4-4 0 16,4 0 0-16,0-10 0 0,-2-12 0 15,-6-4 0-15,-6-4 0 16,-3 6 0-16,-10 8 0 15,-2 10 0-15,-2 6 0 16,0 16 0-16,0 20 0 16,7 6 0-16,9 0 0 15,7-6 0-15,11-12 0 0,9-17-66 16,-1-7 15-16,-2-17 36 16,-4-21-2-16,-7-10 17 15,-10-8 23-15,-2 2 28 16,-5 1 24-16,-3 12-75 15,1 10 0-15,-2 17 0 16,5 14 0-16,12 0 0 16,14 31 0-16,9 9 0 15,8 7 0-15,2 2 0 16,-7-1 0-16,-8-4 0 16,-19-6 0-16,-17-2-54 15,-7-3-6-15,-36-6 22 0,-15-3 31 16,-10-6 1-1,3-7 6-15,16-7 5 0,20-4-4 16,22-11-1-16,42-26 0 16,61-32-19-16,44-39-19 15,7-21-172-15,-18-5 9 16,-49 22 58-16,-50 36 66 16,-26 26 77-16,-11 18 35 15,-11 6 167-15,-22 9 77 16,-9 16-119-16,-5 6-59 15,5 40-31-15,8 18-70 0,20 30 0 16,14-1 0-16,3 4 0 16,26-2 0-16,2-19 0 15,2-1 0-15,-4-14 0 16,-4-13 0 0,-12-15 0-16,-6-13 0 0,-7-9 0 15,-5-10-86-15,-14-10-399 16,-4-12-772-16</inkml:trace>
  <inkml:trace contextRef="#ctx0" brushRef="#br0" timeOffset="58532.41">11745 10379 1502 0,'0'0'1581'0,"0"0"-850"16,0 0-449-16,0 0-282 16,0 0 0-16,175-92 0 15,-66 58 0-15,-15 3-65 16,-15 3-1689-16</inkml:trace>
  <inkml:trace contextRef="#ctx0" brushRef="#br0" timeOffset="59236.35">14263 10032 2638 0,'0'0'805'0,"0"0"-527"0,0 0-37 16,0 0-149-16,-113-6-76 15,62 12-4-15,1 6-12 16,6-4-33 0,9-4 24-16,12-4 9 0,15-8 0 15,8-20 14-15,4-10-7 16,25-4 8-16,9 2 5 15,-1 4-20-15,-1 9 0 16,-5 14 0-16,-4 13 0 16,-7 1 0-16,-2 35 0 15,-5 22 0-15,-6 29 0 0,-7 25 0 16,0-4 0-16,-11-11 0 16,-16-17 0-16,-6-22 0 15,-14 2 0-15,-14-2 0 16,-5-15 0-16,-1-15 0 15,3-16 0-15,8-12 0 16,16-7 0-16,15-24 0 16,23-11 0-16,2-3 0 15,27-1 0-15,13 8 0 16,7 12 0-16,1 12 0 16,2 14 0-16,-2 2 0 0,2 28 0 15,-2 10 0-15,8 4 0 31,6-4 0-31,8-5 0 0,5-11 0 0,6-15 0 16,-6-9 0-16,-1-5 0 16,-11-26 0-16,-8-10 0 15,-8-14 0-15,5-37 0 16,-13 12-102-16,-7 9-1161 0</inkml:trace>
  <inkml:trace contextRef="#ctx0" brushRef="#br0" timeOffset="59697.23">16349 9743 2357 0,'0'0'669'0,"0"0"-182"16,0 0-136-16,0 0-119 16,0 0-232-16,-49 147 0 0,34 21 0 15,5 25 0-15,10 1 0 16,0-11 0-16,12-27 0 16,5-10 0-16,-3-25 0 15,-5-31 0-15,-7-30 0 16,-2-16 0-16,0-8 0 15,-17-12-3-15,-15-14-228 16,-4-14-136-16,-6-86-227 16,11 2-122-16,8-12-85 0</inkml:trace>
  <inkml:trace contextRef="#ctx0" brushRef="#br0" timeOffset="60363.67">16166 10447 466 0,'0'0'1223'16,"36"-120"-461"-16,-7 64-201 15,11 6-182-15,9 19-52 16,7 17-152-16,9 14-74 15,3 5-34-15,-3 29-32 16,-5 13-35-16,-13 8 0 16,-18 5 0-16,-22-2 0 15,-7-4-39-15,-36-8-32 16,-24-6 7-16,-14-11-20 16,-3-14 42-16,5-8 25 0,15-7 17 0,25-2 62 15,32-17 26-15,26-11-31 16,77-10-33-16,58-10-23 15,24-6 6-15,-5 2-7 16,-40 8-22-16,-51 10 4 16,-33 4-23-1,-20 0 25-15,-10-4 16 0,-9-7 0 16,-17 1 8-16,-6 6-7 16,-31 12 17-16,-14 18 15 15,-5 6-24-15,0 28-8 0,7 22 12 16,18 15 2-1,20 7 8-15,11-2 1 0,31-8-9 16,29-12 0-16,13-18-15 16,12-18 0-16,-2-14 0 15,-5 0 0-15,-12-28 0 16,-12-10 0-16,-13-8 0 16,-15-2 0-16,-8-1 0 15,-7 9 0-15,-7 15 0 16,-4 13 0-1,0 12 0-15,0 16 0 0,0 26 0 32,5 12 0-32,4 4 0 0,6-4 0 0,3-10 0 0,3-12 0 15,-2-12 0-15,1-15 0 16,1-5 0-16,3-13 0 16,0-17 0-1,5-8 0 1,2-8 0-16,1 0 0 15,1 2 0-15,-4 8 0 16,-2 14 0-16,-7 13 0 16,-3 9 0-16,0 14 0 15,0 21 0-15,5 7 0 16,10 2 0-16,36 2-119 16,-5-12-444-16,1-12-526 0</inkml:trace>
  <inkml:trace contextRef="#ctx0" brushRef="#br0" timeOffset="60662.96">18764 10239 1987 0,'0'0'828'0,"0"0"-341"15,0 0-27-15,0 0-258 16,0 0-70-16,0 0-132 16,0 0 0-16,-138-22 0 15,95 78 0-15,10 4 0 16,14 0 0-16,19-8 0 15,0-14 0-15,35-11-12 0,17-16 11 16,5-11-10 0,1-10 11-16,-2-26 12 15,-7-14 0-15,-16-14-12 0,-11-28 0 16,-22-28 0-16,-17-31 0 16,-46-4 0-16,-15 29 0 15,1 42 0-15,12 46 0 16,-2 32 0-16,-7 6 0 15,-1 56 0-15,30 64-260 16,25-2-552-16,20 1-705 0</inkml:trace>
  <inkml:trace contextRef="#ctx0" brushRef="#br0" timeOffset="61591.28">19566 10297 2235 0,'0'0'789'16,"0"0"-253"-16,8-125-258 16,-14 79-20-16,-23 8-258 15,-8 18 0-15,-14 18 0 16,-5 6 0-16,-2 43 0 16,4 17 0-16,10 9 0 15,17 6 0-15,16-11 0 0,11-14 0 16,24-18 0-16,21-17 0 15,11-19 0-15,-1 0 0 16,-1-25 0-16,-9-13 0 16,-12-6 0-16,-13-6 0 15,-8 0 0-15,-10 1 0 16,-2 12 0-16,0 9 0 16,-2 17 0-16,-6 11 0 15,2 16 0-15,3 25 0 16,3 7 0-16,0 4 0 15,17-6 0-15,6-10 0 0,4-14 0 16,2-10 0 0,2-12 0-16,-2 0 0 0,2-22 0 15,-1-10 0-15,-4-6 0 16,1-4 0-16,0 4 0 16,-2 2 0-16,-6 10 0 15,2 8 0-15,-6 13 0 16,-3 5 0-16,-4 17 0 15,1 19 0-15,0 6 0 16,0 2 0-16,2-4 0 16,1-10 0-16,0-12 0 0,1-14-3 15,4-4-5-15,1-10 8 16,3-20 8-16,4-8-5 16,2-6-3-16,2-5 0 15,2 6 0-15,-2 3 0 16,-6 7 0-16,-6 15 0 15,-6 12 0-15,-4 6-8 16,0 8 1-16,1 20-4 16,6 4 11-16,6 3 1 15,9-3-1-15,8-8-19 16,8-6-62-16,4-12-56 16,2-6-13-16,-3-8 42 0,-9-19 45 15,-5-9 24-15,-7-8 12 16,-7-7 17-16,-1-8-10 15,-2-5-11-15,-7-6 23 16,1-8 8-16,-6-7 34 16,-2-1 50-16,-3 4 18 15,0 12 46 1,-5 19 13-16,-4 30-23 0,0 21-87 16,3 25-51-16,3 34 0 15,3 17 0-15,0 12 0 16,9 5 0-16,11-5 0 0,4-4 0 15,3-10 0 1,2-12 0-16,-2-12 0 16,2-15 0-16,2-17 0 15,5-14-98-15,17-13-182 16,-9-17-236-16,-7-7-429 0</inkml:trace>
  <inkml:trace contextRef="#ctx0" brushRef="#br0" timeOffset="61838.11">20237 9807 2635 0,'0'0'908'0,"0"0"-617"0,160-20-29 0,-13 8-262 16,18-2 0-16,-22 2 0 15,-47 2 0 1,-43 2 0-16,-19 4-20 0,-10-2-17 15,-11 0-16-15,-13 4 7 16,-17 2-151-16,-22 0-404 16,0 0-779-16</inkml:trace>
  <inkml:trace contextRef="#ctx0" brushRef="#br0" timeOffset="62839.35">21511 10100 1709 0,'0'0'628'0,"16"-102"-169"16,-5 48-91-16,1 4-43 15,-4 16-74-15,-1 14-94 16,-5 20-28-16,0 3-59 15,3 50-70-15,4 39 0 16,4 6 0-16,3-3 0 16,11-14 0-16,4-20 0 15,11-7 0-15,7-8 0 16,0-24 0-16,0-22 0 0,-7-10 0 16,-6-32 0-16,-5-16 0 31,-9-12 0-31,-3-9 0 0,-4-5 0 0,-3 0 0 15,-2 6 0-15,-1 14 0 16,0 20 0-16,-2 23 0 16,-3 21 0-16,5 18 0 15,18 61-236-15,0-7-426 32,2-4-477-32</inkml:trace>
  <inkml:trace contextRef="#ctx0" brushRef="#br0" timeOffset="63606.88">22439 10221 1884 0,'0'0'869'16,"0"0"-320"-16,0 0-185 15,0 0-148-15,0 0-123 16,0 0-68-16,0 0-13 16,73-131-3-16,-55 97-9 15,-7 2 7-15,-11 0 7 16,0 6-5-16,-14 6 12 0,-14 14-8 15,-11 6-2-15,-3 16-11 16,0 30 0-16,6 16 0 16,14 14 0-16,15 2 0 15,7-2 0-15,34-15 0 16,19-17 0-16,12-22 0 16,6-22 0-16,0-6 0 15,-6-30 0-15,-11-14 0 16,-12-10 0-16,-11-2 0 15,-11-1 0-15,-5 7 0 0,-5 12 0 16,-6 16 0-16,1 16 0 16,-3 12 0-16,4 14 0 15,4 28 0-15,5 15 0 16,5 7 0-16,9-1 0 16,9-4 0-16,10-15 0 15,8-18 0-15,7-20 0 16,1-6 0-16,-1-32 0 15,-5-18 0-15,-9-14 0 16,-7-15 0-16,-7-23 0 16,-3-31 0-16,-10-26 0 0,-6 12 0 15,-11 37 0-15,-5 47 0 16,0 44 0-16,0 16 0 16,-12 7 0-16,-3 55 0 15,-1 51 0-15,5 41 0 16,11 11 0-16,0-24 0 15,18-40 0-15,6-38 0 16,3-11 0-16,8-5 0 16,8-6 0-16,3-12 0 15,2-20 0-15,-4-6 0 16,-1-30 0-16,-3-16 0 0,-3-12 0 16,-1-7 0-16,0-1 0 15,-5 2 0-15,-7 12 0 16,-8 16 0-16,-7 18 0 15,-7 18 0-15,-2 10 0 16,0 34 0-16,0 16 0 16,6 12 0-16,13 3 0 15,14-6 0-15,14-10 0 16,35-33 0-16,-8-18-467 16,-7-8-629-16</inkml:trace>
  <inkml:trace contextRef="#ctx0" brushRef="#br0" timeOffset="63764.9">24486 9497 1227 0,'0'0'1837'15,"0"0"-1171"-15,0 0-300 16,0 0-366-16,0 0 0 16,0 0-21-16,0 0-434 15,-118 8-707-15</inkml:trace>
  <inkml:trace contextRef="#ctx0" brushRef="#br0" timeOffset="63898.66">23408 9721 2606 0,'0'0'778'16,"0"0"-426"-16,147 0-89 15,13 0-166-15,29 0-97 16,0 0 0-16,-30 0-83 15,-61-2-733-15,-27 0-1416 0</inkml:trace>
  <inkml:trace contextRef="#ctx0" brushRef="#br0" timeOffset="64170.04">24883 9880 1677 0,'0'0'977'16,"0"0"-369"-16,0 0-133 15,0 0-230-15,0 0-131 16,0 0-114-16,0 0 0 16,-152 26 0-16,100 32 0 15,2 12 0-15,9 4 0 16,15-1 0-16,21-7 0 16,5-12 0-16,39-14 0 0,23-20 0 15,13-16 0-15,10-4 0 16,0-30 0-16,-10-12-110 15,10-30-197-15,-20 9-321 16,-17 9-369-16</inkml:trace>
  <inkml:trace contextRef="#ctx0" brushRef="#br0" timeOffset="64702.24">25308 10044 1783 0,'0'0'848'0,"0"0"-296"15,0 0-182-15,0 0-122 16,0 0-116-16,0 0-54 15,0 0-23-15,67 22-41 0,-44-40-14 16,-4-4-39-16,-3-4-18 16,-9-4 20-16,-7-2 11 15,0-2 21 1,-19 4 5-16,-9 6 15 0,-8 11 13 16,-2 13 8-16,-2 6-4 15,3 31 8 1,6 15-11-16,10 10-29 0,15 2 0 15,6 0 0-15,27-5 0 0,19-11 0 16,18-15 0-16,13-12 0 16,7-17 0-16,0-4 0 15,-3-16 0-15,-12-16 0 16,-9-8 0-16,-11-9 0 16,-9-5 0-16,-9-8 0 15,-1-4 0-15,-11-1 0 16,-3 3 0-16,-12 6 0 15,-4 12 0-15,0 12 0 16,-2 14 0-16,-11 14 0 16,1 6 0-16,4 14 0 15,8 20 0-15,0 10 0 0,18 6 0 16,20 3 0-16,10-2 0 16,6-2 0-16,0-3 0 15,-12-4 0-15,-9-2 0 16,-19-4 0-16,-14-4 0 15,-12 0 0-15,-32-2 0 16,-16-3 0-16,-5-1 0 16,5-6 0-16,20-4 0 15,18-8-243 1,22-8-986-16</inkml:trace>
  <inkml:trace contextRef="#ctx0" brushRef="#br0" timeOffset="64860.6">26703 10218 2967 0,'0'0'796'16,"0"0"-463"-16,0 0-333 15,0 0 0-15,0 0 0 16,0 0-105-16,0 0-1866 0</inkml:trace>
  <inkml:trace contextRef="#ctx0" brushRef="#br0" timeOffset="65440.88">6436 12428 2364 0,'0'0'638'0,"0"0"-390"15,0 0 247-15,-120-64-248 16,120 44-143-16,27 0-104 16,102 0 0-16,116-2 0 0,73 4 0 15,50 6 0-15,-5 4 0 16,-55 4 0-16,-36 0 0 15,-54-2 0-15,-68 0 0 16,-61 0 0-16,-54 2-59 16,-59 0-155-16,-25 0-266 15,-27 2-742-15</inkml:trace>
  <inkml:trace contextRef="#ctx0" brushRef="#br0" timeOffset="66474.39">7363 12246 2378 0,'0'0'647'0,"0"0"-360"16,0 0 162-16,0 0-114 16,0 0-335-16,0 0 0 15,0 0 0-15,-2 180 0 16,-21-1 0-16,-6 30 0 16,3 5 0-16,6-17 0 15,16-33 0-15,4-20 0 16,0-33 0-16,13-37 0 15,1-30 0-15,-1-20 0 0,7-12 0 16,4-12-315-16,7-42-68 16,10-59-265-16,3-59 55 15,3-32 324-15,-3-7 121 16,-4 14 148-16,-11 57 35 16,-6 34 246-16,-9 38 324 15,-8 20 13-15,1 6-102 16,-1 8-215-16,-2 13-301 15,2 9 0-15,-2 39 0 16,2 39 0-16,1 40 0 16,-1 33 0-16,6 3 0 0,-1-27 0 15,2-41 0 1,-1-36 0-16,-2-18 0 0,2-2 0 16,1-10 0-16,-2-12 0 0,1-8 0 15,1-36 0-15,0-20 0 16,5-10 0-16,2-1 0 15,-3 11 0-15,-1 18 0 16,0 18 0-16,2 18 0 16,0 4 0-16,4 30 0 31,4 16 0-31,-1 13 0 0,0 1 0 0,-4 0 0 16,0-8 0-16,-3-10 0 0,4-14-3 15,2-16-46 1,5-14 26-16,5-8 10 0,1-28 13 15,4-16 0-15,-1-12 24 16,-5-6 5 0,-4 3-11-16,-12 13-1 0,-5 16-17 15,-6 22 0-15,-6 16 0 16,0 16 0-16,0 30 0 16,0 14 0-16,0 9 0 15,13-3 0-15,10-10 0 16,8-14 0-16,14-18 0 15,4-18 0 1,6-6 0 0,1-24 0-16,-4-16 0 0,-8-10 0 15,-6-6 0-15,-9-2 0 16,-7 1 0-16,-7 13 0 16,-5 14 0-16,-6 18 0 15,-2 12 0-15,3 16 0 16,1 25 0-16,6 9 0 15,5 1 0-15,6-2 0 16,4-15 0-16,2-16-3 16,-2-16-15-16,2-2 13 15,-6-24 5-15,4-12 9 16,2-7 8-16,7 1-17 16,11 6 0-16,9 6 0 0,13 16 0 15,8 14 0-15,8 6 0 16,-4 31 0-16,-8 13 0 15,-15 10 0-15,-25 8 0 16,-26 2 0-16,-14-4 0 16,-47-4 0-16,-17-12 0 15,-11-11 0-15,4-11 0 16,14-14 0-16,30-14 0 16,18-4 0-16,16-19-602 0</inkml:trace>
  <inkml:trace contextRef="#ctx0" brushRef="#br0" timeOffset="66941.72">11768 13048 1156 0,'0'0'1892'0,"0"0"-1296"15,-135-136-383-15,63 93 26 16,-4 25-239-16,-7 18 0 0,-14 53 0 16,-3 53 0-16,15 8 0 15,27-6 0-15,33-15 0 16,25-33 0-16,31-6 0 16,27-12 0-16,23-34 0 15,27-28 0-15,15-68 0 16,2-50 0-16,-16-35 0 15,-33-14 0-15,-31-5 0 16,-25 5 0-16,-18 1 0 16,-2 9 0-16,-22 43 0 15,-5 42 0-15,2 42 0 16,6 34 0-16,-4 16 0 0,-4 48 0 16,0 68 0-16,15 75 0 15,7 33 0-15,5 9 0 16,13-21 0-16,12-35 0 15,4-24 0-15,-2-37 0 16,-6-40 0-16,8-30-63 16,-8-28-433-16,1-14-592 0</inkml:trace>
  <inkml:trace contextRef="#ctx0" brushRef="#br0" timeOffset="67702.92">12138 12976 1955 0,'0'0'914'16,"0"0"-260"-16,0 0-204 15,0 0-327-15,0 0-123 16,0 0 0-16,-111 134 0 16,86-66 0-16,14-2 0 15,11-7 0-15,7-15 0 16,31-16 0-16,12-22 0 16,8-6 0-16,-2-34 0 15,-4-16 0-15,-17-15 0 16,-16-11 0-16,-19-6 0 15,0 2 0-15,-37 5 0 0,-14 17 0 16,-4 20 0-16,-3 20 0 16,8 18 0-16,15 2 0 15,22 24 0-15,13 6 0 16,29-1 0-16,46-4 0 16,39-10 0-16,0-13 0 15,-5-4 0-15,-14-3 0 16,-23-8 0-16,-3-1 0 15,-2 8 0-15,-20 4 0 16,-14 18 0-16,-15 26 0 16,-10 16 0-16,-8 12 0 0,0 2 0 15,0-3 0-15,-6-12 0 16,-3-16 0-16,5-19 0 16,4-22 0-16,0-2 0 15,2-34 0-15,18-16 0 16,12-8 0-16,5-7 0 15,9 3 0-15,4 6 0 16,-4 16 0-16,-3 16 0 16,-5 22 0-16,-7 4 0 15,-4 34 0 1,-3 16 0-16,1 8 0 0,1 4 0 16,5-3 0-16,10-14 0 0,7-10 0 15,13-19 0-15,3-18 0 16,6-4 0-16,-1-32 0 15,-5-12 0-15,-6-13 0 16,-7-7 0-16,-10-6 0 16,-12-4 0-16,-14 3 0 15,-15 13 0-15,0 16 0 16,-23 27 0-16,-14 19 0 16,-7 27 0-16,-2 47 0 0,11 7 0 15,20 11 0-15,15 2 0 16,25-22 0-16,50 1 0 15,43-29 0-15,3-28 0 16,32-26-191-16,-42-28-435 16,-35-4-301-16</inkml:trace>
  <inkml:trace contextRef="#ctx0" brushRef="#br0" timeOffset="67837.72">14959 12952 2333 0,'0'0'1003'0,"0"0"-646"0,0 0 46 0,0 0-403 15,0 0 0-15,0 0 0 16,0 0-89-16,-62 122-991 0</inkml:trace>
  <inkml:trace contextRef="#ctx0" brushRef="#br0" timeOffset="68168.38">7811 14323 3167 0,'0'0'507'16,"0"0"-433"-16,0 0 74 15,0 0-4-15,0 0-88 16,174-12-56-16,137-6 0 16,102-4 0-16,80 0 0 15,53 0 0-15,15-4 0 16,44-4 0-16,8-6 0 0,-9-2 0 16,-57 3 0-16,-111 3 0 15,-140 9 0-15,-139 5-29 16,-115 1-112-16,-82 2-19 15,-188 2 29-15,3 3-423 16,-40 8-926-16</inkml:trace>
  <inkml:trace contextRef="#ctx0" brushRef="#br0" timeOffset="68499.39">7829 14708 2926 0,'0'0'461'0,"0"0"-437"15,0 0 117-15,0 0 93 16,0 0-111-16,158-86-81 16,85 46-3-16,91-4 30 15,88 0-32-15,68 0-37 16,40 8 0-16,60-1 0 15,25 5 0-15,-6 4 0 0,-48 4 0 16,-80 6 0-16,-104-4 0 16,-128 4 0-16,-106 0 0 15,-86 4 0 1,-47 0 0-16,-10 2 0 0,-31-6 0 16,-36 0 0-16,-1 2 0 15,20 4-520-15</inkml:trace>
  <inkml:trace contextRef="#ctx0" brushRef="#br0" timeOffset="68625.35">14941 14309 3316 0,'0'0'430'15,"0"0"-430"-15,-140-12-1606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33:06.219"/>
    </inkml:context>
    <inkml:brush xml:id="br0">
      <inkml:brushProperty name="width" value="0.05292" units="cm"/>
      <inkml:brushProperty name="height" value="0.05292" units="cm"/>
      <inkml:brushProperty name="color" value="#FF0000"/>
    </inkml:brush>
  </inkml:definitions>
  <inkml:trace contextRef="#ctx0" brushRef="#br0">22055 7615 1655 0,'0'0'579'16,"0"0"-356"-16,0 0 251 16,0 0-223-16,0 0-117 15,0 0-66-15,0 15 28 16,14 37 18-16,5 34 2 15,2 41 11-15,-1 33-29 16,0 8-23-16,-9-9-29 16,-6-21-25-16,-5-36-14 0,0-20-7 15,0-23 0 1,0-13 5-16,2 0-5 0,2-6 0 16,0-6 0-1,5-20-30-15,1-14-76 0,0-56-89 16,1-14-347-16,-3-11-615 0</inkml:trace>
  <inkml:trace contextRef="#ctx0" brushRef="#br0" timeOffset="219.91">22626 7993 491 0,'0'0'1999'0,"0"0"-1471"15,0 0-302-15,0 0 0 16,0 0-147-16,0 0-55 16,0 0-18-16,93-40 8 15,-40 37-14-15,13 2 0 16,0-8-24-16,-3 0-184 16,-17-12-246-16,-15 6-393 15,-27 1-576-15</inkml:trace>
  <inkml:trace contextRef="#ctx0" brushRef="#br0" timeOffset="557.91">22460 7985 1829 0,'0'0'749'16,"0"0"-375"-16,0 0-40 0,0 0-100 16,0 0-105-16,0 0-57 15,0 0-17-15,0 16-25 16,0 8-1-16,-2 10-1 15,-4 8-8-15,-3 8-1 16,-5 4-11-16,-1 6-8 16,-1 0 15-16,1 3-14 15,1-5 20-15,7-2-5 16,7-4 2-16,0-8-1 16,7-6-11-1,20-7 0-15,14-13 9 0,9-8-8 0,15-10 1 16,7 0-7-16,1-13-1 15,-4-6-12-15,-11-4-62 16,-16 3-22-16,-13 6-33 16,-15 3-36-16,-14-2-36 15,-7 3-98 1,-15 0-605-16</inkml:trace>
  <inkml:trace contextRef="#ctx0" brushRef="#br0" timeOffset="730.9">22468 8466 2162 0,'0'0'805'0,"0"0"-494"31,0 0-106-31,0 0-122 16,146-74-52-16,-72 56-14 16,-1 4-17-16,4 8-108 15,-20 2-355-15,-21 4-664 0</inkml:trace>
  <inkml:trace contextRef="#ctx0" brushRef="#br0" timeOffset="935.83">23202 8374 1914 0,'0'0'950'15,"0"0"-472"-15,0 0-297 16,0 0-94-16,0 0-51 15,0 0-13-15,0 0-1 16,72 104 2-16,-61-48-10 16,-2 5-13-16,-4 1-1 15,-1-2-36-15,1-1-201 0,-1-12-303 16,2-19-328-16</inkml:trace>
  <inkml:trace contextRef="#ctx0" brushRef="#br0" timeOffset="1187.83">23704 7836 1520 0,'0'0'1604'0,"0"0"-996"16,0 0-342-16,0 0-168 15,0 0-98-15,0 0 0 16,0 0 0-16,-38 175 0 0,41-19 0 15,3 17 0-15,1-9 0 16,-5-22 0-16,0-41 0 16,0-27 0-16,-2-26 0 15,4-18 0-15,1-4-89 16,15-20-230-16,1-6-385 16,0-4-383-16</inkml:trace>
  <inkml:trace contextRef="#ctx0" brushRef="#br0" timeOffset="1362.21">24158 8199 2993 0,'0'0'781'0,"0"0"-459"16,0 0-322-16,0 0 0 16,0 0 0-16,188-40 0 15,-90 20 0-15,-18 4-336 16,-22 4-767-16</inkml:trace>
  <inkml:trace contextRef="#ctx0" brushRef="#br0" timeOffset="1456.75">24307 8436 1916 0,'0'0'773'16,"0"0"-438"-16,0 0-17 16,166 4-175-1,-39-43-143-15,-19 3-146 0,-31 0-597 0</inkml:trace>
  <inkml:trace contextRef="#ctx0" brushRef="#br0" timeOffset="1692.92">24970 7828 2647 0,'0'0'868'0,"0"0"-413"15,0 0-329-15,0 0-126 16,0 0 0-16,0 0 0 15,0 0 0-15,-10 121 0 16,26-3 0-16,-3 30 0 16,-5 5 0-16,-4-27 0 15,-4-36 0-15,0-36 0 16,8-3-242-16,-1-11-447 16,5-12-467-16</inkml:trace>
  <inkml:trace contextRef="#ctx0" brushRef="#br0" timeOffset="2196.33">25926 7989 1813 0,'0'0'818'15,"0"0"-480"-15,0 0 37 16,0 0-157-16,135-99-110 0,-115 69-59 15,-11-2 7 1,-9-2 20-16,0 0-32 0,-19 2-4 16,-20 8 5-1,-9 10 3-15,-15 14 17 0,-7 6-65 16,-3 34 0-16,2 14 3 16,7 10-3-1,14 4 0-15,19-5 0 0,20-11 0 16,11-14 0-16,24-16 0 15,23-16 0-15,9-6 0 16,2-20 0-16,0-18 0 16,-11-6 0-16,-8-3 0 15,-10 0 0-15,-10 7 0 16,-6 7 0-16,-9 11 0 16,-1 12 0-16,-3 10 0 0,0 0 0 15,0 30 0-15,0 15 0 16,0 13 0-16,0 10 0 15,0 10 0-15,2 2 0 16,9-2 0-16,0-3 0 16,1-9 0-16,-2-10 0 15,1-10 0-15,1-10 0 16,-1-16-144-16,13-20-325 16,-1 0-364-16,-2-12-982 0</inkml:trace>
  <inkml:trace contextRef="#ctx0" brushRef="#br0" timeOffset="2327.9">26574 8231 1964 0,'0'0'1439'0,"0"0"-895"0,0 0-395 16,0 0-149-16,0 0 0 15,0 0-15-15,0 0-715 0</inkml:trace>
  <inkml:trace contextRef="#ctx0" brushRef="#br0" timeOffset="3224.24">21908 10477 1670 0,'0'0'558'0,"0"0"-258"15,0 0 224-15,0 0-148 16,0 0-136-16,0 0-129 15,0 0-45-15,0 28-39 16,2 54 39-16,8 41 6 16,2 33-20-1,5 7-18-15,-5-31-34 0,-3-38 0 16,-4-39 0-16,-2-11 0 16,1-2 0-16,-2-1 0 15,2-6-32-15,1-21-145 16,3-32-311-16,2-24-171 15,-4-12-518-15</inkml:trace>
  <inkml:trace contextRef="#ctx0" brushRef="#br0" timeOffset="3633.02">22231 10600 1964 0,'0'0'683'0,"0"0"-320"16,0 0 122-16,0 0-243 15,0 0-83-15,0 0-44 16,0 0-30-16,42-43-85 16,-30 100 0-16,3 17 0 15,8 12 0-15,4 4 0 0,4-5 0 16,2-13 0 0,0-16 0-16,-4-20 0 15,-2-18 0-15,-3-18 0 0,-1-8 0 16,-3-36 0-16,3-31 0 15,-2-37 0-15,-1-32 0 16,-4 11 0-16,-5 29 0 16,-4 40 0-16,-5 36 0 15,2 6 0-15,1 4 0 16,0 8 0-16,1 10 0 16,1 6 0-16,1 24 0 0,4 10 0 15,1 12-242-15,10 26-253 16,-4-11-255-16,-1-9-460 15</inkml:trace>
  <inkml:trace contextRef="#ctx0" brushRef="#br0" timeOffset="3854.05">23075 10776 2150 0,'0'0'864'15,"0"0"-354"-15,0 0-179 0,0 0-90 16,0 0-241-1,0 0 0-15,0 0 0 16,0 104 0-16,-2-45 0 0,-2 3 0 16,2-2 0-16,2-6 0 15,0-8 0-15,0-10 0 16,0-10 0-16,0-10 0 31,0-10-108-31,2-8-231 0,4-18-245 0,4-12-495 0</inkml:trace>
  <inkml:trace contextRef="#ctx0" brushRef="#br0" timeOffset="4153.14">23430 10132 2176 0,'0'0'842'0,"0"0"-280"0,0 0-211 16,0 0-186-16,0 0-165 31,0 0 0-31,-16 112 0 0,16 17 0 0,4 15 0 16,19 1 0-16,4-17 0 15,-7-30 0-15,-3-18 0 16,-5-15 0 0,-5-11 0-16,-3 6 0 15,-4 4 0-15,0 0 0 16,0-16 0-16,0-10 0 15,0-13 0-15,-2-13 0 16,2-12 0-16,6-19-206 16,17-17-399-16,2-6-848 0</inkml:trace>
  <inkml:trace contextRef="#ctx0" brushRef="#br0" timeOffset="4318.18">24147 10614 2324 0,'0'0'910'0,"0"0"-333"15,0 0-292-15,0 0-285 16,0 0 0-16,0 0 0 0,136-40 0 16,-73 40-188-16,-17 0-511 15,-17 0-766-15</inkml:trace>
  <inkml:trace contextRef="#ctx0" brushRef="#br0" timeOffset="4460">24249 10818 819 0,'0'0'1629'16,"0"0"-931"-16,0 0-323 15,0 0-83-15,0 0-160 16,0 0-54-16,164-30-78 16,-82 0-16-16,36-22-272 15,-20 6-639-15,-13 5-1271 0</inkml:trace>
  <inkml:trace contextRef="#ctx0" brushRef="#br0" timeOffset="4789.41">25107 10229 2569 0,'0'0'865'0,"0"0"-371"16,0 0-326-16,0 0-168 15,0 0 0-15,50-105 0 16,-4 103 0-16,3 2 0 15,-2 18 0-15,-6 23 0 16,-12 13 0-16,-14 10 0 16,-15 6 0-1,-2-2 0-15,-34-2-33 0,-11-5 18 16,-8-10 13-16,-1-8 2 0,9-11 17 16,13-12 16-16,19-10-33 15,15-10 0-15,5 0 0 16,34-10 0-16,22-10 0 15,13-4 0-15,10 0 0 16,3 1 0-16,18-3-132 16,-28 7-666-16,-14 5-1173 0</inkml:trace>
  <inkml:trace contextRef="#ctx0" brushRef="#br0" timeOffset="5056.8">25928 10204 2096 0,'0'0'871'0,"0"0"-180"16,0 0-365-16,0 0-214 16,0 0-112-16,0 0 0 15,-40 141 0-15,38-77 0 16,2-4 0-16,0-10 0 16,17-14 0-16,12-13 0 15,13-18 0-15,7-5 0 16,7-18 0-16,0-22 0 15,-7-10 0-15,-10-12 0 16,-14-8 0-16,-13-6 0 16,-12 2 0-16,-18 7 0 0,-51 25 0 15,-60 42 0 1,-70 54 0 0,18 23-266-16,12 15-1393 0</inkml:trace>
  <inkml:trace contextRef="#ctx0" brushRef="#br0" timeOffset="5764.38">21917 12378 1603 0,'0'0'636'0,"0"0"-168"16,0 0 45-16,27-112-149 15,-25 96-111-15,1 8-79 16,-3 8-89-16,0 8-85 16,0 48 0-16,0 46 0 15,-3 49 0-15,1 17 0 16,2-4 0-16,0-35 0 16,0-41 0-16,2-25 0 15,5-12 0-15,1 2 0 0,-1-3 0 16,0-4 0-16,-2-20 0 15,-1-26-50-15,-2-20-515 16,-2-20-806-16</inkml:trace>
  <inkml:trace contextRef="#ctx0" brushRef="#br0" timeOffset="6031.32">22425 12368 595 0,'0'0'1416'0,"0"0"-849"0,0 0-199 16,0 0 1-16,0 0-130 16,0 0-51-16,129-12-50 15,-57 0-60-15,17-4-54 16,5-6-24-16,-6-2-51 15,-14-2-192-15,-43 2-220 16,-22 8-229-16,-13 8-204 0</inkml:trace>
  <inkml:trace contextRef="#ctx0" brushRef="#br0" timeOffset="6292.67">22412 12328 1467 0,'0'0'618'0,"0"0"-297"16,0 0 209-16,0 0-253 15,0 0-19-15,0 0-38 16,0 0-58-16,-2 34-72 16,2 2-10-16,0 12-7 15,0 13-73-15,0 7 0 16,0 8 0-16,0 0 0 16,-2-2 0-16,-4-3 0 15,4-11 0-15,2-8 0 0,0-14 0 16,27-12 0-16,16-14 0 15,14-12 0-15,19-2 0 16,9-24 0 0,-1-6 0-16,-5-4 0 0,-17 2-123 15,-27-10-242-15,-18 12-364 16,-17 3-282-16</inkml:trace>
  <inkml:trace contextRef="#ctx0" brushRef="#br0" timeOffset="6465.66">22460 12767 2133 0,'0'0'717'15,"0"0"-352"-15,0 0-92 16,0 0-77-16,170-38-82 16,-85 18-106-16,1 0-8 15,8 0-296-15,-24 6-528 16,-24 6-712-16</inkml:trace>
  <inkml:trace contextRef="#ctx0" brushRef="#br0" timeOffset="6826.65">23096 12761 960 0,'0'0'1304'0,"0"0"-659"15,0 0-277-15,0 0-29 16,0 0-149-16,0 0-77 15,0 0-44-15,133-6-29 16,-88 6-28-16,-3 0-3 16,-6 16-8-16,-12 6-1 15,-13 6 0-15,-11 5 1 16,-4 0-1-16,-25 6 0 0,-7-3 0 16,1-6 0-16,6-6 0 15,8-6 18-15,11-8 9 16,10-8-27-16,0-2 0 15,26 0 0-15,16 0 0 16,16-12 0-16,7-4 0 16,7-2 0-16,-3 2-11 15,-7 2-104-15,-10 0-134 16,-12-5-126-16,-16 8-281 16,-13-3-210-16</inkml:trace>
  <inkml:trace contextRef="#ctx0" brushRef="#br0" timeOffset="7166.21">23848 12010 2046 0,'0'0'721'0,"0"0"-98"15,0 0-143-15,0 0-254 16,0 0-226-16,0 0 0 0,0 0 0 16,-8 123 0-1,6-28 0-15,2 29 0 0,6 25 0 16,17 3 0-16,1-26 0 16,-6-32 0-16,-9-33 0 15,-2-9 0-15,-1 2 0 16,1 2 0-16,-1-4 0 15,-1-14 0-15,0-13 0 16,1-15 0-16,21-23 0 16,-2-19-326-16,2-14-847 0</inkml:trace>
  <inkml:trace contextRef="#ctx0" brushRef="#br0" timeOffset="7394.46">24968 12352 2826 0,'0'0'748'0,"0"0"-479"15,0 0-16-15,0 0-253 16,0 0 0-16,139-36 0 0,-72 26 0 15,5-2 0-15,-7 6-17 16,-14 6-343-16,-15 0-500 16,-23 0-242-16</inkml:trace>
  <inkml:trace contextRef="#ctx0" brushRef="#br0" timeOffset="7535.79">25086 12609 932 0,'0'0'1076'16,"0"0"-390"-16,0 0-158 0,0 0-196 15,0 0-78-15,0 0-95 0,127 22-104 16,-59-46-55-16,35-28-43 16,-16 4-580-16,-11 3-1572 0</inkml:trace>
  <inkml:trace contextRef="#ctx0" brushRef="#br0" timeOffset="7993.48">26553 11815 2371 0,'0'0'661'16,"0"0"-138"0,0 0-217-16,0 0-71 0,0 0-235 15,0 0 0-15,0 0 0 16,-97 122 0-16,90-70 0 16,7-4 0-16,0-3 0 15,23-9 0-15,8-7 0 0,11-3 0 16,4-1 0-16,3-5 0 15,3 2 0-15,-8 2 0 16,-6 0 0-16,-9 4 0 16,-15-2 0-16,-14 0 0 15,0 2 0-15,-34 0 0 16,-15-2 0-16,-15 0 0 16,-7-5 0-16,-6-7 0 15,6-13 0 1,9-15 0-16,19-18-351 0,24-10-923 0</inkml:trace>
  <inkml:trace contextRef="#ctx0" brushRef="#br0" timeOffset="8166.04">26657 11783 2515 0,'0'0'748'15,"0"0"-279"-15,0 0-225 16,0 0-124-16,185-75-120 15,-97 61 0-15,3 2 0 16,23 4-54-16,-23 2-450 0,-17 5-646 0</inkml:trace>
  <inkml:trace contextRef="#ctx0" brushRef="#br0" timeOffset="8566.31">27715 11753 1588 0,'0'0'615'15,"0"0"-65"-15,0 0-187 16,6-103-98 0,-6 69-109-16,0 2-14 15,-15 6-7-15,-14 8-30 16,-16 10-33-16,-9 8-39 16,-10 12-12-16,-1 24-19 0,3 16 4 15,11 6-5-15,18 5-1 16,21-7 0-16,12-8-11 15,25-14-4-15,26-16 0 16,12-18-7-16,5 0 7 16,-3-28 15-16,-11-8 0 15,-12-6 26-15,-15 4 68 16,-15 3-94-16,-4 9 0 16,-8 11 0-16,0 8 0 15,0 7 0-15,0 18 0 16,0 26 0-16,-5 19 0 0,2 15 0 15,3 10 0 1,0 7 0-16,0 1 0 0,17-2 0 16,0 0 0-16,3-3 0 15,-2-8 0-15,-9 14 0 16,-5-23-672-16,-4-16-2233 0</inkml:trace>
  <inkml:trace contextRef="#ctx0" brushRef="#br0" timeOffset="9195.17">22410 14145 2206 0,'0'0'639'0,"0"0"-289"16,0 0 178-16,-21-102-275 15,13 98-133-15,-2 8-120 16,-1 60 0-16,-7 60 0 15,3 53 0-15,2 29 0 16,10-9 0-16,3-27 0 16,3-50 0-16,14-39 0 15,-1-31 0 1,4-20 0-16,2-8-51 0,7-22-404 16,-4-22-350-16,-8-22-815 0</inkml:trace>
  <inkml:trace contextRef="#ctx0" brushRef="#br0" timeOffset="9525.02">22772 14311 2564 0,'0'0'689'15,"0"0"-346"-15,0 0-17 16,0 0-152-16,0 0-174 16,83 107 0-16,-48 1 0 0,1-2 0 15,-5-8 0-15,-2-17 0 16,-8-27 0-16,-1-2 0 15,1-6 0-15,-4-24 0 16,-5-22 0-16,2-12 0 16,4-52 0-16,2-44 0 15,7-39 0-15,-2 5 0 16,-6 25 0-16,-5 43 0 16,-5 40 0-16,-1 12 0 15,2 14 0 1,-4 8 0-16,1 14 0 0,1 36-30 0,2 12-302 15,1 35-368 1,0-15-204-16,0-12-395 0</inkml:trace>
  <inkml:trace contextRef="#ctx0" brushRef="#br0" timeOffset="9763.65">23420 14807 538 0,'0'0'1093'16,"0"0"-432"-16,0 0-40 15,0 0-147 1,0 0-214-16,0 0-53 0,0 0-63 15,126-93-46-15,-106 87-98 16,-4 6 0-16,-8 0 0 16,-1 10 0-16,-7 16 0 15,0 9 0 1,-9 1 0-16,-11 0 0 0,2-6 0 0,5-10 0 16,6-6 0-16,7-10 0 15,9-4 0-15,29 0 0 16,15-18 0-16,12-4 0 15,4-5-15 1,15-13-155-16,-16 8-415 16,-22 4-592-16</inkml:trace>
  <inkml:trace contextRef="#ctx0" brushRef="#br0" timeOffset="10029.2">24012 13968 2097 0,'0'0'833'0,"0"0"-250"15,0 0-211-15,0 0-161 16,0 0-211-16,0 0 0 16,-25 199 0-16,36-59 0 15,16 12 0-15,2-7 0 16,-7-33 0-16,-5-31 0 0,-5-19 0 15,-3-8 0-15,0 2 0 16,2 0 0-16,2-8 0 16,1-14 0-16,10-32-117 15,-2-2-473-15,-1-14-562 0</inkml:trace>
  <inkml:trace contextRef="#ctx0" brushRef="#br0" timeOffset="10233.94">24764 14317 2838 0,'0'0'871'0,"0"0"-484"0,0 0-387 16,0 0 0-16,161-104 0 16,-89 90 0-16,-8 2 0 15,-6 10 0-15,-22 10-146 16,-17 20-585-16,-19 4-432 0</inkml:trace>
  <inkml:trace contextRef="#ctx0" brushRef="#br0" timeOffset="10366.12">24905 14592 1735 0,'0'0'817'16,"0"0"-263"-16,0 0-78 0,0 0-262 0,0 0-41 16,131-30-83-1,-60 8-53-15,10-2-37 0,37-16-33 16,-18 1-350-16,-13 10-949 15</inkml:trace>
  <inkml:trace contextRef="#ctx0" brushRef="#br0" timeOffset="10823.8">26344 13555 2316 0,'0'0'700'16,"0"0"-150"-16,0 0-172 15,0 0-226-15,-158 60-152 16,91 27 0-16,3 39 0 16,8 28 0-16,18-7 0 15,27-31 0 1,11-38 0-16,22-28 0 0,23 0 0 0,15-1 0 16,18-9 0-16,4-18 0 15,-1-22 0-15,-14-6 0 16,-15-28 0-16,-21-15 0 15,-17-10 0-15,-14-8 0 16,-6 1 0-16,-27 6 0 16,-10 22 0-16,-6 24 0 15,-2 14 0-15,1 40 0 16,8 22 0-16,15 12 0 16,27 18 0-16,29-19-480 0,17-19-762 15</inkml:trace>
  <inkml:trace contextRef="#ctx0" brushRef="#br0" timeOffset="11124.12">27033 13998 2448 0,'0'0'824'16,"0"0"-238"-1,0 0-348-15,0 0-238 0,-121 103 0 16,101-35 0-1,7 8 0-15,13-4 0 16,0-6 0-16,29-13 0 16,20-17 0-16,13-18 0 15,8-18 0-15,1-6 0 16,-7-30 0-16,-10-17 0 16,-18-13 0-16,-16-24 0 15,-18 0 0-15,-2-2 0 16,-22 6 0-16,-20 31 0 15,-10 11 0-15,-8 32 0 16,-7 30 0-16,13 26-261 0,17 0-1306 0</inkml:trace>
  <inkml:trace contextRef="#ctx0" brushRef="#br0" timeOffset="11297.32">28207 14083 2263 0,'0'0'1574'0,"0"0"-1315"0,0 0-259 16,0 0-21-16,0 0-1426 15</inkml:trace>
  <inkml:trace contextRef="#ctx0" brushRef="#br0" timeOffset="13462.68">2103 9637 2043 0,'0'0'479'16,"0"0"-178"-1,0 0 191-15,0 0-315 0,0 0-128 16,122-40 38-16,15 12-10 15,40-15-23 1,-7 2-11-16,-35 2-23 0,-48 11-20 16,-44 6-47-16,-9 0-196 15,-19 4-124-15,-40 12-279 16,-33 6-120-16,-13 0-829 0</inkml:trace>
  <inkml:trace contextRef="#ctx0" brushRef="#br0" timeOffset="13620.05">2642 9418 1264 0,'0'0'619'0,"0"0"-133"16,0 0-18-16,0 0-195 15,0 0-14-15,0 0-34 16,0 0-27-16,17 143-31 16,4-67-30-16,-1 36-137 15,-5 35 0-15,-3 11 0 16,-5-5 0-16,-3-35 0 16,0-36 0-1,3-24 0-15,-3-12-60 16,8 7-311-16,-4-12-326 0,1-13-251 0</inkml:trace>
  <inkml:trace contextRef="#ctx0" brushRef="#br0" timeOffset="14366.59">2950 10317 758 0,'0'0'1373'16,"0"0"-841"-16,19-114-52 0,-5 65-122 16,3 5-135-16,6 4-79 15,2 6-45-15,4 8-45 16,0 10-30-16,4 10-16 15,0 6-8-15,1 12 0 16,-5 18-6-16,-7 8-14 16,-9 4-4-1,-9 2-30-15,-4-4 6 0,0-9 5 16,0-12 20 0,0-10 22-16,0-9 1 15,0-6 5-15,12-24 7 16,12-11-12-16,10-3 1 15,4 0 0-15,2 4 1 16,-3 10 8-16,-3 12-8 16,-5 12 4-16,-7 6 4 15,-3 12-10-15,-4 16 9 16,-1 4-9-16,-4 0 0 16,-1-4-1-16,5-5-36 15,1-12-14-15,8-11-3 0,3 0 25 16,6-18 20-16,3-16 9 15,-2-4 0-15,-4-2 6 16,-6 2 1-16,-6 8 41 16,-7 6 38-16,-6 8-10 15,-2 8-14-15,-2 4-22 16,0 4-19-16,0 0-12 16,2 0-9-16,1-2-1 15,-1 0 0-15,2-3 1 16,-2 0 4-16,3 1-3 15,-3 2 26-15,-2-1-27 16,0 3 0-16,0 0 0 16,0 0 0-16,3 19 0 0,1 17 0 15,5 22 0-15,6 34 0 16,14 34 0-16,12 33 0 16,5 14 0-16,1-11 0 15,-7-16 0-15,-17-21 0 16,-15-25 0-16,-8-24 0 15,0-22 0-15,-13-16 0 16,-14 0 0-16,-6-4 0 16,-12-6 0-16,-3-21 0 15,-2-7 0-15,4-35 0 0,3-49 0 16,24-56 0-16,19-65 0 16,37-27 0-16,34 9 0 0,16 41 0 15,-14 65 0-15,-10 41 0 16,3 24-290-16,-21 24-482 15,-13 10-511-15</inkml:trace>
  <inkml:trace contextRef="#ctx0" brushRef="#br0" timeOffset="16896.5">4598 9535 2150 0,'0'0'707'0,"0"0"-333"16,0 0 144-16,0 0-292 15,0 0-105-15,0 0-121 16,0 0 0-16,20 24 0 16,7 24 0-16,9 6 0 15,3-4 0-15,7-8 0 16,2-16 0-16,4-16 0 15,-8-10-38-15,-3-20 28 16,-12-22 10-16,-12-8 21 16,-11-6 6-1,-6 0-27-15,0 6 0 0,0 10 0 16,-2 11 0-16,-2 15 0 0,2 10 0 16,2 4 0-16,0 16 0 15,2 26 0-15,16 19 0 16,13 33 0-16,11 39 0 15,5 41 0-15,0 14 0 16,-10-5 0-16,-12-25 0 16,-13-45 0-16,-10-34 0 15,-2-22 0-15,-4-19 0 16,-21-6 0 0,-11-8 0-16,-9-14 0 15,-3-10 0-15,-6-56 0 0,7-52 0 0,20-61 0 31,25-31 0-31,18-7 0 16,49 25 0-16,6 59 0 16,-5 39 0-16,-6 32 0 15,-4 22 0-15,0 4 0 16,2 10 0-16,-6 12 0 16,-15 4 0-16,-12 28 0 15,-12 12 0-15,-6 6 0 0,-3-2 0 16,-2-6 0-1,3-10 0-15,4-14 0 0,6-11-47 16,5-3 19-16,3-22 28 16,-4-17-12-16,-5-5 12 15,-7-6 0-15,-7 2 1 16,0 4 9-16,-25 10-9 16,-4 9 5-16,-4 11 9 15,2 9-6-15,4 2 1 16,12 3-9-16,10 0 0 15,5 0-2-15,9 0-21 16,20-3 22-16,9-9 5 16,7-9-5-16,-3 2 15 0,-3-4 1 15,-7 7 4-15,-8 9-20 16,-1 7 0-16,-3 0 0 16,0 23 0-16,2 12 0 15,3 8 0-15,-1 2 0 16,3-1 0-16,-1-10-20 15,1-12-32-15,-2-12 22 16,-2-10 29-16,-2-4 1 0,2-22 29 16,-3-12 16-1,-3-6-16-15,-1-4-29 0,-3-2 0 16,1 5 0-16,-5 9 0 16,0 10 0-16,-3 14 0 15,-1 12 0-15,4 0 0 16,4 14 0-16,7 14 0 15,3 6 0-15,2 3 0 16,-2-5 0-16,0-6 0 16,-5-8-26-16,-1-11 2 15,-3-7 12-15,-1 0 0 16,3-14 12-16,-1-13 11 0,4-9 7 16,0-3 27-16,4 1-45 15,-3 2 0-15,2 6 0 16,-2 6 0-16,5 8 0 15,-1 8 0-15,5 8 0 16,-1 0 0-16,5 12 0 16,-5 16 0-16,-4 6 0 15,-5 2 0-15,-9 0 0 16,-5-5 0-16,-5-9-30 16,0-11 13-16,-5-7 17 0,-8-4 3 15,2-4 17-15,6-21-11 16,5-14 6-16,7-11-15 15,29-10 0-15,15-4-7 16,11-2 6-16,1 3-7 16,-5 12 8-1,-13 11-6-15,-16 11 6 0,-14 13 22 16,-11 8-22-16,-4 8 0 16,0 0 0-16,-2 0 0 15,-11 8 0-15,-1 8 0 0,6 4 0 16,5 4 0-1,3 4 0-15,9 2 0 0,20 1 0 16,9-1 0-16,5-5 0 16,-6-2-32-16,-3-7-52 15,-10-2-25-15,-15-2-10 16,-9 2 41-16,-7 0 32 16,-22 0 39-16,-10 2 6 15,1-4 2-15,4-4-1 16,12-4 2-1,18-4 11-15,4 0 35 0,26-18-48 0,25-12-15 16,16-8-36 0,11-8-48-16,0-5-27 0,-6 1 30 15,-12 0 68-15,-14 0 28 16,-17 4 77-16,-13 4 79 16,-13 4-13-1,-3 6-28-15,0 8-4 0,-17 10-22 16,0 12-23-16,-1 2-23 15,0 22-32-15,3 18-11 16,8 10 0-16,7 4 0 16,0 2-9-16,29-7 3 15,17-12 5-15,17-16 0 16,8-17-19-16,5-4-10 0,-3-32-28 16,-13-15 1-16,-12-11 30 15,-15-24 13-15,-13-28 13 16,-11-29 1-16,-7-5-13 15,-2 20-5-15,0 35 17 16,-6 39 1-16,-8 14 49 16,1 6 62-1,-1 6 1-15,3 8-112 16,5 14 0-16,1 2 0 16,0 34 0-16,3 20 0 15,2 34 0-15,0 43 0 16,12 33 0-16,21 13 0 15,7-11 0-15,5-22 0 0,-10-39 0 16,-3-25 0-16,-6-24 0 16,-2-14 0-16,5-6 0 15,2-8-8-15,8-14-46 16,-3-14 9-16,-1-33-6 16,-6-28-34-16,-2-31 5 15,-10-39-22-15,-5-37-54 16,-10-14 11-16,-2 15 25 15,-4 41 48-15,-12 48 60 16,-2 30 12-16,-2 12 81 16,-2 0 90-16,-3 3 42 0,1 1-36 15,6 12-21-15,7 8-24 16,4 10-132-16,4 2 0 16,3 6 0-16,0 29 0 15,0 16 0-15,17 34 0 16,7 39 0-16,12 36 0 15,-1 9 0-15,-1-7 0 16,-10-19 0-16,-3-21 0 16,-8-20 0-16,-5-18 0 15,-1-21 0-15,0-9 0 16,2 2 0-16,4 0 0 0,7-4 0 16,5-18 0-16,8-15 0 15,7-18 0-15,7-1 0 16,-3-28-15-16,-1-12-35 15,-11-10-23-15,-15-8 40 16,-15-6 16-16,-2-3-4 16,-36-1 20-16,-19 4-33 15,-14 6 16-15,-4 8 18 16,-2 8 0-16,13 6 12 16,18 8-5-16,19 2 19 0,25-1 44 15,11-3-40 1,43-6-22-16,24-10-8 0,45-40-69 15,-19 9-164-15,-15 5-564 16</inkml:trace>
  <inkml:trace contextRef="#ctx0" brushRef="#br0" timeOffset="17022.98">9287 8530 2895 0,'0'0'884'0,"0"0"-567"15,0 0-317-15,0 0 0 16,0 0 0-16,0 0-562 0,0 0-1420 16</inkml:trace>
  <inkml:trace contextRef="#ctx0" brushRef="#br0" timeOffset="17322.47">5853 10593 3090 0,'0'0'563'16,"0"0"-408"-16,180-51 133 15,45-20-288-15,65-19 0 16,49-8 0-16,2 0 0 16,-38 11 0-1,-23 11 0-15,-55 16-24 0,-73 17-126 16,-69 22-62-16,-64 10-119 16,-86 11-266-16,-22 11-181 15,-23 7-627-15</inkml:trace>
  <inkml:trace contextRef="#ctx0" brushRef="#br0" timeOffset="17557.18">6220 10633 2277 0,'0'0'650'16,"0"0"-348"-16,0 0 44 16,181-32-98-16,41-27-85 15,66-24-92-15,35-15-47 16,0-1-9-1,-35 13-15-15,-32 10 0 0,-61 22 0 0,-67 16 0 16,-59 16 0-16,-42 10-16 16,-21 4-20-16,-19 6-60 15,-23 2-255-15,-8 0-595 0</inkml:trace>
  <inkml:trace contextRef="#ctx0" brushRef="#br0" timeOffset="17735.25">9406 9996 149 0,'0'0'3457'0,"0"0"-2967"16,0 0-490-16,0 0 0 0,0 0 0 0,0 0-1759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33:44.118"/>
    </inkml:context>
    <inkml:brush xml:id="br0">
      <inkml:brushProperty name="width" value="0.05292" units="cm"/>
      <inkml:brushProperty name="height" value="0.05292" units="cm"/>
      <inkml:brushProperty name="color" value="#FF0000"/>
    </inkml:brush>
  </inkml:definitions>
  <inkml:trace contextRef="#ctx0" brushRef="#br0">24751 6060 1277 0,'0'0'335'16,"0"0"-82"-16,0 0 105 15,0 0-45-15,0 0-78 0,0 0-86 16,-87-3-10-16,83 2-43 15,2-1-1-15,0 2-10 16,2 0-12-16,0 0 11 16,0 0-31-16,0 0-20 15,0 0 7-15,0 0-19 16,15 0 5-16,16 0-25 16,9 0 5-16,11 0 4 15,1 0-10-15,-4 0-3 16,-5 0-3-16,-14 0 5 15,-11 0 1-15,-10 0 0 0,-8 0-17 16,-4 0-68-16,-18 0-237 16,-9-2-783-16</inkml:trace>
  <inkml:trace contextRef="#ctx0" brushRef="#br0" timeOffset="58188.6">904 9876 654 0,'0'0'1983'16,"0"0"-1529"-16,0 0-150 15,0 0-40-15,0 0-156 16,0 0-75-16,24-97-2 16,-15 75 28-16,-4 2 20 15,-5 0-14-15,0 2-3 16,-20 4-62-16,-16 8 0 15,-11 6 0-15,-11 4 0 0,0 26 0 16,5 14 0-16,16 10 0 16,18 7 0-1,19-1 0-15,7-2 0 0,36-8 0 16,16-4 0-16,13-10 0 16,3-5 0-16,0-6 0 15,-17 1 0-15,-19 5 0 16,-26 3 0-16,-13 8 0 15,-39 6-3-15,-26 0 6 16,-11-2-3-16,0-8 0 16,8-12 0-16,12-14 0 15,20-12 0-15,20-12 0 16,16-28 0-16,7-20 0 16,31-12 0-16,15-11 0 0,12 2 0 15,2 4 0-15,0 13-3 16,-9 14 1-16,-10 16-4 15,-12 18-3-15,-12 16 8 16,-3 0-24-16,-3 30 25 16,-5 10-1-16,2 10-6 15,1 4 1-15,-3-1-16 16,3-3-14-16,3-9 3 0,-4-6-20 16,-2-15 22-1,0-12 14-15,-6-8 17 0,-3-12 3 16,-4-28 53-16,0-14-14 15,0-11 22-15,-4-1-17 32,-5 2-7-32,5 8-40 0,2 10 0 0,2 4 0 15,4 8 0-15,23 2 0 16,11 1 0-16,8 9 0 16,6 8 0-16,-3 14 0 15,-1 0 0-15,-8 26 0 16,-1 19 0-16,-8 10 0 15,-6 12 0-15,-4 5 0 0,-5 4 0 16,-5 0 0-16,0-3 0 16,-1-9 0-16,-2-8 0 15,1-12 0-15,0-14 0 16,0-12 0-16,-2-14-75 31,-3-16-150-31,-2-18-462 0,-2-12-988 0</inkml:trace>
  <inkml:trace contextRef="#ctx0" brushRef="#br0" timeOffset="58525.92">1733 9444 2112 0,'0'0'842'0,"0"0"-506"15,0 0-5-15,0 0-169 16,0 0-95-16,0 0-34 15,0 0-7-15,72 23 11 16,-59 18-28-16,-3 2 5 31,0-9-14-31,-1-12 1 16,-1-14-1-16,2-8 0 0,3-8 0 16,2-26 26-16,7-13-8 15,5 0 12-15,0-1-14 16,0 13-16-16,2 15 7 15,-2 20-7-15,2 9 0 0,-3 34 9 16,-4 19-9 0,-6 15-40-16,-16 55-220 0,-9-20-388 15,-18-5-634-15</inkml:trace>
  <inkml:trace contextRef="#ctx0" brushRef="#br0" timeOffset="58699.21">880 10864 1313 0,'0'0'2065'15,"0"0"-1766"-15,0 0-61 16,0 0-57-16,191-66-181 16,14 4 0-16,33-10 0 15,8 1 0-15,-37 9-8 16,-78 24-617-16,-37 10-1204 0</inkml:trace>
  <inkml:trace contextRef="#ctx0" brushRef="#br0" timeOffset="59091.91">5724 9535 418 0,'0'0'2432'0,"0"0"-1862"16,0 0-256 0,0 0 48-16,0 0-362 0,0 134 0 15,0 30 0-15,0 33 0 16,4-1 0-16,0-17 0 16,-2-33 0-16,-2-35 0 15,0-27 0-15,2-28 0 16,1-18 0-16,1-10 0 15,3-30-96-15,-2-20-600 0,-1-34-722 16</inkml:trace>
  <inkml:trace contextRef="#ctx0" brushRef="#br0" timeOffset="59296.21">6171 9753 2266 0,'0'0'831'0,"0"0"-371"15,116-34-157-15,-40 16-67 16,18 0-236-16,6 0 0 16,-23 6-35-16,-9 6-260 15,-30 6-683-15,-34 0-909 0</inkml:trace>
  <inkml:trace contextRef="#ctx0" brushRef="#br0" timeOffset="59596.37">6183 9797 743 0,'0'0'1636'16,"0"0"-960"-16,0 0-178 16,0 0-238-16,0 0-104 15,0 0-78-15,0 0-29 16,-32-26-49-16,28 34 0 16,-1 20 0-16,-4 16 0 15,1 15 0-15,-1 11 0 0,-3 8 0 16,4 8 0-16,-1 1 0 15,5-1 0-15,4-8 0 16,0-10 0 0,4-12 0-16,23-11 0 0,10-16 0 15,12-11 0-15,11-11 0 16,2-7 0-16,5 0 0 16,-5-18 0-16,-6-3 0 15,-11-1-47-15,-23-4-163 16,-10 6-330-16,-12 6-440 0</inkml:trace>
  <inkml:trace contextRef="#ctx0" brushRef="#br0" timeOffset="59753.78">6029 10321 1275 0,'0'0'1609'0,"0"0"-967"15,0 0-464-15,120-67-26 16,-36 46-61-16,15-1-55 16,1 0-36-16,-4 5-73 0,-13 3-475 15,-25 6-723-15</inkml:trace>
  <inkml:trace contextRef="#ctx0" brushRef="#br0" timeOffset="60132.14">6995 9555 2068 0,'0'0'918'0,"0"0"-314"16,0 0-259-16,0 0-184 16,0 0-161-16,0 0 0 15,0 0 0-15,-24 84 0 16,24 0 0-16,0 35 0 16,2 37 0-16,16 13 0 0,0-7 0 15,0-20 0-15,-7-42 0 16,-4-21 0-1,-3-21 0-15,-2-12 0 0,1 0 0 16,-3-4 0-16,2-4-81 16,6-24-434-16,2-12-376 15,3-2-457-15</inkml:trace>
  <inkml:trace contextRef="#ctx0" brushRef="#br0" timeOffset="60354.82">7492 10583 2203 0,'0'0'878'0,"0"0"-289"16,0 0-163-16,0 0-426 16,0 0 0-16,0 0 0 15,0 0 0-15,0 36 0 16,0 9 0-16,8 3 0 16,2 2 0-16,1-2 0 15,1-8 0-15,-1-8 0 16,-5-10 0-16,1-9 0 15,-5-12-144-15,-2-1-128 16,-4-14-34-16,-16-8-557 0,-5-2-68 16</inkml:trace>
  <inkml:trace contextRef="#ctx0" brushRef="#br0" timeOffset="60502.44">7265 10690 1773 0,'0'0'945'0,"0"0"-291"15,0 0-296-15,0 0-104 16,0 0-142-16,0 0-112 15,0 0 0-15,140-76 0 16,-68 55 0 0,37-8 0-16,-20 2-119 0,-13 1-748 0</inkml:trace>
  <inkml:trace contextRef="#ctx0" brushRef="#br0" timeOffset="60927.46">8308 10042 2158 0,'0'0'952'0,"0"0"-426"16,0 0-210-16,0 0-172 16,0 0-144-16,0 0 0 0,116-44 0 15,-65 30 0 1,5 2 0-16,-7 4-17 0,-18 8-302 16,-13 12-441-16,-18 10-433 0</inkml:trace>
  <inkml:trace contextRef="#ctx0" brushRef="#br0" timeOffset="61053.75">8429 10311 1543 0,'0'0'940'0,"0"0"-449"15,0 0-126-15,0 0-64 16,142-20-203-16,-31-14-98 16,-13 2-353-16,-9 1-1096 0</inkml:trace>
  <inkml:trace contextRef="#ctx0" brushRef="#br0" timeOffset="61589.33">9941 9577 2015 0,'0'0'799'16,"0"0"-215"-16,0 0-224 0,0 0-119 16,0 0-144-1,0 0-97-15,0 0 0 16,-45 74 0-16,28-28 0 0,3 0 0 16,5-8 0-16,9-5 0 15,0-11 0-15,11-7 0 16,20-5 0-16,12-3 0 15,6-1 0-15,9 0 0 16,2 4 0-16,2 8 0 16,-4 8 0-16,-8 8 0 15,-12 6 0-15,-18 8 0 0,-16 0 0 16,-4 2 0-16,-29-1 0 16,-18-8 0-16,-13-4 0 15,-5-11 0-15,-4-14 0 16,1-12-71-16,-9-34-184 15,19-18-371-15,16-9-750 0</inkml:trace>
  <inkml:trace contextRef="#ctx0" brushRef="#br0" timeOffset="61761.81">10035 9615 2622 0,'0'0'812'16,"0"0"-549"-16,0 0-34 0,151-28-62 15,-63 20-167-15,45 2-72 16,-19 2-424-16,-21 4-991 0</inkml:trace>
  <inkml:trace contextRef="#ctx0" brushRef="#br0" timeOffset="62059.46">10850 9775 2051 0,'0'0'926'0,"0"0"-385"15,0 0-226-15,0 0-141 0,0 0-85 16,0 0-89-16,-7 135 0 16,14-85 0-16,0 4 0 15,2 0 0 1,2-4 0-16,11-8 0 0,12-12 0 16,15-16-12-16,13-14-17 15,9-14 17-15,5-27 12 16,-4-18 9-16,-8-13 17 15,-18-10-8-15,-17-3-18 16,-22 5 0-16,-7 14 0 16,-40 14 0-16,-20 22 0 15,-15 20 0-15,-10 10 0 16,-4 26 0-16,-14 54 0 0,23-7-98 16,22-5-753-16</inkml:trace>
  <inkml:trace contextRef="#ctx0" brushRef="#br0" timeOffset="62263.94">11951 10413 1877 0,'0'0'1751'0,"0"0"-1283"16,0 0-468-16,-21 116 0 0,-10-59 0 15,-11 5 0-15,-16 4 0 16,-60 22 0-16,14-16-707 16,4-16-1720-16</inkml:trace>
  <inkml:trace contextRef="#ctx0" brushRef="#br0" timeOffset="62665.09">14587 9222 842 0,'0'0'2091'0,"0"0"-1464"0,0 0-316 16,0 0-86-16,0 0-225 15,-27 138 0 1,25 31 0-16,2 21 0 0,0-8 0 16,0-23 0-16,0-29 0 15,0-29 0-15,0-29 0 16,0-28 0-16,0-28-230 16,0-8-668-16,-7-8-848 0</inkml:trace>
  <inkml:trace contextRef="#ctx0" brushRef="#br0" timeOffset="62964.85">14897 9489 2244 0,'0'0'866'15,"0"0"-525"-15,0 0-69 16,0 0-74-16,44 180-23 16,-1-48-175-16,1-3 0 15,-2-23 0-15,-9-34 0 16,-6-26 0-16,2-6 0 15,-2-8 0-15,-2-15 0 16,-8-17 0-16,1-53 0 0,5-49 0 16,8-48 0-1,4-21 0-15,1 23 0 0,-9 40 0 16,-9 51 0-16,-5 24 0 16,-2 8 0-16,-2 15 0 15,0 10 0-15,-7 17 0 16,-2 69-228-16,0-4-414 15,-9-4-714-15</inkml:trace>
  <inkml:trace contextRef="#ctx0" brushRef="#br0" timeOffset="63360.28">15741 9414 1670 0,'0'0'790'0,"0"0"-278"0,0 0-160 16,0 0-21-16,0 0-82 15,0 0-57-15,0 0-192 16,-21-102 0-16,19 102 0 15,0 0 0-15,-2 2 0 16,-1 28 0-16,-1 20 0 16,-1 37 0-16,0 41 0 15,3 38 0 1,4 15 0-16,0-6 0 16,0-27 0-16,0-42 0 15,0-26 0-15,0-28 0 16,0-14 0-16,0-1 0 0,0-5-38 15,-13-5-295-15,-3-14-261 0,3-9-455 0</inkml:trace>
  <inkml:trace contextRef="#ctx0" brushRef="#br0" timeOffset="63865.02">16229 10367 1692 0,'0'0'943'15,"0"0"-334"-15,0 0-116 16,0 0-239-16,0 0-149 16,0 0-105-16,0 0 0 0,0 0 0 15,0 46 0 1,0 10 0-16,0 6 0 0,0 3 0 16,0-6 0-1,0-2 0-15,0-13 0 0,0-10 0 16,0-12 0-16,0-14-51 15,0-12-279-15,0-20-390 16,-9-8-571-16</inkml:trace>
  <inkml:trace contextRef="#ctx0" brushRef="#br0" timeOffset="63991.02">16019 10417 2257 0,'0'0'1010'0,"0"0"-502"0,0 0-187 16,0 0-321-16,0 0 0 15,0 0 0-15,141-36 0 16,-77 20 0-16,18-12 0 16,-16 2-237-16,-18 2-1192 0</inkml:trace>
  <inkml:trace contextRef="#ctx0" brushRef="#br0" timeOffset="64289.85">16968 9843 1967 0,'0'0'913'15,"0"0"-211"-15,0 0-359 16,0 0-172-16,0 0-171 0,0 0 0 16,0 0 0-1,177-56 0-15,-100 47 0 0,6 5-96 16,-18 4-496-16,-26 0-570 0</inkml:trace>
  <inkml:trace contextRef="#ctx0" brushRef="#br0" timeOffset="64422.06">17024 10118 1733 0,'0'0'924'0,"0"0"-384"15,0 0-158-15,0 0-99 16,136 18-172-16,-53-28-111 0,39-24-40 16,-20 6-561-16,-10-2-1516 0</inkml:trace>
  <inkml:trace contextRef="#ctx0" brushRef="#br0" timeOffset="64893.17">18369 9432 2422 0,'0'0'967'0,"0"0"-609"15,0 0-9-15,0 0-349 16,0 0 0-16,0 0 0 16,0 0 0-16,-19 69 0 15,10-29 0-15,6-2 0 16,3-4 0-16,3-4 0 15,19-6 0-15,11-4 0 16,8-4 0-16,5 0 0 16,6 2 0-16,0 2 0 15,-2 6 0-15,-5 9 0 16,-7 1 0-16,-11 6 0 16,-12 2 0-1,-15-2 0-15,0-2 0 0,-27-4 0 0,-15-8 0 16,-14-6 0-16,-8-6 0 15,-5-9 0-15,-2-7 0 16,11 0 0-16,12-19 0 16,26-35-276-16,15 6-434 15,7-8-495-15</inkml:trace>
  <inkml:trace contextRef="#ctx0" brushRef="#br0" timeOffset="65065.71">18499 9467 2107 0,'0'0'780'16,"0"0"-169"0,0 0-262-16,0 0-100 15,0 0-249-15,171-57 0 16,-90 47 0-16,-1 2 0 16,13-6-218-16,-23 0-631 15,-17 4-1409-15</inkml:trace>
  <inkml:trace contextRef="#ctx0" brushRef="#br0" timeOffset="65428.23">19391 9526 1677 0,'0'0'799'0,"0"0"-124"16,0 0-306-16,0 0-110 15,0 0-86-15,0 0-79 16,0 0-44-16,48-1-50 15,-34-25 0-15,3-6 0 16,-1-7 0-16,2-3 0 16,-4-2 0-16,-6 4 0 15,-3 6 0-15,-3 10 0 16,-2 8 0-16,0 8 0 16,0 8 0-16,0 0 0 0,0 14 0 15,0 20 0-15,0 14 0 16,-2 10 0-16,-3 11 0 15,3 5 0-15,0 2 0 16,2 0 0-16,0 0 0 16,0-3 0-16,0-5 0 15,4-6 0-15,-2-8 0 16,-2-6-53-16,0-10-163 16,0-9-132-16,-20-10-175 15,-2-9-171-15,-2-3-190 0</inkml:trace>
  <inkml:trace contextRef="#ctx0" brushRef="#br0" timeOffset="65601.09">19346 10142 61 0,'0'0'1169'0,"0"0"-461"16,0 0-103-16,0 0-65 16,-125-50-164-1,116 44-85-15,9 0-75 0,5-2-86 16,32 0-130-16,21-2 0 16,13 0 0-16,16 0 0 15,7 2 0-15,-1 4 0 16,-5 4-59-16,5 0-217 15,-24 0-480-15,-20 0-1071 0</inkml:trace>
  <inkml:trace contextRef="#ctx0" brushRef="#br0" timeOffset="65758.16">20754 10112 2803 0,'0'0'831'16,"0"0"-662"-16,0 0-70 16,0 0-99-16,0 0-253 15,0 0-1667-15</inkml:trace>
  <inkml:trace contextRef="#ctx0" brushRef="#br0" timeOffset="67563.42">4610 12055 2508 0,'0'0'582'0,"0"0"-315"15,0 0 28-15,0 0-115 16,0 0-118-16,-39 157-40 15,22-9 35-15,-1 22-9 16,2 3 27-16,3-18-75 16,4-25 0-1,0-28 0-15,3-18 0 0,3-24 0 0,1-10 0 16,2-1 0-16,0-15 0 16,2-8-287-16,9-26-875 0</inkml:trace>
  <inkml:trace contextRef="#ctx0" brushRef="#br0" timeOffset="67863.77">5111 12270 2529 0,'0'0'677'16,"0"0"-303"-16,0 0-39 0,0 0-154 15,0 0-181-15,0 0 0 31,58 162 0-31,-12-23 0 0,-1-9 0 0,-12-24 0 16,-8-35 0-16,-10-30 0 16,4-4 0-16,-4-7 0 15,1-10 0-15,-3-20 0 16,5-6 0-16,1-38 0 16,16-34 0-1,-2-4 0-15,2-11 0 0,-1 1 0 16,-9 29 0-16,-4 9 0 15,-7 28 0-15,-8 34-95 16,-6 27-542-16,0 9-385 0</inkml:trace>
  <inkml:trace contextRef="#ctx0" brushRef="#br0" timeOffset="68128.75">5879 12894 1770 0,'0'0'974'0,"0"0"-340"16,0 0-158-16,0 0-234 16,0 0-242-1,0 0 0-15,0 0 0 0,-37 3 0 16,27 52 0-16,-1 9 0 0,1 2 0 16,-2 0 0-16,1-7 0 15,5-12 0-15,3-10 0 31,3-13 0-31,0-12 0 0,0-18-177 0,5-21-643 32,6-10-1182-32</inkml:trace>
  <inkml:trace contextRef="#ctx0" brushRef="#br0" timeOffset="68498.31">6285 12108 1664 0,'0'0'769'16,"0"0"-189"-16,0 0-85 16,0 0-190-16,0 0-100 15,0 0-127-15,0 0-78 16,6-39 0-16,-6 45 0 15,0 24 0-15,0 16 0 16,0 37 0-16,0 39 0 16,0 37 0-16,-4 13 0 15,-7-5 0-15,-3-19 0 16,1-22 0-16,5-6 0 16,-2-25 0-16,6-23 0 0,2-24 0 0,2-16 0 15,0-4 0-15,0-5 0 16,0-10 0-16,0-13 0 15,4-34 0-15,2-12-276 16,4-10-964-16</inkml:trace>
  <inkml:trace contextRef="#ctx0" brushRef="#br0" timeOffset="68696.06">7043 12779 1974 0,'0'0'1357'16,"0"0"-839"-16,0 0-271 15,0 0-247-15,0 0 0 16,0 0 0-16,162-10 0 16,-60 10 0-16,-15 0-345 15,-24 12-766-15</inkml:trace>
  <inkml:trace contextRef="#ctx0" brushRef="#br0" timeOffset="68829.17">7178 13052 2333 0,'0'0'794'15,"0"0"-261"-15,0 0-245 16,0 0-140-16,0 0-148 16,127-26 0-16,-15 2 0 15,-14 6-197-15,-9 0-835 0</inkml:trace>
  <inkml:trace contextRef="#ctx0" brushRef="#br0" timeOffset="69197.31">8578 12089 1932 0,'0'0'830'0,"0"0"-224"15,0 0-127-15,0 0-230 0,0 0-249 16,0 0 0-16,0 0 0 16,-25-16 0-16,14 89 0 15,0 45 0-15,4 42 0 16,5 17 0-16,2-11 0 31,0-17 0-31,0-27 0 16,0-20 0-16,0-21 0 15,2-23 0-15,-2-12 0 16,2-4 0-16,1-6 0 16,-1-12 0-16,0-24 0 15,-2-46 0-15,0-19-644 16,2-11-881-16</inkml:trace>
  <inkml:trace contextRef="#ctx0" brushRef="#br0" timeOffset="69427.13">9044 12344 576 0,'0'0'1656'16,"0"0"-955"-16,0 0-379 0,0 0 29 15,0 0-128 1,129-52-95-16,-69 50-71 0,11 0-35 16,2-2-7-16,1 0-15 15,-9 2-93-15,-34 0-243 16,-16 0-420-16,-15 2-298 0</inkml:trace>
  <inkml:trace contextRef="#ctx0" brushRef="#br0" timeOffset="69698.38">9075 12240 1401 0,'0'0'783'0,"0"0"-140"16,0 0-123-16,0 0-277 15,0 0-38-15,0 0-32 0,0 0-45 16,-45 102-128-16,42-50 0 16,-3 11 0-16,-5 5 0 15,-1 8 0-15,2 4 0 16,-4-4 0-16,3-4 0 15,2-10 0-15,9-12 0 16,0-11 0-16,7-15 0 16,22-12 0-16,15-8 0 15,14-4 0-15,11 0 0 16,9-14 0-16,3-2 0 16,-8-2 0-16,-8 2 0 15,-16 1-18-15,-34-4-320 16,-15 5-577-16,0 2-809 0</inkml:trace>
  <inkml:trace contextRef="#ctx0" brushRef="#br0" timeOffset="69867.78">9054 12743 2186 0,'0'0'908'15,"0"0"-270"-15,0 0-274 16,0 0-364-16,0 0 0 0,163-62 0 15,-81 56 0-15,21 4-39 16,-21 2-600-16,-17 0-777 0</inkml:trace>
  <inkml:trace contextRef="#ctx0" brushRef="#br0" timeOffset="70167">9732 12823 2367 0,'0'0'907'15,"0"0"-553"-15,0 0-72 0,0 0-96 16,145-20-186 0,-89 20 0-16,-8 0 0 0,-10 12 0 15,-16 16-23 1,-17 11-50-16,-5 5 32 0,-34 4 14 16,-8-2 27-16,-5-2 10 15,7-8 23-15,11-10 24 16,13-10 7-16,14-8-64 15,2-5 0-15,18-3 0 16,18 0 0 0,11 0 0-16,8-7 0 0,13 1 0 15,3 0-53-15,26-4-223 16,-16 2-454-16,-16-2-390 0</inkml:trace>
  <inkml:trace contextRef="#ctx0" brushRef="#br0" timeOffset="70399.7">10490 12168 2787 0,'0'0'955'16,"0"0"-601"-16,0 0-354 16,0 0 0-16,0 0 0 15,-43 188 0-15,51-61 0 16,19 29 0-16,2 6 0 0,-6-13 0 15,-7-19 0-15,-10-34 0 16,-4-21 0-16,-2-19 0 16,0-8 0-16,-20 20 0 15,-9-10 0-15,0-10-853 0</inkml:trace>
  <inkml:trace contextRef="#ctx0" brushRef="#br0" timeOffset="71859.7">13486 12609 2072 0,'0'0'849'15,"0"0"-501"-15,0 0-26 16,-64-123-78-16,18 98-118 16,-6 12-49-16,-8 13-37 15,-1 6-22-15,1 29-18 16,9 5 0-16,13 4 0 16,17-2 0-16,19-10 0 15,4-8 0-15,36-12 0 16,18-12 0-16,6-4 0 0,5-26 0 15,-5-8 0 1,-10-4 0-16,-14 2 0 0,-11 5 0 16,-11 12 0-16,-10 6 0 15,-4 13 0-15,-2 4 0 16,0 12 0-16,0 29 0 16,7 33 0-16,11 36 0 15,9 39 0-15,2 11 0 16,0-3 0-16,-10-19 0 15,-14-38 0-15,-5-22 0 16,0-24 0-16,-20-13 0 0,-11-5 0 16,-12-7 0-16,-8-7 0 15,-2-22 0-15,5-5 0 16,11-41 0-16,20-39 0 16,17-45 0-16,48-41 0 15,33-7 0-15,8 29 0 16,-12 49 0-16,-19 48 0 15,-2 18 0-15,2 8 0 16,2 12 0-16,-1 12 0 16,-15 4 0-16,-11 34 0 0,-8 10 0 15,-7 4 0-15,-7 4 0 16,-3-4 0-16,-1-10 0 16,0-9 0-16,0-15 0 15,-1-12 0-15,5-4 0 16,7-10 0-16,7-20 0 15,10-9 0-15,10-5 0 16,0 0 0-16,1 2 0 16,-3 10 0-16,-8 8 0 15,-6 16 0-15,-9 8 0 16,-6 4 0-16,-4 22 0 0,-2 8 0 16,-2 2 0-1,1-4 0-15,-3-7 0 16,3-10 0-16,0-11 0 0,2-4 0 15,2-5 0-15,9-22 0 16,5-3 0-16,8-3 0 16,5 0 0-16,4 7 0 15,7 8 0-15,-1 12 0 16,4 6 0-16,0 0 0 16,1 4 0-16,0 8 0 15,1-2 0-15,-3-4 0 16,-4-6 0-16,-10 0 0 0,-8-10 0 15,-13-14 0 1,-11-6 0-16,-5-6 0 0,-7 0 0 16,-17 4 0-16,-5 6 0 15,-3 10 0-15,3 16 0 16,2 0 0-16,10 30 0 16,8 14 0-16,9 8 0 15,0 2 0-15,26-4 0 16,12-8 0-16,12-13 0 15,5-14 0-15,3-11 0 16,-2-4 0-16,-7-9 0 16,-6-16 0-16,-8-3 0 0,-4-2 0 15,-4-2 0-15,2 2 0 16,-5 2 0-16,1 12 0 16,-5 10 0-16,-3 6 0 15,2 20 0-15,-6 18 0 16,1 4 0-16,-2 4 0 15,0-6 0-15,-1-8 0 16,-2-14 0-16,-3-11 0 16,2-7 0-16,2-8 0 15,3-20 0-15,6-7 0 16,5-3 0-16,7 2 0 16,1 10 0-16,1 12 0 0,-4 14 0 31,-4 0 0-31,-6 30 0 0,-3 10 0 0,-9 6 0 15,-7 12-29-15,-19-11-599 16,-6-15-654-16</inkml:trace>
  <inkml:trace contextRef="#ctx0" brushRef="#br0" timeOffset="72033.19">14506 12086 2861 0,'0'0'822'0,"0"0"-621"16,0 0 11-16,0 0-212 16,0 0-63-16,0 0-457 15,150 68-1446-15</inkml:trace>
  <inkml:trace contextRef="#ctx0" brushRef="#br0" timeOffset="72285.39">16298 12100 2951 0,'0'0'810'0,"0"0"-606"15,136 84-73-15,-74-4-131 16,1 34 0-16,-10 33 0 15,-15 7 0-15,-27-10 0 16,-11-17 0-16,-38-21 0 16,-13-18 0-16,-7-16 0 15,-38 1 0-15,-51-5-84 0,13-10-364 16,-9-6-429-16</inkml:trace>
  <inkml:trace contextRef="#ctx0" brushRef="#br0" timeOffset="72592.32">12154 11654 2429 0,'0'0'613'16,"0"0"-419"-16,-120 201 107 15,88-31-71-15,26 23-97 16,19 3-29-16,56-17-52 16,42-33-12-16,48-12-40 15,44-25 0-15,37-27 0 16,32-40-116-16,-61-24-493 15,-26-18-996-15</inkml:trace>
  <inkml:trace contextRef="#ctx0" brushRef="#br0" timeOffset="72766.42">17347 12583 2803 0,'0'0'522'0,"0"0"-522"16,0 0-176-16,0 0-175 15,0 0-1052-15</inkml:trace>
  <inkml:trace contextRef="#ctx0" brushRef="#br0" timeOffset="73869.37">4576 14743 2031 0,'0'0'620'15,"0"0"-296"-15,0 0 205 16,0 0-199-16,0 0-68 16,0 0-262-16,0 0 0 15,-34 86 0-15,32 70 0 16,0 18 0-16,0-1 0 16,-3-25 0-16,1-41 0 15,0-25 0-15,1-24 0 16,3-14 0-16,0 0 0 15,0-12 0-15,0-20-21 16,3-12-622-16,3-8-636 0</inkml:trace>
  <inkml:trace contextRef="#ctx0" brushRef="#br0" timeOffset="74199.03">4995 14847 2352 0,'0'0'724'0,"0"0"-266"15,0 0-111-15,0 0-132 16,0 0-215-16,0 0 0 16,24 102 0-16,5 22 0 15,5 16 0-15,-5-19 0 16,-5-33 0-16,-8-34 0 0,0-10 0 16,-1-3 0-16,1-9 0 15,-1-6 0-15,-1-26 0 16,-3-4 0-16,3-36 0 15,1-41 0-15,5-31 0 16,4-34 0 0,-2 15 0-16,-3 29 0 0,-9 44 0 15,-3 32 0-15,-3 12 0 16,1 14 0-16,0 0 0 16,-5 66-260-16,0 6-325 0,0-2-590 15</inkml:trace>
  <inkml:trace contextRef="#ctx0" brushRef="#br0" timeOffset="74404.62">5699 15580 2668 0,'0'0'749'16,"0"0"-261"-16,0 0-297 15,0 0-191-15,0 0 0 16,0 0 0-16,0 0 0 0,-54 151 0 15,50-89 0 1,2 0 0-16,-3-8 0 0,1-5 0 16,4-13 0-16,0-14 0 31,0-22-454-31,0-4-517 0,2-22-909 0</inkml:trace>
  <inkml:trace contextRef="#ctx0" brushRef="#br0" timeOffset="74663.7">6173 14870 1788 0,'0'0'1140'0,"0"0"-537"16,0 0-148-16,0 0-345 0,0 0-110 16,0 0 0-16,0 0 0 15,-55 105 0-15,66 33 0 16,7 12 0-16,-3-7 0 15,-8-11 0-15,-7-19 0 16,0-19 0-16,0-22 0 16,-11-20 0-16,0-8 0 15,-11-2-74-15,3-7-676 16,4-13-1016-16</inkml:trace>
  <inkml:trace contextRef="#ctx0" brushRef="#br0" timeOffset="74867.14">6532 15526 481 0,'0'0'2437'0,"0"0"-1821"16,0 0-259-16,0 0-152 15,56-118-205-15,25 96 0 16,43 2 0-16,1 6 0 16,-10 4 0-16,-19 6 0 15,-31 4 0-15,-12 0 0 16,-10 0-243-16,-32 0-346 15,-13 4-170-15,-71 6 44 16,3-2 147-16,1-6-256 0</inkml:trace>
  <inkml:trace contextRef="#ctx0" brushRef="#br0" timeOffset="75024.52">6927 15320 854 0,'0'0'636'0,"0"0"-160"16,0 0 60-16,-40-138-15 16,35 93-153-16,-2 9-32 15,3 2 33-15,-1 14-369 16,1 8 0-16,0 12 0 15,2 0 0-15,2 30 0 16,0 18 0-16,0 16 0 16,0 13 0-16,2 11 0 15,-2 0 0-15,0 4 0 16,-23 41 0-16,-12-25 0 0,-3-16-1150 16</inkml:trace>
  <inkml:trace contextRef="#ctx0" brushRef="#br0" timeOffset="75323.6">7800 14584 2649 0,'0'0'780'0,"0"0"-414"15,0 0-65-15,0 0-301 0,0 0 0 16,-15 142 0-16,5 19 0 16,6 23 0-16,4 3 0 15,0-21 0-15,0-20 0 16,2-7 0-16,3-27 0 16,-3-28 0-16,3-16 0 15,-5-29-639-15,2-15-1097 0</inkml:trace>
  <inkml:trace contextRef="#ctx0" brushRef="#br0" timeOffset="75621.98">8313 14829 2464 0,'0'0'913'0,"0"0"-399"15,0 0-309-15,0 0-205 16,0 0 0-16,41 150 0 15,-2-60 0-15,3 4 0 16,4 1 0-16,4-9 0 16,-3-12 0-16,-5-20 0 15,-9-18 0-15,-6-24 0 16,-4-12 0-16,-4-30 0 0,2-38 0 16,5-42 0-16,6-33 0 15,-3 13 0-15,-8 28 0 16,-5 42 0-16,-7 40 0 15,-3 10 0-15,2 10 0 16,0 12 0-16,-5 70-3 16,-1-2-507-16,-2 0-668 0</inkml:trace>
  <inkml:trace contextRef="#ctx0" brushRef="#br0" timeOffset="75920.82">9104 15512 2181 0,'0'0'892'0,"0"0"-265"0,0 0-231 0,0 0-396 16,37-112 0-16,3 94 0 15,12 10 0-15,2 8 0 16,-6 4 0-16,-10 22 0 16,-20 12 0-16,-18 6 0 15,-14 4 0-15,-28 1 0 16,-12-5 0-16,2-10 0 15,9-8 0-15,16-12 0 16,18-6 0-16,9-8 0 0,27 0 0 16,27-10 0-16,17-6 0 15,9-2 0-15,4 4 0 16,10-8-158 0,-22 8-674-16,-26-3-763 0</inkml:trace>
  <inkml:trace contextRef="#ctx0" brushRef="#br0" timeOffset="76158.08">9774 14834 2123 0,'0'0'993'0,"0"0"-313"0,0 0-380 16,0 0-300-16,0 0 0 15,0 0 0-15,0 0 0 16,-32 115 0-1,78 23 0-15,7 19 0 0,-9-5 0 16,-15-14 0-16,-22-21 0 16,-7-19 0-16,-4-22 0 15,-17-24 0-15,-2-6 0 16,-16 8 0-16,8-9-579 0,7-13-1370 0</inkml:trace>
  <inkml:trace contextRef="#ctx0" brushRef="#br0" timeOffset="76388.42">10804 15003 2331 0,'0'0'915'15,"0"0"-576"-15,0 0-66 16,0 0-35-16,0 0-238 16,0 0 0-16,149-4 0 15,-80-2 0-15,22 2 0 16,-18-4-356-16,-19 6-1209 0</inkml:trace>
  <inkml:trace contextRef="#ctx0" brushRef="#br0" timeOffset="76561.92">10986 15263 747 0,'0'0'1983'0,"0"0"-1291"16,0 0-434-16,0 0-19 15,0 0-116 1,148-15-119-16,-24-11-4 0,-15-1-520 16,-15 1-886-16</inkml:trace>
  <inkml:trace contextRef="#ctx0" brushRef="#br0" timeOffset="76892.39">11964 14752 2155 0,'0'0'1119'16,"0"0"-472"-16,0 0-472 16,0 0-175-16,0 0 0 15,0 0 0-15,0 0 0 16,-63 131 0-16,63-69 0 15,0-4 0 1,27-10 0-16,18-6 0 0,13-12 0 16,9-8 0-16,8-4 0 15,2-8 0-15,-6 3 0 16,-9 1 0-16,-10 4 0 0,-15 0 0 16,-14 4 0-16,-17 0 0 15,-6 0 0 1,-24 0 0-16,-30-4 0 0,-17 0 0 15,-18-4 0-15,-5-10 0 16,-29-4 0-16,28-10-452 16,22-10-919-16</inkml:trace>
  <inkml:trace contextRef="#ctx0" brushRef="#br0" timeOffset="77064.89">12140 14766 1903 0,'0'0'1163'15,"0"0"-504"-15,0 0-398 16,0 0-151-16,212-66-110 16,-67 56 0-16,-5-2 0 15,-28 8 0 1,-15-2-24-16,-43 2-696 0,-5 0-891 0</inkml:trace>
  <inkml:trace contextRef="#ctx0" brushRef="#br0" timeOffset="77260.77">13143 14480 1803 0,'0'0'938'16,"0"0"-301"-16,0 0-155 0,0 0-246 31,0 0-236-31,0 0 0 16,0 0 0-16,0 6 0 15,0 50 0-15,0 16 0 16,9 28 0-16,9-3 0 15,1 1 0-15,6 0 0 16,-5-18 0-16,5 6 0 16,-5-11 0-16,-2-3 0 15,-5-24-314-15,-5-16-1303 0</inkml:trace>
  <inkml:trace contextRef="#ctx0" brushRef="#br0" timeOffset="77428.82">13956 15258 3185 0,'0'0'780'15,"0"0"-649"-15,0 0-131 16,0 0 0-16,0 0 0 16,0 0-57-16,0 0-2031 0</inkml:trace>
  <inkml:trace contextRef="#ctx0" brushRef="#br0" timeOffset="78493.14">10293 16812 1704 0,'0'0'632'0,"0"0"-247"0,-127 8 133 15,73-8-213-15,12 2-48 16,13-2-73-16,21 0-73 16,12 0-111-16,71-6 0 31,89-16 0-31,98-4 0 0,52-6 0 16,20 9 0-16,-30 14 0 15,-70 4 0-15,-67 5 0 16,-67 0 0-16,-57 0-209 15,-72 0-355-15,-25 6-351 16,-29 7-601-16</inkml:trace>
  <inkml:trace contextRef="#ctx0" brushRef="#br0" timeOffset="78635.57">10137 16882 1588 0,'0'0'738'0,"0"0"-423"15,-116 14 66-15,116-14-97 16,60 0-118-16,87-18-43 15,90-8-25-15,48-4-73 16,25 6-25-16,-7 2-81 16,-98 8-259-16,-36 1-606 0</inkml:trace>
  <inkml:trace contextRef="#ctx0" brushRef="#br0" timeOffset="78761.64">13723 16611 3108 0,'0'0'752'0,"0"0"-650"16,0 0-102-16,0 0 0 15,0 0-539-15</inkml:trace>
  <inkml:trace contextRef="#ctx0" brushRef="#br0" timeOffset="83189.14">18074 15091 2158 0,'0'0'543'0,"0"0"-386"0,0 0 61 16,-100-106 22-16,63 88-49 15,-7 14-69-15,-10 4-20 16,-8 28-14-16,-5 18-4 15,5 10-21-15,10 5-6 16,23-3 16-16,23-2-73 16,8-4 0-1,45-6 0-15,20-2 0 16,16 0 0-16,6 4 0 16,-5 2 0-16,-10 9 0 15,-21 3 0-15,-26 4 0 16,-27 6 0-16,-18-6 0 15,-42-2 0-15,-20-7 0 16,-10-11 0-16,1-20 0 16,10-20 0-16,18-6 0 15,28-32 0-15,33-18 0 0,33-26 0 16,67-17 0-16,45-1 0 16,16 4 0-16,-26 28-18 15,-36 21-39-15,-46 23-9 16,-15 6 24-16,-4 2 25 15,-11 6-1-15,-4 0 13 16,-15 4 5-16,-4 4 47 16,0 24 1-16,0 11-21 15,-2 1-12-15,2 4-15 16,0 2-1-16,11-10 0 0,16-10-4 16,6-8 5-16,5-12 11 0,2-6-10 15,-4-2 5-15,-9-24-5 16,-14-6 0-16,-11-4 4 15,-2-7-3-15,-24 2 4 16,-17 1 7-16,-5 3-7 16,1 7 17-16,9 6-5 15,15 6-18-15,21-2 0 16,8-2 0 0,43-6 0-16,40-16 0 0,3 2 0 15,9-6 0-15,-1-2 0 16,-25 1-17-16,-6-5-2 15,-23-2 8-15,-23 2 11 0,-25 0 10 16,-5 4 2 0,-30 7 13-16,-15 7-25 15,0 17 0-15,-2 15 0 0,10 4 0 16,15 37 0-16,21 38 0 16,6 35 0-16,31-2 0 15,5-5 0-15,3-13 0 16,-3-24 0-16,2 6 0 15,2-1 0-15,-8-13 0 16,-8-18 0-16,-9-16 0 16,-4-15 0-16,-3-9 0 15,2-11 0-15,7-28 0 16,4-15 0-16,10-12 0 0,5-6 0 16,7 0 0-16,-4 16 0 15,1 14 0-15,-6 20 0 16,-2 22 0-1,-4 0 0-15,-1 30 0 0,-3 12 0 16,1 6 0-16,-2 2 0 16,-2-10 0-16,-3-8 0 15,-5-12 0-15,-1-10 0 16,-7-10 0-16,-1-10 0 16,-4-20 0-16,4-14 0 15,0-4 0-15,8-4 0 0,8 5 0 16,6 10 0-16,8 11 0 15,9 9 0-15,3 11 0 16,6 6 0-16,6 0 0 16,6 0 0-16,1 0 0 15,1-12 0-15,-1-6 0 16,-9-6 0 0,-10-10 0-16,-12-2 0 0,-12-6 0 15,-15-2 0-15,-7 0 0 16,-3-2 0-16,-23 6 0 15,-10 10 0-15,-4 20 0 16,0 10 0-16,3 32 0 0,8 27 0 16,13 16 0-1,13 9 0-15,3-2 0 0,32-7 0 16,19-17 0-16,16-18 0 16,6-18 0-16,1-12 0 15,1-10 0-15,-21-18-480 16,-18 0-1073-16</inkml:trace>
  <inkml:trace contextRef="#ctx0" brushRef="#br0" timeOffset="84695.15">19874 16120 2141 0,'0'0'820'16,"0"0"-265"-16,0 0-237 31,-20-112-56-31,20 112-262 16,0 4 0-16,9 36 0 16,11 18 0-16,6 8 0 0,5 2 0 15,8-10 0-15,7-17 0 16,4-23 0-16,0-18 0 15,-3-14 0-15,-5-27 0 16,-10-13 0-16,-10-2 0 16,-8 2 0-16,-5 4 0 15,-5 10 0-15,2 10 0 16,1 20 0-16,7 10 0 16,8 10 0-16,10 34 0 15,14 28 0-15,14 40 0 16,7 43 0-16,-1 15 0 0,-16-5 0 15,-19-21 0-15,-22-42 0 16,-9-22 0-16,0-26 0 16,-24-9 0-16,-13-9 0 15,-11-6 0-15,-10-16 0 16,-7-14 0-16,3-26 0 16,6-46 0-16,16-49 0 15,40-53 0-15,20-19 0 16,58 11 0-16,29 30 0 15,11 49 0-15,-13 31 0 16,-21 32 0-16,-19 14 0 16,-18 16 0-16,-3 10 0 0,-3 0 0 15,-12 10 0-15,-14 22 0 16,-15 12 0-16,0 4 0 16,0 2 0-16,4-6 0 15,17-12 0-15,14-14 0 16,15-14 0-16,2-4 0 15,-4-26 0-15,-13-11 0 16,-17-12 0-16,-18-3 0 16,-9 2 0-16,-33 0 0 15,-16 10 0-15,-9 10 0 16,0 16 0-16,9 14 0 16,21 0 0-16,18 0 0 0,19 14 0 15,19-6 0-15,31-4 0 16,22-4 0-16,8-12 0 15,5-16 0-15,-10-3 0 16,-9-1 0-16,-20 10 0 16,-15 4 0-16,-13 14 0 15,-9 4 0-15,-7 14 0 16,-2 22 0-16,2 13 0 16,5 5 0-16,5 0 0 15,5-6 0-15,7-18 0 0,5-12 0 16,5-18 0-16,-1-4 0 15,0-28 0-15,-3-10 0 16,-4-8 0-16,-5 0 0 16,-6-7 0-16,-1 11 0 15,-6 6 0-15,3 14 0 16,1 12 0-16,3 14 0 16,5 0 0-16,5 26 0 15,1 0 0-15,1 6 0 16,-5-5 0-16,-1-4 0 15,-8-10 0-15,-5-8 0 16,2-5 0-16,-3 0 0 16,3-22 0-16,6-10 0 0,4-8 0 15,5-8 0-15,4 2 0 16,4-4 0 0,0 10 0-16,-2 10 0 0,1 16 0 15,-6 14 0-15,1 2 0 16,0 32 0-16,0 14 0 15,-2 6 0-15,-4 4 0 16,-7-8 0-16,-5-10 0 16,-9-9 0-16,0-13 0 15,0-12 0-15,-13-6 0 16,-3-10 0-16,7-25 0 16,9-11 0-16,2-12 0 15,36-10 0-15,18-6 0 16,15-6 0-16,7 8 0 15,0-1 0-15,-11 13 0 16,-20 14 0-16,-20 6 0 16,-25 14 0-16,-2 12 0 15,-29 8 0-15,-11 6 0 16,-1 0 0-16,6 14 0 16,13 10 0-16,15 6 0 15,7 2 0-15,20 6 0 0,22 4 0 16,7-2 0-16,5-4 0 15,-3-1 0-15,-6 1 0 16,-14-8 0-16,-14 4 0 16,-15-2 0-16,-2 2 0 15,-28-2 0-15,-15-4 0 16,-5-8 0-16,3-8 0 16,12-10 0-16,24 0 0 15,38-54 0-15,24 2-471 0,9-4-603 16</inkml:trace>
  <inkml:trace contextRef="#ctx0" brushRef="#br0" timeOffset="85523.51">23241 15446 646 0,'0'0'2171'15,"0"0"-1368"-15,0 0-507 16,0 0-116-16,0 0-180 16,0 0 0-16,0 0 0 15,-8 54 0-15,47-54 0 16,-3-6 0-16,-7-16 0 0,-12-4 0 15,-10 2 0-15,-7-6 0 16,-5 6 0-16,-19 6 0 16,-7 10 0-16,-5 8 0 15,0 4 0-15,5 28 0 16,4 12 0-16,12 6 0 16,15-2 0-16,0 2 0 15,31-13 0-15,19-11 0 16,12-22 0-16,9-4 0 15,4-22 0-15,-3-23 0 16,-7-13 0-16,-15-6 0 0,-11-6 0 16,-15-6 0-16,-13-22 0 15,-11-23 0-15,0 7 0 16,-14 14 0 0,-5 20 0-16,-1 34 0 0,-1 5 0 15,2 15 0-15,3 26 0 16,7 32 0-16,9 62 0 15,2 43 0-15,34 15 0 16,4-21 0-16,5-37 0 16,-8-42 0-16,5-16 0 0,10-4 0 15,8-14 0-15,5-18 0 16,-5-14-90-16,-9-36-41 16,-11-20-13-16,-9-28 98 15,-10-33 46-15,-15-29 6 16,-6-1 32-16,0 27 19 15,-18 50 19-15,-1 44 40 16,-2 26 2 0,-6 14-118-16,-2 10 0 0,-4 56 0 15,6 56 0-15,16 57 0 16,11 25 0-16,9 1 0 0,18-27 0 16,0-29 0-16,-7-37 0 15,-1-28 0-15,-2-32 0 16,2-16 0-1,8-12 0-15,6-12 0 0,6-12 0 16,-4-18-12-16,-3-34 0 16,-12-12 7-16,-20-28 4 15,-14-26 0-15,-35 11 1 16,-42-5 3-16,-8 38-3 0,15 42 28 16,-9 2-28-16,27 28 0 15,9 2 0-15,12 0 0 16,39 0 0-16,33 4 0 15,81-4 0-15,56-8 0 16,15-32 0-16,-22-9 0 16,-30-23 0-16,-56 14-272 15,-25 4-1135-15</inkml:trace>
  <inkml:trace contextRef="#ctx0" brushRef="#br0" timeOffset="85660.22">25059 14712 1395 0,'0'0'1954'0,"0"0"-1315"32,0 0-531-32,0 0-108 15,0 0 0-15,0 0 0 16,0 0 0-16,40 36-243 16,-40-8-2156-16</inkml:trace>
  <inkml:trace contextRef="#ctx0" brushRef="#br0" timeOffset="85991.63">20885 17209 3206 0,'-124'22'717'0,"32"0"-544"16,70-18-173-16,22-4 0 16,60-12 0-16,116-42 0 0,138-40 0 15,87-23 0-15,45-15 0 16,-11 6 0-16,-61 9 0 16,-49 15 0-16,-69 22 0 15,-87 22 0-15,-70 22 0 16,-59 18 0-16,-38 13 0 15,-6 5 0-15,-59 0 0 16,-48 32 0-16,-50 31 0 16,-26 13-165-16,38-10-444 15,28-4-497-15</inkml:trace>
  <inkml:trace contextRef="#ctx0" brushRef="#br0" timeOffset="86227.85">21685 17315 2022 0,'0'0'927'0,"0"0"-396"15,0 0-153-15,0 0-140 16,0 0-238-16,110-118 0 16,125 23 0-16,53-9 0 15,28 6 0-15,-12 10 0 16,-44 12 0-16,-28 9 0 16,-43 9 0-16,-55 12 0 0,-49 16 0 15,-43 12 0 1,-24 8 0-16,-12-2 0 0,-6-2 0 15,-11 0-48-15,-7 2-797 0</inkml:trace>
  <inkml:trace contextRef="#ctx0" brushRef="#br0" timeOffset="86394.81">24689 16333 1898 0,'0'0'1839'0,"0"0"-1480"16,0 0-359-16,0 0 0 0,0 0 0 16,0 0-546-16</inkml:trace>
  <inkml:trace contextRef="#ctx0" brushRef="#br0" timeOffset="106518.96">25364 9376 2134 0,'0'0'622'0,"0"0"-244"16,0 0 115-16,0 0-223 0,0 0-71 15,0 0-199-15,5-72 0 16,-3 104 0-16,4 36 0 0,1 39 0 16,-1 35 0-16,-1 8 0 15,-2-21 0-15,-3-33 0 16,0-34 0-16,0-8 0 31,0 5 0-31,0-5 0 16,0-8 0-16,4-46 0 15,5-9-366-15,-3-32-799 0</inkml:trace>
  <inkml:trace contextRef="#ctx0" brushRef="#br0" timeOffset="106833.64">25691 9400 2225 0,'0'0'679'0,"0"0"-178"16,0 0-131-16,0 0-49 15,0 0-321-15,0 0 0 16,0 0 0-16,-2 163 0 16,20-77 0-16,2 2 0 0,-2-6 0 15,0-9 0 1,-1-17 0-16,-3-18 0 0,-3-20 0 15,-2-18 0-15,-1-4 0 16,4-38 0-16,5-30 0 16,6-31 0-16,-3 1 0 15,-2 10 0-15,-7 20 0 16,-6 31 0-16,-1 9 0 16,0 10 0-16,1 21 0 15,2 1 0-15,4 25 0 16,14 40-176-16,-4-7-472 15,2-4-646-15</inkml:trace>
  <inkml:trace contextRef="#ctx0" brushRef="#br0" timeOffset="107133.27">26144 9974 940 0,'0'0'1811'0,"0"0"-1135"16,0 0-364-16,0 0-132 15,0 0-111-15,0 0-53 16,0 0-15-16,127-40 1 16,-94 40-2-16,-10 0-9 15,-13 22-20-15,-10 12 14 16,0 8 6-16,-24 8 9 0,-5-1 0 16,3-4-1-16,3-9 2 15,9-12 4-15,12-7 2 16,2-12-7-16,14-5 18 15,21 0-18-15,15-14 0 16,5-8-1-16,5-6-13 16,0 1-155-16,0-20-188 15,-14 9-349-15,-17 2-347 0</inkml:trace>
  <inkml:trace contextRef="#ctx0" brushRef="#br0" timeOffset="107401.86">26812 9342 2167 0,'0'0'789'15,"0"0"-165"1,0 0-267-16,0 0-198 0,0 0-159 16,0 0 0-16,0 0 0 15,-11 108 0-15,22-23 0 16,2 7 0-16,-2 2 0 15,-3 3 0-15,-2-5 0 0,-4-4 0 16,-2-8 0 0,2-8 0-16,-2-11 0 15,3-14 0-15,10-20 0 0,0-15-285 16,6-12-705-16</inkml:trace>
  <inkml:trace contextRef="#ctx0" brushRef="#br0" timeOffset="107589.72">27340 9733 2227 0,'0'0'863'0,"0"0"-225"15,0 0-270-15,0 0-368 16,0 0 0-16,121-42 0 16,-44 32 0-16,2 2-30 15,-13 8-309 1,-19 0-587-16,-29 0-804 0</inkml:trace>
  <inkml:trace contextRef="#ctx0" brushRef="#br0" timeOffset="107731.03">27367 9982 1906 0,'0'0'829'0,"0"0"-455"16,0 0 9-16,0 0-140 0,154-2-147 15,-74-14-96-15,36-22-28 16,-23 2-260-16,-12 0-599 0</inkml:trace>
  <inkml:trace contextRef="#ctx0" brushRef="#br0" timeOffset="108029.87">28105 9444 1600 0,'0'0'1231'15,"0"0"-572"-15,0 0-287 16,0 0-138-16,0 0-234 0,0 0 0 15,0 0 0 1,88 19 0-16,-47 12 0 16,-6 8 0-16,-10 1 0 0,-14 2 0 15,-11 2-3-15,-2 0-7 16,-27-2-2-16,-11-4 12 16,-3-2-1-16,5-8 7 15,7-6-6-15,8-8 20 16,15-5-20-16,8-3 0 15,0-6 0-15,33 0 0 16,14 0 0-16,16 0 0 16,10-2 0-16,8-8 0 0,-2-4 0 15,17-11-83-15,-22 3-542 16,-18 0-969-16</inkml:trace>
  <inkml:trace contextRef="#ctx0" brushRef="#br0" timeOffset="108387.34">29022 9132 1886 0,'0'0'1006'16,"0"0"-469"-16,0 0-83 15,0 0-241-15,0 0-213 0,0 0 0 16,0 0 0-16,-113 206 0 15,74-100 0-15,8-9 0 16,10-11 0-16,13-24 0 16,8 6 0-16,0-1 0 15,21-15 0 1,24-18 0-16,10-16 0 0,10-16 0 16,-3-2 0-1,-7-30 0-15,-10-14 0 16,-13-11 0-16,-17-4 0 0,-13 0 0 0,-2 7 0 31,-26 16 0-31,-19 18 0 16,-15 18 0-16,-5 10 0 15,1 28 0-15,1 26 0 16,18-8-96-16,24-9-900 0</inkml:trace>
  <inkml:trace contextRef="#ctx0" brushRef="#br0" timeOffset="108560.62">29539 9679 2882 0,'0'0'803'15,"0"0"-392"-15,0 0-411 16,0 0 0-16,0 0 0 16,0 0 0-16,0 0-249 15,-9-6-1276-15</inkml:trace>
  <inkml:trace contextRef="#ctx0" brushRef="#br0" timeOffset="111989.93">25867 11165 1543 0,'0'0'518'0,"0"0"-211"16,0-102 281-16,0 60-263 15,0 4-56-15,0 8-71 16,0 3-27-16,0 11-43 15,0 5-79-15,0 4-49 16,0 5 0-16,0 2 0 16,0 0 0-16,-8 18 0 15,-6 23 0-15,-1 17 0 16,1 16 0-16,3 12 0 16,11 7 0-16,0 1 0 0,4-4 0 15,17-4 0 1,6-12 0-16,-1-11 0 0,0-22-171 15,10-31-332-15,-9-10-203 16,-3-10-146-16</inkml:trace>
  <inkml:trace contextRef="#ctx0" brushRef="#br0" timeOffset="112288.56">26300 11055 1126 0,'0'0'1203'15,"0"0"-602"-15,0 0-71 16,0 0-206-16,0 0-141 0,0 0-94 15,0 0-49-15,66-25-40 16,-50 86 0-16,4 11 0 16,2 4 0-16,3 0 0 15,0-5 0-15,-4-11 0 16,-2-14 0-16,-6-16 0 16,0-18 0-16,-2-12 0 15,3-12 0-15,3-34 0 16,6-16 0-16,2-16 0 15,-4-7 0-15,-2 5 0 16,-7 10 0-16,-4 16 0 16,-4 18 0-16,-2 15 0 0,1 16 0 15,-3 5 0-15,2 14 0 16,0 20 0-16,4 32-313 16,1-8-363-16,-2-6-421 0</inkml:trace>
  <inkml:trace contextRef="#ctx0" brushRef="#br0" timeOffset="112499.12">26896 11378 1918 0,'0'0'874'15,"0"0"-249"-15,0 0-252 16,0 0-67-16,0 0-306 0,0 0 0 16,0 0 0-16,-31 140 0 15,20-86 0-15,3-2 0 16,4-2 0-16,0-7 0 15,4-9 0-15,0-12 0 16,0-10-107-16,6-14-395 0,4-20-258 16,3-10-611-16</inkml:trace>
  <inkml:trace contextRef="#ctx0" brushRef="#br0" timeOffset="112719.56">27204 10900 2326 0,'0'0'859'0,"0"0"-258"0,0 0-291 16,0 0-310-16,0 0 0 16,0 0 0-16,0 0 0 15,-9 90 0-15,38 25 0 16,2 27 0-16,-4-10 0 16,-12-25 0-1,-5-31 0-15,-10-20 0 0,0 4 0 16,0 2 0-16,0 1 0 15,4-31-12-15,3-18-608 16,1-14-784-16</inkml:trace>
  <inkml:trace contextRef="#ctx0" brushRef="#br0" timeOffset="112893.61">27757 11141 2699 0,'0'0'809'0,"0"0"-344"15,0 0-342-15,0 0-123 16,0 0 0-16,163-52 0 31,-94 52 0-31,6 0 0 0,-17 0-378 0,-22 8-704 0</inkml:trace>
  <inkml:trace contextRef="#ctx0" brushRef="#br0" timeOffset="113067.07">27875 11386 2369 0,'0'0'809'0,"0"0"-302"16,0 0-267-16,0 0-69 15,0 0-171-15,162-8 0 16,-90-6 0-16,22-11 0 16,-19 1-368-16,-11 5-704 0</inkml:trace>
  <inkml:trace contextRef="#ctx0" brushRef="#br0" timeOffset="113366.45">28606 10961 2022 0,'0'0'818'0,"0"0"-145"16,0 0-328-16,0 0-107 16,0 0-238-16,0 0 0 15,0 0 0-15,83-67 0 16,-44 91 0-16,-5 11 0 15,-7 6 0-15,-14 6 0 16,-13 5 0-16,0 2 0 16,-27-2 0-16,-13 0 0 15,-4-7 0-15,1-9 0 0,7-8 0 16,16-12 0-16,11-9 0 16,9-7 0-16,7 0 0 15,26 0 0-15,17-15 0 16,8-2 0-16,6-2 0 15,3 1 0-15,-1 1 0 16,9-1-237-16,-20 4-489 16,-13 4-1051-16</inkml:trace>
  <inkml:trace contextRef="#ctx0" brushRef="#br0" timeOffset="113728.33">29399 10846 1597 0,'0'0'860'0,"0"0"-120"16,0 0-214-16,0 0-305 15,0 0-140-15,0 0-45 16,0 0-1-16,-78 58-35 16,69-18 0-16,9-1 0 0,0-5 0 15,5-4 0-15,19-6 0 16,10-2 0-16,5-2 0 15,9-4 0-15,-2 2 0 16,3 0 0-16,2 2 0 16,-2 0 0-16,-7 4 0 15,-8 0 0-15,-12-2 0 16,-15-1 0-16,-7-2 0 16,-22-2 0-16,-25-2 0 15,-11-1 0-15,-9-3 0 16,0-4 0-16,9-3 0 15,9-4 0-15,13 0 0 0,19-33-258 16,11-7-574-16,6-7-1287 16</inkml:trace>
  <inkml:trace contextRef="#ctx0" brushRef="#br0" timeOffset="113901.45">29472 10816 2557 0,'0'0'726'15,"0"0"-230"-15,0 0-338 16,0 0-109-16,175-46-49 16,-53 34-22-16,-18 2-305 15,-14 2-681-15</inkml:trace>
  <inkml:trace contextRef="#ctx0" brushRef="#br0" timeOffset="114027.48">30569 11037 1780 0,'0'0'1266'16,"0"0"-988"-16,0 0-19 15,0 0-259-15,0 0-103 16,0 0-1149-16</inkml:trace>
  <inkml:trace contextRef="#ctx0" brushRef="#br0" timeOffset="114967.35">26007 12428 1905 0,'0'0'555'16,"0"0"-11"-16,0 0-77 15,21-110-203-15,-19 92-69 0,-2 10-29 16,0 8-166-1,0 0 0-15,0 32 0 0,0 42 0 16,-9 49 0-16,5 45 0 16,4 15 0-1,0-7 0-15,19-26 0 0,4-39 0 16,-3-29 0-16,-3-24 0 16,2-18 0-16,1-10 0 15,13-30-23-15,-4 0-479 16,-7-28-493-16</inkml:trace>
  <inkml:trace contextRef="#ctx0" brushRef="#br0" timeOffset="115124.47">26551 12599 2405 0,'0'0'708'16,"0"0"-367"-1,0 0-3-15,0 0-188 0,137-46-83 16,-68 34-31-1,6-3-24-15,1 1-12 16,-7-1-107-16,-27-2-265 0,-17 3-399 0,-25 5-537 0</inkml:trace>
  <inkml:trace contextRef="#ctx0" brushRef="#br0" timeOffset="115426.43">26562 12543 772 0,'0'0'1262'0,"0"0"-623"16,0 0-75-16,0 0-224 15,0 0-118-15,0 0-97 16,0 0-14 0,-33 16-50-16,28 6-61 0,1 10 0 15,-5 10 0-15,1 8 0 0,-6 4 0 16,3 6 0-16,-3 0 0 16,6 1 0-16,1-5 0 15,7-4 0-15,0-6 0 16,2-10 0-16,23-8 0 15,13-10 0-15,15-10 0 16,14-8 0-16,8 0 0 16,2-8 0-1,-4-12 0 1,-13-4-107-16,-29-12-374 0,-15 4-272 16,-16 4-582-16</inkml:trace>
  <inkml:trace contextRef="#ctx0" brushRef="#br0" timeOffset="115567.88">26549 12992 1410 0,'0'0'1221'15,"0"0"-718"-15,0 0-236 16,0 0-53-16,0 0-127 16,172-42-61-16,-107 26-26 0,16-9-123 15,-13 3-430-15,-17 4-717 16</inkml:trace>
  <inkml:trace contextRef="#ctx0" brushRef="#br0" timeOffset="115724.81">27173 12836 2114 0,'0'0'764'0,"0"0"-241"16,0 0-236-16,0 0-94 16,0 0-50-16,-5 110-71 15,5-60-72-15,0 2 0 16,0 0 0-16,5-4 0 15,9-3-17-15,5-8-218 16,-1-10-326-16,-3-15-449 0</inkml:trace>
  <inkml:trace contextRef="#ctx0" brushRef="#br0" timeOffset="115992.8">27550 12330 2422 0,'0'0'820'16,"0"0"-260"-16,0 0-266 16,0 0-294-16,0 0 0 15,0 0 0-15,-10 211 0 16,24-59 0-16,8 13 0 16,7-9 0-16,-2-36 0 0,-7-36 0 15,-5-19 0-15,-1-14 0 16,1 6 0-16,4-5 0 15,-2-8 0-15,1-20 0 16,7-36-255-16,-5-26-376 16,0-14-562-16</inkml:trace>
  <inkml:trace contextRef="#ctx0" brushRef="#br0" timeOffset="116165.48">28182 12677 2354 0,'0'0'775'0,"0"0"-153"0,0 0-277 16,0 0-345-16,0 0 0 16,0 0 0-16,134-50 0 15,-89 50-86-15,-12 0-388 16,-13 16-408-16,-15 4-381 0</inkml:trace>
  <inkml:trace contextRef="#ctx0" brushRef="#br0" timeOffset="116260.45">28251 12829 95 0,'0'0'1811'0,"0"0"-1020"15,0 0-216-15,0 0-245 0,0 0-170 16,0 0-64-16,0 0-25 16,120 58-71-16,3-99-2 15,-20 0-308-15,-17-3-654 0</inkml:trace>
  <inkml:trace contextRef="#ctx0" brushRef="#br0" timeOffset="116564.97">28918 12354 2338 0,'0'0'852'16,"0"0"-271"-16,0 0-256 15,0 0-325-15,0 0 0 0,0 0 0 16,0 0 0-16,97 8 0 0,-57 28 0 16,-5 6 0-16,-14 7 0 15,-9 3 0-15,-12 0 0 16,-8-2 0-16,-25-2 0 15,-7-6 0-15,1-6 0 16,5-9 0-16,16-9 0 16,16-11 0-16,2-5 0 15,37-2 0-15,26 0 0 16,13-16 0-16,13-4 0 16,3-4 0-16,16-18-242 31,-21 6-398-31,-20 0-721 0</inkml:trace>
  <inkml:trace contextRef="#ctx0" brushRef="#br0" timeOffset="116934.52">29724 12122 1993 0,'0'0'864'0,"0"0"-190"16,0 0-319-1,0 0-145 1,0 0-210-16,-69 108 0 15,67-38 0-15,2 2 0 16,0-1 0-16,25-7 0 16,8-12 0-16,11-14 0 0,6-18 0 15,-2-14 0-15,-1-6 0 16,-7-20 0-16,-7-17 0 16,-8-7 0-16,-7-6 0 15,-5 0 0-15,-2 6 0 16,-3 12 0-16,-6 10 0 15,-2 16 0-15,0 6 0 16,0 16 0-16,0 28 0 16,0 14 0-16,0 17 0 15,0 7 0-15,0 2 0 0,0-2 0 16,2-4 0-16,7-3 0 16,-3-9 0-16,-2 6 0 15,2-16-642-15,-6-18-1505 0</inkml:trace>
  <inkml:trace contextRef="#ctx0" brushRef="#br0" timeOffset="117529.21">30116 9810 570 0,'0'0'2162'0,"0"0"-1542"16,0 0-156-16,0 0-184 15,0 0-280-15,0 0 0 0,0 0 0 16,-82 148 0-16,44-98 0 16,-11-2 0-16,-35 10-32 15,10-14-484-15,9-13-584 0</inkml:trace>
  <inkml:trace contextRef="#ctx0" brushRef="#br0" timeOffset="117830.47">30404 8763 1874 0,'0'0'600'0,"0"0"-79"15,37-125 27-15,-25 101-214 16,-6 20-115-16,-1 8-219 15,-3 54 0-15,0 46 0 16,0 43 0-16,6 18 0 16,0-7 0-16,5-18 0 15,1-37 0-15,-3-23 0 0,-5-22 0 32,4-8 0-32,-1 2 0 0,-3 0 0 0,-2-4-59 15,-4-17-560-15,0-22-512 0</inkml:trace>
  <inkml:trace contextRef="#ctx0" brushRef="#br0" timeOffset="118129.66">30879 8877 2618 0,'0'0'767'31,"0"0"-250"-31,0 0-323 0,0 0-194 0,0 0 0 31,0 0 0-31,0 0 0 16,2 134 0-16,15-76 0 15,-3-3 0-15,-3-10 0 16,-5-6 0-16,-4-11 0 16,1-8 0-16,-3-10-96 15,0-10-164-15,0 0-53 16,3-24-334-16,-3-12 83 15,0-6 272-15,0 0 144 16,-10 3 148-16,-1 7 113 0,5 6-43 16,2 4-70-16,4-2-30 15,0 6-174-15,0 2-418 0</inkml:trace>
  <inkml:trace contextRef="#ctx0" brushRef="#br0" timeOffset="118389.78">30879 8877 629 0,'17'52'136'0,"-17"-52"-70"16,0 0-27-16,0 0-4 16,0-6 40-16,0-2 290 15,0-2 211-15,2-2-18 0,6-2-51 16,-2-2-179-16,7-2-30 16,7-2-94-16,12-4-78 15,7-1-78-15,13 0-29 16,6 3-16-16,-3 4-3 15,-4 7-13-15,-11 7-65 16,-11 4-101-16,-17 0-23 16,-22 35-87-16,-21-1-245 15,-9 0-342-15</inkml:trace>
  <inkml:trace contextRef="#ctx0" brushRef="#br0" timeOffset="118562.24">30945 9140 1719 0,'0'0'616'15,"0"0"-24"-15,0 0-263 16,0 0-148-16,0 0-91 16,138-57-34-16,-95 43-46 15,-8 6-10-15,-6 3-16 16,-9 5-142-16,-13 0-161 16,-7 5-254-16,-14 34 87 15,-17-6-31-15,-2 2-302 0</inkml:trace>
  <inkml:trace contextRef="#ctx0" brushRef="#br0" timeOffset="118752.43">30931 9406 809 0,'0'0'411'16,"0"0"-27"-16,0 0-42 15,0 0 54-15,0 0 90 16,0 0-176-16,0 0-108 16,123 43-45-16,-67-52-46 15,6 1-64-15,3-2-24 16,-7-2-23-16,-7 2-21 15,-11-2-114 1,-17-2-172-16,-12 4-437 0,-9 0-687 0</inkml:trace>
  <inkml:trace contextRef="#ctx0" brushRef="#br0" timeOffset="119099.42">31478 9324 1876 0,'0'0'755'0,"0"0"-121"15,0 0-336-15,0 0-113 16,0 0-59-16,0 0-39 0,0 0-18 16,97-72-27-1,-72 72-18 1,0 0-24-16,0 0 0 16,-4 8 0-16,-5 12 0 15,-7 8 0-15,-9 6 0 16,0 10 0-16,-17 2 0 15,-15 3 0-15,-1-5 0 16,2-4 0-16,4-10 0 16,7-10 0-16,9-10 0 15,11-6 0-15,0-4 0 16,8 0 0-16,24-12 0 16,7-6 0-16,11 0 0 15,0 0 0-15,6-1 0 0,-6 8 0 16,-6-1 0-16,-3-1-246 15,-14 4-312-15,-12-1-414 0</inkml:trace>
  <inkml:trace contextRef="#ctx0" brushRef="#br0" timeOffset="119399.81">31905 8580 1647 0,'0'0'975'0,"0"0"-349"0,0 0-49 16,0 0-306-16,0 0-271 15,0 0 0-15,0 0 0 16,-10 105 0-16,10-9 0 16,4 28 0-16,15 22 0 15,6 9 0-15,0-13 0 16,-5-27 0-16,-9-37 0 15,-5-20 0-15,-1-10 0 0,-3-2 0 16,-2-4 0-16,0-6 0 16,0-14-57-16,-4-22-320 15,-5-4-501-15,9-20-1071 0</inkml:trace>
  <inkml:trace contextRef="#ctx0" brushRef="#br0" timeOffset="119557.24">32311 9068 2119 0,'0'0'832'16,"0"0"-146"-16,0 0-365 15,0 0-183-15,-36-111-138 16,63 99 0-16,11 4 0 16,2 6-54-16,-2 2-279 15,-9 8-343-15,-18 10-361 0</inkml:trace>
  <inkml:trace contextRef="#ctx0" brushRef="#br0" timeOffset="119730.63">32311 9068 1145 0,'-58'124'590'0,"51"-114"-38"15,7-4 29-15,0-2-277 0,7-4-60 16,24 0 14-16,10 0-81 16,9-14-107-16,6-4-34 15,0-6-36-15,6-18-97 16,-13 6-254-16,-13 4-654 0</inkml:trace>
  <inkml:trace contextRef="#ctx0" brushRef="#br0" timeOffset="119998.33">32518 8793 1290 0,'0'0'677'0,"0"0"-194"16</inkml:trace>
  <inkml:trace contextRef="#ctx0" brushRef="#br0" timeOffset="120093.05">32739 9046 4096 0,'-38'50'0'0,"-7"-6"0"0,7-8 0 32,7-8 0-32,14-12 0 0,9-6 0 0,8-10 0 15,10 0 0-15,28 0 0 16,8-16 0-16,12-2 0 16,2 0 0-16,-6 2-21 15,-10 2-47-15,-11 4-71 16,-21 4-80-16,-12 4-124 15,0 2-571-15</inkml:trace>
  <inkml:trace contextRef="#ctx0" brushRef="#br0" timeOffset="121596.92">32375 8931 901 0,'0'0'971'0,"0"0"-796"16,0 0 175-16,0 0-37 15,0 0-144-15,0 0-36 16,81-8 6-16,-43 0-5 15,1-4 12-15,2 0-12 32,1 0-20-32,-2 0-23 0,1 0-38 0,-4 2-25 15,-8 2-13-15,-8 4-13 16,-13 2 4-16,-5 2-6 16,-3 0-16-16,-5 8-112 15,-36 26-169-15,6-4-587 16,-5 2-1050-16</inkml:trace>
  <inkml:trace contextRef="#ctx0" brushRef="#br0" timeOffset="121801.33">32387 9250 375 0,'0'0'1990'0,"0"0"-1444"15,0 0 2-15,0 0-256 16,0 0-146-16,0 0-77 15,0 0-42-15,86-40 1 16,-43 28-20-16,1 0-7 16,1 2 5-16,-3 2-6 15,-2 2-19-15,-9 2-31 16,-6 2-64-16,-11 2-102 0,-14 0-118 16,-5 0-481-16,-17 0-776 0</inkml:trace>
  <inkml:trace contextRef="#ctx0" brushRef="#br0" timeOffset="123431.87">32772 8183 1228 0,'0'0'542'16,"0"0"-206"-16,0 0 42 16,0 0-109-16,0 0-57 15,0 0-28 1,0 0-46-16,0-2-26 0,0 2-25 15,0 0-16-15,0 0-32 16,0 0-2-16,0 0-29 0,0 0-1 16,-2 0 7-16,2 0-14 15,-2 0 0-15,2 0 7 16,0 0 37 0,0 0 25-16,-2 0 4 0,2 0-8 15,-3 0-8-15,1 0-30 16,-2-4-11-16,-4 2-1 15,4 0-6-15,2 0 12 16,0 2-9-16,2 0-10 16,0 0-2-16,0 0 0 31,0 0 0-31,0 0-1 16,0 0 1-16,0 0 0 15,-2 0-9-15,-3 0 3 0,1 0 6 16,-2 2-2-16,0 2 2 15,2 0-1-15,2-4 1 16,2 0 11-16,0 0 1 16,0 0 1-16,0-4-13 15,-2-12 0-15,2-2 0 16,0-2 0-16,0-4 0 16,0 0 0-16,2 0 0 15,12 4 0-15,1 2 0 16,1 4 0-16,3 5 0 15,0 8 0-15,1 1 0 0,2 0 0 16,0 18 0-16,1 10 0 16,-2 12 0-16,-3 8 0 15,-5 10 0-15,-3 3 0 16,-8 3 0-16,-2-2 0 16,-4-4 0-16,-23-4 0 15,-6-6 0-15,-8-8 0 16,-3-6 0-16,-1-10 0 15,5-5 0-15,2-11 0 16,7-8 0-16,6 0 0 0,5-7 0 16,5-15 0-16,8-2 0 15,5-4 0-15,2 2 0 16,0 2 0-16,15 4 0 16,6 6 0-16,6 10 0 15,2 4 0-15,4 0 0 16,5 16 0-16,6 8 0 15,-1 0 0-15,7 2 0 16,2-5 0-16,4-6 0 0,-10-5-8 16,-3-8-91-16,-8-2-39 15,-8-4-45 1,-6-26-46-16,-15 2-120 0,-6 2-453 0</inkml:trace>
  <inkml:trace contextRef="#ctx0" brushRef="#br0" timeOffset="124956.35">33088 7918 694 0,'0'0'338'0,"0"0"-43"16,0 0 71-16,0 0-5 15,0 0-8-15,0 0 2 16,0 0-40-16,2-10-89 31,1 10-34-31,-3 0-80 0,0 0-50 0,3 0-22 16,3 9-31-16,3 9 17 15,1 4-10-15,4 0-10 16,-3 2 1-16,1-2-7 16,-6-2-2-16,-1 2-11 15,-3-2 11 1,0 2-5-16,-2 0-8 0,2-4 14 0,5 0 0 15,-7-6-4-15,5-4 4 16,-1-2-3-16,3-4 4 16,1-2 16-16,11 0-8 15,3 0 35-15,6 0-2 16,9 0-5-16,0 0-12 16,1 0-11-16,0 0 4 15,-5 0-4-15,-2 14-13 16,-4 2 1-16,-4 2-1 15,-7 2 0-15,-6 0 0 0,-3 0 0 16,-7 1-3 0,0-3 1-16,-2-2 3 0,-21-2-1 31,-6-4 15-31,-6 0 2 0,-7-4 2 0,-1-3-18 16,5 0-1-1,7-3-14 1,12 0-40-16,11 0-96 15,8-18-318-15,10-4-436 16,7-2-1291-16</inkml:trace>
  <inkml:trace contextRef="#ctx0" brushRef="#br0" timeOffset="125397.62">33209 7936 1517 0,'0'0'684'0,"0"0"-134"16,0 0-32-16,0 0-262 16,0 0-90-16,0 0-37 15,0 0-30-15,-5-18-54 0,5 17 17 16,5-3-29-16,11-2-12 15,6-2-5-15,14-1-16 16,-1-3 0-16,9 2 0 16,-1 2 0-16,-5 0 0 15,-5 2 0-15,-8 2 0 16,-10 0 0 0,-3 2 0-16,-8 2 0 0,-2 0 0 15,0-2 0-15,1 2 0 16,1 0 0-16,0 0 0 15,6 0 0-15,-2 0 0 16,1 0 0-16,-5 0 0 16,1 0 0-16,-5 0-105 0,-15 4-408 15,-8 4-611-15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37:49.085"/>
    </inkml:context>
    <inkml:brush xml:id="br0">
      <inkml:brushProperty name="width" value="0.05292" units="cm"/>
      <inkml:brushProperty name="height" value="0.05292" units="cm"/>
      <inkml:brushProperty name="color" value="#FF0000"/>
    </inkml:brush>
  </inkml:definitions>
  <inkml:trace contextRef="#ctx0" brushRef="#br0">1514 6168 1187 0,'0'0'748'0,"0"0"-257"16,0 0 55-16,0 0-192 15,0 0-82-15,0 0-86 16,-10-82-40-16,10 82-67 16,22 0-52-1,27 0-2-15,44 0-24 16,57 0-1-16,39-2 0 0,-13-3-33 16,-43 0-121-1,-61 1-324 1,-67 4-184-16,-5 0-21 0,-18 0 76 0</inkml:trace>
  <inkml:trace contextRef="#ctx0" brushRef="#br0" timeOffset="194.06">1836 6093 962 0,'0'0'699'15,"0"0"-160"-15,0 0-15 16,0 0-248-16,0 0-80 16,0 0-1-16,0 0-24 15,33 4-48-15,-13 23-38 16,-4 13 20-16,-8 14-36 15,-6 14-24-15,-2 13-16 16,0 6-23-16,0 4 4 0,-4-1-10 16,-2-4-81-16,-1-7-153 15,-7 1-312-15,6-24-254 16,-3-18-199-16</inkml:trace>
  <inkml:trace contextRef="#ctx0" brushRef="#br0" timeOffset="401.11">2237 6761 1892 0,'0'0'866'15,"0"0"-516"-15,0 0 23 0,0 0-171 16,0 0-143-16,0 0-8 16,0 0-3-16,17 133-32 15,-15-73 6-15,-2 0-22 16,0 0-30-16,-2 6-93 15,-9-16-227-15,0-18-642 0</inkml:trace>
  <inkml:trace contextRef="#ctx0" brushRef="#br0" timeOffset="760.44">3179 6858 2347 0,'0'0'789'16,"0"0"-457"-16,0 0-32 15,0 0-184-15,0 0-49 16,6 108-40-16,-8-48-25 16,-31 9-2-16,-25-1-15 15,-20-6-144-15,-36-4-206 16,19-18-337-16,24-20-123 0</inkml:trace>
  <inkml:trace contextRef="#ctx0" brushRef="#br0" timeOffset="1153.62">3727 6112 2522 0,'0'0'547'16,"0"0"-258"-16,0 0-13 15,141-22-129-15,-22 18-94 16,2 2-38-16,-12 2-2 16,-19 0-13-16,-37 0-67 15,-13-2-136-15,-15 2-119 16,-25 0-213-16,-37 0-110 0,-25 0 87 15,-11 0 70-15,4 0 488 16,13 0 114-16,16 0 403 16,16 0-135-16,11 0 167 15,7 0-191-15,6 10-118 16,0 12 20-16,0 10-35 16,6 12-69-16,4 12-49 15,1 8-49-15,1 7-13 16,-3 5-31-16,1 0-13 15,-3 0-1-15,2-4-82 16,2 3-175-16,-2-17-379 0,-2-20-373 16</inkml:trace>
  <inkml:trace contextRef="#ctx0" brushRef="#br0" timeOffset="1459.86">4411 6695 1971 0,'0'0'801'15,"0"0"-346"-15,0 0-4 16,0 0-268-16,0 0-89 16,0 0-46-16,0 0-21 15,116-8-21-15,-74 16-6 0,-1 12-1 16,-12 7-35 0,-14 6-65-16,-15 6-8 0,-2 3 40 15,-30 0 34-15,-5-4 35 16,1-8 25-16,9-8 19 15,11-8-7-15,16-8-8 16,7-6-7-16,36 0 11 16,21-12-9-16,12-8-10 15,2 4-14-15,-3 6-171 16,-21 8-502 0,-23 2-945-16</inkml:trace>
  <inkml:trace contextRef="#ctx0" brushRef="#br0" timeOffset="1633.09">5309 7002 2354 0,'0'0'850'0,"0"0"-492"16,0 0-123-16,0 0-158 15,0 0-44-15,0 0-33 16,-18 118-32-16,-6-75-281 15,-1-9-604-15</inkml:trace>
  <inkml:trace contextRef="#ctx0" brushRef="#br0" timeOffset="1791.06">5969 6976 2742 0,'0'0'836'0,"0"0"-611"16,0 0-74-16,0 0-151 16,171-30-19-16,-93 22-583 15,3 4-904-15</inkml:trace>
  <inkml:trace contextRef="#ctx0" brushRef="#br0" timeOffset="1934.34">6956 7014 1260 0,'0'0'1651'16,"0"0"-925"-16,0 0-417 16,0 0-159-16,0 0-150 15,0 0 0-15,147-64-90 16,-80 62-409-16,-7 0-638 0</inkml:trace>
  <inkml:trace contextRef="#ctx0" brushRef="#br0" timeOffset="2064.1">7484 6962 2009 0,'0'0'1017'16,"0"0"-521"-16,0 0-202 16,0 0-159-16,0 0-123 15,155-10-12-15,-99 2-300 16,-7-4-861-16</inkml:trace>
  <inkml:trace contextRef="#ctx0" brushRef="#br0" timeOffset="2426.23">9275 6216 561 0,'0'0'1984'0,"0"0"-1100"16,0 0-510-16,0 0-81 15,0 0-293-15,0 0 0 16,0 0 0 0,-44 75 0-16,42 2 0 0,2 8 0 0,0-3 0 15,2-4 0 1,8-12 0-16,3-14 0 0,-3-13-26 15,-8-20-130-15,-2-19-302 16,-12-24-128-16,-9-14-612 0</inkml:trace>
  <inkml:trace contextRef="#ctx0" brushRef="#br0" timeOffset="2631.36">8785 6082 2036 0,'0'0'851'16,"0"0"-185"-16,0 0-340 0,0 0-109 0,0 0-217 15,0 0 0 1,113-58 0 0,35 58 0-16,21 1 0 15,-22 12 0-15,-41-4 0 16,-40 0-39-16,-22-4-63 16,-4 4-68-16,-11-5 53 15,-9 1 42-15,-20 2 48 16,0 3-46-16,-37 20-168 15,-4-2-447-15,7 4-657 0</inkml:trace>
  <inkml:trace contextRef="#ctx0" brushRef="#br0" timeOffset="2930.04">9578 6709 2311 0,'0'0'719'0,"0"0"-402"16,0 0-59-16,0 0-129 16,106-102-86-16,-52 90-26 15,-4 6-17-15,-8 6 0 16,-13 0-1-16,-9 10-9 16,-11 14 10-16,-5 10 17 0,-4 11 10 15,0 10 24-15,0 10-18 16,0 5-6-16,-4 4 5 15,1-2-31-15,3-4 13 16,0-7-14-16,0-13-21 16,0-14-48-16,5-14-127 15,-3-12-125-15,-2-8-40 16,-7-12-251-16,-9-10-537 0</inkml:trace>
  <inkml:trace contextRef="#ctx0" brushRef="#br0" timeOffset="3055.9">9676 7078 1899 0,'0'0'863'0,"0"0"-273"16,0 0-128-16,0 0-268 16,0 0-106-16,0 0-88 15,226-66 0-15,-76 52-129 16,-16 2-354-16,-27 0-573 0</inkml:trace>
  <inkml:trace contextRef="#ctx0" brushRef="#br0" timeOffset="3197.11">10735 6942 2379 0,'0'0'881'0,"0"0"-425"16,0 0-76-16,0 0-380 15,0 0 0-15,0 0-68 16,0 0-558-16</inkml:trace>
  <inkml:trace contextRef="#ctx0" brushRef="#br0" timeOffset="5694.84">1639 8484 1141 0,'0'0'835'15,"0"0"-677"-15,0 0 184 16,0 0-9-16,0 0-149 16,0 0-81-16,-46-22 1 15,46 22 11-15,-2 0 51 16,2 0-14-16,0 0-19 0,0 0-26 0,-2 0-41 16,2 0-24-16,0 0-41 15,-4 0 0-15,2 0 5 16,2 0-6-16,-2 0 8 15,2 0-8-15,0 0 1 16,0 0 14 0,0 0-15-16,0 0 1 0,0 0 5 15,0 0-6-15,0 0 7 16,8 0-7 0,21-2-7-16,33 2 7 15,42-4 0-15,46 2-9 0,-6-2 8 0,-22 0-22 16,-37 2 22-1,-35 0-6 1,-6 0-8-16,-11-2 2 16,-6 2 12-16,-23 0 1 15,-4-2 10-15,-13 4-10 16,-45 0-125-16,5 10-377 16,-3 6-450-16</inkml:trace>
  <inkml:trace contextRef="#ctx0" brushRef="#br0" timeOffset="5961.16">2000 8526 1674 0,'0'0'714'15,"0"0"-354"-15,0 0 154 16,0 0-268-16,0 0-65 16,0 0-62-16,0 0-53 15,-37-80-26-15,37 80-29 16,0 18-1-16,0 20 7 15,0 34-17-15,0 4 10 16,0 13 1-16,0 7-11 16,0-14 6-16,0 8 8 15,0-7-13-15,0-13 8 0,0-12-9 16,0-14-30-16,0-16-69 16,0-28-221-16,0 0-457 15,0-12-584-15</inkml:trace>
  <inkml:trace contextRef="#ctx0" brushRef="#br0" timeOffset="6196.84">2395 9132 684 0,'0'0'1846'16,"0"0"-1459"-16,0 0-96 15,0 0 7-15,0 0-121 16,0 0-72-16,0 0-35 15,25 112-17-15,-23-64-52 16,-2 2 22-16,0 2-17 16,0-2-5-16,0-5-2 15,4-3-145-15,3-14-366 16,-3-10-537-16</inkml:trace>
  <inkml:trace contextRef="#ctx0" brushRef="#br0" timeOffset="6465.88">1363 9924 2134 0,'0'0'716'0,"0"0"-248"16,0 0-149-16,0 0-141 16,0 0-136-16,209-34-33 15,-37 12 3-15,-5 4-12 16,-31 5-40-16,-49 8-113 16,-44 5-305-16,-14 0-309 15,-21 0-648-15</inkml:trace>
  <inkml:trace contextRef="#ctx0" brushRef="#br0" timeOffset="6655.12">1433 10146 228 0,'0'0'2232'16,"0"0"-1660"-16,0 0-54 16,0 0-237-16,0 0-155 15,0 0-87-15,0 0-29 16,171-48-2-16,-36 26-16 15,39-2-46-15,11 2-153 16,-46 6-284-16,-37 4-663 0</inkml:trace>
  <inkml:trace contextRef="#ctx0" brushRef="#br0" timeOffset="7158.23">5061 8717 192 0,'0'0'2265'0,"0"0"-1711"16,0 0-21-16,0 0-215 15,0 0-84-15,0 0-234 16,0 0 0-16,0-68 0 15,0 109-228-15,0 4-573 16,-4 5-807-16</inkml:trace>
  <inkml:trace contextRef="#ctx0" brushRef="#br0" timeOffset="7300.23">5067 9318 1825 0,'0'0'921'16,"0"0"-414"-16,0 0-48 0,0 0-318 15,0 0-141-15,0 0-262 16,0 0-639-16</inkml:trace>
  <inkml:trace contextRef="#ctx0" brushRef="#br0" timeOffset="7756.58">6320 8817 2165 0,'0'0'647'0,"0"0"-98"0,0 0-188 16,0 0-118-16,0 0-112 15,0 0-131-15,36-104 0 16,-3 104 0-16,8 0 0 0,3 22 0 15,1 18 0-15,-7 14 0 16,-5 10 0 0,-12 8-3-16,-13 1-9 0,-8-5-20 15,0-10-4-15,-4-12 9 16,-10-18 23-16,7-14 4 16,5-14 0-16,2-12 27 15,0-30 6-15,11-18-16 31,18-17-4-31,8-9-12 16,2-2 0-16,3 8 9 16,-4 16 2-16,-5 17-12 15,-6 26 0-15,-4 21 0 0,-1 1 0 16,-2 34 0-16,2 12 0 16,-1 12 0-16,-4 5 0 15,-3 4 0-15,-8-2 0 16,-1-2-34-16,-5-5-56 15,0 1-193-15,0-16-384 16,0-16-472-16</inkml:trace>
  <inkml:trace contextRef="#ctx0" brushRef="#br0" timeOffset="7962.85">7288 9136 2417 0,'0'0'652'0,"0"0"-301"0,0 0-75 15,0 0-137-15,0 0-40 16,-14 150-40-16,10-84-2 16,1 4-11-16,1 1-46 15,0-7 0-15,2-12-65 16,7-28-254-16,15-14-549 16,1-10-653-16</inkml:trace>
  <inkml:trace contextRef="#ctx0" brushRef="#br0" timeOffset="8291.34">8239 8811 1460 0,'0'0'1676'16,"0"0"-993"-16,0 0-406 15,0 0-277-15,0 0 0 16,0 0 0-16,0 0 0 15,78-42-26-15,-67 48-356 16,-4 32-403-16,-7-4-135 16,0 2-178-16</inkml:trace>
  <inkml:trace contextRef="#ctx0" brushRef="#br0" timeOffset="8385.54">8267 9069 1023 0,'0'0'530'16,"0"0"-201"-16,0 0-3 15,0 0-37-15,0 0 19 16,0 0-21-16,0 0 2 15,-6 59-54-15,22-63-235 16,-1-9-49-16,-1-1-724 0</inkml:trace>
  <inkml:trace contextRef="#ctx0" brushRef="#br0" timeOffset="9095.65">9661 8671 1921 0,'0'0'770'16,"0"0"-269"-16,0 0-130 15,0 0-93 1,0 0-124-16,0 0-53 0,0 0-101 16,-5-47 0-16,14 80 0 0,2 17 0 15,7 12 0-15,1 4 0 16,6-4 0-16,2-10 0 15,0-18-3-15,0-14-2 16,-3-20 5-16,0 0 8 16,-3-32-8-16,1-14 0 15,1-10 0-15,-2-10 0 16,6-2 0-16,0 0 0 16,2 11 0-16,2 17-44 15,7 36-437-15,-9 4-388 16,-4 24-193-16</inkml:trace>
  <inkml:trace contextRef="#ctx0" brushRef="#br0" timeOffset="9861.02">10253 8937 1091 0,'0'0'635'0,"0"0"-113"16,0 0 28-16,0 0-258 16,0 0-148-16,127-58-84 15,-89 24-38 1,-3-2-7-16,-10-4 0 0,-9 2-3 15,-10 3 31-15,-6 7 46 0,0 9 28 16,-6 8-60-16,-14 11-38 16,-3 0-18-16,-1 26 0 15,0 17-1-15,5 8-2 16,13 8 1-16,6-3-10 16,11-6-2-16,24-10-23 15,17-14-15-15,4-14-14 16,4-12 28-16,-4-4 37 15,-10-26 21-15,-5-6 50 16,-10-10 53-16,-5-2-14 16,-4-2-26-16,-3 3-20 0,-6 10-32 31,-2 16-14-31,-4 15-14 0,-5 6-4 16,2 24-15-16,3 16 9 15,5 11 0-15,5-1-1 16,7-6-62-16,6-10-65 15,7-12-5-15,8-14 49 16,4-8 30-16,4-4 45 16,-1-24 15-16,-4-10 0 15,0-12 1-15,-8-12 9 16,-1-30 2-16,4-27-11 16,-5-29 10-16,-5 10-10 15,-14 27 30-15,-13 41 20 0,-6 34 41 16,0 8 53-16,0 10-17 15,0 18-50 1,-2 10-48-16,-8 56-30 0,-1 40 0 16,3 34 0-16,8 11 1 15,0-27-1-15,4-33 1 16,13-37-1-16,6-14-25 16,6-2-35-16,6-4-3 15,6-10 13-15,-3-14 11 16,0-10 24-16,-3-6 14 15,0-22 2-15,4-12 10 16,1-12-11-16,0-2 0 0,-5 3 4 16,-10 13-3-16,-9 20 37 15,-12 18 25-15,-4 10-36 16,0 30-15-16,3 10-12 16,7 5-16-16,11-3-141 15,35-16-368-15,-4-16-369 16,4-16-632-16</inkml:trace>
  <inkml:trace contextRef="#ctx0" brushRef="#br0" timeOffset="9986.74">12277 8193 2131 0,'0'0'837'16,"0"0"-458"-16,0 0-195 15,0 0-184-15,0 0-127 16,0 0-494-16,0 0-663 0</inkml:trace>
  <inkml:trace contextRef="#ctx0" brushRef="#br0" timeOffset="10128.78">11361 8275 2070 0,'0'0'780'0,"0"0"-446"15,135 0-108-15,23 0-52 16,30-1-174-16,-6-6-98 15,-54 5-485 1,-53-2-717-16</inkml:trace>
  <inkml:trace contextRef="#ctx0" brushRef="#br0" timeOffset="10397.64">12703 8544 1976 0,'0'0'800'16,"0"0"-481"-16,0 0-61 16,0 0-108-16,0 0-71 15,0 0-61 1,0 0-17 0,-137-30-1-16,93 78-3 0,1 12 3 15,14 4 0 1,20 1 1-16,9-9-2 0,31-10-9 15,32-16-81-15,48-24-131 16,-11-6-337-16,-13-4-268 0</inkml:trace>
  <inkml:trace contextRef="#ctx0" brushRef="#br0" timeOffset="11100.27">13129 8672 846 0,'0'0'1040'16,"0"0"-718"-16,0 0 179 0,0 0-241 15,0 0-124 1,0 0-93-16,0 0-23 0,50 89-1 16,-28-89-17-16,-2 0 14 15,-2-10-7-15,-5-15-3 16,-6-6 11-16,-7-4-16 16,0-1 17-16,-12 2 51 15,-14 8 37-15,-8 14 4 16,-6 12-17-16,1 8-47 15,-2 30-19-15,10 14-20 16,11 9-6-16,15 3 9 16,5-6-10-16,22-8 7 15,28-14-5-15,14-16 4 16,14-12-6-16,5-8-11 0,-3-2 10 16,-9-22 1-16,-8-8 0 15,-10-8 14-15,-9-6 16 16,-3-6 13-16,-3-3-1 15,-9 5-27-15,-4 6-1 16,-10 4-13-16,-7 4 0 16,-8 6 11-16,0 6-12 15,-10 4 6-15,-15 10 0 16,0 8-6-16,1 2-1 0,0 6-8 16,5 16-2-1,9 4 10-15,8 2-16 0,2-2-89 16,4-6-19-16,18-6 10 15,4-6 56-15,3-8 38 16,0 0 21-16,-2 0 5 16,-4-12 61-16,-3 0 39 15,-5 4-21-15,-4 4 0 16,-1 4-11-16,0 0-40 16,7 22-18-16,0 16 0 15,5 12-14-15,5 8 8 16,-2 3-8-16,-4-3-1 15,-2-8 0-15,-6-8-1 16,-11-12 1-16,-2-12 6 16,-15-7 7-16,-23-10 47 0,-5-1-27 15,1 0-25-15,11-10-8 16,31-18-90-16,6 4-550 16,32 0-1733-16</inkml:trace>
  <inkml:trace contextRef="#ctx0" brushRef="#br0" timeOffset="11231.29">14402 8953 1854 0,'0'0'605'0,"0"0"-36"0,0 0-269 16,0 0-194-16,-14 121-106 16,-19-84-509-16,-7-2-1358 0</inkml:trace>
  <inkml:trace contextRef="#ctx0" brushRef="#br0" timeOffset="12093.22">5955 10253 1920 0,'0'0'549'0,"0"0"-40"15,0 0-134-15,0 0-84 16,0 0-91-16,-11-104-116 16,36 72-33-16,4-1 0 15,6 3-5-15,3 8-34 16,-3 14-4-16,4 8-8 16,-4 18 0-1,3 42 0-15,-2 38 0 0,-12 3 0 16,-9-7 0-16,-9-12 0 15,-6-26 0-15,0 1 0 0,0-10-12 16,-8-18 12-16,6-21 0 16,0-8 12-16,2-24-12 15,0-25 0-15,6-31 0 16,23-36 0-16,5 4 0 16,2 12 0-16,-2 21 0 15,-11 41 0-15,0 8 0 16,2 12 0-16,-5 18 0 15,-3 20 0-15,-1 30 0 16,-1 20 0-16,-1 15 0 16,-3 5 0-16,-2 2 0 0,3-10 0 15,0-12-63-15,7-15-209 16,21-31-219-16,-7-14-186 16,0-10-153-16</inkml:trace>
  <inkml:trace contextRef="#ctx0" brushRef="#br0" timeOffset="12265.42">6991 10521 2126 0,'0'0'825'16,"0"0"-484"-16,0 0 20 15,0 0-167-15,0 0-92 16,0 0-11-16,0 115-35 16,-6-59-56-16,1 4 0 15,5 2 0-15,0-8 0 0,18-18-137 16,13-15-532-1,4-21-358-15</inkml:trace>
  <inkml:trace contextRef="#ctx0" brushRef="#br0" timeOffset="12454.61">7359 10431 2443 0,'0'0'854'16,"0"0"-353"-16,0 0-203 0,0 0-298 15,0 0 0 1,0 0 0-16,125-20 0 0,-54 18 0 16,11 0 0-16,5 0 0 15,16-2-237 1,-25-2-365-16,-18-4-431 0</inkml:trace>
  <inkml:trace contextRef="#ctx0" brushRef="#br0" timeOffset="12658.84">8099 9890 1064 0,'0'0'1627'0,"0"0"-801"0,0 0-456 16,0 0-161-16,0 0-209 16,0 0 0-16,0 0 0 15,-19 190 0-15,25-66 0 16,-2-5 0-16,-2-13 0 15,-2-18 0 1,0-22 0-16,0 2 0 0,4 11 0 16,3-21-625-16,4-22-1571 0</inkml:trace>
  <inkml:trace contextRef="#ctx0" brushRef="#br0" timeOffset="13021.47">9005 10262 2278 0,'0'0'901'15,"0"0"-371"-15,0 0-301 16,0 0-166-16,0 0-63 16,0 0-259-16,0 0-698 15,14 21-922-15</inkml:trace>
  <inkml:trace contextRef="#ctx0" brushRef="#br0" timeOffset="13163">9065 10624 2051 0,'0'0'674'15,"0"0"-340"-15,0 0 121 16,0 0-277-16,0 0-178 16,0 0-93-16,143-59-1412 0</inkml:trace>
  <inkml:trace contextRef="#ctx0" brushRef="#br0" timeOffset="14896.8">10471 10271 1739 0,'0'0'570'16,"0"0"-209"-16,0 0-1 0,0 0-65 16,0 0-78-16,0 0-52 15,0 0-70-15,107 58-26 16,-66-86-38-16,-4-8-10 15,-3-8-20-15,-12-5 0 16,-15 3 8-16,-7 6-8 16,-9 6 4-16,-22 12 1 15,-10 14-5-15,-1 8-2 16,0 24 0-16,9 22-4 0,12 15-2 16,21 4 7-1,5 2 0-15,44-5 0 0,40-10 1 16,45-20 5-16,32-24-6 15,-10-8-6 1,-31-16-19-16,-44-12-64 0,-30-2-35 16,-2-12-32-16,-4-5-26 15,-10-3 87-15,-16 5 95 16,-19 10 27-16,0 9 139 16,-8 12 33-16,-17 14-67 15,-8 0-36-15,-9 22-46 16,-4 18 19-16,-6 10-9 0,3 7-26 15,11 1-34-15,11-6 0 16,16-8 0-16,11-12 0 16,11-12 0-16,32-14-20 15,10-6 8-15,11-18 6 16,4-24 5-16,-3-18 1 16,-1-28 0-1,-6-31 7-15,-14 5-6 0,-15 12 16 16,-20 22-3-16,-9 30-14 15,0 7 0-15,-9 14 0 16,-9 26 0-16,1 9 0 0,-6 55 0 16,8 34 0-16,6 4 0 15,9-5 0 1,0-10 0-16,29-22 0 0,16 1 0 16,15-3 0-16,9-22-21 15,11-18-38-15,4-16-41 16,3-4-8-16,-4-24 18 15,-5-14 19-15,-12-12 38 16,-10-5 33-16,-13 1 1 16,-12 4 50-1,-13 8 57-15,-14 8 17 0,-4 10-37 16,0 8-37-16,-20 10 7 16,-11 6-58-16,-14 4 0 0,-3 20 0 15,-6 10 0-15,5 4 0 16,9 2 0-16,13-1 0 15,20-10 0 1,7-4-17-16,23-14-16 0,19-8 3 16,9-3 14-16,2-10 8 15,-1-19 7-15,-7-4-4 16,-12-6 5-16,-6 3 32 16,-10 2 19-16,-6 8-24 0,-6 8-27 15,-5 12 0-15,0 6 0 16,0 2 0-16,0 32 0 15,0 35 0-15,0 35 0 16,3 36 0-16,18 16 0 16,4-7 0-16,-5-19 0 31,-7-32 0-31,-11-25 0 16,-2-21 0-16,0-16 0 15,-17-4 0-15,-12-4 0 16,-11-12 0-16,-13-16 0 15,-5-6 0-15,-5-32 0 16,7-18 0-16,14-28 0 0,33-35 0 16,33-29 0-1,61-4 0-15,38 13 0 0,15 29 0 16,-6 34-12-16,-24 22 6 0,-25 22-11 16,-27 14 8-16,-18 7 0 15,-5 1 9-15,-8 2-1 0,-8-4-2 16,-15 2 3-16,-2-2 13 15,-4 0-5-15,-16 0 0 16,-6 4-7-16,-6 6-1 31,1 2 0-31,-4 14-5 0,3 22 5 0,6 14 1 16,7 12-1-16,17 5 11 16,2-1-10-16,36-10-1 15,24-12-1-15,16-16-34 16,16-18 5-16,1-10 9 15,1-20 16-15,-15-24 5 16,-9-14 0-16,-19-15 48 0,-16-7-10 16,-14-4-13-16,-13 6-25 15,-8 10 0-15,-6 20 0 16,-19 17 0-16,-4 24 0 16,-2 7 0-16,2 18 0 15,9 18 0-15,14 8 0 31,6 2 0-31,13 0 0 0,25-4 0 16,15-1 0 0,10-5 0-16,1-3 0 0,1 2 0 15,-7 1 0-15,-9 2-8 16,-9 4 7-16,-9 0 1 16,-13 0 0-16,-13-4 0 15,-5-5 1-15,-23-6 7 16,-19-8-8-16,-9-10 0 15,-3-6 0-15,8-7 0 16,12-18-240-16,20-7-773 0</inkml:trace>
  <inkml:trace contextRef="#ctx0" brushRef="#br0" timeOffset="15023.39">14332 10329 669 0,'0'0'2273'0,"0"0"-1739"15,0 0-177-15,0 0-190 16,0 0-167-16,0 0-201 16,0 0-1507-16</inkml:trace>
  <inkml:trace contextRef="#ctx0" brushRef="#br0" timeOffset="17127.14">999 11881 2206 0,'0'0'314'0,"0"0"157"15,0 0-130-15,0 0-187 16,0 0-112-16,0 0-31 16,135-10 34-16,-2 0 3 15,39-8-23-15,-10-2-16 0,-37 0 2 16,-50 6-11-1,-38 5-104-15,-15 4-119 0,-17 1-159 16,-10 2-3-16,-66 2-366 16,-14 0 196-16,-15 7 427 15,-5 2 128-15,25-3 283 16,4-4 236-16,23-2-28 16,24 0 69-16,16 0-238 15,10 0-135-15,3 0-50 16,0 5-62-16,0 18-20 15,7 15 7-15,-3 18 37 0,-2 14-32 16,-2 13-45 0,0 4-21-16,0 4 0 0,0-5-1 15,0-8-104-15,0-12-172 16,13-20-185-16,4-21-107 16,0-24-55-16,5-5 130 15,1-36 217-15,-4-18 227 16,2-10 49-16,-5-4 219 15,-1 2 38-15,1 10 253 16,-5 12-144-16,-3 13 150 16,-3 15-226-16,-2 12-45 15,-1 8-112-15,0 0-55 16,0 28-40-16,3 12 22 0,1 13-47 16,3 5-13-16,5 4 6 15,1-4-6-15,7-6-46 16,3-11-47-16,2-15-26 15,-2-15 22-15,0-11 33 16,2-11 64-16,-2-24 44 16,0-9 1-16,-6-4 31 15,-1 6-14-15,-7 10 10 16,-1 14 10-16,-8 14-22 16,0 4-49-16,0 10-11 0,5 20-7 15,1 10 7 1,6 2 6-16,4-2-6 0,4-5-33 15,5-7-75-15,2-12-26 16,0-10 5-16,0-6 84 16,-4-3 45-16,-6-18 0 15,-1-9 0-15,-5-5 51 16,-1-1-13-16,-3 2 26 16,-3 10 1-16,-4 8 14 15,-2 10-2-15,0 6-44 16,0 8-33-16,2 18 0 15,3 8-6-15,4 4 6 16,7-2-2-16,4-5-14 0,5-12-14 16,1-6-42-16,4-13 33 15,-7 0 24-15,2-13 13 16,-3-10 2-16,-4-5 0 16,-2-5 9-16,-5 1 8 15,-2 2-4-15,-2 6-4 16,-5 10 11-16,0 10-4 15,-2 4-1-15,0 10-15 16,0 18 0-16,0 8 0 16,6 0 0-16,6-4-40 15,3-8-46-15,6-11-25 16,-2-13 26-16,4 0 54 16,1-17 31-16,1-12 51 0,2-6 29 15,1-1 8-15,3 2 1 16,4 2-41-16,2 8-18 15,1 10-15-15,4 14-15 16,1 0 21-16,-3 18 5 16,-3 16-8-16,-3 10-11 15,-12 2-7-15,-8 2 0 16,-12-1 0-16,-2-5 0 16,-18-4-1-16,-18-10-16 15,-7-6-37-15,-11-18-91 0,11-4-215 16,11-4-767-16</inkml:trace>
  <inkml:trace contextRef="#ctx0" brushRef="#br0" timeOffset="17295.8">3511 12354 2483 0,'0'0'602'16,"0"0"-238"-16,0 0-102 15,-42 131-203-15,9-72-59 0,1-6-481 16,-8-7-1330-16</inkml:trace>
  <inkml:trace contextRef="#ctx0" brushRef="#br0" timeOffset="17696.55">579 13207 2593 0,'0'0'342'16,"0"0"20"-16,0 0 19 16,0 0-176-16,0 0-109 15,0 0-49-15,0 0-26 16,80 1-2-16,40-1-7 16,87-4-4-16,57 3 2 15,29 1-10-15,-8 1 0 16,-48 16 0-16,-39-4-18 15,-62-3 12-15,-53-3-14 0,-45-5 19 16,-25-1 1-16,-9-1 0 16,-4 3 14-16,0-3 17 15,0 0-31-15,-13 0-147 16,4 0-897-16</inkml:trace>
  <inkml:trace contextRef="#ctx0" brushRef="#br0" timeOffset="18659.29">5057 12238 1587 0,'0'0'573'15,"0"0"-236"-15,0 0 233 16,4-115-209-16,-4 92-113 16,0 5-89-16,0 5-36 15,0 9-41-15,0 4-26 0,0 8-56 16,0 42 0-16,0 43 0 16,0 43 0-16,0 16 0 15,0-3 0-15,0-37 0 16,6-36 0-16,2-23 0 15,1-11 0-15,2-4 0 16,3-6-32 0,17-22-185-16,-7-10-435 0,0-8-155 0</inkml:trace>
  <inkml:trace contextRef="#ctx0" brushRef="#br0" timeOffset="19132.06">5578 12250 983 0,'0'0'239'15,"0"0"42"-15,0 0 69 16,0 0 30-16,0 0-27 16,0 0-11-16,0 0-44 15,0-10-90 1,-2 10-96-16,2 0-41 0,0 0-14 0,0 0-6 15,0 0-20-15,0 0-14 16,0 0 35-16,0 0-4 16,0 0 3-16,0 0-6 15,0 0 2-15,2 0-7 16,-2 0-17 0,0 0-6-1,0 0-17-15,0 0 0 16,0 0-3-16,3 0-14 15,8 0 4-15,11-2 4 16,13-4 0-16,15-2 9 16,8-4 0-16,9 2 0 15,-3-1-1-15,-6 2-10 0,-13 0-6 16,-11 5 2-16,-17 1-18 16,-11 3-24-16,-6 0-75 15,0 0-105-15,-15 0-145 16,-41 3-485-16,5 10 85 15,-2-1-638-15</inkml:trace>
  <inkml:trace contextRef="#ctx0" brushRef="#br0" timeOffset="19398.56">5612 12238 1081 0,'0'0'526'0,"0"0"-130"0,0 0 100 16,0 0-113-16,0 0-66 16,0 0-70-16,0 0-55 15,-25-4-22-15,25 4-52 16,0 0-46-16,-4 14-42 15,-1 12-30-15,-3 14 14 16,-1 14-7-16,0 8-6 16,2 9 20-16,5-1 4 15,2-4-25-15,0-6 0 16,9-12 0-16,11-8 0 16,7-7 0-16,6-12 0 0,7-2 0 15,7-9 0 1,6-6 0-16,7-4 0 0,5 0 0 15,-2 0-35-15,-4-8-128 16,-3-20-287-16,-13 1-317 16,-21 1-476-16</inkml:trace>
  <inkml:trace contextRef="#ctx0" brushRef="#br0" timeOffset="19593.93">5668 12575 2235 0,'0'0'817'0,"0"0"-368"16,0 0-146-16,0 0-186 16,0 0-84-16,118-50-12 0,-49 37-21 15,7 2 0-15,31-5-44 16,-20 3-442-16,-14 3-720 0</inkml:trace>
  <inkml:trace contextRef="#ctx0" brushRef="#br0" timeOffset="19861.32">6700 11897 1877 0,'0'0'872'0,"0"0"-380"0,0 0-232 16,0 0-81-1,0 0-47-15,0 113-24 0,4-30-45 16,5 34-9-16,-1 33 5 16,-1 11-59-16,-2-9 0 15,-1-32 0-15,1-37 0 16,1-23 0-16,1-12 0 16,4-2-11-16,5-6-148 15,13-24-296-15,-3-14-343 0,-3-4-414 16</inkml:trace>
  <inkml:trace contextRef="#ctx0" brushRef="#br0" timeOffset="20066.09">7270 12458 2049 0,'0'0'846'0,"0"0"-280"16,0 0-250-16,0 0-172 0,0 0-108 15,133-40-36 1,-61 30-27-16,8 6-243 0,-16 4-493 16,-23 0-721-16</inkml:trace>
  <inkml:trace contextRef="#ctx0" brushRef="#br0" timeOffset="20191.74">7334 12717 310 0,'0'0'1968'16,"0"0"-1325"-16,0 0-309 15,0 0-28-15,0 0-107 16,0 0-83 0,154 10-58-16,-69-12-58 0,44-32-61 15,-22 2-509-15,-15 0-1249 0</inkml:trace>
  <inkml:trace contextRef="#ctx0" brushRef="#br0" timeOffset="20721.34">8424 11981 2711 0,'0'0'835'16,"0"0"-508"-16,0 0-104 15,0 0-223-15,0 0 0 0,0 0 0 16,0 0 0-16,-22 142 0 15,10-25 0-15,-1-5 0 16,-2-11 0-16,-1-19 0 16,3-28 0-16,-3-6 0 15,3-6-24-15,3-20-17 16,6-16 13-16,4-6 22 16,0-18 6-16,0-14 7 0,18-8-7 15,11 2 0-15,11 3 0 16,9 12-1-16,6 13-5 0,8 10 5 15,2 1-4-15,-2 22 4 16,-9-1-100-16,-6 0-190 16,-17-6-88-16,-16-10-167 15,-13-6 229-15,-2-6 194 16,-2-23 123-16,-15-11 68 16,-4-6 152-16,4-6 87 15,3-2-10-15,1 2-15 0,7 8 3 16,0 12-77-1,4 10-12-15,2 14-196 16,0 8 0 0,0 12 0-16,0 26 0 0,0 18 0 0,2 16 0 15,4 9 0-15,-6 5 0 16,0 0 0-16,0-4 0 16,0-8 0-16,-3-13 0 15,-4-9-110-15,3-16-413 16,4-18-451-16</inkml:trace>
  <inkml:trace contextRef="#ctx0" brushRef="#br0" timeOffset="21054.38">9235 12360 1343 0,'0'0'1101'16,"0"0"-433"-16,0 0-153 15,0 0-239-15,0 0-135 16,0 0-89-16,0 0-52 31,-49 111 0-31,49-29 0 0,0 4 0 0,0-8 0 16,22-10 0-16,11-17 0 0,7-19 0 31,10-21 0-31,3-11 0 16,3-15 0-16,-1-26 0 15,-5-13 0-15,-11-14 0 16,-14-10 0-16,-14-4 0 15,-11 3 0-15,-15 9 0 16,-28 18 0-16,-16 18 0 16,-9 22 0-16,-3 12 0 15,4 18 0-15,3 44 0 16,19-4-462-16,21-7-751 0</inkml:trace>
  <inkml:trace contextRef="#ctx0" brushRef="#br0" timeOffset="21357.79">10418 12504 1595 0,'0'0'1231'0,"0"0"-532"15,0 0-376-15,0 0-75 16,0 0-248-16,0 0 0 16,178-42 0-16,-82 26 0 15,4 2 0-15,-7 3-75 16,-23 4-303-16,-26 5-444 0,-32 2-299 15</inkml:trace>
  <inkml:trace contextRef="#ctx0" brushRef="#br0" timeOffset="21533.78">10490 12729 1879 0,'0'0'688'15,"0"0"-166"-15,0 0-40 16,119 0-236-16,-24-8-111 15,0-4-84-15,12-2-51 16,29-2-4-16,-42 6-190 16,-15 0-585-16</inkml:trace>
  <inkml:trace contextRef="#ctx0" brushRef="#br0" timeOffset="22464.3">12456 12252 1637 0,'0'0'651'0,"0"0"-115"16,0 0-22-16,0 0-149 15,34-130-131-15,-14 95-75 16,5 5-159-16,4 1 0 16,4 6 0-16,2 11 0 15,5 10 0-15,1 2 0 16,-1 30 0-16,-2 20 0 16,-3 16 0-16,-8 13 0 0,-7 5 0 15,-7-2 0-15,-7-6 0 16,-6-15 0-16,0-18 0 15,0-16 0-15,0-17 0 16,-4-10 0-16,2-16 0 16,0-23 0-16,2-12 0 15,0-12 0-15,16-7 0 16,11-2 0-16,4 4 0 16,3 10 0-16,1 15 0 15,-2 17 0-15,1 16 0 16,-1 10 0-16,0 13 0 0,3 27 0 15,0 15 0-15,-4 16 0 16,-3 7 0-16,-8 3 0 16,-5-5 0-16,-5-12 0 15,-7-12 0-15,-2-16 0 16,-2-16-53-16,0-20-402 16,0-6-285-16,0-16-984 0</inkml:trace>
  <inkml:trace contextRef="#ctx0" brushRef="#br0" timeOffset="22653.47">13564 12479 1996 0,'0'0'773'15,"0"0"-292"-15,0 0-99 16,0 0-142-16,0 0-116 16,0 0-24-16,0 0-100 15,26 122 0-15,-18-58 0 16,-2 2 0-16,5-4 0 15,3-9 0-15,3-17 0 16,6-17 0-16,19-24-317 16,-7-26-370-16,-1-11-746 0</inkml:trace>
  <inkml:trace contextRef="#ctx0" brushRef="#br0" timeOffset="22857.64">13996 12288 1315 0,'0'0'1512'0,"0"0"-795"16,0 0-360-16,0 0-162 16,0 0-195-16,0 0 0 15,161-46 0-15,-77 44 0 16,13 0 0-16,-4 2-45 16,14-4-461-16,-27 0-388 15,-22 0-566-15</inkml:trace>
  <inkml:trace contextRef="#ctx0" brushRef="#br0" timeOffset="23061.56">14805 11953 1644 0,'0'0'814'0,"0"0"-171"16,0 0-93-16,0 0-274 16,0 0-107-16,0 0-169 15,0 0 0-15,-18-20 0 16,3 80 0-16,1 15 0 15,5 7 0-15,9 2 0 16,0-2 0-16,13-10 0 16,12-14 0-16,6-18 0 15,9-40-275-15,-6-1-569 0,-10-34-1014 0</inkml:trace>
  <inkml:trace contextRef="#ctx0" brushRef="#br0" timeOffset="23265.9">15108 11562 2499 0,'0'0'824'16,"0"0"-334"-16,0 0-207 15,0 0-283-15,100 124 0 0,-35-5 0 16,8 35 0 0,-8 19 0-16,-27-9 0 0,-36-12 0 15,-26-23 0 1,-36-21 0-16,-59 0 0 0,-34-14 0 15,26-29-607-15,-14-7-815 0</inkml:trace>
  <inkml:trace contextRef="#ctx0" brushRef="#br0" timeOffset="23556.12">12292 11658 2192 0,'0'0'618'0,"0"0"-354"0,0 0 206 16,0 0-236-16,0 0-120 15,-71 235-64-15,17-49 47 16,0 19-40-16,19-10-57 15,28-23 0-15,28-12 0 16,68-13 0-16,61-23 0 16,56-28 0-16,37-38 0 15,-48-29-239-15,-29-25-970 0</inkml:trace>
  <inkml:trace contextRef="#ctx0" brushRef="#br0" timeOffset="23855.37">16046 12512 1815 0,'0'0'699'0,"0"0"-158"0,0 0-9 16,0 0-261-16,0 0-33 16,139-4-238-16,-60 3 0 15,44-3 0-15,2-2 0 16,-9 2 0-16,-14 0 0 16,-40-2 0-16,-12-5-20 15,-44-11-278-15,-6 0-274 16,-40-2-483-16</inkml:trace>
  <inkml:trace contextRef="#ctx0" brushRef="#br0" timeOffset="24060.31">16458 12210 1923 0,'0'0'842'16,"0"0"-188"-16,0 0-182 16,0 0-267-16,0 0-205 15,0 0 0-15,0 0 0 16,-29-8 0-16,29 70 0 15,0 28 0-15,12-1 0 16,3 7 0-16,1-2 0 16,-3-20 0-16,1 2 0 15,-6-13 0-15,-1-23-530 16,-3-22-728-16</inkml:trace>
  <inkml:trace contextRef="#ctx0" brushRef="#br0" timeOffset="24295.66">17131 11644 2158 0,'0'0'751'0,"0"0"-175"16,0 0-306-16,-111 127-85 16,75 21-29-16,16 30-156 0,20 9 0 15,13-17 0 1,41-29 0-16,6-31 0 0,5-32 0 15,-5-28 0-15,38-24 0 16,-13-9-459-16,-8-17-483 0</inkml:trace>
  <inkml:trace contextRef="#ctx0" brushRef="#br0" timeOffset="24657.85">17552 12028 2345 0,'0'0'899'15,"0"0"-369"-15,0 0-208 16,0 0-322-16,0 0 0 16,0 0 0-16,0 0 0 15,78 1 0-15,-16 43 0 16,0 6 0-16,-6 7 0 16,-11 1 0-16,-13 0 0 15,-22-4 0-15,-10-8 0 16,0-7 0-16,-20-12 0 15,-2-13 0-15,6-14 0 16,8 0 0-16,8-33 0 16,0-18 0-16,27-13 0 15,10-8 0-15,8 0 0 16,4 7 0-16,-4 14 0 0,-10 16 0 16,-6 17 0-16,-7 16 0 15,-4 2 0-15,0 30 0 16,0 14 0-16,0 13 0 15,1 7 0-15,2 4 0 16,3 0 0-16,-4-4 0 16,2 3-117-16,-5-20-473 15,-9-14-485-15</inkml:trace>
  <inkml:trace contextRef="#ctx0" brushRef="#br0" timeOffset="24956.97">18481 12466 2061 0,'0'0'862'31,"0"0"-516"-31,0 0 28 0,0 0-131 0,94-110-114 16,-61 94-72-16,3 12-33 15,0 4-24-15,-5 12 0 16,-7 24 0-16,-10 12 0 16,-14 9 0-16,0 1-3 15,-23-4-4-15,-10-6 7 16,-5-10 10-16,7-12-10 15,6-8 0-15,15-8 0 0,10-8 0 16,0-2 0-16,31 0 0 16,24-8 0-16,21-8 0 15,15-4 0-15,9-4-54 16,32-18-284-16,-29 6-296 16,-24-2-306-16</inkml:trace>
  <inkml:trace contextRef="#ctx0" brushRef="#br0" timeOffset="25292.62">19094 12172 1996 0,'0'0'665'0,"0"0"-465"0,0 0 90 0,176 0-153 16,-82-4-137-16,8-2-29 15,-2-9-172-15,-13-4-160 16,-8-26-263-16,-27-3-161 15,-17-2-251-15,-20 2 1036 16,-15 20 425-16,0-2 322 16,0-2-89-16,0 0-23 15,0 0-97-15,-5 7-82 16,1 14-198-16,0 11-131 0,-1 0-127 16,2 32 0-16,1 22 0 15,2 18 0-15,0 8 0 16,5 4 0-16,15 1 0 31,2-9 0-31,3-10 0 16,-3-14 0-16,-2-24-47 15,-7-16-494-15,-1-12-363 0</inkml:trace>
  <inkml:trace contextRef="#ctx0" brushRef="#br0" timeOffset="25532.88">20070 11616 2254 0,'0'0'810'16,"0"0"-517"-16,0 0 69 15,0 0-91-15,158 87-165 16,-85-10-106-16,-1 36 0 0,-19 22 0 16,-26 9 0-16,-27-12 0 15,-29-28 0-15,-11-29 0 16,3-17 0-16,-6-8 0 0,-6 4 0 15,-5-2 0 1,3-2-17-16,22-22-220 16,14-14-296-16,15-14-341 0</inkml:trace>
  <inkml:trace contextRef="#ctx0" brushRef="#br0" timeOffset="25719.87">20712 12260 1943 0,'0'0'796'16,"0"0"-280"-16,0 0-269 15,113-36-42-15,-48 28-133 0,7 2-72 16,-6-4-75-16,-6-10-213 16,-18 2-487-16,-17-3-697 0</inkml:trace>
  <inkml:trace contextRef="#ctx0" brushRef="#br0" timeOffset="25893.69">20985 12001 1257 0,'0'0'1040'16,"0"0"-227"-16,0 0-345 15,0 0-202-15,0 0-121 16,0 0-38-16,0 0-107 0,-17 146 0 16,23-79 0-16,5 1 0 15,1-2 0 1,7 10 0-16,0-15-314 0,-1-17-623 0</inkml:trace>
  <inkml:trace contextRef="#ctx0" brushRef="#br0" timeOffset="26020.29">21536 12428 2152 0,'0'0'550'15,"0"0"-173"-15,0 0 89 0,0 0-328 16,127-58-138-16,-62 56-111 15,-10 2-399-15,-1 0-491 0</inkml:trace>
  <inkml:trace contextRef="#ctx0" brushRef="#br0" timeOffset="26129.81">22129 12390 899 0,'0'0'1401'31,"0"0"-1022"-31,0 0 103 0,0 0-254 0,0 0-119 16,0 0-109-16,163-42-157 15,-99 36-557-15,-6 4-589 0</inkml:trace>
  <inkml:trace contextRef="#ctx0" brushRef="#br0" timeOffset="26255.78">22614 12338 1925 0,'0'0'582'16,"0"0"-232"-16,0 0 116 15,0 0-225-15,0 0-127 16,129-12-67-16,-82 6-47 15,18-2-105-15,-14-2-487 16,-6 2-928-16</inkml:trace>
  <inkml:trace contextRef="#ctx0" brushRef="#br0" timeOffset="26854.7">23561 11632 2221 0,'0'0'902'15,"0"0"-527"-15,0 0 90 16,0 0-332-16,0 0-133 0,0 0 0 16,0 0 0-16,16 151 0 15,-9-69 0-15,-1 12 0 16,5 2 0-16,-1-19 0 16,0 3 0-16,-3-14 0 15,-5-16-26-15,-2-26-284 16,-2-16-356-16,-15-8-545 0</inkml:trace>
  <inkml:trace contextRef="#ctx0" brushRef="#br0" timeOffset="27027.17">23227 12007 2234 0,'0'0'757'0,"0"0"-189"15,0 0-240-15,0 0-119 0,0 0-209 16,214-30 0-16,-44 20 0 15,17-8 0-15,-16-6-153 16,-53 4-464-16,-47-4-692 0</inkml:trace>
  <inkml:trace contextRef="#ctx0" brushRef="#br0" timeOffset="27232.47">24482 11361 1896 0,'0'0'699'0,"0"0"-141"0,0 0-25 15,0 0-279 1,0 0-98-16,0 0-156 0,-148 57 0 16,92 63 0-16,10 45 0 15,21 11 0-15,25-12 0 16,29-38 0-16,23-45 0 16,34-11 0-16,30-24 0 15,21-22 0-15,3-24-290 16,-45-12-545-16,-39-24-1179 0</inkml:trace>
  <inkml:trace contextRef="#ctx0" brushRef="#br0" timeOffset="28120.68">24914 11632 2543 0,'0'0'701'0,"0"0"-320"16,0 0-92-16,0 0-167 15,0 0-62-15,164-68-60 16,-94 62 0-16,-1 4 0 16,-9-2-21-16,-14 2 9 15,-14 0 1 1,-16 0 11-16,-10 0 15 16,-6 2 14-16,0-2-29 0,0 2 0 15,0 0 0-15,0 0 0 16,0 0 0-16,0 0 0 15,0 0 0-15,0 0 0 16,2 0 0-16,-2 0 0 16,3 0 0-16,-3 0 0 15,0 0 0-15,2 0 0 16,-2 0 0-16,0 0 0 16,0 0 0-16,0 0 0 15,0 0-11-15,0 0-43 16,0 0-16-16,0 0 26 15,0 0 38-15,0 0 6 0,0 0 1 16,0 0 0-16,-2 0-1 16,-1 0 6-16,1 2-6 15,2-2 0-15,-2 2-1 16,2-2 2-16,0 0 3 16,-2 2-4-16,2-2 0 15,0 0 16-15,0 0 2 16,0 0 12-16,0 0 6 15,0 0-9-15,0 0 19 16,0 0-46-16,0 0 0 16,0 0 0-16,0 0 0 0,6 4 0 15,5 4 0 1,1 10 0-16,3 10 0 0,3 12 0 16,-3 12 0-16,1 8 0 15,-5 5 0-15,-4-1 0 16,-4 0 0-16,-3-8 0 15,0-8 0-15,-14-6 0 16,-1-11 0-16,-1-8 0 16,5-8 0-16,-1-8 0 15,8-7 0-15,0 0 0 16,4-22 0-16,0-14 0 0,6-15 0 16,21-16 0-1,4-11 0-15,10-6 0 0,-1 2 0 16,-3 9 0-16,-6 17 0 15,-4 18 0-15,-6 16 0 16,-6 14 0-16,-1 8 0 16,3 6 0-16,3 24 0 15,7 14 0-15,-1 10 0 16,1 10 0-16,-2 7 0 16,-9-1 0-16,-8-4 0 15,-8-6 0-15,0-3 0 16,-6-9 0-16,-10-5 0 0,3 6-3 15,1-11-483-15,8-10-580 16</inkml:trace>
  <inkml:trace contextRef="#ctx0" brushRef="#br0" timeOffset="28530.24">26021 12151 2208 0,'0'0'674'16,"0"0"-211"-16,0 0 5 16,0 0-281-16,0 0-91 15,0 0-96-15,0 0 0 16,127-43 0-16,-71 43 0 15,2 0 0 1,-5 0 0-16,-8 0 0 0,-16 0 0 16,-14 0 0-16,-11 3 0 15,-4 12 0-15,-4 9 0 0,-15 12 0 16,-2 12 0 0,-1 10 0-16,4 10 0 15,4 4 0-15,8 3 0 0,2-3 0 16,4-8 0-16,0-8 0 15,0-14-27-15,0-20-458 16,0-12-444-16,0-10-697 0</inkml:trace>
  <inkml:trace contextRef="#ctx0" brushRef="#br0" timeOffset="28687.77">26108 12573 1817 0,'0'0'867'0,"0"0"-183"16,0 0-191-16,0 0-258 15,0 0-235-15,0 0 0 16,127-52 0-16,-56 46 0 16,5-5 0-1,33-18-125-15,-20 0-548 0,-12-5-809 0</inkml:trace>
  <inkml:trace contextRef="#ctx0" brushRef="#br0" timeOffset="28892.25">26761 11903 2326 0,'0'0'738'15,"0"0"-374"-15,0 0-18 16,0 0-193-16,149-54-91 16,-80 48-25-16,6 0-37 15,8 2-43-15,35-6-194 16,-20-1-291-16,-15 4-381 0</inkml:trace>
  <inkml:trace contextRef="#ctx0" brushRef="#br0" timeOffset="29097.38">27516 11618 1460 0,'0'0'658'0,"0"0"-72"16,0 0-63-1,0 0-196-15,0 0-23 0,0 0-131 16,0 0-108-16,-2-70-65 15,2 94 0-15,-7 18 0 16,3 18 0-16,-1 14 0 16,5 7 0-16,0 1 0 15,0-8 0-15,9-12 0 16,9-13 0-16,13-30-212 16,-4-12-468-16,-1-7-617 0</inkml:trace>
  <inkml:trace contextRef="#ctx0" brushRef="#br0" timeOffset="29397.29">27848 11081 2006 0,'0'0'689'0,"0"0"-360"16,0 0 123-16,0 0-212 0,149 42-72 15,-91 4-94 1,5 16-11-16,8 28 12 0,-1 33-75 16,-16 39 0-16,-22 15 0 31,-32-9 0-31,-11-18 0 16,-29-43 0-16,-5-23 0 15,3-24 0-15,-5-9 0 16,-2 0 0-16,2-4 0 15,14-18-222-15,18-16-546 16,15-13-959-16</inkml:trace>
  <inkml:trace contextRef="#ctx0" brushRef="#br0" timeOffset="29529.92">28962 12226 1807 0,'0'0'1188'0,"0"0"-992"16,0 0 148-16,0 0-123 15,0 0-221-15,0 0-419 16,0 0-1825-16</inkml:trace>
  <inkml:trace contextRef="#ctx0" brushRef="#br0" timeOffset="30254.91">10980 14223 1989 0,'0'0'639'16,"0"0"-258"-16,0 0 190 16,0 0-304-1,0 0-107-15,0 0-71 0,0 0-89 16,84-86 0-16,12 70 0 16,-1 4-74-16,-27 12-212 31,-28 0-232-31,-27 16-370 0,-13 4-306 0</inkml:trace>
  <inkml:trace contextRef="#ctx0" brushRef="#br0" timeOffset="30365.6">10766 14444 1213 0,'0'0'841'0,"0"0"-455"15,0 0 125-15,0 0-226 16,0 0 13-16,187 32-154 16,-22-54-144-16,13-13-45 15,-40 11-513-15,-37-3-1479 0</inkml:trace>
  <inkml:trace contextRef="#ctx0" brushRef="#br0" timeOffset="30601.36">12216 13746 1132 0,'0'0'1960'0,"0"0"-1397"16,0 0-372 0,-138 72-7-16,77 14-118 0,-5 39-66 15,-1 35 0-15,16 12 0 16,31-9 0-16,20-23 0 16,46-42 0-16,50-8 0 15,27-29 0-15,15-29-32 16,-15-14-442-16,-41-18-692 15</inkml:trace>
  <inkml:trace contextRef="#ctx0" brushRef="#br0" timeOffset="31026.31">12377 14364 1147 0,'0'0'1573'15,"0"0"-973"-15,-21-113-239 0,21 69-88 16,18 10-131-16,16 6-142 15,3 12 0-15,5 14 0 16,-1 2 0-16,-3 22 0 16,-3 20 0-16,-6 14 0 15,-6 8 0-15,-10 4 0 16,-4 1 0-16,-6-9 0 16,-3-10 0-16,0-12 0 15,0-16 0-15,-6-14 0 16,2-8 0-16,4-16 0 15,0-24 0-15,0-14 0 0,16-17 0 16,11-5 0-16,6 0 0 16,7 10 0-16,0 16 0 15,1 16 0-15,-2 24 0 16,1 10 0-16,-1 28 0 16,-4 20 0-16,-3 10 0 15,-8 8 0-15,-4 1 0 16,-9-3 0-16,-6-6 0 15,-5 4 0-15,0-14-363 16,-5-18-676-16</inkml:trace>
  <inkml:trace contextRef="#ctx0" brushRef="#br0" timeOffset="31199.21">13397 14524 2053 0,'0'0'813'0,"0"0"-225"16,0 0-258-16,0 0-111 15,0 0-126-15,0 0-93 16,0 0 0-16,4 140 0 16,0-86 0-16,4 0 0 15,-2-6 0-15,12-9-153 16,0-15-550-16,-1-18-640 0</inkml:trace>
  <inkml:trace contextRef="#ctx0" brushRef="#br0" timeOffset="31357.18">13752 14423 2045 0,'0'0'868'16,"0"0"-285"-16,0 0-261 15,0 0-128-15,135-59-110 16,-54 46-84-16,9 3 0 16,5 1 0-16,-9-4-194 15,-24 1-461-15,-25 2-602 0</inkml:trace>
  <inkml:trace contextRef="#ctx0" brushRef="#br0" timeOffset="31522.03">14010 14169 1805 0,'0'0'925'15,"0"0"-312"-15,0 0-133 16,0 0-207 0,0 0-273-16,0 0 0 15,0 0 0-15,-27 50 0 16,38 10 0-16,-2 2 0 15,2 11 0-15,0-5 0 16,3 2-17-16,5 4-295 16,-3-18-547-16,-1-12-1024 0</inkml:trace>
  <inkml:trace contextRef="#ctx0" brushRef="#br0" timeOffset="31929.64">14371 14051 360 0,'0'0'2112'0,"0"0"-1398"15,0 0-450-15,73-105 69 16,-33 98-144-16,1 7-65 0,-2 7-124 16,-3 31 0-1,-3 15 0-15,-4 11 0 0,-4 6 0 16,-8-2 0-16,-5-2 0 15,-8-12 0-15,-4-13-3 16,0-14-27-16,0-14 20 16,-10-13 10-16,0 0 1 15,1-26 20-15,9-11 0 16,0-15-21-16,5-4 0 16,17 0 0-16,3 6 0 15,2 12 0-15,-6 15 0 16,4 22 0-16,-2 1 0 15,-1 22 0-15,0 20 0 16,-2 10 0-16,1 6 0 0,-6-1 0 16,-5-2 0-16,-4-1 0 15,-6 5-105-15,0-13-371 16,0-12-558-16</inkml:trace>
  <inkml:trace contextRef="#ctx0" brushRef="#br0" timeOffset="32228.06">15108 14576 1003 0,'0'0'1527'0,"0"0"-923"16,0 0-265-16,0 0 0 15,0 0-176-15,0 0-95 16,118-54-43-16,-80 60-23 16,-9 20-2-16,-9 8 0 15,-16 6-1-15,-4 4-2 16,-19 0 3-16,-20-2 0 15,-3-6 0-15,4-5 18 16,9-15-6-16,19-6-12 16,10-6 0-16,17-4 0 15,34 0 0-15,23-4 0 16,11-14 0-16,8 0 0 16,25-17-104-16,-22 7-607 0,-21 2-926 0</inkml:trace>
  <inkml:trace contextRef="#ctx0" brushRef="#br0" timeOffset="32386.12">16104 14544 1104 0,'0'0'1306'0,"0"0"-587"16,0 0-411-16,0 0-20 15,165-22-163-15,-97 16-125 16,7-2-66-16,29-2-282 15,-19 0-540-15,-14-1-712 0</inkml:trace>
  <inkml:trace contextRef="#ctx0" brushRef="#br0" timeOffset="32496.5">17020 14494 1702 0,'0'0'1006'16,"0"0"-433"-16,0 0-215 15,0 0-67-15,160-40-125 16,-106 22-166-16,30 4-35 15,-12 6-302-15,-5 2-637 0</inkml:trace>
  <inkml:trace contextRef="#ctx0" brushRef="#br0" timeOffset="32622.9">17762 14414 2145 0,'0'0'738'16,"0"0"-252"-16,0 0-171 0,0 0-135 15,0 0-111-15,158-49-69 16,-110 25-247-16,0 0-972 0</inkml:trace>
  <inkml:trace contextRef="#ctx0" brushRef="#br0" timeOffset="32922.25">18789 13926 2237 0,'0'0'911'16,"0"0"-334"-16,0 0-319 0,0 0-145 16,0 0-113-16,0 0 0 15,0 0 0-15,-25 89 0 16,12-21 0-1,4 8 0-15,6 4 0 0,3-10 0 16,0-6-12-16,0-14-438 16,3-18-386-16,-3-19-1159 0</inkml:trace>
  <inkml:trace contextRef="#ctx0" brushRef="#br0" timeOffset="33064.03">18433 14115 2244 0,'0'0'892'15,"0"0"-413"-15,0 0-187 16,0 0-103-16,173-60-189 16,-84 53 0-16,9 6 0 15,31 1-53-15,-26 0-519 32,-21 0-710-32</inkml:trace>
  <inkml:trace contextRef="#ctx0" brushRef="#br0" timeOffset="33466.48">19190 13971 1928 0,'0'0'802'0,"0"0"-267"0,0 0-186 16,0 0-113-1,0 0-95-15,124-103-77 0,-65 103-23 16,3 6-41-16,-2 24 0 16,-6 12 0-16,-12 9 0 15,-13 4 0-15,-11 2 0 16,-11-5 0-16,-7-6 0 15,0-8 0-15,-14-8-35 16,-4-12-1-16,4-10 0 16,6-8 27-16,8 0 9 15,0-30 1 1,12-12 30-16,19-10 17 0,11-10-12 0,4-5-36 16,6 3 0-16,-5 8 0 15,-5 12 0-15,-9 20 0 16,-6 18 0-1,-4 6 0-15,-6 30 0 0,1 20 0 16,-5 18 0-16,1 5 0 16,-3 7 0-16,2 0 0 31,3 14-95-31,-6-19-386 0,0-20-536 0</inkml:trace>
  <inkml:trace contextRef="#ctx0" brushRef="#br0" timeOffset="33765.58">20255 14361 2089 0,'0'0'838'15,"0"0"-455"-15,0 0 110 16,92-102-295 0,-55 78-103-16,7 6-95 0,1 6 0 15,-3 10 0-15,-2 2 0 16,-9 8 0-16,-6 14 0 0,-4 6 0 15,-9 4 0 1,0 0 0-16,-1 2 0 0,-2 2 0 16,-2 5 0-1,0-1 0-15,-5 0 0 0,0 6 0 16,-2 6 0-16,0-4 0 16,0 2-42-16,0-5-107 15,0-5-151-15,0-8-67 16,-4-10-164-16,1-14 40 15,-1-8-114-15</inkml:trace>
  <inkml:trace contextRef="#ctx0" brushRef="#br0" timeOffset="33891.41">20389 14696 1796 0,'0'0'917'0,"0"0"-407"15,0 0-147-15,0 0-114 16,0 0-143-1,178-112-67-15,-103 90-39 0,6 0-40 16,21-16-197-16,-21 4-356 16,-17 2-767-16</inkml:trace>
  <inkml:trace contextRef="#ctx0" brushRef="#br0" timeOffset="34190.53">20964 13644 2365 0,'0'0'760'0,"0"0"-432"16,0 0 26-16,0 0-147 15,118-69-125-15,-74 69-82 16,-2 0 0 0,1 8 0-16,-8 23 0 0,-1 14 0 15,-5 18 0-15,-2 31 0 16,-3 29 0-16,-4 25 0 15,-12 6 0-15,-8-9 0 16,0-19 0-16,-12-34 0 0,-7-18 0 16,0-18 0-1,-6-7 0-15,-10 1 0 0,-42 14 0 16,6-12-457-16,5-12-867 0</inkml:trace>
  <inkml:trace contextRef="#ctx0" brushRef="#br0" timeOffset="35199.31">22115 14183 656 0,'0'0'1545'16,"0"0"-1000"-16,0 0-167 15,0 0-3-15,0 0-132 16,0 0-140-16,0 0-53 16,9-50-17-16,51 38 13 0,16-2 8 15,9 0 14-15,1 0-68 16,-7 4 0-16,-13 2 0 15,-14 2 0-15,-19 3 0 16,-13 2 0-16,-11 1 0 16,-6 0 0-16,-3 0 0 15,0 0 0-15,0 0-9 16,0 0-182-16,-5-7-498 16,-4 0-1354-16</inkml:trace>
  <inkml:trace contextRef="#ctx0" brushRef="#br0" timeOffset="35696.57">23208 13586 1810 0,'0'0'680'15,"0"0"-168"-15,0 0-13 16,0 0-249-16,0 0-80 15,0 0-74-15,0 0-68 16,19-67-13-16,53 61 0 16,14-2-15-16,1-2 7 15,-4-2-6-15,-19-2 1 16,-14 2 6-16,-24 4-5 0,-12 2-3 16,-14 6 0-16,0 0 0 15,-7 10 0-15,-15 24 0 16,-7 18 0-16,-3 28 0 15,5 37 0-15,7 29 0 16,9 9 0-16,9-9 0 16,2-36 0-16,0-38 0 15,0-22 0-15,-2-15 0 16,2-3 0-16,-2-10-23 16,-12-22-281-16,1-2-320 15,-5-28-613-15</inkml:trace>
  <inkml:trace contextRef="#ctx0" brushRef="#br0" timeOffset="35899.15">23216 14075 2228 0,'0'0'774'0,"0"0"-305"16,0 0-190-16,0 0-67 16,185-46-78-16,-52 32-134 15,37-7 0-15,6-1 0 16,-29 0 0-16,-18-6-111 15,-51 2-639-15,-22 6-1061 0</inkml:trace>
  <inkml:trace contextRef="#ctx0" brushRef="#br0" timeOffset="35993.51">24878 13838 2114 0,'0'0'806'15,"0"0"-321"1,0 0-28-16,0 0-289 0,0 0-168 15,0 0-26-15,0 0-644 0</inkml:trace>
  <inkml:trace contextRef="#ctx0" brushRef="#br0" timeOffset="37159.83">8738 13932 2105 0,'0'0'648'0,"0"0"-402"0,17-116 101 16,-7 66-5-16,-1 0-129 16,-3 7-103-16,-1 11-25 15,-3 13-85-15,-2 11 0 16,0 8 0-16,-7 22 0 15,-26 44 0-15,-11 48 0 16,-10 38 0 0,0 11 0-16,10-29 0 0,13-38 0 15,11-42 0-15,1-14 0 16,4-1 0-16,-3-11 0 16,5-2 0-16,4-18 0 15,7-8 0-15,2-8 0 0,0-20 0 16,15-10 0-1,8-3 0-15,4 9 0 0,4 9 0 16,2 14 0-16,7 9 0 16,7 0 0-16,6 18 0 15,3 5 0-15,2-4 0 16,-4-2-95-16,-8-12-59 16,-13-5 34-16,-8-1 67 15,-14-21 52 1,-11-17 1-16,0-3 48 15,-9-10 60-15,-10 0-13 0,-2 2-1 16,5 10-16-16,6 10-78 0,1 14 0 16,5 16 0-16,2 0 0 15,-2 34 0-15,4 16 0 16,0 16 0 0,0 8 0-16,-2 2 0 0,0 3 0 15,-2-13 0-15,-5-4 0 16,1-8 0-16,0-14 0 15,8-17-249-15,0-14-437 16,0-9-488-16</inkml:trace>
  <inkml:trace contextRef="#ctx0" brushRef="#br0" timeOffset="37466.25">9199 14102 2176 0,'0'0'838'15,"0"0"-328"-15,0 0-189 16,0 0-195-16,0 0-62 15,-22 115-3-15,18-45-61 16,1 8 0 0,3 1 0-16,0-7 0 0,20-8 0 15,9-12 0 1,10-16 0-16,5-20 0 0,7-16 0 16,7-6 0-16,2-30 0 15,-5-14 0-15,-10-12 0 16,-13-10 0-1,-17-9 0-15,-15 1 0 0,-13 0 0 0,-32 18 0 16,-20 26 0-16,-33 36 0 31,-37 50 0-31,-23 80 0 16,-3 35-44-16,45-23-765 0,38-22-1943 0</inkml:trace>
  <inkml:trace contextRef="#ctx0" brushRef="#br0" timeOffset="38033.15">7885 16186 2507 0,'0'0'561'0,"0"0"-182"16,0 0 3-16,0 0-115 16,0 0-267-16,-152 0 0 15,100 72 0-15,13 8 0 16,12 9 0-16,16 1 0 15,11-14 0-15,11-10 0 16,18-16 0 0,6-19 0-16,2-26 0 0,-4-5 0 15,-7-22 0-15,-8-18 0 16,-9-14 0-16,-7-8 0 16,-2-6 0-16,0-2 0 15,0 6 0-15,0 11 0 0,0 13 0 16,0 16 0-1,23 12 0-15,10 12 0 0,12 0 0 16,8 30 0-16,5 10 0 16,-2 15 0-16,-5 7 0 15,-13 0 0-15,-16 0 0 16,-15-4 0-16,-7-12 0 16,-16-6 0-16,-13-13 0 15,1-19 0 1,1-8 0-16,9-13 0 0,16-31 0 15,14-32 0-15,78-48 0 0,84-25 0 16,55 1-15-16,-26 42-797 16,-27 40-1460-16</inkml:trace>
  <inkml:trace contextRef="#ctx0" brushRef="#br0" timeOffset="38886.04">10883 15540 2352 0,'0'0'719'0,"0"0"-412"0,0 0 148 16,-120-56-267-16,78 70-113 15,0 50-75-15,-1 47 0 16,3 41 0-16,7 9 0 16,10-23 0-16,8-36 0 15,3-44 0-15,6-13 0 16,-3-9 0-16,3-8 0 16,-2-6 0-16,2-22 0 15,-3-6 0-15,-2-28 0 16,2-16 0-16,2-5 0 0,7 3 0 15,0 10 0-15,11 12 0 16,18 18 0-16,12 12 0 16,5 2 0-16,8 26 0 15,2 8 0-15,-3 4 0 16,-8 0 0-16,-8-8 0 16,-12-6 0-16,-10-13 0 15,-7-12 0-15,-6-1 0 16,-2-14 0-16,0-22 0 15,0-14 0-15,0-8 0 16,6-4 0-16,1 4 0 0,-1 10 0 16,2 16 0-16,-6 18 0 15,0 14 0-15,-2 20 0 16,4 50 0-16,-2 34 0 16,3 38 0-16,-3 5 0 15,0-27 0-15,-2-30 0 16,0-40 0-16,0-11 0 15,0-3 0-15,0-8 0 16,10-28-14-16,5 0-625 16,3-24-550-16</inkml:trace>
  <inkml:trace contextRef="#ctx0" brushRef="#br0" timeOffset="39233.85">11558 15883 1343 0,'0'0'1847'15,"0"0"-1310"-15,0 0-168 16,0 0-369-16,0 0 0 16,-75-106 0-16,119 92 0 15,21 0 0-15,13-4 0 16,3 0 0-16,-10 0 0 0,-17 0 0 16,-19 0 0-16,-16 6 0 15,-9 3 0-15,-8 8 0 16,-2 1 0-16,0 0 0 15,-9 26 0-15,-11 38 0 16,-7 38 0-16,0 32 0 16,5 23 0-16,9-11 0 15,4-29 0 1,7-33 0-16,-1-26 0 0,-1-8 0 0,-5-2 0 16,-6-6 0-1,-8-3-59-15,-26-34-424 0,5-5-423 16,-3-10-818-16</inkml:trace>
  <inkml:trace contextRef="#ctx0" brushRef="#br0" timeOffset="39391.11">11463 16351 1898 0,'0'0'952'16,"0"0"-459"-16,0 0-148 16,0 0-78-16,158-71-126 15,-31 45-141-15,53-2 0 16,23-2 0-16,-3-2 0 15,-54 10-245-15,-55 0-1114 0</inkml:trace>
  <inkml:trace contextRef="#ctx0" brushRef="#br0" timeOffset="39600.68">13310 16146 1295 0,'0'0'2174'15,"0"0"-1547"-15,0 0-627 16,0 0 0-16,138-48 0 16,-50 38 0-16,7-4 0 15,-7 14 0-15,-13 0-520 0,-31 0-1016 16</inkml:trace>
  <inkml:trace contextRef="#ctx0" brushRef="#br0" timeOffset="39763.81">13459 16525 2402 0,'0'0'793'0,"0"0"-462"16,0 0 34-16,123 0-160 15,2-8-205-15,51-6 0 16,17-12 0-16,-39 4-134 15,-42 0-1045-15</inkml:trace>
  <inkml:trace contextRef="#ctx0" brushRef="#br0" timeOffset="40167.21">14856 15990 2569 0,'0'0'809'15,"0"0"-292"-15,0 0-316 16,93-103-201-16,-50 93 0 16,6 10 0-16,5 18 0 15,1 27 0-15,-3 15 0 0,-10 16 0 16,-11 8 0 0,-18 4 0-16,-13-6 0 0,0-3 0 15,-15-15 0-15,-5-20 0 16,2-14 0-16,7-24 0 15,6-6 0-15,5-28 0 16,2-24 0-16,23-16 0 16,8-17 0-16,13-3 0 15,4 6 0-15,4 12 0 16,0 24 0-16,-4 20 0 16,0 22 0-16,-1 12 0 0,-3 32 0 15,-4 18 0 1,-3 14 0-16,-6 8 0 0,-8 1 0 15,-8-5 0-15,-3-10 0 16,1-12-227-16,-4-14-526 16,3-26-1006-16</inkml:trace>
  <inkml:trace contextRef="#ctx0" brushRef="#br0" timeOffset="40293">16623 16192 2611 0,'0'0'696'16,"0"0"-524"-16,0 0-172 0,0 0-79 16,-40 102-1438-16</inkml:trace>
  <inkml:trace contextRef="#ctx0" brushRef="#br0" timeOffset="40565.37">14324 17678 2749 0,'0'0'790'0,"0"0"-485"15,0 0-172-15,0 0-52 16,129-40-43-16,36 18-38 15,73-14 0-15,34-4 0 16,-2-5 0-16,-36 9 0 16,-51 8 0-16,-46 6-59 15,-45 10-106-15,-43 6-178 16,-38 6-392-16,-11 0-320 0</inkml:trace>
  <inkml:trace contextRef="#ctx0" brushRef="#br0" timeOffset="40766.18">14710 17816 1903 0,'0'0'902'0,"0"0"-410"15,0 0-152 1,0 0-150-16,122-8-82 0,63-10-21 16,42-6-58-16,18-6-29 15,-20 4-6-15,-38-2-68 16,-17-4-55-16,-25-6-99 15,-45 14-131-15,-33-2-517 0</inkml:trace>
  <inkml:trace contextRef="#ctx0" brushRef="#br0" timeOffset="40922.49">17461 17531 2307 0,'0'0'1304'0,"0"0"-976"0,0 0-281 0,0 0-47 16,0 0-616-16</inkml:trace>
  <inkml:trace contextRef="#ctx0" brushRef="#br0" timeOffset="55032.98">17114 9733 1482 0,'0'0'552'16,"0"0"-234"-16,0 0 185 16,0 0-208-16,0 0-41 0,-23-112-42 15,0 78-68-15,-8-10-15 16,-13-10-45 0,-12-10-35-16,-24-27-10 0,-25-27-39 15,-13-48 1-15,2-29-1 16,25 4 0-16,34 35 7 15,32 54-5-15,21 43-1 16,4 23 11-16,10 10-12 16,26 11-11-1,20 15 10-15,13 9-25 0,5 44 16 16,5 35-59-16,-18 36-14 16,-41 27 20-16,-20 3 5 0,-54-26 58 15,-10-34 1-15,6-33 1 16,4-5 19-16,-2 2-12 15,8-4 15-15,10-4 9 16,28-22-18 0,16-18-15-16,60-10 18 0,55-42-9 15,39-24 12-15,-6 0-11 16,-32 10-4-16,-47 22-6 16,-37 16 0-16,-7 4-3 15,-12 5 2-15,-9 9 1 16,-10 0 0-16,0 18-22 15,0 11-113-15,25 3-355 0,20-6-153 16,13-12-323-16</inkml:trace>
  <inkml:trace contextRef="#ctx0" brushRef="#br0" timeOffset="55592.08">18404 8729 2378 0,'0'0'732'0,"0"0"-409"15,0 0-5-15,0 0-157 16,0 0-79-16,-123-76-44 16,76 101-32-16,-7 22-3 15,6 11-3-15,7 6-2 16,17 4 1-16,24-4-23 16,11-5 3-16,41-4 2 0,19-6 4 15,11-5 6-15,-2-4-18 16,-10-4-12-16,-20 0 3 15,-29-2-18-15,-21 2 33 16,-29 0 21-16,-36-1 40 16,-13-7 19-16,2-6-20 31,12-12 6-31,25-10-23 0,35-10-22 0,31-35-24 16,78-23-69-16,44-16-51 0,0 6-72 15,-29 18 1-15,-43 24 72 16,-40 14 82-16,-10 4 61 15,-7 4 22-15,-6 1 167 32,-14 13 99-32,0 0-75 0,-21 14-122 0,2 17-55 31,-2 11-9-31,11 4-21 0,6 0 3 16,4-4-2-16,19-10-6 15,18-10 9-15,15-14-9 16,8-8 12-16,5-16 4 0,-7-20-16 15,-12-8 7-15,-19-6-2 16,-23-5-5-16,-6 4 67 16,-38 4-68-16,-18 9 0 15,-13 18 0-15,-1 20 0 16,6 4 0-16,17 39 0 16,43 37-137-16,6-8-548 15,23-10-591-15</inkml:trace>
  <inkml:trace contextRef="#ctx0" brushRef="#br0" timeOffset="56332.01">20251 8915 2493 0,'0'0'732'0,"0"0"-407"15,0 0 2-15,0 0-171 16,0 0-93-16,0 0-63 16,-43 120 0-16,34-54 0 15,7 1 0 1,2-11 0-16,4-12 0 0,28-14 0 16,7-20 0-16,13-10 0 15,0-12 0-15,-4-26 0 16,-12-12 0-16,-14-10 0 0,-22-6 0 15,0-3 0-15,-40 1 0 16,-13 12 0 0,-14 14 0-16,-7 22 0 0,7 20 0 15,9 12 0-15,18 32 0 16,20 8 0-16,20 6 0 16,12-4 0-16,34-9 0 15,22-18 0-15,7-14 0 0,10-13 0 16,-6-13 0-16,-2-23 0 15,-15-9 0-15,-11-8 0 16,-15-3 0-16,-9 6 0 16,-10 6 0-16,-8 14 0 15,-2 18 0-15,0 12 0 16,-1 18 0-16,1 26 0 16,7 14 0-16,-1 2 0 15,7-1 0 1,1-13 0-16,2-13 0 0,4-14 0 15,0-16 0-15,2-3 0 0,2-22 0 16,2-15 0-16,1-9 0 16,-1-9 0-16,0-1 0 15,-4 6 0-15,-2 10 0 16,-2 14 0-16,-3 22 0 16,0 4 0-16,3 32 0 15,2 14 0-15,2 10 0 16,-2 1 0-16,-1-7 0 15,-2-10 0-15,-1-10 0 16,-3-14 0-16,-1-10 0 16,6-6 0-16,4-12 0 0,11-20 0 31,14-12 0-31,46-33-105 0,-11 9-684 0,-4 8-1810 16</inkml:trace>
  <inkml:trace contextRef="#ctx0" brushRef="#br0" timeOffset="56459.27">22452 8711 2586 0,'0'0'920'16,"0"0"-580"-16,0 0-90 0,0 0-250 31,0 0 0-31,0 0-105 0,0 0-550 16,51 60-1334-16</inkml:trace>
  <inkml:trace contextRef="#ctx0" brushRef="#br0" timeOffset="56696.33">20226 10076 2049 0,'0'0'1548'0,"0"0"-1287"0,0 0-195 15,0 0 29-15,234-86-47 16,18 40-41-16,35-4-7 16,-6-1-10-16,-45 9-29 15,-82 12-39-15,-54 10-219 16,-58 12-294-16,-38 7-168 16,-10 1-349-16</inkml:trace>
  <inkml:trace contextRef="#ctx0" brushRef="#br0" timeOffset="56902.63">20360 10257 1187 0,'0'0'1146'0,"0"0"-652"0,0 0-124 15,0 0 91-15,0 0-294 16,171-14 7-16,23-30-77 16,37-6-97-16,10-5 0 15,-11 5 0-15,-34 4 0 16,-24 2 0-16,-39 6 0 15,-39 4-30-15,-16-11-143 16,-34 14-551-16,-10-4-877 0</inkml:trace>
  <inkml:trace contextRef="#ctx0" brushRef="#br0" timeOffset="57027.34">23071 9787 2706 0,'0'0'1007'0,"0"0"-624"16,0 0-383-16,0 0-107 15,0 0-462-15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38:53.213"/>
    </inkml:context>
    <inkml:brush xml:id="br0">
      <inkml:brushProperty name="width" value="0.05292" units="cm"/>
      <inkml:brushProperty name="height" value="0.05292" units="cm"/>
      <inkml:brushProperty name="color" value="#FF0000"/>
    </inkml:brush>
  </inkml:definitions>
  <inkml:trace contextRef="#ctx0" brushRef="#br0">10837 5446 1487 0,'0'0'629'0,"0"0"-262"15,0 0 108-15,0 0-162 16,0 0-77-16,0 0-83 16,-7-14-37-16,7 14-31 15,0 0-44-15,0 0-11 0,0 4-30 16,0 18 1-16,3 10-2 15,14 6-1-15,5 0 1 16,12-5-11-16,6-12-9 16,9-14 6-16,7-7 2 15,8-14 13-15,7-21 15 16,6-7-14-16,0-2-1 16,-1 2 0-16,0 8 6 15,-7 12 5-15,-9 14-11 16,-7 8-10-16,-7 8 10 0,-11 18-18 15,-4 4 8 1,-4 2 9-16,-3 0-16 16,1-5 16-16,1-9-6 15,3-7 7-15,3-11-1 0,5 0 7 16,4-11-6-16,3-22 8 16,0-5-8-16,1-4 11 15,-5 0-11-15,-6 8 0 16,-8 10 3-16,-3 12-3 15,-6 10-1-15,4 2-9 16,3 10 1-16,8 12 3 16,-1 0 0-16,4-2 6 15,1-4 9-15,1-10-8 0,2-6 10 16,-1-2 3 0,-1-20-5-16,-1-8 16 0,-1-4-25 15,0-13-17-15,-12 11-256 31,-11 4-900-31</inkml:trace>
  <inkml:trace contextRef="#ctx0" brushRef="#br0" timeOffset="7196.45">15400 5454 1827 0,'0'0'628'0,"0"0"-412"16,0 0 68-16,0 0-37 15,0 0-132-15,0 0-76 16,18 24 0-16,-1 10 0 16,6 0 3-16,4 1-9 15,6-6-3-15,0-4 10 16,7-10-14-16,1-5 8 16,1-6-8-16,4-4 1 15,4-1 4-15,3-17-11 16,1-7-4-16,-1 0-1 15,-1-4-14-15,-8 7 5 16,-6 4-6-16,-9 8 1 0,-7 6 6 16,-4 4-7-16,-1 0 0 15,4 4 2-15,-1 10-2 16,5 2 0-16,6-2 0 16,2 3 0-16,9-6 10 15,0 0-9-15,6-8 8 16,-4-3-4-16,3 0-4 15,-3-6 4-15,1-13-3 16,-3-6 10-16,-2-1 10 0,-4 2-11 16,-7 6-1-16,-7 6-2 15,-4 4-8-15,-3 6-1 16,4 2-6-16,5 0-4 16,10 4 11-16,3 10 1 15,5 0 1 1,1-2-2-16,-1-4 0 0,-4-6 0 15,-2-2 0-15,-5 0 1 16,-1-6 12-16,-5-6-12 16,-2-2 6-16,-3 0-7 0,-5 2 0 15,2 2-12 1,9-2-147-16,-2 0-367 16,-1 2-394-16</inkml:trace>
  <inkml:trace contextRef="#ctx0" brushRef="#br0" timeOffset="7330.8">18000 5713 1837 0,'0'0'417'16,"0"0"-417"-16,0 0-999 15</inkml:trace>
  <inkml:trace contextRef="#ctx0" brushRef="#br0" timeOffset="28657.66">18125 7520 2497 0,'0'0'635'0,"0"0"-412"16,0 0 98-16,0 0-55 0,0 0-112 15,0 0-154-15,-7-53 0 16,7 115 0-16,0 45 0 31,4 41 0-31,8 13 0 0,-1-25 0 0,-5-36 0 16,-1-39 0-16,-2-14 0 16,-3 4 0-16,0-1 0 15,0-6 0-15,0-14 0 16,0-16 0-16,0-14 0 15,-3-6 0-15,-8-38-69 16,-7-69-469-16,5 9-307 16,2-2-550-16</inkml:trace>
  <inkml:trace contextRef="#ctx0" brushRef="#br0" timeOffset="30225.71">18069 7550 170 0,'0'0'1858'0,"0"0"-1261"0,0 0-122 16,0 0-122-1,0 0-113 1,0 0-49-16,0 0-67 15,-11-67-36-15,11 65-88 16,0 2 0-16,0 0 0 16,0 0 0-16,0 0 0 15,0 16 0-15,22 11 0 16,12 14 0-16,15 18 0 0,11 11 0 16,13 10 0-1,12 6 0-15,7 3 0 0,3-5 0 16,-1-10 0-16,-11-14 0 15,-15-14 0-15,-19-14-18 16,-20-14-69-16,-15-14-78 16,-14-4 30-16,0-20-81 15,-16-22-294-15,-8-18-99 16,1-16 86-16,5-12 152 16,1-3 348-16,3 1 23 15,3 8 394-15,3 12 228 16,0 8-61-16,4 14-88 0,0 9-196 15,1 14-56-15,1 8-112 16,0 13-109-16,2 4 0 16,0 17 0-16,0 24 0 15,0 38 0-15,15 31 0 16,8 0 0-16,-1-10 0 16,1-13 0-16,5-5 0 15,-3-14-476-15,-3-10-744 0</inkml:trace>
  <inkml:trace contextRef="#ctx0" brushRef="#br0" timeOffset="30538.6">19210 7863 2503 0,'0'0'759'0,"0"0"-418"16,0 0-42-16,0 0-105 15,0 0-194-15,0 0 0 16,0 123 0-16,9-60 0 15,-1-1 0-15,8-6 0 16,4-10 0-16,7-14 0 16,4-16-3-16,2-16-21 15,2-5 24-15,-7-34 7 16,-10-13 13-16,-12-12-20 16,-6-4 0-16,-15 2 0 0,-22 13 0 15,-11 20 0-15,-5 19 0 16,0 14 0-16,1 23 0 15,12 26 0-15,27 33 0 16,13-10-144-16,0-12-979 0</inkml:trace>
  <inkml:trace contextRef="#ctx0" brushRef="#br0" timeOffset="30663.92">19965 8145 3044 0,'0'0'840'0,"0"0"-628"0,0 0-212 16,0 0 0-16,0 0-24 16,0 0-793-16</inkml:trace>
  <inkml:trace contextRef="#ctx0" brushRef="#br0" timeOffset="31169.42">20644 7925 2704 0,'0'0'982'0,"0"0"-572"16,0 0-410-16,0 0 0 0,0 0 0 15,-117-25 0-15,99 75 0 16,5 15 0-16,6 5 0 16,7-2 0-16,0-10 0 15,24-13 0-15,5-18-11 16,5-17-23-16,1-10 16 15,-2-15 18-15,-1-24 0 16,-10-11 20-16,-8-12 1 16,-10-8 1-16,-4-8-22 15,0-1 0-15,-4 7 0 16,1 6 0-16,3 12 0 16,10 10 0-16,27 2 0 0,19 2 0 15,15 0 0-15,10-5-18 16,0 0-74-16,-11-10-14 15,-15-5 31-15,-20-6 51 16,-23-2 24-16,-12 0 41 16,-6 11 56-16,-21 15 32 15,-2 22-81-15,-2 20-48 0,0 44 0 16,2 68 0-16,8 67 0 16,15 35 0-16,6 13 0 15,4-12 0-15,14-31 0 16,-3-10 0-16,-1-13 0 15,-5-20 0-15,-5-35 0 16,-4-30 0 0,0-28-15-16,0-20-288 0,-6-10-197 15,-12-6-383 1,0-12-770-16</inkml:trace>
  <inkml:trace contextRef="#ctx0" brushRef="#br0" timeOffset="31304.24">20956 8510 2061 0,'0'0'921'0,"0"0"-380"0,0 0-241 16,0 0-121-16,130-128-116 16,-52 89-63-16,53-29-6 31,-15 10-233-31,-11 0-659 0</inkml:trace>
  <inkml:trace contextRef="#ctx0" brushRef="#br0" timeOffset="32631.02">22086 7221 2286 0,'0'0'780'0,"0"0"-226"15,0 0-221-15,0 0-190 16,0 0-143-16,0 0 0 16,0 0 0-16,-87 240 0 15,87-79 0-15,8-5 0 16,0-35 0-16,3-39 0 15,-1-26 0-15,5-12 0 16,3-6 0-16,4-6-72 16,2-10-32-16,5-22 31 15,0-6 53-15,2-32 20 0,1-16 36 16,-1-10 23 0,-2-4-4-16,-2 3-4 0,-3 9 17 15,-6 16-68-15,-7 14 0 16,-4 14 0-16,-3 12 0 15,1 0 0-15,1 28 0 16,4 10 0 0,0 8 0-16,9 2 0 0,2-3 0 15,4-11 0-15,6-12-9 16,5-14-21-16,1-8 18 0,4-10-2 16,-3-16 14-16,-1-8 9 15,-1-1 6-15,-5-1 26 16,-6 6-41-16,-3 6 0 15,-9 6 0-15,-1 4 0 16,-3 6 0-16,-5 2 0 16,0 0 0-16,1 4 0 15,-5 0 0-15,2 0 0 16,-2 0 0-16,0-2 0 16,0-2 0-16,0-2 0 15,0-2 0-15,0-2 0 16,-5 0 0-16,-5 2 0 15,-1 2 0-15,-3 4 0 0,-3 4 0 16,-4 0 0-16,-1 20 0 16,-1 10 0-16,6 10 0 15,3 6 0-15,7 1 0 16,7-4 0-16,0-4 0 16,17-7 0-16,7-8 0 15,7-8 0-15,7-11 0 16,4-5 0-16,5 0 0 15,2-15 0-15,0-11 0 16,-3-6 0-16,-3-7 0 16,-3-1 0-16,-6-4 0 0,-5 2 0 15,-5 2 0-15,-3 4 0 16,-11 6 0-16,-3 4 0 16,-5 10 0-16,-2 4 0 15,0 6 0-15,0 4 0 16,0 2 0-16,0 0 0 15,-4 0 0-15,-3 0 0 16,1 6 0 0,2 6 0-16,-4 4 0 0,4 2 0 15,2 0 0-15,2 2 0 0,0 0 0 16,0-2 0-16,0-2 0 16,0-2 0-16,10-2 0 15,4 0 0-15,4-2 0 16,2 0 0-1,5-2 0-15,2-2 0 0,-1-4 0 16,-2-2 0-16,3 0 0 16,-4-8 0-16,-5-14 0 15,-3-2 0-15,-4-8 0 16,-2-2 0-16,-2-8 0 16,1-4 0-16,-3-2 0 15,2-1 0-15,-3 9 0 0,1 10 0 16,-5 12 0-16,0 10 0 15,0 8 0-15,0 0 0 16,0 6 0-16,-11 12 0 16,-3 2 0-16,5 1 0 15,3-3 0-15,-1-5 0 16,4-3 0 0,3-6 0-16,0 1 0 0,0-5 0 15,0 0 0-15,0 0 0 16,3 0 0-16,8 0 0 15,2 0 0-15,3 1 0 16,6 14 0-16,5 7 0 0,4 12 0 16,2 6 0-1,-2 8 0-15,-4 4 0 0,-8 0 0 16,-11-4 0-16,-8-2 0 16,-11-6 0-16,-26-5 0 15,-19-7 0-15,-20-6-36 16,-53-18-135-16,12-4-361 15,11 0-660-15</inkml:trace>
  <inkml:trace contextRef="#ctx0" brushRef="#br0" timeOffset="32798.87">21959 7696 3172 0,'0'0'750'0,"0"0"-576"0,0 0-174 16,190-86 0-16,-6 36 0 16,30-15 0-16,-39 15 0 15,-42 6-804-15</inkml:trace>
  <inkml:trace contextRef="#ctx0" brushRef="#br0" timeOffset="33034.75">24448 7499 1964 0,'0'0'1071'15,"0"0"-409"-15,0 0-263 16,0 0-399-16,0 0 0 15,0 0 0-15,0 0 0 16,169-64 0-16,-61 64 0 16,-17 6-787-16,-14 12-1704 0</inkml:trace>
  <inkml:trace contextRef="#ctx0" brushRef="#br0" timeOffset="33169.65">24502 7972 2417 0,'0'0'859'15,"0"0"-352"-15,0 0-194 16,0 0-313-16,160-29 0 16,-68 3 0-16,43-23 0 15,-21 8-264-15,-14 0-1488 0</inkml:trace>
  <inkml:trace contextRef="#ctx0" brushRef="#br0" timeOffset="33500.71">25801 7016 2607 0,'0'0'698'0,"0"0"-323"0,0 0 41 0,0 0-416 15,-18-108 0-15,13 108 0 16,1 12 0-16,0 56 0 16,-1 54 0-16,5 53 0 15,0 19 0-15,9-7 0 16,6-29 0-16,-3-46 0 16,-6-29 0-16,1-29 0 15,7-8-15-15,-4-10-474 16,3-14-497-16</inkml:trace>
  <inkml:trace contextRef="#ctx0" brushRef="#br0" timeOffset="33704.83">26310 6976 2824 0,'0'0'738'15,"0"0"-432"-15,0 0-78 16,0 0-228-16,-52 134 0 0,52 21 0 15,19 25 0 1,14 5 0-16,-1-21 0 16,-12-27 0-16,-9-27 0 15,-9-30 0-15,-2-24 0 0,0-12-41 16,0 2-296-16,0-10-339 16,7-10-866-16</inkml:trace>
  <inkml:trace contextRef="#ctx0" brushRef="#br0" timeOffset="33834.18">27081 8103 3148 0,'0'0'722'0,"0"0"-496"16,0 0-226-16,0 0 0 15,0 0-3-15,0 0-789 0</inkml:trace>
  <inkml:trace contextRef="#ctx0" brushRef="#br0" timeOffset="34134.78">22942 9444 4096 0,'0'0'0'16,"160"-31"-41"-16,46 10 27 16,74-1 14-16,61 0 0 15,35-4-80-15,1-12-145 16,6-14 87-16,-15-12-21 16,-47 0-2-16,-70 2 69 15,-88 15 72-15,-87 17 20 16,-64 12 0-16,-100 14-189 15,-17 4-460-15,-24 0-580 0</inkml:trace>
  <inkml:trace contextRef="#ctx0" brushRef="#br0" timeOffset="34305.24">23762 9761 1015 0,'0'0'2222'0,"176"-16"-1638"16,89-28-381-16,85-16-131 15,71-16-72-15,32-6 0 16,-29 3 0-16,-25 5 0 0,-55 6 0 16,-117 24-141-1,-77 12-1003-15</inkml:trace>
  <inkml:trace contextRef="#ctx0" brushRef="#br0" timeOffset="34435.43">27440 9414 3148 0,'0'0'708'0,"0"0"-468"16,0 0-240-16,0 0-117 0,0 0-846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45:27.905"/>
    </inkml:context>
    <inkml:brush xml:id="br0">
      <inkml:brushProperty name="width" value="0.05292" units="cm"/>
      <inkml:brushProperty name="height" value="0.05292" units="cm"/>
      <inkml:brushProperty name="color" value="#FF0000"/>
    </inkml:brush>
  </inkml:definitions>
  <inkml:trace contextRef="#ctx0" brushRef="#br0">2081 8466 940 0,'0'0'148'0,"0"0"-50"15,0 0 30-15,0 0-128 16,0 0-243-16,86-116 18 16,-34 73-288-16</inkml:trace>
  <inkml:trace contextRef="#ctx0" brushRef="#br0" timeOffset="378.02">4919 6070 1120 0,'0'0'266'16,"0"0"-125"-16,0 0 9 0,0 0-78 15,0 0-52-15,0 0 2 16,0 0-15-16,-35 0 17 16,35 0 5-16,0 0-14 15,0 0 2-15,-2 0-17 16,-14 0-69-16,0 0-161 16,-4 2-848-16</inkml:trace>
  <inkml:trace contextRef="#ctx0" brushRef="#br0" timeOffset="939.3">2009 8979 667 0,'0'0'104'0,"58"131"-76"16,-11-45-28-16,6 6-112 0</inkml:trace>
  <inkml:trace contextRef="#ctx0" brushRef="#br0" timeOffset="30109.81">4876 4863 2311 0,'0'0'529'0,"0"0"-289"0,0 0 18 16,0 0-131-16,0 0-104 16,0 0-11-16,6 11-11 15,0 11 0-15,1 0 32 16,-3-1-14-16,0-3 8 15,1-8-7-15,0-6-4 16,6-4 77-16,6-4 35 16,17-24-59-16,15-12 3 15,13-14-48-15,9-11-11 16,3-3-1-16,-5 2-10 16,-9 10 6-16,-10 12-8 15,-19 15 0-15,-14 11 8 16,-7 11-7-16,-8 4 8 0,-2 3-9 15,0 0 0-15,0 0-1 16,0 0-37-16,-16 17-174 16,-7 2-459-16,-6 2-1075 0</inkml:trace>
  <inkml:trace contextRef="#ctx0" brushRef="#br0" timeOffset="48506.07">9574 6834 722 0,'0'0'224'16,"0"0"-39"-16,0 0-24 16,0 0-32-16,0 0-90 15,0 0-39-15,91-78-58 16,-43 61-2-16,6 3 7 15,0 2 35-15,-6 1-31 16,-7 0-26-16,-10 1 59 16,-13 2 16-16,-11 0 130 0,-7 4 99 15,0 0-77 1,-25 4-55-16,-10 0-54 0,-8 6-13 16,-10 20-18-16,-5 14-10 15,-4 19 12-15,-12 31-8 16,0 34-6-16,6 24 0 15,12 9 0-15,27-31 0 16,17-31-1-16,12-37-8 16,14-6-1-16,28-2-21 15,20-2-17-15,34-8-22 16,36-28-33-16,-7-12-40 0,-12-14-3 16,-17-26 10-16,-27-4 37 15,-4-13 99-15,-7-8 71 16,-25-6 161-16,-24-5 0 15,-9-6-7-15,-23-4 34 16,-23-7-38-16,-14 1-96 16,-11 4-60-16,-12 12-40 15,-2 18-25-15,3 26-8 16,6 28-82-16,1 34-139 16,21 22-244-16,19 0-1114 0</inkml:trace>
  <inkml:trace contextRef="#ctx0" brushRef="#br0" timeOffset="48644.68">10550 7178 2322 0,'0'0'646'16,"0"0"-559"-16,0 0-87 15,0 0-580-15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50:41.604"/>
    </inkml:context>
    <inkml:brush xml:id="br0">
      <inkml:brushProperty name="width" value="0.05292" units="cm"/>
      <inkml:brushProperty name="height" value="0.05292" units="cm"/>
      <inkml:brushProperty name="color" value="#FF0000"/>
    </inkml:brush>
  </inkml:definitions>
  <inkml:trace contextRef="#ctx0" brushRef="#br0">6093 4488 988 0,'0'0'149'0,"0"0"-148"16,0 0 48-16,-133-22 39 0,75 17-21 15,-10 1 13-15,-7 3 5 16,-29 1 19-16,-31 0 17 15,-27 10-35 1,-14 9-22-16,5 3-43 0,13 5-21 16,15-1 5-16,7 6-4 15,4 4 8-15,5 6-9 16,-2 10 0-16,-6 10 5 16,-8 9-4-16,-9 9-1 15,-6 6 1-15,-4 6 0 16,-6 4 5-16,1 6-6 15,2 1 0-15,7-3-1 0,14-5 1 16,9-5 0-16,13-2 0 16,6 2 1-16,-2 7 13 15,-6 8-5-15,-4 10 3 16,-1 13 13-16,2 3-14 16,13 5 0-1,7 2-10-15,14 3 5 0,6 5-6 16,11 3-9-16,4-5-24 15,-1 1 13-15,7-4 8 16,-4 4 7-16,7 3 4 16,11 3 2-16,0 5 17 15,3 5-16-15,2 5-2 16,-6 3-11-16,-1-9-47 0,-1-3-37 16,-3-12 35-16,4-4 50 15,5-2 10-15,3-5 1 16,2-2 18-16,9-10 50 15,16-17-40-15,12-23-19 16,7-20 1-16,13 1 5 16,21 6-16-16,13 10-12 15,15 3-17-15,32-6 14 16,39-6 9-16,39-6 6 16,17-9 10-16,-2-13-10 0,-13-12 0 15,-25-8-2-15,0-4 1 16,-10-8 0-16,-3-10-5 15,-3 0 6 1,-1-14 1-16,1-16 1 0,3-12 27 16,7-5-1-16,6-3 13 15,9 0 23-15,5 0 27 16,4-8-16-16,2-2 9 16,1-6-20-16,-3-8-35 15,-13-1-17-15,-9-7-6 16,-10-8-5-16,-4-10-1 15,2-9 1-15,-2-13 4 16,2-4-5-16,-3-3-1 0,-1-3-30 16,0 1 7-16,-4-1 5 15,-7-6-21-15,-7-3 25 16,-6 3 14-16,-7 0 1 16,-2 6 47-1,-3-1 12-15,1 0-16 0,-1-1-14 16,3-2-28-16,-2 0 8 15,-3 4-9-15,-2-3 3 16,-2 0-3-16,-8-1 7 16,-10-6 7-16,-9-2 50 15,-6-7 23 1,-6-7 15-16,-1-2-47 0,-5-5-12 16,-2 6-30-16,-9 15-12 0,-10 16 0 15,-15 25 10-15,-6 27-11 16,0 18 6-16,-19 6 59 15,-13-10 56-15,-10-8-12 16,-12-13-46-16,-3 3-21 31,-3-6-13-31,-10-14-28 0,10 7-2 0,-3-1-26 16,1 2-4-16,2 22 19 16,-16 0-11-16,-11 16 0 15,-21 11 22-15,-31 19-3 0,-21 19 3 16,15 5-28-16,36 0-89 15,18 19-136 1,43-5-212-16,6-4-314 0</inkml:trace>
  <inkml:trace contextRef="#ctx0" brushRef="#br0" timeOffset="2478.23">10133 4375 497 0,'0'0'286'16,"0"0"-64"-16,0 0-60 15,0 0 2-15,0 0-34 16,-121-56-42-16,84 42-7 15,-8-4 42-15,-4 2 48 0,-5-2-6 16,-4 0-57-16,-8 6-51 16,-7 4-30-16,-6 4-27 15,-6 4 7-15,-1 0-7 16,-1 12-31-16,2 8 0 16,4 4-1-16,4 0 2 15,6 2 5-15,1 0 20 16,10 2 4-16,5 0-5 15,4 0-3-15,5 4-6 16,4 5-38-16,3-1-5 16,-4 6-11-16,-1 2 29 0,-4 4 34 15,0 2 0 1,-2 2 6-16,2 0 5 0,1 2-5 16,1 1 11-16,3 5-4 15,1 6-7-15,4 6 0 16,-1 26-1-16,0 33-9 15,-3 31 10-15,1 11-1 16,7-5-8-16,8-16-45 16,4-13 36-16,4 3 17 15,5-3-4-15,3 1-4 16,10-2 9-16,0-4-31 0,2 3-20 16,17-7-38-16,1-9 56 0,-3-23 32 15,-1-22-8 1,-7-16 9-16,0 0 6 0,0 12-5 15,4 11 10 1,5 13-1-16,2-4-9 0,4-3 5 16,3-5-6-16,5-6-3 15,-1-4 3-15,0-2 0 16,0-4-25-16,0-1-11 16,0-1-8-16,1 0 24 15,-3 4-53-15,2 0-25 16,-2 3-10-16,-4-1 0 15,-1 0 24-15,-2-2 15 0,0-1 66 16,1-4 3-16,-4 0 0 16,6-3 30-16,0-4 51 15,4-2 32-15,0-2-23 16,4-6-32-16,0-3 43 16,3-7-31-1,5-2 11-15,-4-6-31 0,5-2-14 16,0-2-18-16,-1-4-5 15,1-2-6-15,-4-2 0 32,0-2-7-32,-2 0 1 0,-1-2 9 0,3-2 2 0,2 0 3 15,5-2-7 1,1 3-6-16,6-2-1 0,2 4 11 16,1-1-12-16,8 0-18 15,3 1-1-15,5 0 19 16,4 1-7-16,-2 0-49 31,0 2 32-31,-1 0 23 16,-5 2-5-16,-5 0-61 15,0-2 47-15,1 0 20 16,1-2 85-16,3 0-51 16,7-4-27-16,3 0 63 0,8-4-7 15,22 0-40 1,27-4 42-16,24-4 1 0,9 0 20 15,-7 0 4-15,-8-2-18 16,-18-6 2-16,-5-2-25 16,-6-2-8-16,-5-2-19 15,2-4-20-15,7 0-2 16,9 0 8-16,11 2-7 16,13 0 6-16,10 2 4 15,3 0-2-15,1 2 14 16,-3 2-3-16,-3 2 4 15,-4 0-12-15,6 2 42 16,-14 1-10-16,-2 0-20 0,-14 1 133 16,-8-2-101-1,1-1-44-15,-2 0 9 0,4-1-10 16,7-2 9-16,-4-2-2 16,7 2 29-16,2-1-11 15,-27 1-18-15,-20 0-12 16,-21 1-12-16,-10-4 4 15,11-1 2-15,9 0-1 16,7-2-1-16,-12 2-7 16,-8-2 8-16,-9 0-3 0,0-2-4 15,7-4 8 1,1-2-6-16,6-4 5 0,0-2-24 16,0 0-39-16,-3 0 45 15,0 2 14-15,-5 3 4 16,-1 2 1-16,-5 2 0 15,-7 3 9-15,-6 3 8 16,-8-2 30-16,-1 1-11 16,-5-2-5-16,2-2 9 15,-1-2-8-15,1 0-5 16,0-2 7-16,-2 2-13 16,0 0 9-16,-4 0 2 0,-1 0-7 15,-4 0 13-15,3-4-19 16,-3-2-1-16,0-4 4 15,0-8-21-15,6-11 17 16,-4-11-12-16,9-26-6 16,-7 0 9-16,-3-7-9 15,-6-3-6-15,-15 14 4 16,-9-6 2-16,-2 1-1 16,-8 5-11-16,-17 0-3 0,-2-2 14 15,-4-3-27 1,-9-19 19-16,-10-24 9 15,-18-36 0-15,-5-23 9 0,-6-8-3 16,4 5-4-16,6 11-4 16,-1 3-20-16,-3-1 14 15,-6 5 7-15,-11 4-32 16,-8 1 6-16,-9 5 12 16,-13 1-14-16,-16 9-16 15,-15 9-12-15,-21 11-19 16,-24 8 39-16,-22 8-2 15,-15 3 39-15,-9 7-1 16,-4 8-17-16,7 7 2 0,6 15-6 16,9 12-41-16,10 13-45 15,8 12 7-15,11 9 18 16,2 6 53-16,4 7-12 16,0 6-23-16,-5 6-38 15,1 3 15-15,-2 4-55 16,6 2 93-16,4 0-58 15,0 0 41-15,0 0 32 16,-6 4 7-16,-10 12 2 16,-10 14 14-16,-5 15 12 15,4 11 1-15,11 8 16 0,14 6-2 16,13 6 13-16,9 1-28 16,9 3-73-16,11 8-301 15,5 12 284-15,37-17 42 16,19-9-635-16</inkml:trace>
  <inkml:trace contextRef="#ctx0" brushRef="#br0" timeOffset="3164.29">12606 10189 798 0,'-183'-7'172'0,"-38"6"-129"16,5 1-43-1,-13 0 0-15,-16 9-33 0,-9 4-116 16,-9-1 149-16,-9-2 3 16,0 4 129-16,-6 4 47 15,1 6 21-15,13 8-93 16,2 0-107-16,73-4-62 16,38-6-200-16</inkml:trace>
  <inkml:trace contextRef="#ctx0" brushRef="#br0" timeOffset="3400.49">7312 10802 707 0,'-169'40'215'0,"-14"3"-111"16,34-16-70-16,7 0-13 15,3-2-21-15,6 1 16 16,4 3-15-16,8 1 29 16,18-4 44-16,19-4-44 15,16-4-2-15,8 2-28 16,-11 6-15-16,-9 8 7 15,-14 8 7-15,1 4-22 16,-1 8 20-16,0 5-3 0,3 5-18 16,-29 22-46-1,24-14-151-15,14-10-121 0</inkml:trace>
  <inkml:trace contextRef="#ctx0" brushRef="#br0" timeOffset="4202.56">6129 13569 1038 0,'251'20'189'0,"57"2"-189"15,-11-10-47 1,6-2 19-16,7-2 28 0,1 1 0 16,5-1 20-16,12 2 75 15,7-5 42-15,6 2 1 16,8 0-34-16,6-3-2 0,5-1-25 15,1-1-27-15,-2 0-18 16,-1 4 0-16,4 4-21 16,5 2-3-16,-6 0-2 15,-9-4-6-15,-20-8 0 16,-26 0-63-16,-26 0 7 16,-32-10 56-16,-32-12 0 15,-25-8 64-15,-17-10 68 16,-9-11 47-16,-3-11-28 15,-1-12-35-15,-7-14-40 0,-14-15-31 16,-15-9-35 0,-18-10 3-16,-23-6-6 15,-24-3-6-15,-27-1-1 0,-19-2 1 16,-14-1 49-16,-2-1 36 16,-10-7-38-16,8-9-14 15,4-9-22-15,4-3-12 16,21 2 0-16,-2 9 0 15,-10 17 0-15,-8 30 14 16,-5 22-14-16,0 19 7 16,-20 5 2-16,-30-28 7 0,-43-30-5 15,-61-31-11 1,-42-1-39-16,-36 17-13 0,-20 29-33 16,-8 34 35-16,-28 18 18 15,-14 12 4-15,-17 4 27 16,-2 6-5-1,-2-3 6-15,0 4 2 0,7 4-2 16,24 6 0-16,24 10-1 16,43 9 1-16,38 0-7 15,52 16-17-15,39 6-157 16,32-1 34-16,5 20-26 16,10-2-124-16,11-3-248 15</inkml:trace>
  <inkml:trace contextRef="#ctx0" brushRef="#br0" timeOffset="4312.64">11759 10367 1920 0,'0'0'394'16,"0"0"-302"-16,0 0-55 16,0 0-37-16,0 0-1092 0</inkml:trace>
  <inkml:trace contextRef="#ctx0" brushRef="#br0" timeOffset="80777.73">7550 5984 484 0,'212'0'162'16,"31"0"-87"-1,-25 0-57 1,-8 0 13-16,-21 0-18 16,-26-3 7-16,-43-4-19 15,-37-1 74-15,-37 3 35 16,-19 1 90-16,-7 0-3 16,-9 3-21-16,-1-2-18 0,-10 3-14 15,0 0 2-15,0 0-36 16,0 0-45-16,0 0-65 15,0 0-80-15,-10 0-68 16,-28 0-135-16,1 0-108 16,-11 0-415-16</inkml:trace>
  <inkml:trace contextRef="#ctx0" brushRef="#br0" timeOffset="81030.66">6204 5863 758 0,'0'0'473'0,"0"0"-448"16,0 0-25-16,132-12 17 15,-65 10-2-15,11 2-15 32,62 0-32-32,-17 0-7 0,-3-2-140 0</inkml:trace>
  <inkml:trace contextRef="#ctx0" brushRef="#br0" timeOffset="81234.62">8354 5839 1011 0,'0'0'516'0,"0"0"-147"0,0 0 145 16,0 0-209-16,0 0-43 16,0 0-143-16,0 0-69 15,-10 12-43-15,10-12 4 16,0 0-11-16,0 0-24 16,0 0 16-16,0 0-10 31,0 0-9-31,0 0-9 0,-11 0-135 0,-5 0-476 15,1-8-1388-15</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44:26.911"/>
    </inkml:context>
    <inkml:brush xml:id="br0">
      <inkml:brushProperty name="width" value="0.05292" units="cm"/>
      <inkml:brushProperty name="height" value="0.05292" units="cm"/>
      <inkml:brushProperty name="color" value="#FF0000"/>
    </inkml:brush>
  </inkml:definitions>
  <inkml:trace contextRef="#ctx0" brushRef="#br0">1477 3884 1758 0,'0'0'362'0,"0"0"14"15,0 0-98-15,0 0-103 0,0 0-42 16,0 0-54-16,-105-36-7 16,60 36 11-16,-6 20 12 15,-6 4-6-15,-1 6-28 16,4 2-8-16,9 4-19 16,14 0-10-16,13 0-9 15,14 1-15-15,4-4 0 16,15-2 0-16,21-1 0 15,17-4-1-15,12 0-5 16,11 0-38-16,4 4-13 16,-6 4-61-16,-10 4-21 0,-22 2-14 15,-19 4 45 1,-23-2 65-16,-14 1 43 0,-32-5 1 16,-19-4 60-16,-9-6 40 15,1-8 11-15,6-8 3 16,11-10-23-16,17-2-1 15,14 0-41-15,14-8-29 16,11-10-21-16,9-2-8 16,31-4-53-16,15-4-67 15,14-2-128-15,41-12-77 16,-17 6-271-16,-15 3-191 0</inkml:trace>
  <inkml:trace contextRef="#ctx0" brushRef="#br0" timeOffset="801.9">1751 4118 1371 0,'0'0'512'0,"0"0"-157"16,0 0-9-16,4-126-46 16,-2 110-9-16,-2 12-80 15,0 4-79-15,0 22-78 16,0 22-15-16,0 17 27 16,-4 7-43-16,0 4 8 15,4 0-14-15,0-8-17 16,0-5 6-1,21-12-6-15,8-8 0 0,8-16 0 16,7-10-16-16,8-13-10 0,3-2-5 16,0-27-23-16,-3-7 16 15,-10-5 16-15,-9-6 22 16,-10 3 3-16,-15 6-3 16,-8 10 46-16,0 10 29 15,-8 10-3-15,-12 8-3 16,-4 12-51-16,-1 22-16 15,7 10 15-15,7 4-16 16,11 1-1-16,6-5 0 16,30-12 5-16,15-14-13 15,12-16-35-15,8-2-35 0,-1-28-8 16,-6-15 5-16,-8-7 47 16,-16-6 19-16,-15-6 15 15,-15-2 6-15,-10 1 70 16,0 4 14-16,0 9 29 15,-8 15-23-15,0 15 19 16,2 18-51-16,-1 4-64 16,3 40 0-1,-3 33 0-15,0 35 0 16,5 30 0-16,0 7 0 0,2-23 0 0,0-34 0 16,0-34 0-1,0-12 0-15,0 1 0 16,0-4 0-16,2-4 0 0,-2-17-3 15,0-18-57-15,0-2-15 16,0-30-72-16,0-35-82 16,0-33-24-16,0-4-38 15,0 6 53-15,0 10 116 16,0 24 113-16,-2-1 9 16,-7 1 130-16,3 14 76 15,1 12 43-15,5 10-67 0,0 9-50 31,15 12-87-31,17 5-21 0,7 0-16 0,6 26-8 16,0 8 15-16,-5 8-13 16,-13 4-2-16,-14 0-11 15,-13 0-22-15,-16-1 33 16,-28-8 0-16,-12-6 0 16,-6-9 6-16,2-10-6 15,7-12-43-15,6-28-143 16,15-15-489-16,12-5-745 0</inkml:trace>
  <inkml:trace contextRef="#ctx0" brushRef="#br0" timeOffset="927.89">2023 4106 1921 0,'0'0'1030'15,"0"0"-710"-15,0 0-146 16,0 0-134-16,146-25-40 15,-45 10-248-15,-7 1-828 0</inkml:trace>
  <inkml:trace contextRef="#ctx0" brushRef="#br0" timeOffset="1305.6">3335 4189 1328 0,'0'0'1662'0,"0"0"-1436"16,0 0-123-16,0 0-66 0,0 0-37 0,0 0-21 31,62-121-154-31,-42 94-4 0,-9-2 74 0,-7 5 77 16,-4 4 28-1,0 6 87-15,0 4 79 16,0 6 20-16,-4 4-20 16,2 2-60-16,2 28-65 15,0 14 2-15,0 17 20 16,0 7-13-16,0 6-7 16,0 2-32-16,0-4-11 15,4-5-52-15,6-12-127 16,-10-6-143-16,0-17-374 15,0-14-269-15</inkml:trace>
  <inkml:trace contextRef="#ctx0" brushRef="#br0" timeOffset="1430.95">3235 4594 1182 0,'0'0'1104'0,"0"0"-632"16,0 0-189-16,0 0-56 15,0 0-70-15,124 8-76 16,-55-8-54-16,7 0-27 15,18-27-102-15,-19 4-390 16,-19-1-707-16</inkml:trace>
  <inkml:trace contextRef="#ctx0" brushRef="#br0" timeOffset="1597.88">4030 4132 2522 0,'0'0'771'16,"0"0"-489"-16,0 0-168 16,0 0-114-16,0 0-147 15,0 0-336-15,0 0-354 16,102 57-378-16</inkml:trace>
  <inkml:trace contextRef="#ctx0" brushRef="#br0" timeOffset="1738.99">4105 4572 1422 0,'0'0'850'16,"0"0"-214"-16,0 0-272 16,0 0-218-16,0 0-146 15,0 0-239-15,0 0-740 0</inkml:trace>
  <inkml:trace contextRef="#ctx0" brushRef="#br0" timeOffset="1896.57">4346 4303 1735 0,'0'0'1145'16,"0"0"-772"-16,0 0-75 16,0 0-145-16,137-12-72 15,-64 6-62-15,4 0-19 32,2 6-234-32,-21 0-300 0,-27 0-474 0</inkml:trace>
  <inkml:trace contextRef="#ctx0" brushRef="#br0" timeOffset="2305.63">822 5061 1960 0,'0'0'589'0,"0"0"-311"15,0 0 29-15,0 0-47 16,0 0-42-16,0 0-148 16,0 0 26-1,223 82 23-15,28-48-46 0,65-4-8 0,43-6-12 31,18-7-45-31,-23-5-8 16,-2-5 0-16,-18-4-10 16,-47-3-35-16,-73 0-75 15,-77 0-1-15,-66-6 53 16,-40 2 68-16,-13 0 26 16,-9 1 107-16,-9-1 72 15,0 3-205-15,-7-2 0 16,7-4 0-16,3-4-87 15,21 0-937-15</inkml:trace>
  <inkml:trace contextRef="#ctx0" brushRef="#br0" timeOffset="2431.35">4968 5023 3192 0,'0'0'412'0,"0"0"-412"16,0 0-339-16,0 0-1156 0</inkml:trace>
  <inkml:trace contextRef="#ctx0" brushRef="#br0" timeOffset="5230.06">5092 7828 13 0,'0'0'1584'16,"0"0"-1310"-16,0 0 12 15,0 0-16-15,0 0-28 16,0 0-70-16,-31-44-21 0,23 42-15 16,-3 2 39-16,-3 0-40 15,-1 0-29-15,-3 14-7 16,-2 12-28-16,2 10-20 15,2 10-29-15,5 7-4 16,9 1-10-16,2 0-8 16,6-8 10-16,21-8-10 15,9-14-12-15,7-14-5 16,5-10-4-16,4-12 13 16,-6-24 7-16,-9-10 2 15,-12-8 20-15,-15-2 32 0,-10-1 11 16,0 7 7-16,-20 8-11 15,-7 12-24-15,-7 12-23 16,-1 16-13-16,-3 2-43 16,-15 24-181-16,8 6-524 15,9-1-902-15</inkml:trace>
  <inkml:trace contextRef="#ctx0" brushRef="#br0" timeOffset="5791.96">5115 7461 1721 0,'0'0'330'0,"0"0"-27"15,0 0 32-15,0 0-110 16,-118-46-98-16,72 46-15 16,-10 0 28-16,-9 12-24 15,-4 14-12-15,-1 10-44 16,-1 13-3-16,7 9-3 15,4 12-20-15,2 26 20 16,8 27-18-16,13 21 5 16,17 8 5-16,20-5-13 0,9-13-6 15,31-18-24-15,7-16 3 16,-1-21 2 0,4-23-8-16,8-10 0 15,31 0 18-15,36-10-18 16,33-26 0-16,-9-10-14 15,-28-40-11-15,-40-10 23 16,-12-20 2-16,10-36 15 16,-6-39 27-16,-6-23-7 15,-33 1 20-15,-28 15-55 0,-6 21 0 16,-14 27 0 0,-9 26 0-16,-9 24 0 0,-8 16 0 15,-13 2 0-15,-19 3 0 16,-30 15 0-16,4 18 0 15,-37 22-105-15,27 19-600 16,32-5-1002-16</inkml:trace>
  <inkml:trace contextRef="#ctx0" brushRef="#br0" timeOffset="7333.62">8780 5466 1644 0,'0'0'403'0,"0"0"-78"15,0 0 23-15,0 0-124 16,0 0-78-16,-125-26-32 15,88 38 18-15,-10 14-15 16,-6 12-45-16,-1 10-6 16,0 6 0-16,3 7-12 15,5 1-9 1,6 4-9-16,3 6-6 0,11 2 0 16,6 7-18-16,9 3-11 15,8 2 14-15,3 1-14 0,12-4 13 16,17-3-13-1,11-5 0-15,11-9-1 0,9-10-5 16,9-10 4 0,10-12-7-16,9-13 8 0,22-20 6 15,21-1-6-15,-9-24 0 16,-14-3-2-16,-17-8 4 16,-22-1 4-16,4-6-5 15,6-8 0-15,-11-6 5 16,-10-5-5-16,-9-1 44 15,-6-4-10-15,-12-4-2 0,-8-4 7 16,-11-2-19 0,-7-5-3-16,-5-1-18 0,0 2 0 15,-17 0 0-15,-12 4 0 16,-10 1 0-16,-5 7 0 16,-12 6 0-16,-9 10 0 15,-8 12 0 1,-30 10 0-16,-30 26 0 0,-36 16 0 15,-10 44-89-15,43 0-403 16,36-2-424-16</inkml:trace>
  <inkml:trace contextRef="#ctx0" brushRef="#br0" timeOffset="7704.33">8722 5811 1991 0,'0'0'744'0,"0"0"-394"15,0 0-33-15,0 0-147 16,0 0-100 0,0 0-38-1,0 0 32-15,0 118-16 16,0-63-34-16,-4 3 2 0,2 2-15 16,-3-2 0-16,3-4 7 15,2-10-8-15,0-8-1 16,0-12-9-16,0-10-97 15,0-14-119-15,2-8-291 16,5-14-445-16</inkml:trace>
  <inkml:trace contextRef="#ctx0" brushRef="#br0" timeOffset="22565.96">12927 5771 1247 0,'0'0'548'0,"0"0"-218"15,0 0 48-15,0 0-17 16,0 0-74-16,0 0-44 15,-27-24-62 1,27 22-37-16,0 0-33 0,0-4-27 0,0-2-34 16,23-4-37-16,10-1-11 15,13 2 6-15,8 3-8 16,2 8-18-16,-5 0-3 16,-9 19-45-16,-17 18-4 15,-18 9 2-15,-7 12 22 16,-21 4 22-16,-23 1 0 15,-7-4 13-15,-5-4 10 16,2-13 2-16,14-10-1 16,11-12 42-16,20-10 8 15,9-10 5-15,21 0-10 0,27-10-22 16,21-8 1 0,12 0-24-16,6 4-7 0,-8 6-16 15,-9 6-34-15,-19 2-64 16,-22 0-83-16,-17 2-36 15,-17 8-95-15,-19-2-242 16,-5-4-587-16</inkml:trace>
  <inkml:trace contextRef="#ctx0" brushRef="#br0" timeOffset="23007.05">13293 5542 1918 0,'0'0'698'15,"0"0"-334"-15,0 0-73 16,-135-76-134-16,91 64-91 16,-5 10-15-16,-9 2-11 15,-9 16-10-15,-6 24-1 16,-8 14-8-16,6 16 9 16,3 9 1-16,12 5-4 15,13 4 12-15,23 0-21 0,19 2-17 16,10-3 25-1,42-3-13 1,37 0-4-16,38-5-9 0,32-15-7 0,14-20-8 16,-8-32-9-16,-35-12 11 15,-36-14 12-15,-27-15 2 16,-10-4 11-16,-1-15-2 16,0-16 13-16,-1-29 61 15,-19-23-8-15,-20-23 15 16,-11 13-91-16,-5 22 0 15,-22 32 0-15,-4 18 0 0,-11-5 0 16,-16 3 0 0,-12 4 0-16,-5 18 0 0,-6 22 0 15,2 12 0-15,-22 48-93 16,23 6-603-16,25 0-1461 0</inkml:trace>
  <inkml:trace contextRef="#ctx0" brushRef="#br0" timeOffset="23770.18">16632 5795 1802 0,'0'0'740'16,"0"0"-375"-16,0 0-87 16,0 0-119-16,0 0-113 15,0 0-35-15,0 0 4 16,-23 30-9-16,21-22 0 15,0-6 3-15,2-2 45 16,0 0 97-16,0-6-1 16,14-16-46-16,8-4-61 0,7-2-37 15,4 2 3-15,8 3 3 16,-1 8-12-16,-1 8 0 16,2 7-5-16,-3 0-7 15,-7 18 12-15,-6 9-29 16,-12 5-17-16,-11 4-38 15,-2 0 30-15,-13 0 36 16,-14-6 4-16,-2-6 8 16,2-4 6-16,7-8 27 15,7-6 23-15,8-2-13 0,5-4-5 16,0 0 2-16,3 0-4 16,19 0-22-16,9 0-2 0,9 7-6 15,4 7 0-15,4 8-20 16,-9 7-37-16,-7 8-15 15,-10 3-30-15,-13-2 9 16,-9-2 54-16,-2-4 9 16,-25-8 30-16,-11-8 15 15,-8-8 29-15,-8-8 31 16,0 0-33-16,3-10-30 16,9-14-12-16,13-24-173 15,14 4-650-15,15 4-1438 0</inkml:trace>
  <inkml:trace contextRef="#ctx0" brushRef="#br0" timeOffset="24194.86">17037 5522 1461 0,'0'0'722'16,"0"0"-440"-16,-171-130 179 15,95 86-227-15,3 12-35 16,-1 18-49-16,1 14-45 15,2 12-50-15,1 34-14 0,-3 32 2 16,6 34 17-16,20 27-15 16,21 7-6-16,26-7-10 15,26-13-13-15,36-16-5 16,6-18 2-16,1-17-1 16,26-5-12-16,19-14-21 15,22-12-13-15,17-14 8 16,-12-30-1-16,-32-18 27 15,-22-16 2-15,-25-2 7 16,-10-8 45-16,1-16 6 16,-4-15-8-1,-5-13-3-15,-17-8-49 0,-15-1 0 16,-12 2 0-16,-2-2 0 0,-27 7 0 16,-16 6 0-16,-11 7 0 15,-13 15 0-15,-16 16 0 16,-22 20 0-16,-28 26 0 15,-24 4 0-15,23 20-541 16,34 2-2269-16</inkml:trace>
  <inkml:trace contextRef="#ctx0" brushRef="#br0" timeOffset="25797.07">19040 8231 1245 0,'0'0'1352'0,"0"0"-804"16,0 0-195-16,0 0-138 15,0 0-127-15,0 0-59 16,-120 137 5-16,84-57 16 16,3 6-34-16,4 0-7 15,2-10 4-15,6-14-12 16,5-13-1-16,7-19 1 16,9-16 0-1,0-12 8-15,11-2-8 0,24-12 8 16,17-18 10-16,10-5-19 15,7 4 10-15,-2 4-10 16,-5 16-1-16,-8 8-7 16,-11 3 2-16,-12 11-1 0,-10 7 7 15,-4 0-12 1,-9-4 12-16,-4-6-23 16,-1-6 17-16,-3-2 6 15,0-6 15-15,0-20-14 16,0-10 13-16,-7-7-14 15,-1-1 35-15,1 4-16 16,2 8 19-16,0 14-4 16,1 12-34-16,0 6 0 15,-1 26 0-15,3 22 0 16,0 14 0-16,2 11 0 0,0-1 0 16,0-6 0-16,0-6 0 15,7-10-131-15,-3-7-343 16,-2-14-373-16,0-14-313 15</inkml:trace>
  <inkml:trace contextRef="#ctx0" brushRef="#br0" timeOffset="26200.81">19217 7947 696 0,'0'0'1574'0,"-139"-40"-945"15,57 29-321-15,-3 11-35 0,8 11-120 16,7 35-90 0,1 36-17-16,7 40 4 0,8 43-13 15,16 21 7-15,28-5-26 16,10-15-3-16,39-28 1 16,26-16-16-16,4-23 0 15,1-25 0-15,25-12-6 16,24-22-4-16,23-20-7 15,23-20-1-15,-11-32 17 16,-21-40 0-16,-26-2 1 0,-6-32 2 16,-24-14 43-1,-25-13 21-15,-15-23-8 0,-35 13-2 16,-6 1-56-16,-38 13 0 16,-9 23 0-16,-7 26 0 15,-32 2 0-15,-34 24 0 16,-28 26 0-16,-26 28 0 15,2 69-3-15,54 6-231 16,16 1-786-16</inkml:trace>
  <inkml:trace contextRef="#ctx0" brushRef="#br0" timeOffset="27127.83">15908 10894 1614 0,'0'0'731'0,"0"0"-257"31,0 0-127-31,0 0-63 0,0 0-152 0,0 0-90 16,0 0-13-16,-51 91 56 16,33-27-38-16,7 0-7 15,11 0-13-15,0-8-18 16,18-6 5-16,17-5-8 16,7-8-6-16,6-4 10 15,-4-1-9-15,-4-2 5 16,-11 0-6-16,-11 2 0 15,-14 0 3-15,-4 0-3 16,-18 0 0-16,-24-2 36 0,-12-6-25 16,-8-6 7-1,-5-8-18-15,3-10-21 0,1-28-174 16,16-14-491-16,19-10-846 16</inkml:trace>
  <inkml:trace contextRef="#ctx0" brushRef="#br0" timeOffset="27300.72">16000 10983 2410 0,'0'0'831'0,"0"0"-575"0,0 0 15 16,124-34-118-16,-55 24-93 16,7 1-49-16,-2 4-11 0,-3 5-150 15,-20 0-518 1,-20 0-592-16</inkml:trace>
  <inkml:trace contextRef="#ctx0" brushRef="#br0" timeOffset="27700.99">16295 10571 851 0,'0'0'1091'15,"0"0"-488"-15,-133-28-120 16,64 28-169-1,-9 22-80-15,-7 27-82 0,-15 31-31 16,-7 40-35-16,0 34-13 0,18 13-25 16,33-9-8-1,39-15-40 1,17-25 0-16,31-19 0 0,13-19 0 0,5-20 0 16,31 0 0-16,42 4 0 15,42-10 0-15,21-12-33 16,-10-38-32-16,-16-8 26 15,-28-38 32-15,-22-2 7 16,-28-4 3-16,-23 0 39 16,-16-7 28-16,7-28-41 0,-7-36-29 31,-9-36 0-31,-23-9 0 0,-12 12 0 16,-46 20 0-16,-10 37 0 15,-39 9 0-15,-24 26 0 16,-14 28 0-16,-29 24 0 15,2 30 0-15,-19 36 0 16,39-2-264-16,14-8-1564 0</inkml:trace>
  <inkml:trace contextRef="#ctx0" brushRef="#br0" timeOffset="28440.92">10850 11360 1986 0,'0'0'618'0,"0"0"-391"16,0 0 42-16,0 0-79 16,0 0-73-16,0 0-32 15,0 0 59-15,-29-53-9 16,7 92-58-16,-7 15-11 16,-4 30 24-16,8 32-47 15,13 24-14-15,12-11-9 0,8-29-20 16,23-36 0-16,9-26 0 15,14 1 0-15,8-5 0 16,7-10-3-16,-3-19-12 16,-7-5 7-16,-18-22 7 15,-16-14 1-15,-23-8 9 16,-2-2 9-16,-37 0-18 16,-17 10 0-16,-15 16 0 15,-4 20 0-15,-1 8 0 16,5 34-47-1,15 28-185-15,19-8-443 0,20-13-759 0</inkml:trace>
  <inkml:trace contextRef="#ctx0" brushRef="#br0" timeOffset="28866.7">10966 11026 1521 0,'0'0'648'0,"0"0"-291"16,-129-15 103-16,53 41-237 15,-20 42-54-15,-13 46 6 32,2 49-20-32,13 21-32 0,32 1-33 0,31-21-45 15,29-26-8-15,2-13-22 16,31-25-4-16,9-22 10 15,7-18-21-15,28-4 1 16,48 1 2-16,44-13-2 16,29-20-2-16,3-28-4 15,-12-50-11-15,-25-24 15 0,-24-19 2 16,-30-7 6 0,-37-12 16-16,-31-11 10 0,-29-9-33 15,-11-5 0-15,-25 1 0 16,-31 6 0-16,-19 10 0 15,-5 23 0-15,-29 9 0 16,-16 20 0-16,-11 28 0 16,-20 19 0-16,9 32 0 15,-4 51 0-15,37-2-102 16,16 0-1127 0</inkml:trace>
  <inkml:trace contextRef="#ctx0" brushRef="#br0" timeOffset="29466.52">6151 11281 489 0,'0'0'1383'0,"0"0"-884"15,0 0-181-15,0 0 38 16,0 0-87-16,0 0-122 15,0 0-50-15,42 16 4 16,4-6-19-16,6-3-47 16,8-6 1-16,-1-1 13 0,-10 0-11 15,-14 0 8 1,-14-1 11-16,-13-2 37 0,-5 3-94 16,-3 0 0-16,0 21 0 15,-11 16 0-15,-10 20 0 16,-1 11 0-16,1 12 0 15,4 4 0-15,1-3 0 16,10-11 0-16,4-14 0 16,2-26-179-16,4-14-483 15,8-16-528-15</inkml:trace>
  <inkml:trace contextRef="#ctx0" brushRef="#br0" timeOffset="29867.97">6459 10983 436 0,'0'0'2045'16,"0"0"-1512"-16,0 0-224 15,-145-66-64-15,107 61-96 16,-7 5-68-16,-6 24-38 16,-11 26-8-16,-14 33 10 0,-2 37-14 15,9 37 10 1,22 11-20-16,33-4-3 0,22-15 1 0,34-39-13 15,9-26-4 1,36-4 13-16,36-15-15 0,19-13 14 16,22-16-6-1,-10-36-8 1,-15-32 0-16,-6-39-18 16,-8-20 6-16,-18-24 12 15,-24-19 0-15,-32-19 30 16,-27-9-30-16,-24-6 0 15,-10 3 0-15,-42 14 0 16,-8 35 0-16,-5 38 0 16,-26 26 0-16,-34 42 0 0,-26 10 0 15,1 36 0 1,32 20 0-16,22 36-21 0,38-21-576 16,16-9-1036-16</inkml:trace>
  <inkml:trace contextRef="#ctx0" brushRef="#br0" timeOffset="30638.73">11940 8554 1647 0,'0'0'641'0,"0"0"-174"16,0 0-161-16,0 0-51 15,0 0-49-15,0 0-62 16,0 0-19-16,-56-38-47 15,45 54-56-15,-3 12 25 16,1 8-10-16,2 6-5 16,4 6-1-16,7 1-25 15,0-5 3-15,14-6-9 16,12-10 1-16,11-10 2 16,2-10-3-16,3-8 0 0,1 0 13 15,-3-20-13 1,-7-12 9-16,-6-12 8 0,-12-9-17 15,-9-2 0-15,-6-4 0 16,0 7 0-16,-14 12 0 16,-5 14 0-16,4 10 0 15,-1 12 0-15,1 4 0 16,2 0-30-16,-11 0-197 16,5 0-365-16,2 0-634 0</inkml:trace>
  <inkml:trace contextRef="#ctx0" brushRef="#br0" timeOffset="31204.62">11957 8520 1395 0,'0'0'534'0,"0"0"-260"15,0 0 18-15,0 0-93 16,0 0-40-16,0 0 31 16,0 0-26-16,-2-22-22 15,-7 16 35-15,-1-6-94 0,-6-2 7 16,-3-6 1 0,0-6-29-16,-1-6-10 15,4-2-2-15,0-2-23 16,10-3 6-16,4 2-5 0,2 0-20 15,0 3 14-15,20 4-20 16,4 4 20-16,5 4-22 16,4 6 0-16,3 4-15 15,0 6 13-15,2 6-7 16,0 0 8-16,-3 4-4 16,1 16 5-16,-7 8-11 15,-9 6-14-15,-11 4 19 16,-9 6-14-16,-5 0 5 0,-28 5-16 15,-13-5-116-15,-37 8-152 16,14-12-414-16,9-12-953 0</inkml:trace>
  <inkml:trace contextRef="#ctx0" brushRef="#br0" timeOffset="31937.54">12339 7885 1288 0,'0'0'379'0,"0"0"-60"16,0 0-17-16,0 0-112 15,-65-105 9-15,39 89-8 16,-13 4-46-16,-5 4-45 16,-10 6 16-16,-6 2 12 0,-5 0-35 31,-4 16-15-31,1 10-10 0,-4 10-20 0,5 7 6 15,2 8-20-15,3 7 2 16,6 7 18-16,6 5-16 16,5 6-11-16,7 6 1 15,7 7-11 1,8 3 11-16,10 4-10 16,7-2-4-16,6-4 1 0,0-3-15 15,19-7 0-15,14-8 7 16,10-4-6-16,10-5 12 15,13-8-2-15,7-2-5 16,10-11 15-16,5-8-21 16,9-10-1-16,0-14 0 15,3-10 1-15,-2 0 1 16,-4-10 0-16,-9-12 0 16,-7-4 8-16,-7-4-9 15,-4-6 0-15,-7-3 0 16,-2-4 1-16,-2-5 18 15,-8-5-19-15,-3-3 0 0,-7-8 0 16,-7-6 0 0,-10-8 0-16,-11-7 0 0,-5-3 0 15,-5-4 0-15,-2 1 0 16,-21 1 0-16,-8 2 0 16,-7 4 0-16,-11 2 0 15,-8 8 0-15,-15 8 0 16,-33 7 0-16,-42 23 0 15,-40 30 0-15,23 6-71 16,23 10-807-16</inkml:trace>
  <inkml:trace contextRef="#ctx0" brushRef="#br0" timeOffset="46370.09">21028 2623 183 0,'0'0'2322'0,"0"0"-1759"32,0 0-341-32,0 0-89 0,0 0-76 0,0 0-20 15,0 0 5-15,-4-10 2 16,4 10-5-16,0 0 12 31,0 0 4-31,0 0 10 16,0-4-1-16,0 0-8 15,0-5-28-15,0 0-10 16,0-1 2-16,-10 2-1 16,-9 3 10-16,-12 5-13 0,-12 2-8 15,-10 27-8-15,-3 13-1 16,-2 16 1-16,9 14 1 15,11 12 0-15,13 4 8 16,23 1-9-16,2-7 1 16,38-16-2-16,22-16-6 15,16-26 5-15,9-22-19 16,1-6-10-16,-5-36 8 16,-14-8 7-16,-18-4 6 0,-16 4 10 15,-15 5 1-15,-11 11 13 16,-7 14 10-16,0 10 3 15,0 8-5-15,0 7-22 16,0 25-15-16,0 12 15 16,0 6-18-16,9-2-26 15,9-4 8-15,6-14 14 16,5-12 7-16,0-16-12 0,-2-2 1 16,-5-18 26-16,-5-14 0 15,-5-8 7-15,-12-4 1 0,0-4-1 16,-2 2 7-16,-23 6-8 15,-6 9 6-15,-2 15 13 16,-3 16-16-16,7 0-4 16,7 26-5-16,11 6-12 15,11 1 12-15,6-4-1 16,28-8-1 0,12-11 2-16,10-10-15 0,4 0 9 15,-4-20-3-15,-7-6 9 16,-9-2 4-16,-11 3-3 0,-9 6-1 15,-6 5 11-15,-8 7 2 16,-2 7-8-16,-2 0-5 16,6 25-12-1,1 8 11-15,1 6 1 0,6 1-6 16,4-4 6-16,0-12-9 16,5-10 9-16,4-12 0 15,2-2 8-15,2-16 2 16,5-14-9-16,-2-4-1 15,-1-2 5-15,-4 4-4 16,-6 6-1 0,-5 9 0-16,-7 12-5 0,-3 5 4 0,-1 5-11 15,-1 23 12-15,-1 8-1 16,2 1 2-16,0-1-1 16,2-10 0-16,5-8-6 15,-1-12 6-15,7-6-5 31,1-4 5-31,6-24 11 16,0-10-10-16,2-4-1 16,-4 2 1-16,-5 5-1 15,-6 12 11-15,-8 12-2 16,-1 11 4-16,-1 0-13 16,6 16 0-16,3 12 8 15,8 3-8-15,4-4 0 0,4-6-1 16,2-15-30-16,3-6 5 15,-3-9 8-15,-4-23 6 16,-9-9 12-16,-5-9 9 16,-3-3 8-16,-5-1 28 15,-5 0-11-15,-2 8 11 16,0 8 5-16,0 12-26 16,0 13-24-16,0 13 0 15,0 14 0-15,2 33 0 16,4 17 0-16,6 32 0 0,3 28 0 15,8 23 0-15,-3-13 0 16,-5-29 0-16,-6-33 0 16,-7-24-3-16,-2 2-222 15,0-8-265-15,-11-8-139 16,-2-24-140-16</inkml:trace>
  <inkml:trace contextRef="#ctx0" brushRef="#br0" timeOffset="47794.4">22795 2805 2152 0,'0'0'994'0,"0"0"-518"15,0 0-251-15,0 0-155 0,0 0-70 16,0 0-1-16,0 0-87 16,120 34-41-16,-99-6-66 15,-19 6-64-15,-2 4 86 16,-36 7 91-16,-13-1 76 15,-9-2 6-15,6-4 81 16,10-8 39-16,20-12-5 16,19-10-69-16,6-8-26 15,42-6-20-15,17-22-23 16,16-14-45-16,9-4 14 16,-5-4-5-16,-11 2 26 0,-13 7 33 15,-22 13 18 1,-14 10 122-16,-15 12 92 0,-7 6-13 15,0 2-86-15,0 24-101 16,-9 16-17-16,-5 11-14 16,6 5 6-16,3 0-7 15,5-6-7-15,0-14 6 16,21-12-25-16,8-18-14 0,2-8 11 16,2-8 8-1,-6-20 21-15,-5-10 9 0,-8-8-2 16,-14-2 13-16,0 0-11 15,-14-1-2-15,-13 9 17 16,-1 10-15-16,3 10 0 16,5 10-3-16,7 8-6 15,9 2-1-15,4 0-15 16,4 0 16-16,23 0 16 16,10 0 20-16,7 0 9 15,4 0-12-15,-4 0-19 16,-1 10-2-16,-8 10-12 15,-4 10-1-15,-7 8 1 0,-6 6 0 16,-5 3 1 0,-3-1-1-16,-6-10-25 0,-4-8-13 15,2-12-1-15,1-12 36 16,-1-4 3-16,4-6 29 16,6-22-11-16,3-8-11 15,3-4-6-15,5-4 10 16,1 2-11-16,-2 10 0 15,-1 11 5-15,-6 13-5 16,-1 8-11-16,-1 7 10 16,-1 21 0-16,2 8 1 0,-1 1 0 15,8 2-1 1,-1-5 1-16,7-8-12 0,4-8-15 16,5-10-2-16,-1-8-5 15,5 0 14 1,-5-14 8-16,1-4 5 0,-7-2 7 15,-2 0 1-15,-5 0 11 16,-1-2 13-16,-6 0 4 16,-3-3 1-16,-6 1-11 15,-6 5 4-15,0 0 4 0,0 5-3 16,-12 8-8 0,-5 6-14-16,-1 4-2 0,-1 23 0 15,-2 13-8-15,8 6 3 16,6 4 4-16,7-2 2 15,7-10-2-15,21-10 1 16,13-14-9-16,1-14 3 16,3 0-3-16,-3-16 9 15,-6-10 8-15,-5-2 1 16,-9-2 18-16,-4 4 3 16,-2 4-30-16,-8 6 0 0,-1 7 0 15,-2 9 0 1,-3 0 0-16,2 11 0 0,-1 11 0 15,1 6 0-15,2 2 0 16,-1-4 0 0,2-4 0-16,-3-6 0 0,3-10-15 15,-3-6 0-15,5 0 15 16,5-6 6-16,8-16-5 16,4-6-1-16,3-2 0 15,2 2 0-15,-2 8 1 16,-6 6 0-16,-7 12 20 15,-3 2-21-15,-2 6 0 16,-2 13 0-16,2 4 0 16,2-3 0-16,3-4-15 15,5-8-44 1,0-8-26-16,2-4 22 0,1-22 31 16,-1-8 31-16,-6-6-8 15,-3-6 9-15,-5-7 37 16,-3-5 8-16,-1-2 24 15,-5 0 1-15,0 8-27 16,0 16-43-16,0 20 0 16,0 16 0-16,0 10 0 15,0 34 0-15,0 18 0 16,0 12 0-16,6 4 0 16,2-1 0-16,-2-9 0 0,0-12 0 15,1-16-96-15,-3-14-183 16,-4-26-219-16,0 0-210 15,0-24-920-15</inkml:trace>
  <inkml:trace contextRef="#ctx0" brushRef="#br0" timeOffset="47967.59">25080 2749 2205 0,'0'0'1048'15,"0"0"-564"-15,0 0-259 16,0 0-91-16,114-24-134 0,-43 14 0 15,8 2 0 1,-2-6-112-16,-19 3-402 0,-24 2-1012 16</inkml:trace>
  <inkml:trace contextRef="#ctx0" brushRef="#br0" timeOffset="50399.34">28842 2783 1684 0,'0'0'550'0,"0"0"-214"16,0 0 10-16,0 0-102 15,0 0 38-15,0 0-44 16,2-6-43-16,-2 6-48 16,-16 0-73-16,-13 0-74 15,-15 2 0-15,-9 20 0 16,-8 8 0-16,3 8 0 15,10 10 0-15,9 2 0 16,20 3 0-16,17-5 0 16,4-6 0-16,38-8 0 15,20-10 0 1,15-14 0-16,12-10 0 0,-2-2-44 0,-4-26-31 16,-15-8 38-16,-13-10-2 15,-12-13 25-15,-12-9 13 16,-10-10 2-16,-5-8 12 15,-3-7 4-15,-4 7-7 16,-5 14 28-16,-2 18 7 16,0 24 41-16,0 24-86 15,-2 8 0-15,-5 40 0 16,-2 22 0-16,5 17 0 16,2 9 0-16,2 4 0 15,0-6 0-15,6-8 0 16,10-13 0-16,0-17 0 0,-3-18 0 31,-2-14-14-31,-2-16 8 0,-3-2 6 0,6-22 7 16,1-12-6-16,0-8 0 15,3-1-1-15,-1 6 0 16,-3 9 0-16,-1 11-6 16,-5 12 6-16,4 5-6 15,-1 5-9 1,6 22-2-16,3 5 16 0,2 2-5 15,4 0 5-15,5-4 1 16,2-8-7-16,4-10-8 16,0-8-14-16,0-4 2 15,1-6 26-15,-7-16 0 0,-2-6 1 16,-8-7 13 0,-3-5-12-16,-7 0 11 0,-3 0-5 31,-6 6-6-31,0 12 26 0,0 14 12 0,-12 8-38 31,-9 12-1-31,4 20-10 16,1 8 9-16,11 2 1 15,5-3-5-15,21-6 4 16,21-8-25-16,16-11-61 16,4-10-109-16,17-6-280 0,-17-18-206 15,-18-2-271-15</inkml:trace>
  <inkml:trace contextRef="#ctx0" brushRef="#br0" timeOffset="51063.73">30295 2952 411 0,'0'0'1753'0,"0"0"-1066"16,0 0-324-16,0 0-39 15,0 0-120-15,0 0-89 16,0 0-46-16,-143-65-46 16,105 91-11-16,3 10-3 0,4 4-3 15,10 3-6 1,13-7 0-16,8-4-1 0,6-12 0 15,25-10-33-15,9-10 5 16,3 0 16-16,-3-22 10 16,-9-4 1-16,-6-4 3 15,-12-1-1-15,-7 8 48 16,-4 2-6-16,-2 7 3 16,0 10 22-16,0 4-67 15,0 0 0-15,0 15 0 16,0 9-8-16,12 2 6 0,5-2-13 15,8-4-15-15,6-8-15 16,5-10-16-16,2-2 13 16,-2-10-15-16,-5-16 27 15,-6-10 22-15,-6-8 8 16,-7-6 6-16,-4-7 19 16,-5-5 8-16,-3 0 24 15,0 8 5-15,0 12 13 16,0 16 37-16,0 19-106 15,-7 7 0-15,-2 36 0 16,4 41 0-16,3 39 0 16,2 37 0-16,0 11 0 0,20-10 0 15,-2-35 0-15,-2-39 0 16,-8-24 0-16,-1-12-53 16,-2-1-46-16,0-11-165 15,-5-10-7-15,0-22-24 16,0-7-191-16,0-69-11 15,0 2 187 1,0-6-273-16</inkml:trace>
  <inkml:trace contextRef="#ctx0" brushRef="#br0" timeOffset="51733.16">30613 2981 327 0,'0'0'1108'0,"0"0"-398"16,0 0-98-16,-2-122-86 0,-2 110-207 16,4 8-137-16,0 4-121 15,13 2-53-15,11 18-8 16,5 6-26-16,-2 6-53 15,-10 4-44-15,-7 1-41 16,-10-1-29-16,-6-2 60 16,-21-4 40-16,-4-8 57 15,-3-4 36-15,7-8 25 16,9-6 63-16,12-4 66 16,6 0-36-1,2 0-46-15,31-2-39 0,17-12-33 16,12-4-7-16,7-2-23 0,2-2-18 15,-7 0-21 1,-10-2 22-16,-14-1 33 0,-18 2 14 16,-13-1 51-16,-9 2 43 15,0 4-4 1,-9 5-42-16,-11 11-6 0,-2 2-42 16,-2 12-10-16,1 19 10 15,6 5 0-15,7 1 1 16,10 2 5-16,0-5-6 15,23-6 0-15,17-12-12 16,11-8-22-16,9-8-17 0,1 0-20 16,-3-14 32-16,-10-10 21 15,-9-6 18-15,-10-2 9 16,-8-7 14-16,-5 3 20 16,-7 3 17-16,-7 2 0 15,-2 9 14-15,0 8 17 16,-4 6-22-16,-12 4-12 15,-1 4-37 1,-2 0-20-16,6 16 0 0,7 8 0 16,6 4-7-16,2 1 7 15,29 0-12 1,13 2-14-16,8-5-37 0,2 0 6 16,-10-2 9-16,-9-2 5 15,-14 0 20-15,-17-2-1 16,-4 0 24-16,-18-2 14 15,-16 0-5-15,-3-4 0 16,-1-6-9-16,11-4-51 16,11-4-45-16,16 0-108 15,12-20-305-15,55-32-84 16,-1 4 64-16,-1-4-362 0</inkml:trace>
  <inkml:trace contextRef="#ctx0" brushRef="#br0" timeOffset="51937.25">31856 2588 1551 0,'0'0'760'15,"0"0"-111"-15,0 0-133 16,0 0-249-16,0 0-127 16,0 0-107-16,0 0-26 15,-48 85 17-15,48-17-15 16,0 8-8-16,13-4-1 16,5-4-39-16,-1-8-57 15,-1-11-92-15,-5-15-89 16,-11-20-237-16,0-10-192 15,-7-4-293-15</inkml:trace>
  <inkml:trace contextRef="#ctx0" brushRef="#br0" timeOffset="52063.36">31796 2845 1868 0,'0'0'869'0,"0"0"-309"16,0 0-270-16,0 0-153 15,0 0-91-15,159-36-46 16,-95 36-115-16,-13 6-432 15,-22 8-1074-15</inkml:trace>
  <inkml:trace contextRef="#ctx0" brushRef="#br0" timeOffset="52835.58">29940 3982 2032 0,'0'0'898'0,"0"0"-708"0,0 0-37 16,0 0-7-16,0 0-60 15,145 0-46-15,-93-2-23 16,-4-8-11-16,-12-6-5 16,-12-2 0-16,-13-2 17 15,-11 0 3-15,-4 2 23 16,-27 6-7-16,-7 10-20 16,-4 2-8-16,-1 16 10 15,3 16-8-15,11 8 8 16,14 4 2-16,15 2-9 15,5-4 0-15,32-8-1 16,23-6-1-16,14-13-10 0,13-12-21 16,6-3-27-16,-6-3-24 31,-6-19-46-31,-12-8-10 0,-19-5 47 0,-11-2 40 16,-18-2 39-16,-9 7 2 15,-12 6 60-15,0 8 40 16,-4 6-11-16,-16 6-1 15,-9 6-14-15,-7 4-23 16,-2 24-20-16,0 8-22 16,4 8 3-16,11 2-4 15,9-3-2-15,14-7-6 0,0-13 0 16,20-8-1-16,16-12-30 16,6-3 4-16,1-18 4 15,-6-15 17-15,-6-14 6 16,-6-11 1-16,-8-10 0 15,-3-8-1-15,-5-4 12 16,-5 3-4-16,1 9 16 16,-5 16 34-16,0 18 26 15,0 16-7-15,0 14-6 0,0 4-71 16,0 12 0 0,0 28 0-1,0 16 0-15,0 14 0 16,0 10 0-16,4 5 0 0,18-5 0 0,12-6 0 15,11-15 0-15,5-15-120 16,27-25-230-16,-17-12-357 16,-10-7-349-16</inkml:trace>
  <inkml:trace contextRef="#ctx0" brushRef="#br0" timeOffset="53561.01">31357 3988 859 0,'0'0'1268'0,"0"0"-670"15,0 0-54-15,0 0-198 16,0 0-98-16,0 0-103 16,0 0-57-16,4-92-88 15,-37 90 0-15,-9 2 0 16,-9 6 0-16,0 20 0 16,6 6 0-16,9 2 0 15,14-2 0-15,18-6 0 16,4-6 0-16,20-9-44 15,15-10 2-15,7-1 17 16,1-8-17-16,-7-11 40 0,-9-6-4 16,-8 1 6-1,-7 4 48-15,-6 4 12 0,-3 8-7 16,-3 4-53-16,0 4 0 16,0 8 0-16,0 22 0 15,0 16 0-15,0 17 0 16,0 9 0-16,0 6 0 15,0 2 0-15,0-2 0 16,0-3 0-16,2-11 0 16,2-12 0-16,-4-14 0 15,0-12 0-15,-4-16 0 0,-19-10 0 16,-6-6 0 0,0-28 0-16,5-14 0 0,10-18 0 15,14-10 0-15,12-13-45 16,32-3-35-16,19 6 4 15,10 11-25-15,7 19-4 16,-1 22-9-16,-8 18 38 16,-13 14 52-16,-14 2 10 15,-15 0 14-15,-11 8 44 16,-7 0-13-16,-7-4 13 16,1-4-14-16,2 0 6 15,2 0 15-15,2-4-21 0,5-10-20 16,-3-6-5-16,-5-6-4 15,-5 0 5-15,-3-2 5 16,-5 2 23-16,-17 6 7 16,-7 12 14-16,-6 8 5 15,-6 2-18-15,6 30-24 16,3 10 6-16,10 8 3 16,15 2 8-16,7-3-35 15,21-8 0-15,25-9 0 0,16-10 0 16,17-13-11-1,4-9-44-15,-4 0-121 0,11-40-184 16,-24-1-476-16,-12 1-978 16</inkml:trace>
  <inkml:trace contextRef="#ctx0" brushRef="#br0" timeOffset="53709.61">32500 4024 1450 0,'0'0'1065'16,"0"0"-559"-16,0 0-51 15,0 0-246-15,0 0-146 16,0 0-63-16,0 0-380 16,58 14-1280-16</inkml:trace>
  <inkml:trace contextRef="#ctx0" brushRef="#br0" timeOffset="56805.9">21793 4205 2002 0,'0'0'787'0,"0"0"-473"16,0 0 3-16,0 0-126 16,0 0-95-16,0 0-54 0,0 0-33 15,-79-46 1 1,50 64-10-16,-2 0 0 0,2 4 16 15,4-2-4-15,10-4 8 16,7 0-10-16,8-4-8 16,0 2 13-1,0 0-14-15,10 0 9 0,9 2 2 16,0 4-12-16,1 0 0 16,0 4-23-16,-6 3-14 31,-6 4 14-31,-6 4-13 0,-2 3 9 0,-12 2 26 15,-22 0-9 1,-15-2 10-16,-5-6 8 0,-3-6 16 0,8-10 36 16,13-6 12-16,14-8 13 15,15-2 11-15,7 0-54 16,11-2-42-16,26-10 0 16,11 2 0-16,5 6 0 15,0 4 0-15,-6 6 0 31,-7 24 0-31,-13 10-20 16,-9 10 13-16,-11 6 1 16,-7 1 1-16,0-3 5 15,0-4 0-15,-2-10-6 0,0-8 4 16,2-8 3-16,0-10-1 16,6-6 0-16,17-4-17 15,8-4-43-15,6 0-43 16,26-8-65-16,-12-8-281 15,-7 0-522-15</inkml:trace>
  <inkml:trace contextRef="#ctx0" brushRef="#br0" timeOffset="57167.78">22414 4492 1064 0,'0'0'1469'15,"0"0"-871"-15,0 0-125 16,0 0-200-16,0 0-124 16,0 0-79-16,0 0-70 15,-14 10 0-15,6 42 0 16,1 4 0-16,5 4 0 16,2-6 0-16,0-6 0 15,15-10 0-15,10-10 0 16,6-11 0-16,7-13 0 15,4-4 0-15,0-9 0 16,-2-18 0-16,-3-12 0 0,-9-7 0 16,-8-8 0-1,-6-4 0-15,-10-7 0 0,-4 6 0 16,0 2 0-16,-14 10 0 16,-10 10 0-16,-7 15 0 15,-7 12 0-15,-4 10 0 16,-1 0 0-16,8 30-173 15,8-4-577-15,18-4-920 0</inkml:trace>
  <inkml:trace contextRef="#ctx0" brushRef="#br0" timeOffset="57696.97">23038 4213 2237 0,'0'0'867'16,"0"0"-397"-16,0 0-198 16,0 0-119-16,0 0-105 15,0 0-24-15,118-72-24 16,-91 72-7-16,-6 20 6 16,0 10-15-16,-7 8 10 15,-10 4 0-15,-4 4-14 0,0 0 19 16,-4-4 0-16,-12-4 1 15,3-6-1-15,3-4 1 16,8-6 0-16,2-5 0 16,10-3 0-16,19-4-1 15,8-6-34-15,3-4-22 16,-2 0-19-16,-11 0 7 16,-11 0 41-16,-14 0 28 15,-2 0 29-15,-18 0 28 0,-16 8-38 16,-3 16-7-1,1 10 12-15,3 8-13 0,12 4 2 16,11 6 2-16,10 0-14 16,2-2 9-16,19 1-9 15,4-7 0-15,-2-6-1 16,-8-4-7-16,-8-6-1 0,-7-4 7 16,-7-4 1-1,-22-2 2-15,-9-2 16 0,0-4-2 31,1-4 3-31,3-4-19 16,10-4-22-16,19-16-199 16,5-12-591-16,0-6-1364 0</inkml:trace>
  <inkml:trace contextRef="#ctx0" brushRef="#br0" timeOffset="57870.37">23713 5063 2105 0,'0'0'1092'0,"0"0"-833"16,0 0-54-16,0 0-205 0,0 0-168 16,0 0-767-16</inkml:trace>
  <inkml:trace contextRef="#ctx0" brushRef="#br0" timeOffset="69641.75">28342 4245 2177 0,'0'0'684'0,"0"0"-375"16,0 0 10-16,0 0-169 15,0 0-76 1,0 0-22-16,39-10-20 0,-37 10-2 16,-2 0-17-16,0 0 11 15,0 0-3-15,-7 0 0 16,-17 2 6-16,-12 8-16 16,-4 4-10-16,-4 2 6 15,3 0-7-15,8 2 11 16,9-2-11-16,8 2 0 15,11 2-2-15,5 4-1 0,3 4 2 16,21 4 1 0,14 3-12-16,4 1 12 0,7-2-18 15,1-2-17-15,-8-2-1 16,-11-4-7-16,-11-2 2 31,-13 0 19-31,-7-2 14 0,-10 4 8 0,-18 2 6 16,-8 0 3-16,-4-2-3 15,4-4-4-15,9-4-2 16,9-7 1-16,7-5 17 16,9-5 6-16,2-1-3 0,0 0 12 31,7 0 0-31,13 0-32 0,7 0 0 0,4 3-1 16,0 11-13-16,-6 8 13 15,-3 11-10-15,-8 10 2 16,-8 7 7-16,-4 2 1 15,0 2-1-15,1-5 0 16,3-8-6-16,6-6 7 16,3-9 0-1,3-8 0 1,7-11 8-16,-1-4-7 0,0-3-2 0,1 0-21 16,2-17-146-1,-7 4-166-15,-5-1-568 0</inkml:trace>
  <inkml:trace contextRef="#ctx0" brushRef="#br0" timeOffset="70398">29015 4566 1257 0,'0'0'526'0,"0"0"-44"16,0 0-15-16,0 0-204 16,0 0-56-16,0 0 22 15,0 0-84 1,-19-49-70-16,-1 53-34 0,-5 18-11 15,-4 9 34 1,0 11-13-16,2 6-4 0,5 4 4 16,6 0-39-16,12-4 0 15,4-4 4-15,0-9-15 16,20-7 22-16,6-8-23 16,11-10-1-16,5-8 0 15,5-2 0-15,-1-5 1 0,4-16 0 16,-4-8 12-16,-3-7-7 15,-5-4 1-15,-7-6 16 16,-10-2 33-16,-7 0-55 16,-12 2 0-16,-2 6 0 15,-6 5 0-15,-23 9 0 16,-9 8 0-16,-7 4 0 16,-3 9 0-1,-2 3 0-15,1 2-176 0,16 0-521 16,13 0-713-16</inkml:trace>
  <inkml:trace contextRef="#ctx0" brushRef="#br0" timeOffset="71500.02">28354 4277 1553 0,'0'0'580'16,"0"0"-206"-16,0 0 137 16,0 0-306-16,0 0-121 15,0 0-53-15,-124 18-8 0,105 26 13 16,6 6-26-1,6 2-2-15,7-1 1 0,0-4-9 16,20-8-12-16,16-11 3 16,11-12-21-16,6-12 24 15,-2-4-14-15,-1-6 20 16,-15-16 1-16,-10-4 9 16,-12 0 47-16,-13 4 36 15,0 4 15-15,-15 10-1 16,-14 8-49-16,-12 12-41 15,-3 26-4-15,-3 18-12 16,3 12 8-16,6 10-2 0,7-1-6 16,12-5-1-16,11-8-4 15,8-14-17-15,0-10-9 16,15-14-14-16,1-10-2 16,-3-8 2-16,1-6 8 15,-6-2 35-15,3 0-7 16,-1-14 1-16,-1-8-1 15,1-2-5-15,0-2 7 16,-4 0 5-16,-1 4 1 16,-5 10 18-16,0 10 14 15,-9 2 32-15,-13 14-34 0,-8 16-28 16,4 8 20-16,8 4-8 16,9-2-13-16,9-4 9 15,4-9-9-15,19-8-1 16,1-9 0-1,1-6 1-15,-8-4 7 0,-5 0-1 16,-5 0 11-16,-7-1 17 16,0-6-26-16,0 1-3 15,0 5-6-15,0-2 6 16,0 3-12-16,0-1 3 16,0 1-23-16,4-5 4 15,14-1-4-15,4-4 26 16,5-4 0-16,-1-4 0 0,-1-6 11 15,-6-2-4-15,-5-8 41 16,-9-8 8-16,-5-8-4 16,0-12 14-16,-21-9-18 15,-8-1-25-15,-4 8 1 16,2 14-24-16,11 44 0 16,9 6-80-16,11 22-850 0</inkml:trace>
  <inkml:trace contextRef="#ctx0" brushRef="#br0" timeOffset="72168.42">29535 4716 1187 0,'0'0'554'0,"0"0"-206"16,0 0 124-16,0 0-244 15,0 0-23-15,0 0-3 16,0 0-23-16,0-2-18 16,0 0-2-16,0 2-38 15,0-2-32-15,0 2-5 0,4 0-38 16,12 0-20-1,13 0 9-15,13 0-35 0,10 0 0 16,3 0 0-16,-6 4 0 16,-5 0 0-16,-13 0-12 15,-10-4 12-15,-7 0 2 16,-10 0-1-16,-4 0 8 16,0 0-9-16,0 0 0 15,0-6 0-15,0 2-167 16,0 0-572-16,6 0-903 0</inkml:trace>
  <inkml:trace contextRef="#ctx0" brushRef="#br0" timeOffset="72639.67">30262 4554 859 0,'0'0'1192'15,"0"0"-590"-15,0 0-103 16,0 0-186-16,0 0-94 0,0 0-48 16,0 0-42-1,-17-79-17-15,17 71-112 0,0 2 0 16,0 1 0-16,-2 2 0 15,2 2 0-15,0 1 0 16,0 0 0-16,0 0 0 16,0 0 0-16,0 7 0 15,0 22 0-15,0 11 0 16,0 14 0 0,5 10 0-16,-1 8 0 0,0 2 0 15,4-2 0-15,-2-4 0 16,3-7 0-16,-1-13 0 0,2-12 0 15,-4-12 0-15,1-12 0 16,-5-8 0-16,-2-4 0 16,0 0 0-16,0-8 0 15,0-8 0-15,0-8 0 16,0 4-537-16,0 4-938 0</inkml:trace>
  <inkml:trace contextRef="#ctx0" brushRef="#br0" timeOffset="73505.03">32697 4409 1614 0,'0'0'793'0,"0"0"-217"16,0 0-93-16,0 0-310 0,0 0-107 16,0 0-38-1,-45 80 52-15,20-17-14 0,-1 13 4 16,1 6-22-16,3 4-13 15,9-1-26-15,11-3 3 16,2-8-12-16,17-10 0 16,23-10 0-16,7-14-33 15,20-14-87-15,-9-9-260 16,-16-16-707-16</inkml:trace>
  <inkml:trace contextRef="#ctx0" brushRef="#br0" timeOffset="76970.13">33086 4784 1252 0,'0'0'312'0,"0"0"-44"15,0 0 58-15,0 0-152 16,0 0-45-16,0 0 7 16,0 0-14-16,0 0-4 15,0 0 12-15,0 0-2 16,0 0 21-16,0 0 8 15,0 0-6-15,0-8-40 16,0-2-66-16,7-6-10 16,4-4-26-16,4-4 9 15,1-2-6-15,3-2 1 0,-4 0 16 16,1 2 2-16,-3 3 5 16,-7 8 17-16,1 5-2 15,-5 3-5-15,-2 6-14 16,0 1-20-16,0 0-10 15,0 0-2-15,0 1-15 16,0 16 14-16,0 5 1 16,0 6 0-16,-2 2 6 15,2 2-5-15,-2 0 0 0,2 2-1 16,-3 2 0-16,3-1 3 16,-2 1-2-1,2-4-1-15,0-2 1 0,0-5-1 16,0-2-9-16,0-5-27 15,0-4-26-15,0-2-29 16,0-2-64-16,0-2-40 16,0 0-43-16,0-2-18 15,0 0 11-15,-6 0-29 0,-3 0 4 16,-3-2 94 0,-5 0 84-16,-1 0 70 0,-5-2 22 15,4 0 76-15,1 0 108 16,3-2 34-16,5 0-1 15,6 0 13-15,-1 0 6 16,5 0 20-16,0 0-53 16,0 0-38-16,5 0-27 15,11 0-77-15,13 0-43 16,11 0-12-16,7-2-6 0,1 0-18 16,2 0-33-1,-8-2-21 1,-5 2-8-16,-8 0-41 0,-8-2-20 15,-4 0 0-15,-3 0-33 0,-3-10-46 16,-7 2-301-16,-2 0-324 0</inkml:trace>
  <inkml:trace contextRef="#ctx0" brushRef="#br0" timeOffset="77301.5">33576 4381 1654 0,'0'0'585'0,"0"0"-62"16,0 0-47-16,0 0-247 15,0 0-120-15,0 0-61 16,0 0-47-16,45 18 24 15,-21 20 37-15,3 13-22 16,2 7-4 0,0 8-12-16,-4 4-12 0,-7 2-5 15,-5-2-7-15,-11-2 0 16,-2-7 0-16,0-5 0 0,-13-8 0 16,-7-8-1-16,-7-6 2 15,0-6-1-15,0-3 0 16,3-7-22-16,0-3-131 15,1-3-214-15,10-6-644 0</inkml:trace>
  <inkml:trace contextRef="#ctx0" brushRef="#br0" timeOffset="77458.03">33850 5324 1980 0,'0'0'103'0,"0"0"-103"16,0 0-502-16</inkml:trace>
  <inkml:trace contextRef="#ctx0" brushRef="#br0" timeOffset="83725.85">33341 4511 960 0,'0'0'869'0,"0"0"-579"15,0 0 65-15,0 0-53 16,0 0-115-16,0 0-83 15,0 0-5-15,0-13 51 16,0 13 0-16,0 0-41 16,-8 0-13-16,4 0-30 15,0 0-6-15,-1 0-27 16,3 0-18-16,-2 0-1 16,-4 0-14-16,-2 8-7 15,-3 7 7-15,-8 6 0 0,-1 3 6 16,-2 2 0-16,-3 0-6 15,0 0 1-15,3-2-1 16,1-2 0-16,1 0 0 16,2-4 1-16,0-2 3 15,2 0-3-15,2-4-1 16,3 0 0-16,-1 0-2 16,4-4 2-16,-1 2 0 15,1-2 0-15,2-1 0 16,3 0 1-16,1 0-1 15,0-3 2-15,-2-1-2 16,4 0-1-16,2-2 1 16,-2 2-1-16,2-3 1 0,0 1 0 15,0-1 1-15,0 0 7 16,0 0-8-16,0 0 1 16,0 0 11-16,0 0-11 15,0 0 8-15,0 0 8 16,10 0-8-16,11 0 4 15,13 0-12-15,11 0 0 16,13 0-1-16,6-4 0 16,3-2 0-16,0 1-27 15,-5-2 1-15,-10 0 25 16,-13 0-14-16,-12 3 15 0,-12 2 0 0,-7 0 11 16,-8 2 34-16,0 0 0 15,0 0-9-15,0 0-14 16,0 0-22-16,0 0-17 15,2 0-31-15,2 0-64 16,3 0-25-16,1 0-142 16,2 0-273-16,-6 0-594 0</inkml:trace>
  <inkml:trace contextRef="#ctx0" brushRef="#br0" timeOffset="85271.15">22162 6050 1551 0,'0'0'574'16,"0"0"-196"-16,0 0 147 0,0 0-267 15,0 0-41-15,0 0-39 16,0 0-59-16,-11-48-38 16,-2 48-33-16,-10 9-39 15,-6 12-2-15,-8 7-7 16,-1 4 0-16,5 4-7 15,6-2 4-15,8-4 3 16,11-2-6-16,8-8-8 16,0 0 13-16,11-6-19 15,18 0-4-15,10 2 23 16,4-2-17-16,-3 2-7 16,-4 6-16-16,-12 3-35 15,-10 4 22-15,-14 6 25 0,0 1-4 16,-14 0 2-16,-12-2 16 15,-3-4 15-15,-3-8 0 16,3-6 45-16,6-8 42 16,2-4-6-16,5-4-6 15,7 0-4-15,7 0-37 16,2 0-4-16,0 0-18 16,0 0-12-16,9 8-34 15,7 6 5-15,1 8-19 0,-1 8 12 16,-1 4 6-16,-7 6 9 15,-6 1-10-15,-2-1 10 16,0-4 15-16,-4-4-5 16,-6-4 11-1,2-6 1-15,5-8 0 0,3-4 26 16,0-4-16-16,3-6-11 16,26 0 0-16,42-6-69 15,-5-12-232-15,0-6-559 0</inkml:trace>
  <inkml:trace contextRef="#ctx0" brushRef="#br0" timeOffset="85704.48">22699 6328 1847 0,'0'0'715'0,"0"0"-344"0,0 0 86 16,0 0-266-16,0 0-77 0,0 0-18 15,0 0-47-15,-6-40-28 16,6 20 0-16,0-6-20 16,0-4 7-1,4-2 7-15,4-2-9 0,2 4 10 31,-3 4 1-31,-3 8 16 16,-2 6 24-16,0 6 4 16,-2 4-61-16,0 2 0 15,0 0 0-15,0 20 0 16,0 16 0-16,5 10 0 0,1 10 0 0,4 6 0 16,-2 0 0-1,1-4 0-15,-3-3 0 0,0-7-56 16,-6-8-70-16,0-6-130 15,0-6-108-15,-12-6-336 16,-3-6-62-16,-3-6-444 0</inkml:trace>
  <inkml:trace contextRef="#ctx0" brushRef="#br0" timeOffset="85862.14">22659 6651 350 0,'0'0'1294'16,"0"0"-618"-16,0 0-126 15,0 0-179-15,0 0-47 0,0 0-101 16,0 0-110-1,36-16-67-15,-1 8-40 0,12-2-6 16,4-2-35-16,3 2-190 16,8-10-248-16,-12 4-348 15,-15 0-897-15</inkml:trace>
  <inkml:trace contextRef="#ctx0" brushRef="#br0" timeOffset="86401.33">23296 6035 1079 0,'0'0'797'0,"0"0"-281"16,0 0-1-1,0 0-199-15,0 0-76 0,0 0-68 16,0 0-53-16,9-78-61 15,9 76-34-15,6 2-24 16,8 0-12-16,5 6 12 16,2 10-33-16,-6 6-65 15,-6 3 10-15,-14 1-22 16,-9 6 50-16,-4 2 39 16,-11 4 21-16,-15 2 3 0,-6 2 11 15,6-2 7-15,3-2 10 16,10-3-22-16,13-6-1 15,0-3 4-15,15-3 9 16,22-3 1-16,5-4-22 16,2-4-33-1,-3-2-9-15,-10 0-28 0,-16-2 23 16,-11 2 12-16,-4 2-17 16,-15 6 52-16,-14 6 21 15,-4 2 30-15,4 2 37 16,4-2-20-16,14 2-32 0,11 2-17 15,0-1-4 1,15 1 15-16,10-2-23 0,0-2-6 16,-10-2-2-16,-9-2-8 15,-6-2 0-15,-4-2 9 16,-23-2 0-16,-6 0 26 16,-3-2-17-16,5-4-8 15,6-10-1-15,12 0-252 16,11 0-850-16</inkml:trace>
  <inkml:trace contextRef="#ctx0" brushRef="#br0" timeOffset="86569.34">23851 6818 1903 0,'0'0'874'16,"0"0"-716"-16,0 0-158 15,0 0-605-15</inkml:trace>
  <inkml:trace contextRef="#ctx0" brushRef="#br0" timeOffset="99273.14">28895 6017 1815 0,'0'0'686'0,"0"0"-403"15,0 0 25-15,0 0-113 0,0 0-122 16,0 0-37-16,0 0-21 16,-11 7 11-16,7 19 41 15,-2 10-7-15,-4 10 8 16,-1 6-35-16,0 2-15 15,4 4 1-15,3-2-17 16,4-4 11-16,0-3-12 16,4-7-1-16,16-12 0 15,7-8-44-15,9-14 10 16,3-8 34-16,9-2 1 16,-2-26 23-1,-3-12 30-15,-8-10 23 0,-8-11 28 0,-12-4-17 16,-10-8-31-16,-5 3-7 15,-7 6-50-15,-20 5 0 16,-8 15 0-16,-5 11 0 16,-7 14 0-16,-2 13 0 15,2 6-68 1,7 20-187-16,13 8-336 0,17-1-616 0</inkml:trace>
  <inkml:trace contextRef="#ctx0" brushRef="#br0" timeOffset="99508.46">29472 6246 2208 0,'0'0'782'0,"0"0"-302"16,0 0-209-16,0 0-148 15,0 0-69 1,0 0-33 0,123-78-19-16,-90 70-2 15,1 4-35-15,-1 4-170 16,12 0-255-16,-7 0-241 16,-7 0-445-16</inkml:trace>
  <inkml:trace contextRef="#ctx0" brushRef="#br0" timeOffset="99736.68">30031 5917 671 0,'0'0'1674'0,"0"0"-1017"16,0 0-162-16,0 0-213 0,0 0-151 16,0 0-94-16,0 0-15 15,-17-36-21-15,17 74-1 0,0 10 13 16,0 10-12-16,0 7 17 15,0 3-16-15,2-2-2 16,5-2 3-16,-1-3-3 16,-1-7-100-16,-3 4-146 15,-2-16-280-15,0-10-571 0</inkml:trace>
  <inkml:trace contextRef="#ctx0" brushRef="#br0" timeOffset="99893.22">30364 6627 2000 0,'0'0'573'16,"0"0"-573"-16,0 0-18 16,0 0-1292-16</inkml:trace>
  <inkml:trace contextRef="#ctx0" brushRef="#br0" timeOffset="101061.75">22198 7650 201 0,'0'0'1624'0,"0"0"-1010"15,0 0-243-15,0 0-71 16,0 0-111-16,0 0-75 16,0 0-57-16,-56-44-15 15,25 44-8-15,-7 0-23 16,-3 2 16-16,2 16 24 16,3 2-2-16,11 2 2 0,10 2-22 15,13 2-17 1,2 0 12-16,9 0-9 0,18 0 15 15,8-2-11-15,1-4-13 16,-1 0-6-16,-4-3-18 16,-10 1-27-16,-10-3 6 15,-11 6-10-15,0 1 25 16,-9 2 16-16,-18 4 8 16,-2 0 3-16,-4 0-2 15,1-2-1-15,6-6 24 16,8-6-12-16,9-4 4 15,9-2-7-15,0-4-3 0,7 2 20 16,15 0-25-16,5 4-1 16,2 2 0-16,-2 6-31 15,-9 7-8-15,-7 4-17 16,-11 10 26-16,0 5 23 16,-17 2-5-16,-4 4 9 15,-2-4 3-15,9-4 9 16,10-6 1-16,4-8-1 15,2-6 0-15,25-10-9 16,31-12-136-16,-6-8-334 16,-4-14-465-16</inkml:trace>
  <inkml:trace contextRef="#ctx0" brushRef="#br0" timeOffset="101406.93">22450 7899 2152 0,'0'0'823'16,"0"0"-343"-16,0 0-190 15,0 0-121-15,0 0-110 16,0 0-40-16,0 0-17 0,139-81 8 16,-116 97-10-16,-5 13-15 15,-11 7 14-15,-7 8-13 16,0 2 14-16,-15 2 0 15,-14 0-4-15,-8-6 3 16,-1-4 1 0,3-8 0-16,2-5 11 0,10-12 4 15,10-4 11-15,9-6 5 16,4-1-23-16,0-2 5 16,27 0-6-16,12 0-7 0,15 0-21 15,13 0-114 1,33-20-246-16,-17-2-487 0,-12-4-681 15</inkml:trace>
  <inkml:trace contextRef="#ctx0" brushRef="#br0" timeOffset="101933.67">23065 7664 2049 0,'0'0'791'16,"0"0"-265"-1,0 0-157-15,0 0-157 0,0 0-119 16,0 0-75-16,0 0-2 0,116-60-16 16,-72 60-1-16,1 0-14 31,-5 2-59-31,-9 7-2 0,-11 4-8 16,-11 3-12-16,-9 4 42 15,-4 6 27-15,-23 6 27 16,-11 4 4-16,-1 4 5 15,4-2 23-15,8 0-14 16,12 1-17-16,15-5 16 16,6-2-8-16,32-4-8 15,16-2-1-15,10-8-96 0,-1-4-99 16,-7-4-13-16,-17-4-16 16,-16 2 137-16,-23-2 75 15,-4 4 12-15,-36 6 137 16,-12 2 39-16,-4 4 12 15,7 4-23-15,13 2-85 16,19 2-41-16,17 3-29 16,0-1 8-16,29 0-18 15,9-2 0-15,4-4-43 16,-9-2-11-16,-8-4-11 16,-13-2 49-16,-12 0-11 15,-12 0 27-15,-26 2 39 16,-9-2 22-16,-1 0-10 0,5 0-51 15,19-12-3-15,12-4-294 16,12-2-1006-16</inkml:trace>
  <inkml:trace contextRef="#ctx0" brushRef="#br0" timeOffset="102105.6">23677 8410 214 0,'0'0'2586'16,"0"0"-1977"-16,0 0-527 0,0 0-82 16,0 0-479-1,0 0-1010-15</inkml:trace>
  <inkml:trace contextRef="#ctx0" brushRef="#br0" timeOffset="113003.49">28924 7608 922 0,'0'0'1247'15,"0"0"-975"-15,0 0 69 16,0 0-90-16,0 0-167 16,0 0-53-16,-9-4 34 0,9 4 34 15,0-4 43-15,0 0 21 16,0-4-35-16,0-5-37 15,0-2-28-15,5-3 2 16,11-3-23-16,3 2-33 16,8-2 7-16,2 5-16 15,2 6 1-15,-2 4-1 16,3 6-1-16,-3 0-5 16,-5 12-5-16,-2 15-1 15,-6 9 12-15,-7 8 0 16,-9 6 0-16,0 4-2 0,-18-2-4 15,-13 0 5 1,-12-1 1-16,-3-8 0 0,-1-5-1 16,3-6 2-16,6-5 7 15,9-8 15 1,11-6-22-16,7-5 16 0,7-4-10 16,4-4-7-16,0 0 18 15,2 0-6-15,19 0 5 16,10 0-17-16,12 0 0 15,6 0 0-15,0 0-8 16,0-3-41-16,-11 3 17 16,-9 0-17-16,-11 0 4 0,-9 0-11 15,-7 0-100-15,-2 0-120 16,0 0-389-16,3 0-316 0</inkml:trace>
  <inkml:trace contextRef="#ctx0" brushRef="#br0" timeOffset="113191.81">29452 7812 1687 0,'0'0'915'0,"0"0"-533"16,0 0 68-16,0 0-298 0,0 0-91 16,0 0-35-1,145-48 5-15,-109 46 1 16,-3 2-32-16,-2 0 0 0,-6 0-9 15,-5 0-219-15,0 0-283 16,-2 0-344-16,-5 2-996 0</inkml:trace>
  <inkml:trace contextRef="#ctx0" brushRef="#br0" timeOffset="113766.95">30208 7602 1007 0,'0'0'1036'0,"0"0"-689"0,0 0 138 15,0 0-270 1,0 0-120-16,0 0 17 0,0 0-16 16,-18-105-30-16,-2 101-18 15,-5 4-24-15,-4 0 28 16,0 0 4-16,0 13-8 15,0 5-5-15,5 1-28 16,4 8-9-16,6-1 20 0,10 0-25 16,4 2 28-1,0-4-14 1,11-2-14-16,11 0 21 0,9-4-22 0,5-2 0 16,7 0 14-16,-1-2-14 15,-2-2 0-15,-2 2 0 16,-6 0-8-16,-9 0 1 15,-5 2 1 1,-9 0 0-16,-7 4 5 0,-2 0-27 16,0 3 22-16,-17-4-2 31,-8 2 8-31,-6-3 10 0,-4-6-10 16,-1-2 0-16,0-6 5 0,8-4 4 15,3 0-5-15,9-4 11 16,7-17-3-16,9-4 29 15,0-9-29-15,11-9 0 16,18-3 12-16,7 0-23 16,2 2 12-16,2 6-3 15,-2 6-9-15,-5 4-2 16,0 4-68-16,-8 8-381 16,-7 4-848-16</inkml:trace>
  <inkml:trace contextRef="#ctx0" brushRef="#br0" timeOffset="114428.8">32449 7437 1512 0,'0'0'631'0,"0"0"-137"16,0 0-136-16,0 0-127 15,0 0-109-15,0 0-41 16,0 0 33-16,-36 44-9 16,19-8-19-16,-4 8 10 15,2 7-2 1,3 5-41-16,5 4-8 0,9 2-24 16,2 2-5-16,11 0-16 15,20-7-3-15,13-9-123 16,30-18-198-16,-9-14-585 0,-7-14-1054 15</inkml:trace>
  <inkml:trace contextRef="#ctx0" brushRef="#br0" timeOffset="114870.06">32857 7686 692 0,'0'0'1209'0,"0"0"-812"0,0 0 183 16,0 0-302-16,0 0-37 15,0 0-36-15,0 0-40 16,44-108-67-16,-24 91-17 16,3 8-23-16,-1 0-22 15,-4 9-13 1,0 0-22-1,-5 9 15-15,-2 14-16 16,-6 8 0-16,-3 7-1 16,-2 2-18-16,0 2-11 15,-20-4-6-15,-5-4 0 16,-2-5 35-16,0-7-8 16,6-7 9-16,3-5 9 15,9-6-9-15,7-1 12 0,2-3 8 16,0 0 4-1,8 0 19-15,17 0-35 0,11-3-8 16,8-3 0-16,7-2-62 16,7-2-55-16,-2 1-170 15,9-14-211-15,-17 3-369 16,-7-2-704-16</inkml:trace>
  <inkml:trace contextRef="#ctx0" brushRef="#br0" timeOffset="115139.29">33441 7359 1403 0,'0'0'778'0,"0"0"-448"16,0 0 186-16,0 0-299 16,0 0-151-16,0 0-12 15,0 0 6-15,91 12-11 16,-76 24 14-16,1 9-31 15,-3 5-10-15,-6 5-4 16,-4 6-18-16,-3-3 12 0,0-2-10 16,-16-4-2-16,-9-8 0 15,-6-4 0 1,-5-5-28-16,-3-10-83 0,-2-13-157 16,10-5-452-16,13-7-1058 0</inkml:trace>
  <inkml:trace contextRef="#ctx0" brushRef="#br0" timeOffset="115263.92">33842 7936 1393 0,'0'0'1287'16,"0"0"-1053"-16,0 0-68 15,0 0-166-15,0 0-906 0</inkml:trace>
  <inkml:trace contextRef="#ctx0" brushRef="#br0" timeOffset="116704.56">22307 9065 1382 0,'0'0'334'0,"0"0"-8"16,0 0 193-16,0 0-195 0,0 0-62 16,0 0-90-1,16-59-87-15,-50 66-50 0,-9 15-35 16,-3 7 1-16,1-1 0 16,10 2 0-16,13-4-1 15,10-5 0-15,12 0 0 16,0-1 9-16,16-2-8 15,13 2 9-15,5-2-10 16,-1 4 1-16,0 0 6 16,-2 4-7-16,-8 2-10 15,-10 4-22-15,-11 4-4 16,-2 0 18-16,-15 3 9 16,-18-3 9-16,-12-4 5 0,-7-2 5 15,4-8 26 1,5-4 18-16,9-6 8 0,17-8-5 15,13-2-11-15,4-2 28 16,21 0 13-16,18 0-54 16,7 0-24-16,1 0-9 15,-5 0-2-15,-10 20 1 16,-10 8-14-16,-13 10-7 16,-9 6 21-16,0 5-16 15,-13 1 17-15,-8-4 0 16,3-4-3-16,5-8 3 15,9-6 0-15,4-8-1 16,9-8-41-16,51-12-176 0,-4-6-233 16,2-14-492-16</inkml:trace>
  <inkml:trace contextRef="#ctx0" brushRef="#br0" timeOffset="117132.78">22701 9346 1551 0,'0'0'992'0,"0"0"-450"16,0 0-163-16,-27-106-99 15,37 84-121-15,21 8-105 16,11 8-23-16,7 6-31 16,-2 0-6-16,-7 12-2 15,-9 14-59-15,-11 4-23 16,-13 6-35-16,-7 0 14 15,-3 0 65-15,-21-4 19 16,-3-3 27-16,-1-7 4 16,5-7 5-16,9-6 50 15,8-5 5-15,6-4-1 16,0 0 17-16,14 0-28 0,15 0-29 16,8 0-7-16,8 4-15 15,0 1-2-15,-5 8-25 16,-5 3-26-16,-10 4 19 15,-10 4-2-15,-12 2 15 16,-3 2 19-16,-16 2 2 16,-17-4-1-16,-7 0 5 15,-3-6-4-15,1-1 12 16,6-8-13-16,7-4 0 0,15-7 0 16,8 0-230-1,6-17-628-15</inkml:trace>
  <inkml:trace contextRef="#ctx0" brushRef="#br0" timeOffset="117660.55">23341 9126 2076 0,'0'0'762'0,"0"0"-400"15,0 0 99-15,0 0-327 31,0 0-52-31,129-107-64 0,-75 99-10 0,2 7 5 0,-6 1-7 16,-7 1-6-16,-12 20 0 16,-14 4-5-16,-12 8-4 15,-5 3 7-15,-7 0 2 16,-17 0 2-16,-8 0 7 16,1-2-9-16,2-2 0 15,6-2 0-15,6-2 0 16,9 0 0-16,8 0 0 15,0 1-1-15,22-4 10 16,10 1-20-16,3-3 5 16,-2-5-45-1,-4-2 6 1,-7-2-9-16,-6 0 21 0,-9-2 20 16,-7 4-6-16,0 2 19 15,-7 2 2-15,-11 4-2 16,3 0 24-16,4 2-10 15,3 2-5-15,8-1 12 16,3 0-15-16,19 0 10 16,7-1-16-16,2-2 6 15,-4-1-1-15,-6 4-5 16,-13-3 0-16,-8 0-8 0,0 0 17 0,-27 0-7 16,-6-2 44-16,-5-2 4 15,5-4-25-15,8-6-25 16,25-10-8-1,0 0-218-15,11-12-796 0</inkml:trace>
  <inkml:trace contextRef="#ctx0" brushRef="#br0" timeOffset="117802.14">24247 9864 1129 0,'0'0'1645'16,"0"0"-1065"-16,0 0-489 15,0 0-91-15,0 0-400 0</inkml:trace>
  <inkml:trace contextRef="#ctx0" brushRef="#br0" timeOffset="130562.2">28924 9115 1101 0,'0'0'555'0,"0"0"-175"16,0 0-32-1,0 0-68-15,0 0-51 0,0 0-69 16,0 0 4-1,14-46-13-15,-12 41-46 0,3 1-11 16,-1-3-2-16,2 1-14 16,6 1 18-16,1-5-33 15,7-1-17-15,7 0 11 16,9-2-30-16,4 4-1 16,9-2-8-16,-1 7-18 15,0 2 12-15,-4 2-12 16,-9 0 0-16,-8 10-7 15,-9 12 7-15,-11 8 0 0,-7 8 0 16,0 9 1-16,-21 4 10 16,-12 4-11-16,-7 1 0 15,-9 0 6-15,-4-2-3 16,-1-5-3-16,3-5 0 16,5-6 0-16,10-10 0 15,9-10 0-15,13-8 0 16,8-6 0-16,6-4 0 15,0 0 0-15,18 0 0 16,11-8 0-16,11-2 0 16,6 0 0-16,8 1 0 15,2 4 0-15,-5 1 0 0,-4 0 0 16,-10 2 0 0,-10 2 0-16,-6 0 0 0,-13 0 0 15,-1 0 0-15,-5 0 0 16,0 0-3-16,3 0-72 15,13-4-155-15,2-2-240 16,2-5-398-16</inkml:trace>
  <inkml:trace contextRef="#ctx0" brushRef="#br0" timeOffset="130766.42">29784 9160 2038 0,'0'0'814'15,"0"0"-440"-15,0 0 86 16,0 0-333-16,0 0-74 16,0 0-25-16,0 0-7 15,125-12 0-15,-78 12-12 16,2 0-8-16,-2 0-1 16,-1-6-74-16,12-12-187 15,-13 0-249-15,-7 2-395 0</inkml:trace>
  <inkml:trace contextRef="#ctx0" brushRef="#br0" timeOffset="131192.04">30393 8925 2152 0,'0'0'686'0,"0"0"-227"16,0 0-191-16,0 0-163 15,0 0-59-15,118-58 2 16,-74 52-28-16,1 6-5 15,-7 0-15-15,-11 0-8 16,-12 16 7-16,-15 6-14 16,0 6-5-16,-27 2 8 15,-13 1-1-15,-6-2 3 16,-1-4 9-16,5-3-7 16,8-8 8-16,12-4-1 15,15-5 2-15,7-2 7 0,13-2 13 16,25 2 11-16,11-2-10 15,11 6-22-15,5 3-1 16,-3 5 0-16,-8 8-13 16,-12 7 4-16,-15 4-7 15,-14 8 4-15,-13 2 7 16,0 2 5-16,-24-4 1 16,-12-1 1-16,-8-9 0 15,-12-9 47-15,-7-6 11 0,-1-9 26 16,1-8-7-16,12 0-45 15,11 0-13-15,34-26-20 16,6 4-95-16,8-2-646 0</inkml:trace>
  <inkml:trace contextRef="#ctx0" brushRef="#br0" timeOffset="131592.94">32565 8863 1674 0,'0'0'823'0,"0"0"-275"32,0 0-47-32,0 0-283 0,-121 4-109 0,93 40-16 15,-1 14 0-15,4 12-56 16,5 6-37-16,11 1 0 15,9-3 0-15,5-4 0 32,30-7 0-32,21-12 0 0,13-11 0 15,36-17-128 1,-16-13-395-16,-13-10-484 0</inkml:trace>
  <inkml:trace contextRef="#ctx0" brushRef="#br0" timeOffset="131969.68">32932 8975 1793 0,'0'0'816'0,"0"0"-324"16,0 0-31-16,0 0-254 16,0 0-127-16,0 0-59 15,0 0 12-15,110-52-32 16,-75 52 5-16,-3 0-6 15,-8-2-3-15,-11 2 3 16,-5-2 1-16,-6 2-1 0,-2 0 20 16,0 0-19-16,0 6 8 15,-12 14-1-15,-3 6 2 16,1 10 28-16,3 4-13 16,3 6-7-16,2 3 3 15,6 1-21-15,0-4 1 16,0-2-1-16,3-6-23 15,6-8-46-15,2-10-170 0,9-14-134 16,1-6-434 0,-6 0-478-16</inkml:trace>
  <inkml:trace contextRef="#ctx0" brushRef="#br0" timeOffset="132268.07">33510 8793 1667 0,'0'0'581'15,"0"0"-92"-15,0 0-133 16,0 0-140-16,0 0-17 0,0 0-51 16,0 0-86-1,76-18-26-15,-50 42 1 0,1 10-7 16,-3 8-3-16,-3 8-15 15,-8 6-6-15,-11 5 17 16,-2 1-23-16,0 2 9 16,-13-4-4-16,-12-6-4 15,-8-6 4-15,-5-8-5 16,-3-10 0-16,2-5-8 16,5-11-25-16,21-14-123 15,6 0-447-15,7-11-698 0</inkml:trace>
  <inkml:trace contextRef="#ctx0" brushRef="#br0" timeOffset="132394.31">33864 9432 1624 0,'0'0'492'15,"0"0"-492"-15,0 0-654 0</inkml:trace>
  <inkml:trace contextRef="#ctx0" brushRef="#br0" timeOffset="133697.6">22213 10483 1343 0,'0'0'691'0,"0"0"-185"16,0 0-142-16,0 0 15 15,0 0-116-15,0 0-113 0,0 0-66 16,-33-64-18 0,10 64-33-16,-12 18-32 0,-7 6 14 15,-2 8-14-15,1 3 0 16,11 1 12-16,12-3-13 16,16-2 0-16,4-5 8 15,20-2-7-15,22-4 13 16,5-2-14-16,2 0 0 15,-4-2 8-15,-14 4-8 16,-14 6-1-16,-11 4 1 16,-6 8 0-16,-21 6 5 15,-14 1-4 1,-5-1 0-16,-1-2 10 0,8-10-10 16,8-6 4-16,10-8-5 0,11-8 6 15,4-6-2-15,0-4 2 16,17 0 6-16,6 0 9 15,3 4-21-15,1 8 0 16,-5 10 0-16,-4 12-6 16,-7 10 0-16,-11 12 6 15,0 7-3 1,-9 5-5-16,-11 2 8 16,-2 0-1-16,4-6 1 15,7-6-8-15,9-9 2 16,2-16 5-16,22-11-10 15,23-13-31-15,11-9-123 0,25-34-175 16,-11-9-397-16,-13-2-679 16</inkml:trace>
  <inkml:trace contextRef="#ctx0" brushRef="#br0" timeOffset="133995.73">22743 10738 1595 0,'0'0'779'0,"0"0"-186"16,0 0-92-16,0 0-210 0,0 0-111 15,0 0-95 1,0 0-65-16,-42-18 7 0,29 72-2 16,-3 10-25-16,-1 4 0 15,-1 1 0-15,3-7 0 16,1-8 0-16,9-12 0 15,5-10 0-15,0-14 0 16,23-10 0-16,15-8 0 16,13 0 0-16,8-6-3 15,7-8-16-15,-2 0-56 16,5 2-86-16,-17 4-320 16,-17 4-492-16</inkml:trace>
  <inkml:trace contextRef="#ctx0" brushRef="#br0" timeOffset="134231.6">22986 10944 1395 0,'0'0'952'15,"0"0"-299"-15,0 0-164 16,0 0-194-16,0 0-106 16,0 0-66-16,0 0-123 15,-38-23 0-15,43 66 0 16,4 14 0-16,-2 7 0 15,-3 2 0-15,0 2 0 16,-1-6 0-16,3-7-59 16,15-13-250-16,-3-15-371 0,1-16-524 0</inkml:trace>
  <inkml:trace contextRef="#ctx0" brushRef="#br0" timeOffset="134734.72">23379 10565 1888 0,'0'0'757'15,"0"0"-263"-15,0 0-157 0,0 0-137 16,0 0-104-16,162-76-78 16,-106 76-18-16,-5 2 0 15,-13 18-2 1,-13 8-19-16,-17 8-10 0,-8 7 22 15,-10 3 8-15,-22 2 1 16,-1 0 0-16,0 0 11 16,6-6-5-16,11-2 9 15,11-4-8-15,5-5-7 16,17-5 10 0,14-6-10-16,9-2-13 0,-1-6-28 15,-1-6-44-15,-9-2 8 16,-11-3 31-16,-9 2 28 0,-9 3 18 15,0 6 0-15,-25 6 2 16,-10 6 68-16,-5 6 28 16,2 2-7-16,5 0-31 15,12-2-22-15,17 0-11 16,4-2-27-16,27-3 0 16,15-2-1-16,10 0-1 15,-4-1-11-15,-5 1-10 16,-18 4 4-16,-19 1 18 15,-6 4-4-15,-31 2 5 16,-18 2 51-16,-10 0-10 16,1-2 10-16,6-6-29 0,11-2-22 15,19-9-58-15,11-8-492 16,11-7-1040-16</inkml:trace>
  <inkml:trace contextRef="#ctx0" brushRef="#br0" timeOffset="134860.34">24012 11604 2654 0,'0'0'827'0,"0"0"-474"15,0 0-196 1,0 0-157-16,0 0-629 0</inkml:trace>
  <inkml:trace contextRef="#ctx0" brushRef="#br0" timeOffset="143466.84">29027 10624 1294 0,'0'0'704'16,"0"0"-384"-16,0 0 161 0,0 0-240 15,0 0-22 1,0 0-31-16,-9 0-29 0,9-5-19 16,0-3-28-16,0-3-46 15,9-7-22-15,11-3-5 16,9-3-38-16,8 2 11 16,8 4-12-16,2 6 4 15,-2 10-11-15,-8 2 7 16,-7 6-7-16,-10 18 6 15,-14 10-13-15,-6 6 2 16,-6 6-10-16,-25 1-13 16,-14-1 34-16,-7-4-9 15,-1-6 10-15,8-8 6 0,10-10 1 16,12-8-7 0,17-10 20-16,6 0 13 0,11 0 6 15,23-10-39-15,8-2 1 16,5 2-1-16,4 6-4 15,-2 4 4-15,-5 0 0 16,-1 16-13-16,-10 10 11 16,-9 8-8-16,-6 5-16 15,-13 2 8-15,-5 2-16 16,-13-5 27-16,-23-4 6 16,-11-8 2-16,-11-4 20 15,-7-8 27-15,-1-8 6 16,3-2 12-16,12-4-66 0,15 0 0 15,16 0 0-15,18 0 0 16,24 0-45-16,23-8-239 16,4-4-721-16</inkml:trace>
  <inkml:trace contextRef="#ctx0" brushRef="#br0" timeOffset="143632.07">29749 10848 324 0,'0'0'2327'0,"0"0"-1760"16,0 0-273-16,0 0-131 15,133-60-97-15,-66 56-55 16,3 4-11-16,9-4-185 0,-14 2-513 16,-16-4-648-16</inkml:trace>
  <inkml:trace contextRef="#ctx0" brushRef="#br0" timeOffset="143961.25">30482 10421 2107 0,'0'0'660'0,"0"0"-83"0,0 0-229 0,0 0-105 32,0 0-147-32,0 0-60 0,0 0-7 0,-87 74-29 15,78-14 0-15,0 4 0 16,0-1 0-16,0-9 0 31,0-8 0-31,4-10 0 16,1-12 0-16,2-10 0 15,2-8 0-15,0-6 0 16,9 0 0-16,20 0 0 16,14 0 0-16,9-8 0 15,12 4 0-15,5 4 0 16,-5 0 0-16,-8 0-97 15,-14 0-75-15,-13 4-149 0,-20 2-259 16,-9-6-109-16,-18 0 149 16,-4 0-213-16</inkml:trace>
  <inkml:trace contextRef="#ctx0" brushRef="#br0" timeOffset="144134.54">30725 10794 681 0,'0'0'600'0,"0"0"-88"16,0 0 48-16,0-118-3 15,2 92-205-15,0 8 15 16,-2 10-100-16,0 6-67 15,0 2-200-15,0 10 0 16,0 20 0-16,-2 12 0 16,0 10 0-16,2 8 0 15,0 4 0-15,0 0 0 16,2 0 0-16,7 13 0 0,-3-15-296 16,1-16-853-16</inkml:trace>
  <inkml:trace contextRef="#ctx0" brushRef="#br0" timeOffset="144798.22">32398 10275 1386 0,'0'0'333'0,"0"0"158"16,0 0-116-16,0 0-32 16,0 0-72-16,0 0-49 15,0 0-96-15,11-14-68 16,-38 64 49-16,-7 16 4 15,-5 12-38-15,1 6 2 16,5 5-24-16,10-3-31 16,14-6 1-16,9-8-12 15,7-8-2-15,28-8 2 0,11-12-9 16,0-9 8-16,1-13-8 16,-11-10 0-16,-10-10 0 15,-10-2-45-15,-16-12-63 16,0-8-194-16,-13-6-669 0</inkml:trace>
  <inkml:trace contextRef="#ctx0" brushRef="#br0" timeOffset="145399.67">33106 10571 1579 0,'0'0'687'0,"0"0"-73"0,0 0-150 15,0 0-229-15,0 0-76 16,0 0-49-16,-8-114-26 16,-15 102-45-16,-6 6-2 15,-6 6-25-15,-10 0-12 16,0 26 9-16,1 10-9 0,6 6 0 15,11 5-1-15,16-5 1 16,11-6 0-16,9-8 0 16,27-12 0-1,13-14 9-15,4-2-8 0,3-10 0 16,-5-16 17-16,-4-4-17 16,-9 0 37-16,-7 2-38 15,-6 3 0-15,-12 7 0 16,-4 6 0-16,-9 10 0 15,0 2 0-15,0 10 0 16,0 22 0-16,-14 8 0 0,1 11 0 16,-1 1 0-1,6 0 0-15,1-4 0 0,7-6 0 16,0-10-11-16,0-7-107 16,13-14-191-16,8-4-284 15,-1-7-435-15</inkml:trace>
  <inkml:trace contextRef="#ctx0" brushRef="#br0" timeOffset="145861.12">33765 10337 1840 0,'0'0'532'0,"0"0"98"0,0 0-286 15,0 0-85-15,0 0-103 16,0 0-81-16,0 0-28 16,61-70-47-16,-43 79 0 31,-7 9-9-31,-9 5 3 0,5 3-23 16,-7 4-32-16,0 0-11 15,0 0 34-15,0 0 7 16,0 0 16-16,0-4 14 0,-16-2 2 15,-6-2 11 1,2-4-6-16,11-1-4 0,4 1 32 16,5 0-11-1,12 1-4-15,10 4 3 0,-4 1-21 16,-7 4 3-16,-9 2-4 16,5 4-1-16,-7 2-7 15,0 0 4-15,0 1 4 16,0-1 7-16,0-4 5 15,-18-4 32-15,-15-2 7 16,-12-7-21-16,-2-2 4 0,2-5-34 16,10-4-2-16,15-8-22 15,9 0-297-15,11-10-813 16</inkml:trace>
  <inkml:trace contextRef="#ctx0" brushRef="#br0" timeOffset="146002.91">33864 11026 1629 0,'0'0'1226'0,"0"0"-719"15,0 0-238 1,0 0-242-16,0 0-27 0,0 0-639 0</inkml:trace>
  <inkml:trace contextRef="#ctx0" brushRef="#br0" timeOffset="147204.51">22389 12228 973 0,'0'0'497'0,"0"0"-138"0,0 0 164 15,0 0-135-15,0 0-93 16,0 0-20-16,-13-68-59 16,-11 66-75-16,-10 2-66 15,-6 0-36-15,-7 22-27 16,0 4-3-16,3 2-8 16,11-2-1-16,12-6 17 15,15-2-4-15,6-6 16 16,13-2 8-16,23 0-22 15,4 0 3-15,4 4-18 16,1 2 2-16,-7 2-4 16,-7 6 2-16,-8 4 0 0,-17 7-1 15,-6 5-16-15,-14 6 17 16,-26 2 0-16,-10 2 0 16,-10-2 6-16,-1-6 9 15,12-8 18-15,16-10 9 16,14-10-29-16,19-10 10 15,8-4-2-15,25 0-20 16,11 0 24-16,3 0-25 16,-5 0 0-16,-8 3-6 15,-14 16 4-15,-11 10 2 16,-9 11-1-16,0 8 1 16,-7 2 2-16,-4 0-2 0,6-2 0 15,5-7-1-15,0-12 0 16,23-11-29-16,12-15-92 15,23-22-190-15,-8-17-492 16,-6-10-620-16</inkml:trace>
  <inkml:trace contextRef="#ctx0" brushRef="#br0" timeOffset="147326.22">22681 12430 1972 0,'0'0'705'0,"0"0"-336"0,0 0-30 15,0 0-172-15,0 0-167 16,134-48-14 0,-92 46-273-16,-13 0-733 0</inkml:trace>
  <inkml:trace contextRef="#ctx0" brushRef="#br0" timeOffset="147705.22">22626 12392 1859 0,'0'0'800'0,"0"0"-431"0,0 0-4 16,0 0-167 0,0 0-58-16,0 0-44 0,-54 119-59 15,50-79-35-15,0-4 10 16,4-6-12-16,0-8-18 16,0-12 0-16,12-8 0 15,9-2 18-15,6-4 8 16,2-12-7-16,2 0 16 15,0 2 1-15,0 6 6 0,0 8 16 16,1 0-28 0,1 16 12-16,-4 16-22 0,0 8 4 15,-5 4-2-15,-8 2-4 16,-10-2 0 0,-6-4-4-16,-13-4 10 15,-23-4 0-15,-10-5-5 16,-8-7 0-16,3-8 12 15,4-6-13-15,14-6-54 16,14-18-148-16,15-15-576 16,4-4-735-16</inkml:trace>
  <inkml:trace contextRef="#ctx0" brushRef="#br0" timeOffset="148205.24">23233 12300 1952 0,'0'0'771'16,"0"0"-246"-16,0 0-218 16,0 0-141-16,143-78-109 15,-78 72-23-15,-1 6-34 16,-8 0 0-16,-12 18-6 16,-21 12-29-16,-21 8-13 15,-2 4 14-15,-38 6 34 16,-15 0 9-16,-7 1 10 15,5-3 28-15,7-4 23 16,24-4-53-16,19-8 11 16,10-6-16-16,40-6-11 0,15-4-1 15,11-6-7-15,-2-4-53 16,-9-4-2-16,-13 2-10 16,-18-2 41-16,-18 4 8 15,-11 2 5-15,-6 4 3 16,-21 4 15-16,-4 6 39 15,2 0 24-15,8 5-30 16,12-2-1-16,9 1-11 16,9 2-9-16,22 3 10 15,5-1-22-15,2 2-6 0,-4 0 0 16,-13 2 4 0,-13-2 2-16,-8 2 1 0,-16-2 0 15,-22-2 40-15,-9-4 4 16,-4-6-2-16,4-5-3 15,9-8-39-15,9-5-2 16,27-16-90-16,2-13-521 16,9-10-1398-16</inkml:trace>
  <inkml:trace contextRef="#ctx0" brushRef="#br0" timeOffset="148325.54">24220 12962 385 0,'0'0'2231'0,"0"0"-1734"16,0 0-497 0,0 0-101-16,-115-39-2537 0</inkml:trace>
  <inkml:trace contextRef="#ctx0" brushRef="#br0" timeOffset="158627.34">29290 12046 1410 0,'0'0'694'0,"0"0"-390"0,0 0 249 16,0 0-249-16,0 0-106 15,0 0-45-15,73-15-24 16,-44 12-41-16,7-4-46 15,6 3-19-15,8 0-13 16,-6 2-10-16,-4 1-7 16,-14 1-73-16,-15 0-139 15,-17 0-300-15,-23 0-339 16,-9 3-339-16</inkml:trace>
  <inkml:trace contextRef="#ctx0" brushRef="#br0" timeOffset="159035.16">29243 12073 876 0,'0'0'1120'16,"0"0"-753"-16,0 0 218 16,0 0-299-16,0 0-132 15,0 0-100-15,0 0-15 16,-16 18 12-16,16 9-21 16,0 2 3-16,-6 6-22 15,2-1-11-15,1-6 15 16,3-8-15-16,0-6 6 15,0-8 9-15,9-6-9 16,11 0 11-16,2 0 17 0,7-8 5 31,2-4 14-31,2 4-29 0,1 2 0 0,-1 6-5 16,-2 0-19-16,4 6 0 16,-6 16 0-16,-1 8 1 15,-6 4-4-15,-6 6 3 16,-9 2-1-16,-7 0 0 15,0 0-14-15,-9-6 15 16,-16-3-1-16,-8-11 10 16,-12-6 12-16,-6-6-3 15,-9-8 20-15,0-2 25 16,2 0-29-16,11 0 2 16,11-4-27-16,19-2-9 0,17 0-10 15,22-12-130-15,23 2-501 16,5-2-670-16</inkml:trace>
  <inkml:trace contextRef="#ctx0" brushRef="#br0" timeOffset="159239.7">29682 12376 348 0,'0'0'2049'0,"0"0"-1518"16,0 0-227-16,131-52-64 15,-64 42-143-15,0 4-73 16,-3 6-13-16,-8 0-11 16,0 0-218-16,-14 0-529 15,-11-2-994-15</inkml:trace>
  <inkml:trace contextRef="#ctx0" brushRef="#br0" timeOffset="159569.79">30499 11969 1901 0,'0'0'629'15,"0"0"3"-15,0 0-172 0,0 0-258 0,0 0-89 16,0 0-62-16,0 0 3 16,-58 56 0-16,39 2-54 15,-2 6 0-15,6 9 0 16,6-1 0-16,9 0 0 15,0-6 0-15,11-6 0 16,21-9 0-16,10-15 0 16,9-16-3-16,3-12-69 15,-4-8 49-15,-2-10 16 16,-13-23 7-16,-8-8 13 0,-12-5 7 16,-11-3-5-1,-4 9 42-15,-6 10-57 0,-25 16 0 16,-13 14 0-16,-12 14 0 15,-7 30 0-15,-3 28-123 16,14-5-492-16,23-15-888 0</inkml:trace>
  <inkml:trace contextRef="#ctx0" brushRef="#br0" timeOffset="160031.26">32041 11917 1687 0,'0'0'610'0,"0"0"30"0,0 0-181 15,0 0-190-15,0 0-134 16,0 0-63-16,0 0 19 15,-80 44-19-15,43 14-11 16,-6 9-61-16,3 9 0 16,7 2 0-16,10 0 0 15,12-2 0-15,11-8 0 16,5-8 0-16,24-11 0 16,10-13 0-16,17-18-141 15,-9-10-439-15,-11-8-853 0</inkml:trace>
  <inkml:trace contextRef="#ctx0" brushRef="#br0" timeOffset="160804.24">32342 12136 1190 0,'0'0'364'16,"0"0"161"0,0 0 16-16,0 0-187 15,0 0-54-15,0 0-14 0,0 0-82 0,0-7-71 16,0 0-19-16,4-4-29 16,6 1-85-16,1 0 0 15,2 2 0-15,3 0 0 31,-1 2 0-31,1 2 0 0,6 4 0 0,2 0 0 16,5 0 0-16,0 18 0 16,-2 7 0-16,-7 7 0 15,-9 4 0-15,-11 2 0 16,0 4 0-16,-22 0 0 16,-14-2 0-16,-8-4 0 15,1-4 0-15,8-6 0 0,6-8 0 16,9-6 0-16,11-3 0 15,9-8 0-15,0-1 0 16,0 0 0-16,20 0 0 16,11-1 0-16,11-8 0 15,8 1 0-15,8 2 0 16,0 1 0-16,0-2 0 16,-2 1 0-16,-8 0-72 15,-5-6-98-15,-1-14-294 16,-13 2-319-16,-10-2-924 0</inkml:trace>
  <inkml:trace contextRef="#ctx0" brushRef="#br0" timeOffset="161105.84">33069 11863 1506 0,'0'0'528'16,"0"0"2"-16,0 0-33 0,0 0-232 15,0 0-96 1,0 0-38-16,0 0-37 0,69 12-10 16,-53 28-7-16,-6 12-44 15,8 9 16-15,-9 4-7 16,0 2-30-16,-9-1 12 15,0-2-24-15,-9-4 6 16,-15-7 11-16,-5-10-17 16,-3-6-7-16,8-12-106 15,6-8-251-15,13-16-536 0</inkml:trace>
  <inkml:trace contextRef="#ctx0" brushRef="#br0" timeOffset="161246.7">33768 12579 2215 0,'0'0'694'15,"0"0"-418"-15,0 0-10 16,0 0-266-16,0 0-287 16,0 0-1067-16</inkml:trace>
  <inkml:trace contextRef="#ctx0" brushRef="#br0" timeOffset="163333.6">22354 13622 1302 0,'0'0'858'0,"0"0"-272"16,0 0-220 0,0 0 13-16,0 0-86 0,0 0-139 15,2-65 4-15,-2 63-158 16,0 2 0-16,0 0 0 16,-16 10 0-16,-8 16 0 15,-9 9 0-15,-1 7 0 16,8 4 0-16,7-2 0 15,19-4 0-15,0-4 0 16,25-6 0-16,13-8 0 0,2-2 0 16,0-4 0-16,-6-2 0 15,-13 2-12-15,-9 3-14 16,-12 3 25-16,-2 6-6 16,-29 2 7-16,-14 3 11 15,-4 6-2-15,0-3 4 16,9-4-11-16,11-2 9 15,15-8-11-15,12-4 0 16,2 0 0-16,14-8 0 16,13 0 0-16,0 2 0 0,-2 4 0 15,-9 8-15-15,-9 7 9 16,-7 10-3 0,-7 12 9-16,-22 1-3 0,-4 2 10 15,0-2-7-15,8-4 0 16,14-10-12-16,11-16-18 15,34-20-172-15,14-4-405 16,6-6-642-16</inkml:trace>
  <inkml:trace contextRef="#ctx0" brushRef="#br0" timeOffset="163658.29">23038 13894 1984 0,'0'0'757'15,"0"0"-283"-15,0 0 6 32,0 0-276-32,0 0-64 0,-132 10-83 0,83 57-57 15,-2 14 0-15,4 12 0 0,10 1 0 16,14-10 0 0,19-10 0-16,4-13 0 15,37-19 0-15,24-20 0 0,12-18 0 16,12-4 0 15,-5-28 0-31,-9-12 0 0,-15-4 0 16,-23-6 0-16,-20 3 0 15,-13 11 0-15,-15 12 0 16,-32 16 0-16,-12 8 0 0,-11 30 0 16,1 12 0-16,9 10 0 15,16 2 0-15,42-9-159 0,2-19-688 16,28-18-1644-16</inkml:trace>
  <inkml:trace contextRef="#ctx0" brushRef="#br0" timeOffset="164132.72">23481 13820 2526 0,'0'0'748'16,"0"0"-423"-16,0 0-70 0,0 0-126 15,143-66-96 1,-85 66-14-16,-5 0-19 0,-13 14-8 16,-15 12-23-16,-19 8-37 15,-6 4 50-15,-20 2 12 16,-18 2 12-16,-6-4 0 16,1-2 36-16,8-3-3 15,12-4 2-15,17 0-41 16,6-1 0-16,22-4 4 15,18-2-4-15,7-6-18 16,4-2-24 0,-6-2-18-16,-7-2 19 0,-14-2-13 15,-11 2 27-15,-13 4 27 16,0 4 0-16,-4 2 47 0,-11 3 12 16,1 0-20-16,3 4 6 15,9-1-27-15,2 2-12 16,0-2 5-1,15-2-10-15,6-2 9 0,-3-2-5 16,-5-6-4-16,-13-4-2 16,0-2-1-16,-18-4 2 15,-18 2 13-15,-2-6-13 16,1 0-19-16,8 0-196 16,15-14-898-16</inkml:trace>
  <inkml:trace contextRef="#ctx0" brushRef="#br0" timeOffset="164271.34">24187 14542 2685 0,'0'0'826'15,"0"0"-511"-15,0 0-45 16,0 0-270 0,0 0 0-16,0 0-320 0,0 0-1839 0</inkml:trace>
  <inkml:trace contextRef="#ctx0" brushRef="#br0" timeOffset="171225.78">29263 13501 895 0,'0'0'1330'0,"0"0"-1047"15,0 0 97-15,0 0-13 16,0 0-161-16,0 0-77 16,-11-98-10-16,9 94-14 15,-2 4-9-15,-4 0-32 16,-3 6-13-16,-9 20 20 0,-6 16-71 16,-10 14 0-16,-2 11 0 15,0 9 0-15,9 4 0 16,11 2 0-16,11 0 0 31,7-5 0-31,14-9 0 0,20-10 0 0,10-18 0 16,7-18 0-16,3-14-9 15,-3-8-15-15,-8-8 15 16,-10-20 7-16,-18-6-2 16,-13-8 3-16,-2-1 1 15,-27 7 6-15,-17 9 23 16,-9 13-15-16,-8 11-14 15,3 3 0-15,8 14 0 0,9 12 0 16,19 1-11-16,22-4-161 16,27-6-438-16,13-12-638 0</inkml:trace>
  <inkml:trace contextRef="#ctx0" brushRef="#br0" timeOffset="171442.4">29613 13842 1091 0,'0'0'1773'0,"0"0"-1412"15,0 0 116 1,0 0-303-16,0 0-110 0,127-74-46 31,-62 66-18-31,3 2-82 16,20-10-259-16,-20 4-584 15,-14-5-916-15</inkml:trace>
  <inkml:trace contextRef="#ctx0" brushRef="#br0" timeOffset="171770.16">30156 13519 2297 0,'0'0'643'0,"0"0"-140"16,0 0-215-16,0 0-131 15,0 0-104-15,0 0-31 16,114-36-22-16,-62 34-12 16,-4 0-16-16,-8-2-20 15,-9 2 19-15,-13 0 29 16,-11 0 0-16,-7 2 39 0,0 0 36 0,0 0-3 16,-2 12-8-16,-11 14-64 15,1 8 0 1,1 11 0-16,0 6 0 0,7 6 0 15,1 1 0-15,3 2 0 16,0 0 0-16,5-4 0 16,8-5 0-16,-4-8 0 15,-2-4 0-15,-5-17-53 16,-2-4-197-16,-7-18-294 16,-12 0-283-1,-2-12-1108-15</inkml:trace>
  <inkml:trace contextRef="#ctx0" brushRef="#br0" timeOffset="171927.08">30270 13926 2078 0,'0'0'786'15,"0"0"-244"1,0 0-203-16,0 0-172 0,0 0-95 16,0 0-60-16,158-88-12 15,-89 74-36-15,18-14-186 16,-18 4-552-16,-9-2-1879 0</inkml:trace>
  <inkml:trace contextRef="#ctx0" brushRef="#br0" timeOffset="172274.01">32288 13262 1035 0,'0'0'1500'15,"0"0"-1135"1,0 0 172-16,0 0-225 0,0 0-90 15,-140 29-97-15,109 25-125 16,9 14 0-16,11 10 0 16,11 8 0-16,4 1 0 15,32-3 0 1,15-6 0-16,14-8 0 0,6-14 0 16,5-10 0-1,12-23-192-15,-16-14-553 0,-16-9-887 0</inkml:trace>
  <inkml:trace contextRef="#ctx0" brushRef="#br0" timeOffset="172525.28">32810 13417 2244 0,'0'0'582'0,"0"0"-70"16,0 0-147-16,0 0-139 0,0 0-139 16,0 0-7-16,0 0-80 15,-5 106 0-15,5-47 0 16,0 3 0-16,0-4 0 16,5-4 0-16,-3-4 0 15,1-12 0-15,3-12-38 16,-1-12-427-16,1-12-646 0</inkml:trace>
  <inkml:trace contextRef="#ctx0" brushRef="#br0" timeOffset="172795.71">33093 13212 2225 0,'0'0'682'0,"0"0"-142"15,0 0-228-15,0 0-132 16,0 0-111-16,136 27 19 16,-90 23-88-16,-3 10 0 0,-7 12 0 15,-16 2 0-15,-11 2 0 16,-9-1 0-16,0-5 0 16,-21-4 0-1,-10-6 0-15,-9-10 0 0,-2-6 0 16,-7-5-96-16,9-12-389 15,15-17-573-15</inkml:trace>
  <inkml:trace contextRef="#ctx0" brushRef="#br0" timeOffset="172969.28">33864 13957 2697 0,'0'0'333'16,"0"0"-237"-16,0 0-96 16,0 0-1482-16</inkml:trace>
  <inkml:trace contextRef="#ctx0" brushRef="#br0" timeOffset="173999.46">22336 14937 1219 0,'0'0'787'0,"0"0"-408"15,0 0 191 1,0 0-93-16,0 0-195 16,0 0-102-16,0 0-39 15,-69-100-80-15,46 100-61 16,-8 0 0-16,-7 24 0 15,1 10 0-15,-1 6 0 0,9 4 0 16,11 2 0-16,11-10 0 16,7-4 0-16,0-6 0 15,18-8 0-15,6-1 0 16,-1-3 0-16,-5 0 0 16,-3-2 0-16,-8 6 0 15,-7 10 0-15,0 0 0 16,-5 10 0-16,-17 6 0 15,-2 2 0-15,-3-6 0 16,0 0 0-16,7-8 0 16,7-6 0-16,9-8 0 0,4-5 0 15,0-3 0-15,2-6 0 16,15 4 0-16,6 2 0 16,1 0 0-16,1 8 0 15,-3 4 0-15,-6 10 0 16,-12 6 0-16,-4 8 0 15,-2 6 0-15,-25-2 0 16,-6 3 0-16,2-3 0 16,6-10 0-16,14-10 0 15,11-10 0-15,15-12 0 16,32-8 0-16,56-36-95 16,-10-14-503-16,-6-7-754 0</inkml:trace>
  <inkml:trace contextRef="#ctx0" brushRef="#br0" timeOffset="174299.74">22688 15245 2495 0,'0'0'697'15,"0"0"-318"-15,0 0-51 16,0 0-131-16,0 0-197 16,0 0 0-16,0 0 0 15,150-63 0-15,-79 50 0 16,-5 7 0-16,-12-2-45 15,-16 3-9-15,-16 5 15 16,-17 0 36-16,-5 0 3 16,-9 13 21-16,-16 14 16 0,1 9 46 15,3 6-83 1,4 10 0-16,10 2 0 16,4 8 0-16,3 2 0 15,0 1 0-15,8-5 0 0,-2-6 0 16,-1-6 0-16,-5-14-77 0,-5-10-374 15,-15-10-339 1,-5-12-496-16</inkml:trace>
  <inkml:trace contextRef="#ctx0" brushRef="#br0" timeOffset="174473.79">22780 15520 2097 0,'0'0'878'0,"0"0"-398"16,0 0-124-16,0 0-71 15,0 0-285-15,137-52 0 16,-27 32 0-16,36-10-29 16,-20 2-278-16,-20 2-803 0</inkml:trace>
  <inkml:trace contextRef="#ctx0" brushRef="#br0" timeOffset="174930.39">23688 15113 2053 0,'0'0'827'0,"0"0"-215"0,0 0-240 16,0 0-140-16,0 0-232 15,0 0 0-15,0 0 0 16,133-70 0-16,-85 78 0 0,-11 14-3 16,-14 10-53-16,-17 0-14 15,-6 8 22-15,-15 5 36 16,-23-5 12-16,-6 4 11 15,-1-4-2-15,9-4 16 16,10 0 11-16,16-8-28 16,10-2 5-16,10-4-1 15,23-8-11-15,9 0-1 16,6-2-39-16,-4-6 3 16,-7 2 13-1,-3 5 10-15,-14 1 13 0,-7 4 0 16,-8 4 0-1,-5 0 23-15,0 10 5 16,-5-2 1-16,-4 2 1 16,3-2-18-16,4 2 3 15,0 0-9-15,2-2-5 16,-5-6-1-16,-4 2-8 16,-8-4-5-16,-10 1 12 15,-9-5-5-15,-7-5 6 16,1 0-58-16,2-13-104 15,14-8-496-15,12-15-1377 0</inkml:trace>
  <inkml:trace contextRef="#ctx0" brushRef="#br0" timeOffset="175071.65">24014 15937 2728 0,'0'0'808'0,"0"0"-597"15,0 0-91-15,0 0-120 16,0 0-596-16,0 0-1702 0</inkml:trace>
  <inkml:trace contextRef="#ctx0" brushRef="#br0" timeOffset="176340.06">29553 14819 2174 0,'0'0'690'0,"0"0"-313"0,0 0 7 16,0 0-170-16,0 0-103 15,0 0-13-15,-89-30-50 16,64 66-48-16,-6 12 0 16,-2 12 0-16,-5 14 0 15,1-2 0-15,6 4 0 16,8-4 0-16,6-1 0 15,15-9 0-15,2-4 0 16,16-10 0-16,20-10 0 16,8-12 0-16,5-9 0 15,2-12 0-15,-4-5 0 0,-7-12 0 16,-11-16-3 0,-13-4-3-16,-14-6 6 0,-2 2 9 15,-24 8-9-15,-18 6 0 16,-12 12 0-16,-4 10 0 15,-2 2 0-15,8 24 0 16,10 8 0-16,36 4 0 16,6-4 0-16,8-16-782 0</inkml:trace>
  <inkml:trace contextRef="#ctx0" brushRef="#br0" timeOffset="176529.59">29813 15163 2595 0,'0'0'592'0,"0"0"-236"16,0 0-86-16,167-58-180 16,-95 42-90-16,28 0-247 15,-17 4-516-15,-17-2-697 0</inkml:trace>
  <inkml:trace contextRef="#ctx0" brushRef="#br0" timeOffset="176860.91">30517 14807 1051 0,'0'0'1690'16,"0"0"-1157"-16,0 0-7 15,0 0-310-15,0 0-136 16,0 0-80-1,0 0 0-15,103-93 0 0,-52 91 0 0,-1-2 0 16,-8-2 0 0,-7 2-3-16,-10 0-7 0,-10 0 10 15,-6 4 0-15,-4 0 13 16,-5 0-13-16,0 0 0 16,0 12 0-16,0 18 0 15,0 14 0-15,0 10 0 16,0 9 0-16,2 3 0 15,9 4 0-15,-3 2 0 16,4-8 0-16,-3 1 0 16,-5-5 0-16,-4-6 0 15,0-6 0-15,-2-4-80 0,-31-8-181 16,1-10-284-16,1-16-376 16</inkml:trace>
  <inkml:trace contextRef="#ctx0" brushRef="#br0" timeOffset="177033.39">30663 15290 2160 0,'0'0'697'0,"0"0"-204"15,0 0-220-15,135-77-166 16,-60 58-107-16,41-16-69 16,-16 3-456-16,-8 2-1166 0</inkml:trace>
  <inkml:trace contextRef="#ctx0" brushRef="#br0" timeOffset="177365.12">32431 14752 1510 0,'0'0'1087'0,"0"0"-799"16,0 0 210-16,0 0-190 16,0 0-104-16,-137 18-77 15,100 31-53-15,6 19-74 16,9 8 0-16,15 4 0 15,7 0 0-15,16 1 0 16,26-9 0-16,14-6 0 16,15-18 0-16,38-16-302 0,-17-14-465 15,-14-18-679-15</inkml:trace>
  <inkml:trace contextRef="#ctx0" brushRef="#br0" timeOffset="177569.39">32861 14993 1530 0,'0'0'1331'16,"0"0"-983"-1,0 0 231-15,0 0-271 0,0 0-308 16,0 0 0-16,0 0 0 0,-2 64 0 16,2-12 0-16,0 2 0 15,0 1 0-15,9-10 0 16,11 2-182-16,-3-13-378 15,2-16-428-15</inkml:trace>
  <inkml:trace contextRef="#ctx0" brushRef="#br0" timeOffset="177795.34">33082 14620 2006 0,'0'0'814'0,"0"0"-449"16,0 0 182-16,0 0-323 16,0 0-84-16,0 0-140 15,127 84 0-15,-89-18 0 16,-2 15 0-16,-13 1 0 0,-4 6 0 16,-11-4 0-1,-8-3 0-15,-6-9 0 0,-30 0 0 16,-42 16 0-16,5-20-171 15,0-11-748-15</inkml:trace>
  <inkml:trace contextRef="#ctx0" brushRef="#br0" timeOffset="178905.58">22645 16298 1691 0,'0'0'696'0,"0"0"-420"16,0 0 90-16,0 0-23 16,0 0-130-16,0 0-114 15,0 0-56-15,-2-22-2 16,-23 62 11-16,-8 9-16 16,-9 9 2-16,-5 4-8 15,1-4-9-15,6-8-2 0,9-10-13 31,14-14-6-31,17-12 9 0,0-10-8 0,30-4 5 16,9 0-5-16,6-4 0 16,-3-6-1-16,-6 2-3 15,-7 8 3-15,-11 0-1 16,-9 8 1-16,-7 24 9 16,-2 4-9-16,-9 13 2 15,-13 5 2-15,-5 0-3 16,0 0-1-16,1-2 11 15,4-6-11-15,3-6 19 16,9-9-1-16,5-9-12 16,5-4-1-16,0-4-5 0,5-6-2 15,15 2 2-15,4-2-15 32,7-2-10-32,5 2-70 0,2-4-175 0,16-4-258 15,-10-8-387-15,-4-10-578 0</inkml:trace>
  <inkml:trace contextRef="#ctx0" brushRef="#br0" timeOffset="179292.94">23181 16615 2046 0,'0'0'608'15,"0"0"-298"-15,0 0 23 16,-61-106-118-16,39 88-89 15,-7 12-39-15,-2 6 5 16,-3 6-34-16,-1 24-5 16,6 2-14-16,6 8-14 15,17-8 1-15,6 2-13 16,18-7-13-16,20-4 9 16,12-1-9-16,8-8 1 15,0 3 5-15,-2-3-6 16,-12 4 0-16,-7 4 0 15,-20 0 0-15,-13 6 4 0,-4 6-3 16,-29-2 17-16,-15-4 8 16,-9 2-26-16,-5-12 0 15,2-4 0-15,9-10 0 16,12-4 0-16,14-10 0 16,19-24 0-16,2-16 0 15,38-12 0-15,20-10 0 16,14-4-30-16,10 5-156 15,30-1-287-15,-19 18-320 0,-20 16-389 16</inkml:trace>
  <inkml:trace contextRef="#ctx0" brushRef="#br0" timeOffset="179771.69">23935 16252 2004 0,'0'0'761'0,"0"0"-423"15,0 0 38-15,0 0-144 0,0 0-131 16,0 0-58-16,0 0-5 16,123-88-38-16,-94 88 7 15,-2 14-7-15,-2 12-5 16,-8 2 5-16,-8 6-32 15,-9 2 32-15,0 5-10 16,-16-1 22 0,-13 4-12-16,-6-2 33 0,2 2-6 15,4 0 9-15,13-8-21 16,13-2-2-16,3-2-8 0,37-8 5 16,13-2-11-16,11-1 1 15,1-3-31-15,-6 0-1 16,-9-4-2-16,-18 8 14 15,-18 0 19-15,-11 6 0 0,-4 2 1 16,-28 6 23-16,-11 0 1 31,-5 4 24-31,-4-4-9 0,3 0-20 0,11-5 3 16,11-9-22-16,15-4-30 16,14-18-105-16,22 0-474 15,12-14-563-15</inkml:trace>
  <inkml:trace contextRef="#ctx0" brushRef="#br0" timeOffset="179897.41">24860 16950 2067 0,'0'0'1190'16,"0"0"-912"0,0 0-129-16,0 0-149 0,0 0-294 0</inkml:trace>
  <inkml:trace contextRef="#ctx0" brushRef="#br0" timeOffset="187969.93">29483 16088 1465 0,'0'0'493'0,"0"0"-219"0,0 0 214 16,0 0-236-16,0 0-83 16,0 0 10-1,14 4-18 1,-10-4-38-16,-1 0-3 0,-3-8-40 16,0-2-14-16,0-6-24 15,-5 2-23-15,-15 0 2 16,-9 6 0-16,-11 2-20 15,-9 6 12-15,-2 6-13 16,-1 24 1-16,6 6 22 16,12 8-23-16,12 2 15 15,18 2-8-15,4-4-6 0,17-2 4 16,23-7-5 0,9-7 0-16,7-2 2 0,0-8-2 15,-7-4 0-15,-4 4 0 16,-14 4 1-16,-12 8-1 15,-11 6 0-15,-8 8 0 16,-8 0 0-16,-17 2 1 16,-10-1 0-16,-5-5-1 15,1-8 2-15,-1-10 19 16,3-12 8-16,8-6-29 16,10-4 0-16,7-24 0 15,12-20 0-15,0-15 0 0,25-13 0 16,12-2 0-16,11-2 0 15,3 18 0-15,2 9 0 16,-4 22-9-16,-4 13-56 16,6 10-142-16,-13 4-287 15,-11 0-326-15</inkml:trace>
  <inkml:trace contextRef="#ctx0" brushRef="#br0" timeOffset="188173.69">29927 16455 2647 0,'0'0'592'0,"0"0"-212"16,0 0-90-16,0 0-206 16,0 0-84-16,175-72-192 15,-100 54-407-15,-11 4-812 0</inkml:trace>
  <inkml:trace contextRef="#ctx0" brushRef="#br0" timeOffset="188503.26">30709 16284 2453 0,'0'0'595'16,"0"0"-231"-16,0 0-17 15,0 0-185-15,0 0-96 16,0 0-35-16,160-98-25 16,-104 98-5-16,-2 0-1 15,-6 14-9-15,-7 12-6 0,-14 6-12 16,-14 8 1 0,-13 9 11-16,-7 5 9 15,-26 4 6-15,-14 0 0 0,-2 0 0 16,0-6 14-16,7-6-6 15,13-15 49-15,17-12-2 16,12-11-20-16,12-8-35 16,30 0 0-16,18-13 0 15,9-14 0-15,7 1 0 16,-1-2 0-16,10-8-122 16,-20 6-452-16,-16 6-827 0</inkml:trace>
  <inkml:trace contextRef="#ctx0" brushRef="#br0" timeOffset="188898.76">32581 15913 2536 0,'0'0'343'16,"0"0"-165"-16,0 0 150 15,-150 68-96-15,106-15-104 0,8 5-20 16,8 10-32 15,9 2-28-31,19 2-30 0,0-5 8 0,38-5-26 0,20-12-13 16,13-10-74-16,39-14-172 31,-19-12-424-31,-18-14-622 0</inkml:trace>
  <inkml:trace contextRef="#ctx0" brushRef="#br0" timeOffset="189172.16">33004 16110 1008 0,'0'0'1318'15,"0"0"-1049"-15,0 0 345 16,0 0-250-16,0 0-166 16,0 0-80-16,0 0-25 15,-47 42-12-15,32-4-48 16,1 2-33-16,5 2 0 16,5 2 0-16,4-4 0 15,0-3 0-15,0-3 0 16,6-10-65-16,17-8-292 15,-4-6-528-15,2-10-589 0</inkml:trace>
  <inkml:trace contextRef="#ctx0" brushRef="#br0" timeOffset="190373.66">32803 16066 1054 0,'0'0'635'0,"0"0"-451"0,0 0 357 31,0 0-219-31,0 0-97 16,0 0-35-16,0 0 18 16,-35 0-37-16,35 0-25 15,0-4-37-15,0 0-17 16,0-2-29-16,2-2-18 16,9-2-9-16,-2-2-17 0,6 2-8 15,1 6-1-15,-3 0-9 16,3 4 11-16,-5 0-5 15,2 0-1-15,-1 18 3 16,-3 4-9-16,-1 8 0 16,0 2 0-16,-8 8 0 15,0 0 0-15,0 0 0 16,-6-4 0-16,-9 4 0 16,-5-4 0-16,-4 1 0 0,-1-3 0 15,1-6 0 1,3-2 0-16,2-4 0 0,3-8 0 15,7 0 0-15,1-2 0 16,4-10 0-16,4 2 0 16,0-4 0-16,0 0 0 15,14 0 0-15,15 0 0 16,9-10 0-16,9-2 0 16,4 2 0-16,3-2 0 15,-3 6 0-15,-7 2 0 16,-4 0 0-16,-9 4 0 15,-8 0 0-15,-7 0 0 16,-10 0 0-16,-1 0 0 0,-5 0 0 16,0 0 0-16,0 0-41 15,0 0-134-15,0-4-287 16,-2-6-417-16,-1-4-1250 0</inkml:trace>
  <inkml:trace contextRef="#ctx0" brushRef="#br0" timeOffset="190701.3">33354 15763 1737 0,'0'0'608'0,"0"0"-348"15,0 0 326-15,0 0-306 16,0 0-131-16,0 0-25 15,0 0-1-15,49 4-42 16,-23 26-22-16,3 10-10 16,-2 10-9-16,0 4-40 15,-7 9 0-15,-7 3 0 16,-3 0 0-16,-10 2 0 16,0-2 0-16,-19 2 0 15,-3-9 0-15,-5-7 0 0,3-6 0 16,0-10 0-1,1-6 0-15,8-12 0 0,3-10-56 16,12-8-118-16,0-4-425 16,4-18-774-16</inkml:trace>
  <inkml:trace contextRef="#ctx0" brushRef="#br0" timeOffset="190869.56">33864 16517 1964 0,'0'0'625'15,"0"0"-625"1,0 0 0-16,0 0-579 0</inkml:trace>
  <inkml:trace contextRef="#ctx0" brushRef="#br0" timeOffset="201741.2">5819 7672 416 0,'0'0'339'0,"0"0"-241"0,0 0-20 15,0 0 22-15,0 0 6 16,0 0 73-16,-49 14 19 0,38-8-19 16,-2 0 14-1,1 0 19 1,2 0-41-16,-2-2-8 16,-1 0-13-16,0 2-8 0,-3-2-24 0,1 2-39 31,-1 0-7-31,-2 2 1 0,0-2-22 15,4 2 6-15,3-4-11 0,5 0-26 16,4-2 4-16,0-2-17 16,2 0-6-16,0 0 26 0,0 0 7 31,0 0 5-31,0 0 9 16,0 0 6-16,0 0 6 15,0 0-12-15,0 0-4 16,0 0-4-16,0 0-11 15,0 0 2-15,2 0-8 16,4 0-8-16,5-4 15 16,3-2-6-16,-1 0 4 15,1 0-1-15,-1-2-13 0,1 0 11 16,1 2-10 0,3-4-7-16,-1 0 2 0,4 0-4 15,1 0-4-15,-2-2 4 16,0 0-6-16,3-2 15 15,-2 0 10-15,2 0-1 16,-1-2 6-16,5 0-15 16,-2 0 3-16,3-1-8 15,-1 2-10-15,2-3 0 16,0 1 0-16,2 2 0 16,0-3 0-16,3 1 0 15,1 1 0-15,2-2 0 16,-2 0 0-16,3 2 0 15,-1-2 0-15,-1 2 0 0,2-2 0 16,-2 0 0-16,-1 2 0 16,-1 0 0-16,1-2 0 15,-1 2 0-15,-1-4 0 16,-2 0 0-16,2 0 0 16,2-1 0-16,-4-1 0 15,0 3 0-15,0-2 0 16,-3 3 0-16,-1 0 0 15,0 3 0-15,2-2 0 16,-2 3 0-16,2 0 0 16,0 0 0-16,4-2 0 0,5 0 0 15,0-4 0 1,2 0 0-16,-2 0 0 0,0 0 0 16,-3 0 0-16,-4 2 0 15,-2 2 0-15,0 0 0 16,-2 0 0-16,0 2 0 15,0-3 0-15,0 2 0 16,0-2 0-16,2 2 0 16,0-4 0-16,-1 1 0 15,1-2 0-15,-2 2 0 16,-3 2 0-16,-1 0 0 0,0 2 0 16,-4 0 0-1,-1 2 0-15,-1 0 0 0,2 2 0 16,-6 2 0-16,1 0 0 15,-1 0 0-15,-2 0 0 16,0 2 0-16,0-2 0 16,3 2 0-16,-3-2 0 15,3 0 0-15,-2-2 0 16,-1 1 0-16,1 2 0 16,-1-4 0-16,0 4 0 15,-2-4 0-15,2 4 0 16,-2-4 0-16,0 4 0 15,0-1 0-15,-1-2 0 0,1 2 0 16,-1 1 0 0,0 0 0-16,-4 0 0 0,1 3 0 15,-3 0 0-15,-2 2 0 16,2 2 0-16,-2 0 0 16,0 0 0-1,0 0 0-15,0 0 0 0,0 0 0 16,0 0 0-16,0 0 0 15,0 0 0-15,0 0 0 16,0 0 0-16,0 0 0 0,0 0 0 16,0 0 0-16,0 0 0 15,8-4 0-15,-2 0 0 16,3-2 0-16,2 0 0 0,-4 3 0 16,-1-2 0-16,-1 1 0 15,-1 2 0-15,-2 0 0 16,0 0 0-16,-2 2 0 15,2 0 0-15,-2 0 0 16,0 0 0-16,0 0 0 16,0 0 0-16,0-2 0 0,-10-4 0 15,-15 0-63 1,-8 0-946-16</inkml:trace>
  <inkml:trace contextRef="#ctx0" brushRef="#br0" timeOffset="211832.89">21369 6443 2004 0,'0'0'996'0,"0"0"-719"16,0 0 35-16,0 0-92 16,0 0-103-16,0 0-70 15,-2-18-38-15,2 22-2 16,6 10-5-16,1 2 8 16,-1 0-9-16,2-4 12 15,-2-4-13-15,5-8 0 16,9 0 28-16,16-23 25 15,11-20-53-15,13-18 0 16,26-45-26 0,-11 14-128-16,-17 10-830 0</inkml:trace>
  <inkml:trace contextRef="#ctx0" brushRef="#br0" timeOffset="214602.93">26921 4852 2039 0,'0'0'790'0,"0"0"-600"15,0 0 32-15,0 0-62 16,0 0-112-16,0 0-5 16,-4 55 16-16,4-33 7 31,11-8 25-31,9-7 10 0,13-7 37 0,17-5 11 15,14-30-149-15,14-15 0 16,11-14 0-16,0-4 0 16,9 12-3-16,-24 16-584 15,-30 30-827-15</inkml:trace>
  <inkml:trace contextRef="#ctx0" brushRef="#br0" timeOffset="-214533.58">27505 6226 1075 0,'0'0'1733'0,"0"0"-1279"0,0 0-159 16,0 0-52-16,0 0-135 15,0 0-74-15,0 0-33 16,-15 6-1-16,15 20 10 16,2 0-10-16,9-1-1 15,11-7-5-15,7-11 6 16,13-7 11-16,14-6 2 15,9-28 8-15,6-14-1 16,5-12-14-16,-3-6-6 16,-6 2-10-16,-3 5-116 15,-16 19-356-15,-22 20-560 0</inkml:trace>
  <inkml:trace contextRef="#ctx0" brushRef="#br0" timeOffset="-214329.92">28463 6450 2278 0,'0'0'721'0,"0"0"-721"0,0 0-893 0</inkml:trace>
  <inkml:trace contextRef="#ctx0" brushRef="#br0" timeOffset="-211833.94">13199 6461 1129 0,'0'0'348'0,"0"0"-178"15,0 0 23-15,0 0 59 16,0 0-47-16,0 0-70 16,0 0 40-16,0-18 68 15,0 18-19-15,0 0 1 16,0 0-41-16,0 0-52 16,-5 0-69-16,-2 7-33 15,-4 18-15-15,-7 15-13 16,-7 20 16-16,-12 30-17 15,-19 38 7-15,-17 35 4 16,-8 9-5-16,4-11 5 0,6-19 12 16,13-27-6-16,8-17 8 15,13-20-11-15,8-16-5 16,2-6-1 0,-2 4-9-16,0 5 1 0,0-4 4 15,7-10 1-15,4-13-5 16,5-10-1-16,1-8 0 15,4-6 4-15,1-4-4 16,0-4 7-16,4-4 1 16,1-2-7-16,2 2 6 0,0-2-7 15,0 0 1-15,0 0 20 16,0 0 2-16,0 0 4 0,0 0-5 16,0 0-11-16,0 0 7 15,0 0-18-15,0 0-49 16,0-10-69-16,2-4-423 15,4-4-579-15</inkml:trace>
  <inkml:trace contextRef="#ctx0" brushRef="#br0" timeOffset="-210762.47">27951 7868 2133 0,'0'0'700'0,"0"0"-205"0,0 0-122 15,0 0-145-15,0 0-61 16,0 0-167-16,-5-38 0 16,3 40 0-16,-1 16 0 15,3 9 0-15,0 3 0 16,0 2 0-16,0-4 0 16,5-6 0-1,11-12 0-15,9-10 0 0,10-2 0 16,13-28 0-16,13-16 0 15,8-12 0-15,5-11 0 16,-6 1 0-16,-3 6 0 0,-13 10 0 16,-15 18 0-16,-10 16 0 15,-11 15 0-15,-9 10-140 16,-5 17-753-16,-2 2-1062 0</inkml:trace>
  <inkml:trace contextRef="#ctx0" brushRef="#br0" timeOffset="-206901.4">13838 6102 910 0,'0'0'214'16,"0"0"24"-16,0 0 4 15,0 0-64-15,0 0-45 16,0 0 28-16,0 0 39 16,-13-14-52-16,13 12-4 15,-2 2-4-15,-3 0-9 16,-2-2-37-16,-2 0-50 0,3-2-22 15,-3 1-7-15,-1 2-3 16,4 1-11-16,0-2 0 16,3 2 30-16,1-2 32 15,2 2 21-15,0-2 12 16,0 2 22-16,0-2-8 16,2 0-47-16,3 2-2 15,8-3-19-15,9 2-13 16,21-2 13-16,37 0 1 15,49-1 11-15,56-3-10 16,24-2-22-16,7-1 2 0,-15 2-7 16,-30-1-11-1,-12 1 7-15,-14-2-13 0,-14-2 2 16,-24 2 14-16,-22 2 8 16,-16 2-1-16,-7-2-10 15,12 2 1-15,10-4 0 16,10 0-14-16,-5 0 0 15,-6 0 0-15,-8 2 0 16,-8 0 0-16,-7 2 0 16,-6 2 0-16,-10 2 0 15,-7 2 0-15,-9 0 0 16,-10 0 0-16,-10 0 0 16,-3 0 0-16,-2 0 0 0,-3 0 0 15,0 0 0-15,0 0 0 16,0 0 0-1,0 0 0-15,0 0 0 0,0 0 0 16,0 0 0-16,0 0 0 16,-3 0 0-16,-8 0-153 15,-4 0-652-15</inkml:trace>
  <inkml:trace contextRef="#ctx0" brushRef="#br0" timeOffset="-205728.8">28097 9025 1914 0,'0'0'512'15,"0"0"-31"-15,0 0-123 16,0 0-147-16,0 0-119 16,0 0-46-16,0-10-2 15,6 16-10-15,0 8 34 16,5 4-7-16,-2 3-23 0,2-5-19 16,0 0-5-16,-2-7-13 0,2-2 20 15,2-5-4-15,6-2 22 16,8 0 42-16,10-23-36 15,15-9-45-15,12-8 0 16,5-8 0-16,2-2 0 16,-6 4 0-16,-10 8 0 15,-15 8 0-15,-15 12 0 16,-11 8 0 0,-10 10 0-16,-4 0-48 0,-6 20-333 15,-15 6-503-15,1-2-425 0</inkml:trace>
  <inkml:trace contextRef="#ctx0" brushRef="#br0" timeOffset="-202634.38">17100 6573 1594 0,'0'0'350'0,"0"0"-155"0,0 0 98 15,0 0 14-15,0 0-88 16,0 0-80-16,-58-42 1 16,58 42-16-16,0 0-24 15,0 0-10-15,0 0-3 16,0 0-25-16,0 0 2 15,0 0-13-15,0 0-16 0,0 0-4 16,0 0-13-16,0 6 0 16,9 12 3-16,13 12 12 15,7 12-4-15,9 8-4 16,7 12-5-16,17 24 31 16,16 27-51-16,22 29 0 15,7 9 0 1,3-5 0-16,-8-12 0 0,-11-13 0 15,-4-3 0-15,-9-4 0 16,-4-1 0-16,-16-21 0 0,-14-18 0 16,-9-18 0-16,-6-6 0 15,5 7 0-15,2 1 0 16,-2 0 0 0,-9-10 0-16,-2-12 0 0,-7-10 0 15,-5-8 0-15,-5-6 0 16,-1-4 0-16,-2-6 0 15,-3 0 0-15,2-2 0 16,-2 0 0-16,2 0 0 16,-2 0 0-16,0 0 0 15,2 0 0-15,-2-2 0 16,2-12-56 0,-2-6-640-16</inkml:trace>
  <inkml:trace contextRef="#ctx0" brushRef="#br0" timeOffset="-201256.11">28008 10776 1822 0,'0'0'552'0,"0"0"-314"15,0 0 242-15,0 0-190 16,0 0-143-16,0 0-90 0,-19-30-19 16,19 38-26-1,0 14 25-15,10 8 5 0,2 6-9 16,-1 4-3-16,2-4-18 15,-1-4-11-15,-1-7 11 16,-1-10-3-16,0-6 18 16,3-9 9-16,5 0 39 15,11-19 21-15,13-17-46 16,18-14-50-16,11-12 0 16,12-10 0-16,4 0 0 15,-2 6 0 1,-12 12 0-16,-15 11 0 0,-20 19 0 15,-18 12 0-15,-11 6 0 0,-9 6 0 16,0 0 0-16,0 0 0 16,0 10-29-16,0 8-35 15,0 14-154-15,0-4-269 16,0-6-528-16</inkml:trace>
  <inkml:trace contextRef="#ctx0" brushRef="#br0" timeOffset="-198602.65">11891 11951 990 0,'0'0'347'16,"0"0"-116"-16,0 0 33 15,0 0 73-15,0 0-63 16,0 0-20-16,-98-20-10 16,96 20-53-16,2 0-15 15,0 0-42-15,-3 0-12 0,3 0-11 16,0 0-30-16,-2 0-18 16,2 0-27-16,0 0-12 15,0 0 0-15,0 0-23 16,0 0 7-16,13 0-8 15,25 0 1 1,36 4 16-16,51 0 5 16,68-4-7-16,44 0-4 0,33-24-11 15,12-8 0-15,-3-2 10 16,4-3-9-16,-5 1 8 0,-24 7 1 16,-34 3-10-16,-41 3 0 15,-55 5-8 1,-43 6 8-16,-37 6 0 0,-19 0 1 15,-5 4 5-15,-7 1-5 16,-1-2 0-16,-10 3 11 16,-2 0 6-16,0 0-1 15,0 0-16-15,0 0 0 16,0 0 5-16,2 0-6 16,-2 0-6-16,0 0 5 15,0 0-5-15,2 0 6 0,3 0 1 16,3 0-1-16,8 0 12 15,6 0-5-15,5 0 1 16,4 0 6-16,0 0-14 16,0 0 0-16,-4-2-1 15,-4-2 1 1,-6 2-4-16,-5 0 4 0,-8 0-6 16,-4 2 5-16,0-2-14 15,-33-6-37-15,-12 0-310 16,-14-2-1141-16</inkml:trace>
  <inkml:trace contextRef="#ctx0" brushRef="#br0" timeOffset="-198057.97">13014 11057 1562 0,'0'0'675'0,"0"0"-338"15,0 0 177-15,0 0-193 16,0 0-54-16,0 0-140 16,0 0-94-16,-31-28-33 15,31 54 0-15,11 12 0 16,2 8 9-16,3 2-9 16,-3-4 1-16,1-8-1 15,-4-11 0-15,1-16 5 0,3-9-5 16,6 0 39-16,8-26 59 15,11-16 10-15,12-12-108 16,5-12 0-16,6-4 0 16,0 3 0-16,-6 9 0 15,-4 12 0 1,-15 16 0-16,-12 12 0 0,-12 10 0 16,-9 6 0-16,-1 2 0 31,-3 0-9-31,2 16-47 0,12 20-73 0,-4-3-169 0,-3-6-597 15</inkml:trace>
  <inkml:trace contextRef="#ctx0" brushRef="#br0" timeOffset="-196754.57">28594 12296 1622 0,'0'0'532'0,"0"0"-358"16,0 0 343-1,0 0-210-15,0 0-68 0,0 0-68 16,-57-80-19 0,57 80-74-16,0 0-30 0,-2 0-27 15,2 6-21-15,-3 14 1 16,3 8 0-16,0 4 5 16,0 2 0-16,0-4-6 15,14-8 12-15,8-10 3 16,12-9 46-16,12-3 32 15,16-17-53-15,12-19-40 16,10-12 0-16,1-6 0 0,-2-3 0 16,-14 3 0-16,-16 10 0 15,-19 11 0-15,-17 14 0 16,-21 19 0-16,-23 14-95 16,-15 13-1049-16</inkml:trace>
  <inkml:trace contextRef="#ctx0" brushRef="#br0" timeOffset="-193695.93">7312 11592 1328 0,'0'0'263'16,"0"0"-34"-1,0 0 123-15,0 0-51 0,0 0-23 16,0 0-57-16,0 0-29 15,-36-4-7-15,36 4-30 16,0 0-22-16,0 0-38 0,0 0-28 16,0 0-16-16,0 0-24 15,-2 0 3 1,2 0-6 0,0 0-6-16,0 0 23 15,0 0-14-15,0 0-8 16,0 0 10-16,0 0-22 15,9 2-7-15,27 4-10 16,42 2 10-16,67-2 15 16,95-2-15-16,58-4 1 15,35 0 17-15,7 0-18 0,-32 0 0 16,-14 0 0-16,-38 0 0 16,-66-4 0-16,-66 2 0 15,-57-2 0-15,-38 4 0 16,-13 0 0-16,-7 0 0 15,-5 0 0-15,-4 0 0 16,0 0 0-16,0 0 0 16,0 0 0-16,0 0 0 15,0 0 0-15,0 0 0 16,0 0 0-16,0 0 0 0,2 0 0 0,-2 0 0 16,2 0 0-16,4 0 0 15,-2 0 0-15,2 0 0 16,7 0 0-16,3 0 0 15,5 0 0-15,8 0 0 16,2 0 0-16,9 0 0 16,2 0 0-16,5 0 0 15,-1 0 0-15,2 0 0 16,-11 0 0-16,-8 0 0 16,-14 0 0-16,-7 0 0 15,-6 0 0-15,-2 0 0 0,0 0 0 16,0 0 0-16,-14 0 0 15,-8 0-228-15,-4-8-992 16</inkml:trace>
  <inkml:trace contextRef="#ctx0" brushRef="#br0" timeOffset="-193159.66">8743 10935 1622 0,'0'0'499'0,"0"0"-248"16,0 0 250-16,0 0-207 15,0 0-66-15,0 0-122 16,0 0-69-16,-85-21-36 16,85 43 10-16,0 6 4 15,8 2-9-15,4-3 7 31,-1-5-13-31,-3-8 0 0,2-6 1 0,-1-6 0 16,4-2 24-16,9-2 43 16,14-22 25-16,15-13-12 15,14-10-51-15,6-7-3 32,-1-3-2-32,-10 7-10 0,-18 12 8 15,-15 12-1-15,-12 12 13 16,-11 10 7-16,-4 4-42 15,0 0-6-15,3 0-71 16,17 14-215-16,0 4-185 16,-1-4-506-16</inkml:trace>
  <inkml:trace contextRef="#ctx0" brushRef="#br0" timeOffset="-191570.7">28238 13702 1390 0,'0'0'1122'0,"0"0"-863"16,0 0 103-16,0 0-36 16,0 0-189-16,0 0-112 15,-16-11-13-15,24 38-10 16,0 3 22-16,1 2-11 16,3 0-5-16,-4-6 8 0,-1-8-15 15,1-8-1 1,4-6 36-16,1-4 6 0,12 0 39 15,10-24 16-15,15-10-26 16,12-10-23-16,2-8-24 16,3 0-24-16,-4 2 0 15,-14 7 0-15,-11 9 0 16,-14 8 0 0,-9 12 0-16,-10 6 0 0,-3 6 0 15,-2 2 0-15,0 0 0 16,0 0-191-16,0 22-357 15,0-2-244-15,0-2-402 0</inkml:trace>
  <inkml:trace contextRef="#ctx0" brushRef="#br0" timeOffset="-191429.85">29298 13672 2455 0,'0'0'359'0,"0"0"-135"15,0 0-224-15,0 0-69 16,0 0-1294-16</inkml:trace>
  <inkml:trace contextRef="#ctx0" brushRef="#br0" timeOffset="-190058.56">27447 15115 2293 0,'0'0'681'0,"0"0"-503"0,0 0 144 16,0 0-79-16,0 0-117 16,0 0-80-16,0 0 7 15,0-2-16-15,0 16-5 16,4 6-4-16,0 5-22 16,4-2-5-16,-2 4 16 15,3-5-17-15,1-4 0 16,3-4 0-16,2-10 0 15,9-4 18-15,12 0-18 16,15-14 15-16,16-20-15 16,12-12 0-16,8-15 0 15,4-3 0-15,-9-4 0 0,-10 8 0 16,-22 14 0 0,-16 16 0-16,-18 16 0 0,-12 8 0 15,-4 6 0-15,0 0 0 16,0 0 0-16,0 10 0 15,0 2-287-15,9 2-720 0</inkml:trace>
  <inkml:trace contextRef="#ctx0" brushRef="#br0" timeOffset="-186058.72">11599 6868 1846 0,'0'0'692'16,"0"0"-355"-16,0 0-107 15,0 0-27-15,0 0-79 16,0 0-99-16,22-21 5 16,-10 38-30-16,3 11 1 15,1 8 3-15,-1 6-4 0,-1 0 0 16,-6-2 7-16,1-6-7 16,-5-7 0-16,4-12 0 15,-4-8 0-15,3-7 22 16,3 0 71-16,11-26 66 15,6-15-50-15,10-13-46 16,8-8-22-16,6-4-13 16,3 0-19-16,2 7 8 15,-6 9-17-15,-7 14 0 16,-7 10-4-16,-14 12 10 16,-9 6-12-16,-6 8 4 0,-5 0-53 15,3 0-91-15,10 10-196 16,1 4-202-16,-5-2-572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49:21.917"/>
    </inkml:context>
    <inkml:brush xml:id="br0">
      <inkml:brushProperty name="width" value="0.05292" units="cm"/>
      <inkml:brushProperty name="height" value="0.05292" units="cm"/>
      <inkml:brushProperty name="color" value="#FF0000"/>
    </inkml:brush>
  </inkml:definitions>
  <inkml:trace contextRef="#ctx0" brushRef="#br0">9121 4792 1330 0,'0'0'215'0,"0"0"-122"15,0 0 111-15,-142-96-40 16,86 72-61-16,-14 4-50 0,-28 4-18 15,-39 14 13-15,-55 2-11 16,-26 20 11-16,-8 12-21 16,10 6-17-16,25-4-10 15,6-1-1-15,4 0-15 16,5 6-17-16,7 1-26 16,9 2 22-16,6 4 22 15,5 0 15-15,4 2-1 16,3 2 1-16,3 6 0 15,1 9 0-15,-2 4-11 16,-10 8-30-16,-6 5-107 16,-4 0 73-16,6-2 74 0,3 1-24 15,12-5 25-15,26-14 49 16,20-6-33-16,26-7-15 16,7 1 29-16,-21 27-20 15,-17 32-7-15,-22 35-3 16,4 9 0-16,5-5 1 15,4-2-1-15,7-11-1 16,-4 3-5-16,14-5-17 16,12-9 17-16,13-8 3 0,9-2 2 15,10 3 1-15,5-5 0 16,12-2 0-16,5-1 0 16,10-21-5-16,4-12-4 15,5-14-25-15,0-1-17 16,5 11-2-16,0 10 9 15,2 14-23-15,23-6 18 16,14-1 15-16,11-7 27 16,19-10-37-16,28 2 44 15,36-4 5-15,29-1 15 16,8-11-4-16,-30-16-13 16,-35-16-3-16,-38-12-23 15,-5-2 12-15,9 2 11 0,12 2 21 16,11-2 34-1,-1-2 40-15,5-4 3 0,25-4-32 16,28-4 4-16,43 0-26 16,15 0-15-16,1-8-11 15,-12-6-11-15,-22-2 1 16,-2-4 0-16,-5-4 13 16,-9-2 16-16,-12-5-15 15,-10 0 0-15,-9-3 12 16,-4-1 0-16,0-2 2 0,2-6-10 31,2-3-20-31,0-8 15 0,-1-4-11 0,-4 0 8 16,-19 3 10-16,-20 8-27 15,-19 8 16-15,-6 2-11 16,9-10 4-16,12-9 6 16,8-8-10-16,0 0-4 15,3-3-2-15,1 1-17 16,3 0-14-16,0-2 15 15,-1-3-11-15,-3-1 15 16,-5-4-14-16,-5-2 20 16,-8 2 6-16,-3 0 0 15,-5 0 19-15,-1-1-6 0,-3-1-4 16,-4 0 18-16,-4-4-15 16,-8-7-11-16,-7 1 13 15,-6-4-1-15,-6 0 12 16,-5-1 15-16,-2-15-11 15,5-16 14-15,4-22-16 16,4-3-14-16,-6 27-13 16,-5 29-6-16,-9 38 6 15,-4 4-1 1,-2-1 2-16,0-4 14 0,-5-8 9 16,-2 4 52-16,0 0 13 0,-4-4-23 15,-12-5 13-15,1-3-43 16,-6-6-28-16,1-2 3 15,-3-3-10-15,-3 5-1 16,-10 2 13-16,-6 6 3 16,-14 6 16-16,-11 3 2 15,-13 7-13-15,-29 2-21 16,-42 2-30-16,-53 2-173 16,29 10-291-16,15 14-264 0</inkml:trace>
  <inkml:trace contextRef="#ctx0" brushRef="#br0" timeOffset="651.98">2225 6643 791 0,'0'0'1278'0,"0"0"-1122"0,0 0 51 16,0 0 34-16,0 0-77 15,0 0-62-15,-138-54-66 16,91 90-3-16,-24 34-2 16,-20 41-6-16,2 31 16 15,18-4-11-15,30-25-11 16,39-41-4-16,11-26-15 0,54 2 0 16,39-8-9-16,10-12-65 15,-6-22-68-15,19-28-180 16,-47-14-178-16,-11-6-19 0</inkml:trace>
  <inkml:trace contextRef="#ctx0" brushRef="#br0" timeOffset="824.89">2328 7106 1936 0,'0'0'353'16,"0"0"-194"-16,0 0 169 15,0 0-145-15,0 0-96 16,0 0 28-16,13 145-64 15,0-77-25-15,-1 10-17 16,-1 8-9-16,0 31-96 16,-2-21-390-16,-5-18-513 0</inkml:trace>
  <inkml:trace contextRef="#ctx0" brushRef="#br0" timeOffset="3430.45">15846 4391 517 0,'0'0'82'0,"0"0"-46"15,0 0 123-15,-136-12 88 0,77 2-4 16,-9-2-80-16,-11 2-38 15,-25-4-3-15,-37-2-42 16,-41-4-30-16,-25 4-43 16,-9 4 1-16,-5 8-8 15,9 4 1-15,-4 4 9 16,0 16-9-16,7 8 4 16,1 10 7-16,6 8-12 15,-1 12 8-15,5 11-8 0,-1 9-12 16,3 8 12-1,5 10 0-15,-1 8-28 0,7 1-20 16,4 3-63-16,6 3 4 16,7 2 61-16,10 12 33 15,6 2 13-15,3 7-1 16,3 0 1-16,3 9 1 16,12 7 0-16,14 10 10 15,15 6-11-15,15 5 1 16,11 0-1-16,11-1 1 15,13-4-1-15,9-7 2 16,9-7-2-16,8-3 10 16,10-1-10-16,7-2 0 0,7-1 0 15,2-5 0-15,0-7 0 16,24-1-1-16,12-4-5 16,13-3 5-16,1-21-26 15,-2-22-127-15,-3-22 106 16,4-3 22-16,13 6-4 15,16 8 30-15,33 11 4 16,28-4 72-16,25-8 32 16,11-12-29-16,-7-19 17 15,-10-16 9-15,-15-5 1 0,5 0 11 16,1 0-16-16,1 5-37 16,6-1-29-16,8 0-9 15,14-2-12-15,16-2-14 16,0-2 8-16,-5 0-8 15,-6-2 0-15,-14-6 22 16,-8-8 25-16,-5 0-8 16,-7 0 25-16,3-4 2 15,3-4 14-15,12 4-7 16,9 4-43-16,3 0-2 16,-1 0-28-1,-13 0 0-15,-14 2 0 0,-13-2-7 16,-6 0-9-16,-23 0 10 0,-18 0 6 15,-22-4 1-15,-9-2 0 16,10 0 20-16,8-2 28 16,9 0-25-16,-2 2-14 15,-4 0-10-15,2 0 0 16,2 0-1-16,4 0-8 16,5-2 8-16,2-4-8 15,4 2-31-15,0-2 29 16,-2 0-5-16,-4 0-97 0,-5 2 36 15,-7 0 44-15,-1 2 23 16,-6 0-4-16,-3 0-18 16,-6 2 17-16,-1 2 9 15,-3-2 6-15,1-2 5 16,-3 1-5-16,2-3 0 16,3 2 0-16,-3-2 22 15,1 1 12-15,-8 0-25 16,-6 0-8-16,-8 0 23 15,-6 1 3 1,-4 2-17-16,-4-2 3 0,0 2 36 16,2 0-1-16,4 3-27 0,3-1-11 31,4 1 5-31,0 3 3 0,2 0-8 16,0 0-8-16,-1 0-2 15,-3 7 14-15,0 0-14 16,-3 1 0-16,3-2 0 15,2 5-7-15,2-3-8 16,0 2 1-16,1-1 3 16,-3 0 10-16,-2-1 1 15,-3-2-5-15,4-2 4 16,5 0 1-16,8-3-7 16,6 2 7-16,2-1-1 15,-2 2-8-15,-10-3-40 16,-8 2 28-16,-3-2 15 0,-4 2 5 15,0 1 1-15,5 0 49 16,4 2 6-16,7 0-19 16,5 0-24-16,4 0 1 15,2 0 15-15,3 2-20 16,1-3-7-16,1 4 0 16,-1-3 7-16,-1-4-7 15,-1-2-2-15,-4 0 1 16,-4-12 0-16,-12-16 0 15,-5-12 12-15,-8-13 26 16,-2-8 47-16,2-12 15 16,2-7-58-16,7-6-26 0,4-7-16 15,14-21-1-15,8-20-41 16,13-18-45-16,-2-1-10 16,-15 31 43-16,-15 29 5 15,-16 5 46-15,-9-14 3 16,-8-12 88-16,-8-15 60 15,-4 27-42-15,-2 26-15 16,-16-15-4-16,-5-13-16 16,-5-20 3-16,-1-18-15 0,2 9 1 15,4 11 3 1,3 4-11-16,-4 3 7 0,-3 1-1 16,-8-2-4-16,-8-2-25 15,-13-3 8-15,-17-1-35 16,-18 3 11-16,-21 11-13 15,-11 10 11-15,-10 11-23 16,-5 10 12-16,-7 6-17 16,-2 9-14-16,0 12-29 15,7 6-14-15,3 4-7 16,0-2 3-16,-11-5 36 16,-10-4-40-16,-8-6-21 15,2 1 35-15,11-4 1 0,15 4 4 16,1 1 11-16,4 5-78 15,19 10-11-15,16 12 67 16,25 8 74-16,6 6 7 16,-15-2 2-16,-28-2-8 15,-30-4 21-15,-20 0-14 16,-8 0 4-16,4 0-6 16,0 4-6-16,0 4 0 15,-5 4-21-15,-1 6-51 16,10 4-250-16,15 0 117 15,41 0-119-15,23 0-257 0</inkml:trace>
  <inkml:trace contextRef="#ctx0" brushRef="#br0" timeOffset="3934.6">15228 3463 1452 0,'0'0'483'16,"0"0"-304"-16,0 0 22 16,-158 6-35-16,103 26-49 15,-5 14-41-15,6 12 5 16,2 12 20-16,15 7-35 16,12 1-36-16,16 0-6 15,9-8-15-15,34-7 10 16,26-16-19-16,17-12-18 15,53-17-141-15,-19-13-133 16,-17-5-362-16</inkml:trace>
  <inkml:trace contextRef="#ctx0" brushRef="#br0" timeOffset="4264.92">15489 4042 1847 0,'0'0'710'15,"0"0"-398"1,0 0-13-16,0 0-88 0,0 0-115 16,112-104-57-16,-52 92-39 15,-1 10-9-15,-7 2 8 16,-12 22-29-16,-18 14-47 0,-17 10 9 16,-5 8 15-16,-24 1 47 15,-19 1-3-15,-3-6 9 16,0-8 7-16,13-8-6 15,13-12 4-15,18-8-3 16,6-10 5-16,56-4 51 16,48-8 8-16,6-12-42 15,-4 0-24-15,-14 6-18 16,-13 14-161-16,-14 0-401 16,-20 0-395-16</inkml:trace>
  <inkml:trace contextRef="#ctx0" brushRef="#br0" timeOffset="6084.27">18240 10294 738 0,'0'0'607'0,"0"0"-463"16,0 0 7-16,0 0-33 16,0 0-58-1,0 0-38-15,-55-108-21 0,17 78 9 16,-35-9-9-16,-54-12 14 16,-66-7 0-16,-36 2-15 15,-18 5 12-15,-4 11-12 16,16 11-37-16,-2 3-61 15,-6 3-8-15,-5 7 43 16,-9 6 43-16,-15 2 14 0,-17 2 6 16,-12 5 0-16,-11 1-13 15,-6 0 0-15,4 0 13 16,-1 0-1-16,1 0-22 16,9-3 12-16,-1-5 10 15,4 2-10-15,3 2 10 16,-2 4 1-16,10 0 0 15,7 0 4-15,15 8-3 16,8 6 7-16,12 0 12 16,1 0-20-16,8 0 0 0,6 1 1 15,4-1 45-15,3 0-29 16,3-2-17-16,4 2 1 16,14 1 5-1,9 3 6-15,20 1-12 0,11 1 0 16,15 2-18-16,9 4 18 15,5 6 1-15,-1 4 1 32,-2 2 17-32,-10 4-6 0,-6 3 16 0,-2 0 9 15,0 5-37-15,0-1 8 32,0-3-9-32,4-4-10 15,1-2-31-15,3 2-12 16,5 2 0-16,3 5 23 0,-1 3 14 15,-2 2 16-15,3 6 1 16,1 0-1-16,10 2 13 16,21-6-7-16,26-7 3 15,17-8-3-15,4 2-6 16,-8 11 1-16,-9 10 0 16,-9 10 1-16,7 4 11 15,3 5 19-15,8 1 12 16,7 4-18-16,6 3-25 15,14 0 6-15,9 2 1 16,14 1-7-16,11 14 31 0,10 19-25 16,14 23-1-16,26 5 2 15,18-11-8-15,4-32 1 16,3-34-1-16,31 4-10 16,53 5 9-16,42 7-14 15,64 0 15-15,37-22 6 16,24-23 8-16,51-13 48 15,39-10 45-15,36-8 35 16,27-8-1-16,13-4-39 16,13-2-49-16,-3 0 23 0,3 0-8 15,-3 4-26-15,5-2-11 16,2 2 9-16,-5 2 23 16,-8-6-1-16,-25-4-20 15,-22 0-16-15,-24-16-26 16,-30-16 1-16,-17-8-1 15,-19-8-3-15,-17-4-29 16,-8-5-4-16,-21 1-1 16,-20 0-12-16,-29 0-16 15,-27-2 10-15,-31-4 16 16,-23-7 39-16,-23-3 1 16,-14-4 8-16,-2-8 15 0,-1-4 37 15,-1-5-16-15,-3-5-4 16,-22 14-21-16,-25 9-19 15,-19 17 9-15,-9 7-9 16,4-12 19-16,4-7 39 16,2-10 14-16,-11 6 11 15,-6 1-5-15,-7 3-34 16,-4 2-17-16,-9 0-27 16,-9 0 0-16,-5-3 18 15,-7-3-19-15,-6-6-15 0,0-22-11 16,-26-26-9-1,-34-29 28-15,-23-6-5 0,-14 11 11 16,-11 16 1-16,19 40 0 16,-24-4-1-16,-16 15-44 15,26 29-200-15,-2 6-633 0</inkml:trace>
  <inkml:trace contextRef="#ctx0" brushRef="#br0" timeOffset="6595.81">18419 11955 1815 0,'0'0'561'16,"0"0"-264"-16,0 0 32 15,0 0-54-15,0 0-110 16,-167-92-74-16,91 128-47 16,-4 20-8-16,4 18-14 15,9 11-10-15,20 3-3 16,25-2-8-16,22-10-1 15,27-10 6-15,55-13-4 0,10-20-2 16,13-20-21 0,-1-13-56-16,-15-25-109 0,-15-11-198 15,-27-2-584-15</inkml:trace>
  <inkml:trace contextRef="#ctx0" brushRef="#br0" timeOffset="7021.66">18512 12428 1815 0,'0'0'764'16,"0"0"-468"-16,0 0 70 15,0 0-62-15,0 0-160 16,0 0-87-16,0 0-21 16,117-42-25-16,-64 38-11 15,0 4 0-15,-10 0-14 16,-14 14-1-16,-16 6-25 15,-13 7 1-15,-9 1 21 16,-26-1-3-16,-12 1 19 16,0-3 1-16,4-5-12 15,12-6 13-15,16-8 0 16,11-2-10-16,4-2 9 16,17 0 2-16,23 0 5 0,7 0 7 15,5 0-13-15,-2 4-1 16,-5 2-19-16,-11 4-14 15,-7 4 2-15,-12 4-11 16,-7 2 17-16,-8 0 17 16,0 2 1-16,-13 0 7 15,-18-4 1-15,-11-2 0 16,-7-1 43-16,-3-6 22 0,2-3 8 16,4 0-26-1,11-3-38-15,10-1-9 0,19-4-29 16,6 0-268-16,0 0-700 15</inkml:trace>
  <inkml:trace contextRef="#ctx0" brushRef="#br0" timeOffset="7162.3">19424 12805 2143 0,'0'0'799'16,"0"0"-526"-16,0 0-28 15,0 0-245-15,0 0-317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5:32:42.094"/>
    </inkml:context>
    <inkml:brush xml:id="br0">
      <inkml:brushProperty name="width" value="0.05292" units="cm"/>
      <inkml:brushProperty name="height" value="0.05292" units="cm"/>
      <inkml:brushProperty name="color" value="#FF0000"/>
    </inkml:brush>
  </inkml:definitions>
  <inkml:trace contextRef="#ctx0" brushRef="#br0">918 11644 1984 0,'0'0'750'0,"0"0"-504"0,0 0 224 16,0 0-266-16,0 0-86 16,0 0-55-16,0-18-9 15,0 18 18-15,0 0-4 16,0 6-34-16,0 22-1 16,-5 20-33-16,-2 17 0 15,-2 13 0-15,1 6 0 16,-1-2 0-16,2-3 0 15,4-13 0-15,3-12 0 16,0-12 0-16,0-14 0 16,0-14 0-16,0-12 0 0,0-2 0 15,0-16 0-15,-2-28 0 16,-6-30 0-16,-1-45 0 16,-1-47 0-16,4-17 0 15,6 9 0-15,0 40 0 16,0 52 0-16,0 27 0 15,14 15 0-15,7-2 0 16,11 2 0-16,11 2 0 16,7 14 0-16,8 14 0 15,2 10 0-15,-2 10 0 16,-8 26 0-16,-13 16 0 16,-16 12 0-16,-21 9 0 15,-3 0 0-15,-33 0 0 0,-16-3 0 16,-9-4 0-16,-4-4 0 15,6-6 0-15,18 5-237 16,16-15-426-16,23-16-957 0</inkml:trace>
  <inkml:trace contextRef="#ctx0" brushRef="#br0" timeOffset="1236.96">1276 12017 2364 0,'0'0'601'0,"0"0"-128"16,0 0-185-16,0 0-121 16,0 0-98-16,0 0-30 15,16-116-5-15,6 94-16 16,2 6 1-16,1 6-19 15,-3 8 0-15,-3 2-1 16,-2 10 0-16,1 18 1 0,-5 10 0 16,-4 6 0-16,-2 4 0 15,-5-3-24-15,-2-5-13 16,0-7 7-16,0-10 1 16,0-7 28-16,0-12 0 15,0-4 1-15,0 0 1 16,18-22-1-16,8-10 0 15,12-7-1-15,3-1 7 16,-1 6-6-16,-5 8 0 16,-6 12 0-16,-6 10 1 15,-6 4-1-15,-3 4 0 16,-3 18-1-16,0 8 2 16,0 5 7-16,2 1-8 15,1-4 0-15,-1-5 0 16,5-6 0-16,2-10-18 15,4-7-3-15,1-4-16 16,0-5 22-16,-6-17 10 16,-3-10 5-16,-9-7 14 15,-7-1-14-15,0 2 0 0,-23 2-1 16,-3 10 2-16,-5 8-1 16,2 10 0-16,7 8-1 15,6 0 0-15,9 0-14 16,7 2-14-16,14 4 10 15,24-4-1-15,18-2 10 16,14 0-5-16,9-10-23 16,-2-4 5-16,-12 2 3 15,-14 4 21-15,-19 4 9 16,-19 4 0-16,-11 0 29 16,-2 2 17-16,0 18-25 15,-5 8 18-15,-3 4-30 16,1 4-9-16,3-2 0 0,4 0-1 15,0-5 0-15,0-5 1 16,4-6-12-16,7-9 0 16,5-4-15-16,-1-5 12 15,1-2 15-15,-5-19 9 16,-2-6 8-16,-3-5-17 16,-6-7-23-16,0-1-2 15,0 2-19-15,-2 4 20 0,-9 8 24 16,1 8 2-16,5 6 68 15,5 8-17-15,0 0-47 16,18 0-6-16,21-2-9 16,13-4-32-16,10-4-56 15,5-8-56-15,-5-2-99 16,-8-2-19-16,-12-2 107 16,-15 2 161-16,-13 3 3 15,-12 5 218-15,-2 6 53 16,0 4 5-16,0 8-57 15,-2 0-90-15,-6 4-77 16,-2 26-26-16,-3 19 10 16,-6 29 7-16,-3 30-5 0,-2 34-38 15,-3 9 0-15,2-5 0 16,3-16 0-16,7-33 0 16,5-21 0-16,8-20 0 15,2-12 0-15,0-1 0 16,8-6 0-16,7-2-33 15,7-21-15-15,1-14 24 16,5 0 24-16,1-35 0 16,0-15 7-16,0-16-6 15,-9-14 9-15,-11-9-9 0,-9-5-1 16,-9 2 13 0,-24 8-12-16,-12 10 10 0,1 11 2 15,4 16-13-15,11 10 0 16,25 5-1-1,4 12-181-15,8 0-698 0</inkml:trace>
  <inkml:trace contextRef="#ctx0" brushRef="#br0" timeOffset="1399.11">3259 11680 2909 0,'0'0'557'0,"0"0"-409"0,0 0-148 16,0 0-267-16,0 0-1025 0</inkml:trace>
  <inkml:trace contextRef="#ctx0" brushRef="#br0" timeOffset="1540.06">3342 12154 2873 0,'0'0'850'0,"0"0"-477"16,0 0-373-16,0 0 0 16,0 0 0-16,0 0-375 15,0 0-1207-15</inkml:trace>
  <inkml:trace contextRef="#ctx0" brushRef="#br0" timeOffset="1697.03">3704 11817 2371 0,'0'0'960'0,"0"0"-351"0,0 0-453 31,0 0-156-31,0 0 0 0,135-34 0 0,-71 34 0 16,-13 0-464-16,-18 8-778 0</inkml:trace>
  <inkml:trace contextRef="#ctx0" brushRef="#br0" timeOffset="2059.01">396 12529 2843 0,'0'0'845'0,"0"0"-740"16,0 0 44-16,0 0 5 16,0 0-154-1,231-40 0-15,-1 40 0 0,64 1 0 0,40 21 0 31,9 9 0-15,-37-1-12-16,-32 0 12 0,-56-4-9 16,-68-10 9-16,-66-6 13 15,-46-6-5-15,-31-2-8 16,-7 2 0-16,-20 2 0 16,-50 2-8-16,4-2-631 15,10-4-1251-15</inkml:trace>
  <inkml:trace contextRef="#ctx0" brushRef="#br0" timeOffset="2232.1">3700 12725 3176 0,'0'0'711'0,"0"0"-690"16,0 0-21-16,0 0-378 15,0 0-1697-15</inkml:trace>
  <inkml:trace contextRef="#ctx0" brushRef="#br0" timeOffset="4195.75">6131 11751 2013 0,'0'0'554'0,"0"0"-81"15,0 0 7-15,0 0-258 16,47-121-100 0,-38 93-34-16,-9 2-2 0,0 0-28 15,-18 6-58-15,-24 6 0 16,-21 10 0-16,-13 4 0 15,-8 16 0-15,4 22 0 16,13 12 0-16,20 6 0 16,27 5 0-16,20 0 0 15,22 2 0-15,36-7 0 0,20-6 0 16,9-3 0-16,0-6-33 16,-13 1-18-16,-23-2-53 15,-25 0 17-15,-26 1 47 16,-17-3 8-16,-39 0 16 15,-19-8-4-15,-10-8-59 16,0-8 11-16,9-14 35 16,16 0 33-16,19-18 12 15,24-18 18-15,17-6-1 16,11-4-13-16,32 4-16 16,14 3 1-16,11 11 13 0,0 12 1 15,-1 9 33-15,-7 7-18 16,-10 5 0-1,-8 19 6-15,-9 6-18 0,-6 7 9 16,-7-1-14-16,-2-2-7 16,-4-4-3-16,-4-8-3 15,-1-6 0-15,-3-8-1 16,2-8 2-16,3 0 6 16,5-4 8-16,7-18-6 15,9-2-4-15,1-2-5 16,3 4 0-16,-4 6 6 0,-6 10 4 15,-4 6 32 1,-2 2 0-16,-2 20-7 0,0 8-1 16,0 2-32-1,-1 2-2-15,2-8 0 0,0-6-3 16,1-12-6 0,3-8-13-16,2 0 22 0,1-26-2 15,3-6 2-15,0-2-1 16,-2 0 1-16,-5 8 0 15,-1 10 4-15,-6 10-4 16,3 6 13-16,-1 8 10 16,1 20-17-16,2 6-5 15,2 2 6-15,-1-2-7 0,1-6-135 16,-5-20-207-16,-3-8-450 16,-11 0-484-16</inkml:trace>
  <inkml:trace contextRef="#ctx0" brushRef="#br0" timeOffset="4321.71">6837 11883 3160 0,'0'0'635'16,"0"0"-466"-16,0 0-91 0,0 0-78 16,0 0-454-16,0 0-897 15</inkml:trace>
  <inkml:trace contextRef="#ctx0" brushRef="#br0" timeOffset="4630.89">7646 11949 1318 0,'0'0'1099'16,"0"0"-549"-16,0 0-194 16,0 0-53-16,0 0-147 15,0 0-75-15,-113 22 15 16,74 18 1 0,6 6-57-16,4 2-40 0,12 2 0 15,10 1 0-15,7-5 0 16,11-6 0-16,27-8 0 15,15-12 0-15,14-10 0 0,37-14-71 16,-12-20-450-16,-14-6-508 16</inkml:trace>
  <inkml:trace contextRef="#ctx0" brushRef="#br0" timeOffset="5072.39">8121 12055 2138 0,'0'0'846'16,"0"0"-593"-16,0 0 45 15,0 0-170-15,0 0-86 16,0 0-26 0,0 0-16-16,51 14-105 0,-33-14-40 0,-5 0 8 15,1 0 52-15,-6-5 58 16,-3-6 27-16,-5 1 23 16,0 0 53-16,0 0 5 15,0 0 13-15,-7 0 16 16,-1 2-17-16,-2 0-21 15,-1 2 10-15,0 0 10 16,2 2-26-16,0 2-23 16,1 2-1-16,-1 0-42 0,-3 0 0 15,-3 16 0 1,-3 12 0-16,-3 6 0 0,4 5 0 16,3-2 0-16,8 2 0 15,6-5 0-15,0-4 0 16,14-4 0-16,19-8 0 15,9-6 0-15,12-8 0 16,2-4 0-16,4-2 0 16,0-16 0-16,-3-8 0 15,-7-4 0-15,-13-2 0 16,-10 0 0 0,-23 1 0-16,-4 7-269 0,0 11-797 0</inkml:trace>
  <inkml:trace contextRef="#ctx0" brushRef="#br0" timeOffset="5498.75">9935 11658 1955 0,'0'0'855'0,"0"0"-238"0,0 0-113 15,0 0-339-15,0 0-165 16,0 0 0-16,0 0 0 16,-27 40 0-16,17 29 0 15,0 13 0-15,1 8 0 16,3-1 0-16,-2-6 0 16,6-8 0-16,0-13 0 15,2-16 0-15,-2-16 0 16,-14-30-167-16,-2-6-395 15,-6-26-675-15</inkml:trace>
  <inkml:trace contextRef="#ctx0" brushRef="#br0" timeOffset="5735.72">9281 11696 2735 0,'0'0'767'0,"0"0"-473"16,0 0 6-16,130-29-300 15,-3 18 0-15,40-1 0 16,-11 4 0-16,-34 2 0 16,-43 2 0-16,-44 2 0 15,-4 0 0-15,-10 2 0 16,-6 0 0-16,-11 0 0 16,-4 0 0-16,0 0 0 15,2 10-23-15,23 25-302 16,2-6-402-16,6 0-499 0</inkml:trace>
  <inkml:trace contextRef="#ctx0" brushRef="#br0" timeOffset="6002.29">10899 11542 2282 0,'0'0'871'15,"0"0"-331"-15,0 0-262 16,0 0-153-16,0 0-125 0,0 0 0 16,-133 148 0-16,84-31 0 15,11 23 0-15,17-8 0 16,21-27 0-16,11-33 0 16,28-22 0-16,14 4 0 15,14 0 0-15,11-7 0 16,17-29-270-16,-18-14-465 15,-21-4-422-15</inkml:trace>
  <inkml:trace contextRef="#ctx0" brushRef="#br0" timeOffset="6301.32">11182 11753 2212 0,'0'0'832'0,"0"0"-169"16,0 0-274-16,0 0-389 15,0 0 0-15,0 0 0 16,-27 104 0-16,45-22 0 16,5 4 0-16,-4-6 0 15,4-7 0-15,-3-19 0 16,0-16 0-16,-4-18 0 0,-1-18 0 16,1-2 0-1,3-24 0-15,6-16 0 0,2-15 0 16,6-8 0-16,3-12 0 15,3-3 0-15,-4 2 0 16,-2 12 0 0,-8 18 0-16,-12 22 0 0,-7 24 0 15,-6 22-156-15,0 20-607 16,0 6-1010-16</inkml:trace>
  <inkml:trace contextRef="#ctx0" brushRef="#br0" timeOffset="6496.45">11844 12158 2422 0,'0'0'1023'0,"0"0"-507"15,0 0-381 1,0 0-135-16,0 0 0 16,0 0 0-16,0 0 0 15,-7 134 0-15,-8-92 0 16,-3-4 0-16,5-6 0 15,13-14-375-15,0-10-578 16,17-8-827-16</inkml:trace>
  <inkml:trace contextRef="#ctx0" brushRef="#br0" timeOffset="6701.71">12435 11721 2780 0,'0'0'957'0,"0"0"-598"16,0 0-359-16,0 0 0 16,175-50 0-16,-88 46 0 15,0-1 0-15,-9 1 0 16,-17 0 0-16,-35 0-297 16,-17 2-389-16,-9 2-369 0</inkml:trace>
  <inkml:trace contextRef="#ctx0" brushRef="#br0" timeOffset="7000.05">12490 11653 1724 0,'0'0'778'15,"0"0"-186"-15,0 0-87 16,0 0-268-16,0 0-88 16,0 0-38-16,0 0-111 15,-69 68 0-15,56-28 0 16,-1 10 0-16,1 4 0 15,0 2 0-15,3 0 0 16,8-8 0-16,2-5 0 0,0-7 0 16,18-7 0-16,7-4 0 15,8-5 0-15,7-4 0 16,8-4 0-16,4-4 0 16,2-6 0-16,0-2 0 15,-4 0 0-15,-2-10 0 16,-4-24-95-16,-13 2-362 15,-11 0-513-15</inkml:trace>
  <inkml:trace contextRef="#ctx0" brushRef="#br0" timeOffset="7157.46">12403 11923 1232 0,'0'0'1370'0,"0"0"-740"16,0 0-375-16,134-28-69 15,-49 22-125-15,10 2-61 16,28-10-94-16,-38 4-516 16,-10-4-1312-16</inkml:trace>
  <inkml:trace contextRef="#ctx0" brushRef="#br0" timeOffset="7424.59">13322 11492 2433 0,'0'0'876'0,"0"0"-343"15,0 0-279-15,0 0-254 16,0 0 0-16,0 0 0 16,150 120 0-16,-113-52 0 15,-8 9 0-15,-10 9 0 16,-9 2 0-16,-10-2 0 15,-3-6 0-15,-25-5 0 16,-15-11 0-16,-9-8 0 16,-7-12 0-16,-7-10 0 15,-11-1 0-15,14-12-560 0,14-9-802 0</inkml:trace>
  <inkml:trace contextRef="#ctx0" brushRef="#br0" timeOffset="10099.41">14633 11758 1855 0,'0'0'683'0,"0"0"-341"15,0 0 121-15,0 0-170 16,-29-110-56-16,27 106-113 16,-2 4-59-16,-3 14-31 15,1 21-34-15,-6 12 0 16,6 10 0-16,1 1 0 16,5-6 0-16,0-8 0 15,23-10 0-15,12-16 0 0,14-16 0 16,7-2 0-1,6-28 0 1,-2-18 0-16,-6-10 0 0,-12-8 0 0,-13 0 0 16,-13 6 0-16,-9 11 0 15,-7 15 0-15,0 12 0 16,0 14 0-16,-7 6 0 16,0 6 0-16,2 20 0 15,5 8 0-15,0 5 0 16,14-2 0-16,20-1 0 15,8-1 0-15,7-5 0 0,2-2 0 16,-4 0 0 0,-10-2 0-16,-12 0 0 0,-12 0 0 15,-13-2 0-15,0 2 0 16,-29-4 0-16,-13-2 0 16,-9-4 0-16,-2-7 0 15,-26-9-96-15,15-21-559 16,4-8-743-16</inkml:trace>
  <inkml:trace contextRef="#ctx0" brushRef="#br0" timeOffset="10256.94">14556 11279 2343 0,'0'0'667'0,"0"0"-314"16,0 0-63-16,0 0-290 15,0 0-45-15,122-44-767 0</inkml:trace>
  <inkml:trace contextRef="#ctx0" brushRef="#br0" timeOffset="10769.64">16530 11853 1753 0,'0'0'594'0,"0"0"-274"15,0 0 153-15,0 0-255 16,-127-120-38-16,71 101-49 16,-8 13 7-16,-3 6-20 15,-1 10-23-15,8 26-50 16,14 8-14-16,12 9-31 16,20-1 0-16,14-4 0 15,17-10 0-15,27-14 0 16,12-14 0-16,8-10 0 15,1-8 0-15,-7-24 0 16,-11-6 0-16,-9-6 0 16,-12-4 0-16,-11 2 0 0,-5 8 0 15,-8 8 0-15,-2 13 0 16,0 17 0-16,0 0 0 16,0 35 0-16,2 11 0 15,11 8 0-15,14 2 0 16,13-6 0-16,41-14-29 15,-10-12-548-15,-7-18-849 0</inkml:trace>
  <inkml:trace contextRef="#ctx0" brushRef="#br0" timeOffset="11827.05">17234 12049 1945 0,'0'0'1055'0,"0"0"-687"0,0 0-62 16,0 0-73-16,0 0-142 15,117-48-62-15,-82 16-8 16,-2-10-20-16,-2-12 14 16,-2-26-5-16,2-31-1 15,-7-25 4-15,-4 9-13 0,-9 26 0 16,-9 34 0-16,-2 29 0 15,0 8 0-15,0 6 0 16,0 8 0-16,0 16 0 16,0 14 0-16,-10 32 0 15,-1 18 0-15,-1 16 0 16,1 10 0-16,7 3 0 16,2 1 0-16,2-6 0 15,0-6 0-15,13-9 0 0,9-15 0 16,9-14 0-16,7-18 0 15,5-14 0-15,3-12 0 16,4-8 0-16,-4-28 0 16,-6-14 0-16,-9-8 0 15,-8-4 0 1,-12-1 0-16,-8 11 0 0,-3 12 0 16,-3 16 0-16,-15 12 0 15,0 10 0-15,1 2 0 16,3 10 0-16,5 10 0 15,9 4 0-15,0-2 0 16,27 0 0-16,11-6 0 16,7-4 0-16,3-3 0 0,-3-4 0 15,-5-1 0-15,-13 3 0 16,-10-4 0-16,-9 5 0 16,-8 3 0-16,0 5 0 15,0 6 0-15,-14 4 0 16,-1 4 0-16,1 0 0 15,3 0 0 1,9-2 0-16,2-6 0 0,4-6 0 16,27-6 0-16,13-6 0 15,10-4 0 1,6-2 0-16,3-18 0 16,-7-8 0-16,-5-8 0 15,-9-4 0-15,-9-6 0 16,-10 2 0-16,-8 1 0 15,-7 9 0-15,-8 6 0 16,0 10 0-16,-14 8 0 16,-11 6 0-16,-6 4 0 15,-3 2 0-15,1 16 0 16,2 11 0-16,4 4 0 0,10 6 0 16,5 5 0-1,12 2 0-15,0 0 0 0,23 0 0 16,18-6 0-16,15-6 0 15,16-8 0-15,8-10 0 16,5-11 0-16,-2-5 0 16,-8-7 0-16,-11-21 0 15,-12-8 0-15,-16-10 0 16,-14-6 0-16,-11-2 0 16,-11 2 0-16,0 3 0 15,-2 12 0-15,-14 10 0 0,-2 13 0 16,-4 14 0-1,-1 0 0-15,4 22 0 0,1 15 0 16,7 8 0-16,11 6 0 16,0-1 0-16,33-2 0 15,17-10 0-15,14-10 0 16,7-10 0-16,0-12 0 16,12-6-345-16,-21-14-405 15,-18-8-219-15</inkml:trace>
  <inkml:trace contextRef="#ctx0" brushRef="#br0" timeOffset="12094.48">17401 11423 2505 0,'0'0'826'15,"0"0"-505"-15,0 0-42 0,209-40-114 16,-32 39-165-16,23 1 0 16,-5 1-66-1,-56 12-267-15,-50-8-840 0</inkml:trace>
  <inkml:trace contextRef="#ctx0" brushRef="#br0" timeOffset="22301.49">20222 12046 1549 0,'0'0'1326'0,"0"0"-1156"16,0 0 32-16,0 0 71 15,-103-117-119-15,83 75-74 16,0-6-4-16,-1-8 44 16,4-6-24-16,1-5-46 15,10-5-50-15,6 0 0 16,0-2 0-16,13 6 0 16,9 10 0-16,3 9 0 15,2 15 0-15,-3 12 0 16,-2 12 0-16,1 10 0 0,-5 2 0 15,-3 26 0 1,-3 12 0-16,-12 13 0 0,0 2 0 16,-25 2 0-16,-24-1 0 15,-18-4 0-15,-12-6 0 16,-7-4 0-16,6-6 0 16,13-9 0-16,22-8 0 15,32-10 0-15,13-5 0 16,38-4 0-16,28 0 0 15,19 0 0-15,9 0 0 16,2 0 0-16,-9 0 0 16,-9 0 0-16,-18 0 0 0,-16 0 0 15,-12 0-185-15,-14 0-377 16,-7 0-504-16</inkml:trace>
  <inkml:trace contextRef="#ctx0" brushRef="#br0" timeOffset="22798.53">20962 11839 2105 0,'0'0'641'16,"0"0"-440"-16,0 0 40 15,0 0 11-15,0 0-92 16,0 0-67-16,0 0 26 15,120-22-46-15,-89-4-5 16,7-11-19-16,2-9-11 16,2-9 18-16,3-14-56 15,-6-3 0-15,-7-3 0 16,-10 10 0-16,-13 11 0 16,-9 14 0-16,-7 13 0 15,-22 17 0-15,-6 10 0 16,-5 10 0-16,9 28 0 0,8 10 0 15,19 9 0-15,4 3 0 16,29-2 0-16,22-4 0 16,13-6 0-16,10-6 0 15,2-5 0-15,-10-5 0 16,-8-6 0-16,-19-2 0 16,-20-5 0-16,-17 4 0 15,-2-1 0-15,-31 0 0 16,-11-2 0-16,-9 0 0 15,-3-4 0-15,-1-4 0 0,6-2 0 16,5-4 0-16,12-2 0 16,14-4 0-16,16 0 0 15,13-14-137-15,20-10-484 16,8 0-685-16</inkml:trace>
  <inkml:trace contextRef="#ctx0" brushRef="#br0" timeOffset="23128.72">22040 11635 1287 0,'0'0'1673'0,"0"0"-1057"16,0 0-349-16,0 0-102 16,0 0-117-16,0 0-24 15,-79 118-8-15,75-64-16 16,4-4 0-16,0-6 0 15,15-10 0-15,14-12 0 16,12-10 0-16,1-12 0 16,3 0 0-16,-5-14 0 15,-7-12 0-15,-8-8 0 16,-12-4 0-16,-9-8 0 16,-4-3 0-16,0-1 0 0,-23 2 0 15,-12 10 0 1,-5 12 0-16,-4 14 0 0,-1 12 0 15,10 0 0-15,16 26-54 16,13-2-709-16,6-4-1456 0</inkml:trace>
  <inkml:trace contextRef="#ctx0" brushRef="#br0" timeOffset="25090.52">23764 11757 1927 0,'0'0'625'0,"0"0"-300"16,0 0-18-16,0 0-86 15,0 0-92-15,0 0-58 16,0 0 32-16,0-104 16 15,0 91-20-15,0 1-5 16,0-2-18-16,-5-2-76 16,-3-4 0-16,-3 0 0 15,-5-2 0 1,-2-2 0-16,-2 2 0 0,-3 4 0 0,0 4 0 16,-4 6 0-16,0 8 0 15,-4 0 0-15,0 12 0 16,-1 16 0-16,6 10 0 15,3 12 0-15,8 7 0 16,11 4 0 0,4 0 0-1,0-6 0-15,23-8 0 16,9-11 0-16,4-14 0 0,2-14 0 16,-1-8 0-1,-1-2 0-15,-3-24 0 0,-6-8 0 16,-2-6 0-16,-8-4 0 15,1-2 0 1,-7 6 0-16,-1 7 0 0,-4 13 0 16,-4 10 0-16,3 10 0 15,-1 0 0-15,5 24 0 16,7 12 0-16,6 7 0 16,5 0 0-16,4 0 0 15,3-5 0-15,16-6 0 16,-7-8-300-16,-10-12-641 0</inkml:trace>
  <inkml:trace contextRef="#ctx0" brushRef="#br0" timeOffset="25672.86">25080 11419 2013 0,'0'0'783'0,"0"0"-314"16,0 0-121-16,0 0-150 15,0 0-122-15,0 0-8 16,0 0-35-16,-29 103-11 16,27-79-12-16,0-8-10 0,2-8 0 15,0-8 0-15,0 0 11 16,0-6 32-1,2-16-21-15,4-8-22 16,-4-2 0-16,-2-4 0 0,0 2 0 16,-12 2 0-16,-11 8 0 15,-8 6 0-15,-4 11 0 16,-9 7 0-16,-4 14 0 16,0 22 0-16,5 13 0 15,8 11 0-15,13 6 0 16,14 2 0-16,8-1 0 0,27-9 0 15,23-8 0 1,14-12 0-16,14-12 0 0,7-14 0 16,2-12 0-16,-2 0 0 15,10-48-152-15,-22 3-306 16,-19 0-345-16</inkml:trace>
  <inkml:trace contextRef="#ctx0" brushRef="#br0" timeOffset="26796.54">25672 11582 939 0,'0'0'642'15,"0"0"-139"-15,0 0-25 16,0 0 54-16,0 0-217 16,0 0-6-16,0 0-75 15,-21-96-90-15,3 96-144 16,-1 0 0-16,-6 20 0 15,2 10 0-15,6 12 0 16,8 4 0-16,9 1 0 16,0-1 0-16,22-6 0 0,16-8 0 15,7-10 0 1,3-10 0-16,2-12 0 0,-6 0 0 16,-6-8 0-16,-12-18 0 15,-5-6 0-15,-10-11 0 16,-8-4 0-16,-3-8 0 15,-3-1 0-15,-21 2 0 16,-7 4 0-16,-6 10 0 16,-5 11 0-16,0 14 0 15,-1 11 0-15,6 4 0 16,1 18 0-16,7 18 0 0,11 6 0 16,14 6 0-16,4-2 0 15,16-4 0-15,23-6 0 16,13-10 0-16,8-12 0 15,5-8 0-15,-1-6 0 16,-4-2 0-16,-4-20 0 16,-7-8 0-16,-8-6 0 15,-6-4 0 1,-8 0 0-16,-8 2 0 16,-5 10 0-16,-5 9 0 15,-7 14 0-15,-2 5 0 0,0 1 0 16,0 28 0-16,0 11 0 15,4 8 0-15,3 4 0 16,5-2 0-16,1-8 0 16,0-5 0-16,3-14 0 15,0-9 0-15,-1-10 0 16,3-4 0-16,4-5 0 16,0-19 0-16,5-5 0 15,-2 0 0-15,-3 0 0 16,-4 5 0-16,-5 6 0 15,-4 6 0-15,-5 6 0 0,-1 4 0 16,-3 2 0 0,0 0 0-16,2 2 0 0,-2 14 0 15,4 0 0-15,3 2 0 16,2-4 0-16,4-4 0 16,3-2 0-16,4-8 0 15,4 0 0-15,5 0 0 16,0-14 0-16,0-4 0 15,-6 0 0-15,-6 0 0 16,-5 6 0-16,-6 6 0 16,1 4 0-16,-1 2 0 15,8 0-270-15,-1 10-440 0,3 0-915 16</inkml:trace>
  <inkml:trace contextRef="#ctx0" brushRef="#br0" timeOffset="27726.47">26904 11484 962 0,'0'0'814'0,"0"0"-239"16,0 0-13-16,0 0-219 15,0 0-38-15,0 0-92 16,0 0-43-16,2-47-85 15,-2 47-49-15,0 11-19 16,0 13-3-16,2 8-14 16,0 6 0-16,3 2 0 0,-1-2 0 15,0-4 0 1,-2-6 0-16,3-6 0 0,-2-8 0 16,-1-3 0-16,-2-7 0 15,2-4 0-15,-2 0 0 16,0-4-3-16,5-18-3 15,-1-7 6-15,2-5 1 16,6-6-1-16,3 2 8 16,1 4-8-16,-1 6 0 15,4 10 0-15,-4 10 0 16,1 6 0-16,1 2 0 0,3 0 0 16,1 18 0-1,0 4 0-15,4 4 0 0,2 0 0 16,4 0 0-16,2-2 0 15,7-6 0 1,3-6 0-16,-1-6 0 0,0-6 0 16,-1 0 0-16,-8-10 0 15,-2-12 0-15,-2-4 0 16,-2-6 0-16,-3-4 0 16,-4-4 0-16,-3 0 0 15,-9 2 0-15,-8 4 0 0,0 8 0 16,-22 9 0-1,-16 12 0-15,-9 5 0 16,-2 18 0 0,0 19 0-16,11 12 0 0,13 7 0 0,21-2 0 15,4-2 0-15,29-6 0 16,21-10 0-16,12-9 0 16,9-13 0-1,-2-13-14-15,7-5-223 0,-21-20-289 16,-12-2-383-16</inkml:trace>
  <inkml:trace contextRef="#ctx0" brushRef="#br0" timeOffset="28927.35">28033 11350 2210 0,'0'0'692'0,"0"0"-183"16,0 0-237-16,0 0-143 16,0 0-77-16,0 0 20 0,0 0 21 15,-129 90-26-15,98-42-67 16,8 0 0-16,12 0 0 16,11-4 0-16,9-4 0 15,29-5 0-15,17-13 0 16,10-11 0-16,5-11 0 15,-1-1 0 1,-7-31-39-16,-8-13 6 16,-12-11 18-16,-7-12 15 0,-6-10 6 15,-6-6-6-15,-10 4 23 16,-7 7 35-16,-6 17-58 16,0 14 0-16,0 14 0 0,-6 18 0 15,-1 10 0 1,5 8 0-16,0 30 0 0,2 20 0 15,0 12 0-15,4 9 0 16,12 1 0-16,-1-4 0 16,1-10 0-16,-5-14 0 15,-4-14 0-15,-5-14 0 16,-2-11 0-16,0-13 0 16,0 0 0-1,0-17 0-15,0-13 0 0,0-8 0 0,2 0 0 16,10 0 0-16,3 6 0 15,3 8 0-15,7 6 0 16,1 5 0-16,5 6 0 16,5 5 0-16,2 0 0 15,2 2 0 1,0 0 0-16,0 0 0 0,-4 0 0 16,-5 0 0-16,-8-7 0 15,-8-7 0-15,-7-1 0 16,-5-3 0-16,-3-3 0 15,0 3 0-15,-9 4 0 16,-10 6 0-16,-6 8 0 31,-2 0 0-31,-4 21 0 0,4 11 0 16,4 5 0-16,10 8 0 16,13-1 0-16,5-2 0 0,32-4 0 15,21-6 0-15,13-6 0 16,14-8 0-16,9-10 0 15,2-6 0 1,-5-2 0-16,-6-3 0 0,-14-20 0 16,-11-9 0-16,-11-6 0 15,-15-4 0-15,-12 0 0 16,-13 0 0-16,-7 6 0 16,-2 3 0-16,-2 11 0 15,-18 8 0-15,-7 10 0 0,-9 4 0 16,-6 7 0-16,-7 22 0 15,0 10 0-15,4 7 0 16,5 4 0-16,11 0 0 16,14-4 0-16,12-6 0 15,3-10 0-15,27-7 0 16,16-12 0-16,8-9 0 16,5-2 0-1,-3-16 0-15,-3-18 0 0,-8-12 0 16,-7-12 0-16,-2-28 0 15,-1-30 0-15,-5-25 0 16,-9 9 0-16,-14 30 0 16,-4 35 0-16,-6 33 0 0,-13 2 0 15,-3 8 0 1,-1 6 0-16,4 18 0 0,3 4 0 16,5 34 0-16,5 20 0 15,6 29 0-15,0 1 0 16,0 6 0-16,4 5 0 15,0-17 0-15,3 6 0 16,2-4 0-16,4-8 0 16,5-10 0-16,4-8 0 15,13-5 0-15,-6-15-140 16,-4-16-638-16</inkml:trace>
  <inkml:trace contextRef="#ctx0" brushRef="#br0" timeOffset="31092.05">26863 12655 2177 0,'0'0'706'0,"0"0"-345"16,0 0 95-16,0 0-309 15,0 0-56-15,0 0-2 16,10-114-20-16,-18 88-69 0,-25 4 0 16,-11 8 0-16,-10 10 0 15,-4 4 0 1,4 10 0-16,6 13 0 0,14 8 0 16,16-1 0-16,18 0 0 15,0-6 0-15,34-6 0 16,13-8 0-16,7-10 0 15,3 0 0-15,-4-10 0 16,-3-10 0-16,-10-4 0 16,-9 2 0-16,-9 2 0 15,-7 4 0-15,-5 7 0 16,-8 8 0-16,-2 1 0 16,0 15 0-16,0 22 0 15,0 13 0-15,0 16 0 16,0 8 0-16,0 10 0 0,13 5 0 15,10 3 0 1,1-2 0-16,0-4 0 0,-1-7 0 16,-5-9 0-16,-9-16 0 15,-9-12 0-15,0-12 0 16,-17-14 0-16,-11-12 0 16,-8-4 0-16,-2-6 0 15,1-20 0-15,5-10 0 16,8-12 0-16,11-10 0 15,13-10 0-15,6-8 0 0,32-7 0 16,22-1 0-16,13 6 0 16,12 7 0-16,4 13 0 15,-2 8 0-15,-9 12 0 16,-13 6 0-16,-18 6 0 16,-16 0 0-1,-15 2 0-15,-12 2 0 0,-4 2 0 16,-2 2 0-16,-18 7 0 15,-1 6 0-15,0 5 0 16,3 0 0-16,5 4 0 31,10 10 0-31,3 2 0 0,7 2 0 0,26-2 0 16,9 2 0-16,10-2 0 0,2 2 0 31,-8 0 0-31,-9 4 0 16,-14 2 0-16,-14 2 0 15,-9 2 0-15,0 2 0 0,-15 0 0 0,1-3 0 16,3-4 0-16,11-5 0 31,0-4 0-31,22-5 0 16,23-9 0-16,17 0 0 16,14-2 0-16,6-20 0 0,3-8 0 15,-5-7 0 1,-9-7 0-16,-10-4 0 0,-19 0 0 15,-16 2 0-15,-16 6 0 16,-10 12 0-16,-7 14 0 16,-22 12 0-16,-9 2 0 15,-2 18 0-15,-2 14 0 16,6 8 0-16,7 0 0 16,14-2 0-16,10-6 0 15,5-7 0-15,5-12 0 16,17-7 0-16,7-6 0 15,0-1 0-15,-1-17 0 0,-3-5 0 16,-3 3 0-16,-5 0 0 16,-4 6 0-16,-5 8 0 15,2 6 0-15,-2 0 0 16,1 4 0-16,2 12 0 16,3 2 0-16,3 0 0 15,3-6 0-15,3-6 0 16,4-6 0-16,0 0 0 15,-1-18 0-15,0-12 0 16,-1-10 0-16,-2-6 0 16,-4-6 0-16,-1-6 0 15,-2-2 0-15,-5-2 0 16,-2 7 0-16,-5 13 0 0,-4 12 0 16,0 18 0-16,0 12 0 15,0 16 0-15,0 28 0 16,0 35 0-16,0 29 0 15,8 26 0-15,0-8 0 16,3-24 0-16,1-27 0 16,-6-19 0-16,1 6 0 15,-5 2 0-15,0-1 0 16,-2-17 0-16,0-19 0 0,-4-13 0 16,-7-14 0-16,-1-4 0 0,8-28-146 15,4-14-149-15,0-14-181 16,20-30-136-16,9 2 87 15,5-7 269 1,-1 3 176-16,-11 22 80 0,-4 2 501 16,-9 18 80-16,-4 18-25 15,-5 12-220-15,0 8-53 16,0 8-150-16,4 4-133 16,9 0 0-16,7 8 0 15,9 15 0-15,7 8 0 16,-1 5 0-16,-6 2 0 0,-10 0 0 15,-17-6 0-15,-2-4 0 16,-29-6-48-16,-19-6-24 16,-4-8 19-16,-4-5 23 15,6-3 20-15,13 0 10 16,14-17 1-16,19-1 50 16,4-4 5-1,31-2-14-15,21 0-18 0,10-4-23 16,9-2 13-16,5-4-7 15,-3-4 1-15,-4-6 1 16,-6-6-9 0,-12-9 0-16,-9-1 0 0,-15-4 0 15,-9 4 0-15,-13 4 0 16,-5 13 0-16,0 14 0 0,-9 12 0 16,-7 17 0-16,-2 4 0 15,3 35 0-15,4 17 0 16,1 16 0-16,8 10 0 15,2 4 0-15,0-1 0 16,0-9 0-16,6-12 0 16,0-16 0-1,-4-12 0 1,-2-14 0-16,0-10 0 16,0-6 0-16,0-6 0 0,6 0 0 15,9-11 0-15,10-12 0 16,6-7 0-16,9-2 0 15,3 4 0-15,-7 6 0 16,-5 12 0-16,-11 10 0 16,-7 6 0-16,-9 22 0 15,-1 10 0-15,-3 6 0 16,0 0 0-16,0-4 0 16,0-5 0-16,0-9 0 15,0-11 0-15,7-6 0 16,17-9-113-16,-2-9-667 15,7-6-1353-15</inkml:trace>
  <inkml:trace contextRef="#ctx0" brushRef="#br0" timeOffset="31232.79">30069 12878 2702 0,'0'0'811'15,"0"0"-228"-15,0 0-583 16,0 0 0-16,0 0 0 15,0 0 0-15,0 0-695 0</inkml:trace>
  <inkml:trace contextRef="#ctx0" brushRef="#br0" timeOffset="33256.87">3731 14107 2104 0,'0'0'514'16,"0"0"-47"-16,0 0-89 15,0 0-96-15,0 0-92 16,0 0-88-1,-75-41-43-15,69 55-59 0,2 8 0 16,2 3 0-16,2-3 0 16,0-6 0-16,0-4 0 15,16-12 0-15,5 0 0 0,0-10 0 16,0-14 0 0,-8-6 0-16,-4-3 0 0,-7 4 0 15,-2 4 0-15,-9 15 0 16,-20 10-68-16,-38 45-188 15,3 7-321-15,1 8-684 0</inkml:trace>
  <inkml:trace contextRef="#ctx0" brushRef="#br0" timeOffset="33571.55">3257 14754 2415 0,'0'0'647'0,"0"0"-189"16,0 0-116-16,0 0-108 16,0 0-234-1,0 0 0-15,0 0 0 0,-45 89 0 16,61-45 0-16,11-14 0 16,9-10 0-16,5-12-11 15,7-8-1-15,-4-18 12 16,-7-14 8-16,-7-8-8 15,-14 0 15-15,-14 0-15 0,-2 4 0 16,-7 9 0 0,-15 9 0-16,-7 14 0 0,-2 4 0 15,2 12 0-15,4 25 0 16,18 21-323-16,7-4-586 16,0-14-537-16</inkml:trace>
  <inkml:trace contextRef="#ctx0" brushRef="#br0" timeOffset="33825.99">3959 14784 2277 0,'0'0'973'0,"0"0"-514"0,0 0-181 0,0 0-169 16,0 0-109-1,0 0 0 1,0 0 0-16,-51 121 0 0,51-99 0 0,0-12 0 15,6-6 0-15,10-4 0 32,-1-2 0-32,1-22 0 15,-3-4 0-15,-4-12 0 16,-7 0 0-16,-2-6 0 16,0 3 0-16,-26 15 0 15,-1 10-339-15,-2 14-883 0</inkml:trace>
  <inkml:trace contextRef="#ctx0" brushRef="#br0" timeOffset="34298">5169 13979 2635 0,'0'0'679'0,"0"0"-397"15,0 0-32-15,0 0-94 16,0 0-111-16,169-43-21 16,-80 33-24-16,0-2-1 15,-10 2-14-15,-19 2-9 16,-20 2 24-16,-18 4-4 15,-18 2 4-15,-4 4 69 0,-2 26-69 16,-18 19 0-16,2 17 0 16,3 16 0-16,6 6 0 15,9 8 0-15,0 1 0 16,13 1 0-16,9-4 0 16,3-8 0-16,-3-7 0 15,-8-7 0-15,-10-14 0 16,-4-10 0-16,-18-8 0 15,-22-8 0-15,-14-10 0 16,-8-12 0-16,-3-10 0 16,7-2 0-16,8-28 0 0,11-46 0 15,15 10-597-15,8-2-820 16</inkml:trace>
  <inkml:trace contextRef="#ctx0" brushRef="#br0" timeOffset="34463.51">5182 14534 2656 0,'0'0'689'15,"0"0"-185"-15,0 0-257 16,0 0-247-16,0 0 0 0,0 0 0 16,141-57 0-16,-23 46 0 0,-14 3-341 15,0 0-1174-15</inkml:trace>
  <inkml:trace contextRef="#ctx0" brushRef="#br0" timeOffset="35635.21">6397 14580 753 0,'0'0'882'0,"0"0"-572"0,0 0 157 15,0 0-118 1,0 0-16-16,0 0-70 0,0 0-23 15,115-104-34-15,-115 82-53 16,0-2-13-16,-5-1-140 16,-24 6 0-16,-10 2 0 15,-15 13 0-15,-6 4 0 16,-3 21 0-16,3 20 0 16,12 14 0-16,14 9 0 15,20 4 0-15,14-8 0 16,14-4 0-16,30-20 0 15,12-18 0-15,9-18 0 0,-3-5 0 16,-2-31 0-16,-10-15 0 16,-10-5 0-16,-16-6 0 0,-9 4 0 15,-8 6 0 1,-7 14 0-16,0 12 0 16,0 13 0-16,0 13 0 0,0 0 0 15,0 27 0-15,9 7 0 16,9 12 0-16,11 0 0 15,12-6 0 1,5-10 0-16,8-16 0 16,1-14 0-16,4-4 0 0,-7-30 0 15,-2-14 0-15,-8-10 0 16,-9-13 0-16,-6-23 0 16,-11 0 0-16,-7 0 0 0,-9 6 0 15,0 29 0-15,0 9 0 16,-7 24 0-16,1 22 0 15,-2 4 0-15,6 48 0 16,2 38 0 0,0 35 0-16,10-1 0 0,5-18 0 15,3-34 0-15,-1-18 0 16,6 7 0-16,4-5 0 16,4 2 0-16,2-16 0 15,0-16 0-15,3-14 0 16,2-8 0-16,9-40-110 15,-9-4-511-15,-12-4-490 0</inkml:trace>
  <inkml:trace contextRef="#ctx0" brushRef="#br0" timeOffset="35801.5">6998 14311 335 0,'0'0'2572'16,"0"0"-1950"-16,0 0-270 0,0 0-137 15,0 0-215-15,0 0 0 16,129-54 0-16,-42 44 0 0,40-6 0 16,-20 6-462-16,-20 0-1075 15</inkml:trace>
  <inkml:trace contextRef="#ctx0" brushRef="#br0" timeOffset="37230.31">7847 14748 2716 0,'0'0'495'16,"0"0"-245"-16,0 0 61 15,0 0-133-15,0 0-113 16,0 0-22-16,0 0-5 15,71-104-38-15,-49 58 0 16,-4-10 0-16,-2-9 0 16,-3-8 0-16,-9-8 0 15,-4 1 0-15,0 2 0 16,-2 14 0-16,-15 10 0 16,-2 15 0-16,2 17 0 15,-1 12 0-15,5 10 0 16,-3 3 0-16,1 29 0 0,-6 18 0 15,1 12 0-15,5 14 0 16,3 4 0-16,10 5 0 16,2-1 0-16,7-4 0 15,19-6 0-15,15-8 0 16,8-8 0-16,9-14 0 16,11-16 0-16,2-11 0 15,5-16 0-15,-4-1 0 16,-6-22 0-16,-5-15 0 15,-9-12 0-15,-9-7 0 16,-7-2 0-16,-12 0 0 0,-8 6 0 16,-9 9 0-1,-7 11 0-15,0 9 0 0,-16 6 0 16,-9 12 0-16,-4 5 0 16,-4 5 0-16,2 26 0 15,6 14 0-15,10 10 0 16,13 5 0-16,2 0 0 15,33-6 0-15,21-8 0 16,17-9 0-16,29-15 0 16,0-11 0-16,7-11 0 15,0 0 0-15,-22-20 0 16,2-16 0-16,-18-8 0 0,-20-8 0 0,-16-4 0 16,-18-2 0-16,-15 6 0 15,0 10 0-15,-21 9 0 16,-12 18 0-16,-10 12 0 15,-2 3 0-15,-2 29 0 16,5 13 0 0,9 6 0-16,10 6 0 0,15-8 0 15,8-4 0-15,6-8 0 16,23-10 0-16,7-10 0 16,1-10 0-16,-3-4 0 15,-3-2 0-15,-4-16 0 16,-7-6 0-16,-3-6 0 15,-3-2 0-15,-3 0 0 0,-1 6 0 16,-6 8 0-16,-2 8 0 16,-2 10 0-16,0 10 0 15,0 20 0-15,0 10 0 16,0 6 0 0,13-6 0-16,10-8 0 0,4-10 0 15,4-14 0 1,4-8 0-16,-1-12 0 0,-1-16 0 15,0-12 0-15,-4-10 0 16,-2 2 0-16,-2-4 0 0,-3 6 0 16,-2 7 0-16,-2 16 0 15,-1 9 0-15,2 14 0 16,5 0 0 0,5 26 0-16,7 12 0 0,4 10 0 15,-3 0 0-15,0 2 0 16,-11-6 0-16,-10-4 0 15,-14-4 0-15,-2-12 0 16,-15-2 0-16,-20-8 0 16,-2-6 0-16,-3-5 0 15,4-3 0 1,12 0 0-16,13 0 0 0,11-12 0 16,4-7 0-1,32-7 0-15,17-10 0 0,12-4 0 0,10-14 0 16,2-8 0-16,-4-8 0 15,-9-8 0-15,-10-7 0 16,-14 1 0 0,-15 4 0-16,-17 12 0 0,-8 14 0 15,0 23 0-15,-11 15 0 16,-9 16 0-16,1 16 0 16,-2 29 0-16,5 13 0 15,10 14 0-15,3 4 0 16,3 4 0-16,0 1 0 15,17-5 0-15,2-6 0 16,1-8 0-16,5-10 0 0,2-8 0 16,2-10 0-16,2-16 0 15,0-12 0-15,3-6 0 16,-1-15 0-16,-6-24 0 16,-12-41-143-16,-6 12-464 15,-9-2-595-15</inkml:trace>
  <inkml:trace contextRef="#ctx0" brushRef="#br0" timeOffset="37466.32">9881 14213 2770 0,'0'0'818'16,"0"0"-482"-16,0 0-164 15,0 0-172-15,192-42 0 16,-97 36 0-16,3 4 0 16,-9 2 0-16,-15 0 0 15,-21 0 0-15,-24 0 0 16,-15 0 0-16,-14 0 0 16,0 4 0-16,0 2 0 0,-16 0 0 15,-11 4 0 1,0 0-509-16,4-6-1004 0</inkml:trace>
  <inkml:trace contextRef="#ctx0" brushRef="#br0" timeOffset="40262.61">11601 14271 1575 0,'0'0'935'0,"0"0"-619"16,0 0 46-16,0 0-29 15,0 0-170-15,0 0-91 16,0 0 0-16,-111 72 47 0,90-20 30 15,6 8-149 1,1 3 0-16,8-1 0 0,6-8 0 16,0-6 0-1,18-10 0-15,13-10 0 0,7-10 0 16,7-14 0-16,1-4 0 16,4-13 0-16,-2-18 0 15,-3-11 0-15,-9-6 0 16,-7-6 0-16,-14-6 0 15,-11-3 0 1,-4 1 0-16,-6 4 0 0,-26 8 0 16,-5 12 0-16,-11 12 0 15,-2 14 0-15,-4 12 0 0,3 6 0 16,6 22 0 0,8 8 0-16,10 6 0 0,11 2 0 15,12-4 0 1,4-5 0-16,13-7 0 0,19-12 0 15,12-10 0-15,12-6 0 16,4-4 0-16,7-22 0 16,1-8 0-16,-1-6 0 15,-5-7 0-15,-8 5 0 16,-9 4 0-16,-11 10 0 16,-15 14 0-16,-7 14 0 15,-8 10 0-15,-2 30 0 16,0 16 0-16,-2 12 0 0,3 3 0 15,1-3 0-15,0-10 0 16,1-12 0-16,2-16 0 16,-3-12 0-16,1-14 0 15,3-4 0 1,4-14 0-16,3-22 0 0,5-10 0 16,3-8 0-16,1-4 0 15,0 6 0-15,-1 9 0 16,-3 15 0-16,-2 16 0 15,2 12 0-15,-1 8 0 0,4 27 0 16,0 11 0 0,-1 4 0-16,2 2 0 0,1-4 0 15,1-10 0-15,1-8 0 16,4-12 0-16,3-14 0 16,3-4 0-16,1-8 0 15,-1-18 0-15,-4-10 0 16,-2-8 0-16,-4-6 0 15,-3-12 0 1,-6-2 0 0,-5 3 0-16,-8 7 0 15,-5 14 0-15,0 18 0 0,-14 20 0 16,-8 4 0 0,-7 38 0-16,3 18 0 0,3 8 0 15,17 2 0-15,6-5 0 16,21-9 0-16,33-14 0 15,37-14 0-15,5-14 0 16,49-14 0-16,-22-22-737 16,-34-6-1784-16</inkml:trace>
  <inkml:trace contextRef="#ctx0" brushRef="#br0" timeOffset="40569.43">14047 13957 2988 0,'0'0'852'0,"0"0"-596"16,0 0-256-16,0 0 0 0,0 0 0 16,-15 172 0-16,30-30 0 15,1 17 0-15,-3-5 0 16,-4-16 0-16,-7-35 0 15,-2-19 0-15,0-26 0 16,0-12 0-16,0-2 0 0,-13-4 0 16,-3-8 0-16,-12-32-279 15,3-4-417-15,3-28-514 0</inkml:trace>
  <inkml:trace contextRef="#ctx0" brushRef="#br0" timeOffset="40789.37">13933 14419 2136 0,'0'0'845'0,"0"0"-360"16,0 0-122-16,46-128-96 0,-5 98-267 16,13 10 0-16,4 8 0 15,5 12 0-15,-5 0 0 16,-8 20 0-16,-9 12 0 16,-19 10 0-16,-15 8 0 15,-7-1 0-15,-20 5 0 16,-20-8 0-16,-10-2 0 15,-3-6 0-15,6-8 0 16,12-8 0-16,33-18-104 16,2-4-503-16,19 0-627 0</inkml:trace>
  <inkml:trace contextRef="#ctx0" brushRef="#br0" timeOffset="41659.18">14810 14341 922 0,'0'0'1707'15,"0"0"-1029"-15,0 0-300 16,0 0 33-16,-56-102-411 16,31 92 0-16,-4 10 0 15,-9 0 0-15,-1 24 0 16,-1 20 0-16,1 14 0 16,12 2 0-16,12 5 0 15,13-9 0-15,2-12 0 16,13-10 0-16,14-16 0 0,2-12 0 15,-2-6 0 1,0-12 0-16,-3-16 0 0,-2-10 0 16,0-6 0-16,-3-6 0 15,-2-2 0-15,-1-1 0 16,-5 9 0-16,-3 10 0 16,-2 16 0-16,-4 18 0 31,-2 0 0-31,2 36 0 0,4 10 0 0,7 11 0 15,10 1 0 1,10-8 0-16,9-10 0 16,8-18 0-1,3-16 0-15,-2-6 0 0,-4-28 0 16,-7-16 0-16,-9-10 0 16,-6-14 0-16,-9-9 0 15,-3-7 0-15,-7-6 0 16,-3 6 0-16,-3 12 0 15,0 19 0-15,0 27 0 16,-7 26 0-16,-10 30 0 16,1 65 0-16,9 39 0 15,7-2 0-15,0-19 0 16,13-40 0-16,16-24 0 16,14-5 0-16,8-4 0 0,11-14 0 15,3-24 0-15,-5-8 0 16,-4-34 0-16,-11-18 0 15,-10-12 0-15,-8-29 0 16,-12-25 0-16,-6 10 0 16,-7 13 0-16,-2 29 0 15,0 36 0-15,0 16 0 16,-11 20 0-16,-4 32 0 16,-3 64 0-16,5 39 0 0,3-5 0 15,10-21 0-15,0-37 0 16,0-32 0-16,5 2 0 15,7-4 0-15,-2-10 0 16,2-16 0-16,1-12 0 16,2-12 0-16,8-22 0 15,6-14 0-15,2-8 0 16,2-4 0-16,3 3 0 0,-3 11 0 16,-6 18 0-16,-2 22 0 15,-7 6 0-15,-3 32 0 16,1 19 0-16,3 8 0 15,2 4 0-15,-1-5 0 16,-5-10 0-16,-6-12 0 16,-9-14 0-16,-38-22-469 15,-12-10-376-15,-13-18-735 0</inkml:trace>
  <inkml:trace contextRef="#ctx0" brushRef="#br0" timeOffset="41832.46">15117 14231 2607 0,'0'0'859'0,"0"0"-378"16,0 0-332-16,0 0-149 15,189-20 0-15,-62 4 0 16,-17 0 0-16,-21-2-378 0</inkml:trace>
  <inkml:trace contextRef="#ctx0" brushRef="#br0" timeOffset="42867.14">17027 13760 2567 0,'0'0'760'15,"0"0"-287"-15,0 0-177 16,0 0-296-16,0 0 0 16,0 0 0-1,-3 106 0-15,-13-24 0 0,3 9 0 0,2 1 0 16,6-20 0 0,3 0 0-16,2-18 0 0,0-15 0 15,0-20 0-15,0-15 0 16,7-4 0-16,4-18 0 15,7-18 0-15,6-16 0 16,10-4 0-16,1 0 0 16,6 8 0-16,-1 14 0 15,-3 14 0-15,-1 18 0 0,0 2 0 16,-4 24 0-16,-3 14 0 16,-6 10 0-16,-7 4 0 15,-9-2 0-15,-7-2 0 16,-7-8 0-16,-26-8 0 15,-12-10 0-15,-6-5 0 16,-2-12 0-16,1-5 0 16,10 0 0-16,13 0 0 31,11-9 0-31,11-1 0 0,7 2 0 0,0 4 0 16,21-2 0-1,10 6 0-15,9 0 0 0,9 0 0 0,9-3 0 16,5-1 0-16,5-2 0 15,1-10 0-15,-4-2 0 16,-5-6 0-16,-13-8 0 16,-11-2 0-16,-12-4 0 31,-11-4 0-31,-10 2 0 0,-3 4 0 16,-5 8 0-16,-20 10 0 15,-6 15 0-15,-4 3 0 0,1 29 0 16,3 13 0-16,9 12 0 15,13 4 0-15,9 0 0 16,7-4 0-16,26-7 0 16,16-14 0-1,9-10 0-15,5-15 0 0,3-8 0 16,-3-13 0-16,-7-19 0 16,-8-8 0-16,-7-10 0 15,-8-16 0-15,-6-6 0 16,-7-12 0-16,-4-2 0 15,-8 1 0-15,-6 15 0 16,-2 16 0-16,0 20 0 0,-4 24 0 16,-9 10 0-16,-1 34 0 15,-1 40 0-15,-1 39 0 16,3-3 0-16,3-6 0 16,8-16 0-16,2-22 0 15,0 5 0-15,0-7 0 16,0-12 0-16,0-22 0 15,0-12 0-15,0-16 0 16,0-2 0-16,5-18 0 16,0-18 0-16,6-17 0 0,6-6 0 15,8-8 0-15,6 5 0 16,4 12 0-16,4 12 0 16,-4 18 0-1,1 12 0-15,-5 8 0 0,-4 0 0 16,-2 2 0-16,-8 8 0 15,-3-6-874-15,-5-4-1804 0</inkml:trace>
  <inkml:trace contextRef="#ctx0" brushRef="#br0" timeOffset="43228.82">18373 13609 2636 0,'0'0'900'15,"0"0"-546"-15,0 0-148 16,0 0-206-16,0 0 0 16,0 0 0-1,0 0 0-15,91 49 0 0,-85-7 0 16,-6 4 0-16,0 0 0 16,0-6 0-16,0-8 0 15,-6-10 0-15,3-10 0 16,3-10 0-16,0-2 0 15,3-12 0-15,16-18 0 16,8-10 0-16,7-6 0 0,1 0 0 16,4 6 0-16,-4 9 0 15,-1 16 0-15,-8 15 0 16,-2 6 0-16,-3 28 0 16,-5 12 0-16,-6 6 0 15,-1 4 0-15,-7-6 0 31,-2-2 0-31,-4-14-200 0,-11-14-1592 0</inkml:trace>
  <inkml:trace contextRef="#ctx0" brushRef="#br0" timeOffset="45003.25">19618 14472 2311 0,'0'0'729'0,"0"0"-516"16,0 0 7-16,0 0-60 16,122-58-68-16,-57 17-53 15,-1-9-29-15,-6-4 17 0,-10-6 30 16,-17 2 0-16,-18 2 35 16,-13 9-3-16,-2 14-89 15,-28 16 0-15,-11 17 0 16,-7 17 0-16,0 34 0 15,5 20 0-15,10 13 0 16,12 6 0-16,17-4 0 16,4-7 0-16,27-19 0 15,18-18 0-15,10-18 0 16,5-20 0-16,2-4 0 16,-2-28 0-16,-6-16 0 15,-7-10 0-15,-9-8 0 16,-9-1 0-16,-7-3 0 0,-6 12 0 15,-8 14 0-15,-1 18 0 16,-4 20 0-16,1 4 0 16,3 34 0-16,4 14 0 15,3 10 0-15,3 4 0 16,3-6 0-16,1-9 0 16,-4-15 0-16,1-16 0 15,-3-14 0-15,3-4 0 16,0-24 0-16,4-16 0 15,3-15 0-15,4-4 0 16,0-6 0-16,2 5 0 0,3 8 0 16,-3 16 0-16,0 14 0 15,-2 16 0-15,0 6 0 16,4 4 0-16,7 14 0 16,5 4 0-16,6-4 0 15,7-4 0-15,0-8 0 16,0-6 0-16,-7 0 0 15,-11-18 0-15,-9-8 0 16,-12-4 0-16,-9-4 0 16,-10-6 0-16,0 4 0 15,-10 4 0-15,-19 10 0 16,-8 15 0-16,-5 7 0 0,-4 30 0 16,3 20 0-16,8 11 0 15,14 3 0-15,19 0 0 16,2-8 0-16,35-12 0 15,19-13 0-15,11-16 0 16,7-15 0-16,-6 0 0 16,-3-22 0-16,-11-12 0 15,-9-8 0-15,-9-4 0 16,-5-6 0-16,-9 2 0 16,-3 1 0-16,-3 12 0 0,-7 12 0 0,-3 19 0 15,-2 6 0-15,-2 27 0 16,2 14 0-16,5 16 0 15,5-5 0-15,3-2 0 16,7-10 0-16,3-14 0 16,2-14 0-1,-3-12 0 1,2 0 0-16,-1-24 0 16,0-8 0-16,-3-4 0 15,0-2 0-15,-2 2 0 0,-2 4 0 16,-4 10 0-1,-6 12 0-15,-1 10 0 0,-2 0 0 16,1 24 0-16,3 10 0 16,7 4 0-16,8-2 0 15,12-8 0-15,4-8 0 16,4-12 0-16,-1-8 0 16,-5-4-8-16,-5-24-1 15,-8-2 9-15,-8-8 17 16,-3 0-17-16,-3-2 0 15,-5 5 0-15,0 12 0 16,-6 10 0-16,0 13 0 16,0 9 0-16,-6 31 0 0,0 22 0 15,2 24 0-15,4 32 0 16,0 31 0-16,0-1 0 16,0-1 0-16,0-23 0 15,0-34 0-15,0-20 0 16,-7-18 0-16,-11-14 0 15,-9 3 0-15,-8-5 0 16,-12-10 0-16,-4-12 0 16,-5-14 0-16,5-12 0 15,6-24 0-15,12-14 0 0,24-37 0 16,24-35 0 0,74-32 0-16,34-5 0 0,24 21 0 15,3 31 0-15,-32 33 0 16,-36 22-35-16,-24 14-941 0</inkml:trace>
  <inkml:trace contextRef="#ctx0" brushRef="#br0" timeOffset="45298.8">22980 13686 2949 0,'0'0'856'0,"0"0"-565"15,0 0-291-15,0 0 0 16,39 116 0-16,-7 8 0 16,8 47 0-16,5 19 0 15,-5-1 0-15,-6-27 0 16,-17-30 0-16,-11-32 0 15,-6-25 0-15,0-27 0 16,0-16 0-16,-13-4 0 0,-7-8 0 16,-2-10 0-16,-2-10 0 15,3-30-191-15,8-64-517 16,4 8-188-16,7-7-135 0</inkml:trace>
  <inkml:trace contextRef="#ctx0" brushRef="#br0" timeOffset="45537.6">23152 14205 1735 0,'0'0'859'15,"0"0"-242"-15,0 0-61 16,26-104-227-16,-4 92-329 16,7 6 0-16,10 6 0 0,5 0 0 15,0 18 0-15,1 8 0 16,-7 10 0 0,-11 8 0-16,-14 6 0 0,-13 4 0 15,0 3 0-15,-32-3 0 16,-7-4 0-16,-8-6 0 15,-2-8 0-15,9-10 0 16,11-10 0-16,15-10-54 16,28-10-326-16,22-18-496 15,10-10-346-15</inkml:trace>
  <inkml:trace contextRef="#ctx0" brushRef="#br0" timeOffset="46259.68">24004 14283 704 0,'0'0'1724'0,"0"0"-995"16,0 0-254-16,0 0-205 16,60-122-76-16,-60 92-194 15,0 4 0-15,-12 1 0 16,-20 7 0-16,-7 13 0 16,-9 5 0-16,0 16 0 15,1 22 0-15,7 14 0 0,11 8 0 16,13 0 0-1,16-2 0-15,0-9 0 0,27-9 0 16,8-12 0-16,8-14 0 16,-1-14 0-16,-2 0 0 15,-5-18 0-15,0-13 0 16,-10-5 0-16,-2-4 0 16,-5-2 0-16,-3 0 0 15,-1 2 0-15,-5 8 0 16,-3 12 0-16,-1 16 0 0,-3 4 0 15,0 20 0 1,3 16 0-16,0 8 0 0,1 0 0 16,3-4 0-16,2-5 0 15,2-7 0-15,4-15 0 16,2-4 0 0,3-9 0-16,5 0 0 0,2-10 0 15,5-12 0-15,-1-5 0 16,3-3 0-16,-1-2 0 15,-4-4 0-15,-2 6 0 16,-8 8 0-16,-8 12 0 16,-6 10 0-16,-7 6 0 15,0 28 0-15,0 6 0 0,0 4 0 16,0 2 0-16,0-6 0 16,2-5 0-16,11-15 0 15,5-8 0-15,2-12 0 16,4-8 0-16,5-20 0 15,1-8 0-15,3-7 0 16,0-3 0-16,-2 0 0 16,-2 8 0-16,-4 10 0 15,-4 14 0-15,-6 12 0 16,-2 2 0-16,0 20 0 16,0 12 0-16,6 0 0 0,1 6 0 15,6-4 0 1,1-8 0-16,-3-8 0 15,-7-18-308-15,-11-8-361 0,-6-20-506 0</inkml:trace>
  <inkml:trace contextRef="#ctx0" brushRef="#br0" timeOffset="46402.56">24339 13614 3162 0,'0'0'778'0,"0"0"-622"0,0 0-156 15,0 0 0-15,0 0 0 16,0 0 0-16,134 88-725 0</inkml:trace>
  <inkml:trace contextRef="#ctx0" brushRef="#br0" timeOffset="47055.67">25903 14223 2107 0,'0'0'563'0,"0"0"-83"16,0 0 70-16,0 0-272 15,0 0-160-15,0 0-118 0,0 0 0 32,-109-18 0-32,60 52 0 0,5 6 0 0,7 10 0 15,18 3 0-15,19-3 0 16,0-6 0-16,35-8 0 16,14-18 0-16,5-12 0 15,-3-6 0-15,-9-20 0 16,-13-20 0-1,-13-13 0-15,-14-9 0 0,-2-8 0 16,-2-2 0-16,-14 4 0 16,-1 12 0-16,3 13 0 15,7 24 0-15,5 15 0 16,2 4 0-16,15 14 0 16,22 9 0-16,13-2 0 15,11-7 0-15,1-10 0 0,0-4 0 16,-8-16 0-16,-14-18 0 15,-13-13 0-15,-13-4 0 16,-12-6 0-16,-2 1 0 16,0 4 0-16,-16 10 0 15,-1 12 0-15,-4 18 0 16,1 12 0 0,2 32 0-16,0 44 0 0,7 47 0 15,11 43 0-15,0 18 0 16,16-5 0-16,8-19 0 15,-3-27 0-15,-8-25 0 16,-5-28 0-16,-6-22 0 0,-2-14 0 16,0-4 0-16,0-6 0 15,-10-8 0-15,-30-26-95 16,4-24-566-16,-2-12-532 0</inkml:trace>
  <inkml:trace contextRef="#ctx0" brushRef="#br0" timeOffset="47196.65">26030 14789 2242 0,'0'0'897'16,"0"0"-323"-16,0 0-191 0,0 0-383 0,162-53 0 15,-94 37 0-15,1-4 0 16,16-16 0-16,-21 4-284 16,-11-4-1251-16</inkml:trace>
  <inkml:trace contextRef="#ctx0" brushRef="#br0" timeOffset="47669.1">26899 14373 1625 0,'0'0'717'0,"0"0"-52"15,0 0-173-15,0 0-183 16,-24-108-21 0,22 90-288-16,2 2 0 0,0 4 0 31,0 10 0-31,0 2 0 15,0 0 0-15,8 26 0 16,10 16 0-16,4 12 0 0,5 7 0 0,0-2 0 0,0-2 0 31,-3-17 0-15,-2-8 0-16,-4-14 0 0,-5-10 0 16,-1-8 0-16,-1-8 0 15,2-18 0-15,1-10 0 16,1-6 0-16,1-6 0 15,1-11 0-15,1-4 0 16,3-2 0-16,-2 5 0 16,-1 16 0-16,1 22 0 15,-4 22 0-15,-2 22-515 0,-2 14-618 0</inkml:trace>
  <inkml:trace contextRef="#ctx0" brushRef="#br0" timeOffset="48526.75">27380 14592 2116 0,'0'0'779'16,"0"0"-203"-16,0 0-245 15,0 0-163-15,0 0-82 16,0 0-46-16,136-126-40 16,-98 83 0-16,-4-3 0 0,-10-8 0 15,-4-2 0 1,-8 0 0-16,-10 10 0 0,-2 10 0 15,-2 20 0-15,-25 16 0 16,-7 8 0-16,-6 32 0 16,2 16 0-16,7 6 0 15,8 4 0-15,17-2 0 16,6-5 0-16,8-11 0 16,24-12 0-16,8-12 0 15,7-12 0-15,0-12 0 16,-3 0 0-16,-6-22 0 0,-2-8 0 15,-5-8 0-15,0-6 0 16,-2-5 0-16,1-1 0 16,-7 4 0-16,0 8 0 15,-10 14 0-15,-4 18 0 16,-7 6 0-16,-2 20 0 16,0 22 0-16,0 6 0 15,0 6 0-15,0-5 0 16,9-8 0-16,14-8 0 15,8-13 0-15,4-12 0 0,5-8 0 16,5 0 0 0,2-22 0-16,2-10 0 0,-1-8 0 15,4-8 0-15,0-11 0 16,6-27 0-16,8-28-17 16,-1-29-35-16,-9 9 26 15,-23 28 25-15,-20 36 1 16,-13 36 15-16,0 7 66 15,-15 8-81-15,-10 11 0 16,-6 8 0-16,-2 36 0 16,-7 34 0-16,3 36 0 15,16 30 0-15,7-11 0 16,14-21 0-16,0-32 0 0,20-24 0 16,9 5 0-16,7-3 0 15,4-9 0 1,0-14 0-16,-2-15 0 0,-5-12 0 15,-4-17 0-15,-2-16 0 16,-2-14 0-16,6-9 0 16,0-4 0-16,3 0 0 15,-1 10 0-15,-11 14 0 16,-6 20 0-16,-14 16 0 16,-2 6 0-16,0 32 0 0,-5 12 0 15,-5 6 0-15,4 4 0 16,6-6 0-16,0-7 0 0,19-13 0 15,10-12-119-15,17-22-444 16,-5 0-423-16,-6-14-711 0</inkml:trace>
  <inkml:trace contextRef="#ctx0" brushRef="#br0" timeOffset="48668.17">29261 13864 1437 0,'0'0'1537'31,"0"0"-916"-31,0 0-277 0,0 0-187 0,0 0-157 16,0 0 0 0,0 0 0-16,-42-76 0 15,37 96-285 1,-2 0-764-16</inkml:trace>
  <inkml:trace contextRef="#ctx0" brushRef="#br0" timeOffset="48825.13">28303 14048 1397 0,'0'0'1690'15,"0"0"-1082"-15,0 0-344 0,0 0-127 16,133-59-137 0,-50 42 0-16,4-1-15 15,27-4-183-15,-24 4-437 0,-14 4-696 16</inkml:trace>
  <inkml:trace contextRef="#ctx0" brushRef="#br0" timeOffset="49125.87">29570 14089 2070 0,'0'0'681'16,"0"0"-105"-16,0 0-118 0,0 0-238 15,0 0-129-15,-6-107-91 16,-21 97 0-16,-9 10 0 16,-3 0 0-16,-6 30 0 15,0 20 0-15,5 11 0 16,12 5 0-16,11 0 0 16,17-4 0-16,0-8 0 15,32-10 0-15,10-9 0 16,9-16 0-16,5-10 0 15,11-9-68-15,-13-14-537 16,-13-13-474-16</inkml:trace>
  <inkml:trace contextRef="#ctx0" brushRef="#br0" timeOffset="49865.06">29840 14253 1575 0,'0'0'844'15,"0"0"-630"-15,0 0 317 16,0 0-303-16,0 0-111 15,0 0-32-15,0 0-8 16,15 0-25-16,3 0-37 16,3-6 3-16,-6-8-12 15,-3-6-4-15,-8-4 7 16,-4-2 7-16,0-2 19 16,-2 2 38-16,-14 8 4 0,-1 6 10 15,-6 12-52 1,-2 1-35-16,-2 28 0 0,3 15 0 15,4 6 0-15,9 4 0 16,8 0 0-16,3-6 0 16,12-7 0-16,17-9 0 15,9-10 0-15,6-8 0 16,5-6 0-16,2-8 0 16,0-4 0-16,-1-14 0 15,-6-14 0-15,3-8 0 0,0-9 0 16,2-13 0-16,-1-8 0 15,-2-6 0-15,-9-1 0 16,-16 9 0-16,-19 12 0 16,-4 18 0-16,-36 18 0 15,-16 20 0 1,-6 2 0-16,4 34 0 0,9 8 0 16,19 10 0-16,16 1 0 15,12-3 0-15,16-2 0 16,24-10 0-16,9-10 0 15,6-2 0-15,5-10 0 0,3-2 0 16,-1-6 0 0,-2-4 0-16,1-4 0 0,-10-2 0 15,-7 0 0-15,-9 0 0 16,-14-2 0-16,-7-4 0 16,-10 2 0-16,-1 4 0 15,-3 0 0-15,0 0 0 16,0 0 0-16,0 0 0 15,0 0 0-15,0 4 0 16,0 10 0-16,0 3 0 16,0 1 0-16,4 0 0 15,2 1 0-15,-3 3 0 0,-3 5 0 16,0-8 0-16,-18 6 0 16,-11-3 0-16,-12 0 0 15,-3-4-45 1,-2-4-116-16,-10-8-118 0,13-4-440 15,16-2-644-15</inkml:trace>
  <inkml:trace contextRef="#ctx0" brushRef="#br0" timeOffset="50027.91">31043 14616 3014 0,'0'0'704'0,"0"0"-430"16,0 0-170-16,0 0-104 16,0 0-365-16,0 0-1761 0</inkml:trace>
  <inkml:trace contextRef="#ctx0" brushRef="#br0" timeOffset="79024.64">31106 13944 1654 0,'0'0'515'16,"0"0"-124"-16,0 0 78 15,0 0-243-15,0 0-10 16,0 0-15-16,35-80-5 16,-28 70-38-16,-5 8-88 15,-2 2-70-15,0 0 0 16,0 8 0 0,0 26 0-16,-7 18 0 0,3 14 0 15,4 9 0-15,0-1 0 16,4-8 0-16,17-12 0 0,1-16 0 15,7-18 0-15,-1-16 0 16,3-4 0-16,-2-22 0 16,3-16 0-1,-6-6 0-15,1-10 0 0,-2 4 0 16,0 8 0-16,-6 10 0 16,-3 15 0-16,-5 17 0 15,-1 4 0-15,-4 31 0 16,1 13 0-16,-5 6 0 15,2 0 0-15,0-8 0 16,2-10 0-16,-2-14 0 16,2-10 0-16,5-12 0 15,3-4 0-15,8-22 0 0,5-10 0 16,2-4 0-16,0 2 0 16,0 10 0-16,-7 12 0 15,-5 16 0-15,-3 4 0 16,-1 28 0-1,1 10 0-15,-1 2 0 0,3-1 0 16,-1-11 0-16,-3-17-57 16,-12-21-440-16,0-28-394 15,-12-12-1330-15</inkml:trace>
  <inkml:trace contextRef="#ctx0" brushRef="#br0" timeOffset="79169.67">31330 13529 3108 0,'0'0'566'0,"0"0"-321"16,0 0-245-16,0 0-63 15,0 0-774-15</inkml:trace>
  <inkml:trace contextRef="#ctx0" brushRef="#br0" timeOffset="79435.42">32253 13629 2831 0,'0'0'757'0,"0"0"-404"16,0 0-198-16,0 0-155 15,0 0 0-15,27 131 0 16,-13-57 0-16,-4 6 0 15,1 3 0-15,-3-5 0 16,-2-12 0-16,-2-8 0 16,1-18 0-1,-5-16-77 1,0-24-172-16,-21 0-217 0,2-22-441 0</inkml:trace>
  <inkml:trace contextRef="#ctx0" brushRef="#br0" timeOffset="79623.92">31823 13704 1896 0,'0'0'1385'0,"0"0"-856"15,0 0-243 1,0 0-286-16,0 0 0 0,0 0 0 16,189-13 0-16,-100 12 0 15,0-12 0-15,-10-5 0 16,-6 0-213-16,-24 4-397 15,-17 9-475-15</inkml:trace>
  <inkml:trace contextRef="#ctx0" brushRef="#br0" timeOffset="79764.53">32797 14171 2656 0,'0'0'859'0,"0"0"-278"0,0 0-581 15,0 0 0-15,0 0 0 16,0 0 0-16,0 0-203 16,-11 0-1761-16</inkml:trace>
  <inkml:trace contextRef="#ctx0" brushRef="#br0" timeOffset="97067.09">1849 16762 2342 0,'0'0'358'0,"0"0"-179"16,0 0 171-16,0 0-61 15,0 0-125-15,0 0-80 16,-23-63-3-16,37 19 1 15,8-10-22-15,5-12-21 16,16-28 5-16,7-35-20 16,10-19-24-16,-10 10 0 0,-15 27 0 15,-17 43 0-15,-11 28 0 16,-5 8 0 0,-2 6 0-16,0 8 0 0,0 14 0 15,-13 4 0-15,-1 8 0 16,-1 14 0-16,3 14 0 15,10 6 0-15,2 4 0 16,16 4 0-16,22-4 0 16,10 3 0-16,8-1 0 15,-2-2 0-15,-7 2 0 16,-11-2 0-16,-15-2 0 16,-13 0 0-16,-8-3 0 0,-10-5 0 15,-19-6 0-15,-4-10 0 16,-5-4 0-16,0-12 0 15,3-4 0-15,2-2 0 16,1-18 0 0,6-2 0-16,3 4 0 0,7 1 0 15,5 12 0-15,5 1 0 16,4 4 0-16,2 4-71 16,0 14-459-16,0-4-390 0</inkml:trace>
  <inkml:trace contextRef="#ctx0" brushRef="#br0" timeOffset="98000.75">2940 16164 760 0,'0'0'1906'0,"0"0"-1648"16,0 0 33-16,0 0 23 15,-28-106-156-15,1 88-68 16,-8 4 22-16,-10 10-32 16,-5 4-14-16,-3 12-5 15,4 24-61-15,7 8 0 0,13 10 0 16,15 4 0 0,14 0 0-16,2-12 0 0,27-6 0 15,12-13 0-15,5-15 0 16,2-12 0-16,-2-12 0 15,-5-20 0-15,-8-4 0 16,-11-9 0-16,-6-3 0 16,-10 6 0-16,-4 8 0 15,-2 10 0-15,0 12 0 16,0 12 0-16,2 0 0 16,8 22 0-16,3 10 0 0,7 8 0 15,6 0 0-15,1-8 0 16,0-2 0-16,0-12 0 15,0-9 0-15,-5-9 0 16,-2 0 0 0,0-18 0-16,-2-17 0 0,0-1 0 15,-2-8 0-15,-3 4 0 16,-7 8 0-16,-2 10 0 16,2 14 0-16,-4 8 0 15,0 8 0-15,4 22 0 16,7 10 0-16,3 2 0 15,9-2 0-15,2-6 0 0,6-15 0 16,1-14 0-16,-1-5 0 16,3-10 0-16,-5-22 0 15,-2-8 0-15,-7-8 0 16,-2-6 0-16,-6 2 0 16,-6 10 0-16,-1 6 0 31,-5 14 0-31,-2 14 0 0,0 3 0 0,0 5 0 15,0 5 0-15,2 17 0 16,6 8 0-16,-2 10 0 16,3 10 0-16,1 12 0 0,0 6 0 15,1 4 0-15,-3 13 0 16,0 3 0 0,1-2 0-16,-3-2 0 0,-4-3 0 15,-2-13 0-15,0-8 0 16,-2-14 0-16,-15-6 0 15,-6-14 0-15,-4-12 0 16,-4-6 0-16,-2-8 0 16,2-18 0-16,-1-22 0 15,8-18 0-15,9-16 0 16,11-7 0-16,4-1 0 16,21 6 0-16,14 14 0 15,10 6 0-15,4 14 0 0,11 3 0 16,-10 16-134-16,-15 5-731 15</inkml:trace>
  <inkml:trace contextRef="#ctx0" brushRef="#br0" timeOffset="98200.98">4217 16262 2798 0,'0'0'792'0,"0"0"-576"0,0 0 74 16,0 0-290-16,50 117 0 16,-50-73 0-16,-3 10 0 15,-58 16-245-15,4-12-507 16,-1-12-417-16</inkml:trace>
  <inkml:trace contextRef="#ctx0" brushRef="#br0" timeOffset="99804">5075 15611 2536 0,'0'0'713'31,"0"0"-383"-31,0 0 18 16,0 0-179-16,0 0-169 16,0 0 0-16,0 0 0 15,-24-31 0-15,36 88 0 16,5 15 0-16,1 8 0 16,-5 8 0-16,-5-2 0 0,-1-9 0 15,-4-11 0-15,-3-12 0 16,0-14 0-16,0-10 0 15,0-20 0-15,0-10 0 16,0 0 0-16,0-32 0 16,2-12 0-16,11-8 0 15,7 2 0-15,7 6 0 16,5 16 0-16,3 14 0 16,0 14 0-16,5 4 0 15,-4 24 0-15,-3 12 0 16,-8 4 0-16,-9 6 0 0,-16 0 0 15,0 2 0 1,-20-8 0-16,-18-3 0 0,-7-9 0 16,-6-18 0-16,2-10 0 15,5-4 0-15,8-9 0 16,9-10 0-16,13-2 0 16,10 3 0-16,4 8 0 15,2 1 0-15,21 6 0 16,12 3 0-16,13 0 0 15,12 0 0-15,11 0 0 16,6 0 0-16,6-10 0 16,-5-12 0-16,-11-6 0 15,-11-10 0-15,-14-4 0 16,-15-6 0-16,-14-6 0 0,-11 4 0 16,-2 6 0-16,-2 5 0 15,-16 19 0-15,0 20 0 16,-2 2 0-16,5 38 0 15,4 18 0-15,8 13 0 16,3 1 0-16,24-2 0 16,24-12 0-16,10-18 0 15,11-17 0-15,6-23 0 16,-1-13 0-16,-7-33 0 0,-11-16 0 16,-14-14 0-1,-11-12 0-15,-15-2 0 0,-10 1 0 16,-6 13 0-16,0 14 0 15,-8 22 0-15,-4 26 0 16,3 14 0-16,7 46 0 16,2 46 0-16,2 33 0 15,17-7 0-15,-2-18 0 16,-1-32 0-16,-5-24 0 16,-1 1 0-16,0-5 0 15,-1-8 0-15,-7-18 0 16,-2-14 0-16,0-10 0 15,0-30 0-15,0-17 0 0,0-7 0 16,0-6 0-16,2 12 0 16,21 14 0-16,3 20 0 15,8 10 0-15,12 14 0 16,-10 0-125-16,-7 6-1072 0</inkml:trace>
  <inkml:trace contextRef="#ctx0" brushRef="#br0" timeOffset="100129.9">6577 15368 3164 0,'0'0'755'16,"0"0"-578"-16,0 0-177 15,0 0 0-15,75 104 0 16,-50-54 0-16,-8 3 0 15,-7-8 0-15,-8-6 0 16,-2-13 0-16,0-12 0 0,2-14 0 16,3 0 0-1,5-30 0-15,9-14 0 0,3-2 0 16,4-4 0-16,-3 15 0 16,-3 13 0-16,-5 14 0 15,1 8 0-15,-3 12 0 16,1 24 0-16,6 31 0 15,-2-9-108-15,0-4-929 0</inkml:trace>
  <inkml:trace contextRef="#ctx0" brushRef="#br0" timeOffset="101192.49">7764 15913 2126 0,'0'0'825'0,"0"0"-499"16,0 0 20-16,0 0-76 16,0 0-67-16,0 0-203 15,0 0 0-15,0-8 0 0,-6 8 0 16,-13 0 0-16,-2-5 0 15,-8-8 0-15,-2-5 0 16,2-10 0-16,8-2 0 16,8 0 0-16,11 2 0 15,2 2 0 1,7 8 0-16,20 8 0 0,8 6 0 16,7 4 0-16,3 14 0 15,1 20 0-15,-6 16 0 16,-3 8 0-16,-14 10 0 15,-9 8 0-15,-14 3 0 16,0 1 0-16,-35-2 0 16,-17-4 0-16,-10-10 0 0,-7-7 0 15,-1-11 0-15,6-20 0 16,11-16 0 0,12-10 0-16,17-22 0 0,17-24 0 15,7-8 0-15,23-3 0 16,22 11 0-16,10 12 0 15,7 20 0-15,8 14 0 16,-1 0 0-16,4 30 0 16,3 2 0-16,4-1 0 15,2 1 0-15,-1-14 0 0,-1-9 0 16,9-9-369-16,-18-19-537 16,-17-12-550-16</inkml:trace>
  <inkml:trace contextRef="#ctx0" brushRef="#br0" timeOffset="101493.01">8789 15803 2871 0,'0'0'847'0,"0"0"-469"16,0 0-378 0,0 0 0-16,0 0 0 0,12 116 0 0,23-45 0 15,11 1 0-15,8-2 0 16,-4-12 0-16,-6-12 0 15,-9-16 0-15,-10-20 0 16,-9-10 0-16,-3-24 0 16,-5-20 0-16,2-18 0 15,-1-10 0 1,2-8 0-16,-2 5 0 0,-2 15 0 16,1 20 0-16,1 18 0 15,3 22 0-15,15 10 0 16,-6 16-119-16,4 2-1154 0</inkml:trace>
  <inkml:trace contextRef="#ctx0" brushRef="#br0" timeOffset="101792.11">9491 16128 3125 0,'0'0'791'15,"0"0"-611"-15,0 0-180 16,0 0 0-16,131-62 0 15,-71 32 0 1,-6 2 0-16,-11-7 0 0,-19 3 0 0,-17 0 0 16,-7-2 0-16,-14 10 0 15,-21 6 0-15,-7 18 0 16,-8 0 0-16,-1 22 0 16,4 18 0-16,5 10 0 15,13 13 0 1,13-1 0-16,16 0 0 0,5-8 0 15,35-10 0-15,18-12 0 16,18-22 0-16,3-10 0 16,2-14 0-16,-2-58 0 0,-27 2-285 15,-21 2-1312-15</inkml:trace>
  <inkml:trace contextRef="#ctx0" brushRef="#br0" timeOffset="102699.13">10073 15950 2225 0,'0'0'855'15,"0"0"-341"-15,0 0-174 0,0 0-178 16,0 0-162-16,0 0 0 15,0 0 0-15,64-69 0 16,-35 57 0-16,2 4 0 16,3 6 0-16,1 2 0 15,-2 10 0-15,2 18 0 16,-9 12 0-16,-4 9 0 16,-6 5 0-16,-11 2 0 15,-5-2 0-15,-5-4 0 16,-19-14 0-16,-3-6 0 15,0-16 0-15,6-10 0 0,8-4 0 16,11-22 0-16,2-22 0 16,27-14 0-16,19-10 0 15,21-8 0-15,16-3 0 16,6 7 0-16,3 4 0 16,-5 6 0-16,-16 4 0 15,-16 6 0-15,-21 2 0 16,-18 0 0-16,-16 1 0 15,0 3 0-15,-14 8 0 16,-11 6 0-16,2 14 0 16,-4 14 0-16,2 4 0 0,2 26 0 15,8 24 0 1,4 16 0-16,8 15 0 0,3 5 0 0,7 2 0 16,20-2 0-16,6-6 0 15,8-8 0-15,3-9 0 16,5-11 0-16,-2-16 0 15,-2-14 0-15,-5-16 0 16,-7-6 0-16,-2-14 0 16,-6-18 0-16,-3-16 0 15,-2-2 0-15,-4-4 0 0,-3 1 0 16,-5 13 0 0,0 14 0-16,-6 16 0 0,-2 10 0 15,0 16 0-15,0 22 0 16,0 14 0-16,4 3 0 31,17-3 0-31,12-6 0 16,9-18 0-16,10-16 0 15,-2-12 0-15,-3-26-93 16,-11-64-392-16,-11 5-355 16,-17-3-427-16</inkml:trace>
  <inkml:trace contextRef="#ctx0" brushRef="#br0" timeOffset="102825.52">11585 15418 2628 0,'0'0'918'0,"0"0"-561"0,0 0-164 15,0 0-193-15,0 0 0 16,0 0 0-16,0 0-117 16,16 46-999-16</inkml:trace>
  <inkml:trace contextRef="#ctx0" brushRef="#br0" timeOffset="102999.19">10665 15598 2813 0,'0'0'936'16,"0"0"-589"-16,0 0-347 15,187-23 0-15,-90 9 0 16,34 1 0-16,-25 8-464 15,-19 0-685-15</inkml:trace>
  <inkml:trace contextRef="#ctx0" brushRef="#br0" timeOffset="103835.45">11846 15777 1728 0,'0'0'819'16,"0"0"-230"-16,0 0-261 0,0 0 34 15,0 0-92 1,0 0-270-16,0 0 0 16,-84 56 0-16,50-12 0 0,1 10 0 15,6 5 0 1,11-1 0-16,14-4 0 0,2-6 0 15,22-12 0-15,18-14 0 16,14-16 0-16,4-6 0 16,0-24 0-16,-7-20-36 15,-6-8-282-15,-12-6-214 16,-8 3-21-16,-12 10 258 16,-4 6 287-16,-4 15 8 15,-3 16 300-15,-2 8 55 0,2 0-14 16,0 4 31-16,0 14-126 15,5 0-118-15,-1 0-128 16,4-4 0-16,-2-1 0 16,1-13 0-16,3 0 0 15,-1 0 0-15,-1-19 0 16,-2-7 0-16,-6-4 0 16,-2-2 0-16,0 0 0 15,-10 4 0-15,-9 6 0 16,-6 14 0-16,-4 8 0 15,0 10 0-15,2 26 0 0,5 12 0 16,11 10 0-16,9 0 0 16,2 1 0-16,13-7 0 15,18-12 0-15,14-8 0 16,9-18 0-16,10-14 0 16,7 0 0-16,2-26 0 15,-1-12 0-15,-7-14 0 16,-9-12 0-16,-12-7 0 15,-11-9 0-15,-14 8 0 16,-13 10 0-16,-6 14 0 16,-11 21 0-16,-22 22 0 15,-6 5 0-15,-1 22 0 16,5 20 0-16,10 10 0 0,12 0 0 16,13 4 0-16,0-8 0 15,31-4 0-15,14-7 0 16,10-7 0-16,4-6 0 15,-1-2 0-15,-8-4 0 16,-7-2 0-16,-12 2 0 16,-11 6 0-16,-13-6 0 15,-7 8 0-15,-7-4 0 16,-24 0 0-16,-14 0 0 16,-4-4 0-1,-26-8 0-15,12-2-20 0,12-8-994 0</inkml:trace>
  <inkml:trace contextRef="#ctx0" brushRef="#br0" timeOffset="104834.34">14778 16004 561 0,'0'0'1506'0,"0"0"-850"0,0 0-282 16,0 0 78-16,76-131-228 16,-74 97-53-16,-2 2-19 15,-2 0-152-15,-22 6 0 16,-10 8 0-16,-10 10 0 16,-6 8 0-16,-3 12 0 15,0 24 0-15,1 12 0 16,10 16 0-16,7 7 0 15,14 5 0-15,13-8 0 16,8-6 0-16,4-12 0 16,25-12 0-16,9-20 0 0,4-18 0 15,3 0 0-15,-1-26 0 16,-1-20 0-16,-3-6 0 16,-7-10 0-16,-6-2 0 15,-5 2 0-15,-7 5 0 16,-3 15 0-16,-5 22 0 15,-5 20 0-15,-2 6 0 16,2 36 0-16,7 15 0 16,7 7 0-16,8-2 0 15,10-8 0-15,5-10 0 16,28-12 0-16,-9-14-66 0,-6-14-950 16</inkml:trace>
  <inkml:trace contextRef="#ctx0" brushRef="#br0" timeOffset="105227.66">16249 16190 2657 0,'0'0'1012'16,"0"0"-585"-16,0 0-427 15,0 0 0-15,-25-102 0 0,14 72 0 16,-9-6 0-16,-9-9 0 15,-14-9 0-15,-7-14 0 16,-8-12 0-16,0 0 0 16,4 4 0-16,12 18 0 15,11 13 0-15,15 19 0 16,11 12 0-16,5 10 0 16,5 4 0-16,15 0 0 15,3 18 0-15,-6 12 0 16,-3 11 0-16,-14 9 0 15,0 4 0-15,-23 8 0 16,-17 4 0-16,-9-8 0 0,-2-4 0 16,4-9 0-16,16-14 0 15,15-8 0-15,16-14 0 16,16-6 0-16,33-3 0 16,25-4 0-16,15-22 0 15,9-6 0-15,2-7 0 16,11-21 0-16,-23 6-149 15,-28 6-1456-15</inkml:trace>
  <inkml:trace contextRef="#ctx0" brushRef="#br0" timeOffset="105667.25">16641 15382 2697 0,'0'0'940'16,"0"0"-481"-16,0 0-459 15,0 0 0-15,0 0 0 16,0 0 0-16,0 0 0 16,-11 58 0-16,19 10 0 15,2 11 0-15,-3 3 0 16,3-2 0-16,-1-10 0 16,5-6 0-16,-6-16 0 15,1-11 0-15,-1-15 0 0,-6-17 0 16,0-5 0-16,0-1 0 15,2-30 0-15,5-5 0 16,9-10 0-16,5-2 0 31,8 4 0-31,4 8 0 0,5 10 0 0,0 16 0 16,1 10 0-16,-1 2 0 16,-5 28 0-16,-8 6 0 15,-11 8 0-15,-16 0 0 16,-3 6 0-16,-35-5 0 15,-15-5 0 1,-18-8 0-16,-54-6 0 0,16-8-739 16,8-14-1428-16</inkml:trace>
  <inkml:trace contextRef="#ctx0" brushRef="#br0" timeOffset="108136.29">18269 15719 2412 0,'0'0'787'16,"0"0"-422"-16,0 0-26 16,0 0-146-16,0 0-193 15,0 0 0-15,-73 64 0 16,57-6 0-16,3 6 0 16,5-1 0-16,0-9 0 0,8-6 0 15,0-16 0-15,0-6 0 31,16-18 0-31,2-8 0 0,2-2 0 0,-2-26 0 16,-5-12 0-16,-6-14 0 16,-7-4 0-16,0-9 0 15,-20-3 0-15,-9 10 0 16,0 16 0-16,4 10 0 16,5 24 0-16,7 10 0 15,7 8 0-15,6 24 0 16,4 8 0-16,27 0 0 0,21-8 0 15,14-10 0-15,14-14 0 16,7-8 0-16,0-18 0 16,-8-18 0-16,-15-16 0 15,-20-6 0-15,-19-4 0 16,-16-2 0-16,-9 1 0 16,0 7 0-16,-16 14 0 15,2 20 0-15,2 18 0 16,0 4 0-16,5 36 0 15,5 20 0-15,2 16 0 16,0 23 0-16,14 21 0 0,5 22 0 31,2 5 0-31,-8-9 0 0,-4-10 0 0,-2-29 0 16,-3-19 0-16,1-14 0 16,-1-8 0-16,-2-4 0 15,-2 2 0-15,0-6 0 16,0-15 0-16,-25-17 0 15,-10-14 0-15,-40-37-270 16,4-13-515-16,3-6-403 0</inkml:trace>
  <inkml:trace contextRef="#ctx0" brushRef="#br0" timeOffset="108293.1">18425 16325 1362 0,'0'0'1545'0,"0"0"-944"31,0 0-340-31,0 0-38 0,162-55-119 0,-94 35-104 16,6 0 0-16,4-2-92 16,28-14-373-16,-21 6-350 31,-9-2-855-31</inkml:trace>
  <inkml:trace contextRef="#ctx0" brushRef="#br0" timeOffset="108597.83">19948 15448 2462 0,'0'0'969'16,"0"0"-423"-16,0 0-427 0,0 0-119 16,0 0 0-16,0 0 0 15,0 0 0-15,-27 136 0 16,27-61 0-16,0 1 0 15,0-4 0-15,13 0 0 0,3-6 0 16,1-11 0 0,-3-11 0-16,-8-10 0 15,-3-10 0-15,-3-14 0 0,-3-10 0 16,-19 0 0-16,-24-50-550 16,3 0-339-16,-1-8-659 0</inkml:trace>
  <inkml:trace contextRef="#ctx0" brushRef="#br0" timeOffset="108833.63">19518 15516 2213 0,'0'0'951'15,"0"0"-343"-15,0 0-284 16,0 0-324-16,0 0 0 0,0 0 0 16,0 0 0-1,166-54 0-15,-87 46 0 0,0 2 0 16,-2 0 0-1,-13 4 0-15,-10-2 0 0,-19 0 0 16,-10 2 0-16,-14 2 0 16,-5 0 0-16,-3 0 0 15,-1 0 0-15,7 2-56 16,0 12-729-16,2 2-874 0</inkml:trace>
  <inkml:trace contextRef="#ctx0" brushRef="#br0" timeOffset="109069.69">20736 16186 2455 0,'0'0'838'16,"0"0"-465"-16,0 0-80 15,0 0-156-15,0 120-137 16,0-57 0-16,0 9 0 0,-9 0 0 16,-11 0 0-1,-4-2 0-15,-1-12 0 0,-8-13 0 16,6-17-536-16,9-20-948 0</inkml:trace>
  <inkml:trace contextRef="#ctx0" brushRef="#br0" timeOffset="109588.27">21752 15647 2379 0,'0'0'909'0,"0"0"-353"16,0 0-304-16,0 0-252 15,0 0 0-15,112-104 0 0,-59 90 0 16,2 5 0-16,-1 1 0 15,-7 8 0-15,-7 0 0 16,-13 0 0-16,-10 17 0 16,-7 11 0-16,-8 8 0 15,-2 9 0-15,0 12 0 32,0 5 0-32,-2 0 0 0,0 6 0 0,2-1 0 15,0-5 0-15,0 0 0 16,0-4 0-16,4-8 0 15,-4-6 0-15,0-8 0 16,-9-4 0-16,-18-10 0 16,-13-4 0-16,-11-4 0 15,-9-1 0-15,-5-9 0 0,3 2 0 16,6-6 0-16,9 0 0 16,1-27 0-16,12-1-300 15,10-8-1053-15</inkml:trace>
  <inkml:trace contextRef="#ctx0" brushRef="#br0" timeOffset="109792.52">21565 15918 2479 0,'0'0'925'0,"0"0"-461"31,0 0-236-31,122-13-228 0,-48 9 0 0,8 3 0 16,1-2 0-16,-8 1 0 16,-9 2 0-16,-16-8-108 15,-18-2-686-15,-19 2-1023 0</inkml:trace>
  <inkml:trace contextRef="#ctx0" brushRef="#br0" timeOffset="112003.64">23486 16302 1659 0,'0'0'618'0,"0"0"-414"16,0 0 3-16,0 0-68 0,0 0 19 15,0 0 35-15,0 0 75 16,11-4-26-16,-11-1-82 16,4-8-26-16,0-1-74 15,6-12-30-15,1-4-6 16,2-6-24-16,1-10 0 15,-1-8 0-15,-7-8 0 16,-1-14 0-16,-5-9 0 16,0 1 0-16,0-4 0 15,-14 14 0-15,4 17 0 16,-2 21 0-16,3 14 0 16,5 14 0-16,0 8 0 15,-1 0 0-15,-2 20 0 0,0 21 0 16,1 18 0-16,-1 20 0 15,7 11 0-15,0 4 0 16,0-4 0-16,5 3 0 16,10-13 0-16,7-8 0 15,3-10 0-15,2-13 0 16,-2-17 0-16,-6-10 0 16,2-18 0-16,-1-4 0 15,-1-13 0-15,6-23 0 16,4-12 0-16,0-10 0 15,0-4 0-15,-4 4 0 0,-6 12 0 16,-3 16 0 0,-7 20 0-16,-3 10 0 0,-1 26 0 15,0 20 0-15,-1 12 0 16,3 4 0-16,4-4 0 16,3-10 0-16,3-7 0 15,3-13 0-15,3-16 0 16,1-12 0-16,4 0 0 15,1-26 0-15,0-15 0 16,1-3 0-16,-4-6 0 16,-3 0 0-16,-6 12 0 0,-3 12 0 15,-3 16 0-15,-1 10 0 16,2 4 0-16,4 22 0 16,6 6 0-16,3 0 0 15,0 2 0-15,-1-10 0 16,-4-2 0-16,0-14 0 15,0-8 0-15,2 0 0 16,1-14 0-16,6-16 0 16,2-10 0-16,0 0 0 15,2-4 0-15,-4 12 0 16,-4 10 0-16,-6 18 0 16,-2 4 0-16,-2 26 0 0,1 10 0 15,-1 8 0-15,5 0 0 16,5-4 0-16,2-12 0 15,6-6 0-15,-2-14 0 16,3-8 0-16,-3-8 0 16,-6-14 0-16,-8-10 0 15,-10-4 0-15,-7-4 0 16,-5 0 0-16,-24-4 0 16,-11 8 0-16,-4 6 0 15,-5 10 0-15,0 12 0 16,-5 8 0-16,-35 0 0 0,11 4-751 15,2 0-1834-15</inkml:trace>
  <inkml:trace contextRef="#ctx0" brushRef="#br0" timeOffset="112161.37">23208 15659 3258 0,'0'0'500'0,"122"-39"-419"16,16 21 51 0,51 4-132-16,16 6-31 0,-47 7-489 15,-42 1-672-15</inkml:trace>
  <inkml:trace contextRef="#ctx0" brushRef="#br0" timeOffset="113025.27">26186 15857 1866 0,'0'0'605'0,"0"0"-303"16,0 0 218-16,0 0-200 15,0 0-71-15,0 0-15 16,0 0-234-16,-15-10 0 16,-26 6 0-16,-8 4 0 15,-2 12 0 1,2 24 0-16,9 14 0 0,8 13 0 16,19 3 0-16,13-4 0 15,3-2 0-15,26-12 0 16,8-18 0-16,11-12 0 15,-2-18 0-15,1-8 0 16,-5-28 0-16,-6-14 0 16,-10-10 0-16,-7-12 0 15,-13-22 0-15,-6 1 0 16,0-3 0-16,-4 2 0 0,-17 20 0 16,-1 3 0-16,2 21 0 15,7 24 0-15,2 24 0 16,2 4 0-16,4 41 0 15,5 16 0-15,0 16 0 16,0 7 0 0,12 2 0-16,5 0 0 0,8-7 0 15,1-11 0-15,3-8 0 16,0-16 0-16,3-8 0 16,-1-16 0-16,-2-12 0 15,-2-6 0-15,-6-6 0 0,2-24 0 16,-1-10 0-16,1-6 0 15,-4-12 0-15,0 5 0 16,-6 9 0-16,-4 20 0 16,-5 16 0-16,-1 8 0 15,-3 36 0-15,0 17 0 16,2 9 0-16,2-2 0 16,5-4 0-16,5-14 0 15,5-12 0 1,1-20 0-16,5-10 0 0,0-2 0 15,-1-28 0-15,0-10 0 16,5-6 0-16,-2 2 0 0,2 4 0 16,0 14 0-16,-2 8 0 15,-2 13 0-15,-1 5 0 16,-2 17 0 0,1 15 0-16,-6 12 0 0,-1 6 0 15,-5-2 0-15,-7 2 0 16,-4-10 0-16,0-4 0 15,-13-14 0-15,-16-8 0 16,-17-14-72-16,5-14-302 16,6-13-575-16</inkml:trace>
  <inkml:trace contextRef="#ctx0" brushRef="#br0" timeOffset="113165.38">26877 15597 2933 0,'0'0'837'0,"0"0"-511"16,0 0-326 0,0 0 0-16,0 0 0 0,0 0-81 0,140-31-605 15,-78 44-795-15</inkml:trace>
  <inkml:trace contextRef="#ctx0" brushRef="#br0" timeOffset="113401.75">27409 15466 2697 0,'0'0'746'16,"0"0"-93"-1,0 0-653-15,0 0 0 0,0 0 0 32,0 0 0-32,0 0 0 0,-13 193 0 0,33-91 0 15,2-2 0 1,5-11 0-16,-4-26 0 0,-2 8 0 15,0-5 0-15,-13-12 0 0,-14-26-303 16,-21-10-365-16,-13-18-372 0</inkml:trace>
  <inkml:trace contextRef="#ctx0" brushRef="#br0" timeOffset="113936.09">27058 15994 2056 0,'0'0'843'0,"0"0"-244"15,0 0-265-15,0 0-155 16,0 0-94-16,144-54-85 16,-72 37 0-16,5-1 0 15,-1 0 0-15,-7 0 0 0,-13 4 0 16,-14 6 0-16,-13 0 0 16,-14 8 0-16,-9 0 0 15,-6 8 0-15,0 18 0 16,0 10 0-16,2 9 0 15,6 5 0-15,5-2 0 16,6-4 0-16,3-8 0 16,0-14 0-16,0-8 0 15,1-10 0-15,-1-4 0 16,-2-12 0-16,4-14 0 16,1-6 0-16,2-4 0 0,0-4 0 15,-3 9 0 1,-4 8 0-16,-4 14 0 0,-7 9 0 15,-1 0 0-15,-3 23 0 16,-1 9 0-16,3 6 0 16,-2-2 0-16,1-4 0 15,1-10 0-15,-1-8 0 16,4-14 0-16,1 0 0 16,5-8 0-16,3-16 0 15,4-2 0-15,3-2 0 16,3 2 0-16,-2 4 0 15,-1 14 0-15,-3 8 0 0,-5 0 0 16,1 12 0-16,-2 10 0 16,1 6 0-16,-5-2 0 15,-3-4 0-15,0-18 0 16,-8-4-553-16,-2-4-421 0</inkml:trace>
  <inkml:trace contextRef="#ctx0" brushRef="#br0" timeOffset="114067.72">28149 15659 1765 0,'0'0'1453'0,"0"0"-1164"15,0 0-145-15,0 0-144 16,0 0-268-16,0 0-1049 0</inkml:trace>
  <inkml:trace contextRef="#ctx0" brushRef="#br0" timeOffset="114559.62">28751 15737 2918 0,'0'0'705'0,"0"0"-232"16,0 0-473-16,0 0 0 15,0 0 0-15,-114 64 0 16,100 0 0-16,3 2 0 15,3 3 0-15,8 1 0 16,0-12 0-16,13-14 0 16,24-12 0-16,15-22 0 15,10-10 0-15,5-10 0 16,0-26 0-16,-9-8 0 16,-11-14 0-16,-9-8 0 0,-14-7 0 15,-9-3 0 1,-5-4 0-16,-8 4 0 0,-2 1 0 15,0 17 0-15,0 16 0 16,-6 16 0-16,0 14 0 16,4 12 0-16,2 4 0 15,0 26 0-15,0 11 0 16,0 4 0-16,12 8 0 16,1 1 0-16,3 0 0 0,-1-2 0 15,-3-6 0-15,-4 2 0 0,-1-2 0 31,-5 3 0-31,0-5 0 16,-2-4 0-16,0 0 0 16,0-12 0-16,0-2 0 15,7-14 0-15,17-12 0 16,-1-2-516-16,2-22-500 0</inkml:trace>
  <inkml:trace contextRef="#ctx0" brushRef="#br0" timeOffset="114732.97">29096 15763 3069 0,'0'0'703'0,"0"0"-379"0,0 0-324 16,150-22 0-16,-61 16 0 16,6-6 0-16,-5 2 0 15,-17-26 0-15,-27 6-520 16,-26-6-1009-16</inkml:trace>
  <inkml:trace contextRef="#ctx0" brushRef="#br0" timeOffset="115267.29">29934 15204 2728 0,'0'0'755'16,"0"0"-540"-16,0 0 74 15,8 148-180-15,-8-20-109 16,-4 43 0-16,0 17 0 16,4-1 0-16,0-19 0 15,20-28 0-15,-3-25 0 0,-1-29 0 16,-7-34 0-16,-3-16 0 15,-1-8 0-15,-5-6 0 16,0-18 0-16,-2-4 0 16,-20-40-83-16,-12-32-220 15,-8-42 78-15,-4-26 37 16,5 1 59-16,14 29 85 16,16 34 44-16,11 26 70 15,0 1 23-15,13-1 19 16,14 2 61-16,12 12-4 15,7 14-37-15,8 8-52 16,-1 10-25-16,-4 4-13 16,-6 6-41-16,-12 20 0 0,-12 10 11 15,-7 8-2-15,-12 6 12 16,0 2-22-16,-16-6 0 16,-15 3 0-16,-9-13 0 15,-7-2 0-15,0-12 0 16,4-4 0-16,10-12 0 15,33-6-249-15,0-18-421 16,20-4-1028-16</inkml:trace>
  <inkml:trace contextRef="#ctx0" brushRef="#br0" timeOffset="116430.75">30593 15825 1637 0,'0'0'960'15,"0"0"-825"-15,0 0 346 16,0 0-193-16,0 0-155 16,0 0-23-16,0 0 26 15,-11-98-44-15,-25 124-37 16,-9 10-10-16,-3 8-21 16,3 4-24-16,9 2 0 0,14-5 0 15,17-5 0-15,5-8 0 16,21-14 0-16,17-10 0 15,4-8 0-15,3-4 0 16,-3-26 0-16,-8-12 0 16,-8-6 0-16,-8-7 0 15,-7 1 0 1,-7 10 0-16,-4 14 0 0,0 16 0 16,0 14 0-16,-2 4 0 15,-5 32 0-15,5 6 0 16,2 10 0-16,7-3 0 15,24-5 0-15,10-11 0 16,5-12 0-16,3-17 0 16,-4-4 0-16,-8-22 0 15,-8-21 0-15,-8-12 0 0,-8-12 0 16,-4-13 0-16,2-6 0 16,3-2 0-16,-3 7 0 15,-3 13 0-15,-6 22 0 16,-2 28 0-16,0 18 0 15,-15 24 0-15,-3 32 0 16,1 18 0-16,5 11 0 16,12 5 0-16,0-4 0 15,21-8 0-15,12-10 0 16,9-19 0-16,5-21 0 16,1-20 0-16,-5-8 0 0,-5-26 0 15,-9-20 0 1,-8-17 0-16,-6-25 0 0,-1-28 0 15,-4 5 0-15,-1 13 0 16,-3 24 0-16,-2 34 0 16,-4 14 0-16,0 18 0 15,0 16 0-15,-8 54 0 16,-7 42 0-16,3 3 0 16,8-9 0-16,4-12 0 15,0-24 0-15,18 0 0 0,5-5 0 16,-2-19 0-16,2-22 0 15,-1-16 0-15,-2-4 0 16,0-36 0-16,1-10 0 16,-4-9 0-16,1 3 0 15,-5 6 0 1,-1 10 0-16,-6 18 0 0,1 18 0 16,-3 4 0-16,3 18 0 15,4 18 0-15,4 12 0 16,6 6 0-16,6-4 0 15,4-2 0-15,2-13 0 16,1-11 0-16,-1-16 0 16,-4-8 0-16,-4-4 0 0,-5-28 0 15,-3-8 0 1,1-17 0 0,-2-7 0-16,0-2 0 0,-10-2 0 15,1 12 0-15,-7 14 0 0,0 20 0 16,0 9 0-16,-11 13 0 15,-5 9 0 1,1 18 0-16,3 8 0 0,3 5 0 16,9-4 0-16,0-6 0 0,14-2 0 15,17-6 0 1,7 0 0-16,4-4 0 16,3-4 0-16,-3 4 0 0,-6-2 0 15,-10 3 0 1,-11-1 0-16,-9 1 0 0,-6 2 0 15,-8-2 0-15,-21 8 0 16,-8-5 0-16,-7-4 0 16,-10 0 0-1,-40-10-42 1,14-8-490-16,4 0-648 0</inkml:trace>
  <inkml:trace contextRef="#ctx0" brushRef="#br0" timeOffset="116599.55">30900 15625 2531 0,'0'0'615'16,"0"0"-432"-16,0 0 135 0,177-10-227 16,-51-8-91-16,-12 0-307 15,-9-9-878-15</inkml:trace>
  <inkml:trace contextRef="#ctx0" brushRef="#br0" timeOffset="116772.97">32732 15789 3544 0,'0'0'469'0,"0"0"-386"0,0 0-83 0,0 0 0 31,0 0-149-31,0 0-847 0</inkml:trace>
  <inkml:trace contextRef="#ctx0" brushRef="#br0" timeOffset="122462.57">8306 17235 2152 0,'0'0'825'15,"0"0"-537"-15,0 0 7 16,0 0-91-16,0 0-125 16,0 0-55-1,0-8-15-15,0 8 21 0,0-4 3 16,0 4-3-16,0 0 29 15,0 0 9-15,0 0-68 0,-2 0 0 16,-10-4 0-16,-5-2 0 16,-4-2 0-16,-5-2 0 15,-1-2 0 1,2 2 0-16,3-2 0 0,4 2 0 31,7 6 0-31,7 0 0 0,4-1 0 0,0 4 0 31,9-3 0-31,20 0 0 0,11-1 0 0,11 1 0 16,5-1 0 0,4 1 0-16,0-1 0 15,-9-3 0-15,-8 3 0 16,-12 0 0-16,-14 1 0 16,-10 4 0-16,-4-4 0 15,-3 3 0-15,0 1 0 16,-7 0 0-16,-6 0 0 15,-3 0 0-15,3 14 0 16,4 8 0-16,5 10 0 16,4 8 0-16,0 14 0 15,0 4 0-15,10 8 0 16,1 2 0-16,-4 3 0 0,-4-3 0 16,-3-2 0-16,-8-8 0 15,-15-6 0-15,-14-12 0 16,-3-12 0-16,1-14 0 15,-2-10 0-15,5-4 0 16,9-18 0-16,12-18 0 16,15-4 0-16,0-8 0 15,36-2 0-15,20 0 0 16,10-2 0-16,11-2 0 16,-2-1 0-16,-4 3 0 15,-13 2 0-15,-13 6 0 0,-19 0 0 16,-12 4 0-16,-14 8 0 15,0 6 0-15,0 3 0 16,-9 14 0-16,0 4 0 16,2 5 0-16,3 0 0 15,2 27 0-15,2 17 0 16,0 16 0-16,0 14 0 16,11 12 0-16,5 3 0 15,-1-3 0-15,3-6 0 16,-3-14 0-16,-1-16 0 0,-3-12 0 15,-5-20 0-15,2-13 0 16,-2-5 0-16,3-35 0 16,7-11 0-1,3-16 0-15,6-8 0 0,4 8 0 16,0 12 0-16,-2 18 0 16,-2 15 0-16,-4 17 0 15,0 0 0-15,1 26 0 16,0 15 0-16,2 9 0 15,5-2 0-15,5-8 0 16,1-4 0-16,6-14 0 16,1-10 0-16,0-12 0 15,-3 0 0-15,-6-26 0 0,-6-8 0 16,-6-12 0-16,-7-6 0 16,-5-7 0-16,-5 5 0 15,-4 4 0-15,0 16 0 16,-8 14 0-16,-11 20 0 15,-2 2 0-15,0 38 0 16,5 12 0-16,8 7 0 16,8 5 0-16,2-12 0 15,27-12 0-15,14-12 0 16,12-20 0-16,7-8 0 0,3-44 0 0,-14 0-174 16,-22-6-1097-1</inkml:trace>
  <inkml:trace contextRef="#ctx0" brushRef="#br0" timeOffset="123140.21">6376 17115 1881 0,'0'0'664'0,"0"0"-458"16,0 0 127-16,0 0-7 16,0 0-108-16,0 0-52 15,0 0 31-15,0-77-92 16,0 109-105-16,0 35 0 16,2 37 0-16,17 30 0 15,-2-5 0-15,-3-27 0 16,-6-34 0-16,-1-24 0 15,-3 0 0-15,4-8 0 16,-2-22-201-16,-2-14-469 16,-4-4-260-16</inkml:trace>
  <inkml:trace contextRef="#ctx0" brushRef="#br0" timeOffset="123923.66">6586 17195 1373 0,'0'0'1611'16,"0"0"-1264"-16,0 0-54 15,0 0 13-15,0 0-140 16,87 116-166-16,-72-70 0 16,-6 10 0-16,-6-2 0 15,-3-4 0-15,0-1 0 16,-16-5 0-16,1-12 0 16,1-10 0-16,3-12 0 0,3-10 0 15,6-6 0-15,0-24 0 16,2-10 0-1,0 0 0-15,0 4 0 0,14 9 0 16,3 18 0-16,6 9 0 16,2 4 0-16,-1 28 0 15,3 4 0-15,-1 4 0 16,-1 0 0-16,-1-4 0 16,1-14 0-16,-2-4 0 0,-4-10 0 15,1-8 0 1,3 0 0-16,-4-18 0 0,0-12 0 15,-6-10 0-15,-4-6 0 16,-7-2 0-16,-2-6 0 16,0 9 0-16,-18 9 0 15,2 18 0-15,-1 18 0 16,1 10 0-16,5 34 0 16,2 14 0-16,7 13 0 15,2-7 0-15,0-2 0 16,22-18 0-16,9-12 0 15,5-16 0-15,2-16 0 16,2 0 0-16,-2-26 0 0,-5-10 0 16,-6-4 0-16,-7 0 0 15,-7-4 0-15,-3 8 0 16,-6 6 0-16,-2 11 0 16,0 15 0-16,0 4 0 15,3 9 0-15,3 21 0 16,4 6 0-16,3 0 0 15,6-4 0-15,-1-2 0 16,-3-12 0-16,2-8 0 16,-4-10 0-16,-4 0 0 15,2-4 0-15,1-20 0 16,-1-2 0-16,5-10 0 16,-2 4 0-16,0 2 0 0,-3 8 0 15,-3 8 0 1,2 10 0-16,1 4 0 15,1 0 0-15,1 18 0 0,5 4 0 16,0 4 0-16,-2-2 0 16,-3-6 0-16,-3-2 0 15,-12-2-155-15,-14-4-433 16,-19-6-119-16,-7 0-353 0</inkml:trace>
  <inkml:trace contextRef="#ctx0" brushRef="#br0" timeOffset="124127.93">6191 17133 2732 0,'0'0'793'16,"0"0"-571"-16,0 0 9 16,0 0-113-16,194-107-118 15,-91 93 0-15,-7 10 0 16,-25 4-45-16,31 4-323 15,-13 10-376-15,-15 4-226 0</inkml:trace>
  <inkml:trace contextRef="#ctx0" brushRef="#br0" timeOffset="124332.12">8025 17526 2833 0,'0'0'759'0,"0"0"-576"16,0 0 138-16,0 0-321 15,136 112 0-15,-111-64 0 16,-12 2 0-16,-13 8 0 16,-3 9 0-16,-50 19 0 15,2-12-81-15,0-16-896 0</inkml:trace>
  <inkml:trace contextRef="#ctx0" brushRef="#br0" timeOffset="126901.7">10833 17223 783 0,'0'0'1130'0,"0"0"-765"0,0 0-103 16,0 0 90-16,0 0-81 16,0 0-63-16,0-68 5 15,0 60-6-15,0 4-48 16,0 4-13-16,0 0-146 16,0 0 0-16,-7 26 0 15,0 18 0-15,5 14 0 16,2 14 0-16,9 8 0 15,19 1 0-15,11-5 0 16,3-10 0-16,3-16 0 16,-5-14 0-16,-3-18 0 15,-1-14 0-15,-3-4 0 0,-2-32 0 32,-2-16 0-32,-4-14 0 0,-7-14 0 0,-5-6 0 15,-6 1 0-15,-5 15 0 16,-2 16 0-16,0 20 0 15,0 22 0-15,0 8 0 16,0 34 0-16,7 20 0 16,8 14 0-1,4 6 0-15,4-1 0 0,4-11 0 16,0-12 0-16,-4-14 0 16,-3-10 0-16,-7-12 0 0,-2-14 0 15,1 0 0-15,1-6 0 16,0-28 0-16,7-12 0 15,0-12 0-15,1 0 0 16,-4-1 0-16,1 15 0 16,-3 14 0-16,1 24 0 15,4 6 0-15,0 32 0 16,3 21 0-16,1 6 0 16,0 4 0-16,-1-5 0 15,-1-14 0-15,-5-8 0 16,0-18 0-1,-2-10 0-15,1-8 0 16,1-8 0 0,3-24 0-16,3-8 0 0,0-10 0 15,-2-6 0-15,-3 10 0 16,-3 5 0-16,-1 15 0 16,-3 22 0-16,-2 4 0 15,5 26 0-15,1 15 0 16,3 9 0-16,5-2 0 15,3-4 0-15,0-12 0 16,6-14 0-16,-1-10 0 16,3-8 0-16,-1-12 0 0,-1-20 0 15,-3-8 0-15,-4-4 0 16,-4-6 0-16,-3 1 0 16,-7 9 0-16,-3 12 0 15,-3 12 0-15,-2 16 0 16,-1 12 0-16,2 24 0 15,3 13 0-15,4-3 0 16,7 2 0-16,4-12 0 16,7-14 0-16,7-8 0 15,-1-14 0-15,3 0 0 16,-2-26 0-16,-5-6 0 16,-4-4 0-16,-5-9 0 0,-5 5 0 15,-3 0 0-15,-5 8 0 16,-3 10 0-16,-3 14 0 15,-3 8 0-15,0 12 0 16,3 28 0-16,3 6 0 16,3 3 0-16,7 1 0 15,6-6 0-15,7-14 0 16,6-6 0-16,8-20 0 16,3-4 0-16,2-4 0 15,-4-24 0-15,-7-4 0 16,-10-6 0-16,-6 2 0 0,-8-5 0 15,-8 9 0 1,-3 2 0-16,-2 6 0 0,0 2 0 16,0 4 0-16,-10 6 0 15,-3-2 0-15,-5 6 0 16,3 6 0-16,-3 2 0 0,3 0 0 16,-1 0 0-16,3 0 0 15,1 6 0-15,3 2 0 16,-1 2 0-16,0-6 0 15,1 0 0-15,1 0 0 16,-1-4 0-16,-1 0 0 16,0 0 0-16,-1 0 0 0,-1 0 0 15,3-4 0 1,5 0 0-16,4 0 0 16,0-6 0-16,7 2 0 0,20-6 0 15,6 0 0-15,4 6 0 16,6 0 0-16,-1 8 0 15,0 0 0-15,1 4 0 16,-3 14 0-16,-2 4 0 16,-1 8 0-16,-2 6 0 15,-6-4 0-15,-8 4 0 16,-7-1 0-16,-5-7 0 16,-7-6 0-16,-2-8 0 15,0-10 0-15,0-4 0 0,4 0 0 16,5-28 0-16,7-16 0 15,9-11 0-15,6-7 0 32,2 0 0-32,5 14 0 0,-3 16 0 0,1 14 0 15,-3 18 0-15,-4 0 0 16,0 32 0-16,-4 16 0 16,0 6 0-16,-5 4 0 15,0 0 0-15,-4-9 0 16,-6-9 0-16,-7-18 0 15,-3-16-39-15,-42-20-446 0,-8-18-372 32,-8-8-788-32</inkml:trace>
  <inkml:trace contextRef="#ctx0" brushRef="#br0" timeOffset="127026.69">12767 17066 2770 0,'0'0'993'15,"0"0"-660"-15,0 0-333 16,0 0 0-16,0 0 0 0,0 0-15 16,142-44-545-1,-105 44-946-15</inkml:trace>
  <inkml:trace contextRef="#ctx0" brushRef="#br0" timeOffset="127623.72">14600 17219 3211 0,'0'0'561'15,"0"0"-425"-15,0 0 52 0,0 0-188 16,0 0 0-16,0 0 0 15,0 0 0-15,31 84 0 16,-51-22 0-16,5 4 0 16,8-7 0-16,7-9 0 15,2-14 0-15,30-18 0 16,9-18 0-16,11-6 0 16,-4-28 0-16,-5-12 0 15,-18-7 0-15,-18-11 0 16,-7 2 0-16,-27 0 0 15,-21 14 0-15,-4 12 0 16,-2 18 0-16,7 14 0 0,13 4 0 16,24 22 0-1,10 4 0-15,26 6 0 0,35-6 0 16,16-12 0-16,12-14 0 16,1 0 0-16,-12-18 0 15,-16-14 0-15,-22-8 0 16,-19-8 0-16,-21 2 0 15,0-7 0-15,-23 9 0 16,-4 8 0-16,0 14 0 16,5 16 0-16,7 6 0 15,4 36 0-15,9 18 0 0,2 22 0 16,17 31 0 0,25 31 0-16,7 27 0 0,-5-3 0 15,-11-28 0-15,-18-41 0 16,-15-35 0-16,0-12 0 15,-5 6 0-15,-44-2 0 16,5-6-336-16,-8-18-671 0</inkml:trace>
  <inkml:trace contextRef="#ctx0" brushRef="#br0" timeOffset="127796.66">14905 17776 2930 0,'0'0'852'0,"0"0"-538"15,131-76-314-15,-6 46 0 16,41-2 0-16,3 6 0 16,-40 8-68-16,-47 4-1007 0</inkml:trace>
  <inkml:trace contextRef="#ctx0" brushRef="#br0" timeOffset="128000.79">15955 17097 2485 0,'0'0'848'0,"0"0"-283"0,0 0-367 15,0 0-198-15,0 0 0 16,0 0 0-16,0 0 0 16,0 5 0-16,16 70 0 15,1 7 0 1,8 10 0-16,-1-2 0 0,5-5 0 15,-5-13 0-15,3-14-8 16,-9-22-594-16,-7-20-539 0</inkml:trace>
  <inkml:trace contextRef="#ctx0" brushRef="#br0" timeOffset="128890.77">16204 17080 1998 0,'0'0'1030'0,"0"0"-321"16,0 0-350-16,0 0-359 15,0 0 0-15,0 129 0 16,0-61 0-16,4 2 0 16,1-4 0-16,2-7 0 15,-3-14 0-15,1-18 0 16,1-13 0-16,3-14 0 16,3-6 0-16,1-29 0 15,3-10 0-15,1-8 0 0,-1 7 0 16,1 6 0-1,-1 18 0-15,-3 14 0 0,3 8 0 16,-1 14 0 0,4 16 0-16,5 14 0 0,5-4 0 15,9 2 0-15,4-11 0 16,5-13 0 0,-3-14 0-16,-3-4 0 0,-7-9 0 15,-8-14 0-15,-8-12 0 16,-10-5 0-16,-6-4 0 0,-2-2 0 15,0 2 0 1,-6 8 0-16,-11 14 0 0,-4 14 0 16,1 8 0-16,1 30 0 15,5 16 0-15,9 14 0 16,5 0 0 0,9-2 0-16,22-9 0 15,12-19 0-15,8-20 0 16,5-10 0-16,-3-18 0 15,-3-18 0-15,-8-17 0 16,-9-1 0-16,-6-4 0 16,-5 4 0-16,-2 10 0 15,0 16 0-15,-2 16 0 16,0 12 0-16,2 4 0 0,0 28 0 16,0 8 0-16,-4 12 0 15,-5-2 0-15,-9-2 0 16,-2-7 0-16,-7-9 0 15,-19-10 0-15,-10-12 0 16,-7-6 0-16,-1-4 0 16,2 0 0-16,11 0 0 15,8 0 0-15,15 0 0 16,8 0 0-16,11 0 0 16,28 8 0-16,15-4 0 0,15-4 0 15,7 0 0-15,6-16 0 16,-1-12 0-16,-10-7 0 15,-11-7 0-15,-15 2 0 16,-16-8 0-16,-16 4 0 16,-13-2 0-16,0 10 0 15,-13 10 0-15,-16 12 0 16,-4 14 0-16,-6 10 0 16,6 30 0-16,11 10 0 15,12 6 0-15,10 8 0 16,23-6 0-16,21-9 0 0,12-17 0 15,6-14 0 1,-4-18 0-16,-31-18-41 0,-16-19-647 16,-11-7-859-16</inkml:trace>
  <inkml:trace contextRef="#ctx0" brushRef="#br0" timeOffset="129064.23">16013 17245 2907 0,'0'0'870'16,"0"0"-551"-16,0 0-319 15,227-18 0-15,-69 0 0 16,-22 4-275-16,-27 2-994 0</inkml:trace>
  <inkml:trace contextRef="#ctx0" brushRef="#br0" timeOffset="129696.55">19256 17177 2760 0,'0'0'907'15,"0"0"-640"-15,0 0-105 16,0 0-162-16,0 0 0 16,0 0 0-16,0 0 0 15,-91 42 0-15,43-26 0 16,5-6 0-16,7 2 0 15,9-10 0-15,12-2 0 0,11-6 0 16,4-20 0-16,0-10 0 16,19-4 0-16,8-5 0 15,2 9 0-15,0 6 0 16,-4 12 0-16,-3 16 0 16,-4 2 0-16,0 6 0 15,-1 26 0-15,4 16 0 16,-6 11 0-16,-4 7 0 0,-8 10 0 15,-3 0 0-15,-3-4 0 16,-23-1 0-16,-14-5 0 16,-12-16 0-16,-8-10 0 15,-7-8 0-15,1-16 0 16,8-10 0-16,10-6 0 16,19 0 0-16,16-18 0 15,13-4 0-15,9-4 0 16,27-2 0-16,11 6 0 0,9 8 0 15,4 6 0-15,2 4 0 16,-2 4 0-16,-1 0 0 16,0 12 0-16,1 2 0 31,37 8-54-31,-16-4-604 0,-4-8-595 0</inkml:trace>
  <inkml:trace contextRef="#ctx0" brushRef="#br0" timeOffset="129963.99">19990 17004 1137 0,'0'0'1605'16,"0"0"-1024"-16,0 0-238 16,0 0 87-1,0 0-430-15,0 0 0 0,0 0 0 16,2 169 0-16,23-53 0 15,-1 0 0-15,-2-13 0 16,-4-17 0-16,-11-28 0 16,-1 4 0-16,-1-4 0 15,-5-22 0-15,0-14-184 0,-14-23-288 16,-10-26-146 0,-2-9-306-16</inkml:trace>
  <inkml:trace contextRef="#ctx0" brushRef="#br0" timeOffset="130199.23">19938 17223 1001 0,'0'0'1042'16,"0"0"-533"-16,0 0-56 16,0 0-125-16,0 0-72 15,120-85-56-15,-81 85-43 16,1 9-61-16,4 17-42 31,1 14-54-31,-3 6 0 16,-6 12 0-16,-14 0 0 0,-13 4 0 15,-9-4 0-15,-15-9 0 16,-33-13 0-16,-12-14 0 16,-9-8 0-16,1-10 0 15,14-4-41-15,33-18-266 16,17-12-448-16,6-6-1127 0</inkml:trace>
  <inkml:trace contextRef="#ctx0" brushRef="#br0" timeOffset="131358.26">20928 17191 1702 0,'0'0'728'0,"0"0"-461"16,0 0 77-16,0 0-46 15,0 0-18-15,0 0-118 16,0 0-55-16,-130-62 19 15,70 88-44-15,5 6-82 16,6 8 0-16,13 0 0 16,18 8 0-16,18-8 0 15,0-4 0-15,33-12 0 16,10-12 0-16,6-12 0 0,0 0 0 0,-7-26 0 16,-6-10 0-16,-7-8 0 15,-9-6 0 1,-4 2 0-16,-7 2 0 0,-3 12 0 15,-4 10 0-15,-2 16 0 16,0 8 0-16,0 8 0 16,0 24 0-16,0 8 0 15,0 10 0-15,5-2 0 16,19-4 0-16,12-4 0 16,9-16 0-16,3-16 0 15,4-8 0-15,-6-14 0 0,-5-22 0 16,-8-16 0-16,-8-6 0 15,-8-10 0-15,-5-7 0 16,-3-5 0-16,-5 4 0 16,-2 8 0-16,-2 20 0 15,0 26 0 1,0 22 0-16,-6 18 0 0,-6 38 0 16,3 16 0-16,7 12 0 15,2 7 0-15,0-7 0 16,21-8 0-16,5-18 0 15,8-18 0-15,1-22 0 16,1-14 0-16,-5-4 0 16,-4-30 0-16,-7-14 0 0,-7-6 0 15,-2-12 0-15,-1 0 0 16,-2-6 0-16,-1 1 0 16,-1 9 0-16,-4 18 0 15,1 22 0-15,-3 18 0 16,0 10 0-16,0 34 0 15,0 18 0 1,0 5 0-16,0 1 0 0,3-2 0 16,12-16 0-16,3-10 0 15,-3-10 0-15,-3-16 0 0,-4-14 0 16,-3 0 0-16,1-10 0 16,-2-12 0-16,6-8 0 15,3-6 0 1,3 4 0-16,3-2 0 0,2 10 0 15,-4 7 0-15,-1 12 0 16,-5 5 0-16,-4 10 0 16,0 20 0-16,-5 6 0 15,2 12 0-15,3-2 0 16,-1-6 0-16,6-8 0 16,3-10 0-16,8-10 0 0,6-12 0 31,2 0 0-31,0-14 0 15,0-20 0-15,-2-2 0 0,-2-12 0 0,-2-2 0 16,-3-8 0-16,0 4 0 16,-4 9 0-16,-7 5 0 15,-4 18 0 1,-7 8 0 0,0 14 0-16,-20 0 0 15,-14 4 0-15,-4 14 0 16,-2 4 0-16,5 2 0 0,10 7 0 15,14-5 0 1,11 2 0-16,3 2 0 0,28-2 0 16,9-2 0-16,7 0 0 15,-3-2 0-15,-2 2 0 16,-9 0 0-16,-6 2 0 16,-11 2 0-16,-7 2 0 15,-9-1 0-15,0-4 0 16,-9 0 0-16,-22-1 0 15,-43-6-102-15,7-8-464 16,-2-8-318-16</inkml:trace>
  <inkml:trace contextRef="#ctx0" brushRef="#br0" timeOffset="131562.94">21122 16940 2268 0,'0'0'924'16,"147"-12"-626"-16,-16 12-4 15,14 0-213-15,-34 4-81 16,-37-4-916-16</inkml:trace>
  <inkml:trace contextRef="#ctx0" brushRef="#br0" timeOffset="133129.21">22936 17197 1401 0,'0'0'571'15,"0"0"-38"-15,0 0 6 16,0 0-259-16,0 0 0 16,0 0-69-16,0 0-38 15,0-91-65-15,0 91-108 16,0 18 0-16,0 19 0 15,0 11 0-15,0 10 0 16,4 4 0-16,7 6 0 0,5-10 0 16,1-9 0-16,1-13 0 31,-1-14 0-31,0-14 0 0,-2-8 0 16,-1-8 0-16,-2-18 0 15,5-11 0-15,-2-3 0 16,1-4 0-16,-1 4 0 0,1 8 0 15,-5 10 0-15,3 12 0 16,-4 10 0-16,3 4 0 16,6 24 0-16,1 8 0 15,-1 12 0-15,4-3 0 16,-3-9 0-16,0-4 0 16,-2-18 0-16,0-10 0 15,0-4 0-15,2-14 0 16,1-22 0-16,2-5 0 15,2-11 0-15,-3-2 0 16,0 0 0-16,-2 6 0 16,-6 12 0-16,-5 18 0 15,-5 14 0-15,-4 4 0 0,2 22 0 16,3 18 0-16,3 8 0 16,13 2 0-16,8-2 0 15,10-8 0-15,9-16 0 16,5-11 0-16,2-13 0 15,-1-5 0-15,-7-27 0 16,-7-8 0-16,-4-12 0 16,-7-10 0-1,-7-6 0-15,-5-4 0 0,-5-4 0 16,-5 5 0-16,-7 13 0 16,0 14 0-16,0 20 0 0,-19 24 0 15,-2 6 0 1,-4 38 0-16,3 18 0 0,4 14 0 15,11 9 0-15,7 1 0 16,7-2 0-16,27-8 0 16,10-10 0-16,12-20 0 15,4-19 0-15,4-23 0 16,-1-4 0-16,-7-31 0 16,-10-19 0-16,-7-16 0 15,-8-24 0-15,-10-26 0 16,-7 9 0-16,-5 9 0 15,-9 26 0-15,0 32 0 0,-9 8 0 16,-15 16 0-16,-3 16 0 16,-4 36 0-16,-1 26 0 15,10 18 0-15,9 13 0 16,13 1 0-16,0 0 0 16,22-6 0-1,14-7 0-15,4-18 0 0,5-10 0 16,-3-21 0-16,-5-18 0 15,-5-14-107-15,-28-40-376 16,-4-10-301-16,-9-9-751 0</inkml:trace>
  <inkml:trace contextRef="#ctx0" brushRef="#br0" timeOffset="133334.96">23474 16826 2812 0,'0'0'694'15,"0"0"-422"-15,0 0-58 0,0 0-214 16,0 0-30-16,0 0-523 0,0 0-589 16</inkml:trace>
  <inkml:trace contextRef="#ctx0" brushRef="#br0" timeOffset="134823.84">25664 17084 1054 0,'0'0'1803'0,"0"0"-1353"16,0 0-66-16,0 0-114 16,-129-44-135-1,85 60-135-15,-1 21 0 0,10 17 0 16,10 16 0-16,14 2 0 15,11 0 0-15,11-2 0 16,30-15 0-16,11-15 0 0,11-18 0 16,4-18 0-16,-4-4 0 15,-6-26 0 1,-10-19 0-16,-7-5 0 0,-9-2 0 16,-6-6 0-16,-5 8 0 15,-7 14 0-15,-4 10 0 16,-9 14 0-16,0 12 0 15,0 12 0-15,0 20 0 16,0 16 0-16,0 2 0 16,0 8 0-1,18-10 0-15,9-3 0 0,6-18 0 16,3-8 0-16,-1-19 0 0,-2 0 0 16,-6-14 0-16,-2-14 0 15,-9-12 0-15,-5-9 0 16,-9 1 0-16,-2-2 0 15,0 2 0 1,-4 12 0 0,-12 4 0-16,-2 14 0 0,-2 10 0 0,0 8 0 15,5 0 0-15,6 0 0 16,5 4 0-16,4 0 0 16,0 0 0-1,6-4 0-15,13 0 0 0,13 0 0 16,4 0 0-1,8-4 0-15,4 0 0 16,-2 4 0-16,-2 0 0 16,-8 10 0-16,-7 20 0 15,-7 6 0-15,-4 8 0 16,-7 6 0-16,-5-6 0 16,-2-4 0-16,-2-8 0 15,-2-14 0-15,0-5 0 16,0-13 0-16,4 0 0 15,5-14 0-15,4-17 0 16,7-9 0-16,7-4 0 0,2 2 0 16,0 2 0-16,-2 10 0 15,-10 16 0-15,-1 14 0 16,-7 0 0-16,-3 32 0 16,2 12 0-16,-2 6 0 15,7 6 0-15,8-6 0 16,5-9 0-16,8-15 0 15,6-16 0-15,-1-10 0 16,4-9 0-16,-3-23 0 16,-4-8 0-16,-3-10 0 15,-6-8 0-15,-5 0 0 16,-3-4 0-16,-9 4 0 0,-5 9 0 16,-5 13 0-16,0 14 0 15,-9 18 0-15,-5 4 0 16,-1 17 0-16,3 10 0 15,8 14 0-15,4-1 0 16,2-4 0-16,23 0 0 16,10-2 0-16,8-6 0 0,-1-6 0 15,-4 0 0-15,-9-4 0 16,-11 4 0-16,-14 0 0 0,-4 5 0 16,-20-4 0-16,-18 4 0 15,-8-1 0-15,1-4 0 16,7-4 0-16,12-8 0 15,17-6-68-15,9-4-22 16,15-12 12-16,28-24-16 16,5-10 44-16,8-17 34 15,0-9 15-15,-5-12 1 16,-8 0 1-16,-8-1 9 16,-12 13 59-1,-8 14 8-15,-9 26 49 0,-6 20-12 16,0 12-114-16,-2 30 0 0,-11 24 0 15,2 13 0-15,4 9 0 16,7 4 0-16,0 0 0 16,16-12 0-16,9-14 0 15,6-14 0-15,2-18 0 16,1-13 0-16,1-9 0 16,-2-14 0-16,1-17 0 15,-3-9 0-15,0 4 0 16,-2-4 0-16,-4 10 0 0,-7 6 0 15,-5 16 0-15,-9 8 0 16,-4 4 0-16,0 28 0 31,0 8 0-31,5 4 0 0,6 6 0 0,7-6 0 16,15-12-11-16,-2-9-440 16,-4-15-671-16</inkml:trace>
  <inkml:trace contextRef="#ctx0" brushRef="#br0" timeOffset="134965.79">28095 17052 2635 0,'0'0'625'0,"0"0"-78"16,0 0-365-16,0 0-164 15,0 0-18-15,0 0-302 16,0 0-635-16</inkml:trace>
  <inkml:trace contextRef="#ctx0" brushRef="#br0" timeOffset="135123.67">27300 17058 2799 0,'0'0'542'16,"0"0"-315"-16,163-2 29 15,-57 2-209-15,40 0-47 16,-38 0-462-16,-29 0-538 0</inkml:trace>
  <inkml:trace contextRef="#ctx0" brushRef="#br0" timeOffset="135366.43">28311 16852 2061 0,'0'0'886'15,"0"0"-103"-15,0 0-417 16,0 0-366-16,0 0 0 16,0 0 0-16,-44 138 0 15,36-72 0-15,2 11 0 16,6-5 0-16,0 0 0 16,0-6 0-16,12-12 0 15,-3-10-65-15,-9-22-479 16,0-12-348-16,-5-10-708 0</inkml:trace>
  <inkml:trace contextRef="#ctx0" brushRef="#br0" timeOffset="136130.43">27973 17195 2070 0,'0'0'747'16,"0"0"-224"-16,0 0-206 15,0 0-158-15,138-30-95 16,-67 30-47-16,2 0-16 15,-9-4-2-15,-14-6-16 16,-14-4 5-16,-11-3 12 16,-15 3 0-16,-2 5 14 0,-8 5 28 15,0 4-12-15,0 9-14 16,0 18 10-16,0 9 22 16,0 0 4-16,0 4-52 15,0-4 0-15,6-10 0 16,7-12 0-16,5-6 0 15,3-8 0-15,3-4 0 16,2-18 0-16,3-2 0 16,5-10 0-16,-1 2 0 15,4 0 0-15,-6 6 0 16,-3 4 0-16,-8 8 0 0,-9 10 0 16,-1 4 0-16,-4 4 0 15,-2 18 0-15,3 10 0 16,7 4 0-16,5 4 0 15,10-8 0-15,8-2 0 16,3-16 0-16,-1-10 0 16,1-4 0-16,-1-14 0 15,-8-16 0-15,-4-14 0 16,-6-6 0-16,2-8 0 16,-1-9 0-16,0-5 0 15,-2-4 0-15,-6 4 0 16,-7 10 0-16,-5 18 0 15,-2 21 0-15,0 23 0 0,-16 14 0 16,-6 39 0-16,0 19 0 16,1 12 0-16,8 6 0 15,9-1 0-15,4-9 0 16,7-12 0-16,19-14 0 16,12-14 0-16,4-14 0 15,5-22 0-15,2-4 0 16,-2-12 0-1,-3-16 0-15,-1-12 0 0,-3-4 0 16,-7 0 0-16,-4 2 0 0,-6 8 0 16,-15 11 0-1,-8 18 0-15,0 5 0 0,-8 9 0 16,-15 28 0-16,6 3 0 16,3 8 0-16,10-2 0 15,4-6 0-15,4-6 0 16,19-12 0-16,4-16 0 15,-1-12-189-15,-6-20-387 16,-12-6-437-16</inkml:trace>
  <inkml:trace contextRef="#ctx0" brushRef="#br0" timeOffset="136288.84">29145 16936 2749 0,'0'0'636'0,"0"0"-123"15,0 0-315-15,120 0-198 16,-42 0 0-16,4 0 0 16,21 0 0-1,-23 0-192-15,-16-8-1094 0</inkml:trace>
  <inkml:trace contextRef="#ctx0" brushRef="#br0" timeOffset="136768.87">30388 17074 1386 0,'0'0'1009'0,"0"0"-527"15,0 0-21-15,0 0-180 16,-33-106-92-16,2 92-69 15,-6 10-30-15,-5 4-38 16,-7 14-26-16,1 20-26 0,0 12 0 16,9 3 0-1,14 1 0-15,16-2 0 0,9-8 0 16,4-8 0-16,26-14 0 16,1-10 0-16,2-8 0 15,-2-4 0-15,-2-18 0 16,0-4 0-16,-4-2 0 15,-2-4 0-15,-4 2 0 16,-1 3 0-16,-1 4 0 16,-5 6 0-16,-3 11 0 15,-5 6 0-15,-2 5 0 16,3 18 0-16,2 8 0 16,4 5 0-16,7 0 0 0,8-6 0 15,10-6 0 1,6-8 0-16,0-14 0 0,1-2-14 15,-7-24-295-15,-11-10-311 16,-13 2-539-16</inkml:trace>
  <inkml:trace contextRef="#ctx0" brushRef="#br0" timeOffset="137934.56">24290 17870 2006 0,'0'0'644'15,"0"0"-146"-15,0 0-145 16,0 0-119-16,0 0-121 16,0 0-34-16,0 0-7 15,-54-18-37-15,21 53 27 16,-7 7-62-16,-5 10 0 16,3 2 0-16,7 4 0 15,10 0 0-15,13-4 0 16,12-5 0-16,10-9 0 15,25-12 0-15,9-6 0 16,8-14 0-16,2-8 0 0,-4-8 0 16,-4-18 0-1,-5-11 0-15,-3-4 0 0,-4-8 0 16,-6 1 0-16,-3 8 0 16,-4 8 0-16,-11 14 0 15,-5 14 0-15,-5 4 0 16,0 30 0-16,0 20 0 15,0 12 0-15,7 9 0 16,4-7 0-16,7-6 0 16,2-18 0-16,2-14 0 15,1-18 0-15,-2-8 0 16,4-16 0 0,2-16 0-16,-2-8 0 0,1-4 0 0,-4 3 0 15,3 5 0-15,-7 9 0 16,-1 9 0-16,-1 13 0 15,-3 5 0-15,3 14 0 16,2 18 0-16,2 8 0 16,-2 1 0-16,-5-1 0 15,-2-6 0-15,-6-10 0 16,-5-10 0-16,0-10 0 16,0-4 0-16,0 0 0 15,0-2 0-15,0-18 0 0,0-12 0 16,15-4 0-16,16 0 0 15,7-4 0-15,5 9 0 32,-3 9 0-32,-9 12 0 0,-6 6 0 0,-19 0-213 15,-6 4-550-15,0-3-503 0</inkml:trace>
  <inkml:trace contextRef="#ctx0" brushRef="#br0" timeOffset="138089.97">24800 17794 2685 0,'0'0'693'32,"0"0"-381"-32,0 0-186 0,0 0-126 0,132 8-491 31,-86 6-728-31</inkml:trace>
  <inkml:trace contextRef="#ctx0" brushRef="#br0" timeOffset="139091.47">25867 18013 2230 0,'0'0'712'0,"0"0"-155"16,0 0-204-16,0 0-194 16,-120 22-74-16,71 22-85 15,0 10 0-15,9 4 0 16,16 5 0-16,14-5 0 0,10-4 0 16,23-14 0-1,20-10 0-15,7-16 0 0,6-10 0 16,-2-4 0-16,-6-14 0 15,-5-16 0-15,-5 0 0 16,-9-6 0-16,-2-4 0 16,-10 3 0-16,-1 5 0 15,-7 2 0-15,-5 12 0 16,-4 14 0-16,0 4 0 0,0 8 0 16,0 23 0-16,0 7 0 15,0 6 0-15,10-4 0 16,3-4 0-16,7-6 0 15,1-12 0-15,4-6 0 0,0-12 0 16,2 0 0-16,-3-8 0 16,-2-18 0-16,3 0 0 15,-3-6 0-15,3 2 0 16,-3 2 0-16,-4 1 0 16,-5 9 0-16,-4 14 0 15,-6 4 0-15,-1 8 0 16,-2 23 0-16,2 5 0 15,2 4 0-15,3-4 0 16,2-4 0-16,2-14 0 0,0-4 0 16,3-14 0-1,-1 0 0-15,7-6 0 0,3-16 0 16,0-4 0 0,4-2 0-16,0-2 0 0,0 2 0 15,-4 2 0-15,-8 8 0 16,-7 9 0-16,0 9 0 15,-6 4 0-15,4 23 0 16,3 5 0-16,7 2 0 16,6-6 0-16,9-6 0 15,10-12 0-15,1-10-12 16,1-6-47-16,-2-28-20 16,-7-12 26-16,-9-12 43 0,-8-5 10 15,-3-9 37-15,-8-6 41 16,1 2 20-16,-1 8-98 15,-1 15 0-15,0 25 0 16,-3 24 0 0,0 8 0-16,0 55 0 0,0 39 0 15,0 0 0-15,1-4 0 16,-3-9 0-16,0-31 0 16,0-2 0-16,0-6 0 15,0-16 0 1,0-20 0-16,-5-10 0 0,1-4 0 15,-2-24 0-15,6-8 0 0,0-12 0 16,8-2 0-16,23-7 0 16,11 3 0-16,12 10 0 15,2 12 0-15,-2 14 0 16,-6 14 0-16,-7 4 0 16,-22 4 0-16,-10 10-267 31,-9-6-845-31</inkml:trace>
  <inkml:trace contextRef="#ctx0" brushRef="#br0" timeOffset="139231.84">26591 17736 2780 0,'0'0'677'16,"0"0"-229"-16,0 0-446 15,123 8-2-15,-58 6-1125 0</inkml:trace>
  <inkml:trace contextRef="#ctx0" brushRef="#br0" timeOffset="139437.87">27951 18151 2395 0,'0'0'1701'16,"0"0"-1701"-16,0 0 0 15,0 0 0-15,0 0-3 16,0 0-994-16</inkml:trace>
  <inkml:trace contextRef="#ctx0" brushRef="#br0" timeOffset="139736.47">28521 17941 1702 0,'0'0'1374'16,"0"0"-795"-16,0 0-138 0,0 0-441 15,0 0 0-15,0 0 0 16,-138 126 0-16,56-16 0 16,1-2 0-16,6-9 0 15,6-15 0-15,13-18 0 16,-4-2 0-16,4-2 0 16,16-17 0-16,20-15 0 15,20-30-380-15,24-8-585 16,16-22-1081-16</inkml:trace>
  <inkml:trace contextRef="#ctx0" brushRef="#br0" timeOffset="139925.34">28675 17977 2974 0,'0'0'744'15,"0"0"-366"-15,0 0-378 16,0 0 0-16,-156 152 0 15,93-40 0-15,5-5 0 16,2-9 0-16,6-14 0 16,-35 1 0-16,7-13 0 15,-2-18-892-15</inkml:trace>
  <inkml:trace contextRef="#ctx0" brushRef="#br0" timeOffset="150693.87">17463 1921 2309 0,'0'0'730'0,"0"0"-519"31,0 0 25-31,0 0-84 0,0 0-47 0,0 0-51 16,0 0-15-16,-56 11-20 15,48 14-2-15,-1-3 2 16,1-2-19-16,4-6 12 15,2-8-6-15,2-4-6 16,0-2 13-16,0 0 7 16,0 0-8-1,0-14 7-15,0-2-18 16,0 0 8-16,0 6-8 0,0 2 1 16,0 6 8-16,0 2-10 15,-6 0-8-15,-3 8 7 16,-5 12-9-16,3 0 9 15,0 2-5-15,6-4-24 16,5-4 6-16,0-4-27 0,2-6-6 16,12-4 0-1,1 0 30-15,-1 0 27 0,-5-16 18 16,-3-2 12-16,-6-2 17 16,0 2-13-16,0 2 1 15,-2 6 22-15,-11 6-8 16,-1 4-20-1,-3 0-19-15,-1 6-10 0,1 10 0 16,3-2-1-16,3-4 1 16,4-2-1-16,7-6-19 15,0-2-57-15,24 0-167 16,10-6-345-16,-8-2-444 0</inkml:trace>
  <inkml:trace contextRef="#ctx0" brushRef="#br0" timeOffset="151260.29">16383 2777 1796 0,'0'0'780'0,"0"0"-567"16,0 0 54-16,26-102-99 16,-21 68-33-16,-5-2-21 15,-5 4-27-15,-24 5 4 16,-18 11 20-16,-13 16-16 15,-13 2-59-15,-6 39-20 16,6 17-1-16,13 12-3 16,22 6-1-16,28-2-11 0,10-6 0 15,29-13-1-15,19-17-5 16,17-25-12-16,3-13 13 16,2-27 5-16,-5-26 15 15,-9-17-5-15,-17-6 23 16,-10-6 21-1,-11 2 13-15,-11 7-67 0,-7 15 0 16,0 18 0-16,0 22 0 16,0 18 0-16,0 12 0 15,-2 30 0-15,2 19 0 16,0 4 0-16,2 4 0 16,18-7 0-16,9-12 0 15,4-14 0-15,2-12 0 0,2-16 0 16,9-8-44-16,-10-12-257 15,-10-6-515-15</inkml:trace>
  <inkml:trace contextRef="#ctx0" brushRef="#br0" timeOffset="152033.25">24965 1949 2313 0,'0'0'659'15,"0"0"-398"-15,0 0 17 16,0 0-138-16,0 0-83 16,0 0-29-16,0 0 5 15,-33 84 0-15,33-54-16 16,0-4-17-16,0-4 9 16,0-7-9-16,0-10 0 0,0-5 2 15,4 0 5-15,5-5 28 16,2-18-17-16,-2-7-11 15,-4-2 14-15,-5-2-15 16,0 6 3-16,-10 6 12 16,-9 10-1-16,-6 8 4 15,-2 4-20-15,2 0-3 16,4 16-2-16,5 4-6 16,11 0-5-16,5-2 5 15,0-6-58-15,23-4 2 16,6-8 30-16,0 0 16 0,-5-2 17 15,-6-12 2-15,-9 2-2 16,-9 12-73-16,-9 10-448 16,-14 20-695-16</inkml:trace>
  <inkml:trace contextRef="#ctx0" brushRef="#br0" timeOffset="152498.17">25319 2446 2574 0,'0'0'888'0,"0"0"-537"15,0 0-68-15,0 0-283 16,0 0 0-16,0 0 0 16,-13 102 0-16,24-19 0 15,0 7 0-15,-2 4 0 16,-9-20 0-16,0 0 0 15,0-13 0-15,0-21 0 16,-2-18 0-16,2-14 0 16,0-8 0-16,0-8 0 0,0-22 0 15,15-9 0-15,4-3 0 16,-2 2 0 0,1 6 0-16,-3 8 0 0,6 10 0 15,1 8 0-15,9 8 0 16,7 0 0-16,4 20 0 15,1 10 0-15,-3 7 0 16,-9 2 0-16,-13 4 0 16,-18-6 0-16,0 0 0 15,-31-5 0 1,-21-6 0-16,-14-4 0 0,-8-8 0 16,-2-4 0-16,10-6 0 15,14-2 0-15,23-2 0 16,38-2 0-16,29-14-513 15,13-4-972-15</inkml:trace>
  <inkml:trace contextRef="#ctx0" brushRef="#br0" timeOffset="152639.37">26248 2970 3010 0,'0'0'184'0,"0"0"-184"0,0 0-1665 0</inkml:trace>
  <inkml:trace contextRef="#ctx0" brushRef="#br0" timeOffset="154599.04">17372 1977 1207 0,'0'0'380'0,"0"0"-165"16,0 0 47 0,0 0-38-16,0 0-52 0,0 0-4 15,0 0 36-15,-2 0-33 16,2 0-49-16,0 0-14 16,0 0-12-16,0 0-9 15,0 0 6-15,0 0-30 16,0-2 0-16,0 0 1 15,0-2-14-15,0-2 11 0,2-8 16 16,6-4-37-16,8-8 1 16,5-6-11-16,3-7-6 15,5-3 6-15,4-4-20 16,6 0 7-16,0 0-13 16,3 4-2-16,6 2 1 15,2 4-3-15,2 2 0 16,4 2 5-16,2 0-5 0,6-1 0 15,7 4 3-15,5-4-3 16,6 3 0-16,7 2 0 16,1-2 0-16,-3 2 0 15,-2-2 0-15,-8 4 0 16,-3 0 0 0,-5 0 0-16,-2 2 0 0,2-2 0 15,-3-1 0-15,6 1 0 16,1 2 0-16,4-3 0 15,4 0 0-15,4-1 0 16,2 2 0-16,0 2 0 16,3 2 0-16,-2 2 0 15,1 0 0-15,3 4 0 0,3 0 0 16,19 2 0 0,-8 2 0-16,2 3 0 0,4 4 0 15,-16 0 0-15,12 1 0 16,2 3 0-16,-4 1 0 15,4 0 0-15,-1 0 0 16,-2 0 0 0,-5 0 0-16,-6 1 0 0,-7 8 0 15,-4 3 0-15,-2-1 0 16,-1 6 0-16,0 3 0 16,5 2 0-16,3 4 0 15,-1 2 0-15,2 0 0 16,1 0 0-16,-1 2 0 15,7 0 0-15,0 2 0 0,4-1 0 16,1-3 0-16,-3-1 0 16,-6-2 0-16,-5 0 0 15,-4 2 0 1,-3-1 0-16,0 0 0 0,3 2 0 16,-1 2 0-16,5 0 0 15,-4 2 0-15,-4 0 0 16,-8 0 0-16,-6-2 0 15,-9 1 0-15,-4-5 0 0,-8 2 0 16,-1 0 0-16,-1-2 0 16,-4 2 0-16,3-2 0 15,-3 0 0-15,-1 0 0 16,2-2 0 0,-1 1 0-16,0 0 0 0,1 1 0 15,-2 0 0-15,-1 1 0 16,-5 0 0-16,-1 2 0 15,-3-1 0-15,-3-2 0 16,-3-2 0-16,2 2 0 16,-4-4 0-16,4 2 0 15,0 0 0 1,-1-2 0-16,1 2 0 0,-1-4 0 16,-2 0 0-16,1-2 0 15,-4-1 0-15,0-6 0 16,-3 2 0-16,-1-4 0 15,-4 0 0-15,0 0 0 16,0 4 0-16,3-1 0 16,1 2 0-16,1 0 0 15,1-2 0-15,4 0 0 16,-4-2 0-16,-1-2 0 0,-5-4 0 16,-7-4 0-16,-10-2-11 15,-23-18-474-15,-11-4-1808 16</inkml:trace>
  <inkml:trace contextRef="#ctx0" brushRef="#br0" timeOffset="156301.57">17249 2109 1433 0,'0'0'483'0,"0"0"-395"15,0 0 198-15,0 0-28 16,0 0-96-16,0 0 9 16,0 0 12-16,9 4-45 15,3 2-9-15,-2 6 6 16,11 2-20 0,3 7-31-16,8 1-13 0,5 3-14 15,5 6-3-15,3 1-3 16,2-1-3-1,2 2 6-15,-1-1-24 16,4 0 7-16,4 0-8 0,4 0-29 0,7 1 0 31,6-4 0-31,5 1 0 16,9 1 0-16,3-1 0 16,3-2 0-16,1 0 0 15,-1-2 0-15,1-2 0 16,2 0 0-16,-1-2 0 15,5-2 0-15,2 2 0 16,6-4 0-16,14 2 0 16,-10-2 0-16,-1-2 0 15,1 0 0-15,-19-3 0 0,14-2 0 16,0-3 0-16,2 1 0 16,-2-4 0-16,-2-1 0 15,0 0 0-15,-7 1 0 16,-5-4 0-16,-6-1 0 15,-5 0 0-15,-3 0 0 16,-6 0 0-16,1 0 0 16,1-7 0-16,6-5 0 15,-2-1 0-15,4-2 0 16,2-2 0-16,-3-1 0 16,1 0 0-16,-3 0 0 0,0 0 0 15,1 0 0 1,1 0 0-16,-2-2 0 0,3 0 0 15,-4 2 0-15,2 0 0 16,-3 2 0-16,-5-1 0 16,-2 2 0-16,-1 1 0 15,-3 0 0-15,0-1 0 16,-3 4 0-16,1-3 0 16,-1 2 0-16,-1-2 0 15,-1 1 0-15,0-1 0 16,-4 0 0-16,-2 2 0 15,0-2 0-15,-5-2 0 16,-2 0 0-16,3-4 0 0,-4 2 0 16,2-4 0-16,-2 2 0 15,1-2 0-15,-5 0 0 16,2 0 0-16,-7 0 0 16,-3 0 0-16,3 2 0 15,-4 2 0-15,3-2 0 16,-1 1 0-16,1 0 0 15,-2 0 0-15,-2 3 0 16,-3 0 0-16,-2 2 0 16,-2-2 0-16,1 0 0 0,1 0 0 15,2 0 0 1,3-2 0-16,2 0 0 0,-1-2 0 16,1 2 0-16,-5 0 0 15,-2 2 0-15,-4 2 0 16,-6 2 0-16,-1 1 0 15,-2 2 0-15,-3 0 0 16,0 0 0-16,1 3 0 16,-3-2 0-16,3-1 0 15,1 1 0-15,-1 1 0 16,1-1 0-16,-6 0 0 16,0 3 0-16,-4 1 0 15,-1 3 0-15,-4-2 0 16,2 3 0-16,-2 0 0 0,0 0 0 15,2 0 0-15,1 0 0 16,3 0 0-16,4 0 0 16,-2 0 0-16,-8-6-111 15,0 1-261-15,0-2-694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6:49:35.774"/>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2749 2573 889 0,'0'0'1678'0,"0"0"-1353"0,0 0-136 16,0 0-89-16,0 0-62 16,0 0-26-16,0 22 9 15,0-12-12-15,0-5 16 16,0-2 54-16,0-3 65 15,0-4 18-15,-5-18-48 16,-3-9-79-16,-6-1-8 16,-6 2-21-16,-4 6 1 15,-8 12 8-15,-5 12-15 16,-10 6 0-16,-4 36 0 16,-11 30-11-16,-2 35 11 15,18-1 0-15,13-6-8 16,26-10 7-16,7-19 2 0,29-1-1 15,22-2 0-15,21-20 1 16,12-24-1-16,9-24 0 16,-1-2 0-16,-10-32 1 15,-13-10 0 1,-22 0 0-16,-15 0 9 0,-19 10-1 16,-11 8 18-16,-2 9-7 15,0 14-10-15,0 3-10 16,-5 24 0-16,3 18-6 15,2 10 7-15,0 2-1 16,7-4 0-16,17-10-2 16,12-16 2-16,5-18 0 0,1-6 6 15,0-22 1-15,-4-18-6 16,-10-12 0-16,-9-6 12 16,-15 0-12-16,-4-1 10 15,-13 12 8-15,-20 8-13 16,-10 20 6-16,-6 16 0 15,-4 3-11-15,3 32-1 16,10 15-1-16,11 4-1 16,21 2 2-16,8-5-9 15,22-10 9-15,24-16 0 0,13-12 0 16,5-10 0-16,1-10-5 16,-7-16 5-16,-11-6 0 15,-14 2 1 1,-11 2 11-16,-8 6-11 0,-10 10 5 15,-2 8-4-15,-2 4-2 16,2 0-17-16,3 22 8 16,6 4 8-16,2 4 0 15,8-2-34-15,-2-6 4 16,4-6 16-16,-1-6-6 16,1-10 14-16,-4 0 7 15,2-2 0-15,1-16 9 0,0-4-3 16,5 0-6-16,-3 2 0 15,1 6 0-15,-3 8-6 16,-4 6-1-16,0 10-7 16,-3 20 14-16,-1 10 1 15,-1 4-1 1,0-4 4-16,1-8-3 0,3-14-2 16,4-15 0-16,5-3 1 15,1-31 12-15,2-13-3 16,-2-6-3-16,-5-2 6 15,-2 6-2-15,-7 10 8 0,-3 14 11 16,-6 14-13 0,0 8-10-16,1 6-6 0,5 20 0 15,7 6-1-15,7 0 1 16,10-2 0-16,3-8 0 16,8-14-8-16,2-8 7 15,0-10-11-15,-5-24 6 16,-5-10 6-16,-10-9 0 15,-6-2 1-15,-10-4 7 16,-7 7 1-16,-4 8 22 16,0 12 11-16,0 16-6 15,0 16-36-15,0 4 0 0,-9 38 0 16,3 36 0-16,1 38 0 16,5 39 0-16,0 11 0 15,0-7 0 1,11-21 0-16,-6-38 0 0,-3-21 0 15,-2-27 0-15,0-12-105 16,0-8-63-16,-5-8-117 16,-8-16-72-16,-3-10-264 15,-2-80-73-15,5-1 98 16,7-8-631-16</inkml:trace>
  <inkml:trace contextRef="#ctx0" brushRef="#br0" timeOffset="1469.36">4336 3236 990 0,'0'0'726'0,"0"0"-154"16,8-130-17-16,8 86-239 15,6 10-102-15,7 8-39 16,6 8-64-16,8 9-52 16,1 9-29-16,-1 2-30 15,-5 27-8 1,-13 9-14-16,-17 8-86 0,-8 2-3 16,-16 2 37-16,-21-4 37 15,-8-7 28-15,5-12 9 16,9-8 33-16,15-14 46 15,16-5 14-15,7-1 5 16,35-24-98-16,21-9-62 16,12-6-56-16,8-2 13 0,-3 2 21 15,-10 6 12-15,-18 6 38 16,-16 8 34-16,-18 10 49 16,-14 8 114-16,-4 2 29 15,-6 4-77-15,-14 20-71 16,-2 10-34-16,-1 8-8 15,7 4 2-15,12-2-4 16,4-6-15-16,4-8-7 16,28-13-40-16,13-16 16 0,5-1 11 15,2-23-7-15,-5-12 20 16,-9-7 13-16,-19-2 9 16,-14-2 27-16,-5 2 9 15,-9 6 9 1,-20 6-11-16,-4 11-10 0,-1 16-10 15,5 5-14-15,4 5-13 16,15 17 12-16,10-1-11 16,0-1 12-16,24-6 5 15,16-6 4-15,10-8 16 16,-2 0-13-16,1 0-3 16,-7-2 9-16,-8-2-9 15,-7 4 5-15,-7 0-9 0,-2 18-5 16,0 10-1-16,-2 8 0 15,-1 2-5-15,-1-2-1 16,-4-5-65-16,-1-12-2 16,-3-7 34-16,2-12 40 15,-4 0 9 1,3-12 43-16,6-18-29 0,7-6-4 16,7-8-19-16,8 2 0 15,1 2-6-15,3 12-11 16,-8 10 5-16,-3 16-16 15,-8 2-4-15,-2 26 16 16,-5 14 0-16,-1 2 16 31,3 0 9-31,8-4-3 0,8-12 18 16,11-14-13-16,12-12-4 0,6-1 2 16,-2-28-9-16,-2-7-7 15,-14-4 5-15,-13 0 2 16,-12 0 0-16,-12 6 8 15,-5 5 11 1,0 14 37-16,-20 11-7 0,-5 4-28 16,-2 26-21-16,3 16-8 15,6 10 7-15,10 2 1 16,8-2 0-16,4-11-9 0,25-14-18 16,13-13 10-1,5-14 17-15,4 0 0 16,-4-23 0-16,-3-10 0 0,-6-3 0 15,-9 2 9-15,-6 2-8 16,-7 8 20-16,-8 8 5 16,-1 12-8-16,-1 4-15 15,2 2-3-15,0 20 0 16,3 6 9-16,1 0-9 16,-1-2 0-16,2-8-6 15,0-8-44-15,3-8 26 0,0-2 15 16,3-8 9-16,4-14 5 15,-1-2-5-15,3 0 1 16,2 4-1-16,-4 8-8 16,2 12 7-16,-2 0-17 15,-4 10-2 1,4 16 19-16,-1 2-4 0,5-2 5 16,9-10-108-16,3-12-75 15,9-4-59-15,0-32 2 16,2-18 109-16,-6-12 116 0,-8-6 15 15,-7-2 148-15,-9-1 100 16,-6 5 59-16,-10 10-38 16,-2 12-85-16,-2 18-43 15,0 14-90-15,0 12-51 16,0 16 0-16,4 26 0 16,5 16 0-16,3 8 0 15,-2 6 0-15,-3-3 0 16,-5-5 0-16,-2-10-44 15,0-10-59 1,-13-16-88-16,-7-12-50 0,0-16 3 16,6 0-23-16,6-30-30 15,8-12 33-15,0-8 106 0,13-2 152 16,9 2 57 0,5 10 200-16,2 7 115 0,5 13-57 15,3 8-80 1,8 6-105-16,4 4-85 0,4 2-45 15,8 0-127-15,-13-2-463 16,-11-4-896-16</inkml:trace>
  <inkml:trace contextRef="#ctx0" brushRef="#br0" timeOffset="3070.98">12904 2711 1551 0,'0'0'713'15,"0"0"-441"-15,0 0 65 16,0 0-125-16,0 0-113 0,-113-10-33 16,86 48 58-1,3 16 9-15,-1 10-13 0,11 9-39 16,12 0-21-16,2-2-16 15,31-11-35-15,25-12 18 16,20-18-14-16,14-22-13 16,8-8-15-16,-3-24-31 15,-8-22-19-15,-16-14 23 16,-17-13 16-16,-18-3 26 16,-14-4 10-16,-11 8-2 15,-9 14 26-15,-2 22 31 16,0 23 5-16,0 13-31 15,-9 33-39-15,3 23 1 0,1 14 0 16,5 6-1-16,0 1 8 16,0-9-8-16,14-14 0 15,-4-16 9-15,2-16-9 16,-1-16 0-16,2-6 7 16,5-16 4-16,5-18 3 15,8-8-14-15,0 0 0 16,0 6 3-16,-2 8-3 15,-5 15 0-15,-6 13-11 16,0 3 7-16,-2 22 2 16,2 12 2-16,1 1 0 0,6-2 0 15,8-6 6-15,5-10-6 16,7-10 0-16,-1-10 1 16,1 0 0-1,-7-24-1-15,-9-6 0 0,-9-6 15 16,-7-6-14-16,-6 0 12 15,-7 2-1-15,0 9-4 16,0 13 25-16,-11 14-21 16,-5 4-5-16,1 22 1 15,3 16-8-15,8 9 0 0,4-1-1 16,22-2-11-16,30-6 11 16,35-14-25-16,32-16-11 15,2-8-5-15,-12-2-41 16,-13-22 8-16,-27-2 29 15,1-8 22-15,-8-8 24 16,-20-2 0-16,-19-1 23 16,-19 5 40-16,-4 10-9 15,-16 10-9 1,-18 14-29-16,-3 6-16 16,-7 16 0-16,1 20 0 0,5 8 0 15,9 2 3-15,11-1-3 16,11-7 0-16,7-10-1 15,12-10-20-15,14-12 15 16,7-6-2-16,2 0 8 16,-2-18 9-16,-6-6-8 15,-6-4 6-15,-5 0 0 16,-3 6-5-16,-6 7 20 16,-5 8 2-16,-2 7-13 15,0 4-10-15,0 20-1 16,0 6 1-16,0 2-1 0,0-2 0 15,3-10-1-15,4-6 1 16,1-12 0-16,1-2 9 16,1-8-1-16,2-18 19 15,1-4 4-15,3-4-2 16,3 0 11-16,-2-1-40 16,3 6 0-16,-2 4 0 15,-2 5 0-15,-6 8 0 16,-3 6-9-16,-7 6-182 15,-7 0-412-15,-14 5-273 16,-2 2-674-16</inkml:trace>
  <inkml:trace contextRef="#ctx0" brushRef="#br0" timeOffset="3527.28">15235 2675 1549 0,'0'0'645'16,"0"0"-255"-16,0 0-66 15,0 0-59-15,0 0-20 16,0 0-29-16,0 0-51 16,5-54-67-16,-5 54-47 15,0 6-20-15,0 16-30 16,0 10 10-16,2 14 2 16,4 14-1-16,1 26 5 15,-3 29-10-15,1 25-5 0,-5 6 14 16,0-9-15-16,3-31-1 15,-3-32 0-15,4-17-13 16,-4-10 12-16,2 1-30 16,0-3-29-16,-2-3-60 15,0-18-77-15,0-14-101 16,0-10-16-16,0-22-266 16,0-14 9-16,0-4-358 0</inkml:trace>
  <inkml:trace contextRef="#ctx0" brushRef="#br0" timeOffset="4078.86">15284 3190 1450 0,'0'0'652'0,"0"0"-145"0,14-124-122 15,3 75-87-15,12 9-124 16,12 12-99-16,5 10-38 16,6 17-24-16,-6 1-13 15,-8 26-11-15,-14 16-11 16,-17 8-47-16,-7 6-18 15,-13 0 16-15,-23-4-8 16,-4-8 37-16,-5-9 38 16,8-13 4-1,8-11 37-15,13-11 46 0,16 0 50 0,9-22 0 16,35-10-73-16,23-10-48 16,16-2-11-16,4 0-1 15,0 2-1-15,-16 1-19 16,-17 4 5-16,-21 2 15 15,-22 7 0-15,-11 2 0 16,-13 8 6-16,-18 6 4 16,-5 9-10-16,3 3-1 15,4 0 1-15,13 15 0 16,11 6 0-16,5 1 1 16,18 3 20-16,20 1 15 0,6-1-22 15,6-3-14 1,-6-2-13-16,-9 0-23 0,-14-2-1 15,-15 4-4-15,-6 0-1 16,-17 4 20-16,-18 0 4 16,-6-2 18-16,3-4-1 15,7-6 2-15,11-6 4 16,11-8-3-16,9 0 6 16,6-10-8-16,26-12-21 15,11-2 11-15,3-2 10 16,-1 0-1-16,-3 4 1 15,-11 4-45-15,-13-2-143 16,-7 8-432-16,-11 2-647 0</inkml:trace>
  <inkml:trace contextRef="#ctx0" brushRef="#br0" timeOffset="4998.3">15921 3080 1448 0,'0'0'577'16,"0"0"-79"-16,0 0-139 15,0 0-123-15,0 0-83 16,0 0-60-16,0 0-26 15,76 4-37 1,-52-20-13-16,-3-8 7 0,-4-3 19 16,-5-2-1-16,-8-3 17 15,-4-1-2-15,0 5-21 16,-9 4 27-16,-13 8-29 16,-3 10-8-16,0 6-15 15,0 10-10-15,0 20 10 0,4 15-11 31,6 5 0-31,6 5 23 0,4 2-14 0,5-7 3 16,0-6-3-16,25-10 1 16,8-10 0-16,12-14-10 15,10-10-1-15,8 0-5 16,1-12-8-16,4-10 4 16,-3-8-8-1,-5-4 7-15,-10-6 10 0,-7-4 0 16,-12-7 1-16,-11 1 13 31,-10 2-13-31,-10 6 9 0,0 8 3 0,-14 12-11 0,-13 12 19 16,-2 10-20-16,2 4 0 15,3 22-1 1,6 10 1 0,14 2 0-16,4 2-1 15,10-5-12-15,26-5 12 16,11-8-10-16,7-8-13 15,2-4 1-15,-6-6-20 16,-12-2 23-16,-9 2 14 16,-15 4-10-16,-12 4 16 15,-2 4-15-15,-11 6 15 16,-18 2 1-16,-7 0 0 0,0-2-1 0,7-6 1 16,8-6-1-16,11-8 5 15,10-2-5-15,4-4-27 16,31-22-120-16,7-10-116 15,4-8-109-15,-1-8-235 16,-3-6 62-16,-9-6 153 16,-8-1 289-16,-9 3 103 15,-12 10 483-15,-4 12 127 16,0 14-47-16,0 12-201 16,0 14-99-16,0 0-122 15,0 24-98-15,0 20 25 0,0 14-11 31,0 10-38-31,7 4 1 0,2 1-16 0,-2-9-4 16,-5-10-100-16,-2-12-134 16,0-18-245-16,0-24-119 15,-2 0-117-15,-5-10-305 0</inkml:trace>
  <inkml:trace contextRef="#ctx0" brushRef="#br0" timeOffset="5108.08">16886 2970 1315 0,'0'0'759'16,"0"0"-172"-16,0 0-30 0,0 0-217 15,0 0-149-15,147-83-104 16,-98 83-68-16,22 0-19 16,-10 0-215-16,-10 2-584 0</inkml:trace>
  <inkml:trace contextRef="#ctx0" brushRef="#br0" timeOffset="6445.03">17875 3136 2089 0,'0'0'702'0,"0"0"-460"16,0 0-4-16,0 0-27 15,161 8-101-15,-108-8-71 16,-2-4-21-16,-3-12 3 16,-11-2-5-16,-12-4 14 15,-12-2 9-15,-13 0 14 16,0 2 2-16,-20 4-29 16,-16 10-11-16,-6 8-5 0,-5 1-10 15,3 26 6-15,4 13-5 31,13 8-1-31,17 8 11 0,10 0-5 0,25-2 10 16,27-5 8-16,37-8-15 16,34-12-9-16,-1-15-1 15,-11-10-26-15,-12-4-5 16,-28-8-17-16,2-14 4 16,3-9 22-16,-16-9 19 15,-13-4 4-15,-14-4 6 0,-13 0 10 16,-11 8 28-16,-9 8 8 15,-9 14 10-15,-26 14-31 16,-15 4-23-16,-8 26 1 16,-4 20-8-16,2 10 8 15,11 6-3-15,16-1-6 16,19-7 0-16,14-10 0 16,14-16 0-16,30-16 15 15,16-12-1-15,7-14-7 16,0-26 3-16,-5-17-10 15,-8-11 0-15,-9-10 0 16,-7-8 0-16,-7-4 0 16,-4 0 0-1,-10 9 0-15,-5 17 0 0,-10 24 0 0,-2 26 0 16,-2 14 0-16,-19 34 0 16,1 28 0-16,7 30 0 15,9 1 0-15,4 3 0 16,13-4 0-16,24-20 0 15,13-2-42-15,10-17-57 32,6-19-12-32,1-20-36 15,0-14 31-15,-9-10 68 16,-9-26 48-16,-11-13 0 16,-9-5 39-16,-9-2 33 15,-9 2 17-15,-11 8-20 16,0 12-2-16,-11 16-13 0,-18 14-37 15,-10 4-10-15,-7 16-7 16,4 12 0-16,4 4-6 16,14 0 6-16,15-2-15 15,9-8-29-15,5-6-32 16,23-9-23-16,10-7 30 16,0 0 24-16,-5-7 36 15,-4-7 9-15,-10 4 21 16,-8 2 73-16,-7 8-7 15,-4 0-22-15,0 12-41 0,0 24-11 16,0 16 13-16,0 17-19 16,0 27-7-16,0 22 5 15,0 21-5-15,0-11 0 16,0-28-12-16,-7-29-24 16,-13-27-1-16,-7-1-4 15,-8-3 27-15,-10-3 14 16,-4-19 0-16,-3-14 19 15,4-4-1-15,8-28-12 16,18-35 12-16,22-41 0 16,62-48-10-16,52-25-8 15,37 1-12-15,12 22-35 16,-21 41-8-16,-30 37 5 0,-32 30 34 16,-31 20-2-16,-16 10 18 15,-6 0 10-15,-5 0 16 16,-2 0 25-16,-10 2-2 15,-8 0-26-15,-2 1-2 16,0-2-21-16,-7 1 0 16,-13 3 6-16,-7 5-5 15,-6 6 0-15,-7 5 4 16,-3 22-4-16,3 16 10 16,9 7-10-16,13 4 0 15,18-2 15-15,16-4-16 0,35-11-14 16,18-14-59-1,16-13-121-15,35-14-152 0,-20-22-312 16,-15-6-190-16</inkml:trace>
  <inkml:trace contextRef="#ctx0" brushRef="#br0" timeOffset="6571.07">21053 3096 2032 0,'0'0'546'16,"0"0"-282"-16,0 0-19 0,0 0-245 15,0 0-148-15,0 0-1511 16</inkml:trace>
  <inkml:trace contextRef="#ctx0" brushRef="#br0" timeOffset="8766.75">1994 4670 791 0,'0'0'1517'0,"0"0"-1137"16,0 0-30-16,0 0-57 15,0 0-193-15,0 0-82 16,-21 42-6-16,19-14-11 16,2-4-1-16,0-8 0 15,0-8-22-15,0-8 22 0,7 0 9 16,-3-22 70-16,1-10-19 15,-5-8 9 1,0-2-10-16,0 2-4 0,-16 6-16 16,-8 12 9-16,-8 12 0 15,-10 10-28-15,-11 11-7 16,-5 34-7-16,-5 19-5 16,5 14 13-16,12 10-5 15,15 3-9-15,19-3 9 16,12-8-7-16,23-12 4 15,28-16 4-15,16-14-10 0,10-16 8 16,4-15-8 0,-3-7-13-16,-11-11 12 0,-16-13 1 15,-17-3-5-15,-17 0 5 16,-8 4-55-16,-9 10-139 0,0 7-325 16,0 6-547-16</inkml:trace>
  <inkml:trace contextRef="#ctx0" brushRef="#br0" timeOffset="9001.84">2357 5161 1702 0,'0'0'838'0,"0"0"-280"16,0 0-107-16,0 0-238 16,0 0-104-16,0 0-79 15,0 0-18-15,-38 74 21 16,38-9 2-1,0 5-7-15,0 0-13 0,0-4-9 16,0-8 2-16,0-9-8 16,0-12-16-16,7-14-134 15,2-10-344-15,1-13-512 0</inkml:trace>
  <inkml:trace contextRef="#ctx0" brushRef="#br0" timeOffset="9175.51">3087 4886 1986 0,'0'0'1103'16,"0"0"-619"-16,0 0-304 0,0 0-93 31,0 0-87-31,0 0-354 0,0 0-964 0</inkml:trace>
  <inkml:trace contextRef="#ctx0" brushRef="#br0" timeOffset="9301.04">3166 5242 214 0,'0'0'2252'0,"0"0"-1608"16,0 0-277-16,0 0-187 15,0 0-180-15,0 0-288 16,0 0-612-16</inkml:trace>
  <inkml:trace contextRef="#ctx0" brushRef="#br0" timeOffset="9772.29">5144 4471 1840 0,'0'0'652'15,"0"0"-304"-15,0 0-47 16,0 0-48-16,-143 53-54 0,99 3-65 15,0 18-22 1,-1 14-14-16,9 4-38 0,14 5-26 16,17-5-14-16,5-4-19 15,42-8-1-15,24-7-27 16,43-8-90-16,-14-18-373 16,-14-19-578-16</inkml:trace>
  <inkml:trace contextRef="#ctx0" brushRef="#br0" timeOffset="10229.01">5837 4698 1497 0,'0'0'848'0,"0"0"-367"16,0 0-163-16,0 0-39 15,0 0-95-15,0 0-101 0,0 0-53 16,-74 52-9-16,61 4 19 15,-1 9-5-15,12 3-7 16,2-4-7-16,9-10-9 16,25-12 5-16,8-16 4 15,8-18-6-15,5-8 16 16,-2-16-17-16,-3-22 17 16,-8-10 34-16,-13-8-40 15,-13-9-25-15,-12 1 0 16,-4 0 0-16,-12 8 0 15,-17 12 0-15,-10 14 0 0,-3 18 0 16,-8 12 0-16,-1 14 0 16,-4 46-140-16,14-2-371 15,14-7-435-15</inkml:trace>
  <inkml:trace contextRef="#ctx0" brushRef="#br0" timeOffset="10433.64">6579 5023 2606 0,'0'0'600'16,"0"0"-371"-16,0 0 71 16,0 0-90-16,0 112-138 15,-11-66-51-15,-7 4-21 16,-2 1-12-16,-5 9-128 15,8-14-359-15,5-14-593 0</inkml:trace>
  <inkml:trace contextRef="#ctx0" brushRef="#br0" timeOffset="10669.26">7223 4632 1847 0,'0'0'961'0,"0"0"-456"16,0 0-134-16,0 0-218 15,0 0-117-15,0 0-9 16,9 110-15-16,-5-50-1 16,7 2-11-16,1-3-21 15,3-9-168-15,14-16-141 16,-4-14-348-16,-3-16-126 0</inkml:trace>
  <inkml:trace contextRef="#ctx0" brushRef="#br0" timeOffset="10928.53">7629 4393 768 0,'0'0'1781'0,"0"0"-1105"15,0 0-190-15,0 0-324 16,0 0-85-16,0 0-4 16,133 99-22-16,-77-34-37 15,-2 12-13-15,-8 7 6 0,-11 3-7 16,-12 0 0 0,-21-2 0-16,-2-7 0 0,-31-4 0 15,-25-8 0-15,-73 13-50 16,13-17-239-16,-9-16-734 0</inkml:trace>
  <inkml:trace contextRef="#ctx0" brushRef="#br0" timeOffset="12802.83">1876 6715 2210 0,'0'0'327'16,"0"0"-59"-16,0 0 63 0,0 0-92 16,0 0-102-16,-100-112-37 15,73 104-7-15,-4 8-40 16,-5 0-13-16,-9 20-14 15,1 18 1-15,-3 12 27 16,7 8-20-16,11 9-5 16,13-3-13-16,16-2-8 15,0-6 3 1,31-7-11-16,23-12-2 16,14-9-20-16,13-12-59 15,6-7-125-15,24-9-158 0,-24 0-499 16,-15 0-316-16</inkml:trace>
  <inkml:trace contextRef="#ctx0" brushRef="#br0" timeOffset="13100.88">2172 7127 1497 0,'0'0'991'15,"0"0"-479"-15,0 0-11 16,0 0-237-16,0 0-76 16,0 0-45-16,0 0-143 15,5-91 0-15,22 81 0 16,12 4 0-16,3 6 0 15,3 2 0-15,-7 24 0 16,-11 14 0-16,-14 7-8 16,-13 7-14-16,0 0 11 15,-27-2 11-15,-6-4-9 16,-1-8 9-16,7-8 0 0,10-12 0 16,10-10 0-16,7-6 0 15,0-4 0-15,16 0 0 16,17 0-8-16,17-4-1 15,12-8-70-15,11-2-160 16,39-10-282-16,-19 2-332 16,-13 0-214-16</inkml:trace>
  <inkml:trace contextRef="#ctx0" brushRef="#br0" timeOffset="13305.76">3380 6667 2588 0,'0'0'508'16,"0"0"-213"-16,0 0 57 15,0 0-203-15,0 0-128 16,0 0-21-16,0 0-311 0,106-34-798 0</inkml:trace>
  <inkml:trace contextRef="#ctx0" brushRef="#br0" timeOffset="13464.13">3471 7070 2074 0,'0'0'861'0,"0"0"-411"16,0 0-124-16,0 0-115 15,0 0-211-15,0 0-28 0,0 0-445 16,67-38-811-16</inkml:trace>
  <inkml:trace contextRef="#ctx0" brushRef="#br0" timeOffset="14709.26">4839 6198 1914 0,'0'0'567'0,"0"0"-218"16,0 0 172-16,0 0-262 15,0 0-152-15,-116 52-53 16,51 32 37 0,-2 35 2-16,12 25-24 0,26 6-39 15,29-29-22-15,7-31 2 16,31-36-4-16,30-4-12 15,42-6-6-15,32-18-97 16,-13-9-260-16,-26-17-697 0</inkml:trace>
  <inkml:trace contextRef="#ctx0" brushRef="#br0" timeOffset="15030.46">5356 6517 2381 0,'0'0'565'15,"0"0"-8"-15,0 0-260 16,8-103-123-16,19 81-98 16,7 11-49-16,3 8-8 15,4 3-19-15,-5 18-3 16,-7 21 2-16,-10 11-7 16,-9 10 2-16,-10 6 5 15,-8-2-14-15,-18 0 15 0,-5-7 0 16,-2-10 0-1,4-12 6 1,8-11-6-16,11-12 11 0,6-8-10 0,4-4 1 16,14 0 12-16,22 0-14 15,15-8 0-15,12-4-21 16,8 4-92-16,27 6-184 16,-20 2-338-16,-11 0-519 0</inkml:trace>
  <inkml:trace contextRef="#ctx0" brushRef="#br0" timeOffset="15203.43">6229 6834 1778 0,'0'0'869'0,"0"0"-326"15,0 0-59-15,0 0-252 16,0 0-112-16,0 0-75 16,0 0-20-16,-49 68-25 15,33-12 0-15,3 6 0 16,9 0-44-16,4-2-239 15,11-17-403-15,11-24-695 0</inkml:trace>
  <inkml:trace contextRef="#ctx0" brushRef="#br0" timeOffset="15596.37">6717 6391 1722 0,'0'0'1074'0,"0"0"-563"16,0 0-184-16,0 0-147 16,129-82-122-16,-84 77-35 15,-3 5-23-15,-4 0-28 16,-11 23-86-16,-13 6-83 16,-12 7 65-16,-2 3 71 15,-14-2 47-15,-13-2 14 16,3-7 24-16,2-8 46 0,8-8 31 31,7-4-34-31,7-6 8 0,0 2 0 0,12-2-13 16,19 6-23-16,9 2-17 15,6 6-11-15,8 4-11 16,-7 8-8-16,-7 2-10 16,-13 6-4-16,-18-2 6 15,-9 1 16-15,-16-3 0 16,-24-4 18-16,-11-4 7 15,-9-6-14-15,2-2-11 16,4-6-8-16,16-8-172 0,16-2-453 16,20 0-829-16</inkml:trace>
  <inkml:trace contextRef="#ctx0" brushRef="#br0" timeOffset="15769.94">7575 6900 2011 0,'0'0'719'0,"0"0"-147"16,0 0-221-16,0 0-165 15,-75 142-120 1,48-94-65-16,0 15-1 16,7-12-265-16,9-10-623 15</inkml:trace>
  <inkml:trace contextRef="#ctx0" brushRef="#br0" timeOffset="16100.54">8199 6206 2431 0,'0'0'900'0,"0"0"-443"0,0 0-149 15,0 0-308-15,0 0 0 16,0 0 0-16,0 0 0 16,-51 157 0-16,37-95 0 15,3-6 0-15,5-10 0 16,0-10-12-16,4-12-27 16,2-12-6-16,0-8 27 15,8-4-6-15,18 0 24 16,12 0 0-16,11 0 1 15,9-4-1-15,2 2-39 16,0 2-56-16,0 0-152 0,-12 0-216 16,-17 8-338-16</inkml:trace>
  <inkml:trace contextRef="#ctx0" brushRef="#br0" timeOffset="16368.61">8529 6400 1470 0,'0'0'888'15,"0"0"-298"-15,0 0-82 0,0 0-339 16,0 0-77 0,0 0-35-16,0 0 55 0,0 75-26 15,-3-27-31-15,-1 8-19 16,-2 6-3-16,-2 0-33 15,0 2 0-15,1-7 0 16,3-5-9-16,2-12-48 16,2-8-138-16,0-12-292 15,0-14-418-15</inkml:trace>
  <inkml:trace contextRef="#ctx0" brushRef="#br0" timeOffset="16605.09">8979 6814 2092 0,'0'0'757'0,"0"0"-433"16,0 0 125-16,0 0-261 15,0 0-79-15,0 0-53 16,46 128-34-16,-46-82-10 15,-8 0-3-15,-11-2-9 0,0-4-18 16,-3-5-70-16,-12-7-191 16,7-10-308-16,7-10-440 0</inkml:trace>
  <inkml:trace contextRef="#ctx0" brushRef="#br0" timeOffset="17305.91">9865 6607 1674 0,'0'0'640'16,"0"0"-180"-16,0 0-78 15,0 0-103-15,0 0-135 16,0 0-29-16,37-116-37 16,-45 102-45-16,-17 4-16 15,-10 6-17-15,-7 4 0 0,-8 0-6 16,4 14 6-16,3 10 0 15,10 2 2-15,9 4 8 16,10 0 2-16,12 0-6 16,2 0 8-16,9-2 14 15,18-1-19-15,6-4 6 16,2 1-14-16,4-2 11 16,-3 4-12-16,-5-1-19 15,-7 0-1-15,-8 0 1 16,-12-3-4-16,-4-2 22 15,-7-4-6-15,-24-4 7 0,-9-8 6 16,-11-4-5-16,-1 0 4 16,2-12 25-16,5-12-1 15,16-6 34-15,16-7-5 16,13-6-10-16,22-10-28 16,31-1-20-16,21 0-38 15,9 4-80-15,30 6-250 16,-24 14-422-16,-16 10-860 0</inkml:trace>
  <inkml:trace contextRef="#ctx0" brushRef="#br0" timeOffset="17732.72">10284 6186 1870 0,'0'0'808'16,"0"0"-307"-16,0 0 10 16,0 0-343-16,114-86-87 15,-78 79-62-15,4 7-19 16,-5 4-2-16,-2 21-56 0,-6 11-8 16,-9 8 3-16,-13 4-9 15,-5 4 51-15,-11 0 7 16,-23 1 14-16,-4-3 12 15,0-6 17-15,5-2-2 16,8-8-9-16,17-4-18 16,8-4 7-16,0-6-1 15,22-6 8-15,6-2-10 16,1-4 2-16,-4-2-12 16,-7 0 3-16,-9 2 2 15,-7 6-8-15,-2 8-3 0,0 6 12 16,-17 7 6-16,-6 2-5 15,-4 4 15-15,-2-1-8 16,0-2-2-16,0-4-12 16,-15-2-9-16,7-12-314 15,2-8-576-15</inkml:trace>
  <inkml:trace contextRef="#ctx0" brushRef="#br0" timeOffset="18109.4">10980 6852 1446 0,'0'0'1211'16,"0"0"-944"-16,0 0 75 15,0 0-122-15,0 0-220 16,0 0-246-16,0 0-923 0</inkml:trace>
  <inkml:trace contextRef="#ctx0" brushRef="#br0" timeOffset="18938.64">1635 8311 993 0,'0'0'1273'0,"0"0"-1046"0,0 0 290 16,0 0-156-16,0 0-91 15,0 0-107-15,0 0-44 16,-112-104-40-16,77 104-23 15,-10 6-18-15,-13 26-38 16,-6 19 0-16,-3 17 0 16,9 10 0-1,15 6 0-15,24-2 0 0,19-8 0 16,48-11 0-16,62-23 0 16,46-32 0-16,-3-8-81 15,-10-35-221-15,-49-1-437 0,-52 9-502 16</inkml:trace>
  <inkml:trace contextRef="#ctx0" brushRef="#br0" timeOffset="19300.18">1932 8654 2543 0,'0'0'499'16,"0"0"-190"-16,0 0 68 15,0 0-175-15,0 0-137 16,0 0-35-1,137-88-24-15,-101 82-6 0,-5 6 0 16,-6 0-11-16,-7 20-53 0,-12 13-31 16,-6 3-38-16,0 5 44 15,-16 0 61-15,-5-7 22 16,2-6 6-16,9-10 43 16,5-8 14-1,5-8-3-15,5 0-3 0,21 0-15 16,10 0-6-16,10 4-21 15,4 2 2-15,-1 6-11 16,-7 4-1-16,-9 6-16 16,-10 4 4-16,-10 2 5 15,-11 5 2-15,-2-2-4 16,-19-2 10-16,-20-5 1 0,-5-4 25 16,-6-7-2-16,6-6-8 15,7-9-11-15,25-17-5 16,12-16-231-16,0-12-696 0</inkml:trace>
  <inkml:trace contextRef="#ctx0" brushRef="#br0" timeOffset="19505.06">3274 8235 2517 0,'0'0'1059'0,"0"0"-750"16,0 0-154-16,0 0-99 16,0 0-56-16,0 0-96 15,0 0-377-15,106 43-487 16,-93-7-305-16</inkml:trace>
  <inkml:trace contextRef="#ctx0" brushRef="#br0" timeOffset="19606.5">3368 8606 1935 0,'0'0'591'0,"0"0"-46"16,0 0-47 0,0 0-301-16,0 0-80 0,0 0-117 15,0 0-117-15,49-18-640 16</inkml:trace>
  <inkml:trace contextRef="#ctx0" brushRef="#br0" timeOffset="20340.93">4961 7910 1618 0,'0'0'628'16,"0"0"-363"-16,0 0 94 15,0 0-169-15,0 0-111 16,-120 25-55-16,91 7-10 16,4 0-13-16,10-5 0 15,13 0 8-15,2-5-9 16,4-6 8-16,17 0 5 15,5-2-4-15,-2-2 2 0,1 4-11 16,-5 2 1-16,-9 8 5 16,-7 4-5-16,-4 8-1 15,0 4 69-15,-19 1 27 32,-4 1 1-32,1 0-13 0,2-4-19 0,7-2-7 15,2-2-28-15,4-2-15 16,4-2 2-16,3-4-16 15,0-2-1-15,23 2-113 16,8-6-357-16,4-7-592 0</inkml:trace>
  <inkml:trace contextRef="#ctx0" brushRef="#br0" timeOffset="20896.99">5612 8053 1847 0,'0'0'766'16,"0"0"-383"-16,0 0 74 15,0 0-224-15,0 0-137 0,0 0-63 16,154-85-23 0,-90 75-10-16,12 6-132 0,-15 3-344 15,-22 1-483-15</inkml:trace>
  <inkml:trace contextRef="#ctx0" brushRef="#br0" timeOffset="21305.62">5634 7989 1380 0,'0'0'760'0,"0"0"-206"16,0 0-70-16,0 0-228 16,0 0-86-16,0 0-103 15,0 0-40-15,-29 58 38 16,16-20-31-16,-1 6-20 15,-1 0-11-15,1-6-3 16,6-10-2-16,3-7-8 0,5-14 7 16,0-7 3-16,0 0 30 15,7 0 37-15,13-16 7 16,9-2-41-16,7 0-8 16,8 2-8-16,3 10-17 15,2 6 1-15,0 0-1 16,-5 27-8-16,-8 10 7 15,-9 12-20-15,-16 3 6 16,-11 2-3-16,-6 0-1 16,-35-4 19-16,-15-4 0 15,-15-8 12-15,-6-7 15 0,-2-9-2 16,10-11 11 0,18-4-21-16,22-7-15 0,31-13-67 15,27-9-666-15,18-4-1407 16</inkml:trace>
  <inkml:trace contextRef="#ctx0" brushRef="#br0" timeOffset="21496.49">6276 8500 2407 0,'0'0'1033'15,"0"0"-688"-15,0 0-120 16,0 0-139-16,0 0-86 15,0 0 0-15,-16 110 0 16,3-56 0-16,-3 3 0 16,10 1-66-16,3-14-568 15,3-18-778-15</inkml:trace>
  <inkml:trace contextRef="#ctx0" brushRef="#br0" timeOffset="21841.37">7074 7954 2782 0,'0'0'748'15,"0"0"-499"-15,0 0-58 16,0 0-110-16,-52 113-36 16,25-43-45-16,3 10 0 15,11 3 0-15,11-5 0 16,2-10 0-16,24-14 0 15,20-18 0-15,12-16-21 0,9-18-9 16,-1-2-3 0,-3-20 18-16,-12-10 10 0,-16-6 5 15,-13 0 8 1,-15 0 2-16,-5 4 29 16,-22 11 8-16,-26 16-47 0,-14 5 0 15,-11 28 0-15,-8 22 0 16,4 14-3-16,12 28-154 15,20-15-525-15,30-22-807 0</inkml:trace>
  <inkml:trace contextRef="#ctx0" brushRef="#br0" timeOffset="21998.35">7627 8518 1957 0,'0'0'938'16,"0"0"-644"-16,0 0 197 15,0 0-259-15,0 0-119 16,-83 124-68 0,58-81-45-16,8 5-41 0,3-12-286 15,10-14-738-15</inkml:trace>
  <inkml:trace contextRef="#ctx0" brushRef="#br0" timeOffset="22296.72">8165 7995 2531 0,'0'0'854'15,"0"0"-501"-15,0 0-103 16,0 0-142-16,0 0-108 16,0 0 0-16,127-6 0 15,-73 6 0-15,2-8 0 16,-8-2-8-16,-7-4-8 15,-12 4 16-15,-14-1 10 16,-8 6 4-16,-7 2-14 0,0 3 0 16,0 0 0-1,0 12 0-15,-3 16 0 0,-5 15 0 16,-1 11 0 0,0 8 0-16,2 2 0 0,3 1 0 15,2-6 0-15,2-2 0 16,0-7-123-16,6-12-578 15,12-18-662-15</inkml:trace>
  <inkml:trace contextRef="#ctx0" brushRef="#br0" timeOffset="22762.8">9063 7822 2058 0,'0'0'794'15,"0"0"-453"-15,0 0 125 16,0 0-274 0,0 0-103-16,0 0-68 0,0 0-21 15,152-60-58-15,-103 68-11 16,-9 10-45-16,-7 4 19 16,-12 6 17-16,-15 4 48 15,-6 5 30-15,-6 1 15 0,-21 0 26 16,-5-2 17-1,1-2-2-15,2-4 4 0,9-4-30 16,11-2-23-16,9-2 5 16,0 0-4-16,16 2 5 15,10-2-2 1,1 2-11-16,-2-1 0 0,-3 0-7 16,-7 4-8-16,-5 0 4 31,-8 6-2-31,-2-1 12 15,-4 2 1-15,-16 0 26 16,-1-2 11-16,2 0-16 0,3-4-4 16,5 0 1-16,1-2-18 15,4-3 1-15,4-5-1 16,2-3-6-16,0-1-135 0,14-6-361 16,7-5-618-16</inkml:trace>
  <inkml:trace contextRef="#ctx0" brushRef="#br0" timeOffset="22904.68">9636 8707 2213 0,'0'0'644'0,"0"0"-405"15,0 0 287-15,0 0-328 16,0 0-198-16,0 0-9 16,0 0-970-16</inkml:trace>
  <inkml:trace contextRef="#ctx0" brushRef="#br0" timeOffset="137534.17">13137 4164 1763 0,'0'0'500'0,"0"0"-311"0,0 0 72 16,0 0-72-16,0 0-78 15,0 0-45-15,-85-25-15 0,58 25-6 16,-6 16 24 0,-5 2 3-16,-1 6 16 0,4 2-18 15,6-2-28 1,9 0-9-16,11-2-22 0,7 0 2 16,2 0 19-16,2 0-22 15,20 0 2-15,5 0 0 16,2 0-12-16,0 1-10 15,-6-4-29-15,-6 3 5 16,-13 5 11-16,-4 0 5 31,-2 8 17-31,-27 5 1 0,-9 0 0 0,-4 0 14 16,4-8 8-16,7-6 11 0,13-12 6 16,10-6-10-16,5-8 7 15,3 0 18-15,0 0-14 16,0 0-14-16,14-4-19 15,1-2 2 1,1 4-8-16,1 2-1 0,-1 0-12 16,-3 10 0-16,-1 16-14 15,-6 10 26-15,-6 8-12 16,0 9-9-16,0 5 3 16,-11 2-6-16,0-6 12 15,4-6 1-15,7-10 5 16,0-11 1-16,13-16 5 15,18-8 6-15,8-3 9 0,3-9-6 16,-4-9 3 0,-7 4-5-16,-9 2-6 0,-11 6-1 15,-6 6-6-15,-2 0-93 16,-1 4-247-16,-2 10-298 16,0-1-276-1</inkml:trace>
  <inkml:trace contextRef="#ctx0" brushRef="#br0" timeOffset="137908.12">13651 4335 1802 0,'0'0'697'16,"0"0"-365"-16,0 0 28 0,0 0-134 16,0 0-122-1,0 0-59-15,0 0-9 0,-5 6-5 16,5 22 20-16,0 10 26 15,0 8-31-15,0 8-7 16,2 3-1-16,7 1-23 16,1-4-9-16,-2-6 2 15,1-4-7-15,1-7-1 16,-2-10 0-16,-3-7-6 16,-1-5-51-16,0-11-171 15,0-4-244-15,2 0-300 0</inkml:trace>
  <inkml:trace contextRef="#ctx0" brushRef="#br0" timeOffset="138242.47">14137 4624 2082 0,'0'0'718'16,"0"0"-347"-16,0 0-88 16,0 0-156-16,0 0-71 15,0 0-34-15,0 0 10 16,109-16-19-16,-56 12-13 15,3-2 0-15,-5 0-42 16,-6 0-61-16,-14 2-47 16,-13 0-13-16,-18 0 32 15,0 2-57-15,0-2-630 0</inkml:trace>
  <inkml:trace contextRef="#ctx0" brushRef="#br0" timeOffset="138636.87">14702 4407 175 0,'0'0'2161'15,"0"0"-1555"-15,0 0-156 16,0 0-250-16,0 0-101 16,0 0-50-16,0 0-23 15,85-90-4-15,-54 86-7 16,0 4-15-16,-2 0 0 0,0 10-13 15,-4 14-2-15,-8 8 14 16,-5 6-1-16,-12 8 2 16,0 5-1-16,-22 3-2 15,-12 0-3-15,-6-2 6 16,5-8 0-16,4-6 5 16,10-12-4-16,7-12 0 15,12-8 0-15,2-6 8 16,2 0 22-16,23 0-4 15,6-8-1-15,10-6-4 0,1 2-21 16,0 0-1-16,-3 4-7 16,-11 4-2-16,-8 2 3 15,-9 2-28-15,-4 0-17 16,-4 0-36-16,-1 0-123 16,2 10-240-16,-2-4-486 0</inkml:trace>
  <inkml:trace contextRef="#ctx0" brushRef="#br0" timeOffset="139272.84">15520 4237 1842 0,'0'0'559'0,"0"0"-261"16,0 0-21-16,0 0-149 15,0 0-87-15,0 0-19 0,143-60-22 16,-99 60-7-1,-8 12-6-15,-7 12-29 0,-15 8 13 16,-14 4 13-16,0 2 11 16,-23 4 5-16,-12 0 6 15,-1-4 8-15,5-4 25 16,9-3-15-16,12-7-6 16,10-4-5-16,7-4 1 15,22-4 10-15,11-2-14 16,2-4-9-16,-1 0-1 15,-6-2-69-15,-10 2-14 0,-10 0-32 16,-8 6-33 0,-7 2 78-16,0 4 51 0,-18 4 19 15,-4 2 23-15,2 0 44 16,7 0-5-16,8 2-22 16,5-1-9-16,7-2 2 15,22 1-18-15,8 2-13 16,3 3 8-16,-1 0-9 15,-8 4-1-15,-12-1 1 16,-13 2-1-16,-6-2 9 16,-21 2-3-16,-14-4 58 15,-6-6 26-15,8-6-22 16,6-6-38-16,27-12-30 0,0 0-131 16,14-16-637-16</inkml:trace>
  <inkml:trace contextRef="#ctx0" brushRef="#br0" timeOffset="139869.99">17378 4550 1553 0,'0'0'937'16,"0"0"-561"-16,0 0 168 15,0 0-283-15,0 0-116 16,-122-79-82-16,84 79-36 16,-2 14-25-16,5 17-2 15,6 1 9-15,8 4-8 16,13-2-2-16,8-6 1 15,0-4-12-15,17-6-11 16,12-8 17-16,6-6-1 16,0-4 7-16,-7 0-14 0,-4-14 14 15,-5-10 2-15,-6-2 16 16,-2-4-15-16,-4 0 6 16,-1 4-6-16,1 6 7 15,-3 5 5-15,1 9 24 16,2 5-21-16,6 1-18 15,12 0-9-15,6 14 1 16,9 8 7-16,0 7-7 16,-2 4 0-16,-7-1-31 15,-8-2-28-15,-15-6 16 0,-6-6 27 16,-2-6 4-16,0-6 20 16,0-6 10-16,0 0 24 15,-2-6 29-15,2-18-27 16,0-10-4-16,18-10-22 15,18-8-10-15,12-2-18 16,8 4-21-16,7 5-82 16,17 15-34-16,-15 12-216 15,-17 10-567-15</inkml:trace>
  <inkml:trace contextRef="#ctx0" brushRef="#br0" timeOffset="140466.63">18778 4139 1639 0,'0'0'605'15,"0"0"-267"-15,0 0 16 16,0 0-100-16,0 0-129 15,0 0-66-15,0 0-32 16,-76-11-26-16,36 36 8 16,0 1-8-16,7 0-1 15,8-6 0-15,11-4 0 16,12-4 6-16,2 0-6 0,6-2 1 16,19 0 19-16,6 0-19 15,0-2 8-15,-2 2 3 16,-4 0-12-16,-7 2-1 15,-11 4-9-15,-7 6-6 16,0 4 15-16,-16 6-4 16,-13 0 5-1,-5 3-6-15,-1-5 7 0,4-4-1 16,6-8 12-16,12-6-3 16,7-8 18-16,6-4 42 15,0 0 32-15,13 0-38 0,11 0-36 16,7 0-15-16,3 0-12 15,-3 0-2-15,-4 16 1 16,-10 10-21-16,-5 10-1 16,-10 10 23-16,-2 6-11 15,0 2 10-15,-6 1-8 16,-4-7 2-16,3-10 6 16,5-8-5-16,2-10 6 15,0-10 7-15,0-6-5 16,11-4 32-1,7 0 20-15,7-4-3 0,6-12-21 0,9-2-30 16,14-12-24-16,-10 6-157 16,-11 2-544-16</inkml:trace>
  <inkml:trace contextRef="#ctx0" brushRef="#br0" timeOffset="141634.07">19816 4277 1347 0,'0'0'653'0,"0"0"-137"16,0 0-63-16,0 0-187 0,0 0-88 16,0 0-80-16,0 0-43 15,-13 0-55-15,0 32 2 16,-6 10 10-1,3 6-11-15,3 6 10 0,5-1-10 16,6-3 1-16,2-6 8 16,0-8-10-16,17-8 0 15,8-6 1 1,6-12 0-16,6-6 5 0,2-4-5 0,1-2 7 16,0-20 4-1,-5-6-6-15,-4-10 12 0,-6-11 40 16,-9-6 17-16,-9-6-3 15,-7-1-33 1,-5 2-15-16,-24 10 6 16,-8 14-16-16,-13 14-14 0,-1 20-6 15,0 2-102 1,8 52-136-16,12-2-390 16,22-6-505-16</inkml:trace>
  <inkml:trace contextRef="#ctx0" brushRef="#br0" timeOffset="141862.84">20511 4461 2165 0,'0'0'826'0,"0"0"-516"16,0 0 27-16,0 0-158 31,0 0-118-31,0 0-61 16,0 0-6-16,194 0-166 0,-101-8-330 15,-1-4-550-15</inkml:trace>
  <inkml:trace contextRef="#ctx0" brushRef="#br0" timeOffset="142240.31">21242 4233 1825 0,'0'0'694'0,"0"0"-206"16,0 0-141-16,0 0-94 0,0 0-122 16,0 0-67-1,0 0-23-15,31-33-30 0,-9 33-11 16,5 0 0-16,0 3-1 15,0 3-8-15,-3-2 8 16,-7 0-11-16,0-2 12 16,-11-2-1-16,-2 2 1 15,-4-2 8-15,0 0-7 16,0 2 9-16,0 2 8 16,0 6-18-16,0 8 0 15,0 10 3-15,5 10-2 16,-2 8 11-16,-1 6-11 0,0 4-1 15,2 3 0 1,1-3-5-16,-1-4-113 0,0-4-86 16,1-6-133-16,-3-14-378 15,1-12-472-15</inkml:trace>
  <inkml:trace contextRef="#ctx0" brushRef="#br0" timeOffset="142397.04">21205 4556 1930 0,'0'0'856'0,"0"0"-497"15,0 0 24-15,0 0-200 0,0 0-183 16,135-31-30-16,-39 20-154 16,-14-1-162-16,-11-5-586 0</inkml:trace>
  <inkml:trace contextRef="#ctx0" brushRef="#br0" timeOffset="142906.56">21853 4048 1842 0,'0'0'629'0,"0"0"-172"0,0 0-244 15,0 0-93-15,0 0-90 16,0 0-24-16,135-32-6 15,-101 53-21-15,-5 2-68 16,-7 5-2-16,-9 2 28 16,-11 2 5-16,-2 0 40 15,-13 5 18-15,-18-1 27 16,-4 4 50-16,4-2-23 16,6-2-24-16,16-4-6 15,9-3-18-15,13-7 0 0,29-4-6 16,16-7-1-1,7-4-107-15,-3-7-73 0,-10 0 12 16,-19 0 122-16,-15 0 47 16,-18 0 186-16,0 0 9 15,-18 0-51-15,-11 0-90 16,0 8-7-16,4 6 15 0,8 8-18 16,13 3-32-16,4 6-11 0,4 3 11 15,21 2-3 16,6 2-9-31,-2 0 0 0,-5-2-40 0,-10 0 10 16,-12-1-9 0,-2-3 20-16,-23-2 19 15,-17-2 37-15,-9-6 57 16,-4-2-17-16,-1-6-49 16,-4-6-28-16,13-4-257 15,19-4-899-15</inkml:trace>
  <inkml:trace contextRef="#ctx0" brushRef="#br0" timeOffset="143038.41">22456 4975 2492 0,'0'0'737'16,"0"0"-600"-16,0 0-137 15,0 0-41-15,0 0-1148 0</inkml:trace>
  <inkml:trace contextRef="#ctx0" brushRef="#br0" timeOffset="-200166.55">13268 6200 1722 0,'0'0'664'16,"0"0"-292"-16,0 0 97 15,0 0-167-15,0 0-114 16,0 0-64-16,19-76-17 16,-19 76-32-16,0 0-2 15,-23 0-73-15,-18 8 0 16,-22 16 0-16,-8 8 0 16,-4 8 0-16,10-2 0 15,16 0 0-15,22-8 0 16,21-4 0-16,6-4-8 0,25-4 7 15,21-1-19-15,14-3 9 16,5 4 11-16,-1 1-20 16,-10 10 11-16,-14 5-30 15,-20 8 17-15,-20 6 11 16,-7 8 5-16,-33 2-6 16,-13 3 12-16,-12-3 0 15,-2-4 6 1,4-6-6-16,15-12 2 0,10-12-1 15,18-8-1-15,16-10 0 16,4-4-1-16,4-2-21 16,23 4 5-16,6 2-4 15,3 10-12-15,-1 6-1 0,-6 12-19 16,-8 8 26-16,-13 5 18 16,-8 0 9-16,0 2 3 15,0-7-2-15,0-6 0 16,7-8-1-16,38-12-3 15,63-16-169-15,-4-20-392 16,-7-14-644-16</inkml:trace>
  <inkml:trace contextRef="#ctx0" brushRef="#br0" timeOffset="-199758.63">13715 6625 1884 0,'0'0'830'15,"0"0"-541"-15,0 0 76 16,0 0-131-16,0 0-120 16,0 0-68-16,76-110-28 15,-18 94-16-15,3 10-2 16,-6 6-6-16,-8 8 6 15,-16 26-7 1,-18 12-19-16,-13 14 25 0,-15 4 1 0,-32 5 0 16,-10-1 12-16,-9-8-12 15,6-10 14 1,11-12 2-16,14-12 25 0,17-12 31 16,13-8-42-16,5-6 4 31,13 0-14-31,26 0-19 0,16-10 17 0,13-2-18 15,9-2-29-15,4-2-41 0,19-4-121 16,-20 4-344 15,-20 0-633-31</inkml:trace>
  <inkml:trace contextRef="#ctx0" brushRef="#br0" timeOffset="-199585.65">14638 6784 2426 0,'0'0'745'15,"0"0"-551"-15,118-6 12 16,-44 3-125-16,10-1-81 16,26-3-89-16,-23-4-390 0,-19 1-850 15</inkml:trace>
  <inkml:trace contextRef="#ctx0" brushRef="#br0" timeOffset="-199223.32">15545 6370 2354 0,'0'0'853'15,"0"0"-514"-15,0 0-105 0,0 0-119 16,0 0-88-1,0 0-25-15,0 0 22 16,-20 115-24-16,11-73 0 0,0-6 6 16,4-6-5-16,5-10-2 15,0-8 0-15,16-6 1 16,15-6 0-16,7 0 6 16,9 0 14-16,4 0 11 15,0 0-16-15,1 0 3 16,-6 6-17-16,-3 12 0 15,-9 4-1-15,-13 6-2 16,-11 2-1-16,-10 5-4 16,-6-3 14-16,-27 0-7 15,-13-2 1-15,-10-4 0 0,-6-6-2 16,1-8-17-16,8-10-33 16,15-16-93-16,15-16-349 15,17-12-688-15</inkml:trace>
  <inkml:trace contextRef="#ctx0" brushRef="#br0" timeOffset="-199066.41">15699 6356 1908 0,'0'0'962'0,"0"0"-411"16,0 0-286-16,0 0-137 15,0 0-128-15,189-64-75 16,-114 44-472-16,-10 0-702 0</inkml:trace>
  <inkml:trace contextRef="#ctx0" brushRef="#br0" timeOffset="-198554.47">16289 6188 1947 0,'0'0'806'0,"0"0"-430"16,0 0 79-16,0 0-371 0,120-82-65 15,-62 72 3 1,-5 10-22-16,-6 0-1 0,-11 4-8 16,-13 16-11-16,-15 8-1 15,-8 6 3-15,0 4 18 16,-22 4 12-16,-4 0 14 16,-1-1 17-16,0-4-17 15,9-1-14-15,11-4-8 16,7-3-4-16,5-3-15 15,21-6-10-15,8-6-55 16,1-2-4-16,-1-6 6 0,-10 0 35 16,-8-4 32-1,-9 2-5-15,-7 2 10 0,0 6 6 16,-18 4 67 0,-9 6 31-16,1 4-29 15,3 7-26-15,12 0-21 16,11 6-22-16,0 1 0 15,22 0-1-15,18 0-6 16,3 0-35-16,-1-4-14 16,-7-2 16-16,-14-2 38 15,-19 0 2-15,-2 2 2 0,-38 0 122 16,-16-2 5-16,-10 0 24 16,-1-1-21-16,12-9-132 15,15-2 0-15,32-8 0 16,6-4-167-16,13-8-729 0</inkml:trace>
  <inkml:trace contextRef="#ctx0" brushRef="#br0" timeOffset="-198428.23">17357 7048 2940 0,'0'0'718'0,"0"0"-718"15,0 0-18-15,0 0-849 0</inkml:trace>
  <inkml:trace contextRef="#ctx0" brushRef="#br0" timeOffset="-188790.94">13595 7890 753 0,'0'0'1066'15,"0"0"-670"-15,0 0 114 16,0 0-239-16,0 0-9 16,-44-104-89-16,19 104-87 0,-13 10-31 15,-11 18-25-15,-6 11-4 16,-1 1 13 0,4-3 16-16,10-2 13 0,16-7-26 15,14-5-21-15,12-4-2 16,5-3-13-1,24-4-4-15,11 2 9 0,2-2-10 16,-1 0-2-16,-10 2-10 16,-14 4-15-16,-15 8 26 15,-2 6 0-15,-15 9 0 0,-18 2 14 16,-6 0-13-16,4-3 13 16,4-8-8-16,9-10-6 15,8-8 11 1,10-8-11-16,4-6 0 0,0 0-1 15,4 0 2 1,14 0-2 0,4-4-4-16,-2 4-11 0,-1 0 16 0,-9 10-21 15,-5 20 21 1,-5 10 1-16,0 10 1 16,-18 8 7-16,-2 1-9 0,4-4-1 0,7-4-7 15,9-9 5-15,0-14-7 16,34-12-61-1,15-14-119-15,42-22-128 0,-13-20-440 16,-6-6-499-16</inkml:trace>
  <inkml:trace contextRef="#ctx0" brushRef="#br0" timeOffset="-188483.93">13879 8119 2192 0,'0'0'720'0,"0"0"-342"16,0 0-47-16,0 0-183 0,0 0-89 16,83-102-59-1,-27 102-1-15,0 4 1 0,-6 26-23 16,-17 14-1 0,-18 12-40-16,-15 8-20 0,-17 6 69 15,-30 3-3-15,-12-3 18 16,-1-6 24-16,8-8 7 15,6-12 49-15,20-14-34 16,13-12-28-16,13-9 2 16,6-9-20-16,27 0 0 15,17-3 20-15,10-12-20 0,9-3-74 16,33-7-200 0,-17 7-483-16,-10 2-370 0</inkml:trace>
  <inkml:trace contextRef="#ctx0" brushRef="#br0" timeOffset="-188327.16">14638 8394 960 0,'0'0'1500'0,"0"0"-857"16,0 0-350-16,0 0-110 0,0 0-64 16,143-18-85-1,-63 12-34-15,35-13-12 0,-19 1-447 16,-18-1-704-16</inkml:trace>
  <inkml:trace contextRef="#ctx0" brushRef="#br0" timeOffset="-187965.77">15641 7945 2261 0,'0'0'772'0,"0"0"-435"16,0 0-85-1,0 0-150-15,0 0-66 0,0 0-36 16,-69 112 0-16,61-74 0 16,6-6-24-16,2-6 1 15,0-8-4-15,16-6 27 16,13-4 13 0,9-2-13-16,6-2 0 0,6 2 0 15,1 4 2-15,-5 4-2 16,-3 2-14-16,-9 4-16 15,-13 2 9-15,-15 3-3 16,-6-1 24-16,-21 2 12 16,-24 0 7-16,-14 2 17 15,-11-2-34-15,-1-6 10 0,9-8-12 16,10-12-144-16,21-16-342 16,18-16-608-16</inkml:trace>
  <inkml:trace contextRef="#ctx0" brushRef="#br0" timeOffset="-187824.27">15794 7858 2015 0,'0'0'816'0,"0"0"-272"16,0 0-239 0,0 0-148-16,0 0-119 15,117-68-38-15,-28 52-66 0,-16 2-455 16,-13 2-892-16</inkml:trace>
  <inkml:trace contextRef="#ctx0" brushRef="#br0" timeOffset="-187323.82">16380 7736 2148 0,'0'0'852'15,"0"0"-557"-15,0 0-65 16,0 0-84-16,150-60-86 0,-94 56-38 15,-4 4-22-15,-9 0 1 16,-9 20-1-16,-17 8-6 16,-15 10-18-16,-2 4 22 15,-17 7 1-15,-19 1 1 16,0-4 7 0,0-5 20-16,13-4 6 0,9-9-13 15,14-6-1-15,0-6-19 16,20-6 1-16,18-2-2 15,4-2-29-15,1 0-71 16,-6-2-44-16,-10 2 2 16,-14 2 51-16,-13 6 62 15,0 4 30-15,-15 4 37 0,-10 4 53 32,3 2 27-32,9 2-14 15,13 2-53-15,6 1-32 0,32-1 1 16,11 0-9-1,5 0-10-15,-3 0-31 0,-10 2-4 0,-20 2 23 16,-19 4 12 0,-2 0 44-1,-40 5 47-15,-13-4 5 0,-10 0-3 16,1-3-52-16,6-8-41 16,8-6-22-16,17-8-196 15,10-10-577-15</inkml:trace>
  <inkml:trace contextRef="#ctx0" brushRef="#br0" timeOffset="-187162.75">17419 8572 3455 0,'0'0'641'0,"0"0"-641"16,0 0-17-16,0 0-203 16,0 0-622-16</inkml:trace>
  <inkml:trace contextRef="#ctx0" brushRef="#br0" timeOffset="-180257.54">16057 9390 1964 0,'0'0'581'16,"0"0"-374"-16,0 0 119 31,0 0-15-31,0 0-165 0,0 0-86 16,-5-4-41 0,61-10 29-16,40-10 39 0,49-10-34 15,51-10-23-15,11 0-3 16,-30 8-26-16,-50 10 17 15,-63 12-18-15,-22 6-31 16,-6-1-53-16,-18 8-77 16,-18 1 16-16,-73 19 28 15,-21 14-503-15,-13 1-406 0</inkml:trace>
  <inkml:trace contextRef="#ctx0" brushRef="#br0" timeOffset="-180067.87">16019 9721 1888 0,'0'0'704'16,"0"0"-428"-16,0 0 15 16,0 0-39-16,0 0-140 15,121-32-50-15,10-6-16 16,63-8-25-16,29-6-7 16,-7 6-14-16,-47 11-63 15,-66 13-90-15,-43 7-112 16,-31-3-114-16,-14 1 32 15,-13 3-197-15</inkml:trace>
  <inkml:trace contextRef="#ctx0" brushRef="#br0" timeOffset="-179926.42">17904 9449 1731 0,'0'0'1133'15,"0"0"-883"-15,0 0-250 16,0 0-527-16</inkml:trace>
  <inkml:trace contextRef="#ctx0" brushRef="#br0" timeOffset="-175022.76">4710 12741 1818 0,'0'0'632'16,"0"0"-276"-16,0 0 127 31,0 0-249-31,0 0-66 0,0 0-62 15,0-40-11-15,0 40-40 16,-5 16-37-16,-4 20 9 16,-2 16-15-16,-4 15-12 15,-1 15 19-15,-1 6-5 16,0 2-5-16,5-4 4 16,2-10-11-16,8-15 2 15,2-17-4-15,0-18 0 16,0-14 0-16,0-12-7 15,0 0-2-15,0-22-3 0,-20-26-126 16,0 6-349-16,-3 4-541 16</inkml:trace>
  <inkml:trace contextRef="#ctx0" brushRef="#br0" timeOffset="-174259.62">4602 12719 1245 0,'0'0'483'0,"0"0"-125"16,0 0-12-16,0 0-47 16,0 0-108-16,0 0-59 15,0 0-17-15,3-42 8 16,-3 40-32-16,0 2 22 15,0 0-10-15,0 0-14 16,0 0-19-16,0 20-26 0,-11 12 5 16,-2 10 26-1,-3 12-37-15,3 9-11 16,3 5-18 0,4 4-3-16,6 0-6 0,0 1 0 0,0-5 0 15,6-6-1-15,12-8 2 16,5-6 6-16,-1-12-7 15,6-10 8-15,1-10 0 16,8-12-8-16,3-4 0 16,2-12 7-1,5-18-6-15,-1-10-1 0,-5-6 7 16,-5-4-5-16,-12-4 10 16,-11-5-5-16,-11 1 24 0,-2-2-31 15,-13-2 0-15,-16 4 0 16,-11 3 0-16,-2 9 0 15,-6 12 0-15,6 10 0 16,5 8 0-16,8 10 0 16,8 6 0-16,13 0-141 15,8 3-632-15,0 2-833 0</inkml:trace>
  <inkml:trace contextRef="#ctx0" brushRef="#br0" timeOffset="-173631.22">4932 12318 1084 0,'0'0'740'0,"0"0"-270"16,0 0-87-16,0 0-111 15,0 0-76-15,-135-48-87 0,97 46-49 16,-5 2-9 0,-8 0-14-16,-9 6 13 0,-3 10 23 15,-1 8-8-15,-3 4 29 16,4 6-13-16,5 6 15 15,6 8-27-15,4 10-27 16,6 11-6-16,7 7-4 16,4 10-8-16,6 16 8 15,9 23-32-15,16 15 0 16,0-12 0-16,10-25 0 0,11-31 0 16,6-20 0-1,13 4 0-15,11 4 0 0,12 0 0 16,10-7 0-16,5-13 0 15,5-10 0-15,1-12 0 16,-1-12 0-16,-7-6 0 16,-5-4 0-16,-2-20 0 15,-5-10 0-15,1-8 0 16,-3-11 0-16,-4-6 0 16,-4-10 0-16,-8-9 0 15,-9-20 0-15,-16-23 0 16,-21-23 0-16,-2-9 0 15,-38 9 0-15,-4 32 0 0,4 34 0 16,2 23 0-16,0 15 0 16,-7 0 0-16,-22-7 0 15,7 4-123-15,12 11-648 0</inkml:trace>
  <inkml:trace contextRef="#ctx0" brushRef="#br0" timeOffset="-172795.29">7927 10830 1788 0,'0'0'532'16,"0"0"-165"-16,0 0-13 16,0 0-110-16,0 0-137 15,0 0-41-15,0 0 96 0,0 163-40 16,0-85-31 0,0 2-17-16,0-6-40 0,0-7-22 15,0-13-11-15,-3-14-1 16,1-14-38-16,-6-26-175 15,1-18-323-15,1-18-703 0</inkml:trace>
  <inkml:trace contextRef="#ctx0" brushRef="#br0" timeOffset="-172332.97">7922 10642 1164 0,'0'0'1281'0,"0"0"-906"15,0 0-65-15,0 0-86 16,0 0-143-16,0 0-22 16,0 0 31-16,-118 6 18 15,89 20-21-15,-7 12-32 16,1 10 2-16,-3 10-15 16,3 9-16-16,6 2 7 15,6 6-12-15,8-1-8 16,6 0 2-16,9-4-15 15,0-2-1-15,9-4 1 0,13-6-3 16,11-3 2 0,10-7 2-16,11-8-1 0,10-10 8 15,9-10-8-15,10-14 1 16,1-6 9-16,1-12-8 16,-4-18 16-16,-13-8 2 15,-7-8-20-15,-10-2 0 16,-11-6 0-16,-9-3 0 15,-6-5 0-15,-10-4 0 16,-5-8 0-16,-10-6 0 16,0-4 0-16,-10-5 0 15,-15 1 0-15,-10 4 0 16,-11 6 0-16,-8 14 0 0,-13 15 0 16,-29 23 0-16,-38 26 0 15,-39 58 0-15,-22 45 0 16,-7 27-77-16,53-24-731 15,40-30-2023-15</inkml:trace>
  <inkml:trace contextRef="#ctx0" brushRef="#br0" timeOffset="-171357.3">5587 12242 990 0,'0'0'308'15,"0"0"-111"-15,0 0 46 16,0 0-19-16,0 0-65 15,0 0 3-15,0 0-3 16,-113 36-14-16,84-24 22 16,0 2-13-16,0-2-40 15,4-2-5-15,5 0-28 16,9-4-8-16,5-2-9 16,4-4-38-16,2 2-10 0,0-2-7 15,0 0 3 1,0 0 6-16,0 0 5 0,0 0 1 15,0 0 24-15,0 0 7 16,10-12 4-16,19-8-16 16,13-10-7-16,22-10-7 15,31-15-20-15,34-14 4 16,36-20 5-16,16-5 2 16,-7 2 26-16,-14 3-2 15,-27 16-7 1,-23 10-4-16,-23 13-16 0,-20 14-11 15,-9 2-1-15,6-2-4 0,3 0 3 16,2 0-4-16,-13 6 0 16,-10 8 0-16,-10 5 0 15,-7 6 0-15,-9 0 1 16,-2 8-1 0,-5-1 9-16,-1 0-9 0,-4 1 0 15,-1 1 8-15,-3 0-7 16,0 0-1-16,-1 2 6 15,0 0-5-15,-3 0 16 16,0 0-8-16,0 0-3 16,0 0 5-16,0 0-11 15,0 0-2-15,-8 0-56 0,-9 0-322 16,-8 0-950-16</inkml:trace>
  <inkml:trace contextRef="#ctx0" brushRef="#br0" timeOffset="-169365.07">7236 15579 675 0,'0'0'398'16,"0"0"-104"-16,0 0-23 15,0 0-66-15,0 0-73 0,0 0 4 16,-20-45 34 0,18 41 21-16,0 3 25 0,-1 1-51 31,3 0-48-31,0 0-31 0,0 0-5 0,-2 0-31 16,2 0-17-16,-2 0-8 15,2 0-14-15,-2 0-2 16,0 0-8-16,2 0 0 15,-2 0 8-15,2 0-3 16,0 0-5 0,0 0 13-16,0 0 5 0,-3 0 29 0,3 0-3 15,-4 0-11-15,1 5-2 32,-1-1-23-32,-1 2 4 15,1 2-6-15,2 1-6 16,0-5 6-16,2 1-7 15,-2-5 0-15,-1 0 10 16,-1 0 34-16,-8 0 59 16,-3 0-19-16,-7-5-42 15,-1-3 27-15,2-2-15 16,0 1-6-16,10 5 17 0,2 0-28 16,7 4-9-16,2 0-28 15,0 0 0-15,16 0 0 16,13 0 0-16,15 4 0 15,10 0 0-15,8-4-8 16,0 0-16-16,-6-8-3 16,-12-6-3-16,-12-4 24 15,-14 0 6-15,-10 0 0 16,-8 2 31-16,0 6 7 16,0 2-12-16,-8 8-26 15,-6 2 0-15,-1 30 0 16,-3 22 0-16,-2 32 0 15,-2 39 0-15,3 23 0 0,11 7 0 16,3-33 0-16,5-34 0 16,0-35 0-16,5-13 0 15,8-3-24-15,1-6-78 16,-2-21-171-16,-7-42-241 16,-3-27-143-16,-2-13-403 0</inkml:trace>
  <inkml:trace contextRef="#ctx0" brushRef="#br0" timeOffset="-168955.96">7305 15209 1969 0,'0'0'464'0,"0"0"7"16,0 0-187-16,-138-100-74 15,85 88-101-15,-12 12-14 16,-9 0-2-16,-8 32-38 15,-3 21-26-15,-10 28 22 16,1 38-12-16,18 42 4 16,23 15 4-16,41-4-8 15,24-11 9-15,46-31-29 16,28-14-18-16,24-9 9 16,15-23-8-16,15-20-3 0,7-34 1 15,0-30-29-15,-8-26 8 16,-26-24-4-16,-31-12 19 15,-15-27 6-15,-29-27 0 16,-22-32 27-16,-16-29 12 16,-50 1-5-16,-29 16-34 15,-17 9 0-15,2 33 0 16,-26 21 0-16,13 39 0 16,17 30 0-16,9 16 0 15,31 12 0-15,17 72 0 16,8 3 0-16,23-3-753 0</inkml:trace>
  <inkml:trace contextRef="#ctx0" brushRef="#br0" timeOffset="-168569.92">8215 15937 78 0,'0'0'2526'16,"0"0"-1992"-16,0 0-289 15,0 0 19-15,0 0-112 0,166-1-70 16,35-20-38 0,51-3-22-16,26 2-22 0,-1 0 0 15,-41 8 1-15,-54 2 13 16,-56 6-6 0,-57 2-7-16,-43 0 0 0,-15 4 0 15,-11 0 5-15,-11 0 111 16,-27 0-117-16,7 4 0 15,31 4-50-15,29-2-624 16,24-6-1242-16</inkml:trace>
  <inkml:trace contextRef="#ctx0" brushRef="#br0" timeOffset="-168161.41">11165 15266 1839 0,'0'0'959'16,"0"0"-593"-16,0 0 111 15,0 0-259-15,0 0-118 16,0 0-56-16,-137 144 7 16,115-25-9-16,9-5-42 15,11-8 0-15,2-20 0 16,31-24 0-16,17 0 0 15,20-5 0-15,5-21 0 0,2-22-26 16,-5-14-10 0,-12-10 17-16,-20-20 11 0,-23-10 8 15,-15-5 21-15,-19 1 16 16,-33 6-6-16,-15 8-31 16,-7 16 0-16,5 14 0 15,9 0 0-15,23 28 0 16,24 8 0-16,13 4 0 15,71-5-140-15,4-12-522 16,3-14-729-16</inkml:trace>
  <inkml:trace contextRef="#ctx0" brushRef="#br0" timeOffset="-167687.75">11467 15065 1642 0,'0'0'653'15,"0"0"-134"-15,-183-40-169 16,97 36-64-16,-3 4-79 16,-7 26-59-16,0 14-31 0,-2 14-19 15,2 17-22-15,5 27-76 16,15 28 0-16,31 31 0 15,37 7 0-15,21-6 0 16,47-11 0-16,18-23 0 16,9-4 0-16,-7-25 0 15,-8-23 0-15,-12-24 0 16,-2-12 0-16,15-8 0 16,14-8 0-16,32-14 0 15,-11-6 0-15,4-32 0 16,-3-20 0-16,-14-26 0 15,1-37 0-15,-22-29 0 16,-28-20 0-16,-36-3 0 0,-14 9 0 16,-44 19 0-16,-10 21 0 15,-4 30 0-15,-29 8 0 16,-23 16 0-16,1 15 0 16,1 11 0-16,35 32 0 15,21 6 0-15,-2 22 0 16,6 37 0-16,10-7-57 15,28-2-1020-15</inkml:trace>
  <inkml:trace contextRef="#ctx0" brushRef="#br0" timeOffset="-166932.87">12506 15875 1371 0,'0'0'752'16,"0"0"-171"-16,0 0-106 16,0 0-166-16,0 0-90 15,0 0-72-15,0 0-15 16,33-2-22-16,41-10-110 15,53-2 0-15,66-8 0 16,32-6 0-16,5 6 0 16,-30 6 0-16,-65 6 0 15,-49 6 0-15,-37 2 0 0,-26 0 0 16,-13 2 0-16,-5 0 0 31,-5 0 0-31,0 0 0 0,0 0 0 0,33-6-60 16,8-2-694-16,12-6-1042 0</inkml:trace>
  <inkml:trace contextRef="#ctx0" brushRef="#br0" timeOffset="-166591.15">14965 15276 2414 0,'0'0'844'16,"0"0"-335"-16,0 0-293 15,-126 0-103-15,97 26-113 16,4 14 0-16,10 6 0 16,5 8 0-16,10 2 0 31,2-6 0-31,27-1 0 0,12-9 0 16,8-8 0-16,4-2 0 15,1-2 0-15,1-2 0 16,-6 2 0-16,-9 2-3 15,-13 2-12-15,-20 2-3 16,-7 2 18-16,-36-4 1 0,-22-1 1 16,-9 1 31-16,-8-6-33 15,3-2 0-15,5-8 0 16,15-6 0-16,11-10 0 16,19-36-114-16,13-14-483 15,6-8-640-15</inkml:trace>
  <inkml:trace contextRef="#ctx0" brushRef="#br0" timeOffset="-166422.6">14887 15364 2119 0,'0'0'827'0,"0"0"-374"0,0 0-181 16,120-30-109-1,-45 20-92-15,4-4-59 0,0-2-12 16,-8-2-248-16,-20 0-593 15,-22 4-1326-15</inkml:trace>
  <inkml:trace contextRef="#ctx0" brushRef="#br0" timeOffset="-165965.39">15070 14851 1425 0,'0'0'673'16,"-121"-4"-68"-16,40 4-235 16,-17 30-64-16,-3 16-75 15,1 16-77-15,2 14-40 16,4 8-6-16,3 23 2 16,13 19-110-16,23 25 0 15,28 3 0-15,27-8 0 16,24-16 0-16,21-31 0 15,-1-19 0-15,1-18 0 16,3-8 0-16,15 4 0 0,33 9 0 16,36-5 0-16,30-22 0 15,12-18 0-15,-5-22 0 16,-13-16 0-16,-20-22 0 16,-5-14 0-16,-21 2 0 15,-26-9 0-15,-24 7 0 16,-4-24 0-16,-4-36 0 15,-19-41 0-15,-24-21 0 16,-24 5 0-16,-55 13 0 16,-26 22 0-16,-20 13 0 0,-13 15 0 15,-11 20 0-15,-1 24 0 16,6 18 0-16,-2 13 0 16,37 16-165-1,20 2-1394-15</inkml:trace>
  <inkml:trace contextRef="#ctx0" brushRef="#br0" timeOffset="-164926.54">11779 12854 1275 0,'0'0'534'0,"0"0"-255"31,0 0 42-31,0 0 5 16,0 0-81-16,0 0-49 16,0 0 13-16,63-81-5 15,-63 63-60-15,-3 0-85 16,-19 0-20-16,-9 4-12 15,-7 6-26-15,-11 8 14 16,-5 2-15-16,3 24 1 0,7 12 9 16,17 8-10-16,20 6 0 15,7 1 10-15,34-3-9 16,20-4 7-16,6-6-7 16,4-8-1-16,-6-4 9 15,-7-4-9-15,-10 2-19 16,-18 3 18-16,-11 4 1 15,-12 6-1-15,-4 3 2 16,-27-2 4-16,-12-2-5 0,-6-10 0 16,-4-8 0-16,-1-16 21 15,5-4 6-15,11-24 31 16,12-20-25-16,16-16-3 16,10-13-2-16,21-9-28 15,27-2 0-15,12 6 0 16,6 12-54-16,9 12-128 15,-17 19-336-15,-22 16-383 0</inkml:trace>
  <inkml:trace contextRef="#ctx0" brushRef="#br0" timeOffset="-164367.72">11745 12292 1413 0,'0'0'574'0,"0"0"-229"16,0 0 111-16,-164-30-202 0,99 30-37 0,-8 12-69 16,-3 18 19-1,1 12-17-15,3 10-45 0,7 12-39 16,11 11-3-16,10 7-6 15,9 8-29 1,10 19 8-16,14 17-19 0,11 14-17 16,11-12 0-16,20-25 0 15,5-29 0-15,1-20 0 16,17 8 0 0,11 2 0-16,15-1 0 0,10-13 0 0,5-12 0 15,7-12 0 1,4-16 0-16,-4-10 0 0,-2-4 0 15,-7-22 0-15,-5-10 0 16,-10-8 0-16,-5-9 0 16,-8-7 0-16,-3-10 0 15,-4-6 0-15,-6-10 0 16,-6-21 0-16,-13 9 0 16,-12-4 0-1,-15-1 0 1,-6 15 0-16,-22-10 0 15,-25 2 0-15,-15 3 0 16,-19 7 0-16,-10 8 0 16,-9 12 0-16,-7 14 0 0,-4 14 0 15,-37 15-56 1,28 12-690-16,22 7-1842 0</inkml:trace>
  <inkml:trace contextRef="#ctx0" brushRef="#br0" timeOffset="-163502.8">11949 12073 1555 0,'0'0'571'0,"0"0"-315"15,0 0 105-15,0 0-144 16,0 0-69-16,0 0 6 16,0 0 29-16,29-56-27 15,22 6-51-15,35-30-27 16,47-32-17-16,33-31-38 16,10-5-8-16,-28 25 1 15,-48 35-10-15,-44 36 33 16,-17 14-6-16,-3 2-1 15,-5 2 13-15,-8 4-3 0,-15 14-42 16,-3 8 0-16,-5 4 0 16,0 4 0-16,0 0 0 15,2 0-47-15,10 0-145 16,1 0-336-16,0-2-507 0</inkml:trace>
  <inkml:trace contextRef="#ctx0" brushRef="#br0" timeOffset="-163125.45">13223 10678 2070 0,'0'0'730'0,"0"0"-349"16,0 0-47-16,0 0-127 16,0 0-121-16,93-114-22 15,-54 105-40-15,-6 9-3 16,-2 2-13-16,-6 23-8 15,-5 15 1-15,-12 10 8 16,-8 8-8-16,0 4 0 16,-24 4-1-16,-7-6 0 15,-4-3 3-15,6-15-3 16,8-10 0-16,13-14 15 0,8-12-14 16,6-6 11-1,28 0-11-15,15-18 5 0,13-7-6 16,9-2-3-16,-2-1 2 15,-7 3-6-15,-10 5-31 16,-19 7-88-16,-26 0-147 16,-7 5-261-16,-4 2-515 0</inkml:trace>
  <inkml:trace contextRef="#ctx0" brushRef="#br0" timeOffset="-162721.86">13426 10297 1770 0,'0'0'638'16,"0"0"-168"-16,0 0-157 15,-141-14-65-15,99 36-92 16,-2 22-67-16,-5 14 16 16,-12 28-14-16,-1 29-17 15,6 21 1-15,16 6-38 16,24-25-7-16,16-29-30 15,14-30 0-15,24-8 0 16,20 2 0-16,33 2 0 0,40-5 0 16,27-31 0-16,8-18 0 15,-10-35 0-15,-18-23 0 16,-35-2 0-16,-22 0 0 16,-6-20 0-16,-23-27 0 15,-13-17 0-15,-20-18 0 16,-19 7 0-16,-39 13 0 15,-24 4 0-15,-6 23 0 16,-38 12 0-16,-22 28 0 0,-10 31 0 31,2 12 0-31,41 12 0 16,29 20 0-16,20 44 0 0,14-6-59 16,15-1-848-16</inkml:trace>
  <inkml:trace contextRef="#ctx0" brushRef="#br0" timeOffset="-162155.31">14739 10866 1382 0,'0'0'744'15,"0"0"-244"-15,0 0-115 16,0 0-79-16,0 0-121 16,-125-66-113-16,111 60-52 15,1 0 2-15,-3 4-13 16,-1 0-1-16,-6 0-7 16,-2 2-1-16,1-2 0 15,-1 2 1-15,10-2-1 16,8 0 30-16,7 0 49 15,40-2-26-15,76-6-32 0,89-4-3 16,54-6-3 0,40-2-14-16,1-2 0 15,-28-1 9-15,-19 2-10 0,-29-4-8 16,-60 4 8-16,-55 5 2 16,-46 4 4-16,-31 1-6 15,-13 4 55-15,-7-2 71 16,-4 1-74-16,-8 4-52 15,5 4 0-15,30 2-69 16,5-2-666-16,9 0-1195 0</inkml:trace>
  <inkml:trace contextRef="#ctx0" brushRef="#br0" timeOffset="-161695.72">17960 10002 2094 0,'0'0'744'15,"0"0"-469"-15,0 0 20 0,120-66-120 16,-60 58-86-16,3 8-64 16,-7 2-23-1,-10 24-2-15,-15 14-18 0,-17 8-35 16,-14 8-10-16,-6 2 8 15,-28-1 35-15,-4-5 19 16,-2-8 1-16,4-10 48 16,9-10 44-16,11-8 2 15,14-10-19 1,2-4-31-16,16-2-17 0,24 0-2 16,14 0-16-16,8 0 0 15,1 0-9-15,-8 0 0 16,-10 8 0-16,-16 12-9 0,-18 4 8 15,-11 6 0-15,-14 2-8 16,-25 3 9-16,-19-3-1 16,-9-2 1-1,-5-2 5 1,1-6-5-16,4-4 5 16,9-8-5-16,16-6-45 15,18-4-95-15,13-17-176 16,11-6-651-16</inkml:trace>
  <inkml:trace contextRef="#ctx0" brushRef="#br0" timeOffset="-161302.54">18216 9796 1735 0,'0'0'602'16,"-149"-40"-109"-16,37 29-131 15,3 11-61-15,0 8-94 0,9 36-68 16,15 33-35-16,7 43-50 16,34 42-21-16,35 15-6 15,29-7-20-15,54-22 11 16,5-41-7-16,33-9-8 16,11-19-6-16,6-29-24 15,20-14-42-15,-16-36-32 16,2-9-22-16,-6-32 60 15,-25-5 44-15,-23-3 19 16,-28-1 54-16,-13-20 60 16,-13-36 13-16,-23-47-17 15,-8-25-110-15,-66 5 0 16,-32 23 0-16,-23 44 0 16,-14 31 0-16,-4 35 0 0,22 30 0 15,28 10 0-15,24 20 0 16,13 23 0-16,-13 57 0 15,11-10-327-15,15 0-985 0</inkml:trace>
  <inkml:trace contextRef="#ctx0" brushRef="#br0" timeOffset="-160759.45">18098 11211 1839 0,'0'0'691'16,"0"0"-127"-16,0 0-81 15,0 0-233-15,0 0-103 16,0 0-67-16,0 0-38 16,38 42-42-16,-7 6 0 15,13 30 0-15,24 35 0 16,32 35 0-16,25 17 0 0,10-7 0 16,6-20 0-16,-16-23 0 15,-23-25 0-15,-19-24 0 16,-25-20 0-16,-16-16 0 15,-5-2 0-15,-5-6 0 16,-10-8 0-16,-20-14 0 16,-8-4-56-16,-21-18-486 15,0-2-674-15</inkml:trace>
  <inkml:trace contextRef="#ctx0" brushRef="#br0" timeOffset="-160223.39">19584 12216 2131 0,'0'0'816'15,"0"0"-217"-15,0 0-293 16,0 0-62-16,0 0-244 16,0 0 0-16,-131 96 0 15,95-16 0-15,-8 8 0 16,-6 7 0-16,2-7 0 15,3-10 0-15,9-18-35 0,11-15-1 16,15-22 17 0,10-14-11-16,8-9 22 0,33-9 2 15,12-17 5-15,12 1 0 16,6-2 0-16,5 9 0 16,-4 8 1-16,-8 8 0 15,-8 2 0-15,-14 2-16 16,-13 13-101-16,-14-2-156 15,-11 1-101-15,-4-4-287 16,0-7 142-16,-13-3 267 16,-2-4 204-16,-1-23 48 15,5-7 269-15,2-10 111 16,7-2 125-16,2 0-200 0,0 2-1 16,0 8-40-16,0 7-62 15,0 14-33-15,0 11-169 16,2 4 0-16,0 18 0 15,1 22 0-15,-3 18 0 16,0 12 0-16,0 6 0 16,0 2 0-16,-3-6 0 15,-4-5 0-15,5-13 0 16,2-14-69-16,0-20-206 16,0-10-258-16,2-10-314 0</inkml:trace>
  <inkml:trace contextRef="#ctx0" brushRef="#br0" timeOffset="-159751.33">19749 11843 1564 0,'0'0'506'16,"0"0"-209"-16,-140-95 219 0,73 72-266 15,-9 15-30 1,-7 8-27-16,-3 26-8 0,-5 25-35 16,-12 34-26-16,3 33-33 15,13 36-91-15,24 13 0 16,41-5 0-16,22-9 0 16,36-23 0-16,10-21 0 15,2-25 0-15,-4-22 0 16,3-12 0-16,10 0 0 15,15 0 0-15,13-6 0 16,6-17 0-16,3-19 0 16,6-8 0-16,18-21 0 15,18-31 0-15,-14-6 0 0,-12-2 0 16,-12-20 0 0,-21-20 0-16,-7-43 0 0,-15-19 0 15,-43-5 0-15,-24 11 0 16,-41 16 0-16,-19 3 0 15,3 29 0-15,7 25 0 16,6 33 0-16,2 18 0 16,-8 6 0-16,-5 10 0 15,1 13 0-15,19 8-62 16,18 22-472-16,27-4-774 0</inkml:trace>
  <inkml:trace contextRef="#ctx0" brushRef="#br0" timeOffset="-159596.15">21452 12244 2558 0,'0'0'897'15,"0"0"-897"-15,0 0-923 0</inkml:trace>
  <inkml:trace contextRef="#ctx0" brushRef="#br0" timeOffset="-154525.06">8593 10926 743 0,'0'0'311'16,"0"0"6"-16,0 0 19 16,0 0-15-16,0 0-80 0,0 0-75 15,0 0-10-15,0 0-24 16,-4 0-30-16,-3 0-14 16,-4 0-25-16,-2 0 20 15,2 0 12-15,-3 0-25 16,1 0 14-16,1 2-11 15,6 0-17-15,-1-2-1 16,5 2-16-16,2-2-10 16,0 0 5-16,0 0-14 15,0 0 5-15,0 0-11 16,0 0-4-16,0 0 9 16,2 3-19-16,19-2 0 15,14 3 7-15,14-1-6 0,15-3 15 16,30 0 2-1,30 0 2-15,28 0 8 0,6-8-2 16,-11-2 4-16,-15-1-6 16,-29 5-8-16,-18 2 22 15,-19 0-22-15,-1 3-5 16,8-2-3-16,14 1-8 16,9 0 0-16,-1 0 0 15,6 0 0-15,17-1-2 16,20 0 4-16,22-1-2 0,3 2 0 15,-14-2-6 1,-14 4 0-16,-35-2 5 0,-15 0 1 16,-19 0 14-16,-6 0-13 15,7-2-1-15,8 0 1 16,8 0-1-16,-10 0-1 16,-1 2 0-16,-3 0 1 15,-2 2 0-15,2 0 0 16,3 0 0-16,1 0 0 15,3 0-1-15,1-2-9 16,4-2 4-16,-1 2 6 16,0-2 6-16,-2 0 0 15,-6 0 1-15,-3 2-7 16,-7-2 0-16,-4 2-1 16,-4 2-5-16,-4-2 6 0,2 2 6 15,-3-2-6-15,-2 0 7 16,2 0-7-16,-5 0-1 15,-4-2 0-15,-1 2-8 16,-10 0 9-16,-8 2 0 16,-7 0 1-16,-7 0 0 15,-5 0-1-15,0 0 1 16,-2 0-2-16,0 0 1 0,0 0 0 16,0 0 7-16,0 0-7 15,0 0 0-15,0 0-1 16,0 0 1-16,0 0-1 15,0 0 1-15,0 0 0 0,0 0 4 16,0 0 2 0,0 0 0-16,0 0 6 0,0 0-10 15,0 0 2-15,0 0-4 16,0 0-9-16,0 0 9 16,0 0 2-16,0 0-2 15,0 0 1-15,0 0 0 16,0 0-1-16,0 0 0 15,0 0-8-15,0 0-23 16,0-4-65 0,-15 0-87-16,-8-2-657 0</inkml:trace>
  <inkml:trace contextRef="#ctx0" brushRef="#br0" timeOffset="-152964.5">13842 11339 1595 0,'0'0'494'0,"0"0"-218"16,0 0 196-16,0 0-201 15,0 0-42-15,0 0-91 16,0-7-23-16,0 7-8 0,0 0-49 16,0 0-13-16,0 0-25 15,0 7-13-15,0 12 23 16,0 9 0-16,0 5 8 15,7 8 5-15,0 5-11 16,4 6-7-16,3 4-1 16,3 2-22-16,3 6 20 15,5 3-20-15,2 3 2 16,-1 2 13-16,1 0-17 16,-1 2 0-16,1 3 0 0,5 1 0 15,-1 0 0 1,2 2 0-16,3 1 0 0,-1 0 0 15,6 2 0 1,-1-3 0-16,-1-4 0 0,2 1 0 16,-1-7 0-16,-2 0 0 15,-1-2 0-15,-2 0 0 16,-2-4 0 0,-4 1 0-16,0-3 0 0,-3 0 0 15,3-4 0-15,-2-2 0 16,-2-4 0-16,1-2 0 0,1 0 0 15,-2-1 0-15,1-1 0 16,-1 2 0-16,-1-2 0 16,-3 2 0-16,-2 3 0 15,-1-3 0-15,-3 2 0 16,2-2 0-16,-2 0 0 16,3-4 0-16,2-2 0 15,0-2 0-15,0-1 0 16,0-5 0-16,-4 0 0 15,-4-3 0-15,-2 2 0 0,-3-3 0 16,-1 0 0 0,1-2 0-16,0 0 0 0,-1-4 0 15,1 2 0 1,-1-6 0-16,-1 2 0 0,2 1 0 16,0-2 0-16,-3-2 0 15,2-2 0-15,1-1 0 16,2-1 0-16,-2-2 0 15,-1 2 0-15,3-5 0 16,1 2 0-16,-2 0 0 16,1 0 0-16,1-2 0 15,-2-2 0-15,-1 0 0 16,1 2 0-16,0-8 0 0,-4 4 0 16,0-2 0-16,-1 0 0 15,-3 0 0-15,2 0 0 16,-2-2 0-16,0-2 0 15,2 0 0 1,-2-2 0-16,0 0 0 0,0 0 0 16,0 0 0-16,2 0 0 15,0 0 0-15,2 0 0 16,4-8 0-16,1-16-54 16,-1 4-450-16,-8-4-475 0</inkml:trace>
  <inkml:trace contextRef="#ctx0" brushRef="#br0" timeOffset="-150759.08">11543 4355 2220 0,'0'0'630'0,"0"0"-431"16,0 0 45-16,0 0-115 15,0 0-92-15,0 0-25 16,11 66 33-16,7-16 54 16,2 11-6-16,0 1-24 15,3-2-7-15,-2-6-40 16,2-14 8-16,-3-10-10 15,1-14-8-15,-2-14 24 16,8-2 6-16,15-30 53 16,32-40-95-16,44-44 0 15,42-43 0-15,19-17 0 0,-31 25 0 16,-38 43 0-16,-50 44 0 16,-22 26 0-1,-5 6 0-15,-4 4 0 0,-8 6 0 16,-11 14 0-16,-7 4 0 15,-3 2 0-15,0 0 0 16,2 0 0-16,5 11 0 16,6 6 0-16,23 15-110 15,-3-4-272-15,-4-2-652 0</inkml:trace>
  <inkml:trace contextRef="#ctx0" brushRef="#br0" timeOffset="-149893.15">11857 7096 1739 0,'0'0'543'0,"0"0"-161"0,0 0 77 16,0 0-158-16,0 0-97 16,0 0-80-16,0 0-17 15,-20-78-29-15,20 80-38 16,0 20-16-16,0 16-22 16,14 14 5-16,8 11-7 15,4 3 6-15,1-6 1 16,2-8-7-16,0-10-6 15,0-14 0-15,0-14 12 16,7-14-3-16,11-5-2 0,28-50 51 16,46-47-29-16,39-48-23 15,20-31 0-15,1-5 0 16,-23 15 0-16,-44 45 0 16,-32 34 0-16,-31 31 0 15,-17 24 0-15,-7 2 0 16,-5 7 0-16,-7 6 0 15,-10 14 0-15,-5 8 0 16,3 0 0-16,1 0 0 16,9 6 0-16,12 6 0 15,21 2-56-15,-1-4-316 0,-16-6-977 16</inkml:trace>
  <inkml:trace contextRef="#ctx0" brushRef="#br1" timeOffset="-136429.39">14676 10218 1940 0,'0'0'511'16,"0"0"-429"-16,0 0 134 0,-58-120 1 16,42 86-90-16,5 2-55 15,0-2-12-15,-2-34-60 16,2 10-87-16,-3-8-935 15</inkml:trace>
  <inkml:trace contextRef="#ctx0" brushRef="#br1" timeOffset="-134692.28">8749 10676 593 0,'0'0'195'0,"0"0"-101"16,0 0-6-16,0 0-19 15,0 0-11-15,0 0-20 0,0 0-3 16,-71 14 30 0,65-12-23-16,-2 0-3 0,-1 0-13 15,-3 0-20-15,-5 0-6 16,0-2-26-16,-3 2 25 16,-3-2 1-16,6 0 19 15,-1 2 48-15,5-2 6 16,1 0-11-16,3 0 37 15,5 0 27-15,-2 0-11 16,0-2 10-16,0-2-14 16,-3 0-39-16,1 0 10 15,-4 2-7-15,1 2 1 0,2 0-18 16,2 0 9-16,5 0 5 16,0 0-24-16,2 0 22 15,0 0 29-15,0 0-14 16,0 0-12-16,0-2-12 15,0 2-16-15,0 0-15 16,0 0-28-16,11 0 5 16,5 0 13-1,4 0 1-15,5 0 30 0,6 0 10 16,0 0 15-16,7-6-7 16,-1 0-27-16,3-2-6 0,-1 2-13 15,-2 1-13-15,-3 4 8 16,-1 1-10-16,0 0-2 15,1 0 8-15,6 0-13 16,0 0-1-16,4 1 1 16,4-1 0-16,-6 0 12 15,-3 0-7 1,0 0 0-16,-6 0 7 0,1 0-12 16,-3 0-1-16,-2 3 0 15,2-1 0-15,0 0 4 16,-2-2-3-1,3 0 12-15,-3 0 10 0,0 0-13 16,-6 0 2-16,-2 0-10 0,-5 0-2 16,-3 0 8-16,-5 0-7 15,-3 0-1 1,0 0 7-16,-1 0-6 16,-2 0-1-16,-2 0 0 15,3 0 1-15,-3 0-3 16,0 0-5-16,-14 0-230 15,-8 0-669-15</inkml:trace>
  <inkml:trace contextRef="#ctx0" brushRef="#br1" timeOffset="-131988.22">8664 10858 768 0,'0'0'539'0,"0"0"-314"16,0 0 115-16,0 0-50 15,0 0-87-15,0 0-46 16,0 0-8-16,-96-12-34 16,96 12-52-16,0 0-1 15,0 0 28-15,0 0-20 16,0 0-2-16,21 0-28 16,16 0-1-16,19-4 23 15,36 0-40-15,32-6-13 16,-1 2 9-16,-11 2-15 15,-16 0 4-15,-32 4-7 0,1 2-10 16,-10 0 10-16,-19 0-25 16,-23 0 25-16,-13 0 4 15,-9 0 7-15,-26 0-11 16,-10 0-35-16,-10 0-8 16,-11-4 4-16,-5-2-17 15,-6-2 23-15,-8-2 32 16,-7 4-10-16,-1 0 11 15,4 6 1-15,6 0 5 16,14 0 27-16,15 0-3 16,19 6 12-16,20 0 7 0,15 0-38 15,6 0-10 1,41 2 11-16,37 2-6 0,43-4 17 16,39-4-23-16,13-2 0 15,-2 0-6-15,-17 0 1 16,-40-2 5-16,-24-2-23 15,-31 0 1-15,-20 2-2 16,-12 0-48-16,-8 0 30 16,-14-2 42-16,-11 0 20 15,-27-2-4-15,-20 0-16 16,-11 0-6-16,-8 0-2 16,-8 0-64-16,-6 2-50 0,-3 0 50 15,0 0 35-15,4 0 36 16,5 2 1-16,7 0 19 15,16 0 51-15,13 2 2 16,21 0-7-16,17 0-9 16,10 0-49-16,55 0 14 15,51 0 2-15,62 0-14 16,36 2 7-16,13-2-16 16,-2 0 0-16,-20 0 11 0,-7-8-11 15,-8 2 0-15,-23-2 0 31,-42 4 0-31,-42-2-6 0,-39 4 6 0,-26 0-12 16,-14 0 3-16,-4 2 9 16,-33 0 9-16,-50 0-9 15,-44 0-18-15,-35 14 9 16,-14 2-54-16,9-2-70 16,17-2 24-16,24-4 61 15,20-4 40-15,22-2 7 16,19-2 2-16,10 0 24 0,-7 2 47 15,1-2 0 1,1 0 23-16,17 0-3 0,16 0-1 16,12 0-20-16,11 0-16 15,4 0-9-15,4 0-46 16,34 0 1-16,42 0 10 16,65-12-5-16,74-2 7 15,45-4 2-15,24 0-4 16,-9 4-11-16,-30 6-9 15,-24 2 4-15,-53 2-1 16,-52 2-6-16,-53 2-18 16,-36 0-34-1,-18 0-11-15,-13 0 75 0,-22 0 5 0,-43 0 20 16,-20 8-13-16,-30 4-12 16,-26 4 10-16,-32 4-10 15,-10 0-36-15,5-2-2 16,8-2-8-16,16-4-7 15,5 2 31-15,1-2 17 16,5 2 5-16,29-4 8 16,30-2-2-16,30-2 10 15,19-4 7-15,6 0 11 0,8-2 11 32,10 0 5-32,11 0 21 0,51 0-54 0,61 0 13 15,62-10 4-15,34 0-26 31,23 0-8-31,-2 6-1 16,-8 0 1-16,4 2 7 16,-1-4-7-16,-7 2 2 15,-16-2-2-15,-48 0-11 16,-44 2-37-16,-49 0-47 16,-29 4 26-16,-17-2 36 15,-14 2 33-15,-14 0 69 16,-39 0-28-16,-21 0-40 0,-32 12 20 15,-31 2-21-15,-31 4 1 16,-13-4 8-16,5-4-8 16,5-4-1-16,10-6 0 15,-6 0-5-15,-1 0 5 16,12 0 0-16,32 0 12 16,36 0 39-16,36 0-3 15,25 0 17-15,9-2-16 16,13-2-13-16,5 2 5 15,71-2-34-15,81 0 4 16,80 0-2-16,42 0-8 0,11 0-1 16,-21 0 0-16,-44-2 1 15,-18 2-1-15,-19-2 0 16,-42 2 0-16,-39-2-1 16,-35 2-6-16,-22 2-20 15,-10 0 0-15,-8 0 10 16,-8 0 17-16,-13 0 15 15,-6 2 27-15,0-4 6 16,-16 0-33-16,-11-2-7 16,-11 2-8-16,-11 0 3 0,-18 4-4 15,-35 0 1-15,-45 0-9 16,-49 18 9-16,-20 6 0 16,10 0-1-16,48-4-5 15,54-8-11-15,34-8 17 16,24-4-1-16,1 0 1 15,14 0 1-15,20 0 0 16,31-4 19-16,91-16-20 16,80-6 1-16,48-2 3 15,20 2-4-15,-16 4-2 16,-34 4-4-16,-17 4 6 0,-43 0 0 0,-42 4 0 16,-47 2-5-1,-29 4 4 1,-11 2-15-16,-15-2 13 15,-5 4 3-15,-36 0 1 16,-31 0 0-16,-37 0 6 16,-39 10-5-16,-42 14-4 15,-17 6-8-15,9-2-10 16,20 2 1-16,34-6-19 0,31-4 24 16,27-4 13-16,31-8 0 15,15-2 1-15,14-4 0 16,11-2 13-16,10 0 40 15,50-6-52-15,66-20 7 16,52-4 2-16,34-2-4 16,2 6-6-16,-16 6 0 15,-32 8 0-15,-37 2-1 16,-34 6-9-16,-33 2 4 16,-25 2 5-16,-10 0-25 15,-10 0-15-15,-7 0 13 0,-24 0 15 16,-32 0 12-16,-15 0-22 15,-32 4 20-15,-33-2-5 16,-49-2 16-16,-27 2-1 16,-6 0-7-16,13 0-1 15,53 0 0-15,44 0 2 16,43 0 7-16,32-2 32 16,14 0-8-16,19 0 26 15,42 0-35-15,86-6-22 16,70-6 14-16,33-2-15 0,8 4 0 15,-29 4-8-15,-48 0-13 16,-35 1 2-16,-42 2-22 16,-34 1 2-16,-22 0 38 15,-11-2-17-15,-18 0 18 16,-3 0 35-16,-63-4-22 16,-55-1 2-16,-50 4-15 15,-32-1 0-15,-6 3-7 16,15 3-10-16,36 0-8 15,35 0 24-15,39 0-4 16,32 3 4-16,28-1 1 0,10 0 0 16,14 1 13-1,36 0-13-15,78-2 0 0,64-1 27 16,34 0-26 0,6 0 12-16,-20-1-13 0,-30-7 2 15,-17-2-4-15,-33 1-4 16,-38 4 6-16,-30 2-4 15,-23 3 10-15,-10 0-4 16,-13 0-1-16,-4 0 17 16,-6 0 66-16,-23 0-63 15,0 3-15-15,6 1-6 16,23-4-25-16,10 0-224 16,16 0-735-16</inkml:trace>
  <inkml:trace contextRef="#ctx0" brushRef="#br1" timeOffset="-130562.34">13785 11255 1058 0,'0'0'353'0,"0"0"-93"16,0 0 12-16,0 0 4 0,0 0-80 15,0 0-15-15,0 0-9 16,-54-66-10-1,54 64-39-15,0 2-3 0,-2 0 28 16,2 0-19-16,-2 0-41 16,2 0-20-16,0 0-38 15,0 0-15-15,0 0-15 16,2 10-5-16,11 2 5 16,3 4 0-16,1 0 0 15,2 3 9-15,1 4-8 16,-3 5 0-16,1 7 9 15,-2 5-1-15,0 8 8 16,-1 6 7-16,3 8-5 0,-1 4 20 16,4 7-3-16,3 3 3 15,1 0 15-15,4 2-25 16,-1 2-2 0,6-1 10-16,0 1-7 0,3 4 8 15,3 2-26-15,3 4 7 16,-1 3-19-16,0 3 0 15,-1-2 0-15,-1 2 0 16,-3-3 0-16,1-3 0 16,-1-4 0-16,-4-2 0 15,-4-5 0-15,-3-3 0 0,-6-8 0 16,1-4 0-16,-6-4 0 16,3-6 0-16,1-4 0 15,6-4 0-15,0 1 0 16,2-1 0-16,2-2 0 15,0 0 0-15,-3 0 0 32,1-2 0-32,-3 2 0 0,-1-4 0 0,-1 1 0 15,-5-3 0 1,4-2 0-16,-3 0 0 0,-1-2 0 0,4 0 0 16,-2 0 0-1,2 0 0-15,-1 0 0 0,-3-2 0 16,1 0 0-1,-2-1 0-15,2-1 0 0,-5 2 0 16,5 0 0-16,-2 0 0 31,1 2 0-31,-1-2 0 16,2 2 0-16,0 0-11 0,-1-4-7 16,-1-2 18-16,1-2-20 15,-3-4 20-15,1-4-1 16,-1-1 2-16,-1-3 2 0,3-2-3 15,0 2 0-15,0 0-7 16,1 4 5-16,-3-4-4 16,-1 2 5-16,-2-4-28 15,0-2 7-15,-4 0-35 16,-1-6-14 0,0 0 37-16,-4 2 10 0,0-2 12 15,-2 0 12-15,0 4-11 16,0 2 10-16,-2-6-73 15,-23-4-199-15,0 0-445 0,-2-8-1011 16</inkml:trace>
  <inkml:trace contextRef="#ctx0" brushRef="#br1" timeOffset="-130121.68">14390 11386 677 0,'0'0'288'0,"0"0"-129"16,0 0-54-16,0 0-105 15,0 0-7-15,0 0-129 0,0 0-49 16,-6-57 78-16,2 43 107 15,-5 0 18-15,-7 5 10 16,-15 4-28-16,2 5-111 16,0 0-591-16</inkml:trace>
  <inkml:trace contextRef="#ctx0" brushRef="#br1" timeOffset="-129194.18">14390 11386 155 0,'-142'-83'535'0,"131"73"-446"15,-7-2-21 1,-4 0 17-16,1 0 12 0,2 2 32 16,1 2 61-1,0 0-76-15,5 0-63 0,0 0 4 16,-1-2 55-16,1 2 85 16,-1-2 35-16,3 0 2 15,0 2-73-15,2 0-18 16,4 2-39-16,1 4 22 15,4 0-6-15,-2 2-42 16,2 0 8 0,0 0-18-16,0 0-20 0,0 0-7 15,0 10-22-15,0 8 51 16,0 6 7-16,8 8-16 16,6 8 28-16,1 8-14 0,6 11-23 15,-2 9-8-15,4 8-26 16,-1 6-5-1,1 10 4-15,-1 2-15 0,2 7 20 16,3-3-20-16,11 14 11 16,9 13 10-16,9 13-20 15,4 2 9-15,-7-11 8 16,-8-27-6-16,-14-26 15 16,9 14-4-16,-5-15-2 15,1-1 6-15,5 12-27 16,-6-14 12-16,1 9-2 0,1 9-2 15,-1-8 8-15,-7-4-14 16,-4-3 8-16,-3-6-10 16,-5-2 1-16,4-3-1 15,-3-2 1-15,1-3-1 16,4-5 12 0,2-3-11-16,-1-2 6 0,5-5-5 15,3-4-1-15,-1-4-2 16,-2-2-4-16,-5-6 5 15,-2 0 10-15,-9-4-3 16,-1 0-7 0,-6 2 0-16,1-3-3 0,-3-1 2 15,1 0-5-15,2-2 6 0,-1 0 8 16,-1 0-7-16,-1-2-1 16,2 2 0-16,0 0-2 15,-2 0 2-15,0 2-8 16,3 0 8-16,-3 2 10 15,4 0-9-15,0 0-1 32,1 4 0-32,-1 0-3 0,4 2-6 0,-1 2 9 15,0 3 0-15,-2-5 8 16,2 0-8-16,-4-2 0 0,0-4 0 31,0-8 0-31,-3-2-1 16,-2-4-5-16,0-6 6 15,0-4 8-15,-2 2-7 16,3-2-1-16,-3 0 0 16,2 0-10-16,0 0 4 15,0 0-6-15,0 0 1 16,1-2 5-16,-1-12-37 16,1-10-29-16,1-6-206 15,0-18-264-15,1 8-280 16,-1 8-474-16</inkml:trace>
  <inkml:trace contextRef="#ctx0" brushRef="#br1" timeOffset="-129099.66">15658 14812 2277 0,'0'0'762'0,"0"0"-509"15,0 0-231-15,0 0-22 16,0 0-1193-16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19:57.851"/>
    </inkml:context>
    <inkml:brush xml:id="br0">
      <inkml:brushProperty name="width" value="0.05" units="cm"/>
      <inkml:brushProperty name="height" value="0.05"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136 341 5224 0 0,'0'0'0'0'0,"1"0"0"0"0,0 1 0 0 0,3 2 0 0 0,-1 0 578 0 0,9 7-146 0 0,0-2 78 0 0,4 4 2 0 0,-1-2 597 0 0,-1-2-170 0 0,-3-3 85 0 0,-2-4 9 0 0,-3-2-422 0 0,1-5 139 0 0,-1 0-83 0 0,2-5 17 0 0,-1 1-211 0 0,3-6 61 0 0,-1 2-30 0 0,1-5 9 0 0,-2 4-236 0 0,0-5 78 0 0,-3 5-27 0 0,1-4-11 0 0,-3 4-61 0 0,1-4 17 0 0,-1 3 1 0 0,0-4-4 0 0,0 4-63 0 0,0-7 28 0 0,0 4-22 0 0,-1-4 14 0 0,-1 5-61 0 0,-1-3 37 0 0,-1 5-32 0 0,-2 0 26 0 0,0 5-54 0 0,-3 2 15 0 0,0 3-6 0 0,-7 4 0 0 0,-5 5-18 0 0,-7 5 4 0 0,-4 4-11 0 0,-3 6 12 0 0,-1 5-33 0 0,-1 5 1 0 0,0 4 8 0 0,4 2-5 0 0,5 2-26 0 0,3 0 27 0 0,5-1-19 0 0,6-1 5 0 0,5-2 9 0 0,5-2-13 0 0,6-2 14 0 0,4-3-14 0 0,3-2-14 0 0,3-1 3 0 0,1-3-2 0 0,3-1 0 0 0,4-1-18 0 0,3-2 14 0 0,1-1-15 0 0,2 0 14 0 0,1 1-33 0 0,-3 1 10 0 0,-2 2-4 0 0,-3 0 10 0 0,-2 2-32 0 0,-2-2 20 0 0,-4 1-17 0 0,-3-1 23 0 0,-4 2-44 0 0,-5 3 23 0 0,-3 2 1 0 0,-6 3-11 0 0,-4 3-14 0 0,-7 2 13 0 0,-5 2-6 0 0,-4-1 2 0 0,-3-2-9 0 0,0-3 2 0 0,0-3-1 0 0,1-4 10 0 0,3-5-22 0 0,1-5 16 0 0,4-4 4 0 0,4-3-11 0 0,4-3-5 0 0,2-2 11 0 0,5-2-14 0 0,0 0 14 0 0,2-1-5 0 0,0 0 2 0 0,2 0 0 0 0,0-2 19 0 0,1 2-15 0 0,0-1 15 0 0,1 2-14 0 0,0 0 23 0 0,0 0-7 0 0,0-1 13 0 0,1 1-13 0 0,4 1 23 0 0,4 2-25 0 0,4 3 26 0 0,5 1-8 0 0,6 1-6 0 0,5 0 12 0 0,5 0 5 0 0,3-1-20 0 0,2-3 25 0 0,1-2-17 0 0,-1-4 5 0 0,0-4-1 0 0,-2-5 10 0 0,0-5-32 0 0,-2-4 20 0 0,-1-4-17 0 0,-2-3 23 0 0,-4-3-35 0 0,-5 0 11 0 0,-4-2 6 0 0,-3-1-13 0 0,-4 0-14 0 0,-4-1 22 0 0,-2 1-17 0 0,-3-2 5 0 0,-3 0-10 0 0,-2-1 2 0 0,0-2-1 0 0,-1-2 0 0 0,-1-3-9 0 0,-1-5 21 0 0,-1-3-25 0 0,0-2 17 0 0,1 2-15 0 0,2 3 4 0 0,0 5-1 0 0,2 6 10 0 0,1 8-13 0 0,1 9 14 0 0,1 7-14 0 0,0 8 14 0 0,0 4-14 0 0,-1 5 14 0 0,1 6-5 0 0,0 5 2 0 0,3 10 10 0 0,1 9-13 0 0,1 9 4 0 0,-1 8-1 0 0,0 4 10 0 0,-2 1-4 0 0,-1 0 12 0 0,-1-1-13 0 0,0-3 14 0 0,0-2 5 0 0,2-1-11 0 0,1 0 4 0 0,2-1-1 0 0,4 1 0 0 0,2-1 0 0 0,2-1 10 0 0,1-1-13 0 0,2-3 4 0 0,2-3 9 0 0,3-3-13 0 0,1-4-5 0 0,3-4 20 0 0,1-4-16 0 0,0-6 15 0 0,1-5-23 0 0,1-6 6 0 0,-2-6-2 0 0,0-5 19 0 0,-1-6-34 0 0,-1-6 11 0 0,0-4-4 0 0,-2-4 10 0 0,-1-4-13 0 0,-2-5 14 0 0,-2-2-14 0 0,-3-3 4 0 0,-3-2-10 0 0,-3 0 2 0 0,-3 1-1 0 0,-3 2 10 0 0,-3 4-13 0 0,-3 4 4 0 0,-3 3-1 0 0,-2 6 0 0 0,0 6-9 0 0,-2 6 12 0 0,-2 5-5 0 0,0 7 2 0 0,-2 7 0 0 0,-1 6 0 0 0,0 6 0 0 0,-2 5 0 0 0,0 5 0 0 0,-1 5 0 0 0,1 3 0 0 0,2 2 0 0 0,4-1 0 0 0,5 0 0 0 0,5-4 0 0 0,5-2 10 0 0,7-4-13 0 0,3-5 14 0 0,4-5-14 0 0,3-6 14 0 0,3-6-5 0 0,3-6 2 0 0,2-4 0 0 0,3-5 10 0 0,1-5-22 0 0,1-6 6 0 0,2-4-2 0 0,-1-4 10 0 0,-1-4-13 0 0,-4-4 4 0 0,-3-2-1 0 0,-4-2 0 0 0,-4-1-9 0 0,-4-1 12 0 0,-3-1-5 0 0,-3-1 2 0 0,-3-2-18 0 0,-3-2 14 0 0,-2-2-6 0 0,-2 0 2 0 0,0 0 0 0 0,-1 1 0 0 0,0 3 0 0 0,0 5 10 0 0,-1 6-13 0 0,-1 8 4 0 0,1 7-10 0 0,0 9 21 0 0,0 5-16 0 0,2 5 15 0 0,-1 4-5 0 0,-1 7 2 0 0,0 8 0 0 0,0 10 0 0 0,0 6 0 0 0,1 5 0 0 0,2 3 0 0 0,4-1 10 0 0,1 0-13 0 0,0 0 23 0 0,0 1-16 0 0,-3 2 15 0 0,0 3-14 0 0,-2 2 14 0 0,2 2-5 0 0,0 1 21 0 0,1 2-15 0 0,1 2 15 0 0,0-1-5 0 0,1-2 21 0 0,-1-2-15 0 0,1-1 15 0 0,0-4-5 0 0,1-3-7 0 0,-2-9 12 0 0,0-6-14 0 0,-1-7 4 0 0,-1-3-10 0 0,-2-5 12 0 0,0-2-5 0 0,0-2-16 0 0,-2-2 4 0 0,1-3-2 0 0,0 1 10 0 0,0-3-22 0 0,0 1 6 0 0,0-2-2 0 0,-1-1 19 0 0,1-1-34 0 0,0-1 21 0 0,1-3-8 0 0,0-5 12 0 0,0-7-32 0 0,1-8 20 0 0,0-10-8 0 0,1-11 2 0 0,0-7-9 0 0,0-8 2 0 0,1-4-1 0 0,1-3 10 0 0,0-1-13 0 0,1 0 4 0 0,0 2-1 0 0,1 4 0 0 0,1 6-9 0 0,0 5 12 0 0,1 9-5 0 0,-1 8 2 0 0,-1 7-9 0 0,0 5 12 0 0,-1 7-14 0 0,0 2 14 0 0,-2 4-14 0 0,2-2 14 0 0,-1 2-14 0 0,1 0 14 0 0,-1 1-23 0 0,1 0 16 0 0,-1 1-6 0 0,2 0 12 0 0,0 1-13 0 0,1 0 14 0 0,0 2-5 0 0,2 1 2 0 0,-2 1-9 0 0,2 1 12 0 0,0 4-5 0 0,0 4 2 0 0,-1 4-9 0 0,-1 4 12 0 0,-4 4-5 0 0,-3 5 2 0 0,-5 2-9 0 0,-4 3 12 0 0,-7 2-5 0 0,-6 1 2 0 0,-5 0-9 0 0,-4-1 12 0 0,-3-2-5 0 0,-1-4 2 0 0,0-3-18 0 0,1-4 23 0 0,7-5-8 0 0,3-3 3 0 0,7-4-18 0 0,2-1 14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19:58.089"/>
    </inkml:context>
    <inkml:brush xml:id="br0">
      <inkml:brushProperty name="width" value="0.05" units="cm"/>
      <inkml:brushProperty name="height" value="0.05" units="cm"/>
      <inkml:brushProperty name="color" value="#AE198D"/>
      <inkml:brushProperty name="inkEffects" value="galaxy"/>
      <inkml:brushProperty name="anchorX" value="-2252.91699"/>
      <inkml:brushProperty name="anchorY" value="-1533.54053"/>
      <inkml:brushProperty name="scaleFactor" value="0.5"/>
    </inkml:brush>
  </inkml:definitions>
  <inkml:trace contextRef="#ctx0" brushRef="#br0">3 166 14968 0 0,'0'0'0'0'0,"-1"-2"0"0"0,0 1 0 0 0,0-1 0 0 0,3-2 0 0 0,-1 0 410 0 0,7 1-107 0 0,0 1 46 0 0,4 1 14 0 0,-2 0 238 0 0,2-4-49 0 0,-3 0 20 0 0,0-6 15 0 0,-2 0-331 0 0,5-5 113 0 0,-3 3-70 0 0,5-4 17 0 0,-2 3-211 0 0,5-1 70 0 0,-3 4-33 0 0,7 1 2 0 0,3 3-65 0 0,5 2 18 0 0,4 1-9 0 0,4 3 10 0 0,4 2-50 0 0,5 1 33 0 0,-27 0-11461 0 0,0 0-1753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19:58.561"/>
    </inkml:context>
    <inkml:brush xml:id="br0">
      <inkml:brushProperty name="width" value="0.05" units="cm"/>
      <inkml:brushProperty name="height" value="0.05" units="cm"/>
      <inkml:brushProperty name="color" value="#AE198D"/>
      <inkml:brushProperty name="inkEffects" value="galaxy"/>
      <inkml:brushProperty name="anchorX" value="-3521.62402"/>
      <inkml:brushProperty name="anchorY" value="-2221.90527"/>
      <inkml:brushProperty name="scaleFactor" value="0.5"/>
    </inkml:brush>
  </inkml:definitions>
  <inkml:trace contextRef="#ctx0" brushRef="#br0">1 201 14672 0 0,'0'0'0'0'0,"2"1"89"0"0,-1-1-13 0 0,0 0 85 0 0,5 4 82 0 0,0 0 44 0 0,1 2 1 0 0,-1-2 280 0 0,-4-2-81 0 0,-1-2 41 0 0,-2-2 19 0 0,0-2-211 0 0,-1-3 61 0 0,0-1-29 0 0,1-6 10 0 0,0 2-190 0 0,3-6 54 0 0,1 2-26 0 0,5-3 10 0 0,0 2-13 0 0,6-2 4 0 0,-2 4-1 0 0,6-1 0 0 0,-3 4 10 0 0,6-1 6 0 0,-4 3-11 0 0,5 2 14 0 0,-4 3-14 0 0,9 1 4 0 0,-4 2-1 0 0,5 4 0 0 0,-4 0-46 0 0,1 6 3 0 0,-5 0 6 0 0,0 9-14 0 0,-5-2-5 0 0,0 9 20 0 0,-1 4-16 0 0,-1 3 15 0 0,-3 3-51 0 0,-2 2 24 0 0,-4 1-19 0 0,-2 0 14 0 0,-3 1-51 0 0,-1-1 33 0 0,-3-1-21 0 0,-2 0 5 0 0,-3 1-19 0 0,-5 2 4 0 0,-3 0-11 0 0,-4-1 21 0 0,-3 0-35 0 0,0 0 11 0 0,-3-2 6 0 0,1-1-13 0 0,0-2-14 0 0,0-1 3 0 0,2-2-2 0 0,0-2 10 0 0,4-3-13 0 0,4-3 4 0 0,3-2-1 0 0,4-5 0 0 0,3-4-28 0 0,4-3 27 0 0,1-4-10 0 0,1-2 3 0 0,2-1-9 0 0,1-1-7 0 0,3-1 11 0 0,6-2 5 0 0,6-2-20 0 0,9-2 6 0 0,7-3-2 0 0,5-3 9 0 0,4-1-21 0 0,1-2 16 0 0,0 0-5 0 0,1 0-8 0 0,2 2 2 0 0,2 2-1 0 0,0 3 9 0 0,1 3-2 0 0,-1 4-27 0 0,1 3 8 0 0,-2 4 5 0 0,-2 2-2 0 0,-5 3-18 0 0,-5 1 25 0 0,-5 1-28 0 0,-5 1 18 0 0,-8-3-24 0 0,-5 1 16 0 0,-4-3-14 0 0,-5 2 12 0 0,-2-3-22 0 0,-3 2 7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19:58.733"/>
    </inkml:context>
    <inkml:brush xml:id="br0">
      <inkml:brushProperty name="width" value="0.05" units="cm"/>
      <inkml:brushProperty name="height" value="0.05" units="cm"/>
      <inkml:brushProperty name="color" value="#AE198D"/>
      <inkml:brushProperty name="inkEffects" value="galaxy"/>
      <inkml:brushProperty name="anchorX" value="-5285.3623"/>
      <inkml:brushProperty name="anchorY" value="-3802.77783"/>
      <inkml:brushProperty name="scaleFactor" value="0.5"/>
    </inkml:brush>
  </inkml:definitions>
  <inkml:trace contextRef="#ctx0" brushRef="#br0">10 0 17983 0 0,'0'0'0'0'0,"0"0"0"0"0,1 0 0 0 0,-1 0 0 0 0,1 0 0 0 0,0 0 448 0 0,-2 1-128 0 0,0 0 64 0 0,-2 1 0 0 0,1 0 187 0 0,0 0-54 0 0,0-1 18 0 0,1-1 21 0 0,0 1-287 0 0,3 0 83 0 0,0 1-30 0 0,4 4-13 0 0,1-1-220 0 0,5 7 54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19:58.875"/>
    </inkml:context>
    <inkml:brush xml:id="br0">
      <inkml:brushProperty name="width" value="0.05" units="cm"/>
      <inkml:brushProperty name="height" value="0.05" units="cm"/>
      <inkml:brushProperty name="color" value="#AE198D"/>
      <inkml:brushProperty name="inkEffects" value="galaxy"/>
      <inkml:brushProperty name="anchorX" value="-6163.70654"/>
      <inkml:brushProperty name="anchorY" value="-4696.79785"/>
      <inkml:brushProperty name="scaleFactor" value="0.5"/>
    </inkml:brush>
  </inkml:definitions>
  <inkml:trace contextRef="#ctx0" brushRef="#br0">33 0 15272 0 0,'0'0'0'0'0,"-4"3"0"0"0,1-1 0 0 0,1 0 0 0 0,-7 7 0 0 0,0 1 476 0 0,5 3-127 0 0,3-2 47 0 0,4 0 25 0 0,1-2 282 0 0,-1-1-81 0 0,-2-1 42 0 0,0-1 10 0 0,-1-1-293 0 0,-1-1 75 0 0,0-1 403 0 0,1-3-709 0 0,5-3 73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19:59.032"/>
    </inkml:context>
    <inkml:brush xml:id="br0">
      <inkml:brushProperty name="width" value="0.05" units="cm"/>
      <inkml:brushProperty name="height" value="0.05" units="cm"/>
      <inkml:brushProperty name="color" value="#AE198D"/>
      <inkml:brushProperty name="inkEffects" value="galaxy"/>
      <inkml:brushProperty name="anchorX" value="-5304.33838"/>
      <inkml:brushProperty name="anchorY" value="-3945.73096"/>
      <inkml:brushProperty name="scaleFactor" value="0.5"/>
    </inkml:brush>
  </inkml:definitions>
  <inkml:trace contextRef="#ctx0" brushRef="#br0">0 21 16687 0 0,'0'0'0'0'0,"2"0"0"0"0,-1 0 0 0 0,6 1 0 0 0,-1 1 467 0 0,5 5-115 0 0,-1 0 43 0 0,4 1 26 0 0,-3-1 263 0 0,3 0-84 0 0,-3-2 51 0 0,5-4 5 0 0,5-3-347 0 0,7-3 110 0 0,5-2-53 0 0,3 0 2 0 0,1-2-252 0 0,-1 1 72 0 0,-2-1-36 0 0,-2 2 19 0 0,-4 1-99 0 0,-4 1 29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19:59.988"/>
    </inkml:context>
    <inkml:brush xml:id="br0">
      <inkml:brushProperty name="width" value="0.05" units="cm"/>
      <inkml:brushProperty name="height" value="0.05" units="cm"/>
      <inkml:brushProperty name="color" value="#AE198D"/>
      <inkml:brushProperty name="inkEffects" value="galaxy"/>
      <inkml:brushProperty name="anchorX" value="-6579.8125"/>
      <inkml:brushProperty name="anchorY" value="-4769.13525"/>
      <inkml:brushProperty name="scaleFactor" value="0.5"/>
    </inkml:brush>
  </inkml:definitions>
  <inkml:trace contextRef="#ctx0" brushRef="#br0">291 176 5016 0 0,'0'0'0'0'0,"-1"0"0"0"0,1 0 0 0 0,-1 0 0 0 0,-4 1 0 0 0,1 0 1138 0 0,-4 2-324 0 0,1 0 171 0 0,-4 1-12 0 0,1-1-294 0 0,-5-2 93 0 0,2 0-45 0 0,-4-2 1 0 0,3-1-532 0 0,-2 0 161 0 0,3 1-78 0 0,-3 0 10 0 0,4 0-226 0 0,-6 1 83 0 0,3 0-55 0 0,-3-1 17 0 0,4 0-52 0 0,-1 1 15 0 0,4-1-7 0 0,2-1 0 0 0,3 1 74 0 0,0 0-20 0 0,2 0 10 0 0,0-1 9 0 0,1 1 100 0 0,0 0-27 0 0,1 0 14 0 0,3 1 0 0 0,0 0 65 0 0,5 0-9 0 0,0 0 7 0 0,13 0 1 0 0,9 0 93 0 0,13 0-17 0 0,11 0 10 0 0,8 0 2 0 0,9 0-37 0 0,4 0 20 0 0,5-2-18 0 0,6 0 14 0 0,8 0 23 0 0,10-1-6 0 0,8-1 4 0 0,8-1 10 0 0,5 0-97 0 0,4-2 38 0 0,2 0-26 0 0,2 1 14 0 0,-1 1-107 0 0,0 0 49 0 0,-2-1-29 0 0,-1 0 5 0 0,-2-1-75 0 0,-1-1 39 0 0,-4-1-25 0 0,-4 1 15 0 0,-7-1-51 0 0,-7 0 14 0 0,-7 0-6 0 0,-9 0 10 0 0,-10 0-88 0 0,-11 2 36 0 0,-10 1-25 0 0,-10 0 14 0 0,-9 2-51 0 0,-9 1 24 0 0,-8 1-19 0 0,-6 1 14 0 0,-5 0-14 0 0,-2 1 4 0 0,-4 0-1 0 0,-1 0 10 0 0,-1 1-22 0 0,0-1 16 0 0,-1 0-6 0 0,0 0-7 0 0,1 0 21 0 0,-1 0-7 0 0,1 0-6 0 0,0 2 21 0 0,0-1-7 0 0,1 3 3 0 0,0-1 0 0 0,2 1 0 0 0,0-1 10 0 0,1 0-4 0 0,0 0 2 0 0,2-1 10 0 0,-1-1-41 0 0,3 0 31 0 0,-1-1-11 0 0,-1 0 3 0 0,0 0-18 0 0,-1 0-5 0 0,-1 0 10 0 0,0 0-14 0 0,-1-1-14 0 0,0 2 3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20:06.675"/>
    </inkml:context>
    <inkml:brush xml:id="br0">
      <inkml:brushProperty name="width" value="0.05" units="cm"/>
      <inkml:brushProperty name="height" value="0.05" units="cm"/>
      <inkml:brushProperty name="color" value="#AE198D"/>
      <inkml:brushProperty name="inkEffects" value="galaxy"/>
      <inkml:brushProperty name="anchorX" value="-10402.60547"/>
      <inkml:brushProperty name="anchorY" value="-5468.28711"/>
      <inkml:brushProperty name="scaleFactor" value="0.5"/>
    </inkml:brush>
  </inkml:definitions>
  <inkml:trace contextRef="#ctx0" brushRef="#br0">105 323 96 0 0,'0'0'0'0'0,"1"-2"0"0"0,-1 1 0 0 0,0 0 0 0 0,6-1 0 0 0,-1 0 0 0 0,7 3 0 0 0,-2 0 0 0 0,4 1 0 0 0,-1-1 0 0 0,-2-4 0 0 0,-3 0 0 0 0,-2-8 0 0 0,-2 1 579 0 0,2-10-175 0 0,1-4 94 0 0,0-4-3 0 0,0-2 337 0 0,0-1-87 0 0,-1 1 46 0 0,1 2 10 0 0,0 3-348 0 0,-1 4 101 0 0,-2 6-60 0 0,1 2 22 0 0,-2 5-137 0 0,0 0 40 0 0,-1 3-19 0 0,-2 1 0 0 0,-1 2-112 0 0,-1 1 50 0 0,0 1-30 0 0,-3 4 6 0 0,-2 6-49 0 0,-4 6 4 0 0,-3 7 6 0 0,-5 7 5 0 0,-2 6-11 0 0,-2 6 5 0 0,-2 5 7 0 0,1 4-2 0 0,2 3 1 0 0,2 3-10 0 0,1 3 13 0 0,4 2 5 0 0,2 2-11 0 0,1 3 14 0 0,4 1-14 0 0,3 0 14 0 0,2-1 33 0 0,2-2-9 0 0,5-4 14 0 0,2-2-12 0 0,3-5-14 0 0,2-3 3 0 0,4-6 8 0 0,3-2-13 0 0,15 5 555 0 0,-20-37-418 0 0,-1 0 0 0 0,23 15-1 0 0,-17-13-505 0 0,28 15-1 0 0,16 2 416 0 0,-7-11-206 0 0,-11-8 14 0 0,-10-8-51 0 0,-10-4 5 0 0,-9-3 6 0 0,-5-2-14 0 0,-5 0-33 0 0,-2 0 9 0 0,-2 2-5 0 0,0 0 0 0 0,0 2-9 0 0,-1 1 2 0 0,1 0-1 0 0,-1 1 10 0 0,0 0-22 0 0,0 0 16 0 0,-1 1-6 0 0,1-2 12 0 0,0 1-32 0 0,0-1 10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20:09.203"/>
    </inkml:context>
    <inkml:brush xml:id="br0">
      <inkml:brushProperty name="width" value="0.05" units="cm"/>
      <inkml:brushProperty name="height" value="0.05" units="cm"/>
      <inkml:brushProperty name="color" value="#AE198D"/>
      <inkml:brushProperty name="inkEffects" value="galaxy"/>
      <inkml:brushProperty name="anchorX" value="-11617.87402"/>
      <inkml:brushProperty name="anchorY" value="-7359.26904"/>
      <inkml:brushProperty name="scaleFactor" value="0.5"/>
    </inkml:brush>
  </inkml:definitions>
  <inkml:trace contextRef="#ctx0" brushRef="#br0">130 165 9944 0 0,'0'0'0'0'0,"6"2"110"0"0,0-1 218 0 0,12 2-14 0 0,0-1 62 0 0,6 1 18 0 0,-3-1 192 0 0,-3-1-36 0 0,-5 0 24 0 0,-4-1 2 0 0,-5 1-458 0 0,-2-1 150 0 0,-1 0-70 0 0,-2 1-8 0 0,0 1-155 0 0,0 4 44 0 0,0 0-23 0 0,0 3 0 0 0,0-1-47 0 0,-1 0 4 0 0,0-1-3 0 0,1-2 7 0 0,0-1-21 0 0,0-2 7 0 0,1 0-3 0 0,-2-2 9 0 0,0 0-12 0 0,-3 2 14 0 0,1 0-4 0 0,-6 1 1 0 0,0-1 9 0 0,-5-1-12 0 0,0 0 5 0 0,-5-5 7 0 0,3 1-2 0 0,-8-5 19 0 0,5 0-23 0 0,-4-5 17 0 0,4 1 13 0 0,2-4-3 0 0,5 2 2 0 0,1-4 9 0 0,4 4-21 0 0,1-4 25 0 0,3 3-17 0 0,1-3 15 0 0,1 5-23 0 0,1-2 16 0 0,1 4-15 0 0,1-2 14 0 0,1 4-4 0 0,1-1 19 0 0,1 3-14 0 0,2 1 6 0 0,-1 2 26 0 0,3 2-8 0 0,-2 1 4 0 0,8 4 0 0 0,-2 0 37 0 0,10 8-10 0 0,3 5 14 0 0,2 6-12 0 0,1 6 42 0 0,-3 5-13 0 0,-1 5 6 0 0,-3 3 10 0 0,-2 2-4 0 0,-4 2-7 0 0,-4 0 12 0 0,-3-1-5 0 0,-2-1-26 0 0,-2-1 18 0 0,-1-1-17 0 0,-2-1 14 0 0,-3-1-42 0 0,-1-1 31 0 0,-2 0-20 0 0,-3-2 15 0 0,-1-2-33 0 0,-2-4 10 0 0,-1-3 6 0 0,-2-5-4 0 0,0-4-16 0 0,-1-5 14 0 0,-1-4-15 0 0,0-3 23 0 0,0-3-35 0 0,-1-2 2 0 0,0-2 8 0 0,0-3-5 0 0,1-2-7 0 0,0-3 12 0 0,2-2-5 0 0,3-3 2 0 0,2-2-28 0 0,2-1 18 0 0,3 1-17 0 0,1-1 14 0 0,2 4-23 0 0,0 1 6 0 0,2 2-2 0 0,0 0 0 0 0,0 3-28 0 0,4 2 27 0 0,0 1-19 0 0,3 3 15 0 0,2 2-23 0 0,2 4 6 0 0,3 3-2 0 0,2 3 19 0 0,3 4-34 0 0,1 2 11 0 0,2 3-4 0 0,1-2 10 0 0,1-1-13 0 0,0-3 14 0 0,0-4-14 0 0,0-4 4 0 0,-2-2-1 0 0,-1-4 10 0 0,-1-4-4 0 0,0-4 12 0 0,2-6-32 0 0,2-5 10 0 0,1-5-4 0 0,-1-5 10 0 0,-3-1-13 0 0,-3-1 4 0 0,-6-1-1 0 0,-3 1 0 0 0,-4-2-9 0 0,-1 0 12 0 0,-2-2-5 0 0,-2-2 2 0 0,0-1-9 0 0,-3-2-7 0 0,-2-2 11 0 0,-2-1-5 0 0,-1 1-7 0 0,1 1 12 0 0,-1 4-14 0 0,1 4 4 0 0,0 9 9 0 0,2 5-4 0 0,1 7 2 0 0,2 7 10 0 0,1 3-4 0 0,1 6 2 0 0,0 4 0 0 0,1 7 0 0 0,1 9 0 0 0,3 11 0 0 0,2 10 0 0 0,1 6 10 0 0,1 3-4 0 0,3 0 2 0 0,0-3 10 0 0,1-3-13 0 0,0-3 14 0 0,-1-4 5 0 0,-1-3-2 0 0,0-4 2 0 0,1-3 10 0 0,-2-4 6 0 0,1-3-11 0 0,-3-5 14 0 0,-1-5-23 0 0,-1-3 25 0 0,-3-4-26 0 0,0-1 26 0 0,-1-3-26 0 0,1-2 17 0 0,-2-1 4 0 0,1-2-11 0 0,0-1-5 0 0,0-2 1 0 0,0-4-10 0 0,1-6 21 0 0,2-8-35 0 0,1-8 21 0 0,0-6-17 0 0,0-4 14 0 0,0-1-23 0 0,-1 1 6 0 0,-1 3-2 0 0,0 5 10 0 0,-1 6-22 0 0,-1 7 16 0 0,-2 7-15 0 0,0 5 14 0 0,-1 4-23 0 0,2 3 6 0 0,0 2-11 0 0,4 4 12 0 0,3 3-23 0 0,1 6 6 0 0,3 3 8 0 0,2 5-4 0 0,2 2-7 0 0,1 0 21 0 0,0 0-16 0 0,2-3 5 0 0,-1-2 9 0 0,0-4-4 0 0,-1-3 2 0 0,0-3 10 0 0,-1-3-13 0 0,-1-1 23 0 0,-2-2-16 0 0,0-2 15 0 0,-1-2-5 0 0,-1-1 2 0 0,-3 0 0 0 0,2-2 0 0 0,-2 0 0 0 0,1-3 0 0 0,0-4 0 0 0,0-2 0 0 0,-2-2 0 0 0,-1-2 0 0 0,-2-1 0 0 0,-3-1 0 0 0,-2-1 0 0 0,-2 0 0 0 0,-3 0 0 0 0,-2 0 0 0 0,-2 1 0 0 0,-1 3 0 0 0,2 4 0 0 0,-2 2 0 0 0,2 2 0 0 0,0 3 0 0 0,0 5 0 0 0,-1 5 0 0 0,-1 7 0 0 0,-3 7 10 0 0,1 7-13 0 0,0 7 23 0 0,3 4-16 0 0,3 3 5 0 0,4 1-1 0 0,1-1 0 0 0,4-3 0 0 0,1-2 10 0 0,4-3-4 0 0,3-3 2 0 0,2-2 0 0 0,2-4 0 0 0,0-3 10 0 0,2-4-13 0 0,0-3 14 0 0,1-4-5 0 0,1-2 12 0 0,2-3-13 0 0,2-2-5 0 0,2-3 11 0 0,2-3-14 0 0,2-3 4 0 0,1-4-1 0 0,2-4 10 0 0,0-3-13 0 0,-1-2 14 0 0,-2-2-5 0 0,-5-1-7 0 0,-6 4 2 0 0,-4 2-1 0 0,-6 4-9 0 0,-2 1 21 0 0,-2-2-16 0 0,-2 0 5 0 0,-1-3-1 0 0,-2-1 10 0 0,-1 0-13 0 0,0 1 4 0 0,-1 1-10 0 0,-2 1 12 0 0,2 4 5 0 0,-2 0-11 0 0,2 4 4 0 0,-1-1 18 0 0,2 3-24 0 0,-2 0 17 0 0,1 1 4 0 0,0 1-2 0 0,1 2-7 0 0,1 0 21 0 0,0 1-25 0 0,1 0 26 0 0,-1 0-17 0 0,3 3 15 0 0,0 0-14 0 0,5 2 23 0 0,2 1-16 0 0,4 2 15 0 0,1 0-42 0 0,2-1 31 0 0,1 1-20 0 0,-2-1 5 0 0,1-1-10 0 0,-2 0-7 0 0,-3-1 1 0 0,1 1 9 0 0,-3-1-22 0 0,1 2 16 0 0,1 3-6 0 0,-2 2 2 0 0,0 3-9 0 0,-2 2 21 0 0,-1 1-16 0 0,-3 0 5 0 0,-1 1-10 0 0,-1 0 12 0 0,-1-2-5 0 0,0-1 2 0 0,-1-2-9 0 0,1-1 12 0 0,0-2-5 0 0,0-1 2 0 0,1-3 10 0 0,1 1-13 0 0,4 0 4 0 0,4-1-1 0 0,4-1 0 0 0,3-3 10 0 0,7-3-13 0 0,4-3 23 0 0,4-4-16 0 0,3-3 5 0 0,-21 5-12020 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5:35:31.893"/>
    </inkml:context>
    <inkml:brush xml:id="br0">
      <inkml:brushProperty name="width" value="0.05292" units="cm"/>
      <inkml:brushProperty name="height" value="0.05292" units="cm"/>
      <inkml:brushProperty name="color" value="#FF0000"/>
    </inkml:brush>
  </inkml:definitions>
  <inkml:trace contextRef="#ctx0" brushRef="#br0">4161 4117 1950 0,'0'0'555'0,"0"0"-185"0,0 0-58 0,0 0-12 15,121-83-92-15,-103 67-52 16,-7 0-46-16,-9 2-34 16,-2-2-17-1,-9 4-59-15,-24 2 0 0,-19 10 0 0,-14 0 0 31,-11 24 0-31,0 16 0 16,8 10 0-16,13 4 0 16,17 5 0-16,18-5 0 15,19 0 0-15,2 0 0 16,27-4 0-16,13 2 0 16,4-4 0-16,5 2 0 15,-7-1 0-15,-9-1-33 16,-10 2-6-16,-21-4 10 15,-2 2 20-15,-35-4 9 16,-23-4 0-16,-16-5 7 0,-6-9-6 16,2-10 18-1,9-10 11-15,14-6-15 0,16 0 23 16,20-2-38-16,7-4 0 16,12-1 0-16,0 4 0 15,14 3 0-15,19 0 0 16,13 0-89-16,12 0-97 15,9 0-36-15,9 0-25 16,-2 0-64-16,0-4 3 16,-8-22 83-16,-8-6 117 15,-13-8 108-15,-10-3 106 0,-10 1 198 16,-9 4 21-16,-8 10-17 16,-3 6-59-16,-3 10-37 15,-2 10-20-15,0 2-192 16,0 16 0-16,0 22 0 15,0 14 0-15,0 7 0 16,4-1 0-16,17-7 0 16,10-12 0-16,11-15 0 0,12-18 0 15,1-6 0-15,3-20 0 16,-4-20 0-16,-12-12 0 16,-9-9 0-16,-12-7 0 15,-17-2 0-15,-4 4 0 16,-14 10 0-16,-23 17 0 15,-12 24 0-15,-11 15 0 16,-12 43 0-16,5 54 0 16,32 23-30-16,17-13-648 15,18-31-1172-15</inkml:trace>
  <inkml:trace contextRef="#ctx0" brushRef="#br0" timeOffset="1227.47">6463 4000 1891 0,'0'0'991'0,"0"0"-528"0,0 0 29 16,0-104-233-16,0 98-259 15,0 6 0-15,-6 20 0 16,-8 44 0-16,-9 43 0 16,0 29 0-16,0-2 0 15,10-24 0-15,8-33 0 16,5-25 0-16,0 0 0 15,22-4 0-15,14-10 0 16,11-22 0-16,9-16 0 16,1-32 0-16,1-26 0 0,-4-32-9 15,-12-31 6-15,-13-23 3 16,-13 13 12-16,-14 40-12 16,-2 40 0-16,0 43 0 15,0 8 0-15,-6 8 0 16,-13 47 0-16,0 13 0 15,1 16 0-15,-1 10 0 16,11-12 0-16,-1 5 0 16,9-15 0-16,0-16 0 15,0-18 0-15,0-16 0 0,0-14 0 16,2-8 0-16,7 0 0 16,3-24 0-16,5-10 0 15,8-2 0 1,2-1 0-16,2 14 0 0,2 13 0 15,4 10 0-15,3 10 0 16,7 22 0-16,3 4 0 16,8 4 0-16,9-2 0 15,6-8 0 1,7-10 0-16,3-14 0 0,-8-6 0 16,-11-2 0-16,-12-22 0 15,-13-6 0-15,-10-6 0 16,-7-8 0-16,-8-4 0 15,-10-2 0-15,-2 1 0 16,0 9 0-16,-21 16 0 16,-8 16 0-16,-8 8 0 15,-8 38 0-15,-6 23 0 16,2 12 0-16,9 6 0 16,11-5 0-16,18-14 0 15,11-16 0-15,0-17 0 16,21-18 0-16,8-9 0 0,5-12 0 15,1-24 0-15,0-12 0 16,-6-8 0-16,-3 2 0 16,-8 6 0-16,-7 12 0 15,-4 14 0-15,-3 14 0 16,-2 8 0-16,3 0 0 16,3 24 0-16,9 6 0 15,4 4 0-15,8-2 0 0,4-6 0 16,8-12 0-16,3-14 0 15,-1-2 0-15,-3-28 0 16,-2-14 0-16,-5-10 0 16,-6-13 0-16,-2-5 0 15,-8-8 0-15,-5 0 0 16,-6 8 0-16,-4 18 0 16,-2 21 0-16,0 27 0 15,0 12 0 1,-4 53 0-16,-2 35 0 0,3 2 0 15,3-4 0-15,0-14 0 16,0-24 0-16,0-1 0 16,5-7 0-16,-1-18 0 0,-2-16 0 15,2-12 0 1,5 0 0-16,7-30 0 0,11-16 0 16,11-10 0-16,9-6 0 15,6 5 0-15,-4 13 0 16,-9 18 0-16,-13 14 0 15,-19 12-251-15,-41 0-292 16,-20 14-216-16,-21-2-1003 0</inkml:trace>
  <inkml:trace contextRef="#ctx0" brushRef="#br0" timeOffset="1364.84">6347 4171 3169 0,'0'0'578'16,"0"0"-494"-16,165-8-18 0,-8 4-66 15,-18 0-45-15,-20-1-911 0</inkml:trace>
  <inkml:trace contextRef="#ctx0" brushRef="#br0" timeOffset="3073.86">10124 4507 2169 0,'0'0'826'0,"0"0"-353"16,0 0-23-1,0 0-272-15,0 0-178 0,0 0 0 16,0 0 0-16,60-70 0 16,-38 60 0-16,0 6 0 0,3 4 0 15,-4 11 0-15,-4 21 0 31,-3 12 0-31,-8 7 0 0,-4 6 0 16,-2-5 0-16,0-8 0 16,0-14 0-16,0-12 0 15,0-10 0-15,0-8 0 16,0-8 0-16,9-24 0 16,9-12 0-16,7-8 0 15,3-4 0-15,1 3 0 16,-2 12 0-16,-5 10 0 15,-1 19 0-15,-6 12 0 16,3 8 0-16,-3 28 0 16,-1 9 0-16,-1 7 0 15,-6-4 0-15,-3-6 0 0,-1-12 0 16,-3-10 0-16,2-12 0 16,2-8 0-16,5-4 0 15,9-24 0-15,6-12 0 16,7-6 0-16,4-2 0 15,-2 8 0-15,-4 12 0 16,-7 13 0-16,-2 15 0 16,0 0 0-16,-2 26 0 15,2 10 0-15,3 3 0 16,2-1 0-16,10-6 0 16,5-8 0-16,8-12 0 15,10-12 0-15,4 0 0 16,1-18 0-16,-5-12 0 0,-11-10 0 15,-7-8 0-15,-9-5 0 16,-11-1 0-16,-7 4 0 16,-8 10 0-16,-5 12 0 15,0 20 0-15,-13 8 0 16,-12 16 0-16,-4 24 0 16,2 10 0-16,12 6 0 15,13 1 0-15,4-5 0 16,40-6 0-16,39-10 0 15,37-16 0-15,1-12 0 16,-7-8 0-16,-16 0 0 0,-25-24-20 16,5-6 14-16,-1-12-13 15,-17-6 19 1,-13-6 6-16,-15 4-6 0,-18 5 18 16,-7 11 3-16,-5 12-21 15,-11 12 0-15,-20 10 0 16,-14 4 0-16,-8 26 0 15,-3 12 0-15,4 7 0 16,13-1 0-16,12-2 0 16,20-8 0-16,7-12 0 0,18-10 0 15,18-12 0-15,6-4 0 16,0-12 0-16,1-14 0 16,-8-8 0-16,-6-3 0 15,-6 0 0-15,-8 6 0 16,-4 7 0-16,-4 12 0 15,-4 12 0-15,1 0 0 16,0 21 0-16,5 11 0 16,3 5 0-16,0 2 0 15,5-7 0-15,-5-8 0 16,-1-10 0-16,1-6 0 16,1-8 0-16,3 0 0 15,3-12 0-15,8-14 0 0,2-4 0 16,7-6 0-16,-1-2 0 15,0 3 0-15,-9 8 0 16,-6 9 0-16,-9 11 0 16,1 7 0-16,-4 7 0 15,3 22 0-15,3 7 0 16,-3 7 0-16,3-3 0 0,-4-6 0 16,-1-8 0-16,-3-10 0 15,2-12 0-15,-2-4 0 16,5-4 0-16,5-20 0 15,1-10 0-15,8-6 0 16,2 0 0-16,0 1 0 0,2 10 0 16,-4 8 0-16,-4 15 0 31,-3 6 0-31,-2 12 0 0,-2 17 0 0,1 4 0 16,3 3 0-16,0-3 0 15,6-5 0-15,5-8 0 16,4-12 0-16,8-8 0 15,-1-2 0-15,4-22 0 16,3-8 0 0,-1-9 0-16,2-9 0 0,-4-6 0 15,-6 0 0-15,-9 4 0 0,-11 10 0 16,-14 14 0 0,-4 20 0-16,-9 8 0 0,-13 10 0 15,-5 24 0-15,8 6 0 16,7 4 0-16,12-2 0 15,5 0 0-15,28-6 0 16,14-1 0-16,6-8 0 16,-1-2 0-16,-10-3 0 15,-11-2 0-15,-20-2 0 16,-11 0 0-16,-7 2 0 16,-30 2 0-16,-10 0 0 15,-31 0-18 1,14-6-663-16,12-8-757 0</inkml:trace>
  <inkml:trace contextRef="#ctx0" brushRef="#br0" timeOffset="3795.17">14825 4305 1930 0,'0'0'1276'0,"0"0"-710"16,0 0-242-16,0 0-324 0,0 0 0 15,0 0 0-15,0 0 0 16,-9-4 0-16,0 52 0 15,1 8 0-15,0 5 0 16,6-2 0-16,2-6 0 16,14-9 0-16,19-12 0 15,12-16 0-15,8-16 0 16,3-4 0-16,-3-32-24 16,-6-16 18-16,-9-16 6 15,-5-25 1-15,-2-27 28 16,1-31-29-16,-10 15 0 15,-6 32 0-15,-11 40 0 16,-5 42 0-16,0 9 0 0,0 13 0 16,-8 27 0-16,-5 61 0 15,2 40 0-15,2 1 0 16,4-19 0-16,5-36 0 16,0-26 0-16,0 2 0 15,0-4 0-15,0-3 0 16,0-21 0-16,0-14 0 15,0-8 0-15,0-6 0 16,0-22 0-16,10-11 0 16,12-5 0-16,11 0 0 0,14 6 0 15,7 10 0 1,1 12 0-16,3 10 0 0,-9 6-126 16,-7 0-141-16,-17 0-95 15,-16 2-251-15,-9-2-221 0</inkml:trace>
  <inkml:trace contextRef="#ctx0" brushRef="#br0" timeOffset="3968.35">14704 3771 2979 0,'0'0'826'0,"0"0"-535"0,0 0-291 16,0 0 0-16,0 0 0 15,0 0 0 1,0 0 0-16,79 71-179 0,-66-45-1134 0</inkml:trace>
  <inkml:trace contextRef="#ctx0" brushRef="#br0" timeOffset="4669.29">17289 4267 2089 0,'0'0'890'16,"0"0"-352"-16,0 0-204 15,0 0-89-15,0 0-245 16,0 0 0-16,0 0 0 16,2-48 0-16,-2 96 0 15,-6 10 0-15,6 6 0 16,0-5 0-16,2-9 0 16,22-16 0-16,8-14 0 0,7-18 0 15,7-2 0-15,0-24 0 16,3-17 0-16,-5-9 0 15,-3-6 0 1,-12 0 0-16,-9 4 0 0,-9 10 0 16,-8 12 0-16,-3 18 0 15,0 12 0-15,-10 0 0 16,-1 26 0-16,7 6 0 16,4 6 0-16,0 0 0 15,27 0 0-15,6-3 0 16,3-6 0-16,-1-3 0 0,-6-5 0 15,-9-2 0-15,-11-1 0 16,-9 1 0-16,0 1 0 16,-6 0 0-16,-15-2 0 15,-8-2 0 1,-4-8-98-16,-27-8-263 16,9-12-504-16,2-14-965 0</inkml:trace>
  <inkml:trace contextRef="#ctx0" brushRef="#br0" timeOffset="4795.22">17285 3716 2469 0,'0'0'738'16,"0"0"-590"-16,0 0-148 15,114-17-464-15,-54 27-1512 0</inkml:trace>
  <inkml:trace contextRef="#ctx0" brushRef="#br0" timeOffset="5756.87">18651 4329 2890 0,'0'0'921'15,"0"0"-636"-15,0 0-285 16,0 0 0-16,0 0 0 16,0 0 0-16,140-106 0 15,-93 106 0-15,-3 0 0 16,-6 12 0-16,-7 14 0 0,-8 6 0 16,-9 8 0-1,-8 2 0-15,-6 2 0 0,0-4 0 16,-2-1 0-16,-6-12 0 15,4-4 0-15,4-14-8 16,0-9-11-16,8 0 19 16,17-11 27-16,16-19-27 15,10-9 0-15,7-3 0 16,0 2 0-16,-9 4 0 16,-11 12 0-16,-13 10 0 15,-12 10 0-15,-9 4 0 16,-4 8 0-16,0 18 0 0,0 6 0 15,4 4 0-15,8-2 0 16,5-6 0-16,6-3 0 16,8-14 0-16,5-4 0 15,2-7 0 1,0-4 0-16,-3-18 0 0,-4-5 0 16,-1-1 0-16,-6-2 0 15,-7 6 0-15,-3 6 0 16,-7 8 0-16,-5 10 0 15,-2 0 0-15,0 16 0 16,0 16 0-16,0 4 0 16,0 3 0-16,13-2 0 0,7-8 0 15,5-9 0-15,0-10 0 16,-1-10 0-16,-4 0 0 16,-4-20 0-16,-7-15 0 15,-7-5 0-15,-2-6 0 16,0-2 0-16,-16 0 0 15,-4 8 0 1,-2 6 0-16,3 12 0 0,7 10 0 16,7 12 0-16,5 0 0 15,2 2-24-15,27 12 6 0,11-2-8 16,12-4 4-16,4-8-2 16,0 0-8-16,-6-10 25 15,-10-14 7-15,-11-8 1 16,-6-5 40-16,-13 1 20 15,0 3-11-15,-6 4-50 16,-4 11 0-16,0 12 0 16,0 6 0-16,0 14 0 15,2 26 0-15,1 15 0 16,3 5 0-16,4 4 0 16,0-4 0-16,1-6 0 0,-1-10 0 15,-4-14 0 1,-4-9 0-16,-2-13 0 0,0-6 0 15,0-2 0-15,0 0 0 16,0-14 0-16,13-11 0 16,10-4 0-16,15-6 0 15,13 1 0 1,12 6 0-16,37 14-95 0,-16 8-774 16,-5 6-856-16</inkml:trace>
  <inkml:trace contextRef="#ctx0" brushRef="#br0" timeOffset="6196.57">21554 4353 1881 0,'0'0'778'16,"0"0"-306"-16,0 0-116 15,40-112-38-15,-40 88-112 16,-11 6-121-16,-22 12-85 15,-17 6 0 1,-10 10 0-16,-4 22 0 0,1 10 0 16,7 4 0-16,16-4 0 0,14-4 0 15,17-10 0 1,9-10 0-16,0-8 0 0,25-10 0 16,4 0 0-16,2-7 0 15,2-15 0 1,-2-7 0-16,-2-1 0 0,-3 0 0 15,-1 2 0-15,-5 6 0 16,-5 8 0-16,-3 8 0 16,-3 6 0-16,-3 6 0 15,6 20 0-15,-1 8 0 16,4 4 0-16,5 3 0 16,3-5 0-1,2-4 0-15,2-10-8 0,-2-11-146 0,9-11-70 16,-7 0-311-16,-7-10-718 15</inkml:trace>
  <inkml:trace contextRef="#ctx0" brushRef="#br0" timeOffset="7465.13">23036 4417 1672 0,'0'0'598'15,"0"0"-319"-15,0 0 264 16,0 0-255-16,0 0-69 16,0 0-6-16,0 0-8 15,-11 6-126-15,30-28-79 16,6-14 0-16,6-12 0 0,9-30 0 0,9-40 0 31,5-43 0-31,-3-17 0 0,-8 9 0 0,-19 45 0 16,-15 52 0-16,-7 33 0 15,-2 25 0-15,0 9 0 16,0 5 0-16,0 10 0 16,-18 48 0-16,-4 36 0 15,-2 33 0 1,1 11 0-16,14-6 0 0,9-30 0 16,0-31 0-16,0-21 0 0,11-12 0 15,7 0 0 1,2-4 0-16,2-6 0 0,3-14 0 15,0-14 0-15,8 0 0 32,7-26 0-32,7-18 0 0,2-11 0 0,-2-8 0 15,-7-4 0-15,-13 11 0 16,-12 12 0-16,-8 18 0 16,-7 14 0-16,0 12 0 15,-10 0 0-15,-2 16 0 16,3 6 0-16,7 4 0 15,2 0 0 1,15 0 0-16,18-5 0 0,9-3 0 0,3-7 0 16,-7-3 0-16,-11-1 0 15,-11-4 0-15,-12 4 0 16,-4 1 0-16,0 6 0 16,0 8 0-16,-7 7 0 15,0 6 0-15,7 1 0 16,0 0 0-16,23-4 0 15,19-6 0-15,11-8 0 16,12-10 0 0,4-8 0-16,-1 0 0 0,-8-16 0 0,-10-10 0 31,-7-8 0-31,-7-4 0 0,-7-8 0 0,-8 0 0 31,-7-3 0-31,-7 8 0 16,-7 6 0-16,0 13 0 15,-13 14 0-15,-14 8 0 16,-9 6 0-16,0 24 0 16,-2 8 0-16,9 4 0 15,14 5 0-15,15-5 0 16,2 0 0-16,40-4 0 16,18-6 0-16,21-6 0 0,10-10 0 15,5-10 0-15,-4-6 0 16,-15-4 0-16,-9-22 0 15,-18-14 0 1,-12-12 0-16,-13-8 0 0,-9 0 0 16,-12 3 0-16,-4 13 0 15,-4 18 0-15,-21 22 0 16,-6 6 0-16,-9 34 0 16,1 17 0-16,8 9 0 15,16 4 0-15,15-4 0 16,7-2 0-16,30-8 0 15,19-6 0-15,6-12 0 16,3-13-9-16,0-21-314 0,-20-14-426 16,-24-18-729-16</inkml:trace>
  <inkml:trace contextRef="#ctx0" brushRef="#br0" timeOffset="7670.31">23198 3569 2228 0,'129'0'704'0,"43"2"-550"16,38 12 111-16,-1-4-138 15,-31-10-127-15,-48 0-534 16,-32-6-1326-16</inkml:trace>
  <inkml:trace contextRef="#ctx0" brushRef="#br0" timeOffset="7860.21">26007 4303 2493 0,'0'0'1281'16,"0"0"-1074"-16,0 0-92 16,0 0-115-16,0 0-221 15,0 0-931-15</inkml:trace>
  <inkml:trace contextRef="#ctx0" brushRef="#br0" timeOffset="9337.94">5246 5642 2313 0,'0'0'760'0,"0"0"-274"0,0 0-123 31,0 0-189-31,0 0-174 0,0 0 0 0,-86 111 0 16,55-33 0-16,0 8 0 15,6 0 0-15,9-7 0 16,7-17 0-16,7-16 0 15,2-18-54-15,0-14 7 16,0-14 44-16,9-2 3 16,9-26 27-16,4-14-26 0,5-6 8 31,-1-3-9-31,-3 10-1 16,-8 14 1-16,-1 22 7 15,-3 5-7-15,5 37-2 0,3 17 2 16,10 15 11-16,10-1-11 15,7-6 0-15,8-13-1 16,4-22-8-16,-3-21 8 16,-6-6-8-16,-13-30 4 15,-14-20 4-15,-13-12-16 16,-9-8-17-16,0-3 17 16,-13 4 17-16,-7 6-1 15,5 17 1-15,5 14 17 0,6 18 34 16,4 12-33-16,6 2-18 15,31 6-14-15,15 8 14 16,35-2 3-16,5-10 6 16,6-2 15-1,5-14 15-15,-19-18-39 0,-2-10 0 16,-15-4 0-16,-22-6 0 16,-18-4 0-16,-14-1 0 15,-13 7 0-15,0 10 0 16,-6 14 0-16,-17 20 0 15,-4 6 0-15,-13 56 0 16,-16 43 0-16,-6 35 0 0,8 12 0 16,19-22 0-16,20-35 0 15,15-39 0-15,0-14 0 16,4-2 0-16,19-6 0 16,2-6 0-16,9-16 0 15,0-6 0-15,4-12 0 16,-1-20 0-16,5-10 0 15,4-4 0-15,-2 2 0 16,-1 4 0-16,-8 12 0 16,-4 18 0-16,-8 10 0 0,-4 20 0 15,-1 21 0-15,0 16 0 16,2 1 0-16,3-6 0 16,0-10 0-1,6-16 0-15,6-16 0 0,0-10 0 16,3-10 0-16,0-22 0 15,-3-10 0-15,-2-6 0 16,-4 2 0-16,-4 4 0 16,-9 12 0-1,-5 10 0-15,-7 16 0 16,-4 4 0-16,2 15 0 0,1 24 0 0,6 5 0 16,4 4 0-16,8-4 0 15,2-7 0-15,6-18 0 16,2-19-308-16,-6-19-402 15,-9-14-734-15</inkml:trace>
  <inkml:trace contextRef="#ctx0" brushRef="#br0" timeOffset="9463.99">7125 5709 740 0,'0'0'2267'0,"0"0"-1626"16,0 0-329-16,0 0-176 15,0 0-136-15,0 0-290 16,0 0-390-16,120 58-1241 0</inkml:trace>
  <inkml:trace contextRef="#ctx0" brushRef="#br0" timeOffset="9967.33">7940 5943 2181 0,'0'0'935'15,"0"0"-431"-15,0 0-213 0,0 0-106 16,0 0-185-16,0 0 0 16,0 0 0-16,-116-44 0 15,65 88 0 1,0 20 0-16,8 15 0 0,14 5 0 16,27-6 0-16,10-14 0 15,40-20 0-15,28-22 0 16,18-22 0-16,4-14 0 15,-3-32-35-15,-14-12 19 16,-21-10 16-16,-20-6 0 16,-15-5 51-16,-17 1-51 15,-8 2 0-15,0 10 0 16,-2 12 0-16,-12 20 0 0,3 20 0 16,1 14 0-16,-2 24 0 15,-3 30 0-15,3 16 0 16,3 12 0-16,5 0 0 15,4-3 0-15,0-15 0 16,7-16 0-16,6-16 0 16,0-16 0-16,-2-10 0 15,3-6 0-15,3-2 0 16,8-20 0-16,4-4 0 16,4-2 0-16,-1 4 0 15,-1 10 0-15,-4 14 0 0,0 0 0 16,-3 30 0-16,5 12 0 15,-2 2 0-15,2 0-14 16,5-12-302-16,26-23-254 16,-10-9-280-1,4-5-646-15</inkml:trace>
  <inkml:trace contextRef="#ctx0" brushRef="#br0" timeOffset="10330.62">9429 5879 2335 0,'0'0'1021'15,"0"0"-461"1,0 0-380-16,0 0-180 16,0 0 0-16,0 0 0 0,-34 102 0 15,21-40 0-15,1 1 0 16,6-3 0-16,6-10 0 16,0-16 0-16,6-16 0 15,17-14 0-15,8-4 0 16,9-18 0-16,7-16 0 15,9-10 0-15,2-4 0 16,5 2 0-16,-3 6 0 16,-5 14 0-16,-2 13 0 0,-1 13 0 15,-6 7 0-15,-5 22 0 16,-8 10 0-16,-11 1 0 16,-8 2 0-16,-12-6 0 15,-2-4 0-15,-16-10-81 16,-24-10-182-16,-53-12-106 15,8-12-566-15,3-12-1115 0</inkml:trace>
  <inkml:trace contextRef="#ctx0" brushRef="#br0" timeOffset="10472.1">9796 5552 1407 0,'0'0'2054'0,"0"0"-1419"16,0 0-635-16,0 0 0 15,0 0 0-15,0 0 0 16,0 0-225-16,-29 34-1290 0</inkml:trace>
  <inkml:trace contextRef="#ctx0" brushRef="#br0" timeOffset="11898.94">11670 5577 538 0,'0'0'2133'15,"0"0"-1563"-15,0 0-206 16,0 0-64-16,0 0-173 15,-141-73-85-15,99 125-31 16,5 19-11-16,10 6-1 16,16 4 0-16,11-7-3 15,31-12 4-15,30-13 9 0,16-20-1 16,12-17-8-16,0-12 0 16,-4-1 0-16,-14-24 0 15,-10-7 0-15,-17-4 0 16,-11-2 0-16,-13 4 0 15,-7 6 0-15,-5 10 0 16,-8 16 0-16,0 2 0 16,0 20 0-16,0 22 0 15,0 10 0-15,0 4 0 16,19-3 0-16,12-12 0 16,8-12 0-16,3-17 0 0,0-12 0 15,-3-2 0-15,-8-24 0 16,-10-10 0-1,-7-10 0-15,-9-9 0 0,-5-5 0 16,-5 0 0-16,-17 2 0 16,-12 14 0-16,-1 14 0 15,-8 22 0-15,1 8 0 16,0 22 0-16,9 20 0 16,6 4 0-16,17 2 0 15,10-6 0-15,8-6 0 16,29-12 0-16,10-9 0 15,11-12 0-15,6-3 0 16,-2-6 0-16,1-14 0 0,-5-6 0 16,-9 0 0-16,-9 2 0 15,-11 6 0-15,-11 10 0 16,-9 8 0-16,-5 0 0 16,-2 24 0-16,3 12 0 15,4 8 0-15,2 0 0 16,0-5 0-16,3-11 0 15,-1-13 0-15,3-8 0 16,-1-7 0-16,5-7 0 16,7-16 0-16,2-8 0 15,7-2 0-15,-1-3 0 0,-1 1 0 16,-5 9 0-16,-9 10 0 16,-7 10 0-16,-7 6 0 15,4 10 0-15,1 20 0 16,7 10 0-16,10 0 0 15,13 0 0-15,5-8 0 16,10-14 0-16,2-13 0 16,-4-5 0-16,-6-20 0 0,-7-19 0 15,-10-9 0-15,-9-6 0 16,-2-8 0-16,-4-8 0 16,-5-4 0-16,-2 2 0 15,-5 9 0-15,-4 19 0 16,0 26 0-1,0 18 0-15,0 46 0 0,-4 51 0 16,4 37 0-16,0-6 0 16,6-24 0-16,12-37 0 15,3-31 0-15,-2-4 0 16,2-6 0-16,1-10 0 0,-2-16 0 16,0 0 0-1,3-28 0-15,6-8 0 0,4-9 0 16,7-2 0-16,7 3 0 15,1 5 0-15,2 13 0 16,-8 14 0-16,-7 12 0 16,-6 6 0-16,-4 24 0 15,-7 12 0-15,-7 7 0 16,-7 1 0-16,-4-4 0 16,0-8 0-16,-2-12 0 0,-4-10 0 15,1-12 0-15,5-4 0 16,0-4 0-16,3-24 0 15,18-8 0-15,13-8 0 16,11-5 0-16,8 2 0 16,5 3 0-1,3 9 0-15,-11 11 0 0,-14 0-200 16,-14 6-532-16,-20 2-398 0</inkml:trace>
  <inkml:trace contextRef="#ctx0" brushRef="#br0" timeOffset="12040.09">13646 5617 2371 0,'0'0'880'15,"0"0"-525"-15,0 0-197 16,214-4-82-16,-51 11-76 16,9 5-106-16,-39-2-475 15,-40-6-972-15</inkml:trace>
  <inkml:trace contextRef="#ctx0" brushRef="#br0" timeOffset="12466.23">15026 5895 1234 0,'0'0'1484'15,"0"0"-956"1,0 0-153-16,0 0-81 15,0 0-113-15,0 0-181 16,0 0 0-16,-69-66 0 16,26 86 0-16,-3 12 0 15,5 6-9-15,8 0 7 16,13-6-7-16,14-7-4 16,6-10-22-16,8-9 26 0,17-6 9 15,6 0 12-15,0-3-6 16,-2-12 8-16,-5 1-13 15,-4-1 43-15,-1-2-44 16,-4 1 0-16,-1 2 0 16,-3 2 0-16,-5 4 0 15,-4 4 0-15,0 4 0 16,0 4 0-16,6 16 0 16,7 9 0-16,12 0 0 15,13-3-8-15,16-9-100 16,8-12-123-16,7-5-139 0,26-18-282 15,-20-12 4 1,-12 1 10-16</inkml:trace>
  <inkml:trace contextRef="#ctx0" brushRef="#br0" timeOffset="12804.59">15807 5825 1490 0,'0'0'812'16,"0"0"-272"-16,0 0 35 15,0 0-219-15,0 0-33 16,0 0-323-16,0 0 0 15,0-16 0-15,-4 16 0 16,-7 2 0-16,-7 14 0 16,-5 4 0-16,2 4 0 15,-2 0 0-15,8 0 0 0,3-2 0 16,6-2 0-16,6 0 0 0,0-4 0 16,0 1 0-1,18-3 0-15,6-3 0 0,9-3 0 16,6-3 0-16,-1-5 0 15,1-2 0-15,-3-20 0 16,-5-13 0-16,-6-9 0 16,-3-14 0-16,-4-26 0 15,-9-2 0-15,-9-8 0 16,0-3 0 0,-20 25 0-16,-18 6 0 0,-16 28 0 0,-10 30 0 15,-23 38-71-15,18 22-625 16,20 4-697-16</inkml:trace>
  <inkml:trace contextRef="#ctx0" brushRef="#br0" timeOffset="13071.64">16356 5699 1894 0,'0'0'1261'0,"0"0"-897"15,0 0-5-15,0 0-141 16,0 0-218-16,0 0 0 16,0 0 0-16,2 94 0 15,-19-30 0-15,-2 2 0 16,11-5 0-16,8-11 0 16,0-12 0-16,27-17 0 15,10-14 0-15,7-7-33 16,6-16-86-1,4-47-190-15,-13 5-459 0,-9-2-1020 0</inkml:trace>
  <inkml:trace contextRef="#ctx0" brushRef="#br0" timeOffset="13228.48">16476 5354 2760 0,'0'0'914'0,"0"0"-602"0,0 0-202 16,0 0-110-16,0 0 0 15,0 0 0-15,0 0-78 16,-29-48-1303-16</inkml:trace>
  <inkml:trace contextRef="#ctx0" brushRef="#br0" timeOffset="14828.19">16924 5759 1294 0,'0'0'1003'15,"0"0"-491"-15,0 0-204 0,0 0-19 16,0 0-61-16,0 0-59 16,0 0-37-16,9-14-37 15,-13 14-29-15,-10 0-66 16,-3 10 0-16,-4 10 0 15,-4 6 0-15,6 6 0 16,7 0 0-16,12-2 0 16,0-4 0-16,31-10 0 15,19-8 0-15,14-8 0 16,9-4 0-16,8-26 0 16,-3-8 0-16,-2-14 0 0,-7-10 0 15,5-30 0-15,-1-37 0 16,-13 7 0-16,-14 10 0 15,-19 24 0-15,-20 38 0 16,-4 9 0-16,-3 17 0 16,0 24 0-16,-34 38 0 15,-11 61 0-15,-4 43 0 16,5 14 0-16,17-21 0 16,21-37 0-16,6-42 0 15,10-12 0-15,19 3 0 16,14-6 0-16,10-5 0 0,3-15 0 15,2-19 0 1,-6-2 0-16,-10-14 0 0,-5-17 0 16,-8-5 0-16,-4-6 0 15,-3 0 0-15,-4 4 0 16,-6 8 0-16,-6 12 0 16,-4 12 0-16,-2 6 0 15,0 8 0-15,0 20 0 16,0 6 0-16,0 6 0 15,9-2 0-15,7-4 0 16,3-5 0-16,4-11 0 0,4-7 0 16,-3-8 0-16,3-3 0 15,-5-7 0-15,-6-14 0 16,-5-8 0-16,-7-3-11 16,-4-4-49-16,0 0 26 15,-13 2 17-15,0 6 17 16,-1 8 10-16,8 6 13 15,4 6 37-15,2 4-31 16,0 0-29-16,17 2 0 16,10-2 0-16,8 2 0 15,8 2 0-15,1 0 0 16,-1 2 0-16,-3 18 0 16,-4 10 0-16,-7 8 0 0,-9 6 0 15,-5 2 0-15,-3-2 0 16,-8-5 0-16,-2-12-74 15,-2-10-10-15,0-13 54 16,0-4 30-16,0-4 87 16,0-21-45-16,5-4 17 15,15-10-59-15,8-3 0 16,8 2 0-16,6 4 0 16,-4 8 0-16,-2 12 0 15,-7 12 0-15,-7 4 0 0,-4 18 0 16,-2 16 0-16,-6 8 0 15,6 0 0 1,5-2 0-16,8-6-30 16,11-10 7-16,8-11 23 0,4-13 0 15,-1 0 14-15,-7-17 5 16,-6-12 1-16,-7-7-20 16,-6-7 0-16,-5-1 0 15,-7 4 0-15,-3 8 0 16,-6 8 0-16,-2 12 0 15,-2 12 0-15,0 2 0 16,0 28 0-16,-2 16 0 0,-6 16 0 16,2 26 0-16,6 27 0 31,0 25 0-31,0 8 0 0,0-7 0 16,0-31 0-16,0-29 0 15,0-18 0-15,-6-6 0 16,-9 3 0-16,-4 2 0 15,-5-6 0-15,-5-16 0 0,-5-20 0 16,-3-18 0-16,-7-2 0 16,-4-26 0-16,4-18 0 15,6-14 0-15,18-12 0 16,20-27 0-16,40-25 0 16,27 8 0-16,7 10 0 15,1 18 0-15,-13 25-108 16,5-19-144-16,-13 12-290 15,-27 15-420-15</inkml:trace>
  <inkml:trace contextRef="#ctx0" brushRef="#br0" timeOffset="15032.62">17554 5242 2772 0,'0'0'781'0,"0"0"-568"16,0 0-37-16,172-40-113 15,-83 37-63-15,4 3-83 16,8 12-241-16,-25 11-431 16,-27-1-537-16</inkml:trace>
  <inkml:trace contextRef="#ctx0" brushRef="#br0" timeOffset="15868.88">20083 5783 1545 0,'0'0'850'15,"0"0"-509"-15,0 0 185 16,0 0-187-16,0 0-72 15,0 0-39-15,0 0-228 16,25-104 0 0,-12 27 0-16,1-33 0 0,-3-34 0 0,-1 7 0 15,-4 25 0 1,-6 36 0-16,0 36 0 16,0 4 0-16,0 10 0 0,0 10 0 15,0 16 0-15,-6 18 0 16,2 32 0-1,2 32 0-15,2 30 0 0,0-1 0 16,12-11 0-16,11-16 0 16,6-24 0-16,10-4 0 15,5-3 0-15,1-21-38 16,-1-18 10-16,-6-14 27 0,-5-10 1 16,-6-22 8-16,-2-12-1 15,-5-9 29-15,-5 1-20 16,-1 6-16-16,-5 12 0 15,-5 18 0-15,-4 16 0 16,0 8 0-16,0 36 0 16,0 14 0-16,0 12 0 15,13-1 0-15,10-9 0 16,8-12 0 0,7-18 0-16,0-14 0 0,-2-12 0 0,-5-4 0 15,-4-8 0 1,-8-18 0-16,-3-8 0 0,-7-9 0 15,-9-7 0-15,0-5 0 16,-17 0 0-16,-28 5 0 16,-33 4 0-16,-65-4-68 15,14 12-515-15,2 2-749 0</inkml:trace>
  <inkml:trace contextRef="#ctx0" brushRef="#br0" timeOffset="16041.84">19907 5157 1547 0,'0'0'1517'0,"0"0"-905"16,0 0-495-16,268 0-117 16,-113 12-39-16,6 3-802 0</inkml:trace>
  <inkml:trace contextRef="#ctx0" brushRef="#br0" timeOffset="16694.78">22242 5528 2947 0,'0'0'949'15,"0"0"-749"-15,0 0-200 16,0 0 0-16,0 0 0 15,0 0 0-15,0 149 0 16,0-87 0-16,16-4 0 16,6-12 0-16,7-14 0 15,4-16 0-15,8-16 0 16,-1 0 0-16,5-20 0 16,-1-12 0-16,0-4 0 15,-1-4 0-15,1-2 0 16,-6 2 0-16,-4 4 0 0,-8 8 0 15,-10 13 0-15,-5 15 0 16,-5 0 0-16,0 29 0 16,0 11 0-16,3 6 0 15,-3 2 0-15,6-6 0 16,-3-8 0-16,1-12 0 16,2-8 0-16,1-10 0 15,5-4 0-15,9-2 0 16,9-18 0-16,6-6 0 15,9-6 0-15,5-4 0 16,-1-4 0-16,-8 4 0 0,-9 6 0 16,-11 12 0-16,-13 13 0 15,-10 5 0-15,-2 17 0 16,0 16 0-16,1 4 0 16,1 1 0-16,2-8 0 15,4-8 0-15,1-8 0 16,-1-12 0-16,4-2 0 15,1 0 0-15,8-20 0 16,6-2 0-16,2-2 0 16,5-2 0-16,1 2 0 0,-1 8 0 15,-5 5 0-15,-4 11 0 16,-5 0 0-16,-1 13 0 0,-2 9 0 16,0 4 0-16,1-2 0 31,6 0-515-31,-1-8-357 0,-5-10-1612 0</inkml:trace>
  <inkml:trace contextRef="#ctx0" brushRef="#br0" timeOffset="16835.93">23771 5181 2399 0,'0'0'866'0,"0"0"-493"15,0 0-128-15,0 0-143 0,0 0-102 16,-129-100-221-16,69 100-568 15,-10-2-597-15</inkml:trace>
  <inkml:trace contextRef="#ctx0" brushRef="#br0" timeOffset="16961.75">22431 4961 1549 0,'0'0'1383'0,"0"0"-896"16,0 0-193-16,0 0-177 15,121 0-117-15,-61 6-635 0</inkml:trace>
  <inkml:trace contextRef="#ctx0" brushRef="#br0" timeOffset="17228.47">24067 5015 3312 0,'0'0'680'16,"0"0"-576"-16,0 0-104 15,0 0 0-15,0 0 0 0,0 0 0 16,0 0 0 0,11 114 0-16,0 41 0 0,5 15 0 31,-3-25 0-31,1-41 0 0,-3-44 0 0,-2-20 0 15,4 0 0-15,0-8-146 16,-2-6-508-16,-8-22-608 0</inkml:trace>
  <inkml:trace contextRef="#ctx0" brushRef="#br0" timeOffset="18156.73">23882 5480 1624 0,'0'0'989'0,"0"0"-368"15,0 0-62-15,0 0-256 0,0 0-303 16,0 0 0 0,0 0 0-16,176-64 0 0,-91 60 0 15,0-2 0-15,-10-4 0 16,-10-2 0-16,-18-4 0 16,-14-2 0-16,-12 0 0 15,-11 4 0-15,-7 3 0 16,-3 11 0-16,0 0 0 15,-3 22 0-15,-10 23 0 16,0 13 0-16,6 8 0 16,7 0 0-16,7-3 0 15,26-13 0-15,14-14 0 0,6-14 0 16,9-14 0-16,6-8 0 16,-1 0 0-16,-1-18 0 15,-3-10 0-15,-1-6 0 16,-2-5 0-16,-4 1 0 15,-10 4 0-15,-12 8 0 16,-14 10 0-16,-11 14 0 16,-5 2 0-16,1 12 0 15,6 20 0-15,6 4 0 16,8 3 0-16,6-7 0 16,0-9 0-16,-2-8 0 0,-6-15 0 15,-5 0 0-15,-3-15 0 16,-4-10 0-16,-1-5 0 15,-4-2 0-15,-4 1 0 16,-2 5 0-16,0 8 0 16,-4 8 0-16,-18 10 0 15,-12 8 0-15,-6 26 0 16,-3 13 0-16,6 3 0 16,8-2 0-16,16-10 0 15,9-10 0-15,4-12 0 16,0-10 0-16,17-6 0 0,5 0 0 15,7-10 0-15,5-12 0 16,1-6 0-16,1-2 0 16,-3 2 0-16,-4 2 0 15,-9 8 0-15,-7 8 0 16,-5 10 0-16,-2 0 0 16,3 19 0-16,7 9 0 15,8 3 0-15,7-4 0 16,8-6 0-16,3-11 0 15,-3-10 0-15,2 0 0 0,-5-20 0 16,-7-16 0 0,-3-12 0-16,-2-13 0 0,1-11 0 15,0-8 0-15,-1-8 0 16,-2-4 0-16,-2 1 0 16,-6 15 0-16,-9 20 0 15,-5 26 0-15,0 26 0 16,-3 10 0-16,-15 42 0 15,-7 34 0-15,4 32 0 16,7-3 0-16,12-9 0 16,2-18 0-16,16-24 0 15,17 1 0-15,9-7 0 16,2-20-56-16,6-30-238 0,-13-4-256 16,-16-20-263-16</inkml:trace>
  <inkml:trace contextRef="#ctx0" brushRef="#br0" timeOffset="18330.99">24872 5017 3102 0,'0'0'742'15,"0"0"-490"-15,0 0-252 0,0 0 0 16,0 0 0-16,0 0-158 15,146-14-1064-15</inkml:trace>
  <inkml:trace contextRef="#ctx0" brushRef="#br0" timeOffset="21069.27">26952 5348 2765 0,'0'0'736'16,"0"0"-396"-16,0 0-85 16,-2-131-255-16,-13 103 0 15,-8 8 0-15,-6 14 0 0,-6 6 0 16,-6 12 0-16,4 22 0 16,5 9 0-16,15 5 0 15,15-2 0-15,2-2 0 16,21-6 0-16,18-4 0 15,7-4 0-15,2 2 0 16,-2-2 0-16,-8 4 0 16,-14 1 0-16,-15-1 0 15,-9 0 0-15,-11-2 0 16,-24-6 0-16,-7-4 0 16,-3-6 0-16,7-8 0 0,11-8 0 15,21 0 0 1,6-18 0-16,29-22-155 0,21-15-110 15,15-14 61-15,11-14 69 16,13-21 3-16,3-24 51 16,-17 14 54-16,-17 17 27 15,-29 27 80-15,-23 40 173 16,-3 6 42-16,-3 10-56 16,0 14-107-16,-7 20-132 15,-6 28 0-15,-1 32 0 16,14 30 0-16,0 1 0 15,0-11 0-15,14-16 0 0,-1-26 0 16,-4 0 0-16,-2-8 0 16,-5-19 0-1,-2-15 0-15,0-13 0 0,0-3 0 16,0-7 0-16,-2-22 0 16,0-11 0-16,2-6 0 15,0-4 0-15,4 4 0 16,9 10 0-16,3 10 0 15,6 10 0-15,7 10 0 16,12 6 0-16,9 0 0 16,13 6 0-16,7 12-45 0,3 0-80 15,-7-2-58-15,-8-8-24 16,-11-8 89-16,-18 0 76 16,-11-12 42-1,-14-12 67-15,-4-4 44 16,0-2 24-16,-19 6-27 0,-10 4-19 15,-10 12-29-15,-5 8-42 16,-5 14 9-16,0 24-20 16,2 12-6-16,14 6-1 15,12 0 0-15,17-7 0 16,4-13 2-16,16-11 4 0,13-10 9 16,4-15-8-1,-1 0-6-15,-1-12 37 0,-4-16-10 16,-3-5-28-16,-4-3 0 15,-2 2 0-15,-5 4 0 16,-1 10 0-16,-8 8 0 16,-2 12 0-16,-2 0 0 15,0 26 0 1,0 12 0-16,0 9 0 0,4 0 0 16,14-7 0-16,4-9 0 0,5-15 0 15,6-16 0-15,1 0 0 16,3-26 0-16,0-17 0 31,3-11 0-31,-3-8 0 0,6-12 0 0,6-20 0 16,7-25 0-16,-10 9 0 15,-10 16 0-15,-16 26 0 16,-16 38 0-16,-4 14 0 16,0 16 0-16,-21 34 0 15,-20 58 0-15,3 41 0 16,7 17 0-16,20-22 0 15,11-31 0-15,7-39 0 16,20-12 0-16,6-6 0 0,9-4 0 16,9-8 0-16,1-18 0 15,-1-10 0-15,0-4 0 16,-5-24 0-16,2-10 0 16,-9-12 0-16,0-8 0 15,-13-3 0-15,-6 5 0 16,-11 12 0-16,-9 20 0 15,-6 20 0-15,-28 10 0 16,-8 36 0-16,-3 16 0 16,8 10 0-16,14 1 0 15,16-7 0 1,7-10 0-16,27-14-12 0,17-12-15 16,8-14 21-16,4-10-3 0,-2-2 9 15,-8-10 1-15,-1-14 16 16,-3-6 19-16,0-6-36 15,-1-5 0-15,-1 4 0 16,-9 2 0-16,-9 12 0 16,-9 9 0-16,-11 14 0 15,-2 0 0-15,0 22 0 16,0 11 0-16,-8 8 0 0,1 1 0 16,3-4 0-1,1-8 0-15,3-6 0 16,0-6 0-16,7-10 0 0,11-6 0 31,2-2 0-31,7 0 0 0,4-18 0 0,5-6 0 16,-1-6 0-16,-2 0 0 15,-4 2 0-15,-8 5 0 16,-8 12 0-16,-7 4 0 16,-4 7 0-16,1 0 0 15,0 17 0 1,3 5 0-16,1 2 0 0,1-4 0 15,0-6 0-15,-2-4 0 16,1-6 0-16,-1-4 0 16,1 0 0-16,6-4 0 0,3-10 0 15,2-2 0-15,4 2 0 16,-2 0 0-16,2 8 0 16,-1 4 0-16,-2 2 0 15,2 0 0-15,1 10 0 16,7 6 0-16,7 2 0 15,3-2 0-15,7-4 0 16,-2-6 0-16,3-6 0 16,-7 0 0-16,-5-10 0 15,-6-14 0 1,-4-6 0 0,-8-7 0-16,-5-3 0 0,-8 0 0 15,-4 6 0 1,0 8 0-16,-2 12 0 0,-16 14 0 15,-9 0 0-15,-2 31 0 16,0 12 0-16,5 10 0 16,10 1 0-16,12-4 0 15,2-10 0-15,2-10 0 16,19-8 0-16,6-10 0 16,6-10 0-16,0-2 0 15,5 0 0-15,-3-16 0 16,1-2 0-16,0 0 0 0,2 0 0 15,0 2 0 1,-3 2 0-16,-4 8 0 0,-4 4 0 16,-9 2 0-16,-5 2 0 15,-4 14 0-15,-2 2 0 16,-4 0 0-16,-3-4 0 0,2-2 0 16,-2-4-17-16,2-4 5 15,0-4 5-15,7 0 7 16,5 0 17-16,5 0-16 15,4-10-1-15,1 2 8 16,-1 4-7-16,-4 2-1 16,2 2 0-16,-4 0-10 0,3 6 9 15,7 6-5 1,4-2-12-16,5-6-30 0,4-4 12 16,3-2 36-1,-4-24 2-15,-1-12 11 0,-7-10 2 16,-4-13-9-16,0-11 2 15,-7-8-7-15,-2-6-1 16,-2 4 24-16,-8 9 6 16,1 18-1-16,-7 23-29 15,-2 23 0-15,0 14 0 16,-6 39 0-16,-14 21 0 16,-2 16 0-16,-1 7 0 0,6-5 0 15,3-14 0-15,5-15 0 16,3-17 0-16,1-19 0 15,5-10 0-15,0-8 0 16,0 0 0-16,0-4 0 16,22-12 0-16,11-4 0 15,10 0 0-15,8-1 0 16,1 7-8-16,-10 6-95 16,-13 7-113-16,-25 1-92 15,-8 0-68-15,-92 0-160 16,0-9 28-16,-8-9-384 0</inkml:trace>
  <inkml:trace contextRef="#ctx0" brushRef="#br0" timeOffset="21227.69">28401 5127 1491 0,'0'0'1739'0,"0"0"-1228"15,116-52-253-15,10 34-161 16,4 6-97-16,-8 6 0 0,3 0-84 16,-55 2-602-1,-15 0-1786-15</inkml:trace>
  <inkml:trace contextRef="#ctx0" brushRef="#br0" timeOffset="23168.2">8047 7443 2455 0,'0'0'573'16,"0"0"-401"-16,0 0 130 16,0 0-84-16,0 0-98 15,0 0-81-15,0 0-26 16,-87-102 2-16,87 102-14 16,0-2 12-16,0 2-7 15,0-4 6-15,0-4 44 0,0 0-16 16,0 0 21-16,0 2-61 15,0 4 0-15,0 0 0 16,0 2 0-16,0 0 0 16,27 0 0-16,16 0 0 15,15 0 0-15,6 0 0 16,1 0 0-16,-5 0 0 16,-14-4 0-16,-15-4 0 15,-12 4 0-15,-13 0 0 16,-6 4 0-16,0 0 0 15,-4 4 0-15,-14 24 0 0,-9 36 0 16,1 36 0 0,3 38 0-16,7 17 0 0,10-8 0 15,6-35 0-15,0-34 0 16,0-24 0-16,-5-12-11 16,-3 0-26-16,-10 1 2 15,-14-7-41-15,-14-17-22 16,-12-15 37-16,-6-4 33 15,1-22 28-15,12-18 9 16,24-10 4-16,27-6 23 16,37-10-34-16,77-16-2 15,56-18-2-15,22-7-5 0,-28 15 1 16,-46 22 4-16,-53 22 2 16,-27 8 7-16,-7-1 12 15,-13 1 83-15,-9 4 73 16,-9 12-175-16,-9 10 0 15,-14 14 0-15,-3 0 0 16,-1 34 0-16,1 20 0 16,-1 18 0-1,2 13 0-15,7 7 0 0,5-2 0 16,11-5 0-16,2-15 0 16,0-14 0-16,19-14 0 0,2-16 0 15,-1-12 0-15,-1-14 0 16,2 0 0-16,4-24 0 15,1-16 0-15,1-10 0 16,1-7 0-16,1 7 0 16,-8 9 0-16,-5 14 0 15,-10 17 0-15,-4 10 0 16,1 10 0-16,-3 28 0 0,4 10 0 16,5 9 0-16,7-5 0 15,6-6 0-15,9-12 0 16,5-16-18-16,2-14 18 15,-1-4 0-15,1-10 0 16,-4-20 18-16,-3-6-18 16,-5-6 0-16,-1-4 0 0,-7 3 0 15,-3 11 0-15,-5 10 0 16,-6 13 0-16,-4 9 0 31,0 5 0-31,0 26 0 0,0 9 0 0,7 6 0 31,3-2 0-31,9-6 0 0,5-8 0 0,5-10-23 16,3-12 2-16,1-8 11 16,0 0 8-16,-2-20 2 15,1-8 0-15,-3-4 7 32,-5-4-7-32,-4-1 6 0,-4 4-6 15,-5 7 0 1,-7 7 0-16,-2 15 0 0,-2 4-14 15,0 21-23-15,0 19 18 16,2 10 19-16,10 4 0 16,7-4-62-16,16-12-79 15,5-12-13-15,8-20 53 16,6-6 64-16,-3-16 9 16,-2-20 28-16,-6-8 1 15,-8-8 52-15,-4-3 80 16,-2 4-16-16,-4 2-16 0,-1 12-14 15,-2 15-33 1,3 15-26-16,4 7-27 0,4 22 0 16,5 18 7-16,0 10-8 15,-7 7-1-15,-8-3 1 16,-15-6-6-16,-8-4 5 16,-15-6-59-16,-25-6-10 15,-22-8-112-15,8-8-370 16,16-12-836-16</inkml:trace>
  <inkml:trace contextRef="#ctx0" brushRef="#br0" timeOffset="23325.15">11037 8091 1692 0,'0'0'1114'0,"0"0"-435"15,0 0-173-15,-73 118-401 16,37-70-105-16,-24 27 0 15,6-13 0-15,1-8-866 0</inkml:trace>
  <inkml:trace contextRef="#ctx0" brushRef="#br0" timeOffset="23567.32">7932 8975 2982 0,'0'0'804'0,"0"0"-642"16,200-30-95-16,25 18 14 15,47 2-81-15,6 8 0 16,-39 2 0-16,-63 0-9 15,-45 0-275-15,-50 0-408 0,-39-2-333 16</inkml:trace>
  <inkml:trace contextRef="#ctx0" brushRef="#br0" timeOffset="23798.77">8088 9234 2998 0,'0'0'666'0,"0"0"-473"0,0 0 46 16,251-22-239-16,-28 4 0 15,35-2 0-15,-1 4 0 16,-43 4 0-16,-74 2 0 16,-45 2 0-16,-43-1-171 15,-25-6-197-15,-14 1-218 16,-9-1-299-16</inkml:trace>
  <inkml:trace contextRef="#ctx0" brushRef="#br0" timeOffset="23968.43">10455 9124 3297 0,'0'0'545'15,"0"0"-545"-15,0 0-536 0</inkml:trace>
  <inkml:trace contextRef="#ctx0" brushRef="#br0" timeOffset="119236.28">12678 7820 2097 0,'0'0'661'16,"0"0"-461"-16,0 0 101 15,0 0-42-15,0 0-104 16,-43-114-88-16,36 94 26 0,-1 0 6 15,-9 2-6-15,-4-2-22 16,-10 6-71-16,-10 6 0 16,-10 8 0-16,-7 9 0 15,-4 30 0-15,2 19 0 16,6 18 0-16,14 8 0 16,15 5 0-16,17-3 0 15,8-12 0-15,19-12 0 16,22-20 0-16,5-16 0 15,4-20 0-15,-2-6 0 16,-3-24 0-16,-5-20 0 0,-4-12 0 16,-5-6 0-16,-7-4 0 15,-3 6 0-15,-6 11 0 16,-4 17 0-16,-6 18 0 16,-1 14 0-16,-2 8 0 15,1 29 0-15,3 11 0 16,3 6 0-16,5 2 0 15,3-8 0-15,5-10 0 16,14-6 0-16,-5-12-218 16,-8-10-802-16</inkml:trace>
  <inkml:trace contextRef="#ctx0" brushRef="#br0" timeOffset="120367.5">14045 8203 2316 0,'0'0'752'0,"0"0"-415"16,0 0 6-16,0 0-158 0,0 0-113 15,0 0-47 1,16-110-24-16,-1 70 39 0,6-10-15 15,-4-17-25-15,6-23 0 16,1-30 0-16,-6 6 0 16,-5 12 0-16,-6 17 0 15,-7 31 0-15,0 6 0 16,0 10 0-16,-9 22 0 16,0 16 0-16,-4 16 0 15,-8 50 0-15,2 38 0 16,3 37 0-16,5 9 0 15,9-24 0-15,2-31 0 0,0-37 0 16,15-12 0-16,8 0 0 16,8-2 0-16,9-8 0 15,7-20 0-15,1-16 0 16,6-14 0-16,-2-30 0 16,-4-16 0-16,-5-16 0 15,-10-7 0-15,-8-3 0 16,-12 8 0-16,-9 12 0 15,-4 18 0-15,0 20 0 16,-15 20 0-16,-7 8 0 16,-3 18 0-16,0 22 0 15,8 8 0-15,10 6 0 16,7-4 0-16,9-5 0 0,22-12 0 16,13-8 0-16,8-15 0 15,4-10 0-15,0 0 0 16,-8-9 0-16,-5-9 0 15,-10 3 0-15,-8 2 0 16,-5 8 0-16,-9 5 0 16,0 0 0-16,-2 7 0 15,-3 18 0-15,0 8 0 16,-2 7 0-16,-2 3 0 16,-2 3 0-16,2-2 0 15,5-6 0 1,-1-4 0-16,8-9 0 0,5-7 0 0,10-13 0 15,5-5 0-15,7 0 0 16,3-26 0-16,1-8 0 16,-5-10 0-16,-3-10 0 15,-6-8 0-15,-6-3 0 16,-4 3 0-16,-13 8 0 16,-3 10 0-16,-5 12 0 15,0 12 0-15,-9 16 0 16,-12 4 0-16,-1 18 0 0,-5 22 0 15,1 14 0 1,4 6 0-16,8 3 0 0,9-3 0 16,5-4 0-16,23-10 0 15,21-8 0-15,16-12 0 16,14-14 0-16,8-12 0 16,3 0 0-16,-4-24 0 15,-8-16 0-15,-15-12 0 16,-11-14 0-16,-14-10 0 15,-13-9 0-15,-11 5 0 16,-9 8 0 0,0 20 0-16,-7 20 0 0,-12 26 0 15,-8 6 0-15,-2 42 0 0,0 22 0 16,8 14 0 0,13 7 0-16,8-1 0 0,22-8 0 15,30-12 0-15,19-18 0 16,16-18 0-16,4-22 0 15,1-6 0-15,-4-56 0 16,-23-2-314-16,-29-5-1001 0</inkml:trace>
  <inkml:trace contextRef="#ctx0" brushRef="#br0" timeOffset="120526.3">14317 7652 1958 0,'0'0'1272'16,"0"0"-796"-16,123-60-280 15,-48 18-176-15,-10 7-20 16,-16 8-721-16</inkml:trace>
  <inkml:trace contextRef="#ctx0" brushRef="#br0" timeOffset="121503.62">11144 7215 1815 0,'0'0'704'0,"0"0"-352"16,0 0 98-16,0 0-184 16,0 0-66-16,0 0-62 15,0 0-48-15,-6-38-9 16,6 96-81-16,0 10 0 16,15 2 0-16,5-2 0 15,5-12 0-15,-1-11 0 16,1-15 0-16,-5-14 0 15,3-16 0-15,-4 0 0 16,6-28 0 0,-1-15 0-16,3-11 0 0,-3-2 0 0,1 2 0 15,-7 12 0-15,-3 14 0 16,-3 16 0-16,-4 12 0 16,3 10 0-16,1 26 0 15,1 10 0-15,3 6 0 16,-1 0 0-16,1-9 0 15,-1-11 0-15,-1-14 0 16,-1-14 0-16,5-4 0 16,2-18 0-16,4-18 0 15,3-9 0-15,2-1 0 0,-2 6 0 16,-5 12 0-16,-2 12 0 16,-2 16 0-16,0 2 0 31,4 28 0-31,5 8 0 0,2 2 0 0,2-2 0 15,-2-4 0-15,-2-9 0 16,-7-14-137-16,-20-11-173 16,0-11-225-16,-18-14-411 0</inkml:trace>
  <inkml:trace contextRef="#ctx0" brushRef="#br0" timeOffset="121668.27">11198 6914 2977 0,'0'0'711'0,"0"0"-479"15,0 0-56-15,0 0-176 16,0 0 0-16,0 0 0 16,0 0-381-16,55-2-1399 0</inkml:trace>
  <inkml:trace contextRef="#ctx0" brushRef="#br0" timeOffset="122204.38">11853 8239 2438 0,'0'0'873'16,"0"0"-545"-16,0 0-36 16,0 0-127-16,0 0-165 15,0 0 0-15,0 0 0 16,-4 101 0-16,10-35 0 16,9 4 0-16,3-6 0 15,3-12 0-15,-2-13 0 0,-3-21-123 16,-7-18-167-16,-9-3-49 15,0-30-291-15,0-14-94 16,-20-5 75-16,0 0 123 16,-5 10 526-16,3 14 548 15,0 16 134-15,2 12 125 16,0 24-454-16,0 24 16 16,2 14-71-16,3 8-74 15,-1 3-224-15,5-5 0 16,1-6 0-16,6-12 0 0,0-12-63 15,-1-14-652 1,1-14-1552-16</inkml:trace>
  <inkml:trace contextRef="#ctx0" brushRef="#br0" timeOffset="123690.98">18240 7399 1395 0,'0'0'521'0,"0"0"-52"15,0 0 81-15,0 0-202 16,0 0-53-16,0 0-57 16,0 0-67-16,-44-22-62 15,28 100-109-15,5 31 0 16,5-1 0-16,6-8 0 15,0-20 0-15,15-24 0 16,14-3 0-16,7-9 0 16,2-24 0-16,2-20 0 0,-2-17 0 15,-1-33 0 1,-3-18 0-16,2-28 0 0,-3-26 0 16,-9 11 0-16,-3 20 0 15,-11 26 0-15,-4 41 0 16,-4 16 0-16,0 8 0 15,-2 52 0-15,0 48 0 16,0 33 0-16,0-7 0 16,0-25 0-16,2-37 0 15,5-30 0-15,-3-4 0 0,2-4 0 16,4-12 0-16,1-14 0 16,0-8 0-16,7-32 0 15,0-12 0-15,4-9 0 16,-4 3 0-16,-1 12 0 15,-5 16 0-15,-1 22 0 16,3 8 0-16,1 32 0 16,7 22 0-16,7 9 0 15,9 3 0-15,6-6 0 16,8-12 0-16,4-16 0 16,-3-20 0-16,-2-12 0 0,-8-10 0 15,-8-26 0-15,-8-14 0 16,-10-10 0-16,-9-11 0 15,-6 1 0-15,-2 2 0 16,0 16 0-16,-14 18 0 16,-3 24 0-16,-1 10 0 15,-1 40 0-15,4 18 0 16,9 10 0-16,6 2 0 16,6-5 0-16,28-11 0 15,10-18 0-15,7-16 0 16,3-16 0-16,0-4 0 15,-8-22 0-15,-8-16 0 0,-11-12 0 16,-7-8 0-16,-9-3 0 16,-5 1 0-16,0 12 0 15,-4 14 0-15,2 18 0 16,0 14 0-16,7 2 0 16,7 30 0-16,5 12 0 15,1 10 0-15,2 6 0 16,1-1 0-16,-6-6 0 15,-2-8 0-15,-1-9 0 16,5-12 0-16,4-12 0 16,6-10 0-16,7-2 0 0,4-26 0 15,3-12 0-15,-3-14 0 16,-1-11 0-16,-5-11 0 16,-7-2 0-16,-10 4 0 15,-13 7 0-15,-8 20 0 16,0 21 0-16,-27 23 0 15,-8 10 0-15,-5 37 0 16,5 17 0-16,12 12 0 16,23 1 0-16,6-4 0 15,46-12 0-15,23-13 0 16,19-19 0-16,4-16 0 0,-7-10 0 16,-17-14 0-16,-27-21-105 15,-58-19-234-15,-32 8-489 16,-30 4-572-16</inkml:trace>
  <inkml:trace contextRef="#ctx0" brushRef="#br0" timeOffset="123831.98">18178 7682 2753 0,'0'0'495'0,"163"-36"-305"0,-60 10-190 16,1-4-124-16</inkml:trace>
  <inkml:trace contextRef="#ctx0" brushRef="#br0" timeOffset="124770.47">21728 7597 2486 0,'0'0'786'15,"0"0"-575"-15,0 0 107 16,0 0-103-16,31 161-135 15,-18-92-80-15,0 0 0 16,3-8 0 0,7-13 0-16,1-16 0 0,7-18-8 15,3-14-16 1,2-6 24-16,1-32-2 0,-1-12-5 0,-1-12 7 31,-4-9 16-31,-2 1 9 0,-4 6-25 0,-7 12 0 16,-5 24 0-1,-6 26 0-15,-1 6 0 0,4 42 0 16,-2 14 0-16,9 10 0 16,4 0 0-1,4-10 0-15,2-13 0 0,2-17 0 16,0-20 0 0,-2-10 0-16,2-16 0 0,0-26 0 0,-1-10 0 15,1-13 0 1,0-5 0-1,-5 0 0-15,-1 8 0 0,-10 12 0 0,-3 19 0 16,-6 23 0-16,-4 8 0 16,0 35 0-16,4 17 0 15,7 8 0-15,11 4 0 16,14-6 0-16,11-14 0 16,10-14 0-16,1-20 0 31,-2-10 0-31,-6-14 0 0,-13-26 0 0,-10-12 0 15,-10-12 0-15,-5-25 0 0,-10-29 0 16,-2 8 0-16,0 14 0 16,-4 24 0-16,-12 39 0 15,-1 22 0-15,-12 18 0 16,-2 72 0 0,4 49 0-1,13 21 0-15,14-17 0 16,7-36 0-16,22-38 0 15,11-15 0-15,14-7 0 16,8-12 0-16,11-12 0 0,-4-12 0 16,-9-39 0-1,-10-21 0-15,-13-28 0 0,-12-36 0 16,-10-37 0-16,-7-15 0 0,-8 31 0 16,0 43 0-16,0 54 0 15,-4 38 0-15,-8 10 0 16,-4 36 0-16,-2 56 0 15,12 45 0-15,6 19 0 16,8-21 0-16,21-37 0 16,3-34 0-16,5-14 0 15,13 0 0-15,3-5 0 16,2-13-77-16,-18-32-268 0,-18-25-177 16,-19-17-494-16</inkml:trace>
  <inkml:trace contextRef="#ctx0" brushRef="#br0" timeOffset="124927.93">21932 6940 2988 0,'0'0'602'0,"0"0"-494"15,185 14 54-15,-81 6-162 16,-11-4-615-16</inkml:trace>
  <inkml:trace contextRef="#ctx0" brushRef="#br0" timeOffset="125666.28">25181 7030 2749 0,'0'0'706'0,"0"0"-440"0,0 0-49 16,-62 142-59-16,37-15-158 15,7-3 0-15,12-19 0 16,6-33 0-16,0-22 0 15,0 0 0-15,8-6 0 16,2-4 0-16,-4-20 0 16,-1-18 0-16,-1-2 0 15,0-32 0-15,1-14 0 0,4-14 0 16,4-2 0 0,5 6 0-16,2 12 0 0,5 15 0 15,1 22 0-15,3 7 0 16,3 25 0-16,1 18 0 31,-2 11 0-31,-6 4 0 0,-12 0 0 0,-13-6 0 16,0-6 0-16,-24-12 0 15,-23-10 0-15,-11-11 0 16,-2-9 0-16,-1-4 0 16,15-3 0-16,15-11 0 15,13 0 0 1,18 2 0-16,0 2 0 0,14 2 0 0,19 2 0 15,11 6 0-15,12 0 0 16,13 0 0-16,14 0 0 16,8 0 0-16,7-4 0 15,0-12 0-15,-9-10 0 16,-14-10 0-16,-21-12 0 31,-21-10 0-31,-19-4 0 0,-14 4 0 0,-4 9 0 16,-29 19 0-16,-15 22 0 15,-5 8 0-15,-3 42 0 16,3 18 0-16,14 15 0 0,20 1 0 16,19 0 0-1,15-10 0 1,39-10 0-16,17-18 0 0,14-15 0 0,2-18 0 16,-2-19 0-16,-23-18-176 15,-27-6-577-15</inkml:trace>
  <inkml:trace contextRef="#ctx0" brushRef="#br0" timeOffset="127736.43">27220 7435 1144 0,'0'0'919'0,"0"0"-337"16,0 0-46-16,0 0-202 15,0 0-98-15,0 0-56 0,0 0-60 16,-65-50-75 0,34 98-45-16,2 16 0 0,5 11 0 15,11 3 0-15,13-4 0 16,6-8 0 0,36-14 0-16,14-20 0 15,11-20 0-15,4-12 0 16,-4-26 0-16,-10-26 0 15,-14-18 0-15,-18-10 0 16,-19-10 0-16,-6-1 0 16,-22 5 0-16,-22 14 0 0,-10 20 0 15,-6 28 0-15,0 24 0 16,6 22 0-16,10 34 0 16,19 16 0-16,21 5 0 15,4-4 0-15,35-10 0 16,19-15 0-16,8-20 0 15,1-20 0-15,1-8 0 16,-6-8 0-16,-6-24 0 16,-6-6 0-16,-4-6 0 15,-1-4 0-15,-6 5 0 0,-8 7 0 16,-5 14 0 0,-10 18 0-16,-4 4 0 15,-3 34 0-15,-1 14 0 0,3 12 0 16,4 1 0-16,2-7 0 15,3-12 0-15,2-12 0 16,-3-16 0-16,4-12 0 16,-2-2 0-16,8-20 0 15,1-12 0-15,6-10 0 16,-3 0 0-16,0 4 0 16,-8 5 0-16,-5 15 0 15,-7 16 0-15,-3 2 0 16,2 27 0-16,1 10 0 0,7 8 0 15,5-1 0 1,10-8 0-16,7-14 0 0,5-12 0 16,-3-10 0-16,0-16 0 15,-6-22 0-15,-8-16 0 16,-6-13 0-16,-7-24 0 16,-3-42 0-16,-6-40 0 15,-2-7 0-15,-2 38 0 16,0 47 0-16,0 65 0 15,0 30 0-15,-13 30 0 16,-3 69 0-16,8 61 0 16,8 25 0-16,0-1 0 15,29-48 0-15,4-53 0 0,0-27 0 16,5-22 0-16,7-8 0 16,3-10 0-16,8-16 0 15,-6-8 0-15,-4-34 0 16,-6-16 0-16,-4-10 0 15,-2-7 0-15,-8 5 0 16,-4 10 0-16,-8 16 0 16,-7 26 0-16,-7 18 0 15,2 20 0-15,2 28 0 16,12 12 0-16,8 0 0 16,12-7 0-16,6-13 0 15,2-16 0-15,-3-18 0 16,-5-6 0-16,-7-19 0 0,-5-13 0 15,-4-8 0-15,-4-4 0 16,-1 2 0-16,-3 6 0 16,-4 8 0-16,-3 10 0 15,-3 16 0-15,0 2 0 16,0 34 0-16,2 20 0 16,2 32 0-16,0 31 0 15,5 31 0-15,0 7 0 0,-2-11 0 16,0-30 0-16,-7-38 0 15,-2-17 0-15,0-11 0 16,0 0 0-16,-8-2 0 16,-15-6 0-16,-6-20 0 15,-9-16 0-15,-1-4 0 16,-4-26 0-16,5-18 0 16,13-16 0-16,21-30 0 15,20-37 0-15,59-25 0 16,12 14 0-16,-4 33 0 15,-26 51 0-15,-28 38 0 16,-8 12 0-16,-15 4 0 16,-10 10-218-16,-27 14-490 0,-7 4-2147 0</inkml:trace>
  <inkml:trace contextRef="#ctx0" brushRef="#br0" timeOffset="129965.98">26268 6649 1699 0,'0'0'560'0,"0"0"-266"16,0 0 170-16,0 0-288 16,0 0-51-16,0 0 2 0,0 0 15 15,30-80 1-15,-30 80-38 16,0 0-36-16,0 18 9 15,-11 12-20-15,-3 12-2 16,3 8-56-16,1 5 0 16,8-4 0-1,2-2 0-15,0-9 0 0,21-10 0 16,1-12 0-16,3-10 0 16,1-8 0-16,1 0 0 15,2-22 0-15,-2-8 0 16,-3-8 0-16,-3-8 0 0,-8-8 0 15,-5-7 0 1,-6 1 0-16,-2 2 0 0,-4 10 0 16,-21 14 0-16,-8 16 0 15,-7 16 0-15,-7 2 0 16,-1 32 0-16,-2 16 0 16,6 8 0-16,11 6 0 15,14-6 0-15,17-3 0 16,2-13 0-16,25-12 0 15,17-12 0-15,7-12 0 16,9-4 0-16,-2-12 0 0,-3-17 0 16,-6-7 0-1,-9-4 0 1,-5-2 0-16,-4 1 0 0,-8 4 0 0,-6 11 0 16,-6 14 0-1,-4 12 0-15,-3 6 0 0,-2 32 0 16,0 12 0-16,0 4 0 15,2 3 0-15,0-11 0 16,2-10 0-16,1-12 0 16,-1-14 0-16,4-10 0 15,0 0 0 1,5-14 0-16,10-16 0 16,4-10 0-16,2-6 0 15,4 3 0-15,-6 6 0 16,-6 10 0-16,-5 13 0 15,-7 12 0-15,-5 2 0 16,2 12 0-16,2 16 0 16,1 4 0-16,7 1 0 15,1-5 0-15,4-4 0 16,3-11 0-16,3-6 0 16,1-7 0-16,7 0 0 0,-2-22 0 15,0-8 0-15,1-7 0 16,-3-8 0-16,-4-8 0 15,-4-1 0-15,-7 0 0 16,-7 8 0-16,-7 12 0 16,-2 16 0-16,-6 18 0 15,-19 0 0-15,-6 28 0 16,0 14 0-16,4 6 0 16,14 4 0-16,13-6 0 15,11-3 0-15,36-10 0 16,20-8 0-16,11-14 0 15,16-11 0-15,-19-4-213 16,-24-14-768-16</inkml:trace>
  <inkml:trace contextRef="#ctx0" brushRef="#br0" timeOffset="132067.62">27802 6756 1827 0,'0'0'587'0,"0"0"-227"15,0 0 104-15,-75-113-277 16,60 73-39-16,7-6-2 15,-4-6-7-15,6-8-14 16,-3-7-55-16,1-7-27 16,2-2-43-16,4 6 0 15,0 5 0-15,2 18 0 16,0 11 0-16,0 11 0 16,4 14 0-16,6 7 0 0,-2 4 0 15,1 0 0-15,-3 22 0 16,-6 10 0-1,0 8 0-15,-10 6 0 0,-22 4 0 16,-7 0 0-16,-11-2 0 16,1-4 0-16,7-5 0 15,8-8 0-15,18-4 0 16,16-9 0-16,19-8 0 16,34-10 0-16,23 0 0 15,13-5 0-15,4-10 0 16,-6-1 0-16,-16 10 0 0,-21 3-179 15,-30 3-886-15</inkml:trace>
  <inkml:trace contextRef="#ctx0" brushRef="#br0" timeOffset="133461.99">11891 9541 1943 0,'0'0'670'0,"0"0"-323"16,0 0 29-16,-45-106-21 16,34 96-149-16,0 10-127 15,-5 10-16-15,-10 48-6 16,-8 36-57-16,0 32 0 16,11-3 0-16,13-27 0 15,10-34 0-15,16-26 0 16,22-8 0-16,13-12 0 15,12-14 0-15,5-10 0 16,-3-38 0-16,-13-18 0 16,-17-14 0-16,-24-10 0 0,-11-3 0 15,-22 1 0 1,-27 8 0-16,-9 14 0 0,-5 21 0 16,3 27 0-16,9 20 0 15,9 32 0-15,8 28 0 16,16 19 0-1,12 5 0-15,6 0 0 0,6-7 0 16,19-18 0-16,6-14 0 16,2-21 0-16,8-16 0 15,1-8 0-15,2-12 0 16,3-22 0-16,0-10 0 16,0-9 0-16,-5 1 0 0,-3 2 0 15,-8 10 0-15,-10 18 0 16,0 18 0-16,-3 6 0 15,4 36 0-15,0 14 0 16,3 13 0-16,0-1 0 16,-2-4 0-16,-2-12 0 15,-3-12 0-15,-5-14 0 16,-2-16 0 0,0-6 0-16,5-18 0 0,0-22 0 15,3-8 0-15,-1-6 0 16,0 1 0-16,-2 9 0 0,0 15 0 15,-1 16 0 1,1 13 0-16,3 18 0 0,6 22 0 16,4 9 0-1,4 5 0-15,5-6 0 0,5-6 0 16,1-10 0-16,5-14 0 16,-2-12 0-16,0-6 0 15,-3-10 0-15,-1-16 0 16,-10-10 0-16,-4-6 0 15,-7-6 0-15,-8-7 0 16,-10 1 0-16,-4 2 0 0,0 12 0 16,-16 18 0-16,-10 22 0 15,-8 6 0-15,3 36 0 16,2 19 0-16,14 4 0 16,15 2 0-16,4-9 0 15,41-14 0-15,22-14 0 16,31-22 0-1,45-18 0-15,-24-20-588 0,-5-12-1919 0</inkml:trace>
  <inkml:trace contextRef="#ctx0" brushRef="#br0" timeOffset="133792.76">14968 9238 1264 0,'0'0'1761'0,"0"0"-1087"16,0 0-451-16,0 0-49 15,-119 212-174-15,102-41 0 16,12 29 0-16,5 7 0 16,25-17 0-16,4-31 0 15,-3-39 0-15,-5-35 0 16,-8-35 0-16,-7-20 0 16,-6-10-60-16,0-12-254 15,-33-34-177-15,-7-23-449 16,-2-15-228-16</inkml:trace>
  <inkml:trace contextRef="#ctx0" brushRef="#br0" timeOffset="134028.97">14733 9725 1810 0,'0'0'797'15,"0"0"-155"-15,0 0-266 16,0 0-125-16,141-100-104 16,-81 100-74-16,5 14-73 15,-3 20 0-15,-8 10 0 16,-19 6 0-16,-16 4 0 15,-19 3 0-15,-21-5 0 16,-32-4 0-16,-16-6 0 16,-10-10 0-16,6-10 0 0,13-14 0 15,24-8 0-15,32 0-122 16,60-30-406-16,21 0-346 16,17 0-758-16</inkml:trace>
  <inkml:trace contextRef="#ctx0" brushRef="#br0" timeOffset="134900.21">15888 9579 2090 0,'0'0'852'15,"0"0"-379"-15,0 0-143 16,0 0-94-16,-127-93-121 0,86 93-115 16,-3 33 0-1,-5 17 0-15,5 10 0 0,6 4 0 16,11-4 0-16,13-7 0 15,14-12 0-15,8-14 0 16,23-15 0-16,9-12 0 16,4 0 0-16,-1-25 0 15,-6-7 0-15,-3-10 0 16,-10-6 0-16,-3-2 0 16,-8-2 0-16,-5 6 0 15,0 10 0-15,-6 20 0 16,-2 16 0-16,0 8 0 15,0 34 0-15,0 10 0 0,9 6 0 16,11-4 0 0,11-10 0-16,9-13 0 0,6-22 0 15,8-9 0-15,-5-19 0 16,-2-25 0-16,-8-15 0 16,-9-9 0-16,-4-24 0 15,-5-24 0-15,-10 11 0 16,-4 15 0-16,-7 24 0 15,0 39 0-15,-5 18 0 16,-13 9 0-16,-2 48 0 0,3 50 0 16,9 36 0-1,8-3 0-15,0-23 0 0,23-36 0 16,6-26 0-16,9-1 0 16,11-5 0-16,9-10 0 15,2-20 0-15,0-10 0 16,-5-22 0-16,-3-24 0 15,-10-12 0-15,-3-29 0 16,-8-27 0-16,-12-31 0 16,-7 13 0-16,-12 30 0 15,0 40 0-15,0 44 0 16,-16 15 0-16,-4 6 0 16,-4 57 0-16,3 50 0 0,13 38 0 15,8-5 0-15,0-27 0 16,15-42 0-16,1-29 0 0,4-5 0 15,2-8 0-15,3-10 0 16,-3-20 0-16,0-2 0 16,0-34 0-1,3-14 0-15,0-11 0 0,2-5 0 16,-1-2 0-16,-2 10 0 16,1 12 0-16,-5 20 0 15,-3 24 0-15,2 6 0 16,-4 38 0-16,1 18 0 15,-1 6 0-15,-1 4 0 0,-1-7 0 32,1-11 0-32,-3-14 0 0,-7-14-45 0,-4-18-176 15,-15-12-80-15,-14-22-309 16,-11-8-465-16</inkml:trace>
  <inkml:trace contextRef="#ctx0" brushRef="#br0" timeOffset="135041.28">15850 9342 2097 0,'0'0'1088'16,"0"0"-536"0,0 0-373-16,192-18 1 0,-18 12-180 0,-16 2-90 31,-27-2-813-31</inkml:trace>
  <inkml:trace contextRef="#ctx0" brushRef="#br0" timeOffset="136103.24">18782 9922 2713 0,'0'0'825'0,"0"0"-507"16,0 0-78-16,0 0-240 16,-18-143 0-16,45 75 0 0,2-8 0 15,0-12 0 1,-2-23 0-16,-5-21 0 0,-9 10 0 16,-6 19 0-16,-5 27 0 15,-2 40 0-15,0 20 0 16,-13 16 0-16,-10 50 0 15,6 68 0-15,12 47 0 16,5 16 0-16,18-17 0 0,13-44 0 16,-4-45 0-16,-2-27 0 15,-4-16 0 1,4-8 0-16,2-6 0 16,2-14 0-16,-4-4 0 15,-6-31 0-15,-3-16 0 0,-3-14 0 16,-3-8 0-16,-6-2 0 15,0 5 0-15,-1 18 0 0,-1 20 0 16,2 22 0 0,8 8 0-16,7 34 0 0,15 12 0 15,13 2 0-15,15-4 0 16,11-9 0-16,8-18 0 16,2-15 0-1,-12-4 0-15,-11-16 0 0,-18-18 0 16,-15-6 0-16,-13-4 0 0,-14-6 0 15,0 0 0-15,-12 5 0 16,-11 9 0-16,-5 17 0 16,1 16 0-16,-2 3 0 15,3 33 0-15,5 13 0 16,12 8 0-16,9 2 0 16,0-4 0-16,30-8 0 15,11-8 0-15,15-14 0 16,9-14 0-16,4-8 0 15,-2-8 0-15,-10-26 0 16,-5-10 0 0,-14-14 0-16,-7-26 0 0,-9-28 0 0,-9 3 0 15,-3 9 0-15,-10 20 0 16,0 30 0-16,-4 10 0 16,-12 15 0-16,0 25 0 15,0 43 0-15,3 53 0 16,11 44 0-16,2 11 0 15,7-21 0-15,10-36 0 16,-3-38 0-16,-1-12 0 16,3 0 0-16,-3-3 0 15,1-7 0-15,-8-18 0 16,1-16 0-16,-3 0 0 16,-2-28 0-16,3-14 0 0,0-12 0 31,-1-7 0-31,5 3 0 0,2 6 0 0,2 12 0 15,7 16 0-15,5 10 0 16,6 14 0-16,16 0 0 16,-5 6-374-16,-11 2-832 0</inkml:trace>
  <inkml:trace contextRef="#ctx0" brushRef="#br0" timeOffset="136464.67">20395 8839 2152 0,'0'0'759'0,"0"0"-272"16,0 0-186-16,0 0-116 16,0 0-103-16,0 0-19 15,0 0 4-15,35 124-67 16,-35-62 0-16,0-5 0 15,3-13 0-15,2-12 0 16,6-14 0-16,2-16 0 16,11-2 0-16,8-20 0 15,5-16 0-15,8-8 0 0,-1-1 0 16,-1 5 0 0,-9 10 0-16,-7 16 0 0,-10 14 0 15,-3 12 0-15,-6 28 0 16,1 12 0-16,3 6 0 15,-1 3 0-15,2 7-84 16,-2-16-585-16,-4-16-1181 0</inkml:trace>
  <inkml:trace contextRef="#ctx0" brushRef="#br0" timeOffset="136930.46">21777 9298 662 0,'0'0'107'15,"0"0"-36"-15,122 42-71 0</inkml:trace>
  <inkml:trace contextRef="#ctx0" brushRef="#br0" timeOffset="137559.94">21997 9332 605 0,'0'0'222'15,"0"0"68"-15,0 0 71 0,0 0 33 16,0 0-12 0,0 0-13-16,0 0 94 0,2-70-197 15,-2 58-9 1,-2-2-55-16,-7 0-56 0,-1-2-7 15,-4 4-139-15,-4 0 0 16,-2 4 0-16,-5 6 0 16,-4 2 0-16,-6 10 0 15,-3 22 0-15,0 18 0 16,5 12 0-16,6 6 0 16,13 5 0-16,12-9 0 15,2-10 0-15,14-12 0 16,12-16 0-16,5-14 0 0,0-12 0 15,-2 0 0-15,-2-18 0 16,-2-12 0-16,-5-6 0 16,0-10 0-16,2-4 0 31,1-7 0-31,-1 1 0 0,-2 4 0 0,-6 8 0 16,-3 12 0-16,-7 14 0 15,-2 10 0-15,-2 8 0 16,0 0 0-1,0 4 0-15,-4 12 0 0,-5 2 0 0,3-2 0 16,2-4 0 0,2-4 0-1,2-4 0-15,0-2 0 16,0-2 0-16,0 0 0 16,0 0 0-16,0 0 0 15,0-6 0-15,6-2 0 16,-6 2 0-16,2 2 0 15,-2 2 0-15,0 2 0 16,2 0 0-16,-2-2 0 16,0 2 0-16,0 0 0 15,0-2 0-15,2-2 0 16,-2 2 0-16,2-2 0 16,0 2 0-16,1 2 0 0,1 0-14 15,4 0-448-15,0 0-457 16,-2 0-671-16</inkml:trace>
  <inkml:trace contextRef="#ctx0" brushRef="#br0" timeOffset="139268.81">21986 9294 1202 0,'0'0'392'0,"0"0"-29"16,0 0-8-16,0 0-56 15,0 0-12-15,0 0-34 16,0 0-4-16,4-78-6 16,-4 76-30-16,0 2-44 15,0 0-98-15,-2 24-71 16,-8 12 0-16,2 12 0 16,6 11 0-16,2 0 0 15,10 2 0-15,19-9 0 16,13-10 0-16,4-14 0 0,8-16 0 31,-3-12 0-31,-5 0 0 0,-5-26 0 0,-10-12 0 16,-4-12 0-16,-7-6 0 15,-4-5 0-15,-3 5 0 16,-3 6 0-16,0 10 0 16,-6 16 0-16,3 14 0 15,-3 10 0-15,6 12 0 16,1 26 0-16,2 12 0 15,3 11 0-15,1-2 0 16,1-2 0-16,0-14 0 0,0-10 0 16,-2-13 0-1,1-14 0 1,1-6 0-16,3-6 0 0,0-24 0 16,2-11 0-16,1-6 0 15,1-7 0-15,-1 1 0 16,-4 9 0-16,-5 10 0 15,-5 18 0-15,-4 16 0 16,-3 2 0-16,1 30 0 16,2 10 0-16,10 8 0 15,7 0 0-15,8-5 0 16,7-13 0-16,2-10 0 16,-3-14 0-16,0-8 0 0,-6-2 0 15,-4-22 0-15,-3-10 0 16,-2-6 0-16,1-7 0 15,-6 0 0-15,1-2 0 16,-5 9 0-16,-3 12 0 16,-6 14 0-16,-4 14 0 15,0 12 0-15,0 30 0 16,0 12 0-16,0 8 0 16,4 0 0-16,21-7 0 15,11-15 0-15,5-16 0 16,9-18 0-16,-2-6 0 15,-3-20 0-15,-5-18 0 16,-9-8 0-16,-4-11 0 0,-6-3 0 16,-4-2 0-16,-7 4 0 15,-4 8 0-15,-4 10 0 16,-2 16 0-16,0 14 0 16,0 10 0-16,0 20 0 15,-6 28 0-15,-4 20 0 16,4 28 0-16,3 27 0 15,3 21 0-15,0 7 0 0,5-5 0 16,3-10 0 0,0-7 0-16,-6-5 0 0,-2-20 0 15,0-24 0-15,0-24 0 16,-6-13 0-16,-15-2 0 16,-1-4 0-16,-5-9 0 15,-2-20 0-15,-2-8 0 16,-3-20 0-16,1-26 0 15,4-33 0-15,18-39 0 16,20-40 0-16,49-17 0 16,37 13 0-16,22 25 0 15,-1 37 0-15,-6 20 0 16,-29 26-359-16,-23 20-2560 0</inkml:trace>
  <inkml:trace contextRef="#ctx0" brushRef="#br0" timeOffset="139566.72">24818 8717 2032 0,'0'0'968'16,"0"0"-403"-16,0 0-212 0,-120-21-175 16,82 83-178-16,7 47 0 15,19 41 0 1,12 15 0-16,23-13 0 0,19-36 0 16,-2-43 0-16,-6-25 0 15,-7-20 0-15,-6-4 0 16,-21-24-320-16,0 0-454 15,-15-8-453-15</inkml:trace>
  <inkml:trace contextRef="#ctx0" brushRef="#br0" timeOffset="140227.63">24297 9328 1766 0,'0'0'879'0,"0"0"-250"31,0 0-275-31,0 0-126 0,116-18-92 0,-18 8-32 16,2 0-104-16,7-6 0 15,-3-2 0-15,-28-2 0 16,-4 2 0-16,-24 2-13 16,-21 4 13-16,-17 10 1 15,-10 2 11-15,0 4-12 16,-14 20 0-16,1 10 0 16,3 10 0-16,8 6 0 0,2 0 0 15,20 0 0-15,18-8 0 16,9-11 0-16,2-11 0 15,0-13 0-15,-5-7 0 16,-5-5 0-16,-6-21 0 16,-9-8 0-16,-1-10 0 15,-3-6 0-15,-3-1 0 16,-3 5 0-16,-3 12 0 16,-7 16 0-16,-2 18 0 15,-2 4 0-15,0 30 0 16,0 14 0-16,2 6 0 0,8 1 0 31,5-7 0-31,3-10 0 0,3-11 0 0,0-10 0 16,4-15 0-16,0-2 0 15,4-10 0-15,2-17 0 16,2-6 0-16,3-3 0 16,-3 0 0-16,-4 3 0 15,-6 13 0-15,-6 12 0 16,-5 8 0-16,-1 10 0 15,3 23 0-15,5 7 0 16,8 3 0-16,8 0 0 0,13-9 0 16,6-14 0-16,2-14 0 15,0-6 0-15,-14-18 0 16,-11-18 0-16,-15-9 0 31,-13-6 0-31,-3-6 0 0,-13-1 0 0,-19-2 0 16,-13 6 0-16,-8 12 0 15,-45 28 0-15,11 14 0 16,7 0-1096-16</inkml:trace>
  <inkml:trace contextRef="#ctx0" brushRef="#br0" timeOffset="140635.91">27002 9140 2145 0,'0'0'766'0,"0"0"-227"0,0 0-24 16,0 0-384-16,0 0-131 16,0 0 0-16,0 0 0 15,13 86 0-15,7-8 0 16,11 6 0-16,7-4 0 16,9-11 0-16,-1-17 0 15,0-20 0-15,-7-20 0 16,-5-12 0-16,-10-24 0 15,-4-24 0-15,-6-14 0 0,-4-9 0 16,-3-7 0 0,3-2 0-16,0 6 0 0,1 14 0 15,1 17 0-15,3 28 0 16,14 25 0-16,-2 26-380 0,0 4-630 0</inkml:trace>
  <inkml:trace contextRef="#ctx0" brushRef="#br0" timeOffset="141403.41">27698 9547 2169 0,'0'0'735'0,"0"0"-184"0,0 0-101 15,0 0-346 1,0 0-83-16,135-112-2 0,-106 67 28 16,-14-1-47-16,-13 0 0 15,-2 6 0-15,-19 10 0 16,-15 14 0-16,-4 16 0 15,-2 4 0-15,4 32 0 16,10 14 0-16,13 11 0 16,13-2 0-16,2-2 0 15,31-10 0-15,11-14 0 16,8-15 0-16,6-14 0 0,0-4 0 16,-5-20 0-16,-4-15 0 15,-5-8 0-15,-7-5 0 16,-4-9 0-16,-2 1 0 15,-7 4 0 1,-4 6 0-16,-7 18 0 0,-5 18 0 16,-8 10 0-16,0 30 0 15,0 22 0-15,0 10 0 16,8 4 0-16,11-4 0 16,10-9 0-16,8-15 0 15,7-16 0-15,8-12 0 16,-4-10 0-16,2-6 0 0,-6-22 0 15,-3-8 0-15,-4-10 0 16,-3-13 0-16,-1-11 0 16,5-26 0-16,2-30 0 15,-11-23 0-15,-11 17 0 16,-16 34 0-16,-2 44 0 16,-9 37 0-1,-11 16 0-15,-2 5 0 0,-7 54 0 16,2 50 0-16,13 40 0 15,14 13 0-15,0-15 0 16,29-34 0-16,3-37 0 0,1-25 0 31,3-14 0-31,9-4 0 0,4-10 0 16,4-10 0 0,-4-12 0-16,-9-16 0 15,-9-26 0-15,-4-10 0 16,-7-7 0-16,-4 1 0 15,-3 6 0-15,-4 14 0 16,-2 20 0-16,-3 18 0 16,-4 8 0-16,0 32 0 15,2 10 0-15,3 9 0 0,6-1 0 16,4-4 0 0,10-10-48-16,20-14-266 0,-5-12-301 15,-3-14-501-15</inkml:trace>
  <inkml:trace contextRef="#ctx0" brushRef="#br0" timeOffset="141561.03">29615 8923 1083 0,'0'0'1807'16,"0"0"-1182"-16,0 0-167 0,0 0-335 15,0 0-123 1,0 0 0-16,0 0-24 0,-91-58-529 15,91 74-748-15</inkml:trace>
  <inkml:trace contextRef="#ctx0" brushRef="#br0" timeOffset="141737.29">28494 9039 1438 0,'0'0'1511'0,"0"0"-943"0,0 0-201 15,160-6-155-15,-17 6-212 16,17 0 0-16,-8 0-30 16,-49 0-312-16,-40 0-736 15</inkml:trace>
  <inkml:trace contextRef="#ctx0" brushRef="#br0" timeOffset="142034.18">30063 9158 557 0,'0'0'1590'15,"0"0"-1062"-15,0 0-163 16,0 0-88-16,0 0-134 16,-123-36-68-16,83 64 8 15,1 12-5-15,-2 8 15 16,5 6 34-16,9 6-25 15,12-2-24-15,13-1-78 16,2-5 0-16,20-8 0 16,18-10 0-16,15-10 0 0,9-14 0 15,5-10-146-15,5 0-166 16,13-26-259-16,-21-6-157 16,-11-2-331-16</inkml:trace>
  <inkml:trace contextRef="#ctx0" brushRef="#br0" timeOffset="142656.81">30377 9348 1285 0,'0'0'972'16,"0"0"-485"-16,0 0-157 16,0 0-60-16,0 0-119 15,0 0-101-15,0 0-29 0,-11 37-9 16,19-37-12-16,9 0-20 16,-4-11 2-1,-4-15 18-15,-5-6 2 0,-4-4 14 16,0-2 38-16,-18 2 32 15,-7 6 10-15,-4 12-9 16,-4 11-35-16,-5 7-35 16,1 35 2-16,3 17-18 15,10 16 9-15,10 7 13 16,14-2-11-16,5-6 7 16,28-13-17-16,16-14-2 0,9-18 6 15,9-14-6 1,5-8 0-16,-1-6 8 15,-3-22-8-15,-3-10 12 0,-3-9 22 16,-6-12-34-16,-2-9 0 16,-6-11 0-1,-3-3 0-15,-11 4 0 0,-18 11 0 16,-16 16 0-16,-5 19 0 16,-35 19 0-16,-14 13 0 15,-1 10 0-15,-1 22 0 16,13 11 0-16,20 3 0 15,17-2 0-15,6-6 0 16,37-8 0-16,13-8 0 0,8-10-21 16,0-12-26-16,-4 0 26 15,-10-4 9-15,-10-14 12 16,-7-4 0-16,-9-4 15 16,-5 4 17-16,-5 2-13 15,0 6 16-15,-4 10-35 16,0 4 0-16,3 2 0 15,1 26 0-15,9 8 0 16,-2 12 0-16,5 4 0 16,-2 6 0-16,-5-4 0 0,-6-4 0 31,-7-7 0-31,0-14 0 0,-18-6 0 16,-11-9 0-16,-2-8 0 15,0-6 0-15,9 0-287 16,13 0-647-16</inkml:trace>
  <inkml:trace contextRef="#ctx0" brushRef="#br0" timeOffset="142797.34">31453 9544 2479 0,'0'0'795'16,"0"0"-224"-16,0 0-320 0,0 0-251 15,0 0 0-15,0 0 0 16,0 0-230-16,31 69-1363 15</inkml:trace>
  <inkml:trace contextRef="#ctx0" brushRef="#br0" timeOffset="143127.93">28383 10455 2891 0,'0'0'599'0,"0"0"-440"16,0 0 156-16,0 0-183 15,0 0-132-15,283-76 0 16,-2 60 0-16,37 0 0 16,-4 0 0-16,-46 4 0 15,-36-2 0-15,-63 6 0 16,-62 2 0-16,-52 4 0 15,-30 2 0-15,-16 0 0 16,-9 0 0-16,-14 0 0 16,-73 8 0-16,6 8-281 0,-9-2-834 15</inkml:trace>
  <inkml:trace contextRef="#ctx0" brushRef="#br0" timeOffset="143364.59">28238 10666 2734 0,'0'0'769'0,"0"0"-453"16,0 0-39-16,0 0-277 15,163-4 0-15,61 0 0 16,60-3 0-16,30 2 0 0,-9-4 0 16,-49 1 0-1,-40 1 0-15,-62-1 0 0,-60 4 0 16,-47 2 0-16,-30-1 0 15,-13 2 0-15,-4-2 0 16,-10 2 0-16,-28-2 0 16,-2 3 0-1,11 0 0-15,15 4-742 0</inkml:trace>
  <inkml:trace contextRef="#ctx0" brushRef="#br0" timeOffset="143521.69">30767 10716 1850 0,'0'0'1793'15,"0"0"-1496"1,0 0-213-16,0 0-84 0,0 0-816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20:10.668"/>
    </inkml:context>
    <inkml:brush xml:id="br0">
      <inkml:brushProperty name="width" value="0.05" units="cm"/>
      <inkml:brushProperty name="height" value="0.05" units="cm"/>
      <inkml:brushProperty name="color" value="#AE198D"/>
      <inkml:brushProperty name="inkEffects" value="galaxy"/>
      <inkml:brushProperty name="anchorX" value="-14205.67578"/>
      <inkml:brushProperty name="anchorY" value="-8840.09766"/>
      <inkml:brushProperty name="scaleFactor" value="0.5"/>
    </inkml:brush>
  </inkml:definitions>
  <inkml:trace contextRef="#ctx0" brushRef="#br0">520 599 13056 0 0,'0'0'0'0'0,"-1"0"0"0"0,0 1 0 0 0,2 2 0 0 0,1 0 242 0 0,6 1-59 0 0,-1 0 32 0 0,4 1 1 0 0,-2-1 205 0 0,-2-3-49 0 0,-3-1 17 0 0,-5-4 5 0 0,-1 0-142 0 0,-7-5 49 0 0,0 1-32 0 0,-10-5 4 0 0,-4-2-178 0 0,-6-2 41 0 0,-3 0-13 0 0,-4 1-5 0 0,1 3-54 0 0,0 5 16 0 0,1 5-8 0 0,2 6 0 0 0,1 4 19 0 0,0 3-6 0 0,0 4 3 0 0,2 2 0 0 0,2 2 38 0 0,3 3-12 0 0,3 1-3 0 0,2 0 12 0 0,2 1 5 0 0,3-1-2 0 0,2 1 2 0 0,4-1 10 0 0,3-1 15 0 0,4-2-4 0 0,3-1 3 0 0,1-1 0 0 0,2-1-9 0 0,-1-1 12 0 0,0-4-5 0 0,3 0 2 0 0,3-1-28 0 0,3-2 8 0 0,5-2-4 0 0,4-3-9 0 0,4-4-54 0 0,4-4 25 0 0,1-3-21 0 0,1-3 14 0 0,-2-3-42 0 0,-2-2 12 0 0,-4-1-14 0 0,-3 1 21 0 0,-6 3-44 0 0,-2-1 23 0 0,-4 1-18 0 0,-3-1 4 0 0,-1 0-1 0 0,-1 0-9 0 0,-1-1 2 0 0,-2 0 18 0 0,0 1-34 0 0,-1 2 21 0 0,-1 2-8 0 0,-1 2 2 0 0,0 2 0 0 0,0 2-9 0 0,0 1 2 0 0,0 3-1 0 0,0 1 0 0 0,-1 5 10 0 0,0 3-13 0 0,2 5 23 0 0,1 5-16 0 0,4 5 5 0 0,4 4-1 0 0,4 2 10 0 0,3-2-13 0 0,5-3 4 0 0,3-5-1 0 0,2-5 19 0 0,0-8-15 0 0,1-4 5 0 0,-1-6 9 0 0,1-3-4 0 0,2-6-7 0 0,2-3 2 0 0,1-5-10 0 0,-1-3 12 0 0,-3-2-14 0 0,-3-2 4 0 0,-5-2-10 0 0,-4-1 12 0 0,-4 0-14 0 0,-3-2 4 0 0,-4-2 9 0 0,-3-1-4 0 0,0-1-7 0 0,-1-2 2 0 0,0-2-1 0 0,1-2 0 0 0,-2-2-9 0 0,-2-2 12 0 0,-2-2 5 0 0,-3 1-11 0 0,-2 2 4 0 0,-2 5-1 0 0,0 5 0 0 0,0 7 0 0 0,3 9 0 0 0,0 6 19 0 0,2 9-15 0 0,0 7 5 0 0,0 10 9 0 0,1 8 6 0 0,0 8-11 0 0,2 9 14 0 0,1 9-14 0 0,3 8 4 0 0,3 6 9 0 0,1 4-4 0 0,5-1 12 0 0,3-2-13 0 0,3-4 14 0 0,2-4-5 0 0,2-6 2 0 0,-1-4 0 0 0,2-7 0 0 0,-1-4 0 0 0,2-4-9 0 0,0-5 2 0 0,0-4 9 0 0,-1-4-13 0 0,-5-5 4 0 0,-1-3-10 0 0,-5-3 2 0 0,0-2 9 0 0,1-3-32 0 0,0-2 20 0 0,-2 0-17 0 0,3-4 14 0 0,1-2-23 0 0,2-4 25 0 0,2-5-17 0 0,-1-4 5 0 0,0-3-10 0 0,-1-3 2 0 0,-2-2-1 0 0,-1-2 10 0 0,-2-2-13 0 0,-1-2 4 0 0,-1 0-1 0 0,-2 2 0 0 0,0 4 0 0 0,1 5 0 0 0,-2 7 0 0 0,0 6 0 0 0,-1 4-9 0 0,1 6 12 0 0,-1 4-5 0 0,0 6 2 0 0,1 7-9 0 0,0 7 12 0 0,0 7-5 0 0,1 4 2 0 0,0 3 0 0 0,1 0 0 0 0,0-1 0 0 0,3-2 0 0 0,2-3 0 0 0,2-2 0 0 0,1-5 0 0 0,1-4 0 0 0,0-4 0 0 0,-1-6 0 0 0,0-3 0 0 0,-1-4 0 0 0,1-4-9 0 0,-2-2 12 0 0,0-2-5 0 0,0-3 2 0 0,3-2-18 0 0,0-2 14 0 0,2-3-6 0 0,-1-3 2 0 0,1-2-9 0 0,-3-2 2 0 0,-1-2-10 0 0,-3 1 21 0 0,-2 1-16 0 0,-1 0 5 0 0,-2 3-10 0 0,-2 1 21 0 0,0 5-7 0 0,-1 2 3 0 0,-1 4 0 0 0,0 2 0 0 0,0 3 0 0 0,-2 1 0 0 0,0 1-9 0 0,-2 6 21 0 0,0 8-16 0 0,0 7 15 0 0,-1 8-5 0 0,1 3 2 0 0,2 2 0 0 0,3-1 0 0 0,3-2 0 0 0,5-3 0 0 0,3-5 0 0 0,1-4 0 0 0,2-6 0 0 0,-1-4 0 0 0,-4-4 0 0 0,1-2 0 0 0,-3-2 0 0 0,0-1 0 0 0,-3-1-9 0 0,1-1 12 0 0,-1-1-5 0 0,-1-3 2 0 0,0-1-9 0 0,-1-2 12 0 0,-1-2-14 0 0,-1-3 14 0 0,-4-1-14 0 0,-2-2 4 0 0,-3-2-1 0 0,-4-2 10 0 0,-3-1-32 0 0,-3-2 29 0 0,-1-1-10 0 0,-1 0 3 0 0,0 1-9 0 0,2 3 12 0 0,2 2-5 0 0,4 4-7 0 0,3 4 2 0 0,3 2 9 0 0,3 3-4 0 0,1 0 2 0 0,1 2 0 0 0,1 1 0 0 0,-1 1-9 0 0,5-1 21 0 0,5-1-16 0 0,4-1 15 0 0,6-1-14 0 0,6-1 14 0 0,5-1-14 0 0,4 1 14 0 0,5 1-14 0 0,2 1 14 0 0,2 1-14 0 0,-2 1 14 0 0,0 2-14 0 0,-2 3 14 0 0,-3 3-14 0 0,-5 2 14 0 0,-3 4-5 0 0,-6 2 2 0 0,-4 1-18 0 0,-5 1 23 0 0,-4-1-8 0 0,-5-2 3 0 0,-2 0 0 0 0,-2-1 0 0 0,-1 1 0 0 0,-1 1 0 0 0,-2 0 0 0 0,1 1 0 0 0,-1-3 0 0 0,0 1 0 0 0,0-3 0 0 0,0 0 0 0 0,1-3 0 0 0,0 0 0 0 0,0-2 0 0 0,1 0 0 0 0,1-1 0 0 0,0 0 19 0 0,0-2-24 0 0,0 0 17 0 0,0-1-15 0 0,3 1 14 0 0,3-2-14 0 0,3-2 14 0 0,6-4-14 0 0,5-5 14 0 0,3-5-14 0 0,1-5 14 0 0,0-2-5 0 0,0-2 2 0 0,-2 1-9 0 0,0 0 21 0 0,-6 6-25 0 0,0 2 17 0 0,-5 5-15 0 0,1 2 14 0 0,-3 4-14 0 0,1 2 14 0 0,-2 2-14 0 0,2 4 14 0 0,1 3-14 0 0,1 5 14 0 0,0 3-5 0 0,1 4 2 0 0,-1 0 10 0 0,1 2-13 0 0,-2 1 4 0 0,0 0 9 0 0,-1-2-13 0 0,-2-2 14 0 0,-1-1-14 0 0,-1-1 14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20:10.826"/>
    </inkml:context>
    <inkml:brush xml:id="br0">
      <inkml:brushProperty name="width" value="0.05" units="cm"/>
      <inkml:brushProperty name="height" value="0.05" units="cm"/>
      <inkml:brushProperty name="color" value="#AE198D"/>
      <inkml:brushProperty name="inkEffects" value="galaxy"/>
      <inkml:brushProperty name="anchorX" value="-16944.08594"/>
      <inkml:brushProperty name="anchorY" value="-9753.78809"/>
      <inkml:brushProperty name="scaleFactor" value="0.5"/>
    </inkml:brush>
  </inkml:definitions>
  <inkml:trace contextRef="#ctx0" brushRef="#br0">5 7 14872 0 0,'0'0'0'0'0,"-1"-1"0"0"0,0-1 0 0 0,0 1 0 0 0,0-1 373 0 0,7 4-88 0 0,0 1 39 0 0,3 2 15 0 0,-1 0 182 0 0,-2 1-61 0 0,-3-2 39 0 0,-4-2-5 0 0,-1-1-306 0 0,-3-1 98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20:11.030"/>
    </inkml:context>
    <inkml:brush xml:id="br0">
      <inkml:brushProperty name="width" value="0.05" units="cm"/>
      <inkml:brushProperty name="height" value="0.05" units="cm"/>
      <inkml:brushProperty name="color" value="#AE198D"/>
      <inkml:brushProperty name="inkEffects" value="galaxy"/>
      <inkml:brushProperty name="anchorX" value="-17812.75"/>
      <inkml:brushProperty name="anchorY" value="-10622.85547"/>
      <inkml:brushProperty name="scaleFactor" value="0.5"/>
    </inkml:brush>
  </inkml:definitions>
  <inkml:trace contextRef="#ctx0" brushRef="#br0">0 243 14672 0 0,'0'0'0'0'0,"1"0"0"0"0,0 0 0 0 0,4 1 0 0 0,0 0 233 0 0,6 2-57 0 0,-1-1 31 0 0,5 1-9 0 0,-1 0 190 0 0,4 1-54 0 0,-3-1 25 0 0,11-7 1 0 0,11-6-140 0 0,12-11 59 0 0,12-8-35 0 0,10-4 15 0 0,7-1-247 0 0,6 2 80 0 0,4 4-38 0 0,2 4 12 0 0,-1 3-50 0 0,-1 5 24 0 0,-52 10-9905 0 0,-2 1-1518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20:11.598"/>
    </inkml:context>
    <inkml:brush xml:id="br0">
      <inkml:brushProperty name="width" value="0.05" units="cm"/>
      <inkml:brushProperty name="height" value="0.05" units="cm"/>
      <inkml:brushProperty name="color" value="#AE198D"/>
      <inkml:brushProperty name="inkEffects" value="galaxy"/>
      <inkml:brushProperty name="anchorX" value="-19585.14063"/>
      <inkml:brushProperty name="anchorY" value="-11226.57617"/>
      <inkml:brushProperty name="scaleFactor" value="0.5"/>
    </inkml:brush>
  </inkml:definitions>
  <inkml:trace contextRef="#ctx0" brushRef="#br0">9 69 11256 0 0,'0'0'0'0'0,"0"1"0"0"0,0-1 0 0 0,1 1 0 0 0,0 0 0 0 0,0 0 280 0 0,-2 0-71 0 0,0-1 38 0 0,-1 1 1 0 0,0-1 112 0 0,0 0-23 0 0,1 0-5 0 0,0 0 25 0 0,0 0-91 0 0,1 0 35 0 0,0-1-33 0 0,0 0 25 0 0,0 0-63 0 0,0-1 18 0 0,0 0-18 0 0,3-1 13 0 0,0 1 24 0 0,5-3-17 0 0,-1 1 17 0 0,8-4-5 0 0,4-1 2 0 0,6-1 19 0 0,5 1-6 0 0,1 1 3 0 0,0 2-28 0 0,-1 3 27 0 0,-3 3-19 0 0,-2 3 15 0 0,-3 4-79 0 0,-3 2 32 0 0,-3 4-14 0 0,-3 3 2 0 0,-2 4-56 0 0,-3 5 16 0 0,-2 4 2 0 0,-4 2-13 0 0,-4 3-24 0 0,-6 0 7 0 0,-3 3-4 0 0,-4 1 0 0 0,-3 3-46 0 0,-2 3 31 0 0,-1 2-21 0 0,-1-2 15 0 0,0-2-51 0 0,0-3 24 0 0,-1-6 0 0 0,1-6-11 0 0,2-4 4 0 0,2-5-1 0 0,1-4 0 0 0,3-4 10 0 0,4-3-22 0 0,2-2 16 0 0,3-2-15 0 0,2-1 14 0 0,2-1-23 0 0,1-1 6 0 0,0 0-2 0 0,7-1 0 0 0,6-1-9 0 0,9 1 12 0 0,8-2-5 0 0,7 0 2 0 0,6-2-18 0 0,4-2 14 0 0,2-1-15 0 0,2-2 14 0 0,-1-2-42 0 0,0-2 12 0 0,-2 1 5 0 0,-3 0-13 0 0,-5 1-14 0 0,-4 3 13 0 0,-6 2-15 0 0,-6 1 14 0 0,-7 3-23 0 0,-6 1 6 0 0,-4 1 8 0 0,-4 0-4 0 0,-2 1-16 0 0,-2 1 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8-24T07:20:11.913"/>
    </inkml:context>
    <inkml:brush xml:id="br0">
      <inkml:brushProperty name="width" value="0.05" units="cm"/>
      <inkml:brushProperty name="height" value="0.05" units="cm"/>
      <inkml:brushProperty name="color" value="#AE198D"/>
      <inkml:brushProperty name="inkEffects" value="galaxy"/>
      <inkml:brushProperty name="anchorX" value="-21131.3125"/>
      <inkml:brushProperty name="anchorY" value="-12567.91699"/>
      <inkml:brushProperty name="scaleFactor" value="0.5"/>
    </inkml:brush>
  </inkml:definitions>
  <inkml:trace contextRef="#ctx0" brushRef="#br0">8 5 15176 0 0,'0'0'0'0'0,"-2"-1"0"0"0,0 0 0 0 0,0-1 0 0 0,1 1 382 0 0,4 4-118 0 0,1-1 58 0 0,2 3 7 0 0,-1-1 100 0 0,2 0-9 0 0,-2-1 0 0 0,1-1 15 0 0,0 0-229 0 0,4 3 76 0 0,-1 1-45 0 0,12 8 4 0 0,9 5-215 0 0,9 5 70 0 0,7 4-34 0 0,4 5-7 0 0,0 3 21 0 0,-2 2-7 0 0,-4 3 3 0 0,-4 0 0 0 0,-1 2 0 0 0,-1 1 0 0 0,-2 3 0 0 0,-2 3 10 0 0,-5 2-13 0 0,-3 3 14 0 0,-6 4-14 0 0,-6 4 23 0 0,-6 3 77 0 0,-6 4-11 0 0,-6 4 8 0 0,-5 0 12 0 0,-4-1 34 0 0,-3 0-10 0 0,-2-3 6 0 0,-2-2 10 0 0,-2-2-4 0 0,-2-2 12 0 0,-2-3-13 0 0,-2-3 14 0 0,2-5-51 0 0,-1-2 5 0 0,1-4-4 0 0,1-4 9 0 0,4-4-69 0 0,1-6 11 0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5:38:47.851"/>
    </inkml:context>
    <inkml:brush xml:id="br0">
      <inkml:brushProperty name="width" value="0.05292" units="cm"/>
      <inkml:brushProperty name="height" value="0.05292" units="cm"/>
      <inkml:brushProperty name="color" value="#FF0000"/>
    </inkml:brush>
  </inkml:definitions>
  <inkml:trace contextRef="#ctx0" brushRef="#br0">1042 7836 2388 0,'0'0'499'0,"0"0"-254"16,0 0 61-16,0 0-140 15,0 0-71-15,0 0 4 0,0-4-2 16,0 10-17-16,0 24-14 15,0 16-11 1,7 19-55-16,1 25 0 0,6 26 0 16,-3-8 0-16,1-11 0 0,-1-15 0 15,-3-22 0 1,1 0 0-16,1-3 0 0,-6-20 0 16,-4-19-8-16,0-18-71 15,0-8-100-15,0-38-190 16,0-20-245-16,-7-30 42 15,-9-32 86-15,3 6-135 16,-1 13-79-16,6 19 700 16,1 30 455-16,-2-1 108 15,4 6-81-15,1 10 51 16,0 13-61-16,4 4-217 0,0 2 43 16,0 0-132-1,8 2-67-15,13 0-27 0,4 2-28 16,4 6-29-16,2 10 3 15,4 6-18 1,-1 4 1-16,-3 28 9 0,-4 12-10 16,-10 12 16-16,-10 6-2 15,-7 4-2-15,-4-1 13 16,-21-5-16-16,-10-8 20 16,-10-8-3-16,-2-6-25 15,-2-10 12-15,9-8-13 16,13-10-29-16,27-10-103 15,18-8-458-15,20-8-948 0</inkml:trace>
  <inkml:trace contextRef="#ctx0" brushRef="#br0" timeOffset="1476.11">1458 8514 2155 0,'0'0'678'0,"0"0"-218"15,0 0-168 1,0 0-71-16,0 0-83 0,-23-104-65 16,38 76 6-16,12 2-79 15,4 2 0-15,7 6 0 16,1 5 0-16,2 13 0 15,-3 0 0-15,-3 23 0 16,-8 14 0-16,-9 12 0 16,-9 5 0-16,-9 4 0 15,0-2 0-15,-4-3 0 0,-10-13 0 16,1-11 0 0,4-12 0-16,7-13 0 0,2-4 0 15,2-14 0 1,22-22 0-16,7-11 0 0,8-3 0 15,1-2 0 1,-5 10 0-16,-6 10 0 0,-4 14 0 16,-8 12 0-16,-3 6 0 15,-1 8 0-15,-1 18 0 16,1 10 0-16,-3 4 0 16,0 2 0-16,1-4 0 15,0-3 0-15,3-9 0 16,3-8 0-16,5-12 0 0,10-6 0 15,3 0 0-15,4-27 0 32,-2-7 0-32,-6-6 0 0,-6-4 0 15,-14 0 0 1,-9 2 0-16,-2 8 0 0,-17 8 0 16,-17 10 0-16,-8 10 0 15,-8 6 0 1,6 0 0-16,4 10 0 0,11 2 0 15,11-4 0-15,12-4 0 16,6-4 0-16,10 0 0 16,21 0 0-16,12-8 0 15,4-6 0-15,2-2 0 16,-5 2 0-16,-1 2 0 0,-9 3 0 16,-3 5 0-16,-7 4 0 15,-2 0 0-15,1 4 0 16,-3 14 0-1,-1 5 0-15,2 3 0 16,-3 2 0-16,-1 2 0 0,-1-2 0 0,4 0 0 16,2-4 0-1,1-4 0-15,4-8 0 16,-6-6 0-16,2-6 0 16,-3 0 0-16,-5 0 0 0,-1-14 0 15,-7-6 0-15,-7-6 0 16,0-4 0-16,0-4 0 15,-16 0 0 1,-8 0 0-16,-7 4 0 0,-6 5 0 16,-5 10 0-1,-2 7 0-15,3 8 0 0,6 0 0 0,8 2 0 16,14 8 0-16,9-2 0 16,4-1 0-1,11-3-14-15,18-4-25 0,13 0-4 16,9-11-7-16,9-15 8 15,5-6 15 1,-1-7 20-16,-3-3 7 0,-8 0 0 16,-9-2 1-1,-12 4 0-15,-8 4 11 0,-8 5-12 16,-7 12 0 0,-3 5 44-16,-3 7 2 15,-3 7 10-15,2 0-13 0,0 0-24 0,4 22-19 16,4 14 0-1,1 15 0-15,3 13 0 0,3 26 0 16,-1 29 0-16,-3 23 0 16,-4 6 0-16,-9-7 0 15,0-31 0 1,0-32 0-16,0-18 0 0,0-3 0 16,0 1 0-16,0 4 0 15,0-2 0 1,0-14 0-16,0-12 0 15,0-12 0-15,5-9 0 0,6-9 0 0,6-4 0 32,8-7 0-32,4-21 0 0,-2-14 0 0,-3-8 0 15,-9-8 0-15,-12-4 0 16,-3-1 0 0,-32 1 0-1,-16 4 0-15,-14 4 0 16,-9 6 0-16,1 6 0 15,7 6 0-15,15 6 0 16,19 0 0-16,19-3 0 0,10 0 0 16,37-8 0-16,20 1 0 15,15 0 0-15,5 4 0 16,0 6 0-16,-11 4 0 16,-10 4-87-16,-18-9-164 15,-16 8-299-15,-15 1-672 0</inkml:trace>
  <inkml:trace contextRef="#ctx0" brushRef="#br0" timeOffset="1638.65">3522 8099 3139 0,'0'0'763'0,"0"0"-569"16,0 0-194-16,0 0 0 15,0 0 0-15,0 0-12 16,0 0-667-16,85 52-878 0</inkml:trace>
  <inkml:trace contextRef="#ctx0" brushRef="#br0" timeOffset="1776.59">3763 8540 2831 0,'0'0'897'16,"0"0"-529"-16,0 0-368 15,0 0 0-15,0 0 0 16,0 0 0-16,0 0 0 16,-76 68-123-16,87-88-835 15,0-6-1259-15</inkml:trace>
  <inkml:trace contextRef="#ctx0" brushRef="#br0" timeOffset="1903.36">3881 8342 1585 0,'0'0'1468'16,"0"0"-803"-16,0 0-287 15,0 0-378-15,0 0 0 16,0 0 0-16,141-49 0 16,-93 35 0-16,-5 5 0 15,-17 2-293-15,-14 7-974 0</inkml:trace>
  <inkml:trace contextRef="#ctx0" brushRef="#br0" timeOffset="2410.6">1031 9212 2107 0,'0'0'987'0,"0"0"-686"16,0 0 63-16,0 0-27 16,0 0-337-16,0 0 0 15,0 0 0-15,-15 0 0 16,48 0 0-16,40 4 0 15,68-2 0-15,86-2 0 0,61 0 0 16,32 0 0-16,4 0 0 16,-37-4 0-16,-22-4 0 15,-40-2 0-15,-65-2 0 16,-58 2 0-16,-52 2 0 16,-30 6 0-16,-9 0 0 15,-9 2 0-15,-2 0 0 31,0 0 0-31,0 0 0 0,0 0 0 16,0 0 0-16,2 0 0 0,30-6 0 16,-3-6-141-16,-7-2-1000 0</inkml:trace>
  <inkml:trace contextRef="#ctx0" brushRef="#br0" timeOffset="4264.95">6301 7895 1721 0,'0'0'342'0,"0"0"211"15,0 0-193-15,0 0-176 16,0 0-67-16,0 0 41 15,0 0 6-15,-5-28-50 16,2 28 0-16,3 0-17 16,-2 0-22-16,2 0-13 15,0 0-27-15,0 0-35 16,0 0 0-16,0 0 0 16,0 0 0-16,0 0 0 15,0 0 0-15,0 0 0 0,0 0 0 16,0 0 0-16,0 0 0 15,0 0 0-15,0 0 0 16,0 0 0-16,0 0 0 16,0 0 0-16,0 0 0 15,0 0 0-15,0 0 0 16,0 0 0-16,0 0 0 16,0 0 0-16,0 0 0 15,0 0 0-15,0 0 0 0,0 0 0 16,0 0 0-1,0 0 0-15,0 0 0 0,0 0 0 16,0 0 0-16,0 0 0 16,0 0 0-16,0 0 0 15,0 0 0-15,0 0 0 16,0 0 0-16,0 0 0 16,0 0 0-16,0 0 0 15,0 0 0-15,0 0 0 16,0 0 0-16,0 0 0 15,0 0 0-15,5 0-132 16,4 0-416-16,-7 0-1037 0</inkml:trace>
  <inkml:trace contextRef="#ctx0" brushRef="#br0" timeOffset="15275.34">3226 6587 1706 0,'0'0'473'0,"0"0"-359"15,0 0 154-15,0 0 8 0,0 0-150 16,0 0-75-16,-18-12 50 16,18 12 22-16,0 0 28 15,0-2-16-15,0 2-18 16,-2-2 2-16,2 2-22 15,0 0-31-15,0 0 11 16,0-2-43-16,0-2-7 16,10-2-6-16,29-4-21 15,43-2 0-15,52-2 0 16,60 4 1-16,26 2 3 16,3 6-4-16,-22 2 0 0,-56 0-2 15,-41 0 13 1,-42-2-14-16,-24 2 3 0,-9 0-9 15,-8 0 3-15,-9 0 0 16,-9 0 6-16,-3 0-6 16,0 0-59-16,-29 0-121 15,-3 8-363-15,-7-4-486 0</inkml:trace>
  <inkml:trace contextRef="#ctx0" brushRef="#br0" timeOffset="15637.92">3681 6697 967 0,'0'0'664'16,"0"0"-470"-16,0 0 203 16,0 0-24-16,0 0-94 15,0 0-60-15,0 0-58 16,-14 0-16-16,14 0-24 15,0 0-52-15,0 0-16 16,27 0-31-16,39-4-21 0,53-8 24 16,53-4-4-16,25 0-13 15,-9 0 10-15,-43 4-17 16,-58 6 6-16,-39 2-7 16,-25 2 2-16,-8 0 5 15,-8 2-6-15,0 0 14 16,-7 0 94-16,0 0-47 15,0 0-62-15,0 0-27 16,4 0-195-16,5 4-484 16,0-2-384-16</inkml:trace>
  <inkml:trace contextRef="#ctx0" brushRef="#br0" timeOffset="16847.8">9869 6581 2270 0,'0'0'718'0,"0"0"-573"16,0 0 201-1,0 0-99-15,0 0-124 0,0 0-67 0,0 0-35 16,6 0 7-1,13-2-2-15,10-6-11 0,14 0 21 16,8-4-24-16,9-2-2 16,0-2-10-16,-2 4-6 15,-6 2 5 1,-17 2-34-16,-10 4-35 0,-14 4-13 16,-9 0-35-16,-11 0-112 15,-18 2-152-15,-8 6-596 0</inkml:trace>
  <inkml:trace contextRef="#ctx0" brushRef="#br0" timeOffset="17098.32">9745 6721 2464 0,'0'0'604'0,"0"0"-486"15,0 0 170-15,0 0-77 16,0 0-142-16,0 0-69 15,0 0 11 1,72 0-10-16,-20 0 5 0,14 0-6 0,7 0-22 16,0-1-26-1,-1-8 6-15,-12 1-3 0,-18 2 37 16,-15 0 8-16,-16 4 0 16,-9 2 45-16,-2 0 11 15,0 0-56 1,-2 0-3-1,-9 4-294-15,-3 0-927 0</inkml:trace>
  <inkml:trace contextRef="#ctx0" brushRef="#br0" timeOffset="19870.59">15017 6605 2196 0,'0'0'706'0,"0"0"-546"16,0 0 196-16,0 0-75 15,0 0-116-15,0 0-63 16,-16-20-35-16,16 18-4 15,0 2-63-15,6-4 0 16,19-4 0-16,17 0 0 0,20-4 0 16,17-2 0-16,12 2 0 15,7 2 0-15,0 0 0 16,-11 4 0-16,-15 2 0 16,-21 2 0-16,-20 0 0 15,-15 2 0-15,-14 0 0 16,-2 0 0-16,-6 0 0 15,-50 2-258-15,0 8-396 16,-2 0-502-16</inkml:trace>
  <inkml:trace contextRef="#ctx0" brushRef="#br0" timeOffset="20138.16">14990 6767 2076 0,'0'0'774'0,"0"0"-524"15,0 0 211-15,0 0-210 16,0 0-130-16,0 0-67 16,0 0-31-16,109-15-14 15,-45 8-1-15,10 4-8 16,2-4-8-16,-2 3 7 16,-7 0-35-16,-9-2 12 0,-16 2 9 15,-13 0 14 1,-14 2-5-16,-6 2 6 15,-9 0 0-15,0 0 6 0,0 0-6 16,0 0-28-16,7 0-176 16,1 0-396-16,-1 4-568 0</inkml:trace>
  <inkml:trace contextRef="#ctx0" brushRef="#br0" timeOffset="30533.26">6856 8085 2307 0,'0'0'595'0,"0"0"-242"16,0 0-4-16,0 0-122 15,0 0-92-15,-10-40-54 0,8 40-32 16,0 10-49-16,-3 24 0 16,3 16 0-16,0 14 0 15,0 11 0-15,2-3 0 16,-2-2 0-16,-3-10 0 15,2-12 0-15,-1-14 0 16,2-10 0-16,2-14 0 16,-2-10 0-16,0-1 0 15,-3-34 0-15,-1-17 0 16,-4-30 0-16,4-1 0 16,1-7 0-16,3 8 0 15,2 24 0-15,0 8 0 16,0 18 0-16,0 18 0 0,2 14 0 15,12 0 0-15,8 22 0 16,5 18 0-16,2 10 0 16,0 12 0-16,-5 7 0 15,-1-1 0-15,-8-4 0 16,1-10 0-16,-3-12 0 16,0-14 0-16,3-18 0 15,2-10 0-15,8-24 0 16,13-44 0-16,9-41 0 15,-3 4 0-15,-7 4 0 16,-9 23 0-16,-12 34 0 16,-3 8 0-16,-1 11 0 15,-3 21 0-15,-1 4 0 16,3 36 0-16,7 19 0 0,-2 13 0 16,3 12 0-16,-4 6 0 15,-7 3 0-15,-2-5 0 16,-3-2 0-16,-4-8 0 15,0-10 0-15,2-7 0 16,2-13 0-16,12-26-305 16,-3-14-657-16,6-4-524 0</inkml:trace>
  <inkml:trace contextRef="#ctx0" brushRef="#br0" timeOffset="31142.25">7646 8401 2250 0,'0'0'877'16,"0"0"-390"-16,0 0-173 31,0 0-146-31,0 0-168 0,0 0 0 0,0 0 0 16,6 59 0-16,4-3 0 15,1 4 0 1,3-4 0-16,3-7 0 0,6-17 0 16,6-20 0-16,4-12 0 15,2-17 0 1,5-27 0-16,1-10 0 0,-6-2 0 15,-3 2 0-15,-8 10 0 16,-9 14 0-16,-4 16 0 16,-3 14 0-16,-4 0 0 15,5 22 0-15,2 14 0 16,2 6 0-16,2 2 0 16,-3-4 0-16,-1-8 0 15,1-7 0-15,-4-11 0 0,1-10 0 16,7-4 0-1,6-8 0-15,5-23 0 0,8-9 0 16,2-8 0-16,-2 0 0 16,-6 6 0-16,-7 12 0 15,-8 12 0 1,-8 16 0-16,-2 2 0 0,1 18 0 16,-1 16 0-16,6 6 0 15,-2 4 0-15,1-6 0 16,7-8 0-16,1-14 0 15,4-14 0-15,5-2 0 0,1-20 0 16,-2-18 0-16,-1-6 0 16,-4-4 0-16,-4 4 0 15,-3 6 0-15,-6 14 0 16,-5 12 0-16,-2 12 0 16,2 2 0-16,0 26 0 15,6 12 0-15,2 6 0 16,9 4 0-16,2-4 0 15,6-10 0 1,4-16-128-16,-4-10-402 0,-7-10-638 0</inkml:trace>
  <inkml:trace contextRef="#ctx0" brushRef="#br0" timeOffset="31314.47">8506 7997 540 0,'0'0'2745'0,"0"0"-2095"16,0 0-489-16,0 0-161 16,0 0 0-16,0 0-104 15,0 0-625-15,-116-116-1438 0</inkml:trace>
  <inkml:trace contextRef="#ctx0" brushRef="#br0" timeOffset="31439.95">7552 7972 2579 0,'0'0'690'0,"0"0"-533"15,0 0-157 1,0 0-480-16</inkml:trace>
  <inkml:trace contextRef="#ctx0" brushRef="#br0" timeOffset="32740.48">8936 8440 2136 0,'0'0'827'0,"0"0"-244"16,0 0-262-16,0 0-92 15,0 0-229-15,12-108 0 16,1 91 0-16,2 3 0 16,3 6 0-16,3 7 0 15,2 1 0-15,2 9 0 0,2 19 0 16,0 13 0 0,-3 3 0-16,-4 2 0 0,-6-4 0 15,-3-4 0-15,-5-8 0 16,-1-10 0-16,-3-8 0 15,1-12 0-15,1 0 0 16,2-14 0-16,8-20 0 16,1-8 0-16,2-4 0 15,0 2 0-15,-3 8 0 16,-1 11 0-16,0 14 0 16,1 11 0-16,3 0 0 15,10 24 0-15,2 14 0 0,2 4 0 16,0 2 0-16,-4-2 0 15,-7-8 0-15,-5-6 0 16,-3-12 0-16,-3-8 0 16,-1-8 0-16,4 0 0 15,8-26 0-15,4-10 0 16,7-10 0-16,5-4 0 16,-3 2 0-16,-6 10 0 15,-6 12 0-15,-8 13 0 16,-4 13 0-16,0 13 0 15,-1 23 0-15,4 12 0 16,3 6 0-16,3 2 0 0,4-6 0 16,3-12 0-16,4-12 0 15,2-15 0-15,2-11 0 16,1-7 0-16,-3-25 0 16,-4-8 0-16,-5-10 0 15,-5-2 0-15,-3-2 0 16,-5 8 0-16,-2 8 0 15,-5 15 0-15,-2 18 0 16,0 5 0-16,0 14 0 16,3 20 0-16,-1 10 0 0,7 4 0 15,1 0 0 1,9-6 0-16,3-10 0 0,4-9 0 16,3-16 0-1,2-7 0-15,0-3 0 0,3-24 0 16,-3-7 0-16,0-8 0 15,-2-2 0-15,-4 0 0 16,-3 4 0-16,-6 10 0 16,-7 14 0-16,-5 14 0 15,-4 2 0-15,0 27 0 16,0 14 0-16,0 5 0 0,3 0 0 16,5-4 0-1,2-8 0-15,3-12 0 0,2-14 0 16,3-8 0-16,3 0 0 15,0-22 0-15,4-10 0 16,0-4 0-16,-1-6 0 16,-1 4 0-16,-6 4 0 15,-3 10 0-15,-5 12 0 16,-5 12 0-16,2 1 0 16,-1 26 0-16,4 9 0 0,-2 4 0 15,-1 0 0 1,1-6 0-16,0-8 0 15,-3-8 0-15,3-14 0 16,2-4 0-16,2-4 0 0,7-24 0 16,2-8 0-16,5-4 0 15,-2 0 0-15,0 6 0 16,-5 8 0 0,-1 12 0-16,0 11 0 15,0 3 0-15,3 17 0 16,7 11 0-16,2 8 0 15,0 0 0-15,2 6-116 0,-6-8-467 16,-8-8-514-16</inkml:trace>
  <inkml:trace contextRef="#ctx0" brushRef="#br0" timeOffset="33705.1">12049 8325 1508 0,'0'0'707'0,"0"0"-133"16,0 0-69-16,0 0-215 16,0 0-80-16,0 0-51 15,0 0-16-15,-7-72-143 16,23 46 0-16,6-4 0 16,5-2 0-16,4 2 0 15,4 4 0-15,1 8 0 16,0 12 0-16,2 6 0 15,-5 14 0-15,3 24 0 16,-5 14 0-16,-4 10 0 16,-2 5 0-16,-10-3 0 15,-4-8 0-15,-4-12 0 0,-5-14 0 16,0-12 0-16,-2-12 0 16,2-6 0-1,3-10 0-15,3-22 0 0,4-10 0 16,3-10 0-16,6-2 0 15,1 1 0-15,3 11 0 16,-6 12 0-16,4 18 0 16,-6 12 0-16,3 18 0 0,3 26 0 15,0 10 0 1,-2 9 0-16,0-1 0 0,-3-10 0 16,-1-12 0-16,-3-16 0 15,-1-16 0-15,2-8 0 16,5-10 0-16,7-22 0 15,4-14 0-15,5-6 0 16,4-6 0-16,1 6 0 16,-6 7 0-1,-6 19 0-15,-9 18 0 0,-7 8 0 16,-4 26 0-16,1 23 0 16,-2 9 0-16,5 4 0 0,3-2 0 15,9-8 0-15,6-16 0 16,3-14 0-16,-1-18 0 15,-2-4 0 1,-9-26 0-16,-6-14 0 0,-10-10 0 16,-6-8 0-16,-4-4 0 15,-25-2 0-15,-9 3 0 16,-4 13 0-16,-3 16 0 16,3 20 0-16,3 12 0 15,22 38 0-15,13 8-242 16,4-2-765-16</inkml:trace>
  <inkml:trace contextRef="#ctx0" brushRef="#br0" timeOffset="33842.87">13765 8394 2751 0,'0'0'932'15,"0"0"-519"-15,0 0-413 0,0 0-53 16,0 0-893-16</inkml:trace>
  <inkml:trace contextRef="#ctx0" brushRef="#br0" timeOffset="34440.93">14400 8183 1888 0,'0'0'1474'15,"0"0"-740"-15,0 0-734 16,0 0 0-16,0 0 0 15,0 0 0-15,0 0 0 16,0 95 0-16,0-48 0 16,6-2 0-1,14-5 0-15,11-12 0 0,8-10 0 16,3-14 0-16,-5-4 0 0,-3-12 0 16,-10-16 0-16,-8-9 0 15,-11-4 0-15,-5-8 0 16,-9-2 0-16,-25 0 0 15,-8 7 0 1,-4 10 0-16,0 14 0 0,11 14 0 16,12 6 0-16,19 0 0 15,4 16 0-15,40 2 0 16,24-8 0-16,19-8 0 16,8-2 0-16,1-16-74 15,-14-20-7-15,-17-12 35 16,-20-10 46-16,-14-13 4 0,-16-5 49 15,-9-2 4 1,-2 4-6-16,0 12-15 0,-4 18-36 16,-5 24 0-16,-2 20 0 15,0 36 0-15,0 60 0 16,5 52 0-16,6 25 0 16,0 1 0-1,6-15 0-15,7-25 0 0,-1-8 0 16,-4-23 0-16,-1-23 0 15,-5-26 0-15,-2-14 0 0,0 0 0 16,0-6 0-16,0-6 0 16,0-20 0-16,-6-16-107 15,-11-22-525 1,4-8-519-16</inkml:trace>
  <inkml:trace contextRef="#ctx0" brushRef="#br0" timeOffset="34535.25">14764 8544 2397 0,'0'0'992'16,"0"0"-427"-16,0 0-423 16,0 0-142-1,0 0 0-15,189-96 0 0,-99 66 0 16,-9-2-676-16</inkml:trace>
  <inkml:trace contextRef="#ctx0" brushRef="#br0" timeOffset="35062.67">16218 8365 2140 0,'0'0'818'16,"0"0"-460"-16,0 0-51 15,0 0-149-15,0 0-89 0,0 0-47 16,0 0-10 0,104-32 6-16,-70 17-16 0,-5-6 11 15,-7-5 1-15,-7-3-8 16,-10-4 21-16,-5 1 1 16,-9 4 11-16,-22 8 26 15,-9 10-65-15,-9 10 0 16,0 10 0-16,2 24 0 15,9 12 0-15,16 8 0 16,15 1 0-16,7-1 0 16,29-8 0-1,27-8 0-15,36-10 0 0,30-14 0 16,-1-14 0-16,-13 0-126 0,15-32-170 16,-43-4-457-16,-4-4-344 15</inkml:trace>
  <inkml:trace contextRef="#ctx0" brushRef="#br0" timeOffset="35509.3">17170 8183 918 0,'0'0'1434'16,"0"0"-683"-16,0 0-251 15,0 0-238-15,0 0-31 16,0 0-231-16,0 0 0 16,-135-48 0-16,100 70 0 15,-7 12 0-15,-3 6 0 16,5 8 0-1,6 2 0-15,14-1 0 0,16-9 0 0,4-8 0 16,22-10 0-16,20-16 0 16,8-6 0-16,-2-12 0 15,-3-24 0-15,-7-14 0 16,-9-12 0-16,-9-11 0 16,-9-19 0-1,-4 2 0-15,-7-2 0 0,0 6 0 16,0 23 0-16,-9 7 0 15,0 24 0-15,2 24 0 16,0 8 0-16,3 38 0 0,2 25 0 16,2 14 0-16,0 14 0 15,2 1 0-15,16-2 0 16,6-6 0-16,9-9 0 16,8-13 0-16,8-14 0 15,6-18 0-15,8-16-146 16,26-16-417-1,-18-24-250-15,-9-6-183 0</inkml:trace>
  <inkml:trace contextRef="#ctx0" brushRef="#br0" timeOffset="36435.48">17842 8187 641 0,'0'0'1118'0,"0"0"-358"16,0 0-171-16,0 0-237 16,0 0-103-16,-5-108-84 31,-14 92-38-31,-8 4-32 0,-10 6-95 0,-4 6 0 15,-6 4 0 1,2 24 0 0,5 6 0-16,13 6 0 15,15-4 0-15,12-3 0 16,0-10-27-16,31-9-8 16,11-11 7-16,2-3 26 0,-3-9 1 15,-8-11 1-15,-8-2 30 16,-8 0 33-16,-11 4-63 15,0 4 0-15,-6 6 0 16,0 4 0-16,0 4 0 16,0 0 0-16,0 16 0 15,0 16 0-15,0 16 0 16,0 13 0-16,0 13 0 16,0 10 0-16,0 8 0 15,0 3 0-15,0-5 0 16,0-4 0-16,0-14 0 0,0-12 0 15,0-12 0-15,-8-16 0 16,-5-12 0-16,-3-9 0 16,-8-10 0-16,-5-1 0 15,-4-12 0-15,-1-16 0 16,8-14 0-16,5-14 0 16,17-14 0-16,4-11 0 15,23-6 0-15,21-4 0 16,16 3 0-16,7 8 0 15,4 6 0-15,1 10 0 16,-10 10 0-16,-6 9 0 16,-14 11 0-16,-11 8 0 15,-11 4 0-15,-7 6 0 0,-4 2 0 16,-5 4 0-16,2 0 0 16,-6 4 0-16,0 0 0 15,0 2 0-15,0 2 0 16,0 2 0-16,0 0 0 15,-12 14 0-15,-1 12 0 16,-1 10 0-16,8 6 0 16,6 2 0-16,2-4 0 15,29-6 0-15,16-10 0 16,13-9 0-16,7-15 0 0,4 0 0 16,-6-26 0-16,-10-13 0 15,-9-11 0-15,-13-6 0 16,-14-6 0-1,-7 2 0-15,-10 6 0 0,-2 11 0 16,-9 18 0-16,-13 10 0 16,-7 15 0-16,-2 2 0 15,4 22 0-15,4 9 0 16,13 3 0-16,10 2 0 16,0-4 0-16,26-2 0 0,12-4 0 15,12-2 0-15,2-6 0 16,6 2 0-16,-2 0 0 15,-6 2 0-15,-8 0 0 16,-16 5 0-16,-10-4 0 16,-16 4 0-16,0-5 0 15,-29 2 0-15,-18-6 0 16,-51-6-222-16,9-6-359 16,6-8-622-16</inkml:trace>
  <inkml:trace contextRef="#ctx0" brushRef="#br0" timeOffset="37779.06">19542 8306 1605 0,'0'0'769'0,"0"0"-286"16,0 0-145-16,0 0-85 15,0 0-71-15,0 0-8 16,0 0-17-16,-11 0-22 16,25-17-135-16,3-7 0 0,7-8 0 15,3-12 0-15,5-12 0 16,1-12 0-16,-4-8 0 15,-4-6 0-15,-8 2 0 16,-11 11 0-16,-6 13 0 16,0 20 0-16,-6 16 0 15,-19 14 0-15,-1 6 0 16,-1 14 0-16,3 12 0 16,13 2 0-16,11 2 0 15,4-4 0-15,34-4 0 16,16-2 0-16,8-4 0 15,0-4 0-15,-6-1 0 16,-10-2 0-16,-14 1 0 0,-14 7 0 16,-12 2 0-16,-6 6 0 15,0 7 0-15,-6 1 0 16,-8 3 0-16,5-1 0 16,7-3 0-16,2-4 0 15,9-6 0-15,26-4 0 16,19-8 0-16,15-8 0 15,9-2 0-15,0-6 0 16,-2-16 0-16,-16-10 0 16,-13-8 0-16,-16-4 0 0,-15-2 0 15,-12 2 0 1,-4 5 0-16,0 9 0 0,-16 12 0 16,-8 18 0-16,-5 0 0 15,-2 29 0-15,4 12 0 16,5 12 0-16,11 3 0 15,11-2 0-15,15-6 0 16,34-10 0-16,36-6 0 16,36-15 0-16,-6-14 0 15,-10-3 0-15,-21-6 0 16,-26-20 0 0,0-12 0-16,-4-10 0 0,-16-10 0 15,-14-4 0-15,-13-2 0 0,-11 6 0 16,0 11 0-16,-15 11 0 15,-14 14 0-15,-9 16 0 16,-5 6 0-16,-3 6 0 16,3 20 0-16,8 4 0 15,12 1 0-15,17-4 0 16,6-3 0-16,9-3 0 16,19-7 0-16,9-5 0 15,0-2 0-15,-1-1 0 16,-5-1 0-16,-6 4 0 15,-3 5 0-15,-2 6 0 16,-2 10 0-16,-3 10 0 16,-1 10 0-16,1 8 0 0,-1 8 0 15,1 9 0-15,-3 1 0 16,-6 2 0-16,-6-2 0 16,0-4 0-16,0-5 0 15,-14-11 0-15,-1-8 0 16,-1-14 0-16,8-8 0 15,1-12 0-15,7-8 0 16,0-6-77-16,13-24-223 16,12-16-528-16,2-8-835 0</inkml:trace>
  <inkml:trace contextRef="#ctx0" brushRef="#br0" timeOffset="39214.31">21631 7774 2302 0,'0'0'750'0,"0"0"-266"16,0 0-180-16,0 0-137 15,0 0-78-15,0 0-89 16,0 0 0 0,-8-64 0-16,8 108 0 0,0 10 0 0,2 8 0 15,10 3 0 1,3-7 0-16,12-10 0 0,2-12 0 15,6-14 0-15,1-16 0 16,-3-6 0-16,-2-6-14 16,-2-24 14-16,-2-10 1 15,-4-10 0-15,-1-4 11 16,-2-1-12-16,-2 5 0 16,-5 14 0-16,-7 14 0 15,-6 18 0-15,0 4 0 16,0 28 0-16,-6 16 0 15,-3 12 0-15,5 3 0 16,4-1 0-16,0-10 0 0,19-8 0 16,8-14 0-1,4-12 0-15,5-12 0 0,-2-2 0 16,-1-10 0-16,-1-18 0 16,-3-6 0-16,-3-10 0 15,0-6 0-15,-1-3 0 16,-2 6 0-1,-6 7 0-15,-3 13 0 0,-8 13 0 16,-4 14 0-16,-2 0 0 16,0 20 0-16,0 14 0 15,0 8 0-15,0 1 0 16,11-3 0-16,8-6 0 16,10-10 0-16,6-12 0 0,5-10 0 15,3-2 0-15,-3-14 0 16,-5-14 0-16,-6-9 0 15,-4-7 0-15,-9-6 0 16,-5-2 0-16,-5 4 0 16,-6 6 0-16,0 12 0 15,0 10 0-15,-2 10 0 16,-2 8 0 0,4 2 0-16,0 0 0 0,0 14 0 15,15 6 0-15,14 2 0 16,4 2 0-16,10-4 0 15,-1 0 0-15,1 0 0 0,-3-2 0 16,-9 2 0-16,-11 0 0 16,-9 3 0-1,-11 3-9-15,0 2-24 0,-8 2 27 16,-9-2-5-16,7 0 6 16,8-6 4-16,2-4-25 15,10-8-9-15,26-4-2 16,9-6-1-16,3 0 22 15,4-12-2-15,-4-12 18 16,-5-6 15-16,-5-4 46 16,-7-7 11-16,-6-3-10 0,-8 2-37 31,-3 4-25-31,-10 8 0 0,-4 12 0 16,0 12 0-16,-15 6 0 15,-9 8 0-15,-3 24 0 16,0 8 0-16,6 7 0 15,15 0 0-15,6-2 0 16,20-5 0-16,27-10 0 16,15-10 0-16,16-10 0 0,12-10-41 15,1 0 17-15,0-10-4 16,-7-16 28-16,-7-8-6 16,-17-8 12-16,-14-6 19 15,-15-5 22-15,-10-1-26 16,-15 4-21-16,-6 4 0 15,0 8 0-15,-13 12 0 16,-14 14 0-16,-6 12 0 16,-12 2 0-16,-4 30 0 15,0 12 0-15,3 10 0 16,7 0 0-16,18-1 0 16,9-8 0-16,12-10 0 15,7-13 0-15,22-15 0 0,13-7 0 16,5-3 0-16,2-30 0 15,0-9 0-15,-9-12 0 16,-4-12 0-16,-5-26 0 16,-9-29 0-16,-13-29 0 15,-9 12 0-15,0 29 0 16,-15 41 0-16,-3 38 0 16,3 12 0-16,-4 15 0 15,1 4 0-15,5 45 0 16,9 26 0-16,4 31 0 0,6-3 0 15,17 2 0-15,4 1 0 32,-8-17 0-32,-1 6 0 0,-3-6 0 0,-3-11 0 15,-3-10 0-15,0-10 0 16,0-11 0-16,4-12 0 16,12-18-156-16,-6-8-383 15,-1-6-663-15</inkml:trace>
  <inkml:trace contextRef="#ctx0" brushRef="#br0" timeOffset="39439.68">22331 7381 1722 0,'0'0'1470'16,"0"0"-1000"-16,0 0-283 16,0 0 60-16,0 0-247 15,0 0-50-15,0 0-407 16,110 36-986-16</inkml:trace>
  <inkml:trace contextRef="#ctx0" brushRef="#br0" timeOffset="40272.68">25026 7890 2352 0,'0'0'737'0,"0"0"-409"16,0 0-10-16,-29-114-105 15,29 70-108-15,0-6-62 16,8-8-43-16,7-9 0 16,1-20 0-16,3-26 0 31,-4 5 0-31,-5 9 0 15,-4 19 0-15,-6 30 0 16,0 8 0-16,0 8 0 16,0 24 0-16,-3 10 0 15,-8 28 0-15,-6 42 0 16,-4 34 0-16,5 5 0 16,5-7 0-16,9-12 0 0,2-21 0 15,2 7 0-15,23 0 0 16,11-16 0-16,10-14 0 15,10-20 0-15,0-16 0 16,-1-10 0-16,-8-14 0 16,-4-20 0-16,-8-12 0 15,-6-4 0-15,-4 2 0 16,-8 5 0-16,-3 16 0 16,-12 14 0-16,-2 13 0 15,0 14 0-15,-9 25 0 16,-4 11 0-16,4 4 0 15,9 2 0-15,0-6 0 0,17-10 0 16,15-8 0-16,8-14 0 16,0-10 0-16,-4-8 0 15,-5-4 0-15,-11-20 0 16,-7-7 0-16,-9-10 0 16,-4-5 0-16,-6-6 0 15,-19 2 0-15,-10 2 0 16,-7 10 0-16,-10 10 0 15,-1 11 0-15,2 12-33 16,-1 5-323-16,15 0-504 16,14 0-876-16</inkml:trace>
  <inkml:trace contextRef="#ctx0" brushRef="#br0" timeOffset="40603.42">24918 7258 2819 0,'0'0'771'16,"0"0"-448"-16,0 0-140 15,0 0-183-15,0 0 0 16,172-5 0-16,-83 5 0 16,0 5 0-16,-13 2 0 15,-18-1 0-15,-23-4 0 16,-16-2 0-16,-15 0 0 16,-4 0 0-16,0 0 0 15,0 0 0-15,-10 6 0 16,4-2-593-16,2 2-1328 0</inkml:trace>
  <inkml:trace contextRef="#ctx0" brushRef="#br0" timeOffset="42343.88">5601 10221 2148 0,'0'0'539'16,"0"0"-87"-16,0 0 32 15,0 0-254-15,0 0-101 16,0 0-66-16,0 0-12 16,46-129-51-16,-19 101 0 15,2 6 0-15,2 6 0 0,3 8 0 16,-1 8 0-16,3 2 0 16,2 26 0-16,2 14 0 15,-2 12 0-15,-5 9 0 16,-6 3 0-16,-7-6 0 15,-9-8 0-15,-5-10 0 16,-2-14 0-16,-4-10 0 16,2-12 0-16,-2-6 0 15,6-4 0-15,1-26 0 16,7-18 0-16,3-14 0 16,5-8 0-16,5 1 0 0,-3 11 0 15,1 16 0-15,-3 20 0 16,-1 20 0-16,0 2 0 15,4 34 0-15,2 13 0 16,0 8 0-16,-3 2 0 16,-4-3 0-16,-2-10 0 15,-7-12 0-15,-2-12 0 16,-4-10 0-16,-1-10 0 16,0 0 0-16,3-20 0 15,7-18 0-15,1-10 0 16,5-4 0-16,0 0 0 0,0 12 0 15,-4 14 0-15,-1 15 0 16,-1 11 0-16,3 20 0 16,4 22 0-16,0 11 0 15,6 3 0-15,0 0 0 16,2-4 0-16,0-8-45 16,21-6-315-16,-8-12-447 15,-5-9-372-15</inkml:trace>
  <inkml:trace contextRef="#ctx0" brushRef="#br0" timeOffset="43437.9">7475 10275 1955 0,'0'0'881'0,"0"0"-335"16,0 0-185-16,0 0-139 15,0 0-91-15,-16-107-131 16,3 92 0-16,-10 4 0 15,-6 11 0-15,-10 0 0 16,-11 22 0-16,-4 17 0 16,6 11 0-16,6 4 0 0,15-2 0 31,15-8 0-31,12-12 0 0,10-14 0 0,28-16 0 16,8-2 0-16,5-16 0 15,-3-18 0-15,-8-4 0 16,-11-6 0-16,-10 0 0 15,-7 1 0-15,-6 11 0 16,-6 10 0-16,0 12 0 16,0 10 0-16,0 6 0 15,0 28 0 1,5 11 0-16,5 5 0 0,13 0 0 16,6-6 0-1,14-14 0-15,3-16 0 0,8-14 0 16,2 0 0-16,-8-32 0 15,-5-14 0-15,-10-12 0 16,-7-11 0-16,-10-11 0 16,-5-6 0-16,-5-4 0 15,-6 4 0-15,0 12 0 16,0 17 0-16,0 27 0 16,-4 22 0-16,0 10 0 15,0 48 0-15,4 41 0 16,0 33 0-16,0 12 0 15,4-19 0-15,4-31 0 0,-4-36 0 16,0-12 0-16,3-4 0 16,-1-6 0-16,4-8 0 15,0-18 0-15,8-2 0 16,6-28 0-16,8-20 0 16,8-16 0-16,5-16-3 15,4-8-74-15,-5 1 14 16,-2 7 39-16,-13 20 24 15,-9 22 18-15,-11 18 89 16,-9 16-65-16,0 4-42 0,0 14 0 16,-11 18 0-16,-5 6 0 15,-3 6 0 1,-6-2 0-16,-4-4 0 0,0-6 0 16,-4-6 0-16,2-8 0 15,-1-9 0-15,8-8 0 16,6-1 0-16,7 0 0 15,4-14 0-15,7 0-17 16,0 5 17-16,0 2 0 16,16 7 0-16,6 0 17 15,7 22-17-15,6 11 0 0,8 6 0 16,6 4 0 0,4-3 0-16,8-6 0 0,1-8 0 15,3-12 0-15,-3-8 0 16,-6-6 0-16,-9 0 0 15,-11-18 0 1,-7-8 0-16,-8-8 0 0,-3-11 0 16,-3-5 0-16,-1-8 0 15,-5-2 0-15,-3 2 0 16,-6 8 0-16,0 10 0 16,0 14 0-16,-19 16 0 15,-6 10 0-15,-8 14 0 16,0 28 0-16,2 16 0 0,6 10 0 15,14 4 0-15,11-3 0 16,11-11 0-16,35-12 0 16,37-16 0-16,2-14 0 15,13-16 0-15,18-16-197 16,-39-16-436-16,-9-4-697 0</inkml:trace>
  <inkml:trace contextRef="#ctx0" brushRef="#br0" timeOffset="44133.18">11367 10080 2072 0,'0'0'577'16,"0"0"-214"-16,0 0 94 16,-44-110-250-16,21 78-66 15,-1 6-39-15,-3 10 75 16,-2 7-177-16,-7 9 0 0,-1 9 0 16,-1 21 0-1,-3 12 0-15,10 8 0 0,7 0 0 16,12-1 0-16,12-10 0 15,0-6 0-15,12-14 0 16,14-9 0-16,3-10 0 16,0 0 0-16,-2-7 0 15,-4-15 0-15,-3-7 0 16,-3-3 0-16,-3 0 0 16,-1-2 0-16,-2 6 0 15,-4 10 0-15,0 10 0 16,-3 8 0-16,3 6 0 15,4 26 0-15,9 10 0 0,9 6 0 16,14 1 0-16,43-5 0 16,-8-15-356-16,-5-14-706 0</inkml:trace>
  <inkml:trace contextRef="#ctx0" brushRef="#br0" timeOffset="45542.14">13016 10146 2038 0,'0'0'696'0,"0"0"-354"16,0 0-29-16,0 0-135 15,5-126-50-15,-32 98-32 16,-11 6-3-16,-11 4-24 15,-7 10-36-15,-7 8 10 16,1 2-28-16,4 20-9 16,12 6 11-16,10 2-16 15,18-2-1-15,18-4 0 16,4-10-6-16,37-6-10 16,12-8-2-16,9 0-5 0,3-10 8 15,-7-10-4-15,-11 0 19 16,-14 2 8-16,-10 4 16 15,-12 6 69-15,-9 6-93 16,-2 2 0-16,0 6 0 16,0 26 0-16,-9 16 0 15,5 33 0-15,4 29 0 16,9 24 0-16,13-7 0 16,2-25 0-16,-6-28 0 0,-9-18 0 15,0 8 0-15,-9 6 0 16,0 3 0-16,-14-11 0 15,-23-12 0-15,-15-14 0 16,-8-14 0-16,0-14 0 16,5-8 0-16,12-18 0 15,16-28 0-15,23-32 0 16,14-37 0 0,62-33 0-16,24-14 0 15,20 1 0-15,-7 17 0 16,-24 38 0-16,-25 27 0 0,-20 29 0 15,-18 14 0-15,-3 4 0 16,-9 0 0-16,-5 4 0 16,-5 10 0-16,-11 6 0 15,-16 8 0-15,-2 4 0 16,-2 0 0-16,6 4 0 16,10 12 0-16,12 0 0 15,3 2 0-15,29-2 0 16,18 0 0-16,16-2 0 15,3-2 0-15,-1 0 0 16,-9 2 0-16,-14 4 0 16,-13 4 0-16,-11 6 0 15,-10 4 0-15,-8 7 0 0,0-2 0 16,0 2 0-16,0-5 0 16,5-8 0-16,19-6 0 15,22-10 0-15,14-8 0 16,13-2 0-16,8-8 0 15,2-16 0-15,-4-8 0 16,-12-7 0-16,-9-3 0 16,-16-2 0-16,-13-2 0 15,-11 4 0-15,-14 4 0 16,-4 8 0-16,-11 6 0 16,-15 12 0-16,-13 8 0 0,-1 4 0 15,-4 18 0 1,1 18 0-16,3 8 0 0,9 2 0 15,11-4 0-15,13-6 0 16,7-8 0-16,9-14 0 16,20-10 0-16,7-4 0 15,0-5-9-15,-5-18 8 16,-9-3 0-16,-4 0 2 16,-7 1 9-16,-4 2-10 15,-3 7 0-15,-2 6 0 16,1 10 0-16,1 0 0 15,5 6 0-15,7 18 0 0,6 2 0 16,4 0 0-16,5-4 0 16,6-12 0-16,-2-10 0 15,1 0-26-15,-5-24 4 16,-4-14 4-16,-5-10 18 16,-7-6 1-16,-4-6-1 15,-3-2 32-15,-6-2 1 16,-2-1-33-16,0 5 0 15,0 6 0-15,-8 12 0 16,0 14 0-16,3 20 0 16,1 8 0-16,2 26 0 0,2 42 0 15,0 37 0-15,0 33 0 16,2 16 0-16,11-8 0 16,-1-29 0-1,-1-35 0-15,-1-22 0 0,4-10 0 16,1 3 0-16,-1-1 0 15,1-4 0-15,-5-14 0 16,-6-18 0-16,-1-12 0 16,-1-4-113-16,-2-16-136 15,8-45-123-15,-1 3-300 16,2-2-187-16</inkml:trace>
  <inkml:trace contextRef="#ctx0" brushRef="#br0" timeOffset="46172.11">14704 10006 1691 0,'0'0'864'0,"0"0"-255"15,0 0-128-15,0 0-214 16,0 0-83-16,0 0-184 16,0 0 0-16,106-34 0 15,-58 60 0-15,-1 4-26 16,-9 4-113-16,-11 2-71 16,-21-2 6-16,-6 1 43 0,-21-3 94 15,-27-5 67 1,-10-4 17-16,-2-7 98 0,4-5 20 15,14-4 7 1,15-7-28-16,19 0-28 0,8-4 10 16,17-17-32-16,26-11-56 15,15-8-8-15,9-8-12 16,6-8-14-16,3-6 1 16,-5-4-31-16,-4-1-5 15,-11 4 7-15,-14 4 18 16,-15 9 35-16,-11 14 1 15,-16 10 28-15,0 6 51 16,-2 8-37-16,-17 2 3 0,2 8 6 16,-1 2 5-16,2 2-56 15,3 26 0-15,6 14 0 16,5 14 0-16,2 10 0 16,0 5 0-1,13-3 0-15,5-6 0 0,-3-10 0 16,1-12 0-16,0-14 0 15,-2-12 0-15,-2-10 0 16,5-4 0-16,0-5 0 16,5-18 0-16,5-5 0 15,0 0 0-15,-3 2 0 16,-2 4 0-16,-3 8 0 0,-6 8 0 16,-2 6 0-16,-2 10 0 15,0 22 0-15,2 8 0 16,0 7 0-16,4-2 0 15,6-3 0-15,5-10 0 16,6-7 0-16,3-11 0 16,5-8-11-16,-1-6-26 15,-6 0-8-15,-6-12 25 16,-10-21-68-16,-8 5-158 16,-9-2-479-16</inkml:trace>
  <inkml:trace contextRef="#ctx0" brushRef="#br0" timeOffset="48006.25">16810 9769 2223 0,'0'0'652'0,"0"0"-406"15,0 0 214-15,0 0-264 16,0 0-77-16,0 0-46 15,0 0-26-15,-35 85-5 16,15-25-29-16,4 2-12 16,9-6 13-1,7-12-14-15,2-10 0 0,23-16 10 0,8-15-10 16,3-3 0-16,-2-23 0 16,-6-17 0-16,-12-10 0 15,-12-10 0-15,-4-6 0 16,-12-1 0-16,-20 5 0 15,-4 14 0 1,3 14 0 0,7 16 0-16,7 14 0 15,15 4 0-15,4 14 0 16,25 12 0-16,44 2 0 16,47-10 0-16,40-18 0 15,-5-3 0-15,-26-30 0 0,-45-1 0 16,-35-4 0-16,-6-6 0 15,-10-10 0-15,-6-6 0 16,-21 3 0-16,-2 11 0 16,-12 12 0-16,-5 16 0 15,-3 18 0-15,3 14 0 16,-2 58 0-16,13 51 0 16,6 51 0-16,2 29 0 15,25-1 0-15,0-17 0 16,-6-33 0-16,-3-18 0 15,-7-33 0-15,-6-27 0 16,-3-26 0-16,-2-16 0 16,0-14 0-16,0-6-294 0,-2-12-628 15</inkml:trace>
  <inkml:trace contextRef="#ctx0" brushRef="#br0" timeOffset="48179.28">17376 10377 2737 0,'0'0'846'0,"0"0"-549"16,0 0-81-16,214-102-216 0,-54 60 0 15,16-6 0-15,-40 7-137 16,-33 7-1504-16</inkml:trace>
  <inkml:trace contextRef="#ctx0" brushRef="#br0" timeOffset="48739.45">19152 9825 2311 0,'0'0'816'16,"0"0"-246"-16,0 0-171 15,0 0-399-15,11-102 0 16,14 88 0-16,4 10 0 0,4 4 0 15,2 16 0-15,1 24 0 16,0 14 0-16,-2 14 0 16,-8 7 0-16,-6 1 0 15,-8-6 0-15,-8-10 0 16,-4-12 0-16,0-13 0 16,0-17 0-16,0-16 0 15,0-4 0-15,0-32 0 16,0-21 0-16,4-11 0 15,19-10 0-15,3 2 0 16,5 6 0-16,2 16 0 0,2 15 0 16,2 21 0-1,-1 16 0-15,4 14 0 0,-3 28 0 16,0 16 0-16,-6 11 0 0,-7 1 0 31,-8-2 0-31,-10-9 0 16,-4-14 0-16,-2-8 0 15,0-15 0-15,0-22-309 16,0-4-380-16,0-23-885 0</inkml:trace>
  <inkml:trace contextRef="#ctx0" brushRef="#br0" timeOffset="48897.38">20206 9322 2833 0,'0'0'852'0,"0"0"-441"16,0 0-411-16,0 0 0 16,0 0 0-16,0 0 0 15,16 124 0-15,-8-87-254 16,-8-7-1186-16</inkml:trace>
  <inkml:trace contextRef="#ctx0" brushRef="#br0" timeOffset="49101.58">18820 9589 2904 0,'0'0'877'16,"0"0"-562"-16,0 0-315 15,0 0 0-15,0 0 0 0,0 0 0 16,133 58 0-1,-79-18-339-15,0 0-1472 0</inkml:trace>
  <inkml:trace contextRef="#ctx0" brushRef="#br0" timeOffset="49478.98">21099 9760 2638 0,'0'0'690'0,"0"0"-234"16,0 0-144-16,0 0-312 16,0 0 0-16,31 108 0 15,-6-44 0-15,6 4 0 16,7-6 0-1,5-10 0-15,-1-13 0 0,-2-21 0 16,-5-18 0-16,-4-4 0 16,-4-32 0-16,-6-15 0 15,-6-7 0-15,-1-8 0 16,-6 0 0-16,3 4 0 16,-4 9 0-16,2 15 0 15,-2 18 0-15,4 20 0 0,15 16 0 16,-1 20-553-16,0 2-695 15</inkml:trace>
  <inkml:trace contextRef="#ctx0" brushRef="#br0" timeOffset="50266.96">21835 10086 1523 0,'0'0'1377'0,"0"0"-682"15,0 0-194 1,0 0-501-16,0 0 0 0,0 0 0 15,91-128 0-15,-60 92 0 16,-8-4 0-16,-10 0 0 16,-11-1 0-16,-2 1 0 15,-9 6 0-15,-20 10 0 16,-6 12 0-16,-5 12 0 16,-5 12 0-16,3 32 0 15,8 15 0-15,12 11 0 16,15 6 0-16,7-4 0 15,24-8 0-15,28-16 0 16,14-17 0-16,11-22 0 0,0-9 0 16,-3-20 0-1,-14-18 0-15,-13-10 0 0,-12-6 0 16,-10 0 0-16,-5 2 0 16,-7 7 0-16,-4 12 0 15,-2 12 0-15,-4 17 0 16,1 4 0-1,-2 17 0-15,4 19 0 0,3 10 0 16,3 6 0-16,3 0 0 16,3-4 0-16,7-10 0 15,4-10 0-15,11-14 0 16,6-12 0-16,8-2 0 16,-1-23 0-16,1-20 0 0,-5-11 0 15,0-26 0-15,3-36 0 16,-4-43 0-16,-10-7 0 15,-18 23 0-15,-18 45 0 16,-2 50 0 0,-6 22 0-16,-10 8 0 0,-4 14 0 15,0 4 0-15,0 60 0 16,7 48 0 0,10 37 0-16,3 13 0 0,9-26 0 15,11-37 0-15,3-37 0 0,1-16 0 16,5 0 0-16,6-8 0 15,6-6 0-15,-5-20 0 16,-3-8 0-16,-2-10 0 16,0-20 0-16,3-10 0 15,1-6 0-15,-2 0 0 16,-1 4 0-16,-8 9 0 16,-8 15 0-16,-5 17 0 15,-7 1 0-15,3 27 0 16,3 14 0-16,5 4 0 15,7 0 0-15,7-7 0 0,20-22-104 16,-6-12-463-16,-6-4-438 0</inkml:trace>
  <inkml:trace contextRef="#ctx0" brushRef="#br0" timeOffset="50408.27">23700 9350 202 0,'0'0'2470'15,"0"0"-1672"-15,0 0-438 0,0 0-94 16,0 0-266-16,0 0 0 16,0 0-87-16,-54-32-377 15,38 44-743-15</inkml:trace>
  <inkml:trace contextRef="#ctx0" brushRef="#br0" timeOffset="50566.36">22724 9468 2465 0,'0'0'825'16,"0"0"-460"-16,0 0-42 15,131 0-205 1,8 0-118-16,23 0-42 16,-2 0-197-16,-46 0-418 15,-41 0-757-15</inkml:trace>
  <inkml:trace contextRef="#ctx0" brushRef="#br0" timeOffset="50874.4">24216 9555 1716 0,'0'0'719'0,"0"0"-231"16,0 0-197-16,0 0-79 15,0 0-77-15,0 0-66 16,0 0-27-16,-91-6 53 16,57 46 34-16,1 8 9 15,4 8-76-15,10 2-62 16,13 1 0-16,6-8 0 16,27-4 0-16,25-11 0 15,17-10 0-15,9-16-123 16,22-10-194-16,-19-20-409 15,-19-6-210-15</inkml:trace>
  <inkml:trace contextRef="#ctx0" brushRef="#br0" timeOffset="51567.06">24600 9717 1627 0,'0'0'765'16,"0"0"-244"-16,0 0-267 16,0 0-98-16,0 0-30 15,0 0-51-15,0 0-41 16,8 28-19-16,3-26-6 15,1-2-9-15,-3 0 0 16,-3-12 8-16,-6-8-1 0,0-4 23 16,0-4 12-16,-19 0-4 15,-6 2-5-15,-4 2 9 32,0 10 18-32,0 8-5 0,0 6-25 0,6 12-7 15,6 22 1-15,5 8 15 16,10 6-5-16,2 2-7 15,10 0-5-15,21-5-22 16,7-8 0-16,6-8 0 16,7-9 0-16,7-8-35 15,0-6-2-15,5-6 7 16,-1 0-11-16,0-10 1 16,-1-12 10-16,1-6 15 0,-4-4 15 15,-7-7-1-15,-4 1 1 16,-12 0 1-16,-10 4 8 15,-12 0 30-15,-6 0 11 16,-7 2-5-16,0 2-12 16,-3 4-20-16,-7 4 1 15,1 8-14-15,3 4 0 16,2 6-1-16,2 0 1 16,2 4 0-16,0 0 1 15,0 0-1-15,0 0 1 0,0 0-1 31,0 0 0-31,-2 0 10 0,2 0-9 0,0 0 0 16,0 0-1-16,0 0 1 16,0 0 3-16,0 9-4 15,0 12 0-15,0 7 7 16,2 6-7-16,12 8 0 16,3 4 0-16,4 2 0 15,-1 3 0-15,-3-5 0 16,-5-5 0-16,-7-5 0 15,-5-9 0-15,0-7 0 16,-19-8 0-16,-14-8 0 31,-7-4 0-31,-9 0 0 0,0 0 0 0,-11 0-159 0,13-6-528 32,13-2-1512-32</inkml:trace>
  <inkml:trace contextRef="#ctx0" brushRef="#br0" timeOffset="53306.88">26670 9523 1124 0,'0'0'592'15,"0"0"-24"-15,0 0 14 16,0 0-115-16,0 0-188 16,0 0-40-16,0 0 6 15,12-80-245-15,-41 80 0 16,-8 24 0-16,-5 14 0 15,2 12 0-15,9 8 0 16,15 2 0-16,16 0 0 16,11-6 0-16,38-8 0 15,18-10 0-15,15-11 0 16,5-13 0-16,0-12 0 0,-7 0 0 16,-13-20 0-16,-16-15 0 15,-11-6 0-15,-13-9 0 16,-9-5 0-16,-7 5 0 15,-4 10 0-15,-7 12 0 16,0 18 0-16,0 10 0 16,-11 18 0-16,-3 22 0 15,3 12 0-15,7 3 0 16,4-1 0-16,8-10 0 16,21-10 0-16,9-12 0 0,3-17 0 15,-4-5 0 1,-3-7 0-16,-7-22 0 0,-10-8 0 15,-7-10 0-15,-10-5 0 16,0-2 0-16,-17 0 0 16,-7 6 0-16,-2 12 0 15,-1 14 0-15,4 18 0 16,7 4 0-16,10 18 0 16,6 12 0-16,16 4 0 15,28-4 0-15,14-8 0 16,9-10 0-16,3-12 0 0,-8 0 0 15,-9-14 0-15,-12-12 0 16,-12-6 0-16,-10 2 0 16,-7 4 0-16,-8 5 0 15,-2 14 0-15,-2 7 0 16,0 6 0-16,0 28 0 16,5 14 0-16,3 10 0 15,8 4 0-15,4 0 0 16,2-9 0-16,-4-12 0 15,-2-8 0-15,-8-15 0 16,-3-8 0-16,-2-8 0 16,-1-2 0-16,0-2 0 15,2-18 0-15,5-12 0 0,7-9 0 16,9-9 0-16,6-6 0 0,2-2 0 16,1 4 0-16,-5 10 0 15,-8 16 0-15,-9 16 0 16,-6 12 0-16,1 10 0 15,-1 28 0-15,4 10 0 32,5 8 0-32,5 0 0 15,7-6 0-15,4-7 0 16,3-15 0-16,1-12 0 16,-1-12 0-16,-5-4 0 15,0-16 0-15,-5-16 0 16,-4-7 0-16,0-5 0 0,-2-4 0 15,0 0 0-15,-4 4 0 16,-4 6 0-16,-3 14 0 16,-3 16 0-16,-2 8 0 15,-2 14 0-15,0 24 0 16,0 10 0-16,2 4 0 16,6-1 0-16,-2-8 0 15,1-10 0-15,2-11 0 16,-4-11 0-16,1-8 0 15,1-3 0-15,4-4 0 0,7-17 0 16,7-7 0-16,6-4 0 16,4-6 0-16,5 0 0 15,-2 2 0-15,-4 8 0 16,-8 12 0-16,-6 12 0 16,-2 4 0-16,-2 22 0 15,2 14 0-15,7 6 0 16,8 0 0-16,7 0 0 15,6-10 0-15,8-7 0 16,-3-15 0-16,-2-10 0 16,-9 0 0-16,-4-18 0 15,-9-13 0-15,-2-2 0 16,-8-6 0-16,-1-5 0 0,-7-2 0 16,-7 0 0-16,-2 6 0 15,0 8 0-15,-23 14 0 16,-6 16 0-16,-11 2 0 15,-2 30 0-15,2 16 0 16,6 6 0-16,13 6 0 16,17 1 0-16,4-4 0 15,41-6 0-15,22-8 0 16,16-10 0-16,13-11 0 16,36-20-267-16,-24 0-494 15,-17-8-617-15</inkml:trace>
  <inkml:trace contextRef="#ctx0" brushRef="#br0" timeOffset="53970.34">30102 9567 1835 0,'0'0'615'15,"0"0"-112"-15,0 0-201 16,0 0-70-16,-119-30-121 16,88 44-30-16,-3 20 20 15,6 8-22-15,3 8 4 16,7 0-22-16,13-2-23 16,5-4-4-16,9-5-13 15,24-7-21-15,10-10 0 16,6-10 0-16,4-8 0 0,-1-4 0 15,-6-10-20-15,-3-18-28 16,-10-11-27-16,-1-11-12 16,-5-14 3-16,8-22-28 15,11-34-1-15,10-35-4 16,-2 9 42-16,-16 27 29 16,-18 43 46-16,-18 40 40 15,-2 8 173-15,0 8-7 16,0 10 5-16,-16 10-104 0,-3 38-107 15,-6 25 0-15,2 14 0 16,6 14 0 0,8 3 0-16,9-6 0 0,0-5 0 15,2-11 0-15,18-10 0 16,3-12 0-16,3-10 0 16,0-10 0-16,-1-8 0 15,-5-10 0-15,-4-10 0 16,-7-2 0-16,-5 0 0 15,-1-12 0-15,-3-4 0 0,0 4 0 16,0 2 0-16,0 2 0 16,0 4 0-16,0 0 0 15,0 2 0-15,0 2 0 16,0 0 0-16,0 0-80 16,0 0-121-16,4 0-142 31,0 0-559-31</inkml:trace>
  <inkml:trace contextRef="#ctx0" brushRef="#br0" timeOffset="54905.18">30834 9679 1505 0,'0'0'1184'15,"0"0"-712"-15,0 0-102 16,0 0-162-16,0 0-146 0,0 0-50 16,0 0 0-16,29 4-5 15,-5 2 5-15,5-4-1 16,0-2-11-16,-2 0 21 15,-7-14 15-15,-4-10-12 32,-8-4 5-32,-8-6-19 0,0 0-9 0,-10 0-1 15,-22 4-9-15,-5 5 0 16,-13 14 8-16,-3 11-6 16,2 4 6-16,2 28 1 15,11 12 0-15,15 8-1 16,17 2 1-16,6 2 0 15,19-6 0 1,26-3 1-16,13-10 10 16,13-6-11-16,8-12-45 15,0-6-9-15,2-9-7 16,-8-4 37-16,-6 0 22 16,-5-18 2-16,-6-8 17 15,-4-9 27-15,-4-1 1 16,-1-4-5-16,-9 0-20 15,-5 2 7-15,-8 4-9 16,-11 6-5-16,-7 4 20 16,-7 6 9-16,0 6-19 0,-23 8-23 15,-13 4 0 1,-6 0 0-16,-7 16 0 0,-2 10 0 16,2 8 0-16,2 4 0 15,9-2 0-15,9 0 0 16,11-6 0-16,14-4 0 15,4-5 0-15,8-7 0 16,23-6 0-16,8-8 0 16,1 0 0-16,0-13 0 15,-2-17 0-15,-4-10 0 16,-3-12 0-16,-4-10 0 0,1-26 0 16,6-31 0-16,-5 7 0 15,-5 8 0-15,-8 20 0 16,-14 27 0-16,-2 7 0 15,0 4 0-15,-6 18 0 16,-8 14 0-16,-1 14 0 16,-2 0 0-16,-2 26 0 0,-1 21 0 15,-3 15 0-15,8 10 0 16,3 12 0-16,10 6 0 16,2 0 0-16,2 0 0 15,23-3 0-15,6-9 0 16,9-10 0-16,7-12 0 15,3-10 0-15,0-10 0 16,0-11 0-16,-8-9-71 0,-11-10-95 16,-9-6-65-1,-22-8-56-15,0-14-352 0,-20-2-188 16</inkml:trace>
  <inkml:trace contextRef="#ctx0" brushRef="#br0" timeOffset="55143.92">30326 9332 702 0,'0'0'1729'0,"0"0"-1127"16,0 0-104-16,0 0-260 0,127-78-70 15,-42 72-69-15,11 4-39 16,6 2-60-16,-7 0 0 15,-10 0 0-15,-20 4-53 16,-23 6-251-16,-24-2-680 0</inkml:trace>
  <inkml:trace contextRef="#ctx0" brushRef="#br0" timeOffset="55843.99">27019 10531 1068 0,'0'0'266'16,"0"0"-76"-16,0 0 26 15,0 0-14-15,0 0 11 16,0 0 14-16,-120 33-1 16,104-32-1-16,3-1-78 0,0 0-64 15,2 0-30-15,-3 0-8 16,1 0 12-16,4 0-24 15,4 0 45-15,5 0 59 16,10-4 54-16,45-7-74 16,61-4-53-16,78 1 34 31,64 3 17-31,56 2-70 16,37 5-45-16,25 4 0 15,29 0 0-15,11 0 0 0,-7 0 0 16,-39 0 0-1,-50 0 0-15,-64 0 0 0,-80 0 0 16,-70 0 0-16,-56 0 0 16,-29 0 0-16,-8 0 0 15,-7 0 0-15,2-2 0 16,-8 0 0-16,0 2 0 16,0 0 0-16,6 0 0 15,5 2 0-15,7 13 0 16,9 3 0-16,-6-4-887 15,-7-5-1721-15</inkml:trace>
  <inkml:trace contextRef="#ctx0" brushRef="#br0" timeOffset="57068.27">3399 11905 2675 0,'0'0'543'0,"0"0"-254"0,0 0 161 16,0 0-311-16,0 0-139 15,0 0 0-15,0 0 0 16,-26 18 0-16,19 46 0 15,5 10 0-15,2 5 0 0,0-3 0 16,22-14 0 0,18-12 0-16,18-20 0 0,18-22 0 15,14-8 0-15,0-32 0 16,-1-18 0-16,-10-14 0 16,-15-10 0-16,-14-8 0 15,-19-3 0-15,-14 3 0 16,-13 8 0-16,-4 18 0 15,0 15 0 1,-10 23 0-16,-9 18 0 0,0 3 0 0,-6 29 0 16,5 10 0-16,7 8 0 15,11 0 0 1,2-4 0 0,13-4 0-16,18-8 0 15,14-4 0-15,5-2 0 0,11-4 0 16,-1 2 0-1,0-1 0-15,-6 1 0 16,-12-2 0-16,-11 0 0 16,-15-4 0-16,-14 0 0 15,-2 0 0-15,-27-2 0 16,-17-2 0-16,-12-4 0 16,-39-12 0-16,12 0-365 0,2-12-1063 15</inkml:trace>
  <inkml:trace contextRef="#ctx0" brushRef="#br0" timeOffset="57272.74">3589 11364 3050 0,'0'0'766'0,"0"0"-486"15,0 0-280-15,0 0 0 0,0 0 0 16,0 0 0-16,0 0 0 16,0-41 0-16,9 41-936 0</inkml:trace>
  <inkml:trace contextRef="#ctx0" brushRef="#br0" timeOffset="67644.08">6274 11798 2109 0,'0'0'498'0,"0"0"-186"16,0 0 197-16,0 0-264 0,0 0-76 16,0 0-61-1,-49-80-21-15,49 62-28 0,0-4-59 16,16 2 0-16,5-2 0 16,6 4 0-16,6 4 0 15,1 12 0-15,4 2 0 16,2 24 0-16,2 21 0 15,-1 17 0-15,-6 10 0 32,-3 8 0-32,-11-2 0 0,-5-6 0 0,-9-10 0 15,-5-12 0-15,-2-11 0 16,0-17 0-16,0-12 0 16,0-10 0-16,0 0 0 0,0-20 0 15,0-20 0-15,0-13 0 16,0-13 0-1,0-4 0-15,0 2 0 0,12 6 0 16,1 14 0-16,5 14 0 16,3 12 0-16,6 12 0 31,7 10 0-31,6 0 0 0,5 28 0 0,2 10 0 16,-3 10 0-16,-6 4 0 15,-5 0 0-15,-8 0 0 16,-7-6 0-16,-7-5 0 0,-7-9 0 15,-2-5 0-15,0-6 0 16,12-14-299-16,-3-7-426 16,7 0-556-16</inkml:trace>
  <inkml:trace contextRef="#ctx0" brushRef="#br0" timeOffset="67834.59">7432 11889 1460 0,'0'0'1690'0,"0"0"-1175"0,0 0-84 16,0 0-431-16,0 0 0 15,0 0 0-15,0 0 0 16,110-62 0-16,-39 54 0 16,5 0 0-16,15 0 0 15,-20 2-497-15,-17 0-545 0</inkml:trace>
  <inkml:trace contextRef="#ctx0" brushRef="#br0" timeOffset="68070.25">8072 11562 702 0,'0'0'1919'0,"0"0"-1236"16,0 0-155-16,0 0-264 15,0 0-264-15,0 0 0 16,0 0 0-16,-29-84 0 15,29 98 0-15,0 16 0 16,0 14 0-16,0 12 0 16,0 8 0-16,4 7 0 15,8-1 0-15,1-2 0 16,-3-8 0-16,2-8 0 16,-1-10 0-16,1-16 0 15,-6-12-474-15,1-12-691 0</inkml:trace>
  <inkml:trace contextRef="#ctx0" brushRef="#br0" timeOffset="68337.58">8395 11265 3005 0,'0'0'793'0,"0"0"-495"15,0 0-298-15,0 0 0 0,0 0 0 16,0 0 0-1,0 0 0-15,109 149 0 0,-49-55 0 16,-8-4 0-16,-10 8 0 16,-11 3 0-16,-23-15 0 15,-8 8 0-15,-10-3 0 16,-30-9 0-16,-20-6 0 16,-17-6 0-16,-60 8-248 15,14-20-752-15,5-14-912 0</inkml:trace>
  <inkml:trace contextRef="#ctx0" brushRef="#br0" timeOffset="68639.03">6008 11460 2198 0,'0'0'750'0,"0"0"-478"16,-124 66 98-16,68-14-92 0,5 12-50 16,6 11-228-16,10 9 0 15,10 4 0 1,14 6 0-16,11 2 0 0,0 1 0 15,34-5 0-15,14-2 0 16,20-8 0-16,65 8 0 16,-15-21-75-16,-4-21-752 0</inkml:trace>
  <inkml:trace contextRef="#ctx0" brushRef="#br0" timeOffset="69169.42">9440 11975 2543 0,'0'0'642'16,"0"0"-332"-16,0 0-21 16,0 0-140-16,0 0-73 15,0 0-38-15,0 0-7 16,105 6-13-16,-70-6-18 15,1-10 0-15,-10-10 0 16,-5-2 0-16,-13-4 0 0,-8 0 0 16,0 0 0-16,-24 2 0 15,-10 6 0-15,-10 7 0 16,-5 11 0-16,-3 0 0 16,2 25 0-16,5 11 0 15,9 8 0-15,11 2 0 16,17 0 0-16,8-2 0 15,22-5 0-15,29-9 0 16,19-10 0-16,30-11 0 16,27-9 0-16,-7-1 0 15,-10-17-155-15,7-17-356 16,-41 9-326-16,-7-2-245 0</inkml:trace>
  <inkml:trace contextRef="#ctx0" brushRef="#br0" timeOffset="70700.89">10313 11879 1631 0,'0'0'716'15,"0"0"-235"-15,0 0-97 16,0 0-71-16,0-110-106 16,-2 89-57-16,-2 6-25 15,-6 0-36-15,-1 8-89 16,-5 4 0-16,-5 3 0 16,-8 3 0-16,-7 22 0 15,-7 14 0-15,1 11 0 0,5 6 0 16,6 2 0-1,12-4 0-15,13-6 0 0,6-11 0 16,13-14 0-16,22-10 0 16,10-13 0-16,7-6 0 15,-1-29 0-15,-2-13 0 16,-9-18 0-16,-5-26 0 16,-12-31 0-16,-19-23 0 15,-4 10 0-15,-6 29 0 16,-15 41 0-16,4 34 0 15,-1 6 0-15,1 12 0 16,-2 14 0-16,6 6 0 16,2 38 0-16,2 18 0 0,7 17 0 15,2 5 0-15,2 2 0 16,21 0 0-16,8-3 0 16,9-9 0-16,6-10 0 15,10-14 0-15,4-12 0 16,4-12 0-16,3-14 0 15,3-12-332-15,1 0-336 16,-2-22-134-16,-3-12 45 16,-8-8 472-16,-8-4 285 15,-13 0 332-15,-12 0 216 16,-12 1-15-16,-8 5-40 0,-5 4-171 16,0 8-58-16,-11 4-41 15,-9 8-94-15,-2 10-129 16,-9 6 0-16,-7 6 0 15,-7 26 0-15,-2 12 0 16,5 6 0-16,8 3 0 16,12-3 0-16,15-8 0 15,7-10 0 1,16-14 0-16,24-12 0 0,7-6 0 16,4-8 0-16,-4-20 0 15,-9-4 0-15,-9-4 0 0,-14 2 0 16,-5 6 0-1,-10 6 0-15,0 5 0 0,0 9 0 16,0 8 0 0,0 0 0-16,-5 26 0 0,2 19 0 15,3 17 0-15,0 12 0 16,0 10 0-16,0 4 0 16,5 2 0-16,2-1 0 15,-3-3 0-15,-2-6 0 16,-2-6 0-16,0-10 0 15,-2-9 0-15,-11-13 0 16,-3-12 0-16,-2-12 0 0,-1-14 0 16,-6-4 0-16,2-16 0 15,2-24 0-15,7-32 0 16,14-35 0-16,8-29 0 16,38-10 0-16,7 25 0 15,-4 35 0 1,-10 36 0-16,4 12 0 0,4 2 0 15,6 4 0-15,3 6 0 16,-9 12 0-16,-9 12 0 16,-9 2 0-16,-5 4 0 15,-6 12 0-15,3 2 0 16,-2-4 0-16,4-2 0 16,1-6 0-16,3-6 0 0,-5 0 0 15,0-14 0-15,-3-10 0 16,-11-6 0-16,-6-3 0 15,-2 0 0-15,-2-3 0 16,-18 3 0-16,-9 7 0 16,-2 6 0-16,-5 14 0 15,-2 6 0 1,1 10 0-16,3 29 0 0,8 11 0 16,7 8 0-16,13 4 0 15,6-2 0-15,8-6 0 16,26-12 0-16,15-10 0 15,11-14 0-15,11-14 0 0,8-4 0 16,0-12 0 0,-2-18 0-16,-4-12 0 0,-11-10 0 15,-8-8 0-15,-12-2 0 16,-11-2 0-16,-6 6 0 16,-11 7 0-16,-10 11 0 15,-4 10 0-15,0 8 0 16,-16 10 0-16,-9 8 0 15,-6 4 0-15,-2 4 0 0,2 18 0 16,2 8 0 0,11 4 0-16,14 0 0 0,4 1 0 31,15-3 0-31,26-6 0 0,12-2 0 0,9-6 0 16,3-4 0-16,-1-1 0 15,-8 1 0 1,-13 3 0-16,-16 1 0 0,-16 2 0 15,-11 2 0-15,0 2 0 16,-25 0 0-16,-4 0 0 16,-7-2 0-16,3-6 0 15,2-2 0 1,6-6 0-16,10-6 0 0,15-2 0 16,4-14 0-16,23-10-829 0</inkml:trace>
  <inkml:trace contextRef="#ctx0" brushRef="#br0" timeOffset="70841.88">12894 11837 2925 0,'0'0'863'0,"0"0"-555"0,0 0-308 16,0 0 0-16,0 0 0 15,0 0-384-15</inkml:trace>
  <inkml:trace contextRef="#ctx0" brushRef="#br0" timeOffset="75803.64">20933 1431 1609 0,'0'0'702'15,"0"0"-360"-15,0 0 127 16,0 0-220-16,0 0-47 16,0 0-89-16,-8-19-13 0,8 19-25 15,-2 0-18 1,-2 0-15-16,-3 8-24 0,-2 10 12 16,-2 3-21-16,4 4-7 15,1-1 6-15,6-4-8 16,0-9-16-16,0-2 15 15,15-7-17-15,7-2 9 16,1 0 9-16,0-12 0 16,-6-8 1-16,-5-6 5 15,-8 0 4-15,-4-1 10 0,0 8-4 16,-14 0 13-16,-5 12 2 16,-4 4-31-16,0 3 0 15,1 8 0-15,5 16 0 16,6 1 0-16,3 3 0 31,8-5 0-31,0-2 0 16,8-3 0-16,9-8-3 15,6-4-17-15,-1-6 16 16,-2 0 4-16,-2 0 0 16,-5-18 13-16,-7-2 1 15,-4-4-14-15,-2 2 0 16,0 1 0-16,0 6 0 15,-13 4 0-15,3 8 0 0,-4 3 0 16,1 0 0-16,-1 3 0 16,3 13 0-16,5 1 0 15,6-2 0-15,0 2 0 16,0-6 0-16,4-2-32 16,7-5 1-16,-4-2 20 15,0-2 11-15,-5 0 6 16,-2-2 9-16,0-12 3 15,0 0-17-15,0-3 13 16,-9 6-8-16,-5 0-5 16,-3 5 12-16,-1 6-13 0,2 0 0 15,1 0 0-15,6 6 0 16,7 7-50-16,4-1-167 16,22-2-479-16,5-9-2172 15</inkml:trace>
  <inkml:trace contextRef="#ctx0" brushRef="#br0" timeOffset="77043.7">20829 2871 2087 0,'0'0'761'0,"0"0"-477"16,0 0 55-16,0 0-158 15,0 0-103-15,0 0-51 16,0 0-7-16,-100 73 11 15,100-58-14-15,0 0 5 16,11-8-5-16,3-4-16 16,3-3 30-16,-1 0-14 15,-1 0-4-15,-3-13 10 16,-5-2-17-16,-5-3 3 16,-2 1-2-16,0 3-6 0,-7 5 25 15,-11 5 1-15,-3 4-8 16,-2 0 7-16,1 18-26 15,2 5 11-15,8 4-11 16,10-1 0-16,2-2-1 16,4-4 1-16,19-8-11 15,4-6 10 1,2-6-12-16,-2 0 12 0,-6-2-7 16,-5-14 8-1,-7-4 2-15,-7-3-2 0,-2 1 1 16,0 0 11-16,-8 7-10 15,-13 4 7-15,0 9 3 16,-4 2 0-16,0 13-12 16,3 13 0-16,7 6 0 15,3 0 0-15,12-2 0 16,0-6 0-16,7-6 0 16,17-10-11-16,3-8 5 15,4 0-1-15,-2-6 5 16,-6-16 1-16,-8-6 2 0,-8-2 0 15,-7-3 6-15,0 4 1 16,0 0 2-16,-14 9-10 16,-1 8 0-16,-5 10 0 15,-1 2 0-15,2 9 0 16,1 12 0-16,5 4 0 16,8 1 0-16,5-4 0 15,0-7 0-15,5-2 0 16,8-5 0-16,5-8 0 0,-5 0 0 15,1 0 0 1,-6-14 0-16,-1-6 0 0,-5-4 0 16,-2-8 0-16,0 6-182 15,0 3-747-15</inkml:trace>
  <inkml:trace contextRef="#ctx0" brushRef="#br0" timeOffset="77814.07">23715 2931 1815 0,'0'0'775'0,"0"0"-278"15,0 0-169 1,0 0-135-16,0 0-119 0,0 0-29 16,0 0-6-16,-98 63-15 15,96-41-8-15,2-4-10 16,9-6 29-16,18-6-2 16,8-6-5-16,3 0 4 15,-3-16-7-15,-8-6 11 16,-9-4 30-16,-9-3-37 15,-9 4-29-15,0 0 0 16,-17 5 0-16,-10 6 0 16,0 8 0-16,-2 6 0 15,2 0 0-15,7 6 0 16,5 13 0-16,10-4 0 0,5 1 0 16,0-3 0-1,17-6 0-15,6-4 0 0,2-3 0 16,-1 0 0-16,-4-13 0 15,-4-6 0-15,-7-2 0 16,-7 1 0-16,-2 0 0 16,0 4 0-16,-13 6 0 15,-5 8 0-15,-5 2 0 16,4 6 0-16,-10 28 0 0,6-2-644 16,6-6-1528-16</inkml:trace>
  <inkml:trace contextRef="#ctx0" brushRef="#br0" timeOffset="78671.75">20201 844 1996 0,'0'0'764'0,"0"0"-470"15,0 0 180-15,0 0-264 16,0 0-81-16,-10-120-6 16,-9 102-17-16,-3 6-106 15,-3 3 0-15,-6 9 0 16,-2 0 0-16,-7 21 0 16,0 13 0-16,5 8 0 15,6 4 0-15,12 2 0 16,17-6 0-16,0-6 0 0,19-10 0 15,14-12 0-15,5-12 0 16,1-2 0-16,0-12 0 16,-8-12 0-16,-7-6 0 15,-6-4 0-15,-7 0 0 16,-4 0 0-16,-4 6 0 16,-3 6 0-16,0 10 0 15,0 8 0-15,0 4 0 16,0 0 0-16,4 22 0 15,5 6 0-15,5 8 0 16,5 0 0-16,6-2 0 0,4-6 0 16,2-6 0-16,4-10 0 15,1-6 0-15,7-6 0 16,-10 0-246-16,-13-6-1162 0</inkml:trace>
  <inkml:trace contextRef="#ctx0" brushRef="#br0" timeOffset="79395.7">19732 2998 682 0,'0'0'1524'15,"0"0"-939"-15,0 0-255 16,0 0 4-1,0-113-86-15,0 99-22 0,0 6-59 0,0 8-167 16,0 0 0-16,0 20 0 16,-8 16 0-16,2 12 0 15,3 6 0-15,3 3 0 16,0-7 0-16,0-8 0 16,3-10 0-1,3-12 0-15,2-8 0 0,-4-6 0 16,2-6 0-16,1 0 0 15,9-6 0-15,3-14 0 16,10-4 0-16,8 0 0 16,3 4 0-16,2 6 0 15,1 10 0-15,-8 4 0 16,-6 10 0 0,-10 18 0-16,-11 10 0 15,-8 2 0-15,0 3 0 16,-25-3 0-16,-8-7 0 15,-8-4 0-15,-3-9 0 16,2-8 0-16,6-6 0 16,4-6 0-16,13 0 0 15,9 0 0-15,8-10-126 16,2-4-837-16</inkml:trace>
  <inkml:trace contextRef="#ctx0" brushRef="#br0" timeOffset="80168.73">24896 3016 2085 0,'0'0'746'16,"0"0"-282"-16,0 0-214 15,0 0-80-15,-129-18-46 16,87 40-26-16,-8 14-10 16,2 8-17-16,7 10-71 15,10 2 0-15,18 0 0 16,13-3 0-16,15-8 0 16,30-10 0-16,15-11 0 0,11-12 0 15,2-12 0 1,-1 0 0-16,-11-3 0 15,-15-12 0-15,-15-2 0 0,-11 4 0 16,-9 3 0-16,-3 4 0 16,-8 4 0-16,6 2 0 15,1 5-60-15,-1 6-1057 0</inkml:trace>
  <inkml:trace contextRef="#ctx0" brushRef="#br0" timeOffset="95932.56">20901 1481 575 0,'0'0'699'0,"0"0"-514"0,0 0-13 16,0 0-57-16,0 0-7 16,0 0 7-16,0-3 53 0,0 1 94 15,0 2 24-15,0-2-18 16,0-1-60-16,0 3-40 16,0-1-62-1,0 1-41-15,0-3-31 0,0 2-8 16,0-3 2-1,0 1-10-15,0 0 8 0,0-1 4 32,0 4 12-32,-2-3 12 0,2 3-32 0,-2 0-13 15,2 0-9-15,-3 3-4 32,1 11-2-32,-3 8 6 0,1 4 0 15,0 4 14 1,-3 2-14-16,-2 6 6 0,-2 6 20 15,0 4-16 1,-3 4 4-16,6 3-2 0,-1-1-12 16,-1 2 15-16,6-4-7 15,-2-2-2-15,3 0 6 16,-1-4-2-16,0-1 19 16,2-5-13-16,-4 0-2 15,4-4 4-15,0 0-8 16,0-4 4-16,2-2 2 0,-2 0-16 15,2-4 2-15,-2-2 10 16,-1-2-3-16,1 0 15 16,0-2-4-16,0 0-20 15,2-1 0-15,-2-1 0 16,2 0 0-16,0 0 0 16,0-3 0-16,0 4 0 15,0-1 0-15,0 0 0 16,0-2 0-16,0 0 0 15,2 0 0-15,-2-2 0 0,2 0 0 16,0-2 0-16,0 0 0 16,1 0 0-16,-3-2 0 15,0-2 0-15,0 2 0 16,0-4 0-16,0 2 0 16,0 0 0-16,0 2 0 15,0 0 0-15,0 2 0 16,0 2 0-16,0-2 0 15,0-2 0-15,0 0 0 16,0-3 0-16,0-6 0 16,0-1 0-16,0 0 0 0,0 0 0 15,0 0 0-15,0 0 0 16,0-18 0-16,0-5-78 16,0-8-906-16</inkml:trace>
  <inkml:trace contextRef="#ctx0" brushRef="#br0" timeOffset="104496.12">21159 1470 763 0,'0'0'312'15,"0"0"-51"-15,0 0-16 0,0 0-29 16,0 0-7-16,-15-14-19 15,6 10 13-15,0-3-31 16,0 3-25-16,-2 1-36 16,-2-4-38-16,2 3-4 15,-5 0-21 1,3 1 1-16,-1-4 27 0,1 3-13 16,1-2 2-16,2 1-8 15,-1 1-7-15,1-3 3 16,1 1-19-16,3 2-11 0,0 0 5 15,0 2-5-15,2 2 19 16,0-2-8 0,-1 0 4-16,3 2 26 0,0-2-5 15,2 2-7-15,0 0-1 32,0 0-27-32,0 0 0 0,0 0-1 15,0 0-13-15,0 0 20 16,0 0-15-16,9 0-6 15,7 0 9-15,3 11-17 16,8 0 16-16,6 5-16 16,6 1 1-16,3-2 7 15,4 6-8-15,-1-1-1 16,2 0 15-16,0 2-14 16,1-2 4-16,0 2 6 15,3 2-11-15,0-2 0 16,0 0 0-16,5 0 0 15,0 0 0-15,4 0 0 0,0 2 0 16,-2 2 0-16,-3 0 0 16,1 0 0-16,-4 5 0 15,1-2 0-15,-2 6 0 16,1 1 0-16,-2 2 0 16,2 0 0-16,0 0 0 15,-2-2 0-15,2 0 0 16,-3-5 0-16,0-4 0 15,-2 0 0-15,-1-8 0 16,-1-1 0-16,-1-1 0 16,4-2 0-16,-2 0 0 15,1-1 0-15,-1 2 0 16,0 0 0-16,-5 2 0 0,-1 0 0 16,-1 2 0-16,-1-2 0 15,-5 0 0-15,-2-2 0 16,-4 0 0-16,-4-2 0 15,-4 0 0-15,-1 0 0 16,-1-2 0-16,2 1 0 16,-1-4 0-16,-1 1 0 15,1-2 0-15,-3-2 0 16,2 1 0-16,-4-2 0 16,0 0 0-16,0 0 0 0,2-1 0 15,2 0 0 1,3 1 0-16,-1-1 0 0,4 1 0 15,-1 0 0-15,-2 0 0 16,0 2 0-16,1-3 0 16,-6 2 0-16,-1-2 0 15,1-3 0-15,-1 3 0 16,-1 1 0-16,0 0 0 16,3-1 0-16,-3 3 0 15,1-1 0-15,-2-1 0 16,2 2 0-16,-1 1 0 15,1 0 0-15,-1-2 0 16,0 2 0-16,-1-4 0 0,-1 0 0 16,-3 0 0-16,0-2 0 15,-4 0 0-15,-2-2 0 16,0 0 0-16,-2 0 0 16,3 0 0-16,-3 0 0 15,0 0 0-15,0 0 0 16,0 0 0-16,0 0 0 15,0 0 0-15,0-14 0 16,-9-7-457-16,-16-4-1715 0</inkml:trace>
  <inkml:trace contextRef="#ctx0" brushRef="#br0" timeOffset="120494.4">12084 2386 2607 0,'0'0'560'16,"0"0"-265"-16,0 0-37 15,0 0-136-15,0 0-91 0,0 0-22 16,0-10 5 0,0 14-14-16,0 6 29 0,0 0 16 15,0-2-17-15,0-2-2 16,0-4-26-16,0-2 8 15,0 0 14-15,0-4 20 16,8-14-42-16,-4-6 0 16,-4-6 0-16,0 2 0 15,0 5 0-15,-4 10 0 16,-10 8 0-16,-4 5 0 16,-2 15 0-16,0 15 0 15,5 6 0-15,6 2 0 16,9-2 0-16,0-10 0 0,13-8 0 15,14-12 0-15,6-6 0 16,0-6 0-16,-4-20 0 16,-6-6 0-16,-10-4 0 15,-11 0 0-15,-2 3 0 16,0 10 0-16,-15 9 0 16,-8 14 0-16,-1 0 0 15,-3 22 0-15,5 10 0 16,4 2 0-16,7-4 0 15,11-6 0-15,0-8 0 16,0-6 0-16,7-8 0 0,3-2 0 16,4 0 0-16,-5-4 0 15,0-16 0-15,-5-4 0 16,-4-4 0-16,0 0 0 16,0 4 0-16,0 8 0 15,-2 8 0-15,-7 8 0 16,1 0 0-16,-2 16 0 15,10 12 0-15,0-2-330 16,0-10-760-16</inkml:trace>
  <inkml:trace contextRef="#ctx0" brushRef="#br0" timeOffset="121398.21">12113 2342 1573 0,'0'0'877'0,"0"0"-360"16,0 0-148-16,0 0-52 15,0 0-137-15,0 0-72 16,0 0-14-16,8 0-33 15,9-2-61-15,14-4 0 0,18-4 0 16,31-2 0-16,38-6 0 16,52-6 0-16,28-2 0 15,12 2 0-15,4-2 0 16,-9 1 0-16,4 0 0 16,5-4 0-16,-9 3 0 15,-14 2 0-15,-17 0 0 16,-38 6 0-16,-38 2 0 15,-28 2 0 1,-20 2 0-16,2 0 0 0,-1-2 0 0,-4 2 0 16,-12 4 0-16,-8 2 0 15,-4 4 0-15,-11 2 0 16,0 0 0-16,-5 0 0 16,-3 0-14-16,-4 0-46 15,0 0-19 1,0 0-56-1,0 0 28-15,0 0 76 16,0 0 31-16,-13-4 18 16,-5-2 73-16,-5 0 25 15,0 2 2-15,0 4-35 16,0 0-83-16,5 0 0 16,5 7 0-16,5 10 0 15,5 3 0-15,3-2 0 0,0 0 0 16,9-4 0-16,12-4 0 15,-2-8-11-15,1-2-22 16,-1-2 27-16,-9-16 5 16,-1-6 2-16,-9-2 6 15,0-3 0-15,-7 8 5 16,-17 6 12-16,-7 11-24 16,-3 4 0-16,-3 11 0 15,3 18-3-15,5 10-3 16,11-3 0-16,9 0 6 15,9-10-2-15,9-10-8 0,27-14-4 16,11-2 14 0,7-22 1-16,-4-14 11 0,-5-10-11 15,-16-6 5-15,-12-2 15 16,-14 4-21-16,-3 7 0 16,-13 10 0-16,-14 16 0 15,-4 17 0-15,-1 4 0 16,8 27 0-16,7 6 0 15,9 3 0-15,8-5 0 16,14-11 0-16,17-10 0 16,5-14-21-16,-9 0-320 15,-19-12-1013-15</inkml:trace>
  <inkml:trace contextRef="#ctx0" brushRef="#br0" timeOffset="122641.46">12150 2711 1154 0,'0'0'624'0,"0"0"-241"16,0 0-43-16,0 0-42 15,0 0-11-15,-14-112-53 16,14 100-3-16,2 3-44 15,0 4-1-15,-2 2-14 16,0 2-172-16,0 1 0 16,0 0 0-16,0 0 0 15,0 0 0-15,0 15 0 16,0 14 0-16,0 15 0 0,12 18 0 16,7 26 0-1,10 26 0-15,9 25 0 0,3 7 0 16,-4-7 0-16,-1-13 0 15,-3-16 0-15,-2-18 0 16,-6-17 0-16,-7-19 0 16,-3-12 0-16,1 6 0 15,-3-2 0-15,0-2 0 16,-3-12 0-16,-6-12 0 16,-4-6 0-16,2-7 0 15,-2-5-50-15,0-4-121 16,0 0-102-16,3 0-20 15,-3 0-65-15,2 0 113 0,-2 0 172 16,0 0 73-16,0 0 65 16,0 0 109-1,0 0 60-15,0 0-27 0,0 0-8 16,0 0-34-16,0 0-39 16,0 0-60-16,0 7-21 15,0 8-31-15,0 4-13 16,0 2 9-16,0-1-10 15,2-2-6-15,12-8 6 16,5-6 0-16,4-4 8 16,4 0-2-16,-5-20-5 15,-2-5 15-15,-6-3-15 0,-8 2 11 16,-6 7 15-16,0 5 3 16,-14 10 9-16,-5 4-16 15,-6 5-23-15,5 16 0 16,2 4 0-16,9 0 0 15,9-3-11-15,0-7 4 16,9-4 5-16,18-8-23 16,7-3 8-16,-3 0 17 15,-2-11 0 1,-8-14 0-16,-11-3 62 0,-10-6-62 16,0-4 0-16,-14 4 0 15,-13 4 0-15,0 12 0 0,1 14 0 16,4 4 0-16,11 10 0 15,11 16 0-15,33-2-21 16,20-6-545-16,9-15-795 0</inkml:trace>
  <inkml:trace contextRef="#ctx0" brushRef="#br0" timeOffset="124198.83">14729 2264 42 0,'0'0'1332'0,"0"0"-929"15,0 0 90-15,0 0-114 16,0 0-40-16,0 0-98 16,10-109-87-16,-2 84-19 15,3-4 0-15,1-1-36 16,-1 0-14-16,-1 0-31 15,-2 6-13-15,-4 6 7 16,-2 6-30-16,-2 4-17 16,0 6 20-1,0 2-6-15,0 0 0 0,0 0-4 0,0 0-5 16,0 10 23-16,5 10-29 16,-1 8 0-16,2 10 0 15,1 8 0-15,-2 13 0 16,2 6 0-16,1 8 0 15,3 3 0-15,1 4 0 16,-1 2 0-16,0 3 0 16,2 1 0-16,-2 2 0 15,3 0 0-15,-3 0 0 0,3-5 0 16,-6-3 0 0,1-8 0-16,-3-8 0 0,2-6 0 15,-4-3 0-15,3-9 0 31,-3-2 0-31,0-6 0 0,1-4 0 0,2-6 0 16,0-4 0-16,-1-8 0 16,0-6 0-16,-1-2 0 15,0-6 0-15,-3 0 0 16,-2-2-3-16,2 0-17 16,-2 0 19-1,0 0-6-15,0 0-1 0,0 0-1 16,0 0-9-16,0 0 17 15,0-4-20-15,0-8 7 0,0-2 13 16,0-6 1-16,0 0 2 16,-4 2 25-16,-6 2 9 31,2 6 2-31,-3 8-38 16,-1 2 0-16,2 6 0 15,1 18 0-15,1 6 0 16,8 4 0-16,0-2 0 15,6-6-3-15,20-8-25 0,7-10 7 16,3-8 1-16,2 0 4 16,-9-16 16-16,-9-10 8 15,-11-4-8-15,-9 0 33 16,-4 2 14-16,-23 4-47 16,-9 12 0-16,-6 12 0 15,0 0 0-15,4 18 0 16,5 10 0-16,12 4 0 15,15-4 0-15,6-4 0 16,6-7 0-16,25-10 0 0,7-7 0 16,4 0 0-16,1-10 0 15,-8-12 0-15,-10-4 0 16,-10-4 0-16,-13-4 0 16,-2 4 0-16,-10 2 0 15,-19 10 0-15,-9 10 0 16,-2 8 0-16,1 6 0 15,8 20 0-15,12 2 0 16,9 2 0-16,10-4 0 16,0-4 0-16,29-10 0 15,7-6 0-15,9-6 0 0,-1 0 0 16,-3-8 0-16,-10-12 0 16,-14-4 0-16,-10-4 0 15,-7-2 0-15,-13 2 0 16,-18 4 0-16,-9 10 0 15,-5 12 0-15,5 2 0 16,9 14 0-16,8 12 0 16,12 4 0-16,11-4 0 15,0-4 0-15,11-6 0 16,10-10-140-16,3-6-209 16,-4-2-350-16,-11-12-575 0</inkml:trace>
  <inkml:trace contextRef="#ctx0" brushRef="#br0" timeOffset="148202.79">2798 13248 68 0,'0'0'2420'0,"0"0"-1851"16,0 0-190-16,0 0-40 16,0 0-165-16,0 0-109 15,-20-19-14-15,18 19-20 16,-3 0-31-16,3 0 0 0,-2 0 0 15,2 3 0-15,-1 1 0 16,3 0 0-16,0-1 0 16,0-3 0-16,0 0 0 15,0 0 0-15,-7-13 0 16,-2-1 0-16,-6 1 0 16,-7 3 0-1,-7 7 0-15,-5 3 0 0,-5 14 0 16,-4 22 0-16,1 13 0 15,4 11 0-15,9 10 0 16,6 4 0-16,13 2 0 16,10-1 0-16,0-3 0 0,17-6 0 15,21-8 0 1,13-14 0-16,11-14 0 0,12-18 0 16,6-12 0-16,5-12 0 15,0-28 0-15,-10-16 0 16,-6-16 0-16,-6-28 0 15,-10-31 0-15,-17 11 0 16,-12 12 0-16,-15 21 0 16,-7 29 0-16,-2 6 0 15,0 4 0-15,0 18 0 16,-2 12 0-16,-4 14 0 16,-1 4 0-16,3 12 0 15,2 26 0-15,0 20 0 0,2 18 0 16,0 11 0-1,4 5 0-15,11 0 0 16,1-6 0-16,1-6 0 0,-1-11 0 16,2-11 0-16,-4-10 0 15,1-10 0-15,1-18 0 16,15-20-233-16,-4-12-548 16,0-14-684-16</inkml:trace>
  <inkml:trace contextRef="#ctx0" brushRef="#br0" timeOffset="149540.6">3656 13714 1235 0,'0'0'1613'16,"0"0"-1378"-16,0 0 36 15,0 0-24-15,0 0-125 16,0 0-71-16,115-5-36 16,-90-8-9-1,-7-7 7-15,-9-5-11 0,-9-3 5 16,0-4-5-16,-5 0 5 15,-17 2 0-15,-5 6-6 16,-4 10 7-16,-5 12 31 16,-3 2-18-16,1 24 1 15,-1 14-1-15,8 11 0 16,12 6 48-16,10 4-28 16,9-1-21-16,9-2-20 0,30-10 0 15,19-10 0-15,34-14 0 16,-1-18-8-16,11-4-37 15,6-28-39-15,-19-16 3 16,5-14 3-16,-17-8 42 16,-17-2 26-16,-22 5 10 15,-22 9 0-15,-16 16 51 16,0 16 59 0,-18 16-2-16,-13 6-35 0,-3 24-73 15,-1 18 0-15,4 10 0 16,6 5 0-16,10-1 0 0,15-6 0 15,0-10 0 1,13-14 0-16,16-12 0 0,6-14 0 16,1 0 0-16,-3-22 0 15,-6-8 0 1,-7-6 0-16,-9 0 0 16,-3 6 0-16,-6 6 0 15,-2 7 0-15,0 16 0 16,0 1 0-16,0 10 0 0,6 17 0 15,3 8 0 1,3-1 0-16,3 2 0 0,3-8 0 16,1-6 0-16,4-10 0 15,2-12 0-15,-1 0 0 16,5-14 0-16,3-16 0 16,-4-8 0-16,3-6 0 15,-4-1 0-15,-5 8 0 16,-4 9 0-16,-7 10 0 15,-4 11 0-15,-3 7 0 16,6 3 0-16,3 20 0 16,5 5 0-16,6 5 0 15,5-3 0-15,2-6 0 0,5-6 0 16,4-12 0-16,2-6 0 16,1-2 0-16,-3-24 0 15,-3-8 0-15,-3-12 0 16,-3-8 0-16,-4-23 0 15,-5-29 0-15,-4 1 0 16,-11 11 0-16,-7 18 0 16,0 34 0-16,0 12 0 15,-14 18 0-15,-3 14 0 16,-8 58 0-16,0 42 0 16,5 5 0-16,7-3 0 15,11-12 0-15,2-24 0 0,2 7 0 16,21-5 0-16,6-14 0 15,8-16 0-15,5-18 0 16,6-14 0-16,-2-8 0 16,1-26 0-16,-3-14 0 15,-3-12 0-15,-10 0 0 16,-5 4 0-16,-8 11 0 16,-7 21 0-16,-6 16 0 15,-5 4 0-15,0 31 0 16,3 5 0-16,1 0 0 15,4-4 0-15,3-12 0 0,8-10 0 16,3-14 0-16,5 0 0 16,4-18 0-16,0-14 0 15,0-8 0-15,-2-2 0 16,-5 2 0-16,-6 5 0 16,-5 13 0-1,-8 11 0-15,-5 11 0 0,0 11 0 16,0 32 0-16,0 12 0 15,0 17 0-15,0 11 0 16,5 21 0-16,8 25 0 16,-2 17 0-16,-4 4 0 15,-5-25 0-15,-2-31 0 16,0-34 0-16,-6-6 0 0,-12 0 0 16,-9 0 0-16,-9 0 0 15,-9-13 0-15,-5-19 0 16,-2-14 0-16,6-8 0 15,15-28 0-15,19-38 0 16,21-49 0 0,60-37 0-16,31-13 0 15,5 25 0-15,8 16-122 0,-34 52-366 16,-21 18-392-16</inkml:trace>
  <inkml:trace contextRef="#ctx0" brushRef="#br0" timeOffset="149713.04">6546 13910 2099 0,'0'0'1432'0,"0"0"-954"0,0 0-391 16,-56 129-87-16,54-79 0 16,-2 2 0-16,-6-2 0 15,-23 10 0-15,-1-12-735 16,-1-10-1204-16</inkml:trace>
  <inkml:trace contextRef="#ctx0" brushRef="#br0" timeOffset="152194.54">7604 13740 1267 0,'0'0'1199'16,"0"0"-621"-1,0 0-115-15,0 0-165 0,0 0-95 16,0 0-115-16,0 0-88 16,4-58 0-16,7 26 0 15,3-9 0-15,-3-3 0 16,-3-10 0-16,0-4 0 15,-4-2 0-15,-2 4 0 16,-2 8 0-16,0 16 0 16,0 9 0-16,-8 11 0 0,2 8 0 15,4 4 0 1,2 0 0-16,0 7 0 0,29 12 0 16,14 9 0-16,15 5 0 15,7 1 0-15,-1 0 0 16,-8 2 0-16,-12 0 0 15,-19 0 0-15,-14 0 0 16,-11 2 0-16,-7 0 0 16,-15 1 0-16,0-2 0 15,8-2 0-15,12-5 0 16,2-6 0-16,29-8 0 16,21-6 0-16,16-10 0 15,10 0 0-15,4-22 0 0,-5-10 0 16,-8-12 0-16,-17-6 0 15,-19-4 0-15,-20-5 0 16,-11 5 0-16,-5 8 0 16,-26 14 0-16,-7 16 0 15,-4 16 0-15,-1 12 0 16,8 32 0-16,8 14 0 16,16 8 0-16,11 1 0 15,23-7 0-15,25-12 0 16,17-16 0-16,11-16 0 15,4-16 0-15,-2-2 0 0,-11-30 0 16,-13-10 0-16,-19-9 0 16,-12-4 0-1,-15 0 0-15,-8 7 0 0,0 14 0 16,0 14 0-16,0 20 0 16,0 4 0-16,0 34 0 15,5 14 0-15,9 8 0 16,3 5 0-16,5-7 0 15,1-8 0-15,-2-10 0 16,2-16 0-16,-7-14 0 16,-1-10 0-16,1-2 0 15,4-28 0 1,7-12 0-16,4-12 0 0,6-4 0 16,-1 0 0-16,-2 9 0 15,-10 19 0-15,-8 20 0 16,-7 10 0-1,-5 28 0-15,-4 20 0 0,0 9 0 16,0 3 0-16,0-4 0 16,12-10 0-16,5-14 0 0,10-16 0 15,4-16 0 1,7 0 0-16,5-26 0 0,1-16 0 16,3-8 0-16,-5-5 0 15,-4 5 0-15,-7 10 0 16,-9 14 0-16,-9 18 0 15,-7 8 0-15,-6 24 0 16,0 17 0-16,0 9 0 16,0-6 0-16,0-2 0 15,8-8 0-15,13-14 0 16,7-10 0-16,4-10 0 16,3-6 0-16,3-20 0 0,-3-8 0 15,1-9 0-15,-3 2 0 16,-4 0 0-16,-4 10 0 15,-7 6 0-15,-7 11 0 16,-7 14 0-16,-2 0 0 16,-2 25 0-16,0 11 0 15,0 8 0-15,3 2 0 16,8-4 0-16,7-4 0 16,9-12 0-16,8-8 0 15,3-14 0-15,5-4 0 16,-1-6 0-16,-5-18 0 0,-6-10 0 15,-8-6 0 1,-9-8 0-16,-10-7 0 0,-4-1 0 16,0 4 0-16,-27 8 0 15,-10 14 0-15,-13 14 0 16,-6 16 0-16,0 0 0 16,8 12 0-16,10 10 0 15,16 0 0-15,18-4 0 16,4-4 0-1,21-6 0-15,24-6 0 0,13-2 0 16,7-2 0-16,1-16 0 0,-1 0 0 16,-9 0 0-1,-10 4 0-15,-9 4 0 0,-14 2 0 16,-7 6 0 0,-3 2 0-16,1 0 0 0,1 20 0 15,6 6 0-15,1 6 0 16,0 4 0-16,3 0 0 15,-3 1 0-15,1-5 0 16,-6-4 0-16,1-5 0 16,-3-5 0-16,-3-7 0 15,-3-5 0-15,-5-4 0 16,2-2 0-16,-1 0 0 0,0-16 0 16,2-9 0-1,1-4 0-15,-1-7 0 0,0-4 0 16,-3-1 0-16,1 3 0 15,-1 8 0-15,0 6 0 16,1 10 0-16,4 6 0 16,9 6 0-1,6 2 0-15,14 0 0 0,9 10 0 16,9 0 0-16,11-2 0 16,6-8 0-16,8 0 0 15,-2-4 0-15,0-14 0 16,-8 0 0-16,-13-2 0 15,-11 2 0-15,-16 2 0 16,-9 4 0-16,-8 2 0 0,-8 2 0 16,-4 4 0-16,-2 0 0 15,0-2 0-15,0 2 0 16,0 0 0-16,-4 2 0 16,-14 2 0-16,-4 2 0 15,-9 20 0-15,-6 14 0 16,0 8 0-1,1 4 0-15,3 2 0 0,8-4 0 0,8-8 0 16,7-6 0-16,10-11 0 16,0-10 0-16,2-7 0 31,15-4 0-31,2-1 0 16,4-17 0-16,1-8 0 15,1-6 0-15,2-4 0 16,2-1 0-16,-3 5 0 15,-4 10 0-15,-3 14 0 0,-7 8 0 16,-3 14 0 0,-4 22 0-16,0 6 0 0,-3 2 0 15,2-4 0-15,9-4 0 16,5-9 0-16,11-11 0 16,9-10 0-16,9-6 0 15,2-10 0-15,0-20 0 16,0-12 0-16,-6-16 0 15,1-27 0-15,3-41 0 16,-5-38 0-16,-7-15 0 16,-14 12 0-16,-19 47 0 15,-2 52 0-15,-9 30 0 16,-11 28 0-16,-7 10 0 0,-4 14 0 16,-7 50 0-16,5 44 0 15,12 43 0-15,19 13 0 16,2-10 0-16,25-37 0 15,2-39 0-15,-2-26 0 16,-2-14 0-16,12 0 0 16,4 1 0-16,10-8 0 15,2-10 0-15,5-14 0 16,2-7 0-16,-4 0 0 16,-10-23 0-16,-13-4-688 15,-18 5-1173-15</inkml:trace>
  <inkml:trace contextRef="#ctx0" brushRef="#br0" timeOffset="153098.47">14540 13261 2302 0,'0'0'804'16,"0"0"-497"-16,0 0 58 15,-125-21-149-15,90 46-114 16,3 19-102-16,8 12 0 0,11 8 0 16,11-4 0-16,2-8 0 15,12-10 0-15,20-18 0 16,7-16 0-1,4-8 0-15,-5-15 0 0,-7-26 0 0,-10-13 0 16,-19-12 0-16,-2-8 0 16,-27 0 0-16,-16 5 0 15,-8 18 0-15,-4 18 0 16,1 23 0-16,10 10 0 16,15 18 0-1,22 16 0-15,7 4 0 0,46-3 0 16,25-12 0-16,21-12 0 15,11-11 0-15,-1-25 0 16,-8-23 0-16,-14-16 0 16,-20-12 0-16,-22-26 0 0,-17 8 0 15,-21-3 0 1,0 9 0-16,-17 28 0 0,-5 12 0 16,2 29 0-16,2 19 0 15,3 61 0-15,13 57 0 16,2 56 0-16,24 33 0 15,17 1 0-15,0-15 0 16,-5-29 0-16,-9-19 0 16,-14-31 0-1,-8-30 0-15,-5-27 0 16,0-17 0-16,-14-4 0 16,-11-10 0-16,-4-12 0 15,-4-14-116-15,-7-60-439 16,7-7-348-16,8-5-93 0</inkml:trace>
  <inkml:trace contextRef="#ctx0" brushRef="#br0" timeOffset="153210.44">14778 13726 1652 0,'0'0'822'15,"0"0"-213"-15,0 0-111 16,0 0-231-16,177-64-123 16,-73 48-106-16,41-11-38 15,-18 5-480-15,-14 0-1051 0</inkml:trace>
  <inkml:trace contextRef="#ctx0" brushRef="#br0" timeOffset="154374.01">16438 13301 1936 0,'0'0'685'0,"0"0"-226"16,0-103-148-16,-14 65-107 0,-12 14-42 15,-12 14-57-15,-8 10-19 16,-6 12-2 0,3 26-20-16,7 12-64 0,11 8 0 15,15 1 0-15,16-3 0 16,7-10 0-16,33-12 0 15,11-16 0-15,7-14 0 16,-1-4 0-16,-3-22 0 16,-7-16 0-16,-13-8 0 15,-12-8 0-15,-9 2 0 0,-6 7 0 16,-3 15 0 0,-4 19 0-16,0 11 0 0,0 15 0 15,0 28 0-15,0 8 0 16,2 4 0-16,14-7 0 15,9-8 0-15,6-14 0 16,0-14 0-16,5-12 0 16,-3 0 0-16,3-24 0 15,-3-10 0-15,3-6 0 16,0-6 0-16,-3 2 0 0,-1 1 0 16,-3 13 0-16,-8 14 0 15,-1 16 0-15,-4 9 0 16,-2 31 0-16,-2 14 0 15,-2 6 0-15,1-2 0 16,-3-6 0-16,4-16 0 16,-3-12 0-16,-3-14 0 15,3-10 0-15,5 0 0 16,3-26 0-16,8-14 0 16,4-8 0-16,4-8 0 15,3 1 0-15,-2 8 0 16,-8 13 0-16,-6 15 0 0,-7 19 0 15,-5 0 0-15,-2 27 0 16,1 9 0-16,3 6 0 16,4 0 0-16,5-6 0 15,6-8 0-15,7-14 0 16,4-12 0 0,2-2 0-16,-5-18 0 0,-2-16 0 15,-4-8 0-15,-5-4 0 16,-4 1 0-16,-5 8 0 15,-3 12 0-15,-6 15 0 0,-4 10 0 16,0 18 0 0,0 18 0-16,0 11 0 0,0 3 0 15,6-4 0-15,19-6 0 16,11-12 0-16,3-14 0 16,4-14 0-16,-1 0 0 15,-4-24 0-15,-5-12 0 16,-4-6 0-16,-4-6 0 15,-2-1 0-15,-8 5 0 16,-4 8 0-16,-6 14 0 16,-5 12 0-16,0 10 0 15,0 21 0-15,-7 25 0 16,-2 18 0-16,2 14 0 0,5 26 0 16,2 18 0-1,0 21 0-15,16 1 0 0,-5-27 0 16,-3-27 0-1,-3-32 0-15,-5-12 0 0,0 6 0 16,0 2 0-16,-11-4 0 16,-14-14 0-16,-10-14 0 15,-11-18 0-15,-8-4 0 16,-2-18 0-16,4-22 0 16,19-18 0-16,29-32 0 15,26-36 0-15,41 3 0 0,10 11 0 16,16 22 0-1,-13 32 0-15,6 5 0 0,14 9 0 16,-29 20-267-16,-25 14-971 16</inkml:trace>
  <inkml:trace contextRef="#ctx0" brushRef="#br0" timeOffset="155501.22">19071 13212 2018 0,'0'0'869'0,"0"0"-327"16,0 0-57-16,0 0-303 16,0 0-182-16,0 0 0 15,0 0 0-15,-106 13 0 16,83 37 0-16,13 6 0 15,10 4 0-15,4-4 0 16,34-10 0-16,13-14 0 16,12-14 0-16,3-18 0 15,-1 0 0-15,-7-32 0 16,-14-14 0-16,-15-14 0 16,-15-8 0-16,-14-11 0 0,-7 1 0 15,-29 6 0-15,-10 14 0 16,-12 22 0-16,-7 24 0 15,3 12 0-15,4 34 0 16,14 22 0-16,21 8 0 16,23 2 0-16,9-4 0 15,42-13 0-15,18-15 0 16,12-18 0-16,3-16 0 16,-4-6 0-16,-7-26 0 15,-10-10 0-15,-10-7 0 16,-11 2 0-16,-9 4 0 15,-10 11 0-15,-9 16 0 16,-3 16 0 0,-5 2 0-16,4 36 0 0,-1 14 0 0,1 9 0 15,4-1 0-15,-1-4 0 16,3-12 0-16,-5-14 0 16,2-12 0-16,-1-14 0 15,3-4 0-15,5-14 0 16,7-18 0-16,9-8 0 15,1-6 0-15,3 4 0 16,-3 7 0-16,-8 14 0 16,-6 14 0-16,-2 7 0 0,-5 22 0 15,-1 21 0-15,8 5 0 16,10 4 0-16,11-6 0 16,12-10 0-16,11-16 0 15,7-16 0-15,-1-4 0 16,-4-26 0-16,-9-16 0 15,-11-10 0 1,-11-9 0-16,-11-2 0 0,-12 0 0 16,-10 5 0-16,-5 14 0 15,0 20 0-15,-18 22 0 16,-9 8 0 0,0 36 0-16,0 19 0 0,8 7 0 15,9 4 0-15,10-4 0 0,27-8 0 16,29-14 0-16,36-16 0 15,44-26 0-15,-19-4-520 16,-7-8-967-16</inkml:trace>
  <inkml:trace contextRef="#ctx0" brushRef="#br0" timeOffset="155945.87">21922 13427 170 0,'0'0'2155'0,"0"0"-1458"16,0 0-350-16,0 0 26 15,0 0-158-15,0 0-139 0,133-42-52 16,-95 14-4-1,-7 0-20-15,-6-4 1 0,-9-3-1 16,-14 5 9-16,-2 1 0 16,-12 6-9-16,-19 9 0 15,-9 12 0-15,-4 2 0 16,-3 18 0-16,7 21 0 16,7 6 0-16,14 8 0 15,15 1 0-15,4-4 0 16,31-4 0-16,21-8 0 15,17-10 0-15,13-10 0 0,8-12 0 16,-4-6 0-16,1 0 0 16,-9-24 0-16,-9-8 0 15,-9-6-15-15,-6 0-201 16,1 4-96-16,-10 14-228 16,-10 8-349-16</inkml:trace>
  <inkml:trace contextRef="#ctx0" brushRef="#br0" timeOffset="157045.44">23009 13349 1640 0,'0'0'619'0,"0"0"-85"0,0 0-67 16,0 0-200-16,0 0-38 16,0 0-55-16,0 0-60 15,-98-80-62-15,60 91-52 16,0 20 0-16,-2 7 0 15,6 6 0-15,8 2 0 16,8-2 0-16,11-6 0 16,7-8 0-16,0-8 0 15,22-8 0-15,10-10 0 0,5-4 0 16,8-5 0 0,2-24 0-16,0-13 0 15,-1-14 0-15,4-24 0 0,1-37 0 16,-5-31 0-16,-10-7 0 15,-18 29 0-15,-18 40 0 16,0 42 0-16,-11 24 0 16,-18 10 0-16,-4 10 0 15,-10 14 0-15,1 36 0 16,9 24 0-16,6 12 0 16,15 9 0-16,12 1 0 15,3-4 0-15,28-7 0 16,16-9 0-16,11-14 0 0,13-12 0 15,11-18 0-15,6-12 0 16,-1-16 0-16,-6-4 0 16,-4-16 0-16,-17-20 0 15,-16-10 0-15,-15-6 0 16,-18 2 0-16,-11 7 0 16,-2 9 0-16,-27 14 0 15,-9 15 0-15,-6 5 0 16,-1 11 0-16,3 19 0 15,13 6 0-15,11 3 0 16,13-5 0-16,5-6 0 16,16-10 0-16,13-10 0 15,5-8 0-15,-3-2 0 0,-10-22 0 16,-2-4 0-16,-11 0 0 16,-2 0 0-16,-6 7 0 15,0 10 0-15,0 11 0 16,0 0 0-16,-12 24 0 15,1 17 0-15,-1 18 0 16,6 11 0 0,1 8 0-16,3 7 0 0,2-2 0 15,0 2 0 1,0-1 0-16,7 0 0 16,1-7 0-16,0-5 0 0,-6-6 0 15,-2-12 0-15,0-10 0 16,-20-10 0-16,-12-11 0 15,-5-14 0-15,-8-9 0 16,1-2 0-16,4-28 0 16,11-14 0-16,13-14 0 15,16-12 0-15,14-12 0 16,32-9 0-16,16-1 0 16,17 0 0-16,6 3 0 15,-2 7 0-15,2 6 0 0,-9 6 0 16,-6 6 0-16,-12 8 0 15,-12 4 0-15,-11 1 0 16,-8 1 0-16,-9-2 0 16,-9 2 0-16,-9 4 0 15,0 12 0-15,-25 14 0 16,-17 16 0-16,-9 6 0 16,-9 36 0-16,4 16 0 15,9 12 0-15,18 6 0 0,23 3 0 16,6-5 0-1,40-8 0-15,18-10 0 0,15-12 0 16,10-16 0-16,-3-14 0 16,-7-10 0-16,-14 0 0 15,-26-36 0-15,-20 2-257 16,-13 2-807-16</inkml:trace>
  <inkml:trace contextRef="#ctx0" brushRef="#br0" timeOffset="160214.31">25317 12755 2102 0,'0'0'616'16,"0"0"-289"-16,-13-112 162 15,13 68-267 1,11 6-84-16,16 12-54 0,2 13 34 15,2 13-118-15,0 19 0 16,0 47 0-16,-8 48 0 16,-17 51 0-16,-6 25 0 15,-9 6 0-15,-19-11 0 0,3-20 0 16,7-9 0 0,7-10 0-16,9-13 0 0,2-31 0 15,2-28 0-15,13-28 0 16,3-18 0-16,7-6 0 15,4-8 0-15,4-14 0 16,1-2 0-16,-3-32 0 16,-2-16 0-16,-8-12 0 15,-7-12 0 1,-11-10 0-16,-3-7 0 0,-19-3 0 0,-18 0 0 16,-10 5 0-1,-9 9 0-15,-2 12 0 0,5 12 0 16,9 12 0-16,15 14 0 15,17 10 0-15,12 8 0 16,18 2 0 0,31-2 0-16,14-2 0 0,10-6 0 15,5-7 0-15,-4-6 0 16,-14-7 0-16,-11-7 0 16,-21 1 0-16,-14 4 0 15,-14 8 0 1,-2 8 0-16,-21 12 0 0,-3 8 0 0,4 6 0 15,8 4 0-15,14 16 0 16,9 4 0-16,34 0 0 16,21-4 0-16,11-4 0 31,4-4 0-31,-6-6 0 16,-11-2 0-16,-17 2 0 15,-21 2 0-15,-16 8 0 0,-8 8 0 16,-10 11 0-1,-12 5 0-15,0 4 0 16,11-4 0-16,11-4 0 16,0-12 0-16,38-10 0 15,12-14 0-15,14-4 0 0,2-26 0 16,-3-14 0-16,-7-11 0 16,-14-1 0-16,-11 2 0 15,-11 8 0-15,-9 12 0 16,-9 18 0-16,-2 16 0 15,0 2 0-15,0 32 0 16,-4 12 0-16,4 6 0 16,0 5 0-16,13-9 0 15,16-6 0-15,6-12 0 16,6-14 0-16,-1-10 0 0,-5-6 0 16,-1-6 0-16,-5-18 0 15,-7-8 0-15,-7-7 0 16,-3-6 0-16,-10-8 0 15,-2-1 0-15,0 2 0 16,-16 2 0-16,-13 12 0 16,-8 10 0-16,-12 16 0 15,-2 12 0-15,-3 0 0 16,10 26 0-16,8 8 0 16,16 4 0-16,18 0 0 15,2-4 0-15,24-6 0 0,20-8 0 16,10-10 0-1,4-10 0-15,-2 0 0 16,-7-10 0-16,-10-14 0 0,-7-4 0 16,-12-4 0-16,-6 4 0 15,-5 2 0-15,-5 10 0 16,-2 8 0-16,0 8 0 16,2 0 0-16,1 14 0 15,7 16 0-15,0 8 0 16,7 4 0-16,-2 2 0 15,1-5 0-15,-3-10 0 16,-1-7 0-16,-3-11 0 16,-5-9 0-16,4-2 0 0,-1-2 0 15,4-17 0-15,7-6 0 16,5-8 0-16,4 1 0 16,2 0 0-16,2 4 0 15,-2 8 0-15,-1 12 0 16,-8 8 0-16,-7 0 0 15,-1 22 0-15,-3 10 0 16,-3 2 0-16,-1 2 0 16,0-1 0-16,2-9 0 15,2-11 0-15,1-6 0 16,3-9 0-16,5 0 0 0,3-10 0 16,0-14 0-16,4-5 0 15,0 0 0-15,0-2 0 16,-2 7 0-16,-6 8 0 15,-5 12 0-15,-5 4 0 16,-3 8 0-16,-2 22 0 16,2 8 0-16,0 3 0 15,7-3 0-15,12-6 0 16,8-14 0-16,10-14 0 16,8-4 0-16,0-18 0 15,10-33-11-15,-13 5-451 16,-9-2-879-16</inkml:trace>
  <inkml:trace contextRef="#ctx0" brushRef="#br0" timeOffset="160963.41">28646 12544 508 0,'0'0'2549'0,"0"0"-2048"0,0 0-151 16,0 0-162-16,0 0-188 15,0 0 0-15,-49 117 0 16,49 23 0-16,2 9 0 16,16-25 0-16,2-36 0 15,-3-38 0-15,6-14 0 16,4-5 0-16,4-12 0 15,4-12 0-15,1-7 0 16,2-36 0-16,-4-21 0 16,-1-13 0-16,-2-28 0 15,5-24 0-15,-5 7 0 16,-6 19 0-16,-8 26 0 0,-13 40 0 16,-4 16 0-16,0 14 0 15,-2 44 0-15,-17 58 0 16,7 33 0-16,5-7 0 15,7-26 0-15,0-39 0 16,7-30 0-16,7-5 0 16,-1-7 0-16,3-9 0 15,-1-12 0 1,8-14 0-16,3-23 0 0,6-9 0 16,3-8 0-16,3 2 0 15,-3 6 0-15,-4 14 0 16,-6 16 0-16,-7 16 0 15,-5 8 0-15,-1 26 0 16,3 10 0-16,3 6 0 16,9-4 0-16,4-6 0 15,9-9 0-15,0-16 0 16,3-12 0-16,-3-3 0 16,-3-17 0-16,-3-12 0 15,-1-10 0-15,-4-7 0 0,-2-8 0 16,-4-4 0-16,-6 2 0 15,-8 7 0-15,-6 17 0 16,-3 23 0-16,-12 9 0 16,-15 32 0-16,3 18 0 15,4 10 0-15,11 4 0 16,9-6 0-16,13-6 0 16,21-11 0-16,8-14 0 15,5-14 0-15,-2-13 0 16,-5-25-117-16,-13-15-375 15,-17-8-398-15</inkml:trace>
  <inkml:trace contextRef="#ctx0" brushRef="#br0" timeOffset="161137.46">28775 12868 2155 0,'0'0'1263'16,"0"0"-748"-16,0 0-352 15,145-21-163-15,-62 6 0 16,21-8 0-16,-19 3-89 0,-25 2-1776 16</inkml:trace>
  <inkml:trace contextRef="#ctx0" brushRef="#br0" timeOffset="163677">3555 15007 2228 0,'0'0'346'16,"0"0"115"-16,0 0-101 15,0 0-117-15,0 0-123 16,49-120-43-16,-46 92 7 16,-3 3 0-1,0 2-27-15,-11 1-21 0,-18-1-36 0,-7 5 0 16,-9 9 0-16,-1 9 0 15,-3 0 0-15,2 31 0 16,9 18 0-16,11 11 0 16,16 2 0-16,11 0 0 15,9-16 0 1,22-12 0-16,7-12 0 0,2-20 0 16,0-2 0-16,-2-20 0 15,-6-20 0 1,-8-4 0-16,-6-10 0 0,-10 4 0 0,-3 10 0 15,-5 10 0-15,0 12 0 16,0 14 0-16,0 4 0 31,4 22 0-31,10 38 0 16,11 40 0-16,6 36 0 16,2 23 0-16,-6-7 0 15,-12-8 0-15,-13-11 0 16,-2-7 0-16,-6-7 0 15,-15-23 0-15,0-18 0 16,-2-24 0-16,-4-14 0 16,-6 0 0-16,-5-8 0 0,-4-10 0 15,-3-22 0 1,6-14 0-16,-4-60 0 0,7-42 0 16,21-41 0-16,15-9 0 15,24 10 0-15,27 35 0 16,7 45 0-16,-2 18 0 15,9 8 0-15,12-6 0 16,12-2 0-16,5-5 0 16,-13 13 0-16,-17 6 0 15,-22 10 0-15,-15 14 0 16,-17 6 0-16,-10 10 0 16,-4 0 0-16,-17 4 0 15,-8 0 0-15,0 12 0 16,0 6 0-16,4 6 0 0,10 2 0 15,8-4 0-15,7-4 0 16,5 0 0-16,26 0 0 16,11-9 0-16,12-4 0 15,4-1 0-15,-3 0 0 16,-8 5 0-16,-14 5 0 16,-10 4 0-16,-17 10 0 15,-6 10 0-15,0 2 0 16,0 6 0-16,0-6 0 0,0-6 0 15,21-6 0 1,14-6 0-16,18-12 0 0,17-10 0 16,14 0 0-16,7-22 0 15,3-10 0-15,-9-4-9 16,-14-2-3-16,-20 0 11 0,-20 0 1 16,-15 4 5-16,-16 8 12 15,0 4-17-15,-16 5 0 16,-11 16 0-16,-2 1 0 15,0 9 0 1,0 22 0-16,6 6 0 0,7 4 0 16,7-3 0-16,7-10 0 15,2-10 0-15,4-6 0 16,16-12 0-16,2 0 0 16,3-12 0-16,-3-12 0 0,-4-2 0 15,-2 0 0-15,-8 4 0 16,-3 4 0-16,-5 8 0 15,2 6 0-15,1 4 0 16,5 0 0-16,8 18 0 16,6 4 0-1,11-4 0-15,5-2 0 0,7-10 0 16,-1-6 0-16,1-4 0 16,-3-24 0-1,-4-10 0-15,-9-4 0 0,-6-11 0 0,-8-1 0 16,-6-4 0-16,-4 4 0 15,-5 4 0-15,0 16 0 16,0 16 0-16,0 18 0 16,0 28 0-16,-2 56 0 15,2 44 0 1,0 21 0-16,2 11 0 0,15-12 0 16,-1-15 0-16,-3-29 0 15,-6-24 0-15,-7-23 0 16,0-17 0-16,0 0 0 15,-2-8 0-15,-10-14 0 16,4-18 0-16,1-18-93 0,5-36-257 31,2-35-123-31,0-45-10 0,15-40 153 0,6-9 181 16,-4 31 149-16,-5 54 37 16,-4 53 197-16,3 19 154 15,1 12-17-15,7 0-60 16,6 10-93-16,6 4-92 15,5 12-30 1,-1 16-39-16,2 8-17 0,-10 9-40 16,-10-4-14-16,-17 8-16 15,0 1-19-15,-36-2 16 16,-13 0-9-16,-6-8 16 0,3-9 26 16,15-12-6-16,16-10 6 15,21-9 45-15,9-10-15 16,43-25-23-16,19-15-7 15,18-10-24-15,6-10 13 16,3 0-1-16,-8-6 2 16,-16 1 9-16,-24 7 1 15,-21 6 45-15,-21 12 36 16,-8 14-31-16,-12 14-50 16,-13 19 0-1,-1 6 0-15,0 37 0 16,3 26 0-16,7 16 0 0,7 8 0 0,9 4 0 15,0-5 0-15,0-9 0 16,14-18 0-16,1-18 0 16,6-16 0-16,-2-15 0 31,4-13 0-31,1-9 0 16,5-21 0-16,3-8 0 15,-1-2 0-15,-2 0 0 16,-2 10 0-16,-8 8 0 15,-1 16 0-15,-5 6 0 16,1 14 0-16,1 16 0 16,1 8 0-16,4 0 0 0,4-4 0 15,26-9 0-15,-8-12-460 16,1-13-745-16</inkml:trace>
  <inkml:trace contextRef="#ctx0" brushRef="#br0" timeOffset="164644.37">8141 15113 872 0,'0'0'1940'16,"0"0"-1367"-16,0 0-259 16,0 0 83-16,0 0-397 15,0 0 0-15,0 0 0 16,-11 99 0-16,11-31 0 16,11 0 0-16,13-6 0 15,10-10 0-15,6-20 0 16,4-19 0-16,1-13 0 0,2-13 0 15,-5-23 0 1,-4-8 0-16,-6-10 0 0,-9-8 0 16,-2 4 0-16,-8 4 0 15,-2 13 0-15,-4 15 0 16,-1 18 0-16,1 8 0 16,5 22 0-16,3 18 0 15,5 13 0-15,7-3 0 16,4-2 0-16,3-16 0 15,1-10 0-15,-2-14 0 16,1-8 0-16,-5-8 0 16,-5-24 0-16,-1-6 0 15,-8-7 0-15,-1-6 0 16,-3-2 0-16,-3 5 0 0,0 10 0 16,-2 18 0-16,-3 20 0 15,1 4 0-15,2 36 0 16,6 14 0-16,5 4 0 15,10 1 0-15,11-7 0 16,9-16 0-16,9-14 0 16,-1-22 0-16,-1 0 0 15,-9-22 0-15,-8-18 0 16,-8-10 0-16,-11-7 0 16,-4-11 0-16,-8-8 0 15,-4-8 0-15,-2 2 0 16,0 13 0-16,0 28 0 0,0 27 0 15,-8 29 0-15,-9 72 0 16,7 39 0-16,5 3 0 16,5-21 0-16,0-40 0 15,20-28 0-15,16-2 0 16,15-10 0-16,9-10 0 16,7-18 0-16,-3-10 0 15,-6-34 0-15,-6-10 0 16,-10-12 0-16,-13-10 0 15,-13-27 0-15,-10 9 0 16,-6-2 0-16,0 9 0 0,-18 39 0 16,-6 20 0-16,0 28 0 0,-7 54 0 15,2 57 0 1,12 35 0-16,13-7 0 0,4-31 0 16,16-36 0-16,13-32 0 15,11 4 0-15,10-8 0 16,2-5 0-16,-4-22 0 15,-11-9-68-15,-21-30-310 16,-11-10-327-16,-5-4-269 0</inkml:trace>
  <inkml:trace contextRef="#ctx0" brushRef="#br0" timeOffset="164808.49">8585 14618 1382 0,'0'0'2082'16,"0"0"-1571"-16,0 0-390 16,0 0-121-16,0 0 0 15,0 0 0-15,151 64 0 16,-82-34-329-16,-2-8-1851 0</inkml:trace>
  <inkml:trace contextRef="#ctx0" brushRef="#br0" timeOffset="166478.65">12038 15095 2241 0,'0'0'771'0,"0"0"-404"0,-27-122 121 15,27 72-259-15,0 4-229 16,6 16 0-16,17 12 0 16,8 18 0-1,7 8 0-15,5 34 0 0,-1 18 0 16,0 10 0-16,-7 4 0 16,-6-3 0-16,-8-12 0 15,-7-10 0-15,-6-19 0 16,-6-10 0-16,-2-12 0 15,0-8 0-15,3-12 0 16,5-20 0-16,6-12 0 16,5-6 0-16,11-7 0 15,3 7 0-15,2 10 0 0,0 16 0 16,-4 20 0-16,-5 4 0 16,-6 24 0-16,-6 20 0 15,-5 6 0-15,-5 1 0 31,0-5 0-31,-2-16 0 0,1-6 0 0,6-20 0 16,2-4 0-16,4-14 0 16,3-18 0-16,3-8 0 15,0-7 0-15,4 1 0 16,0 6 0-16,2 6 0 16,-3 18 0-16,0 16 0 15,1 6 0-15,-1 30 0 0,1 12 0 16,4 1 0-16,7 1 0 15,6-14 0-15,11-10 0 16,10-12 0-16,3-14 0 16,6-4 0-16,-7-24 0 31,-10-7 0-31,-10-5 0 0,-14-4 0 0,-14-2 0 16,-9 2 0-16,-8 4 0 15,-2 12 0-15,-23 14 0 0,-11 14 0 16,-9 16 0-1,-3 28 0-15,3 10 0 0,7 4 0 16,11-6 0-16,19-7 0 31,8-19 0-31,6-12 0 0,23-14 0 0,7 0 0 16,-1-28 0-16,1-6 0 16,-7-7 0-16,-5-3 0 15,-3 4 0-15,-6 8 0 16,-3 10 0-16,-4 12 0 15,3 10 0-15,1 18 0 16,3 20 0 0,5 6 0-16,5 4 0 0,2-7 0 0,4-11 0 15,0-10 0 1,0-16 0-16,-3-4 0 0,-1-14 0 16,-4-22 0-16,-3-9 0 31,-5-13 0-31,-1-6 0 15,-3-10 0-15,-2-6 0 16,-5-6 0-16,-4 5 0 16,0 11 0-16,0 20 0 15,-4 28 0-15,-5 22 0 16,5 26 0-16,2 52 0 0,2 37 0 16,0 1 0-16,10-12 0 15,6-16 0-15,-3-30 0 16,1 1 0-16,1-7 0 15,-2-16 0-15,1-18 0 16,-1-18 0-16,3 0 0 16,5-26 0-16,5-20 0 15,5-6 0-15,12-29 0 16,-1-1 0-16,1-2 0 16,-6 1 0-16,-12 29 0 15,-6 10 0-15,-12 24 0 16,-7 20 0-16,-7 18 0 0,-24 24 0 15,-9 15 0-15,-7 5 0 16,-1-2 0-16,0-4 0 16,2-14 0-16,9-12 0 15,8-8 0-15,10-18 0 16,15-4 0-16,4 0 0 16,6-9 0-16,21-4 0 15,4 1 0-15,3 8 0 16,1 4 0-16,1 8 0 15,2 22 0-15,0 2 0 0,2 4 0 16,7-4 0 0,6-1 0-16,9-15 0 0,6-6 0 15,-1-10 0-15,-3-4 0 16,-8-18 0-16,-10-10 0 16,-8-7 0-16,-9-7 0 15,-9-8 0-15,-7-8 0 16,-5-2 0-16,-8 8 0 15,0 10 0-15,-10 21 0 16,-17 24 0-16,-4 7 0 16,0 36 0-16,5 14 0 15,6 10 0-15,11 0 0 0,9-3 0 16,4-9 0-16,32-10 0 16,15-12 0-16,16-14 0 15,13-14 0-15,5-4 0 16,8-26-111-16,-22-10-739 15,-19 0-1685-15</inkml:trace>
  <inkml:trace contextRef="#ctx0" brushRef="#br0" timeOffset="167637.97">17334 14664 1810 0,'0'0'775'0,"0"0"-407"16,0 0 121-16,0 0-185 15,0 0-112-15,0 0-34 16,0 0-158-16,4-68 0 16,-24 64 0-16,-7-2 0 15,-1 2 0-15,-8 0 0 16,0 2 0-16,-4 2 0 16,-2 0 0-16,-5 6 0 15,-5 18 0-15,0 12 0 0,-2 12 0 16,5 6 0-16,9 9 0 15,11 3 0-15,14 2 0 16,15-2 0-16,8-4 0 16,30-6 0-16,18-8 0 15,13-3 0-15,11-15 0 16,7-10 0-16,7-8 0 16,-3-12 0-16,-5 0-51 15,-12-22-206-15,-21-9 32 16,-18-5 0-16,-27-5-17 15,-8-2 22-15,-29 1 56 0,-18 8 94 16,-8 10 68 0,-5 8 2-16,4 10 136 0,9 6 63 15,9 0 9-15,13 0 0 16,14 0-19-16,11 0-50 16,0 0-14-16,16 0-13 15,13 0-23-15,7 0-38 16,0 0-51-16,-3-6 0 15,-6 0 0-15,-6 0 0 16,-7 6 0-16,-3-4 0 16,-2 4 0-16,2 0 0 15,0 4 0-15,3 10 0 16,3 8 0-16,-1 6 0 16,2 6 0-16,-4 6 0 0,-4 2 0 15,-3 6 0-15,-3 2 0 16,-4 3 0-16,0-5 0 15,0-4 0-15,6-8 0 16,0-8 0-16,21-10 0 16,0-14-323-16,-1-4-1097 0</inkml:trace>
  <inkml:trace contextRef="#ctx0" brushRef="#br0" timeOffset="168701.31">19239 14857 2150 0,'0'0'918'16,"0"0"-467"-16,0 0-139 15,0 0-47-15,0 0-265 16,-35-105 0-16,-2 87 0 16,-9 6 0-16,-14 12 0 15,-7 4 0-15,-5 27 0 16,3 19 0-16,11 12 0 16,16 4 0-16,22 2 0 0,20-6 0 15,14-20 0-15,34-17 0 16,17-20 0-16,9-5 0 15,-3-30 0-15,-7-16 0 16,-8-20 0-16,-14-6 0 16,-13-10 0-16,-6-20 0 15,-12 9 0-15,-6-1 0 16,-5 4 0-16,0 25 0 16,0 9 0-16,-5 24 0 15,-6 28 0-15,-2 10 0 0,-5 56 0 16,5 41 0-16,11 31 0 15,2 14 0-15,6-19 0 16,16-39 0 0,2-36 0-16,1-14 0 0,6-4 0 15,7-6 0-15,3-8 0 16,-4-22 0-16,-3 0 0 16,-5-26 0-16,-5-14 0 15,0-10 0-15,-1-14 0 16,-3-2 0-16,-1 0 0 15,-3 8 0-15,-3 9 0 0,-3 23 0 16,-6 20 0 0,-4 10 0-16,0 32 0 0,2 23 0 15,3 9 0-15,6 6 0 16,13-10 0-16,10-12 0 16,9-12 0-16,1-22 0 15,1-18 0-15,-5 0 0 16,-7-26 0-16,-4-14 0 15,-6-10 0-15,-4-8 0 16,-1-8 0-16,-5-2 0 16,-3 7 0-16,-8 11 0 15,-2 18 0-15,0 16 0 16,-14 16 0-16,-5 6 0 16,0 26 0-16,6 8 0 0,10 6 0 15,3 3 0-15,10-5 0 16,25-4 0-16,12-2 0 15,11-4 0-15,0-4 0 16,-2 2 0-16,-9-8 0 16,-14 0 0-16,-18 0 0 15,-15-6 0 1,0 4 0-16,-22-5 0 0,-16-2 0 16,-8 2 0-16,-6-3 0 15,-14-14 0-15,10 0-459 16,8 0-813-16</inkml:trace>
  <inkml:trace contextRef="#ctx0" brushRef="#br0" timeOffset="168873.81">19724 14327 2854 0,'0'0'871'0,"0"0"-624"15,0 0-123-15,0 0-124 16,134-12-207-16,-87 24-1034 0</inkml:trace>
  <inkml:trace contextRef="#ctx0" brushRef="#br0" timeOffset="169241.83">21201 14762 2205 0,'0'0'704'16,"0"0"-328"-16,0 0 115 15,0 0-288-15,0 0-86 16,-124-60-117-16,82 84 0 0,-8 20 0 16,6 15 0-16,9 7 0 15,12 2 0-15,19-6 0 16,6-8 0-16,40-10 0 16,20-16 0-1,19-11 0-15,6-16 0 0,0-1 0 16,-7-6 0-16,-8-16 0 15,1-26-321-15,-20 6-443 16,-13 2-606-16</inkml:trace>
  <inkml:trace contextRef="#ctx0" brushRef="#br0" timeOffset="170462.76">21750 14807 1302 0,'0'0'1176'15,"0"0"-497"-15,0 0-206 16,0 0-162-1,0 0-156-15,0 0-155 0,0 0 0 16,-109 50 0-16,97-6 0 16,8 4 0-1,4-6 0-15,9-4 0 0,25-6 0 16,8-16 0-16,7-6 0 0,2-10 0 16,-2 0 0-1,-7-16 0 1,-11-8 0-16,-10-14 0 0,-13-4 0 0,-8-2 0 15,0-6 0-15,-20 6 0 16,-11 8 0-16,-9 13 0 16,-6 10 0-16,-4 13 0 31,4 0 0-31,7 13 0 0,15 10 0 16,19-1 0-1,5-3 0-15,36-2 0 16,22-11 0-16,14-4 0 15,8-2 0-15,4-4 0 16,-5-17 0-16,-10-2 0 0,-13-9 0 16,-17 1 0-16,-12-1 0 15,-14 10 0-15,-6 8 0 16,-7 10 0-16,0 4 0 16,0 8 0-16,0 26 0 15,0 10 0-15,0 9 0 16,0 7 0-16,0-2 0 15,7-2 0-15,4-6 0 16,-2-10 0-16,0-12 0 16,-4-8 0-16,-1-6 0 0,-2-10 0 15,2-4 0 1,3 0 0-16,2-13 0 0,2-14 0 16,7-9 0-16,4-8 0 15,1-10 0-15,1 2 0 16,-1 3 0-16,-4 12 0 15,-5 15 0-15,-5 8 0 16,-3 14 0-16,1 0 0 16,4 22 0-16,5 11 0 15,6 10 0-15,7 3 0 16,7 2 0-16,3-10 0 16,7-8 0-16,-2-8 0 15,-7-14 0-15,-2-8 0 16,-9 0 0-16,-6-22 0 0,-4-12 0 15,-5-6 0-15,0-2 0 16,0-2 0-16,0-4 0 16,-2 7 0-16,0 8 0 15,-4 11 0-15,-3 15 0 16,0 7 0-16,-2 16 0 16,0 21 0-16,0 13 0 15,0 6 0-15,2 0 0 16,5-4 0-16,1-12 0 15,4-12 0-15,-1-12 0 16,3-12 0-16,1-4 0 16,1-4 0-16,1-24 0 0,4-6 0 15,1-6 0-15,2-4 0 16,1 2 0-16,-1 2 0 16,1 10 0-16,-6 12 0 15,4 9 0-15,-5 9 0 16,2 9 0-16,2 17 0 15,3 6 0-15,4 0 0 16,4-2 0-16,7-4 0 16,5-10 0-16,6-10 0 15,0-6 0-15,3-4 0 0,-6-20 0 16,-2-8 0-16,-9-8 0 16,-6-6 0-1,-10-3 0-15,-8 4 0 0,-13 4 0 16,0 11 0-16,-15 16 0 15,-20 14 0-15,-7 2 0 16,-2 36 0-16,3 7 0 16,12 9 0-16,12 0 0 15,17-2 0-15,2-6 0 16,34-6 0-16,15-14 0 16,10-8 0-16,3-16 0 15,1-2 0-15,6-28-246 16,-18-12-494-16,-11 0-613 0</inkml:trace>
  <inkml:trace contextRef="#ctx0" brushRef="#br0" timeOffset="171648.92">24332 14736 2013 0,'0'0'767'16,"0"0"-266"-16,0 0-198 15,0 0-92-15,0 0-76 16,0 0-70-16,0 0-35 0,-40-64-6 16,20 88-9-16,0 14 17 15,0 8-32-15,4 7 0 16,10 3 0-16,6 0 0 0,0-6 0 16,26-6 0-16,12-10 0 15,12-12 0-15,5-10 0 16,6-12 0-16,-4 0 0 15,-8-24 0-15,-7-22 0 16,-9-12-14 0,-6-12-20-16,-4-27-2 0,-3 7 3 15,-7-4 21-15,-1 2 12 16,-8 22 0-16,-2 4 57 0,-2 23 15 16,0 25-72-16,0 18 0 15,0 25 0-15,0 43 0 16,0 8 0-1,0 10 0-15,7 4 0 0,2-16 0 16,2 2 0-16,2-11 0 16,-2-15 0-16,-1-20 0 15,-4-10 0-15,-4-12 0 16,-2-8 0-16,0-4 0 16,0-18 0-16,-2-6 0 15,-2-2 0 1,4-6 0-16,0 0 0 0,8 0 0 15,17 10 0-15,2 7 0 0,4 7 0 16,5 11 0-16,-1 1 0 16,3 0 0-16,3 9 0 15,1 5 0-15,-3-4 0 16,-1-3 0 0,-4-6 0-1,-8-1 0-15,-8 0 0 16,-9-8 0-16,-9-7 0 15,0-3 0-15,-2-3 0 16,-15 5 0-16,-6 4 0 16,-4 8 0-16,0 4 0 0,1 8 0 15,4 19 0-15,6 13 0 16,12 6 0-16,4 4 0 16,12 2 0-16,29-10 0 15,12-4 0-15,13-10 0 16,7-10 0-16,4-10 0 15,2-8 0-15,-6 0 0 16,-3-12 0-16,-8-12 0 16,-9-10 0-16,-6-4 0 15,-5-6 0-15,-7 4 0 16,-10 1 0-16,-7 10 0 0,-9 7 0 16,-7 9 0-1,-2 8 0-15,-6 5 0 0,-21 1 0 16,-13 26 0-16,-5 9 0 15,-1 4 0-15,6 6 0 16,5 0 0-16,14 0 0 16,11-10 0-16,10-2 0 15,0-6 0-15,16-14 0 16,13-6 0-16,9-6 0 16,0-2 0-16,2-12 0 15,-4-18 0-15,-3-16 0 0,-4-14 0 16,-2-28 0-1,-3-35 0-15,-2-29 0 0,-8 10 0 16,-9 25 0-16,-5 45 0 16,0 34 0-16,0 10 0 15,-10 10 0-15,1 18 0 16,3 4 0-16,4 42 0 16,2 22 0-16,0 12 0 15,2 11 0-15,9 1 0 16,-2 0 0-16,0-7 0 15,-5-8 0-15,1-2 0 16,-1-5 0-16,3-6 0 0,2-12 0 16,24 0-30-1,-1-13-474-15,3-17-475 0</inkml:trace>
  <inkml:trace contextRef="#ctx0" brushRef="#br0" timeOffset="171844.91">26647 15065 2131 0,'0'0'656'15,"0"0"-318"-15,0 0 152 0,0 0-301 16,0 0-179-16,0 0-10 16,0 0-512-16,-94 4-1783 0</inkml:trace>
  <inkml:trace contextRef="#ctx0" brushRef="#br0" timeOffset="174735.63">16509 9457 1667 0,'0'0'556'0,"0"0"-381"15,0 0 79-15,0 0-57 0,0 0-53 16,0 0-26 0,0 0 6-16,-2-3-12 0,-2-5-32 15,-3-2 20-15,0-1 2 16,-2-4-36-16,-1-1-18 16,-2-2-22-16,-1 0-11 15,-3 2 6-15,1 0-20 16,-1 2 12-16,1 2-1 0,-6 4-11 15,2 2 18 1,-6 4-4-16,-2 0-3 0,-2 2 3 16,-4 0-13-16,2 0-2 15,-1 2 5-15,1 8-4 16,2 4 6-16,2 2-6 16,0 4 0-16,6 4 14 31,-4 7-14-31,3 2 19 0,-1 7-2 0,2 1-17 15,0 1 15-15,1 0-15 16,5 0 7-16,-1-2-8 16,5 0 1-16,4 1-1 15,0 2 0-15,5 4 1 16,2 1 6 0,0 0-7-16,0 0 0 0,14-2 10 0,5-2-8 15,4-8 2-15,1-3-4 16,3-11 0-16,2-7 4 15,0-2-4-15,0-9 0 16,-2-3 10-16,-3-1-9 16,-4 0 19-16,1-5-1 31,-6-13 8-31,-5-5-27 16,-2-3 0-16,-4-6 0 15,-4-2 0-15,0 0 0 16,-4 2 0-16,-16 2 0 15,-3 6 0-15,-6 6 0 0,-2 5 0 16,0 6 0-16,2 5 0 16,7 2 0-16,8 0 0 15,8 0 0-15,6 0 0 16,0 0 0-16,22 8 0 16,14-2 0-16,8 0 0 15,7-6 0-15,3 0 0 16,-5 0 0-16,-9 0 0 15,-8-2 0-15,-11-2 0 16,-9-1 0-16,-8 4 0 16,-2-1 0-16,-2 2 0 0,0 0 0 15,0-2 0-15,0 2 0 16,0 0 0-16,0 0 0 16,0 0 0-16,0 0 0 15,0 0 0-15,0 0 0 16,0 0 0-16,0 0 0 15,0 0 0-15,0 0 0 16,0 0 0-16,0 0 0 16,0 0 0-16,0 0 0 15,0 0 0-15,0 14 0 16,-2 14 0-16,0 12 0 16,-2 14 0-16,4 8 0 0,0 8 0 15,0 5 0-15,0-3 0 16,0-2 0-16,8-6 0 15,3-6 0-15,-1-8 0 16,-2-6 0-16,-1-5 0 16,-5-9 0-16,0-4 0 15,-2-8 0-15,0-2 0 16,0-6 0-16,0-4 0 0,0-4 0 16,0 0 0-16,0-2 0 15,0 0 0-15,8 0 0 16,0-12-81-16,-3-6-769 0</inkml:trace>
  <inkml:trace contextRef="#ctx0" brushRef="#br0" timeOffset="179331.37">11635 2031 1938 0,'0'0'805'0,"0"0"-472"16,0 0-17-16,0 0-48 16,0 0-122-16,0 0-55 15,-25-76-32-15,21 52 8 16,-5-4 6-16,-5-2-73 16,-6 2 0-1,-6 2 0-15,-3 9 0 0,-8 11 0 16,2 6 0-16,-5 23 0 15,5 22 0-15,1 16 0 16,9 9 0-16,13 4 0 16,12-6 0-16,0-11 0 15,23-13 0-15,14-20 0 0,0-16 0 16,3-8 0-16,-2-21 0 16,-3-16 0-16,-6-12 0 15,-6-5 0-15,-3-2 0 16,-5 4 0-16,-3 6 0 15,-3 14 0-15,-5 16 0 16,-4 16 0-16,2 7 0 16,-2 32 0-1,5 11 0-15,6 6 0 0,4 2 0 16,8-8 0-16,8-14 0 16,7-18 0-16,2-18 0 15,20-40-75-15,-11-15-478 16,-5-12-585-16</inkml:trace>
  <inkml:trace contextRef="#ctx0" brushRef="#br0" timeOffset="180073.78">14660 1005 605 0,'0'0'1236'0,"0"0"-666"16,0 0-97-16,0 0-160 15,0 0-86 1,0 0-77-16,0 0-76 16,0-51-47-16,0 51-5 15,0 8-1-15,0 16 32 0,0 13 13 16,0 9-32-16,0 6-7 16,7 4-10-16,2-2-17 15,2-4 0-15,-2-6 0 16,-1-11 1-16,0-11 7 15,-4-8 1-15,-2-10-3 16,3-4 10-16,1 0 2 16,6-18-12-16,1-7-5 0,5-3 0 15,4 2 8 1,0 2-9-16,1 4 12 0,-4 8 24 16,-1 8-16-16,-2 4-5 15,4 0-5-15,-2 10-9 16,1 10 8-1,-3 4-9-15,-5 2-1 0,-6 2 1 16,-5-1-9-16,0-5 9 16,-24-3 0-16,-13-1 0 15,-5-4 6-15,-6-1-6 16,-1-5 7-16,1-2-7 16,8-2 0-16,3-3-17 15,12-1-308-15,10 0-999 0</inkml:trace>
  <inkml:trace contextRef="#ctx0" brushRef="#br0" timeOffset="180868.05">11946 4369 1847 0,'0'0'734'16,"0"0"-444"-16,0 0 63 16,0 0-103-16,0 0-87 15,0 0-89-15,0 0-43 16,-147-16 26-16,87 46-21 15,0 14 14-15,2 6-22 16,11 7-16-16,18-1 33 0,25-4-18 16,6-8 15-16,59-8 15 15,41-16-57-15,5-14 0 16,-5-6 0-16,-12-4 0 16,-26-14 0-16,-2-4 0 15,-4 0 0-15,-22 2 0 16,-13 4 0-16,-15 4 0 15,-8 6 0-15,0 6 0 16,0 2-161-16,-8 10-993 0</inkml:trace>
  <inkml:trace contextRef="#ctx0" brushRef="#br0" timeOffset="181937.21">15979 4132 1753 0,'0'0'659'16,"0"0"-388"-16,0 0 82 0,0 0-91 15,-74-104-63-15,46 94-76 16,-10 8-39-16,-4 2 0 15,-8 16-6-15,2 14 1 16,3 7-2-16,7 3-35 16,13 0-10-16,12-4-32 15,13-2 0-15,0-8 0 16,23-8 0 0,19-8 0-16,12-10 0 0,10-2 0 15,3-24 0-15,-1-14 0 16,-5-13 0-16,-10-11 0 0,-9-24 0 15,-4-28 0-15,-13-24 0 16,-9 9 0-16,-12 29 0 16,-4 38 0-1,0 30 0-15,-7 5 0 0,-9 11 0 16,-2 13 0-16,-1 5 0 16,-2 41 0-16,2 22 0 15,1 17 0-15,9 11 0 16,7 3 0-16,2-2 0 15,6-8 0-15,21-8 0 16,7-11 0-16,5-15 0 16,11-13 0-16,5-10 0 15,5-13 0-15,0-6 0 0,-4-8 0 16,-2 0 0-16,-6-6-174 16,-11-10-358-16,-16 0-690 0</inkml:trace>
  <inkml:trace contextRef="#ctx0" brushRef="#br0" timeOffset="182094.8">17004 4355 2765 0,'0'0'540'0,"0"0"-540"16,0 0-515-16</inkml:trace>
  <inkml:trace contextRef="#ctx0" brushRef="#br0" timeOffset="188404.37">22919 1046 1234 0,'0'0'533'0,"0"0"-216"0,0 0 77 16,5-114-64-16,2 100 11 15,-2 6-46 1,1 2-47-16,3 4-70 0,-3 0-88 16,4 2-22-16,0 0-35 15,1 18-27-15,3 14 12 16,-1 10-18-16,-1 7 0 0,1-2 3 15,1-4 5-15,1-13-8 16,12-14 0-16,15-16 0 16,43-13 0-1,55-45 0-15,60-40 0 16,33-20 0-16,0-6 0 0,-19 9 0 16,-62 35 0-16,-47 28 0 15,-43 26 0-15,-31 16 0 16,-9 6 0-16,-6 4 0 15,-5 4-50-15,-11 28-185 16,-44 40-109-16,-14-6-433 16,-19 1-995-16</inkml:trace>
  <inkml:trace contextRef="#ctx0" brushRef="#br0" timeOffset="189308.98">15868 1213 2000 0,'0'0'691'0,"0"0"-309"16,0 0-78-16,0 0-54 0,0 0-91 16,0 0-85-1,0 0-67-15,-25-18 4 0,32 42-13 16,8 6 3-16,-1 6-1 15,-1 0 1-15,-4-8 5 16,-2-8-6-16,2-12 0 16,8-8 6-16,14-4 32 15,21-30 10-15,24-18-14 16,33-26 7-16,36-30-34 16,22-19 13-16,-20 15-20 0,-37 28 9 15,-48 37 0-15,-43 32-9 16,-5 2 0-16,-7 8 0 15,-3 1 0-15,-4 4 0 16,0 0 0-16,0 0 0 16,-6 16-69-16,-23 26-152 15,0-2-259-15,-3-2-493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5:42:15.182"/>
    </inkml:context>
    <inkml:brush xml:id="br0">
      <inkml:brushProperty name="width" value="0.05292" units="cm"/>
      <inkml:brushProperty name="height" value="0.05292" units="cm"/>
      <inkml:brushProperty name="color" value="#FF0000"/>
    </inkml:brush>
  </inkml:definitions>
  <inkml:trace contextRef="#ctx0" brushRef="#br0">8397 16427 2235 0,'0'0'647'0,"0"0"-507"16,0 0 62-16,0 0-25 15,0 0-87-15,0 0-66 16,-31 18 15-16,29-18 43 0,-5 0 11 16,-4 0 29-16,-7-14-37 15,-8-8-41-15,-5-4-11 16,-4-1-15-16,2 1 9 16,9 12 11-16,6 0-38 15,9 10 0-15,9 4 0 16,0 0 0-16,9 0 0 15,22 0 0 1,16 4 0-16,10-4 0 0,9 0 0 16,1 0 0-16,-3 0 0 15,-8-4-14-15,-12-6-19 0,-15-2 15 16,-14-2 18-16,-9 0 1 16,-6 0 1-16,0 2 10 15,-3 2-2-15,-6 6 30 16,0 4-40-16,1 0 0 15,3 26 0-15,5 12 0 16,0 19 0-16,2 11 0 16,18 8 0-16,7 8 0 15,0 4 0-15,-3-2 0 16,-4-5 0-16,-9-9 0 16,-11-10 0-1,0-8 0-15,-14-10 0 0,-17-14 0 16,-6-16 0-16,-5-9 0 0,-6-5 0 15,2-27 0-15,5-13 0 16,10-6-8-16,14 2-8 16,15 0 8-16,2 4 8 15,37 0-10-15,19 0 9 16,17-5 0-16,15-1-11 16,5-10 1-16,-4 2-50 15,-11-8 2-15,-16 2 41 16,-21-1 10-16,-22 6 8 15,-13 6 8-15,-6 5 16 0,-10 14 30 16,-12 14-12 0,0 16-6-1,-1 2 13-15,8 38-49 0,8 18 0 0,7 23 0 16,0 7 0-16,16 6 0 16,6 0 0-16,0-1 0 15,1-17 0-15,-1-8 0 16,-3-16 0-16,0-20 0 15,-6-14 0 1,1-18 0-16,-4 0 0 0,4-30 0 16,1-16 0-16,1-8 0 15,2-4 0 1,2 10 0-16,-3 7 0 0,-1 19 0 16,1 14 0-16,-2 8 0 15,1 21 0-15,1 15 0 16,3 8 0-16,2 2 0 15,0-2 0-15,3-8 0 16,-2-10 0-16,-2-8 0 16,2-14 0-16,-3-4 0 15,-2-8 0-15,-2-18 0 16,-3-10 0-16,-2 0 0 0,-2 0 0 16,-5 6 0-1,1 12 0-15,2 13 0 0,0 5 0 16,5 9 0-16,5 13 0 15,2 4 0-15,3 2 0 16,3 2 0-16,0-12 0 16,2-4 0-16,-1-10 0 15,-4-4 0-15,1 0 0 16,-6-22 0-16,1-10 0 16,-5-6 0-16,1-4 0 15,-3 2 0-15,-1 9 0 16,-2 9 0-16,-4 18 0 15,3 4 0-15,2 22 0 0,2 17 0 16,4 7 0-16,8-2 0 16,4-4 0-1,8-4 0-15,5-14 0 0,7-8 0 16,2-14 0-16,0 0 0 16,1-18 0-16,-6-18 0 15,-4-4 0-15,-9-10 0 16,-9-3 0-16,-13-1 0 15,-9 0 0-15,0 10 0 16,-4 12 0-16,-14 16 0 16,-6 14 0-16,-1 2 0 15,2 14 0-15,8 12 0 0,7 6 0 16,8 0 0-16,4-6 0 16,25 1 0-16,11-8 0 15,4-2 0-15,3-3 0 16,-3-5 0-16,-5 4 0 15,-8-3 0-15,-9 6 0 16,-8-2 0-16,-10 8 0 16,-4 0 0-16,-4 2 0 15,-21 6 0-15,-2-4 0 0,-4-2 0 16,2-2 0-16,6-4 0 31,8 0 0-31,7-10-209 0,8 0-1000 0</inkml:trace>
  <inkml:trace contextRef="#ctx0" brushRef="#br0" timeOffset="204.77">11280 16812 1903 0,'0'0'1666'0,"0"0"-1139"0,0 0-527 0,0 0 0 15,0 0 0-15,-62 120 0 16,33-72 0-16,-3-2 0 31,-10 12 0-31,7-9-312 0,8-17-654 0</inkml:trace>
  <inkml:trace contextRef="#ctx0" brushRef="#br0" timeOffset="1646.83">13031 16659 1883 0,'0'0'672'16,"0"0"-367"-16,0 0 21 15,0 0-33 1,0 0-126-16,-2-112-92 16,-9 74 10-16,-9 2-4 15,-7-6-9-15,-8 4-21 16,-7 6 6-16,-8 5-28 15,-3 13-29-15,0 14 0 0,-3 9 0 16,9 27 0-16,9 18 0 16,13 8 0-16,19 10 0 15,6-2 0-15,22-10 0 16,18-7 0-16,7-17 0 16,4-18 0-16,-6-18 0 15,-5 0 0-15,-9-27 0 16,-11-13 0-16,-11-10 0 15,-5-4 0-15,-4 0 0 16,0 10 0-16,0 10 0 16,0 24 0-16,5 10 0 15,15 14 0-15,9 30 0 0,13 10 0 16,14 8 0-16,6-8 0 16,9-5 0-16,23-19-207 15,-18-10-584-15,-16-16-1290 0</inkml:trace>
  <inkml:trace contextRef="#ctx0" brushRef="#br0" timeOffset="3034.15">14905 16186 2322 0,'0'0'704'16,"0"0"-466"-16,-127-10 114 15,76 10-118-15,2 28-102 16,4 8-76-16,8 17-38 16,8 10 9-16,8 4-14 15,10 5-13-15,11-6 0 16,3-8 0-16,28-12 0 15,14-16 0-15,14-16 0 0,11-14 0 16,7 0 0-16,0-32-17 16,-9-8 2-16,-9-10 14 15,-15-2 1-15,-15 4 1 16,-13 10 11-16,-12 12 8 16,-4 18-20-16,0 8 0 15,0 12 0-15,0 28 0 16,0 6 0-16,0 6 0 15,2-6 0-15,21-2 0 16,4-16 0-16,6-6 0 16,5-14 0-16,1-8 0 0,-3 0 0 15,-5-22 0-15,-8-10 0 16,-15-4 0-16,-8-8 0 16,0-6 0-16,-15 2 0 15,-14-2 0-15,-6 16 0 16,-1 7 0-16,0 18 0 15,2 9 0-15,11 8 0 16,7 16 0-16,13 6 0 16,3 2 0-16,23-6 0 15,12-8 0-15,12-8 0 0,6-10 0 16,6 0 0-16,3-18 0 16,-2-10 0-16,-6 2 0 15,-10-2 0-15,-13 7 0 16,-10 12 0-16,-11 5 0 15,-8 4 0-15,-2 22 0 16,0 14 0 0,0 16 0-16,0 6 0 0,10 0 0 15,5-4 0-15,6-10 0 16,2-7 0-16,4-15 0 0,-2-12 0 16,0-10 0-16,-3 0 0 15,-2-28 0-15,-2-8 0 16,-3-9 0-1,1-9 0-15,-3-2 0 0,3 6 0 16,-3 10 0-16,1 12 0 16,-3 20 0-16,-1 8 0 15,4 8 0-15,-1 24 0 16,1 12 0-16,-1 2 0 16,-1-2 0-16,1-4 0 15,0-8 0-15,3-10 0 0,-1-9 0 16,5-12 0-16,3-1 0 15,2-14 0-15,1-18 0 16,3-4 0-16,0-8 0 16,-3 4 0-16,-1 4 0 15,-4 10 0-15,-6 12 0 16,-1 6 0-16,-6 8 0 16,1 8 0-16,-1 20 0 15,4 6 0-15,-1 6 0 16,5-4 0-16,1-4 0 15,2-10 0-15,0-8 0 16,1-10 0-16,1-4 0 0,-2-4 0 16,6-20 0-1,2-6 0-15,4-10 0 0,2-4 0 16,1 4 0-16,1 12 0 16,-4 6 0-16,-2 18 0 15,-2 4 0-15,-4 8 0 16,-3 16 0-16,0 10 0 15,0-2 0-15,5-2 0 16,4-2 0-16,6-10 0 16,7-6 0-16,8-12 0 15,-2-4 0 1,-1-18 0-16,-5-14 0 0,-6-4 0 0,-14 0 0 16,-6-4 0-16,-13 4 0 15,-3 8 0-15,-5 5 0 31,-17 18 0-31,-7 9 0 0,-3 0 0 0,-1 19 0 16,0 12 0-16,6 5 0 16,6-2 0-16,15 2 0 15,6-4 0-15,9-6 0 32,24-8 0-32,14-12 0 0,9-2 0 0,0-4 0 15,-3 0-168 1,-4-14-158-16,-13 4-234 15,-18-2-423-15</inkml:trace>
  <inkml:trace contextRef="#ctx0" brushRef="#br0" timeOffset="4237.75">17860 16280 1674 0,'0'0'669'0,"0"0"-291"16,0 0 120-16,0 0-234 15,0 0-59-15,0 0-35 16,0 0-31-16,-25 4-70 0,0 32-39 16,4 13-30-1,0 5 0-15,13 4 0 0,8 0 0 16,6-12 0-16,32-8 0 15,13-20 0-15,14-18 0 16,4 0 0-16,0-34 0 16,-7-12 0-16,-8-12 0 15,-14-12 0-15,-11-11 0 16,-11-5 0 0,-10-8 0-16,-8 2 0 0,0 6 0 15,-2 15 0-15,-11 21 0 16,-1 28 0-16,1 22 0 15,5 22 0-15,0 50 0 0,6 5 0 16,2 15 0 0,0 4 0-16,18-16 0 15,14 5 0-15,7-13 0 0,11-16 0 16,0-16 0-16,4-18 0 16,0-12 0-16,-6-10 0 15,-5-14 0-15,-7-22 0 16,-7-8 0-16,-9-10 0 15,-7-4 0-15,-9 5 0 16,-1 9 0-16,-3 20 0 0,0 20 0 16,-3 4 0-1,-7 32 0-15,5 21 0 0,5 1 0 16,3 4 0-16,32-4 0 16,19-10 0-16,17-8 0 15,14-18 0-15,10-10 0 16,3-8 0-1,-6-14 0-15,-12-16 0 0,-15-14 0 16,-21-2 0-16,-17-10 0 16,-19 6 0-16,-8 1 0 15,-19 13 0-15,-22 22 0 16,-7 14 0-16,-10 4 0 16,0 32 0-16,2 9 0 15,14 9 0-15,13-8 0 0,20-4 0 16,9-10 0-16,20-14 0 15,25-18 0-15,10 0 0 16,5-32 0-16,-2-16 0 16,-9-10 0-16,-13-13 0 15,-12-23 0-15,-13 8 0 16,-11-10 0 0,0 14 0-16,-2 23 0 0,-13 19 0 15,1 32 0-15,5 16 0 16,3 60 0-16,6 13 0 15,0 11 0-15,6 6 0 16,17-16 0-16,6 11 0 0,4-17 0 16,1-12 0-1,-3-16 0 1,-6-18 0-16,-17-20 0 16,-24-24-333-16,-22-26-587 15,-15-8-1157-15</inkml:trace>
  <inkml:trace contextRef="#ctx0" brushRef="#br0" timeOffset="4364.56">18190 16084 1335 0,'0'0'2143'16,"0"0"-1525"-16,0 0-618 16,148-18 0-16,0-10 0 15,24 2 0-15,-37 4 0 16,-32 8-490-16</inkml:trace>
  <inkml:trace contextRef="#ctx0" brushRef="#br0" timeOffset="6468.27">21157 16487 1420 0,'0'0'591'0,"0"0"-108"16,0 0 58-16,0 0-262 15,0 0-53-15,0 0-12 0,11-117-26 16,-55 90-34-1,-14 9-154-15,-13 4 0 0,-3 14 0 16,3 5 0-16,6 27 0 16,16 11 0-16,18 7 0 15,20-6 0-15,11-4 0 16,20-16 0-16,22-12 0 16,10-12 0-16,1-12 0 15,-2-20 0-15,-9-4 0 16,-11-4 0-16,-8 8 0 15,-11 10 0-15,-6 10 0 16,-2 12 0-16,1 12 0 16,-1 32 0-16,8 24 0 0,9 26 0 15,8 26 0-15,7 23 0 16,-3-1 0-16,-8-20 0 16,-15-25 0-16,-10-37 0 15,0-4 0-15,-17 8 0 16,-16-2 0-16,-12-4 0 15,-8-21 0-15,-5-19 0 16,0-18 0-16,9-28 0 16,13-49 0-16,36-43 0 15,25-50 0-15,53-25 0 16,27 11 0-16,6 23 0 16,-19 51 0-16,-19 32 0 15,-21 26 0-15,-13 7 0 0,-1 9 0 16,-5 0 0-16,-6 4 0 15,-14 14 0-15,-13 10 0 16,0 8 0-16,-19 0 0 16,-10 4 0-16,-5 14 0 15,3 4 0-15,9 2 0 16,11 2 0-16,11 1 0 16,9-9 0-16,32 4 0 15,18-8 0-15,7-2 0 16,4-6 0-16,-5-2 0 0,-17 0 0 15,-12 0 0 1,-16 6 0-16,-14 2 0 16,-6 6 0-16,0 6 0 0,0 2 0 15,0 0 0 1,0-8 0-16,25 0 0 16,22-12 0-16,18-6 0 0,10 0 0 15,8-14 0 1,-2-14 0-16,-8-8-17 0,-15-8-2 15,-19-4 18-15,-16-6 1 16,-19 5 0-16,-4 13 3 16,-16 10 31-16,-19 24-34 15,-7 6 0-15,-2 37 0 16,3 14 0-16,10 12 0 16,13-5 0-16,16-4 0 15,2-14 0-15,11-12 0 16,16-18 0-16,2-14 0 15,4-2 0-15,-4-24 0 16,-2-14 0-16,-7 0 0 0,-4-4 0 16,-3 2 0-1,-5 12 0-15,2 12 0 0,-4 10 0 16,5 8 0-16,1 0 0 16,3 22 0-16,3-4 0 15,2 4 0-15,0-4 0 16,0-10 0-16,5-8 0 15,-1-8 0-15,3-24 0 16,-3-12 0-16,-1-10 0 16,-6-13 0-16,-5-1 0 15,-8-2 0-15,-4 2 0 16,0 10 0-16,0 14 0 16,0 21 0-16,0 23 0 0,0 13 0 15,0 37 0-15,0 34 0 16,20 34 0-16,11 33 0 15,3 9 0-15,-3-16 0 16,-11-29 0 0,-6-39 0-16,-10-18 0 0,-4-12 0 15,0 6 0-15,0-2 0 16,0-6 0-16,-4-17 0 16,2-23 0-16,-1-4 0 15,3-35-117-15,0-19-123 0,0-30-137 16,3-40-356-16,-3-35-10 15,-10 13 148-15,-12 30 364 16,0 44 231-16,4 36 594 16,0 1 61-16,4-1-37 15,6 4-235-15,8 10-38 16,4 8-95-16,27 6-59 16,19 8-191-16,10 0 0 15,7 0 0-15,-1 18 0 16,-8 8 0-16,-16-2 0 15,-17 10-47-15,-21-2 4 16,-4 8 23-16,-31 1 20 16,-13 3 15-16,-10-4-3 0,3 0 4 15,9-12-15 1,13-6 5-16,20-10-6 16,9-12-9-16,27 0 8 0,24-26 1 15,15-18-9-15,4-18 3 16,3-24-2-16,-13-31 8 15,-14 7 1-15,-23 12-1 16,-18 17 15-16,-5 35 21 16,-9 12 5-16,-14 16-41 15,-2 18 0-15,0 30 0 16,4 30 0-16,8 19 0 16,9 3 0-16,4 6 0 0,0-12 0 15,7-10 0-15,8-20 0 16,3-11 0-16,1-21 0 15,2-14 0-15,3 0 0 16,6-22 0 0,1-14 0-16,6-5 0 0,1 1 0 15,-3 4 0-15,2 10 0 16,-6 18 0-16,-4 8 0 0,-5 20 0 16,-2 20 0-16,-3 10 0 15,4 0 0-15,3 3 0 16,5-13 0-1,5-8 0-15,1-18 0 0,-1-10 0 16,-8-4 0-16,-7-22 0 16,-17-32 0-16,-2 4-102 15,0 1-894-15</inkml:trace>
  <inkml:trace contextRef="#ctx0" brushRef="#br0" timeOffset="7702.83">25437 16244 446 0,'0'0'2212'15,"0"0"-1900"-15,0 0-14 16,-33-120 151-16,15 108-272 15,1 12-50-15,-10 4-52 16,-2 32-75-16,-5 16 0 16,3 10 0-16,9 5 0 15,15-3 0-15,7-6 0 16,9-18 0-16,24-10 0 0,8-20 0 0,5-10 0 16,-1-14 0-1,-7-22 0-15,-13-12 0 16,-15-10 0-16,-10-5 0 0,-8-1 0 15,-26 4 0-15,-6 10 0 16,-7 20 0-16,4 20 0 16,8 10 0-16,10 8 0 15,19 24 0-15,6 0 0 16,35-2 0-16,28-12 0 16,19-18 0-16,12 0 0 15,-1-32 0 1,-5-16 0-16,-20-14 0 0,-16-6 0 0,-23-3 0 15,-18-1 0-15,-11 4 0 16,-2 12 0 0,-17 20 0-16,0 18 0 0,3 18 0 15,5 26 0-15,9 50 0 16,2 44 0 0,22 43 0-16,10 19 0 0,-1-9 0 15,-10-19 0-15,-11-40 0 16,-6-29 0-16,-2-27 0 15,-2-8 0-15,0-6 0 16,0 0 0-16,-8-8 0 16,-23-36-227-16,2-4-615 0,-3-28-1010 15</inkml:trace>
  <inkml:trace contextRef="#ctx0" brushRef="#br0" timeOffset="7844.58">25569 16619 2357 0,'0'0'1009'0,"0"0"-552"15,0 0-184-15,0 0-273 16,196-36 0 0,-44 10 0-16,15-6 0 0,-38 6-132 15,-34 4-927-15</inkml:trace>
  <inkml:trace contextRef="#ctx0" brushRef="#br0" timeOffset="8270.84">26919 16076 2140 0,'0'0'742'0,"0"0"-488"16,0 0 267-16,0 0-235 15,0 0-133 1,45-108-153-16,-26 85 0 0,4 9 0 0,2 6 0 31,4 8 0-31,4 4 0 0,3 27 0 0,1 15 0 16,-1 12 0-16,-5 8 0 31,-6-2 0-31,-11-4 0 0,-8-6 0 16,-6-13 0-16,0-13 0 0,0-12 0 15,0-10 0-15,-2-6 0 31,2-22 0-31,0-23 0 16,11-13 0-16,18-6 0 0,8-2 0 16,6 4 0-1,-1 16 0-15,0 24 0 0,-3 18 0 16,-6 8 0-16,-4 32 0 16,-5 12 0-16,-4 10 0 15,1 2 0-15,-4-4 0 16,1-6 0-16,13-9 0 15,-6-14-499-15,-1-10-620 0</inkml:trace>
  <inkml:trace contextRef="#ctx0" brushRef="#br0" timeOffset="8742.68">28481 15801 2880 0,'0'0'694'0,"0"0"-242"15,0 0-382 1,0 0-70-16,0 0 0 0,62 108 0 16,-22-44 0-16,8 7 0 15,-2-3 0-15,1-2 0 16,-3-12 0-16,-8-14 0 16,-5-14 0-16,-9-18 0 15,-1-8 0-15,-6-13 0 16,-3-26 0-16,-2-11 0 15,-1-8 0-15,-2-12 0 16,0-2 0-16,0 5 0 0,-1 9 0 16,-2 18 0-16,3 18 0 15,-2 20 0 1,2 2 0-16,12 40-48 0,-1 0-582 16,0-4-608-16</inkml:trace>
  <inkml:trace contextRef="#ctx0" brushRef="#br0" timeOffset="9475.68">29209 16190 2678 0,'0'0'601'0,"0"0"-54"15,0 0-277-15,0 0-270 16,0 0 0-16,0 0 0 16,0 0 0-16,114-128 0 15,-91 92 0-15,-11-4 0 16,-12 8 0-16,0 1 0 15,-19 9 0-15,-12 18 0 16,-2 4 0-16,1 26 0 16,10 14 0-16,8 10 0 15,14 7 0-15,0-7 0 16,27-6 0-16,14-14 0 16,9-14 0-16,8-14 0 15,0-2 0-15,-2-18 0 16,-12-16 0-16,-6-2 0 15,-13-10 0-15,-7 4 0 0,-10 6 0 16,-1 8 0-16,-5 11 0 16,-2 17 0-16,0 0 0 15,0 31 0-15,2 9 0 16,6 4 0-16,7 2 0 16,7-6 0-16,7-6 0 15,9-14 0-15,7-12 0 16,-1-8 0-16,0-14 0 0,-3-18 0 15,-5-12 0-15,-7-14 0 16,-7-12 0-16,-2-25 0 16,-9-31 0-16,-6-26 0 15,-5 15 0 1,0 35 0-16,-2 46 0 16,-10 44 0-16,-1 12 0 0,-3 4 0 15,-6 50 0-15,2 48 0 16,11 37 0-16,9-5 0 15,0-30 0-15,11-30 0 16,9-25 0-16,9 1 0 16,11-4 0-16,6-6 0 15,6-18 0-15,-3-14 0 16,-2-8 0-16,-4-22 0 16,-8-18 0-16,-4-4 0 15,-6-2 0-15,-8 2 0 16,-3 12 0-16,-5 14 0 15,-7 18 0-15,-2 0 0 16,0 27 0-16,0 14 0 0,4 7 0 16,7 2 0-1,10-6 0-15,8-8 0 0,24-22-101 16,-4-6-489 0,-6-8-430-16</inkml:trace>
  <inkml:trace contextRef="#ctx0" brushRef="#br0" timeOffset="9601.74">30655 15543 2364 0,'0'0'868'15,"0"0"-508"-15,0 0 1 16,0 0-218-16,0 0-143 16,0 0-132-16,0 0-498 0,-29-31-1206 15</inkml:trace>
  <inkml:trace contextRef="#ctx0" brushRef="#br0" timeOffset="9777.18">29824 15685 2576 0,'0'0'835'0,"0"0"-545"15,0 0-26-15,210-34-133 16,-92 16-131-16,33 5-189 15,-39 8-423-15,-39 5-721 0</inkml:trace>
  <inkml:trace contextRef="#ctx0" brushRef="#br0" timeOffset="10076.31">31097 15745 1910 0,'0'0'512'0,"0"0"-123"15,0 0 85-15,0 0-255 16,0 0-56-16,-132 52-25 16,101-6-34-16,9 8 8 15,6 3-37-15,14-7-75 16,2-2 0-16,20-8 0 15,22-16 0-15,12-8 0 16,6-14-101-16,23-16-197 16,-19-14-509-16,-11-10-268 0</inkml:trace>
  <inkml:trace contextRef="#ctx0" brushRef="#br0" timeOffset="10171.68">31400 15855 674 0,'0'0'515'0,"0"0"-508"15,0 0 86-15,0 0-93 16,0 0-421-16</inkml:trace>
  <inkml:trace contextRef="#ctx0" brushRef="#br0" timeOffset="10897.99">31400 15855 1083 0,'69'-66'975'15,"-78"56"-491"-15,-5 2 100 31,1-2-232-31,0 2-97 0,4 4-98 0,2 4-82 16,5 0-64-16,2 0-11 16,0 4-8-16,0 10 8 15,0 2 3-15,9 0-3 0,0 0 0 16,-1-6 11 0,2 0 0-1,-4-4-1-15,-1 0-4 0,-1-6-5 0,0 4 14 16,1-4-15-16,2 0 1 31,-3 0 9-31,3 0-8 16,-1 0-2-16,-1 0 0 15,2 0 1-15,-3-4 5 16,1-2-6-16,-1 0 0 16,-2-4-1-16,2 0 1 15,-1-6-2-15,-3 2-7 16,0 0 9-16,0 0-9 15,-7 2 10-15,-6 6-1 0,-5 4 9 16,-2 2-3-16,0 12 11 16,-5 16-1-16,3 12-4 15,5 8-1-15,5 5-11 16,12 1 0-16,0-4 0 16,18-6 0-16,20-4 0 15,13-12 0-15,9-10 0 16,7-10-3-16,2-8-3 15,-5-8 6-15,-5-20 9 16,-10-16-9-16,-11-10 0 0,-9-14 0 16,-9-9 0-1,-11 3 0-15,-9 4 0 0,0 18 0 16,-13 18 0-16,-16 21 0 16,0 13 0-16,-10 21 0 15,6 19 0-15,4 4 0 16,9 6 0-16,8-4 0 15,12-2 0-15,4-4 0 16,29-5 0-16,18-3 0 16,15-6 0-16,13 2 0 15,-6-2 0-15,-1-4 0 0,-17 2 0 16,-19 2 0-16,-27-4 0 16,-9 0 0-16,-50-4 0 15,-43 4 0-15,-65 10 0 16,16-10 0-16,1-4-585 0</inkml:trace>
  <inkml:trace contextRef="#ctx0" brushRef="#br0" timeOffset="11834.77">16304 17704 2154 0,'0'0'601'16,"0"0"-326"-16,0 0 67 15,-138 14-54-15,103-14-67 16,-6 0-77-16,1-26-73 16,-8-10-71-16,-6-10 0 15,-6-16 0-15,-5-9 0 16,-1-5 0-16,-2-14 0 16,6-2 0-16,9 2 0 15,8 13 0-15,16 15 0 16,16 22 0-16,13 22 0 0,0 18 0 15,31 8 0-15,7 28 0 16,4 14 0-16,-8 17 0 16,-15 9 0-16,-19 4 0 15,-2 6 0-15,-37 2 0 16,-15-7 0-16,-2-13 0 16,7-12 0-16,14-16 0 15,19-22 0-15,16-12 0 16,27-6 0-16,35-14 0 15,38-18 0-15,-2 2 0 16,12-2 0-16,-4 2 0 16,-19 6 0-16,2 2 0 0,-12 8-86 15,9-3-232-15,-19 7-243 16,-14 6-406-16</inkml:trace>
  <inkml:trace contextRef="#ctx0" brushRef="#br0" timeOffset="12275.51">17156 17467 2016 0,'0'0'825'0,"0"0"-499"16,0 0 41-16,0 0-35 16,0 0-167-16,0 0-100 15,0 0-65-15,-34-88 0 16,88 74 0-16,8 10 0 15,3 4 0-15,-7 8 0 16,-8 24 0-16,-9 16 0 16,-17 11 0-16,-10 5 0 15,-14 2 0-15,0-4 0 16,0-12 0-16,-14-10 0 16,5-18 0-16,5-14 0 15,4-8 0-15,0-18 0 0,20-22 0 16,7-18 0-16,5-4 0 15,1 0 0-15,2 8 0 16,3 9 0-16,-5 27 0 16,1 18 0-16,-3 4 0 15,-4 41 0-15,0 13 0 16,-3 6 0 0,-4 6 0-16,-2-2 0 0,-5-10 0 15,-1-9 0-15,-4-13 0 16,3-32-222-16,-1-4-504 15,-4-8-869-15</inkml:trace>
  <inkml:trace contextRef="#ctx0" brushRef="#br0" timeOffset="12433.47">18130 17660 2275 0,'0'0'988'0,"0"0"-604"15,0 0-134-15,0 0-125 16,173-80-79-16,-99 54-46 15,-3-2-102-15,-4-8-369 16,-20 9-436-16,-16 9-652 0</inkml:trace>
  <inkml:trace contextRef="#ctx0" brushRef="#br0" timeOffset="12607.06">18597 17369 1388 0,'0'0'1065'0,"0"0"-359"16,0 0-208-16,0 0-189 15,0 0-179-15,0 0-130 16,0 0 0-16,-35 64 0 15,35-11 0-15,2 9 0 16,7 2 0-16,1-2 0 16,0 0 0-16,-1-8 0 15,-3-2-228-15,-2-15-512 16,2-19-537-16</inkml:trace>
  <inkml:trace contextRef="#ctx0" brushRef="#br0" timeOffset="12812.14">18918 17093 2212 0,'0'0'1156'0,"0"0"-622"15,0 0-340-15,0 0-194 16,0 0 0-16,141 126 0 16,-88-60 0-16,-6 6 0 15,-18 8 0-15,-19 0 0 0,-10 9 0 16,-37-5 0-16,-28 2 0 15,-35 8 0-15,-62 13-257 16,19-19-523-16,2-20-595 0</inkml:trace>
  <inkml:trace contextRef="#ctx0" brushRef="#br0" timeOffset="13050.58">16886 17259 2390 0,'0'0'610'15,"0"0"-390"-15,0 0 109 16,-31 110-86-16,22-2-79 16,5 35-24-16,4 9-140 15,6-5 0-15,27-39 0 16,17-32 0-16,35-10 0 15,39-13 0-15,27-21 0 16,-12-5-453-16,-27-27-967 0</inkml:trace>
  <inkml:trace contextRef="#ctx0" brushRef="#br0" timeOffset="14650.57">20181 17991 2540 0,'0'0'801'0,"0"0"-492"15,0 0-51-15,0 0-144 16,0 0-75-16,0 0-33 0,0 0-6 16,123-62 0-16,-92 34-30 15,-9-3 11-15,-13-5 10 16,-9 0 1-16,-6 0 8 0,-28 0 0 15,-6 14 7 1,-5 14 3-16,-1 8 11 0,5 18 15 16,6 22-15-16,13 8-21 15,10 2 0-15,12 4 0 16,12-9 0-16,28-5 0 16,18-14 0-16,11-12 0 15,11-14 0-15,9 0 0 16,0-18 0-16,0-14 0 15,-8-2 0-15,-8-8 0 16,-13-7 0-16,-11 1 0 16,-15-2 0-16,-12 2 0 15,-15 12 0-15,-7 8 0 0,-4 10 0 16,-23 14 0-16,-9 4 0 16,-9 18 0-1,1 22 0-15,-1 10 0 0,7 8 0 16,9 0 0-16,16-5 0 15,13-13 0-15,0-14 0 16,27-16 0-16,11-10 0 16,6-18 0-16,-1-26 0 15,-1-15 0-15,-7-25 0 16,-8-28 0-16,-9 4 0 0,-11 10 0 16,-7 19 0-16,0 29 0 15,0 10 0-15,-2 12 0 16,-5 24 0-16,2 14 0 15,3 42 0-15,2 16 0 16,0 21 0-16,16 5 0 16,15-4 0-1,7-6 0-15,13-12 0 0,7-14 0 16,11-17 0-16,4-19 0 16,4-18 0-16,-9-4 0 15,-7-18 0-15,-15-18 0 0,-13-13 0 16,-15-5 0-16,-13-4 0 15,-5 6 0 1,0 6 0-16,-20 16 0 0,-2 12 0 16,-5 14 0-16,0 4 0 15,-2 16 0-15,2 16 0 16,6 4 0-16,5-6 0 16,9-2 0-16,7-10 0 15,0-6 0-15,13-12 0 16,10 0 0-16,1-4 0 15,1-14 0-15,-3-8 0 0,-2-2 0 16,-2 2 0 0,-7 8 0-16,-2 4 0 0,-7 10 0 15,-2 4 0-15,0 18 0 16,0 22 0-16,0 10 0 16,2 12 0-1,0 9 0-15,6 1 0 0,0-4 0 16,3-2 0-16,1-8 0 31,-6-4 0-31,-2-14 0 0,-4-5 0 0,0-12 0 16,-6-5 0-1,-21-9 0-15,-8-5 0 16,-6-4 0-16,-1-4 0 16,4-19 0-16,14-9 0 15,13-20 0-15,11-28 0 16,29 0 0-16,17-14 0 15,19 3 0-15,1 21 0 16,13 2 0-16,-8 14 0 16,-9 20 0-16,-13 14 0 15,-13 4 0-15,-16 10 0 16,-9-2 0-16,-7 8 0 0,-1-4 0 16,-3 4 0-16,0-4 0 15,0-2 0-15,0-2 0 16,0-2 0-16,0-3 0 15,-5 8 0-15,-3 1 0 16,-6 4 0-16,-6 9 0 16,-7 26 0-16,-2 11 0 15,3 6 0-15,5 2 0 0,13-4 0 16,8-10 0-16,6-7 0 16,33-22 0-16,9-11 0 15,14-4 0-15,3-28 0 16,-1-12 0-16,-1-10 0 15,-7 0 0-15,-5-4 0 16,-9 6 0-16,-3 11 0 16,-6 19 0-16,-2 17 0 15,5 5 0-15,-1 18 0 16,1 18 0-16,-3 14 0 16,-8 2 0-16,-14 2 0 15,-11 0 0-15,-5-6 0 0,-30-2 0 16,-48-10 0-16,10-10-171 15,0-12-708-15</inkml:trace>
  <inkml:trace contextRef="#ctx0" brushRef="#br0" timeOffset="16843.48">24633 17241 48 0,'0'0'2198'15,"0"0"-1847"-15,0 0-11 16,0 0 0-16,-125-36-141 16,99 36-97-16,-3 0-4 15,-5 0-23-15,-6 22 13 0,-5 10-2 16,-3 16-8-16,1 18 15 15,0 10-93-15,11 5 0 16,9 5 0-16,14-6 0 16,13-4 0-16,4-6 0 15,32-15 0 1,13-11 0-16,14-16 0 0,12-16 0 0,8-12 0 16,6-8 0-1,0-24 0-15,-8-12 0 0,-15-11 0 16,-17 1 0-16,-18-2 0 15,-15 2 0-15,-14 14 0 16,-2 8 0-16,-14 14 0 16,-17 14 0-1,-4 4 0-15,-5 18 0 0,2 18 0 16,3 12 0-16,6 6 0 16,10-4 0-16,11-2 0 15,8-7 0-15,0-15 0 16,25-12 0-16,6-14 0 15,2 0 0-15,-2-18 0 16,-4-9 0-16,-10-9 0 16,-3 4 0-16,-7-2 0 0,-5 2 0 15,0 14 0-15,-2 10 0 16,0 8 0-16,4 12 0 16,3 20 0-16,5 12 0 15,3 6 0-15,3-1 0 16,4-9 0-1,-2-12 0-15,2-10 0 0,-2-18 0 16,0 0 0-16,3-14 0 16,2-18 0-16,-2-8 0 15,4-9 0-15,-2-5 0 16,0 6 0-16,-5 6 0 0,-3 12 0 16,-3 16 0-1,-5 14 0-15,-1 14 0 0,-1 22 0 16,2 12 0-16,0 2 0 15,2-1 0-15,3-9 0 16,-1-14 0-16,5-16 0 16,1-10 0-16,2-10 0 15,4-25 0-15,-1-9 0 16,3-2 0-16,-1-2 0 16,-1 8 0-16,-5 16 0 15,-3 12 0-15,-1 12 0 0,0 14 0 16,0 20 0-16,-1 12 0 15,5-2 0 1,3-4 0-16,-1-8 0 0,4-9-56 16,1-23-481-1,-7-6-277-15,-5-20-451 0</inkml:trace>
  <inkml:trace contextRef="#ctx0" brushRef="#br0" timeOffset="17006.28">25859 17205 1833 0,'0'0'1127'0,"0"0"-604"0,0 0-194 16,0 0-45-16,0 0-284 15,0 0 0-15,0 0 0 16,24 134-144-16,-11-68-352 16,-2-4-485-16</inkml:trace>
  <inkml:trace contextRef="#ctx0" brushRef="#br0" timeOffset="17374.84">26106 17861 2362 0,'0'0'805'0,"0"0"-333"16,0 0-146-16,0 0-195 16,0 0-131-16,0 0 0 15,140-139 0-15,-105 87 0 0,-1-16 0 16,-3-4 0-16,-9-13 0 31,-3-3 0-31,-8 8 0 16,-9 8 0-16,-2 22 0 15,0 15 0-15,0 17 0 16,0 13 0-16,-9 5 0 16,0 5 0-16,0 22 0 0,4 13 0 15,3 14 0 1,2 8 0-16,0 14 0 0,0 8 0 15,5 1 0-15,4 1 0 16,0-6 0-16,6-8 0 16,5-10 0-16,7-13 0 15,11-17 0-15,7-16 0 16,3-16 0-16,4 0-249 0,-6-57-215 16,-15 3-202-16,-19 0-241 0</inkml:trace>
  <inkml:trace contextRef="#ctx0" brushRef="#br0" timeOffset="17507.43">26144 17454 2090 0,'0'0'1339'16,"0"0"-1069"-16,0 0-56 16,0 0-31-16,189-107-183 15,-48 77 0-15,-21 8-222 0,-11 12-800 16</inkml:trace>
  <inkml:trace contextRef="#ctx0" brushRef="#br0" timeOffset="18665.93">27463 16892 2643 0,'0'0'641'0,"0"0"-428"0,0 0 259 32,0 0-345-32,0 0-127 15,0 0 0-15,-8 187 0 16,20-43 0-16,-1 8 0 16,1-28 0-16,-4-35 0 15,-3-35 0-15,-1-18 0 16,3-4 0-16,-2-6 0 15,1-12 0-15,3-14 0 16,4-14 0-16,1-30 0 16,3-10 0-16,3-8 0 15,3 3 0-15,2 9 0 16,2 14 0-16,1 20 0 16,1 16 0-16,4 8 0 0,6 24 0 15,0 8 0-15,11 9 0 16,5-1 0-16,7-6 0 15,6-12 0-15,3-12 0 16,0-14 0-16,-5-4 0 16,-8-18 0-16,-10-16 0 15,-15-8 0-15,-10-10 0 16,-15-2 0-16,-8-5 0 0,0 7 0 16,-16 10 0-1,-13 20 0-15,-4 18 0 0,-7 4 0 16,0 36 0-16,3 14 0 15,8 12 0-15,12 5 0 16,15-5 0-16,2-8 0 16,11-10 0-16,18-18 0 15,4-16 0-15,4-10 0 16,1-4 0-16,-5-24 0 16,-4-8 0-16,-7-8 0 15,-6 0 0-15,-8-1 0 16,0 1 0-16,-8 12 0 15,0 10 0-15,0 16 0 0,0 6 0 16,0 18 0-16,0 23 0 16,6 0 0-16,1 4 0 15,3-1 0-15,4-12 0 16,1-10 0-16,1-8 0 16,2-14 0-16,2 0 0 15,3-14 0-15,1-18 0 16,0 0 0-16,3-6 0 15,0 1 0-15,0 10 0 16,-5 4 0-16,-4 15 0 0,-2 8 0 16,-1 0 0-1,-1 22 0-15,1 9 0 0,3 1 0 16,-1-4 0-16,1 2 0 16,1-12 0-16,-2-10 0 15,1-8 0-15,-1 0 0 16,6-22 0-16,-3-8 0 15,4-10 0-15,1-1 0 16,4 5 0 0,0 4 0-16,2 10 0 0,0 10 0 15,5 10 0-15,-1 2 0 0,4 0 0 16,1 10 0-16,4-2 0 16,3-4 0-16,-1-4 0 15,-1 0 0-15,-5-16 0 16,-9-6 0-16,-8-6 0 15,-10-4 0-15,-8-6 0 16,-5 2 0-16,-3 4 0 16,-16 6 0-16,-6 16 0 15,-2 10 0-15,-2 10 0 16,4 30 0-16,6 8 0 16,9 2 0-16,10 4 0 15,12-6 0-15,28-8 0 16,16-9 0-16,35-30 0 0,-13-1-279 15,-13 0-781-15</inkml:trace>
  <inkml:trace contextRef="#ctx0" brushRef="#br0" timeOffset="19110.16">30752 17151 72 0,'0'0'2409'0,"0"0"-1939"16,0 0-136-16,0 0-9 15,-23-113-114-15,3 109-43 16,-9 4-61-16,-9 14-107 15,-6 17 0-15,-5 14 0 16,1 10 0 0,6 7 0-16,9 4 0 0,13-4 0 15,13-8 0-15,7-10 0 16,18-16 0-16,18-19 0 0,10-9 0 16,1-5 0-1,-5-27 0-15,-4-8 0 16,-11-4 0-16,-9-6 0 0,-9 2 0 15,-7 12 0-15,-2 10 0 16,0 20 0-16,0 6 0 16,0 14 0-16,2 26 0 15,8 10 0-15,5 4 0 16,7 2 0-16,12-1 0 16,-3-15-165-16,-9-18-723 0</inkml:trace>
  <inkml:trace contextRef="#ctx0" brushRef="#br0" timeOffset="19839.36">31378 17137 1654 0,'0'0'330'0,"0"0"219"16,0 0-169-16,0 0-79 16,0 0 20-16,0 0-89 15,0 0-73 1,-98-81-45-16,64 99-58 0,-4 14-56 16,0 17 0-16,5 9 0 15,8 6 0-15,12 2 0 16,13 0 0-16,0-8 0 15,33-8 0-15,12-15 0 16,10-21 0-16,3-14 0 16,3-8-15-16,-8-28-48 0,-11-13 7 15,-8-5 34-15,-14-10 10 16,-7-6 12-16,-6 8 0 16,-4 8 11-16,-3 18 48 15,0 14 39-15,0 17-98 16,0 5 0-16,0 18 0 15,0 19 0-15,0 3 0 16,0 8 0-16,6-4 0 16,5 2 0-16,3-10 0 15,1-10 0-15,3-8 0 16,2-10 0-16,2-8 0 0,3 0 0 16,2-26 0-16,-4-6 0 15,4-4 0-15,-2-4 0 16,0 6 0-16,-3 6 0 15,-4 10 0-15,-2 10 0 16,-1 8 0-16,-1 0 0 16,1 18 0-16,1 12 0 15,-1 10 0-15,-3 2 0 16,-2 2 0-16,-1-4 0 16,-5-10 0-16,2-6 0 15,-4-16 0-15,-2-8 0 16,0 0 0-16,0-18 0 0,0-14 0 15,0-8 0 1,0-8 0-16,6-2 0 0,9 6 0 16,10 4 0-16,2 8 0 15,4 16 0-15,-2 2 0 16,-4 10-179-16,-10-1-379 16,-11 0-678-16</inkml:trace>
  <inkml:trace contextRef="#ctx0" brushRef="#br0" timeOffset="20012.32">31625 16786 3060 0,'0'0'525'0,"0"0"-174"16,0 0-191-16,0 0-160 15,0 0 0-15,0 0-128 16,151 30-803-16</inkml:trace>
  <inkml:trace contextRef="#ctx0" brushRef="#br0" timeOffset="21037.96">32398 16968 1763 0,'0'0'1002'0,"0"0"-544"16,0 0 14-16,0 0-233 16,0 0-77-16,0 0-162 15,-108 125 0-15,89-67 0 0,5-4 0 16,12 0 0-1,2-6 0-15,16-12 0 0,19-14 0 16,5-12 0-16,5-10-9 16,2 0 9-16,-10-20 0 15,0-10 9-15,-13-2-9 32,-6-2 0-32,-10-6 0 0,-5 8 0 15,-3 0 0-15,0 14 0 16,0 5 0-16,0 13 0 15,0 9 0-15,0 19 0 16,0 8 0-16,0 2 0 16,0-2 0-16,0-8 0 15,5-6 0-15,6-10 0 16,2-6 0-16,3-6 0 16,-3-4 0-16,3-14 0 15,-1-4 0-15,3-2 0 0,-1-6 0 16,4 2 0-1,-7 2 0-15,-4 4 0 0,-3 12 0 16,-5 10 0-16,-2 0 0 16,0 14 0-16,0 12 0 15,0 6 0-15,0-2 0 16,0-2 0-16,0-2 0 16,2-12 0-16,10-6 0 15,1-8 0-15,3 0 0 16,1-4 0-16,1-14 0 15,0-4 0-15,-2 0 0 16,-1 0 0-16,-3 4 0 16,-6 8 0-16,-4 2 0 0,-2 8 0 15,0 0 0-15,0 14 0 16,0 8 0-16,0 4 0 16,2-4 0-16,11 0 0 15,3-12-78-15,5-6 7 16,-4-4 29-16,6-4 27 15,-10-26 14-15,-2-2 1 16,-2-12 8-16,-3-10-7 16,-1-5 9-16,0-9 7 15,-1-6-16-15,3 2 17 16,-3 10 3-16,3 16 50 16,-7 20-11-16,2 22-60 15,0 4 0-15,0 36 0 0,-2 22 0 16,0 8 0-16,0 2 0 15,0 2 0-15,0-7 0 16,0-17 0-16,0-10 0 16,0-14 0-16,0-14-18 15,0-8 18-15,0 0 6 16,0-22-6-16,0-6 6 16,5-11-6-16,13 3-1 15,4 4 0-15,9 2-5 16,5 12 6-16,-1 8-113 0,-3 10-110 15,-12 0-160-15,-11 0-579 16</inkml:trace>
  <inkml:trace contextRef="#ctx0" brushRef="#br0" timeOffset="21178.99">32554 16521 2923 0,'0'0'641'0,"0"0"-464"16,0 0-81-16,0 0-96 16,133 46-315-16,-75-20-1260 0</inkml:trace>
  <inkml:trace contextRef="#ctx0" brushRef="#br0" timeOffset="21375.58">33583 17044 2838 0,'0'0'974'15,"0"0"-815"-15,0 0-34 16,0 0-125-16,0 0 0 0,0 0-311 0,0 0-708 16</inkml:trace>
  <inkml:trace contextRef="#ctx0" brushRef="#br0" timeOffset="21675.18">32077 17736 347 0,'0'0'2297'0,"0"0"-1919"32,0 0 182-32,0 0-225 15,0 0-156-15,0 0-179 16,0 0 0-16,196-50 0 0,-27 32 0 0,-1 0 0 31,-39 2 0-31,-47 10 0 16,-37 2-114-16,-12 4-140 15,-13 0-55-15,-28 0-179 16,-35 4 20-16,-13 6-352 0</inkml:trace>
  <inkml:trace contextRef="#ctx0" brushRef="#br0" timeOffset="21911.45">31947 17919 1906 0,'0'0'622'16,"0"0"-49"-16,0 0-218 15,0 0-75-15,0 0-110 16,0 0 20-16,158-31-190 16,-21 9 0-16,37-6 0 15,-16 2 0-15,-31 4 0 16,-47 8 0-16,-42 6 0 0,-2-2 0 16,-9 2 0-16,-10-2 0 15,-15 2 0-15,-2 6-35 16,-4 2-176-16,-7 0-326 15,7 0-702-15</inkml:trace>
  <inkml:trace contextRef="#ctx0" brushRef="#br0" timeOffset="22037.02">33113 17758 3193 0,'0'0'633'0,"0"0"-363"0,0 0-270 16,0 0 0-16,0 0-876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5:42:59.194"/>
    </inkml:context>
    <inkml:brush xml:id="br0">
      <inkml:brushProperty name="width" value="0.05292" units="cm"/>
      <inkml:brushProperty name="height" value="0.05292" units="cm"/>
      <inkml:brushProperty name="color" value="#FF0000"/>
    </inkml:brush>
  </inkml:definitions>
  <inkml:trace contextRef="#ctx0" brushRef="#br0">4533 4672 2020 0,'0'0'648'16,"0"0"-309"-16,0 0-32 15,0 0-32 1,0 0-95-16,27-129-45 16,-27 103-25-16,0-2-28 15,-22 2-82-15,-22 6 0 0,-39 12 0 16,-4 8 0-16,-13 8 0 15,-2 29 0-15,21 8 0 16,8 12 0-16,23 1 0 16,31-2 0-16,19-2 0 15,17-4 0-15,37-1 0 16,19-6 0-16,16 0 0 16,5-1 0-16,-3 4 0 15,-10 0-8-15,-23 4-44 16,-25 0-43-16,-31 1-5 15,-10-4 49-15,-42-4 33 0,-18-5 18 16,-13-10 9-16,-6-10 19 16,-2-8 20-16,5-8-3 15,7-2 5-15,15 0 20 16,14-12 4-16,19 4-74 16,10 0 0-16,15 6 0 15,4 0 0-15,0 2 0 16,0 0 0-16,15 0 0 15,12 8 0 1,12 4 0-16,11-6-47 0,13-6-6 16,11 0 8-16,8-24-22 15,0-16 10-15,-1-11 45 0,-10-5 12 16,-9-2 5 0,-18 6 5-16,-10 10 38 0,-14 12 29 15,-11 14-1-15,-5 8-11 16,-4 8-65-16,0 2 0 15,0 28 0-15,0 12 0 16,0 12 0-16,0 6 0 16,16-1 0-16,13-9 0 15,9-12 0-15,11-14 0 16,7-20 0-16,-1-4 0 16,1-24 0-16,-9-18 0 15,-9-11 0-15,-13-7 0 16,-13-6 0-16,-12 0 0 0,0 6 0 15,-8 6 0-15,-19 16 0 16,-11 18 0-16,-9 17 0 16,-6 3 0-16,-5 35 0 15,-2 13 0-15,8 6 0 16,17 4-179-16,35 6-278 16,17-16-287-16,30-17-461 0</inkml:trace>
  <inkml:trace contextRef="#ctx0" brushRef="#br0" timeOffset="157.47">5371 5324 2184 0,'0'0'946'16,"0"0"-625"-16,0 0 60 16,0 0-195-16,-22 148-108 15,4-86-78-15,-4 8 0 16,-27 21-113-16,4-17-508 15,5-18-1108-15</inkml:trace>
  <inkml:trace contextRef="#ctx0" brushRef="#br0" timeOffset="866.09">8009 4475 2569 0,'0'0'666'16,"0"0"-360"-16,-118-54-63 0,54 52-92 16,-10 2-58-16,-8 40-73 15,-18 33 10-15,10 5-12 16,8 10-18-16,13 8 0 15,29-16 0-15,11 11 0 16,29-11 0-16,13-12 0 0,45-15 0 16,23-17 0-16,10-21 0 15,5-15-29-15,-15-1-52 16,-20-26 20-16,-28-5 16 16,-33-6 40-16,-9 2 5 15,-39 2 8-15,-18 10-8 16,-2 10 18-16,3 12-10 15,11 2 11 1,17 0-11-16,17 12-7 0,17-2 7 16,3 0 5-16,29-4 22 15,14-4 8-15,8-2-16 0,2 0 6 16,-1-6-33 0,-10-8 0-16,-11 4 0 0,-13 2 0 15,-11 4 0 1,-5 4 0-16,-2 0 0 0,0 0 0 31,0 14 0-31,0 14 0 16,-4 12 0-16,2 10 0 0,-1 10 0 0,3 7 0 15,-2 5 0 1,0 0 0-16,0-4 0 16,2-5 0-1,19-18-83-15,17-14-550 0,5-24-604 0</inkml:trace>
  <inkml:trace contextRef="#ctx0" brushRef="#br0" timeOffset="1292.58">9034 4923 2720 0,'0'0'593'0,"0"0"-127"0,0 0-149 15,0 0-317-15,0 0 0 16,0 0 0-16,0 0 0 16,43-2 0-16,-59 50 0 15,5 8 0-15,5 2 0 16,6-6 0-16,0-12 0 16,21-13 0-16,18-18 0 15,7-9 0-15,8-9 0 16,2-24 0-16,-1-7 0 15,-2-6 0-15,-3 0 0 0,-4 4 0 16,-3 6 0-16,-8 9 0 16,1 18 0-16,-3 9 0 15,1 6 0-15,3 28 0 16,0 10 0-16,-2 6 0 16,-8 4 0-16,-7-4 0 15,-11-5 0-15,-9-12 0 16,-9-8 0-16,-29-11 0 15,-45-14-204-15,10-17-307 16,0-10-593-16</inkml:trace>
  <inkml:trace contextRef="#ctx0" brushRef="#br0" timeOffset="1427.2">9368 4470 1809 0,'0'0'1632'0,"0"0"-977"15,0 0-655-15,0 0 0 16,0 0 0-16,0 0 0 16,0 0-18-16,36-21-808 0</inkml:trace>
  <inkml:trace contextRef="#ctx0" brushRef="#br0" timeOffset="2056.71">12009 5027 74 0,'0'0'2339'16,"0"0"-1737"-16,0 0-223 16,13-102-69-16,-13 66-127 15,0-3-84-15,0 3-31 16,-20 8-26-16,-11 10-42 16,-12 12 0-16,-12 6 0 15,-10 24 0-15,-2 21 0 16,3 15 0-16,10 6 0 15,18 0 0-15,23-4 0 16,13-12 0-16,16-14 0 16,24-18 0-16,11-14 0 15,3-4 0-15,-3-22 0 16,-4-10 0-16,-7-8 0 0,-6-2 0 16,-8 0 0-16,-8 8 0 15,-7 10 0-15,-4 12 0 16,-5 12 0-16,-2 2 0 15,5 26 0-15,3 12 0 16,15 4 0-16,12 0 0 16,52-8 0-16,-7-16-311 15,-2-13-607-15</inkml:trace>
  <inkml:trace contextRef="#ctx0" brushRef="#br0" timeOffset="3130.98">13056 5029 492 0,'0'0'1786'0,"0"0"-1120"15,0 0-320-15,0 0-75 16,0 0-105-16,125 76-67 16,-90-76-37-16,1-10-7 15,-1-18 7-15,2-12-26 16,0-16 19-16,10-29-55 0,13-35 0 15,12-40 0 1,-1-11 0-16,-20 33 0 0,-19 40 0 16,-26 54 0-16,-6 17 0 15,0 8 0-15,0 6 0 16,-2 13 0-16,-12 6 0 16,-5 41 0-16,-8 35 0 15,0 32 0-15,9 26 0 16,9-5 0-16,9-31 0 15,0-32 0-15,25-26 0 16,8 1 0-16,13-4 0 0,10-6 0 16,7-19 0-1,-3-14 0-15,0-4 0 0,-8-24 0 16,-11-16 0-16,-9-10 0 16,-12-7 0-16,-13-3 0 15,-7 6 0-15,-5 12 0 16,-22 14 0-16,-6 16 0 15,-5 12 0-15,7 2 0 16,6 22 0-16,17 4 0 16,8 2 0-1,17-2 0-15,30-2 0 0,16-6 0 0,10-6 0 16,3-4 0-16,-7-6 0 16,-15-4 0-16,-19 2 0 15,-18 2 0-15,-14 4 0 16,-3 9 0-16,-13 9 0 15,-12 7 0-15,6 6 0 16,5 1 0-16,11-4 0 16,3-8 0-16,23-6 0 15,19-8 0-15,12-8 0 16,8-6 0-16,5 0 0 16,-5-18 0-16,-2-8 0 15,-8-8 0-15,-8-6 0 0,-8-6 0 16,-7-4 0-16,-9 2 0 15,-11 5 0-15,-9 7 0 16,0 8 0-16,-7 6 0 16,-15 10 0-16,-7 8 0 15,-3 4 0-15,-5 12 0 16,-1 18 0-16,7 12 0 16,6 8 0-1,14 2 0-15,11-2 0 0,15-1 0 0,31-9 0 16,16-8 0-16,15-12 0 15,15-12 0-15,6-8 0 16,5 0 0-16,-5-20 0 16,-9-12 0-16,-14-8 0 15,-10-6 0-15,-18-5 0 16,-14 1 0-16,-12 4 0 16,-13 8 0-16,-8 8 0 15,0 12 0-15,-6 8 0 16,-19 10 0-16,-4 6 0 15,-6 24 0-15,3 10 0 16,10 8 0-16,15 2 0 0,7-1 0 31,23-7 0-31,25-4 0 0,17-10 0 0,11-10 0 16,4-12 0-16,-4-6-9 16,-3-14-348-16,-17-12-391 15,-23 0-352-15</inkml:trace>
  <inkml:trace contextRef="#ctx0" brushRef="#br0" timeOffset="3327.17">13480 4355 2678 0,'0'0'807'0,"0"0"-515"16,122-26-59-16,28 22-147 15,58 4-86-15,37 0 0 16,1 12-86-16,-70-4-613 0,-47-6-1569 0</inkml:trace>
  <inkml:trace contextRef="#ctx0" brushRef="#br0" timeOffset="3500.06">16576 4788 3010 0,'0'0'870'16,"0"0"-748"-16,0 0-113 16,0 0-9-16,0 0-820 0</inkml:trace>
  <inkml:trace contextRef="#ctx0" brushRef="#br0" timeOffset="3925.16">11438 5977 2629 0,'0'0'707'0,"0"0"-232"0,0 0-190 16,0 0-285-16,0 0 0 16,336-64 0-16,-37 54 0 0,65 0 0 15,32 2 0 1,1-4 0-16,13-2 0 0,-13-4 0 16,-37 0 0-1,-55 0 0-15,-64 6 0 0,-73 2 0 16,-68 6 0-16,-52 0 0 15,-30 4 0-15,-11 0 0 16,-7 0 0-16,-47 10-35 16,-15 10-506-16,-12 2-587 0</inkml:trace>
  <inkml:trace contextRef="#ctx0" brushRef="#br0" timeOffset="4286.6">11414 6258 451 0,'0'0'2007'0,"0"0"-1724"16,0 0-116-16,0 0 181 15,173 26-58-15,6-26-86 16,60 0-46-16,43-10-55 15,44-16-18-15,28-8-85 16,26-4 0-16,15-10 0 16,-16 2 0-16,-40 7 0 0,-58 10 0 15,-81 8 0-15,-71 12 0 16,-59 2 0-16,-35 4 0 16,-8 0 0-16,-10 2 0 15,-1 1 0-15,-9 0 0 31,4 0 0-31,7 15 0 0,38 16-44 0,-6-5-584 16,4-7-957-16</inkml:trace>
  <inkml:trace contextRef="#ctx0" brushRef="#br0" timeOffset="4459.64">16090 6276 2428 0,'0'0'1437'0,"0"0"-1206"15,0 0-231-15,0 0 0 16,0 0-574-16</inkml:trace>
  <inkml:trace contextRef="#ctx0" brushRef="#br0" timeOffset="114726.59">4180 8073 424 0,'0'0'227'0,"0"0"-113"16,0 0 13-16,0 0-42 15,0 0 16-15,0 0 63 16,8-2 27-16,-8 2-31 16,0-2-24-16,0 2 32 15,0 0-12 1,0 0 2-16,0 0-7 16,0 0-12-16,0 0 4 0,0 0-23 15,0 0 17-15,0-2-32 16,0 2-28-16,-2-4-12 0,-7 0-40 15,-2 0-14-15,-2-2-1 16,-1 0-8-16,-1 0 20 16,1 2 62-1,3 0 27-15,2 1-11 0,5 2-1 16,0-1-6-16,4 2-7 16,0 0-43-1,0 0 8-15,0 0-6 0,0 0-22 0,0-2 2 31,0 2-17-31,0 0-7 16,0 0 5-16,8 0 1 16,15 0-4-16,10 0 18 15,11 0-19-15,17 0 22 16,32 0-15-16,54 0 3 16,70 0 13-16,41 0-25 15,28 0 0-15,3 0 0 16,-9 0 0-16,15 0 0 15,-6-2 0-15,-8-2 0 16,-20-3 0-16,-32 2 0 16,-38-3 0-16,-50 2 0 15,-45 2 0-15,-38 2 0 0,-20 2 0 16,-5-2 0-16,-6 2 0 16,-7 0 0-16,-11 0 0 15,-5 0 0-15,-2 0 0 16,3 0 0-16,1 0 0 15,4 0 0-15,1 0 0 16,-1 0 0-16,-2 0 0 16,-4 0 0-16,-2 0 0 15,0 0 0-15,-2 0 0 16,0 0 0-16,0 0 0 16,0 0 0-16,0 0-287 0,-6 0-838 15</inkml:trace>
  <inkml:trace contextRef="#ctx0" brushRef="#br0" timeOffset="115363.05">7924 7958 611 0,'0'0'339'16,"0"0"-165"-16,0 0-40 15,0 0-41-15,0 0-29 16,0 0-44-16,0 0-8 0,0 0 5 16,0 0-11-16,0 0-6 15,0 0-83-15</inkml:trace>
  <inkml:trace contextRef="#ctx0" brushRef="#br0" timeOffset="116732.66">3413 8622 2039 0,'0'0'726'16,"0"0"-432"-16,0 0 162 16,0 0-250-16,0 0-85 15,0 0-29-15,0 0-11 16,-4-38 0-16,4 36-81 15,0 2 0-15,0 0 0 16,0 22 0-16,6 20 0 16,11 23 0-16,8 15 0 0,4 8 0 15,2 0 0-15,1-12 0 16,-3-13 0-16,-7-23 0 16,-5-20 0-16,-1-20 0 15,-3-10 0 1,1-38 0-16,4-17 0 0,2-15 0 15,-2-6 0-15,-3 0 0 16,-3 10 0-16,-1 15 0 16,-5 25 0-16,1 22 0 15,0 14 0-15,6 28-45 0,18 55-162 16,-4-7-402-16,-2-4-605 16</inkml:trace>
  <inkml:trace contextRef="#ctx0" brushRef="#br0" timeOffset="116954.4">4175 9029 907 0,'0'0'1747'0,"0"0"-1208"16,0 0-166-16,0 0-94 16,0 0-177-16,0 0-54 15,0 0-37-15,0 4-10 16,0 37 21-16,-5 11-10 15,1 10-12-15,-3 6 15 16,1 0-14 0,1-6-2-16,5-8-91 0,0-9-128 15,0-17-268-15,0-15-796 0</inkml:trace>
  <inkml:trace contextRef="#ctx0" brushRef="#br0" timeOffset="118128.36">3943 8083 1470 0,'0'0'479'0,"0"0"-108"16,0 0 116-16,0 0-202 15,0 0-51-15,0 0-62 0,0 0-56 16,-20-24-82 0,20 24-14-16,-2 0-20 0,-1 14 12 31,1 6-12-31,2 0 0 0,0 0 0 0,0-4 0 16,0-8-57-16,9-6-4 15,7-2 35-15,-1-8 26 16,-1-16 18-16,-1-8-3 15,-3-2 8-15,-10-2 10 16,0 4 9-16,0 10 21 16,-12 12 12-16,-5 10-2 15,-4 4-34-15,3 28-38 0,3 8-1 16,8 4 0-16,7 0-13 16,0-6-4-16,25-8-8 15,6-12-23-15,7-12 12 16,2-6 10-16,-7-4 26 15,-4-18 8-15,-11-6-8 16,-11-4 17-16,-7 0-4 16,-2 0 28-16,-21 6 16 15,-6 8-6-15,-2 12 7 16,2 6-13-16,6 14-45 16,12 22-12-16,14 20-114 0,23-8-446 15,10-12-1080 1</inkml:trace>
  <inkml:trace contextRef="#ctx0" brushRef="#br0" timeOffset="119200.56">7963 7949 1478 0,'0'0'491'0,"0"0"-115"15,0 0 10 1,0 0-99-16,0 0-125 0,0 0-74 16,0 0-24-16,-18-10-49 15,16 10-9-15,-5 8 5 16,0 6-5-16,0 0-6 15,3-3 0-15,0-2-8 16,4-5-15-16,0-4-29 16,0 0 19-16,0 0 33 15,0-6 3-15,0-12 38 16,0-3-19-16,-9 2 11 16,-3-2 9-16,-3 7-27 15,-3 6 40-15,1 6 13 0,-2 2-55 16,1 5-1-16,1 14-12 15,3 7 0-15,5 2-7 16,5 3-1-16,4-7-19 16,0-6-13-16,11-8-22 15,5-8 17-15,-1-2 14 16,1 0 31-16,-3-12 3 16,-3-6 6-16,-6-2 1 15,-4-4 11-15,0 2-10 16,0 1 8-16,0 10-2 15,-10 4 11-15,-3 7 32 16,0 0-55-16,-3 18 1 16,1 11-12-16,4 1 0 0,6 0-2 15,5-2-28-15,0-8-13 16,18-6 2-16,9-10-12 16,-1-4 37-16,-1 0 22 15,-5-18 0-15,-9-4 35 16,-7 0 29-16,-4-2 14 15,0 4-21-15,-6 3-15 16,-11 10-23-16,-4 4 10 16,1 3-29-16,0 7 0 15,15 23-85-15,3 0-198 16,2-8-656-16</inkml:trace>
  <inkml:trace contextRef="#ctx0" brushRef="#br0" timeOffset="120562.83">7785 7990 942 0,'0'0'308'0,"0"0"-138"16,0 0-12-16,0 0-6 15,0 0 3-15,0 0 11 0,0 0 10 16,0 0-37 0,0 0-55-16,0 0-3 0,0 0 18 15,0 0 6-15,0 0 7 16,0 0-33-16,0 0 6 15,0 0 3-15,0 0-7 16,0-4-4-16,0-5-14 16,4-3-29-16,2-4-21 15,5-5-13-15,5 0 0 16,2-5 0-16,4-3 0 16,5-1 17-16,2-2-1 15,4-4 23-15,1 0 9 16,1-2-7-16,2 0 17 0,0-2-8 15,1-1-17-15,2 1 4 16,3 0-17-16,-1 0-1 16,5-2 2-16,-1-2-13 15,6 0-1-15,4-4-6 16,4-2 0-16,4 0 12 16,5 1-13-16,0 3 2 15,5 4 8-15,1 4-10 16,4 4 1-16,5 2 6 15,5 2-6-15,5 2 11 16,22 4-12-16,21 2 1 16,20 11 12-16,-15 10-12 0,-30 1 4 15,-37 5-5-15,-21 12 0 16,6 5-6-16,7 6 6 16,4 2-39-16,-11 0-18 15,-8-6-20-15,-15-4 22 16,-12-6-11-16,-12-6 16 15,-6-4 35-15,-4-4 5 16,-3 2 8-16,0-2 2 16,2 0-71-16,-2 0 19 15,0-2 27-15,0-10-40 16,-12 0 40-16,-5 0 10 0,-6 2 15 16,-4 0 10-16,4 6-1 15,-4 2 29-15,2 2-14 16,2 0-14-16,3 8 4 15,5 14-14-15,4 4 0 16,9 0 2-16,2-2-2 16,0-4-15-16,11-8-17 15,9-6 2-15,2-6 29 16,0 0 1-16,-3-16 2 0,-7-6 28 16,-5-4 25-1,-7-2 39-15,0 4-4 0,0 4-30 16,-11 8 20-16,-3 8-43 15,-1 4-20-15,1 2-11 16,1 20-5-16,5 2-2 16,3 0 1-16,5-2-17 15,0-4 10-15,9-4-55 16,6-8 11-16,3-6 30 16,-3 0 21-16,-3-4 6 0,-5-12 26 15,-3-6 26-15,-4 0 5 16,0 2-34-16,0 4-13 15,-2 6 5 1,-7 6-21-16,-3 4 0 0,-1 18-62 16,1 8-262-16,0-2-611 0</inkml:trace>
  <inkml:trace contextRef="#ctx0" brushRef="#br0" timeOffset="121895.42">10137 7078 1355 0,'0'0'334'0,"0"0"-56"15,0 0 19-15,0 0-86 16,0 0-55-16,0 0 11 0,0 0 14 16,-29-38-71-16,29 38-60 15,0 0-23-15,0 0 15 16,2 0-15-16,19 0 9 15,10 0 46 1,11 0-4-16,16 0-9 0,14 6-20 16,30 2 1-16,31 6-4 15,27 6-17 1,6 5 19-16,-10 4-3 0,-21 4 3 0,-31-5 4 16,-18-4-26-16,-17-2-7 15,-2-2 8 1,11 8-12-1,15 4 3-15,12 6 0 16,0 2-17-16,-2 2 2 16,1 2-3-16,-2 2 0 15,2 5 0-15,-2 1 0 16,0 2 9-16,-6 2-9 16,-9-2 0-16,-7-2 5 15,-11-2-5-15,-7-5-1 16,-10-5 1-16,-6-7 1 0,-10-4 11 15,-5-5-12-15,-4-2 1 16,-5-4-2-16,1-2-2 16,-1 2-6-16,0-2 8 15,1-2-42-15,-3-2-32 16,-1-2-36-16,-5-4-17 0,-3-2-1 16,-4-4 6-16,-5 0 59 15,-2 0 42-15,2 0 22 16,-2-2 1-16,0-8 0 15,0 0 33-15,0 2 59 16,0 0 15-16,0 0 8 16,0 2-8-1,-4 2-14-15,-7 0-8 0,-3 4-37 0,-3 0-26 16,-4 4-22-16,1 18-1 16,0 6-12-16,7 5-40 15,6-1-35-15,7-5 3 16,0-8-5-16,16-7 11 15,6-11 36-15,2-1 24 16,-1-4 18-16,-3-14 47 16,-2-8 4-16,-7-2-11 15,-6-2-19-15,-3 0 0 16,-2 6-3-16,0 8-17 0,-16 12 32 16,-11 4-23-1,-9 8-9-15,-1 22 6 0,1 6-7 16,5 4 0-16,9-1 0 15,11-5-30-15,11-10-19 16,0-10-25-16,21-10-4 16,10-4 59-16,4-8 14 15,-2-19 5-15,-6-6 18 16,-8-7 2-16,-7-3 8 16,-10 1-11-1,-2 4-5-15,-5 10 4 0,-19 12 11 0,-9 16 0 16,-8 4-19-16,-1 30-8 15,0 12 0-15,10 5-2 16,15-1-2-16,13-10 3 16,4-11 1-16,17-10 0 15,14-13 1-15,5-6 7 16,0-6 11-16,-7-20 7 16,-7-8 10-16,-6-4 3 15,-14-2-29-15,-2 1-10 16,-9 7-4-16,-53 8-152 15,-1 10-553-15,-2 8-1688 0</inkml:trace>
  <inkml:trace contextRef="#ctx0" brushRef="#br0" timeOffset="122760.78">7410 7135 1435 0,'0'0'539'16,"0"0"-280"-16,0 0 76 15,0 0 0-15,0 0-98 16,0 0-32-16,0 0-7 15,-64-89-54-15,61 81 9 16,1 4-39-16,-1 0-27 16,3 2-32-16,0 2-55 15,0 0 0-15,0 18 0 0,5 13 0 16,11 6 0-16,4 9 0 16,2-2 0-16,-2-8-9 15,1-7-23-15,-4-11 26 16,-3-10 5-1,-6-8 1-15,-1 0 1 0,-1-10 29 16,2-20-13-16,-2-14-17 16,3-14 0-16,0-15 0 15,-2-3 0-15,2 4 0 16,-5 12 0-16,-2 17 0 16,0 25 0-16,-2 18-8 15,0 9-233-15,2 49-94 0,3-2-425 16,0-6-513-16</inkml:trace>
  <inkml:trace contextRef="#ctx0" brushRef="#br0" timeOffset="123059.58">7737 7070 2205 0,'0'0'588'0,"0"0"-264"15,0 0-95-15,0 0-157 0,0 0-52 16,0 0-13-16,0 0 4 16,114-94-8-1,-93 94-2-15,-6 14-1 0,-4 16 0 16,-8 10 0-16,-3 6 7 16,-3 2-7-16,-15-2 17 15,-4-7 2-15,1-11 29 16,8-12 39-16,9-10-27 15,4-6 0-15,4 0 63 16,32-26-31-16,24-10-65 16,36-16-27-16,53-21-239 15,-18 13-453-15,-12 8-1230 0</inkml:trace>
  <inkml:trace contextRef="#ctx0" brushRef="#br0" timeOffset="123619.98">10118 6288 2170 0,'0'0'685'0,"0"0"-204"15,0 0-178-15,0 0-100 16,0 0-115-16,0 0-38 16,0 0-11-16,-33-16-39 15,39 44 1-15,7 10 7 16,3 10-7-16,-1 7 7 16,1-1-7-16,1-2 0 15,-1-4-1-15,-1-8-14 16,-1-8-19-16,-1-12 2 15,-4-8-2-15,3-12 25 16,-2 0 8-16,1-10 29 0,5-18-7 16,3-8 5-16,-2-12-3 15,5-6-6-15,1-4-17 16,-4 6 16-16,-3 7-17 16,-5 18 1-16,-4 14-1 15,-3 13-49-15,1 2-149 16,8 35-53-16,0-4-452 15,3-2-744-15</inkml:trace>
  <inkml:trace contextRef="#ctx0" brushRef="#br0" timeOffset="124029.24">10634 6585 1620 0,'0'0'1204'16,"0"0"-679"-16,0 0-255 15,0 0-138-15,0 0-90 16,0 0-38-16,0 0-4 16,129-90-12-16,-102 90-40 15,-9 10-43-15,-5 12 20 16,-11 2 18-16,-2 4 24 0,-4 2 23 16,-14-2-1-16,-2-4 11 15,7-6 8-15,6-4-7 16,7-4 4-16,5-4-5 15,24-4 41-15,11-2 1 16,6 0-24-16,3 0-8 16,-2 0-3-16,-9 0-6 15,-6 0 4-15,-15 0-4 16,-5 2 14-16,-12 16 2 16,0 7 17-16,-10 3 26 15,-14 3-27-15,-7 1-22 0,-5-1-11 16,-11 1-3-1,8-10-149-15,7-8-744 0</inkml:trace>
  <inkml:trace contextRef="#ctx0" brushRef="#br0" timeOffset="124802.3">13910 7626 2070 0,'0'0'568'16,"0"0"-199"-1,0 0 113-15,0 0-272 0,0 0-72 0,0 0-98 31,0-43-22-31,0 75 2 0,0 17 2 0,0 9 10 16,4 4-32-16,9 0 0 16,3-8 16-16,-1-11-15 15,1-14-1-15,-3-11 1 16,-4-11 6-16,-2-7 20 16,2 0-9-16,4-16 18 15,7-15-18-15,9-11-15 16,5-8-3-16,3-6 0 15,2 2 0-15,-6 10 0 0,-11 18-84 16,-18 26-120-16,-4 18-399 16,0 14-409-16</inkml:trace>
  <inkml:trace contextRef="#ctx0" brushRef="#br0" timeOffset="125195">14355 7990 2326 0,'0'0'887'0,"0"0"-558"16,0 0-123 0,0 0-112-16,0 0-80 0,0 0-8 15,0 0 5-15,35 127-10 16,-23-87 5-16,-1-4-6 15,7-8 0-15,4-7 0 16,9-14-7-16,8-7 2 16,2 0 5-16,1-16 1 15,-6-8 14-15,-7-6-7 16,-9 0 23-16,-7 2 50 16,-7 6 11-16,-6 6-92 15,0 8 0-15,0 8 0 16,0 0 0-16,-10 18 0 0,-3 18 0 15,2 10 0-15,2 10 0 16,0 9 0-16,0 37 0 16,0-16-158-1,-2-4-650-15</inkml:trace>
  <inkml:trace contextRef="#ctx0" brushRef="#br0" timeOffset="126584.96">13201 8274 1461 0,'0'0'680'15,"0"0"-304"-15,0 0-18 16,0 0-158-16,0 0-125 15,0 0-57-15,0 0 30 16,-12 9 59-16,12 14 45 16,-2 4-11-16,-2 5-51 15,0 7-1-15,-3 7-16 16,-5 8-19 0,2 10 9-16,-7 6-33 0,-2 7-6 15,-1 5-6-15,-3 4-17 0,-1 2 19 16,2 2-20-16,1 0 1 15,4 5 6-15,-1-1-6 16,1 2 8-16,-4-1-9 16,-3-1 0-16,-8 0 0 15,-1-3 0-15,-5-3 0 16,-7 0-3-16,1-2-1 16,-3 0 4-16,-1-1 4 15,0-5-4-15,2-6-6 16,-1-6-24-16,3-8-5 0,-2-6-4 15,7-11-36-15,5-11-9 32,10-10-15-32,9-14-69 0,9-8-25 0,6 0-159 15,0-20-227-15,8-8 93 16,7 0 179-16,1-1-97 16,1 5 215-16,-1 4 189 15,-5 2 314-15,1 2 27 16,-6 0 52-16,-1 2-30 15,-3 4-2-15,-2 2-70 0,0 4-48 16,0 2-114-16,0 2-56 16,0 0-44-16,0 8-23 15,-5 6 3-15,-1 2-9 16,6-2-29-16,0-3-16 16,2-10-40-16,20-1 34 15,7-6 30-15,2-16-3 16,-4-8 24-16,-9-4 0 15,-9 0 0-15,-9 4 17 16,0 8 46-16,-27 12 21 16,-9 10-12-16,-6 0-32 0,1 24-16 31,4 8-24-31,10 2 0 16,14-2 0-16,13-4 0 0,0-6-1 0,25-10-38 15,19-9-13-15,7-3 25 16,5-11-18-16,-7-15 8 15,-9-6 36-15,-14-2 2 16,-14-4 0-16,-12 4 16 16,-4 8 8-16,-25 11 31 31,-10 15 1-31,-3 5-24 16,-2 25-9-16,5 8-24 15,10 4 6-15,17-2-6 16,12-6-8-16,0-10 8 0,22-7-21 15,7-12-7-15,2-5 28 16,-5 0 0-16,-10-10 10 16,-7-8 4-16,-9-2-7 15,0-4 13-15,-2 0-20 16,-34 6-70-16,3 6-236 16,0 10-979-16</inkml:trace>
  <inkml:trace contextRef="#ctx0" brushRef="#br0" timeOffset="127057.16">12878 10792 1267 0,'0'0'1159'0,"0"0"-539"0,0 0-137 16,0 0-192-16,0 0-15 15,0 0-276-15,0 0 0 16,-47-64 0-16,36 114 0 15,6 32 0-15,5 4 0 16,0 7 0-16,14-3 0 16,12-24 0-16,11-1 0 15,2-22 0-15,5-21 0 16,-1-22 0-16,-3-2 0 16,-6-34 0-16,-5-14 0 15,-7-14 0-15,-2-8 0 0,-2-8 0 16,-3-1 0-16,3 7 0 15,-2 18 0-15,-3 20 0 16,-2 24 0-16,5 30-200 16,-3 24-348-16,-1 6-437 0</inkml:trace>
  <inkml:trace contextRef="#ctx0" brushRef="#br0" timeOffset="127394.53">13686 11026 1650 0,'0'0'1240'0,"0"0"-596"0,0 0-318 16,0 0-90-16,0 0-236 15,0 0 0-15,0 0 0 16,-100 57 0-16,100-15 0 16,0-4 0-16,21-8 0 15,12-8-9-15,9-6-12 16,9-10 0-16,3 0 10 15,-1-2-10-15,-4 2 14 16,-9 4-4-16,-7 2-5 16,-14 6-2-16,-17 3 4 15,-2 1 14-15,-29 2 12 0,-17-1 21 16,-10-1 20-16,-2 1-2 16,2-5-51-16,9-4 0 0,11-8 0 15,10-8-60-15,12-20-240 16,3-8-755-16</inkml:trace>
  <inkml:trace contextRef="#ctx0" brushRef="#br0" timeOffset="127552.77">13686 10985 2606 0,'0'0'907'16,"0"0"-653"-16,0 0-43 0,168-46-93 0,-85 32-118 15,-2-1 0-15,-4-1 0 16,-25 4-225 0,-25 2-576-16</inkml:trace>
  <inkml:trace contextRef="#ctx0" brushRef="#br0" timeOffset="129130.73">12360 10493 1377 0,'0'0'404'16,"0"0"-108"-16,0 0 38 15,0 0-104-15,0 0-36 16,0 0-22-16,0 0-12 16,0-32 8-16,0 32 49 15,0 0-70-15,-8 0-48 16,-7 0-24-16,-8 0-48 15,-10 14-7-15,-10 6-20 0,-8 2 0 16,-7 4-2-16,-4 2 2 16,-5-3 0-16,-3-2 9 15,4-2-3-15,-1-3-1 16,0-4-5-16,-1-2 0 16,-2-4-9-16,-3-2-10 15,-12-4-19-15,-22-2 13 16,-29 0-25-16,-25-6 11 15,-5-14 29-15,6-6 8 16,17 0-7-16,18-4 9 16,17 3 0-16,25 4 2 15,15 2 4-15,1 3-5 16,-8-4 0-16,-10-2-1 0,-6-4 0 16,6 4-11-16,16 2-16 15,11 0 26-15,16 0-15 16,11 0 15-16,8-4-19 15,3 0-4-15,5-3 17 16,-4 0 5-16,2-2 2 16,-3-1 0-16,2 0 6 15,-2-2-6-15,2-4 0 16,1 0 1-16,-2-2 7 16,2 0-1-16,-1 1 2 15,3 6 15-15,-6 1-22 16,1 3 31-16,-3 5-15 0,0 4-8 15,-2 4 17-15,2 2-21 16,1 2-6-16,5 2 8 16,-2 2-2-16,4 0 3 15,3 2 6-15,2 2 10 16,3 2 28-16,3 0-37 16,2 2-10-16,2 0 9 15,0 0-15-15,0 0 0 16,0 2-11-16,0 12 11 15,0 0-12-15,0 2 0 16,0-2-22-16,2-4 5 0,2-4-5 16,1-2 20-16,-3-2-7 15,0-2-15-15,-2 0 18 16,0 0-19-16,2-2 37 16,-2-14 7-16,0-4-5 15,0-2 10-15,0 4 13 16,-6 4 11-16,-11 10 8 15,-2 4-11-15,-4 2-18 16,-1 22-4-16,4 8-11 16,4 3 0-16,8 1-1 15,8-4-9-15,0-6-1 0,8-11-40 16,19-6-3-16,2-9 39 16,2 0 15-16,-4-18 2 15,-6-10 5-15,-11-5 7 16,-7 1 25-16,-3-2-12 15,0 4 10-15,-17 6-2 16,0 10-20-16,1 6 10 16,-1 8-7-16,3 0-7 15,3 0-11-15,0 10-5 16,6 4-5-16,5 0 2 0,0-4-16 16,8-2 6-1,13-4-15-15,8-4 9 0,0 0 18 16,-2-4-7-16,-7-10 13 15,-9-2 0-15,-6 0 12 16,-5 0 15-16,0 0-2 16,-9 2 2-16,-12 6-9 15,-2 6-12-15,-6 2 3 16,-2 4-8-16,4 14 0 16,6 4-2-16,17 0-18 15,13-4-127-15,22-4-334 16,0-10-837-16</inkml:trace>
  <inkml:trace contextRef="#ctx0" brushRef="#br0" timeOffset="129856.26">8315 10471 1773 0,'0'0'657'15,"0"0"-316"-15,0 0 138 16,-48-124-186-16,42 100-110 0,-1 6-25 15,5 10-40 1,2 8-53-16,0 0-51 0,0 26-14 16,0 16 0-16,0 10 0 15,2 8 1-15,15-2-7 16,4-7 6-16,4-9-15 16,2-15 1-16,-5-13-11 15,-2-9 16-15,-2-5 8 16,-1-10 1-16,1-22 21 15,3-14-14-15,-2-12 19 16,2-13 4-16,-1-5-30 16,-3 0 0-16,1 14 0 15,-7 18 0-15,-2 27-29 0,1 17-163 16,0 62-78-16,1 5-83 16,1 1-576-16</inkml:trace>
  <inkml:trace contextRef="#ctx0" brushRef="#br0" timeOffset="130200.82">9007 10560 1746 0,'0'0'885'16,"0"0"-415"-16,0 0-112 0,0 0-120 15,0 0-131-15,0 0-61 16,0 0-29-16,-50 44 10 15,33 12 30-15,0 10-26 16,3 4-7-16,8-2-18 16,6-10-4-16,0-12-4 15,16-13-7-15,10-15 9 16,10-12-1-16,2-6 4 16,2-8-3-16,-7-20 1 15,-6-7 0-15,-11-2 17 16,-14-2-9-16,-2 5 30 15,-12 8-16-15,-19 12-23 16,-11 12 0-16,-3 2 0 0,-1 22 0 16,6 12 0-16,22 20 0 15,11-9-191-15,7-16-855 0</inkml:trace>
  <inkml:trace contextRef="#ctx0" brushRef="#br0" timeOffset="131567.31">7771 7997 1326 0,'0'0'314'0,"0"0"-76"0,0 0 127 16,0 0-97-16,0 0-85 31,0 0 18-31,0 0 6 0,2-14 13 0,-2 14-63 16,0 0-49-16,0 0-30 15,0 0-43-15,0 0-10 16,0 16-17-16,0 6-7 0,5 10 17 31,8 8-2-31,2 4-8 16,6 6 4-16,3 1-5 15,5-1 10-15,0 0-11 16,0-5-6-16,-2 2 3 16,-3-5-3-16,-4-2-4 15,1-2 4-15,-4 2 1 16,3 1 26-16,-1-1-7 15,0 2-4-15,4-2 2 16,-3 0-18-16,-1-6-1 16,0 0 1-16,-2-4 0 15,1 0 14-15,-3 0-8 0,1 2 3 16,3-2 4-16,-2 0-13 16,3 2-1-16,5-1 1 15,-1 1 0-15,2-1 10 16,1 0-10-16,-2-1 1 15,-2-2-1-15,-2-4 0 16,0 0-2-16,-3 0 2 16,-1-2 0-16,-1 0 4 15,1 0-4-15,2 0 1 16,0 3-1-16,4-1-1 16,-1-1 0-16,1 4-1 0,-2-5 2 15,-2 0 2 1,-1-4-2-16,-5-2 1 0,2-2-1 15,-1-2-2-15,1 0 1 16,1-4-5-16,1 2 6 16,1-2-6-16,3 0 6 15,-4-2 0-15,1 2 0 16,0 0-10-16,0 0 10 0,0-2-6 16,1 0-6-1,2 0 11-15,-4 0-26 0,3-2 10 16,-3 2 8-16,-4-2-10 15,-1 0 17-15,-2 0-4 16,-3-2 3-16,-1 2 2 16,-2 0 2-16,4 0-1 0,0 0 0 15,-1 2 0 1,1-2 0-16,4 3-1 0,-5-4 1 16,1 3 0-1,-3-4 0-15,0 2 0 16,-1-4 5-16,-2 0-5 15,-2 0-1-15,3 0 1 0,-3 0-11 16,0 0-31-16,4-8-130 16,-2-12-325-16,0-3-876 0</inkml:trace>
  <inkml:trace contextRef="#ctx0" brushRef="#br0" timeOffset="131690.41">9337 9641 2469 0,'0'0'0'0,"0"0"-408"0</inkml:trace>
  <inkml:trace contextRef="#ctx0" brushRef="#br0" timeOffset="132536.29">5162 7532 1918 0,'0'0'554'0,"0"0"-204"15,0 0 6-15,0 0-95 16,0 0-141-16,0 0-35 15,0 0-29-15,-7-12-37 16,7 16 1-16,0 7-19 16,9 0-1-16,7-1 1 15,6-6-1-15,1-4 24 16,0 0-23-16,-2-4 10 16,-3-14 14-16,-7-5-23 15,-5 0 40-15,-6-4-12 16,0 3-2-16,0 4 13 0,-15 4-31 15,-3 4 2-15,-5 8 26 16,2 4-22-16,-2 0-3 16,1 14-13-16,4 12-1 15,2 4-7-15,6 6 4 16,7 1-8-16,3 1 12 16,5 0-11-16,19-6 10 15,10-6-16-15,8-6-17 16,7-10 11-16,4-8-31 0,1-2-28 15,-7 0-70 1,4-24-83-16,-15 2-228 0,-12 2-363 16</inkml:trace>
  <inkml:trace contextRef="#ctx0" brushRef="#br0" timeOffset="132764.03">5684 7561 1984 0,'0'0'703'0,"0"0"-240"16,0 0-123-16,0 0-180 16,0 0-106-16,0 0-35 15,0 0-19-15,0-4 0 0,0 19 18 16,0 6 15-16,2 6 26 16,-2 5-14-16,0 6-6 15,0 2-11-15,0 2-28 16,0 0-24-16,0 11-142 15,0-13-325-15,0-11-508 0</inkml:trace>
  <inkml:trace contextRef="#ctx0" brushRef="#br0" timeOffset="133894.59">9041 7579 1056 0,'0'0'585'16,"0"0"-264"-16,0 0 31 0,0 0-36 16,0 0-55-16,0 0-102 15,0 0-54-15,0 0-20 0,0-1-10 16,0-2 16-16,0 2 22 15,3-5-37-15,1-5-2 16,2-4-43-16,3-6-31 16,-3-7 12-16,2-2-12 15,-6-4 0-15,-2 0 6 16,0 0-6-16,0 6 12 16,-14 4 8-16,-1 10-10 0,-5 4 31 15,-3 8-22-15,-1 2-5 16,-5 2 4-16,0 20-17 15,2 8 7-15,7 6-1 16,9 6-6-16,9 0 21 16,2-2-22-16,7-2 6 15,22-3 10-15,10-9-15 16,11-7-2-16,4-10-8 16,0-9-60-1,-4 0-20-15,-10-14-104 0,-9-24-68 0,-11 4-248 16,-11 2-275-16</inkml:trace>
  <inkml:trace contextRef="#ctx0" brushRef="#br0" timeOffset="134162.91">9339 7488 2039 0,'0'0'716'15,"0"0"-340"-15,0 0 103 0,0 0-359 16,0 0-51-1,0 0-54-15,0 0-15 0,60 0 11 16,-35 0-11-16,2 18 0 31,-4 9-8-31,-6 5 16 16,-11 5-6-16,-6 1-2 16,0-2 0-16,-8-4 25 15,-10-6 0-15,5-6 17 16,4-8 9-16,7-8-31 15,2-4 5-15,11 0-8 16,44-10-17-16,68-34-66 16,-7 4-496-16,7-3-2289 0</inkml:trace>
  <inkml:trace contextRef="#ctx0" brushRef="#br0" timeOffset="134622.43">11737 7658 1303 0,'0'0'1159'0,"0"0"-526"16,0 0-171-16,0 0-224 15,0 0-101-15,0 0-73 16,0 0-49-16,0-18-7 16,0 14 7-16,11-4-15 15,0-5 14-15,0-2-13 16,-2-2 0-16,-4-2 15 0,-5 1-16 16,0 0 0-16,-5 1 11 15,-19 5-10-15,-9 5 17 16,-8 7-18-16,-5 0 0 15,-2 11-8-15,6 21 7 16,7 11 1-16,12 7 6 16,15 2-3-16,8 0-3 15,11-4 0-15,24-10 0 16,12-10 0-16,9-14-24 16,1-14-78-16,-1 0-131 15,-4-40-223-15,-17 0-278 0,-14 0-644 16</inkml:trace>
  <inkml:trace contextRef="#ctx0" brushRef="#br0" timeOffset="135032.15">12044 7762 1367 0,'0'0'1061'15,"0"0"-510"-15,0 0-262 16,0 0-25-16,0 0-144 0,0 0-93 15,0 0-21-15,98-12-6 16,-73 12 0-16,-3 0-6 16,-4 10-8-16,-7 8-2 15,-6 2-20-15,-5 2-26 16,0 0 31-16,-9 0 25 16,-5-4 6-16,1-4 7 15,7-3-6-15,3-8 6 16,3 0-7-16,0-2 8 15,7-1 8-15,15 3 20 16,7-3-16-16,4 4-5 0,0 0-15 16,0 3 2-1,-8 8-2-15,-4 3-14 0,-10 3 12 16,-11 6 1-16,0 1 1 16,-9-2 14-16,-18 0-2 15,-6-6 15-15,-7-2 0 16,-3-8-18-16,-10-8-9 15,13-2-102-15,8 0-622 0</inkml:trace>
  <inkml:trace contextRef="#ctx0" brushRef="#br0" timeOffset="135798.31">13742 9942 1667 0,'0'0'719'16,"0"0"-360"-16,0 0 13 16,0 0-133-16,0 0-77 15,0 0-48-15,0 0-48 0,-6-68-21 16,14 41-25-16,6-6 14 16,1-7 23-16,-3-9 6 15,-3-7 5-15,-5-4-19 16,-4-2-32-16,0 1 10 15,0 11-18-15,-13 13 0 16,-7 12-9-16,-1 18 0 16,-6 7 0-16,-2 19 0 15,-2 26 0-15,5 13 0 16,8 12 0-16,12 2 0 0,6 0 0 16,12-4 0-1,24-11 0-15,11-11 0 0,7-12 0 16,4-16 0-1,-3-14 0-15,9-8-150 16,-12-22-340-16,-14-2-768 0</inkml:trace>
  <inkml:trace contextRef="#ctx0" brushRef="#br0" timeOffset="136065.81">14224 9659 2297 0,'0'0'910'0,"0"0"-438"0,0 0-206 15,0 0-115-15,0 0-151 16,0 0 0-16,0 0 0 16,-36 84 0-16,24-35 0 15,-1-4 0-15,-3-2 0 16,1-9-27-16,7-8-53 16,2-12 41-16,6-8 12 15,0-6-1-15,14 0 16 16,15 0 0-16,7-12 12 0,6 2-2 15,1 2 1-15,-1 6-47 16,-7 2-123-16,1 0-204 16,-12 8-414-1,-8 2-296-15</inkml:trace>
  <inkml:trace contextRef="#ctx0" brushRef="#br0" timeOffset="136223.46">14444 9883 905 0,'0'0'1037'16,"0"0"-451"-16,0 0-60 15,0 0-201-15,0-109-31 16,0 100-62-16,-2 9-41 0,-5 0-191 16,-4 28 0-16,0 12 0 15,-2 14 0 1,3 9 0-16,2 9 0 0,3 30 0 16,3-15-116-16,-4-13-779 0</inkml:trace>
  <inkml:trace contextRef="#ctx0" brushRef="#br0" timeOffset="136932.12">9460 11109 1422 0,'0'0'345'16,"0"0"56"-16,0 0-42 15,0 0-21-15,0 0-78 16,0 0-60-16,134 10-51 16,-106-6-33-16,6-4-38 15,4 0-27-15,2-6-20 16,-2-14-14-16,-5-6-2 15,-8-4-6-15,-14 0-2 16,-9-2 13-16,-2 2-20 16,-16 6 11-16,-15 5 5 0,-6 12 1 15,-9 7 4-15,0 7-15 16,-1 27-6 0,7 12 3-16,11 9-3 0,14 3 0 15,15 0 5-15,6-4 1 16,36-8 15-16,21-10-9 15,15-14-1-15,7-12-11 16,1-10-23-16,1-11-109 16,-20-18-340-16,-24-3-658 0</inkml:trace>
  <inkml:trace contextRef="#ctx0" brushRef="#br0" timeOffset="137230.67">10278 11145 1743 0,'0'0'989'0,"0"0"-433"16,0 0-282-16,0 0-104 15,0 0-124-15,0 0-31 16,0 0-10-16,0 102-5 16,8-71-1-16,15-6-1 15,6-3-16-15,9-8 18 16,4-3-8-16,1-3-1 15,-6-2 8-15,-8 2-10 16,-9 2 11-16,-9 0-1 16,-11 6 1-16,0-1 2 0,-20 6 4 15,-15-1 4-15,-10-2-7 16,0-2-3-16,1-4-49 16,-1-12-149-16,14-6-154 15,12-16-578-15</inkml:trace>
  <inkml:trace contextRef="#ctx0" brushRef="#br0" timeOffset="137395.7">10449 11185 713 0,'0'0'2017'0,"0"0"-1487"16,0 0-311-16,0 0 3 0,143-28-122 16,-66 14-97-1,31-14-3-15,-21 2-484 0,-23-2-1290 0</inkml:trace>
  <inkml:trace contextRef="#ctx0" brushRef="#br0" timeOffset="138152.51">7370 9324 1707 0,'0'0'586'16,"0"0"-326"-16,0 0 98 15,0 0-162-15,0 0-81 16,0 0-53-16,0 0 18 16,0 0 33-16,4-8-32 15,10-4-9-15,3-4-27 16,6-6-21-16,-1-6-4 16,1-2-20-16,-6-2 0 0,-3 2 15 15,-8-1-15-15,-6 2 15 16,0 4-5-16,-8 6-8 15,-15 6 19-15,-4 9-11 16,-4 4-9-16,-2 7 7 16,-5 22-7-16,0 10-1 15,6 9 5-15,13 2 2 16,7 2 10-16,12-4-16 16,6-4 6-16,25-10 7 15,13-7-14-15,10-12-14 0,8-11-55 16,0-4-186-1,5-9-242-15,-21-14-327 0,-15 3-1238 16</inkml:trace>
  <inkml:trace contextRef="#ctx0" brushRef="#br0" timeOffset="138562">7960 9266 1894 0,'0'0'593'0,"0"0"-254"0,0 0 4 16,0 0-114-16,0 0-75 16,0 0-67-16,0 0-33 15,-49 62-10-15,25-18 10 16,-1 9 0-16,6 3-38 15,3 0-8-15,9-2 8 16,7-6-16-16,0-8 0 16,25-8-16-16,6-12-11 0,4-9 3 15,7-11-12-15,-1 0 7 16,-5-17 28 0,-7-9 1-16,-10-4 16 0,-9-2 13 15,-10 0 2-15,0 4 10 16,-12 8-4-16,-15 7 25 15,-6 13-4-15,-7 7-43 16,-2 29-15-16,1 12-84 16,6 28-210-16,10-13-595 15,14-12-1279-15</inkml:trace>
  <inkml:trace contextRef="#ctx0" brushRef="#br0" timeOffset="142655.59">18080 6828 1713 0,'0'0'555'16,"0"0"-231"-16,0 0 185 15,0 0-193-15,0 0-114 16,0 0-62-16,0 0 11 15,-8-99-52-15,8 81-12 16,0 2-87-16,6 0 0 16,14 2 0-16,4 4 0 15,3 6 0-15,4 4 0 16,0 2 0-16,-2 26 0 16,3 15 0-16,-6 11 0 0,-1 8 0 15,-4 6 0 1,-8 0 0-16,-7-6 0 0,-4-8 0 15,-2-11 0-15,0-14 0 16,0-11 0-16,0-10 0 16,0-8-3-16,0 0 3 15,0-19 3-15,0-17-3 16,10-17 0-16,3-7 0 16,5-6 0-16,-1 2 0 15,1 10 0-15,-2 12 0 0,-5 13 0 16,-2 11 0-16,-3 8 0 15,1 9 0-15,5 1 0 16,5 1 0-16,8 24 0 16,6 11 0-16,2 11 0 15,3 12 0 1,-7 9 0-16,-5 4 0 0,-3-4 0 16,-10-5 0-16,-5-13 0 15,-4-14 0-15,-2-12 0 16,0-8 0-16,0-10-12 15,0-6-65-15,18-14-65 16,3-18-336-16,2-6-913 0</inkml:trace>
  <inkml:trace contextRef="#ctx0" brushRef="#br0" timeOffset="142955.1">19404 6886 1994 0,'0'0'875'0,"0"0"-425"16,0 0 10-16,0 0-252 16,0 0-99-16,0 0-109 15,0 0 0 1,78-30 0-16,-29 24 0 0,6 2 0 15,4 0-33-15,-8 2-152 16,-11 2-67-16,-15 0-36 16,-19 0-173-16,-6 3 121 15,-38 24 145-15,-7-1-363 16,-1 0-951-16</inkml:trace>
  <inkml:trace contextRef="#ctx0" brushRef="#br0" timeOffset="143127.49">19444 7100 1237 0,'0'0'631'0,"0"0"-130"15,0 0 5-15,0 0-172 16,0 0-102-16,0 0-108 16,0 0-22-16,93 2-39 15,-33-5-31 1,8-1-19-16,-1-1-13 0,-7 3-42 16,-14-2-138-16,-32 0-178 15,-14 1-324-15,-5 0-472 0</inkml:trace>
  <inkml:trace contextRef="#ctx0" brushRef="#br0" timeOffset="145030.47">20837 6495 1605 0,'0'0'622'15,"0"0"-299"-15,0 0 150 16,0 0-250-16,0 0-14 16,0 0-68-16,0 0-25 15,-25-52-20-15,3 52-56 16,-10 6-14-16,-10 16 10 15,-9 12 19-15,-7 10 13 16,-2 10-25-16,4 8-23 16,5 4-20-16,10 6 0 15,18 1 0-15,11-1 0 16,12-4 0-16,4-6 0 0,29-5 0 16,13-11 0-16,5-12 0 15,9-10 0-15,5-12 0 16,2-8-14-16,-7-4-14 15,-8-6 27-15,-9-18-2 16,-16-6 3-16,-12-8 16 16,-12-5-10-16,-3 3 18 15,-13 4-24-15,-16 6 0 16,-11 10 0-16,-5 14 0 16,-6 6 0-16,-3 16 0 15,5 20 0-15,3 10 0 0,12 5 0 16,14-4 0-16,20-4 0 15,44-17-278-15,18-12-363 16,10-14-935-16</inkml:trace>
  <inkml:trace contextRef="#ctx0" brushRef="#br0" timeOffset="145188.76">21346 7080 2569 0,'0'0'813'0,"0"0"-528"16,0 0-134-16,0 0-151 16,0 0-497-16,0 0-1115 15</inkml:trace>
  <inkml:trace contextRef="#ctx0" brushRef="#br0" timeOffset="146865.03">18427 8436 834 0,'0'0'513'16,"0"0"-208"-16,0 0 18 15,0 0 45-15,0 0-59 16,0 0-45-16,0 0 19 16,-4-14 3-16,0 8-95 15,2 0-55-15,0-3-43 16,2 0-19-16,0-1-25 16,0-4-38-16,4 0-11 0,12-2 5 15,-1 2-4 1,3 4 10-16,2-1-4 0,-2 8-1 15,-1 3-3 1,4 0-3-16,-1 7-4 0,5 22 4 16,4 9 0-16,-1 12 12 15,-1 10-11-15,-7 2-1 16,-7 0 0-16,-8-6-13 16,-5-5-4-16,0-13 8 15,0-10 9-15,-9-8 6 16,2-12-5-16,5-6-1 15,0-2 11-15,0-4-11 16,2-16 0-16,0-12 0 0,0-8 0 16,0-8 4-1,8-5-4-15,13 1 0 0,3 2-1 16,2 4-8-16,-1 10 4 31,-2 7 4-31,-5 11 2 0,-3 5 5 0,-2 7-6 16,-1 2 1-16,-2 4 8 15,-1 0-9-15,5 0-5 16,1 14 5-16,3 13 1 16,3 12 22-16,0 11-11 15,4 8-12-15,-2 2 0 16,-3 0 0-16,-3-6 0 0,-3-7 0 16,-5-11 0-16,-3-12 0 15,-1-10 0 1,-3-8 0-16,-2-2 0 0,2-4 0 15,-2 0 0-15,0 0 0 16,2 0 0-16,-2 0 0 16,0-6 0-16,0 2 0 15,0 0 0-15,0 2 0 16,0 2 0-16,0 0 0 16,0 0 0-16,0 0 0 15,0 0 0-15,0 0 0 0,0 0 0 16,0 0 0-1,0 0 0 1,0 0 0-16,0 0 0 0,0 0 0 0,0 0 0 16,0 0 0-16,0 0 0 15,0-4 0-15,0-8 0 16,2-2-155-16,-2-4-665 0</inkml:trace>
  <inkml:trace contextRef="#ctx0" brushRef="#br0" timeOffset="147763.26">19042 8740 1086 0,'0'0'330'15,"0"0"-139"-15,0 0-21 16,0 0-51-16,0 0-28 16,0 0 36-16,0 0 34 15,-12-9 69-15,12 7-10 16,0-2 24-16,0 1-23 0,0-2-79 16,0-1-43-16,0-2-39 15,0-2-30-15,0-2-3 16,0-2-15-16,6-4-3 15,3-3 17-15,-2-1 10 16,2-4 27-16,-3-2 21 16,1 0-15-16,-3 2-11 15,1 2-1-15,0 2-12 0,-3 2 11 16,0 4-23-16,0 0-33 16,0 2 0-1,0 2 0-15,5 2 0 0,2 0 0 16,4 2 0-16,6 2 0 15,2-2 0-15,6 4 0 16,0 1 0-16,6 3 0 16,1 0 0-16,-1 0 0 15,0 4 0-15,-6 9 0 16,-2 3 0-16,-7 6 0 16,-3 6 0-16,-3 8 0 0,-1 6 0 15,-5 4 0-15,-4 6 0 16,1 2 0-16,-1 1 0 15,-2-3 0-15,0-8 0 16,2-8 0-16,1-8 0 31,-1-10 0-31,0-8 0 0,-2-6 0 0,0-2 0 16,0-2 0-16,0 0 0 16,5 0 0-16,5-26-149 15,-1 0-470-15,1-4-983 0</inkml:trace>
  <inkml:trace contextRef="#ctx0" brushRef="#br0" timeOffset="149223.6">17989 2673 1288 0,'0'0'318'0,"0"0"-24"0,0 0 53 16,-4-117-39-16,4 73-11 16,2-2-30-16,8 0-5 15,2 4-38-15,1 6-50 16,-1 8-21-16,-3 8-78 15,-1 10-41-15,3 10-8 16,5 0-25-16,4 23-1 16,4 24 7-16,5 15-7 15,0 10 10-15,-6 6-10 16,-7-2 0-16,-10-7 2 16,-4-11-2-16,-2-16 0 15,0-14 0-15,0-12 9 16,0-10-9-16,0-6 0 15,0-4 0-15,0-24 0 0,9-14 0 16,9-16 0-16,4-10 0 16,0-2 0-16,1 3 0 15,-6 15 0-15,-5 20 0 16,-3 22 0-16,-3 10 0 16,6 18 0-16,5 24 0 15,8 10 0-15,2 7 0 16,4 1 0-16,-2-6 0 15,-2-12 0-15,-10-10-39 16,-3-14 4-16,-8-12 22 0,1-6 13 16,-3-8 41-16,10-24-20 15,3-16-21-15,10-13 17 16,7-2-16-16,-1 0-1 16,-4 13 0-16,-6 20 7 15,-3 22-7-15,-1 8 0 16,0 34 0-16,3 20 0 15,-2 9 0-15,2 3 0 16,-4-4 0-16,0-8 0 16,-4-10 0-16,-4-12-17 15,-1-14-109-15,5-14-93 16,15-18-156-16,0-18-325 0,0-8-469 0</inkml:trace>
  <inkml:trace contextRef="#ctx0" brushRef="#br0" timeOffset="149367.47">19389 2496 2386 0,'0'0'855'0,"0"0"-499"15,0 0-149 1,0 0-153-16,0 0-51 16,150-20-3-16,-65 8-273 15,-13 2-383-15,-23 4-430 0</inkml:trace>
  <inkml:trace contextRef="#ctx0" brushRef="#br0" timeOffset="149494.21">19549 2703 1629 0,'0'0'899'0,"0"0"-519"16,0 0-109-16,0 0-77 16,229-21-156-16,-75-8-38 15,-16 0-473-15,-27 1-631 0</inkml:trace>
  <inkml:trace contextRef="#ctx0" brushRef="#br0" timeOffset="150234.04">20700 2530 2914 0,'0'0'821'16,"0"0"-460"-16,0 0-361 15,0 0 0-15,0 0 0 0,0 0 0 16,0 0 0 0,129-96 0-16,-86 84 0 15,-9 4 0-15,-7 6 0 0,-8 2 0 16,-5 0 0-16,-3 8 0 16,3 18-9-16,-4 8 9 15,1 9 1-15,-1 3 7 16,-6-1-8-16,-4-2 0 15,0-7 0-15,0-12 0 16,-4-6 0-16,-4-12 0 16,4-6 0-16,4 0 0 15,0-20 0-15,0-14 0 16,2-11 0-16,16-6 0 0,5-3 0 16,-4 1 0-16,2 11 0 15,-4 12 0-15,-3 18 0 16,-1 12 0-1,1 6 0-15,5 28 0 0,-1 8 0 16,3 8 0-16,-4 0 0 16,-1-5 0-16,-3-9-11 15,-4-10-67-15,0-10 8 16,-2-10-2-16,1-6 6 16,6 0 28-16,6-16 32 15,4-10-1-15,6-8 7 16,1-2 0-16,0 0 1 15,-4 1 7-15,-7 11-7 0,-9 10 28 16,-5 12 39-16,-6 2-40 16,0 16-20-16,0 18 4 15,3 6-6-15,6 5-5 16,6-4-1-16,10-6-13 16,8-11-10-16,7-14 9 15,5-10 14-15,-1 0 14 16,-4-24-2-16,-3-8 33 15,-8-4-2-15,-10-9 14 16,-7-3 8-16,-12-4-65 0,0 4 0 16,-10 6 0-1,-19 16 0-15,-11 20 0 16,-6 6 0-16,-5 26 0 16,1 16 0-16,21 20-272 15,14-10-369-15,15-12-601 0</inkml:trace>
  <inkml:trace contextRef="#ctx0" brushRef="#br0" timeOffset="150391.69">22316 2581 3094 0,'0'0'655'0,"0"0"-541"15,0 0-114-15,0 0-555 16,0 0-1384-16</inkml:trace>
  <inkml:trace contextRef="#ctx0" brushRef="#br0" timeOffset="150927.73">22809 2386 2624 0,'0'0'898'16,"0"0"-618"-16,0 0-80 0,0 0-142 15,0 0-50-15,0 0-8 16,-37 128-24-16,53-90-51 16,9-6-6-16,4-10-24 15,2-9 9-15,0-13 34 16,1 0 55-16,-8-9 7 16,-2-14 13-16,-6-5 11 15,-7-8 26-15,-9-1-25 16,0-3 10-16,-7 4-11 15,-13 6 21-15,2 8 4 16,7 10-34-16,11 10-15 0,4 2-1 16,39 0-101-1,42 0 55-15,3 0-68 0,11-20-92 16,-1-12 60-16,-32-16 60 16,-5-15 87-16,-28-9 6 15,-24-10 108-15,-9-4 90 16,-18 0-48-16,-17 5-42 15,-4 15 0-15,6 18-29 16,4 26 26-16,9 22-111 16,4 24 0-16,8 58 0 0,6 52 0 15,2 55 0-15,0 18 0 32,0-5 0-32,0-21 0 0,0-33 0 0,-12-8 0 15,-1-25 0-15,2-27 0 31,4-26 0-31,2-14 0 16,3-1 0-16,0-10-65 16,0-6-113-16,2-31-121 15,0-14-20-15,0-21-693 0</inkml:trace>
  <inkml:trace contextRef="#ctx0" brushRef="#br0" timeOffset="151053.2">23285 2815 1667 0,'0'0'861'15,"0"0"-278"-15,0 0-255 16,0 0-98-16,69-112-134 16,11 76-96-16,-4 8-273 15,-6 2-622-15</inkml:trace>
  <inkml:trace contextRef="#ctx0" brushRef="#br0" timeOffset="152728.21">24058 2599 1603 0,'0'0'987'16,"0"0"-419"-16,0 0-334 15,0 0-20-15,0 0-95 16,0 0-80-16,0 0-5 15,143-43-33-15,-97 33 8 16,2-2 16-16,-11-6-24 16,-6-6 13-16,-10-2 67 0,-15-2-6 15,-6-2-26-15,-2 4-22 16,-27 6-11-16,-9 14-16 0,-11 6 0 16,-7 20 0-16,3 24 0 15,6 12 0-15,16 10 0 16,20 1 0-1,11-5 0-15,33-6 0 0,45-10 0 16,38-14 0-16,31-22-14 16,-7-10-41-16,-26-2 23 15,-38-16-10-15,-23-6 15 0,5-8 27 16,0-8 0 0,2-8 6-16,-12 0 3 0,-15 1 18 15,-16 10 33-15,-12 8 8 16,-5 11-68-16,-9 10 0 15,-22 8 0-15,-9 0 0 16,-7 24 0-16,-2 12 0 16,4 10 0-16,7 5 0 15,14-1 0-15,13-2 0 16,11-8 0 0,6-6 0-16,30-12 0 0,9-14 0 15,6-8 0-15,0-10 0 16,-5-26 0-16,-5-18 0 0,-7-27 0 15,-5-37 0-15,-5-36 0 16,-11-7 0-16,-11 31 0 16,-2 40 0-1,-2 50 0-15,-11 22 0 0,-3 6 0 16,-2 12 0 0,-1 2 0-16,0 42 0 0,2 36 0 15,5 37 0-15,12 25 0 16,2-10 0-16,25-27 0 15,5-36 0-15,3-26 0 16,17 1 0-16,12-2-8 16,17-4-92-16,0-18-7 15,4-12 35-15,-8-8 32 0,-11-14 39 16,-10-22 1-16,-12-14 1 16,-10-9 41-16,-12-5-12 15,-15 2 5-15,-7 6 40 16,-7 14-3-1,-22 14-21 1,-8 18-29-16,-11 10-22 0,0 10 0 0,3 22 0 16,5 6 0-16,15 2 0 15,14-2 0-15,11-6 0 16,5-7-18-16,24-10-24 0,6-6 21 16,3-9 11-1,3 0 10-15,-6-10 12 0,-6-8 1 16,-5-4 53-16,-6 4-66 15,-7 1 0-15,-4 7 0 16,-4 6 0-16,-3 4 0 16,0 4 0-16,0 24 0 15,0 17 0-15,2 13 0 32,2 28 0-32,0 24 0 0,1 27 0 0,-5 5 0 15,0-26 0-15,0-28 0 0,-2-31 0 16,-5-11 0-1,-5 4 0 1,2-2 0-16,-6-2 0 16,0-16 0-16,-4-16 0 15,-6-12 0-15,-5-2 0 16,-10-22 0-16,1-20 0 16,3-18 0-16,10-26 0 15,25-35 0-15,21-31 0 16,47-11 0-16,11 25 0 15,-6 34-15-15,-19 42 6 16,-5 12 9-16,1-3-6 16,2 1 4-16,-4 2 2 15,-11 14 9-15,-12 8 14 0,-9 8-23 16,-5 8 0-16,-7 4 0 16,-2 4 0-16,0 4 0 15,0 0 0-15,-9 0 0 16,-7 6 0-16,-7 14 0 15,0 6 0-15,2 8 0 16,5 2 0-16,12 2 0 16,4 0 0-16,14-3 0 15,24-8 0-15,17-4 0 16,12-13 0-16,6-10 0 16,1 0 0-16,-5-19 0 15,-11-14 0-15,-11-12 0 0,-14-7 0 16,-11-6 0-16,-10 0 0 15,-12 8 0-15,0 10 0 16,-14 14 0-16,-13 13 0 16,-4 10 0-16,-2 3 0 15,8 6 0-15,8 13 0 16,13 8 0-16,4-1 0 16,19 0 0-16,22 2 0 15,12-2 0-15,5 2 0 0,0 0 0 16,-2-2-12-16,-5 2-14 15,-11 3-8-15,-13-2 16 16,-10 3 6-16,-13 1 4 16,-4-3 8-16,-6 0 8 15,-19-8 7-15,-3-2 18 16,-3-8-33-16,4-6 0 16,9-4-114-16,18-2-212 15,0-18-429-15,22-2-953 0</inkml:trace>
  <inkml:trace contextRef="#ctx0" brushRef="#br0" timeOffset="152869.84">27272 2657 2806 0,'0'0'691'0,"0"0"-445"15,0 0-144-15,0 0-102 16,0 0-500-16</inkml:trace>
  <inkml:trace contextRef="#ctx0" brushRef="#br0" timeOffset="153791.9">20344 8490 1048 0,'0'0'404'0,"0"0"-250"15,0 0-63-15,0 0-11 16,0 0-10-16,0 0 34 15,-72-2 109-15,72 0 81 16,0 0 32-16,0 0 17 16,-2 2-8-16,0-2-90 15,2 2-61-15,0-2-37 16,0 2-89-16,0-2-58 16,25-2 0-16,17 0 0 15,18-2 0-15,12 0 0 0,-1 2 0 16,-7 0 0-1,-14 2-140-15,-17 2-116 0,-33 6-202 16,0 10-193 0,-24 4-47-16</inkml:trace>
  <inkml:trace contextRef="#ctx0" brushRef="#br0" timeOffset="153964.29">20295 8713 715 0,'0'0'1133'0,"0"0"-562"16,0 0-67-16,0 0-170 15,0 0-45-15,0 0-137 16,0 0-47-16,131-13-32 16,-73 8-52-16,-2 0-21 0,0 1-154 15,-14 3-358-15,-17 1-468 16</inkml:trace>
  <inkml:trace contextRef="#ctx0" brushRef="#br0" timeOffset="165493.56">10118 10537 1927 0,'0'0'324'0,"0"0"-238"16,0 0-18-16,0 0-63 15,0 0-5-15,0 0 0 16,66 13 12-16,-22-39 53 15,-2-7 76 1,-1-7 38-16,-5-4-44 16,-7 0-11-16,-7-2-9 15,-9 4-29-15,-8 6 2 16,-5 8-30-16,0 11 5 16,-7 12 42-16,-16 5-24 15,-6 15-42-15,-4 21-24 16,0 15-14-16,6 1 10 15,12 0-11-15,15-10-1 16,2-10-12-16,33-14-11 16,19-14 13-16,11-4 10 15,8-16-14-15,-1-14 15 16,-10-8-7-16,-11-4 7 16,-20-2 1-16,-17-1-1 0,-14 4 14 15,-12 6 11-15,-23 16-2 16,-17 16 26-16,-5 10-16 15,-5 37-21-15,4 20-3 16,6 12-8-16,17 6-2 16,16-4-4-16,19-11-2 15,2-17 6-15,35-16-8 16,9-18 8-16,14-16-9 16,3-6-8-16,-1-26 7 15,-8-8-5-15,-14-9 8 16,-16-3 8-16,-15 0 1 15,-9 4 10-15,-13 8 7 0,-25 16-17 16,-11 22 34-16,-5 6-14 16,-4 38-21-16,8 16 13 15,9 8-13-15,17-1 0 16,17-7-1-16,7-14-2 16,24-14-3-16,26-18 6 15,10-12-12-15,7-10 12 16,-1-24 0-16,-8-8 0 15,-16-6-1-15,-15-2 2 16,-18-3-1-16,-9 7 13 0,-20 8-11 16,-23 16 22-16,-9 22 12 15,-8 4-8-15,1 34-7 16,6 16-15-16,13 9-6 16,17-4 0-16,19-4-12 15,4-15 12-15,36-16-9 16,19-16 9-16,12-8-9 15,6-20 3-15,-5-16 6 16,-13-7 0-16,-14-4-2 16,-20-4 2-16,-16 1 0 15,-5 6 2-15,-24 12 17 0,-21 14-18 16,-16 18 18-16,-10 14-16 16,0 30 5-16,5 17 0 15,12 3-8-15,16 2 0 16,20-6-6-16,18-14-5 15,11-14 10-15,34-18-28 16,13-14-22-16,9-6 26 16,2-28-16-16,-9-10 10 15,-18-9 23-15,-20-5 8 16,-22-6 8-16,-13 0 4 16,-38 6-11-16,-34 8 16 15,-4 22 14-15,-9 26-4 16,-2 8 0-16,19 40-19 0,-1 12 10 15,20 6-18 1,21 0 3-16,26-9-12 0,15-15 4 16,27-16-10-16,24-18 9 15,14-6-13-15,4-20 18 16,-4-14-1-16,-10-9-12 16,-15-3 13-16,-17-6 1 15,-19 0 0-15,-4 0 12 16,-22 8-11-1,-20 14 7-15,-12 18 2 0,-2 12-9 16,-2 26 16-16,9 20-17 0,9 8-6 16,16 0 5-16,12-6-3 15,12-10 3-15,12-12 1 16,21-13-11-16,9-13 10 16,6 0-4-16,-2-18 5 15,-9-13-2-15,-8-6 4 16,-12-8-2-16,-15-5 1 15,-2-2 0-15,-19 0 15 16,-14 8-16-16,-9 13 0 16,-5 24 23-16,-4 7-22 0,0 40 8 15,3 20-9-15,13 12 9 16,18 2-13-16,17-6 4 16,13-15-15-16,36-17 13 15,22-20-16-15,14-16 9 16,4-4-3-16,-7-29-13 15,-14-6 16-15,-22-5-6 16,-19-7 15-16,-25 1 12 0,-2-2-11 16,-20 6 16-1,-16 8-1-15,1 20 2 16,-3 18 20-16,5 14-38 0,8 36 1 16,14 16-2-16,11 6-2 15,11-4 2-15,33-7-7 16,21-17-14-16,15-20 5 15,7-16-17-15,2-8-2 16,-9-10 18-16,-12-18-9 16,-22-6 27-16,-17 0 1 15,-15-5 11-15,-14 3 21 0,0 4 3 16,-18 6-18 0,-11 14 23-16,-9 12-17 0,-5 18-5 15,1 30-13-15,9 13 0 31,12 5-10-31,21-6 4 0,7-10-15 0,40-20 14 16,22-18 1-16,14-12 1 16,6-24-1-16,-4-18 0 15,-14-6-9-15,-13-6 4 16,-21 1 5-16,-16 1 0 16,-19 8 1-16,-2 8 25 15,-18 14-20-15,-16 16 9 16,-7 6 4-16,-7 32-19 0,0 18 0 15,5 12-1 1,7 2 1-16,16-5-3 0,16-11 3 16,4-16-9-16,29-18 8 15,20-14-16-15,9-6-9 16,2-28 13-16,-5-8-7 16,-14-6 20-16,-14-2-1 15,-21 0 1-15,-6 5 9 16,-11 9-8-16,-23 12-1 31,-10 20 22-31,-7 6-11 0,-2 36-2 0,1 17-9 16,7 9 1-1,14-1-1-15,20-6-2 16,11-13 1-16,11-18-8 0,30-18 6 16,9-8 3-16,8-12 9 15,0-20-8-15,-6-6 0 16,-12-4-1-16,-15-2 0 15,-15 1 0-15,-10 3 6 16,0 6 1-16,-21 10-5 16,-14 16 8-16,-11 8 5 15,-5 24-15-15,-5 22 0 0,1 11 0 16,8 3-8 0,13-6-14-16,21-10-55 0,26-26-137 15,23-14-307-15,7-4-545 0</inkml:trace>
  <inkml:trace contextRef="#ctx0" brushRef="#br0" timeOffset="167696.67">21386 8033 2359 0,'0'0'765'0,"0"0"-434"16,0 0-4-16,0 0-132 15,0 0-122-15,0 0-52 16,119-43 1 0,-70 39-22-16,-1 1-6 0,-9 3 4 15,-15 0-62-15,-15 0-73 16,-9 0-97-16,-22 3-78 15,-28 14-172-15,-16 5-149 16,-5 0 79-16,0 0 56 16,11-6 366-16,12-4 132 15,17-4 287 1,12-6 202-16,9-2 56 0,8 0-198 16,2 0 1-16,0 0-114 15,0 0-44-15,0 0-49 16,0 6-66-16,-2 8-43 15,-3 10 4-15,-1 8 0 16,0 6-14-16,-4 6-13 16,1 1-8-16,3-8 7 15,-2-4-8-15,6-9-1 0,0-10 1 16,2-8-9-16,0-6 9 16,0 0 15-16,20-8 16 15,12-12 10-15,7-4-1 16,9 3-10-16,0 3 0 15,4 9-16-15,-1 7-8 16,-2 2-6-16,-4 10 1 16,-3 18 4-16,-7 6-5 15,-6 10 0-15,-8 2-1 16,-13 4-11-16,-8 0 0 16,-4-2 2-16,-27-5 8 0,-15-5 2 15,-10-8 1-15,-9-6 7 16,-3-8 6-16,6-4-13 15,9-6 6-15,15-4-7 16,18-2-1-16,31-4-60 16,25-12-281-16,15-6-676 0</inkml:trace>
  <inkml:trace contextRef="#ctx0" brushRef="#br0" timeOffset="167829.6">22342 8731 2893 0,'0'0'793'16,"0"0"-587"-16,0 0-2 16,0 0-204-16,0 0-383 15,-24 138-1099-15</inkml:trace>
  <inkml:trace contextRef="#ctx0" brushRef="#br0" timeOffset="168198.34">18901 9958 2483 0,'0'0'789'0,"0"0"-489"16,0 0 4-16,162-89-84 16,54 53-220-16,65 3 0 15,49 11 0-15,10 11 0 16,-12 5 0-16,1-2 0 16,-17 0 0-16,-33 0 0 15,-49-2 0-15,-70 4 0 16,-60 0 0-16,-48 2 0 31,-32 0 0-31,-14 2 0 16,-6 0 0-16,-20 2 0 15,-78 2-474-15,5 12-388 0,-5 4-504 16</inkml:trace>
  <inkml:trace contextRef="#ctx0" brushRef="#br0" timeOffset="168498.2">19470 10052 1169 0,'0'0'1591'15,"-147"-4"-1247"-15,132 2-55 0,15 0 47 16,33 0-162-16,92-6-134 16,109-6-17-16,72-4 2 15,43-8-24-15,10 0 11 16,-30-6-3-16,-9-4-8 15,-23 1-2-15,-40 3-7 16,-45 6 8-16,-66 8 10 16,-54 8-9-16,-45 5 4 15,-28 0-5-15,-7 3 0 16,-7 2 75-16,-5 0-75 0,0 0 0 16,0 0-30-16,0 8-495 15,13-2-1209-15</inkml:trace>
  <inkml:trace contextRef="#ctx0" brushRef="#br0" timeOffset="168621.67">23291 9721 3230 0,'0'0'866'15,"0"0"-866"-15,0 0-57 0,0 0-783 0</inkml:trace>
  <inkml:trace contextRef="#ctx0" brushRef="#br0" timeOffset="176119.48">3928 13329 2397 0,'0'0'340'0,"0"0"5"15,0 0 12-15,0 0-165 16,0 0-156-16,0 0-36 15,17 34 47-15,12 12-7 16,5 12 28-16,-1 6 13 16,0 6-42-16,-2 2-14 15,-4-3-13-15,-4-3-10 16,-3-10 14-16,-5-8-16 16,-4-14 1-16,-1-12 4 15,-6-11-4-15,3-11 12 16,1-4 38-16,6-32-23 0,6-21-28 15,9-31 0-15,11-34 0 16,-4 5 0-16,-7 13 0 16,-4 22 0-16,-12 34 0 15,-3 7 0-15,0 12 0 16,-6 14 0-16,-2 15 0 16,-2 0 0-16,5 12 0 15,-1 19 0-15,12 31-183 16,-3-6-393-16,-2-4-539 0</inkml:trace>
  <inkml:trace contextRef="#ctx0" brushRef="#br0" timeOffset="176391.46">4832 13914 2492 0,'0'0'684'16,"0"0"-341"-16,0 0 7 16,0 0-123-16,0 0-227 0,0 0 0 15,0 0 0-15,-29 98 0 16,27-30 0-16,-2 3 0 16,4-1 0-16,-2-8 0 15,2-12 0-15,0-10 0 16,0-13-57-16,2-27-270 15,11-9-534-15,-2-21-829 0</inkml:trace>
  <inkml:trace contextRef="#ctx0" brushRef="#br0" timeOffset="176960.14">5775 13611 413 0,'0'0'1934'0,"0"0"-1396"16,0 0-203-1,0 0-1-15,0 0-155 0,0 0-112 0,0 0-35 16,0-29-19 0,15 29 1-1,10-5-7-15,4-3 4 0,4-10 7 0,1-4-6 16,-3-6-5-16,-4-6 25 15,-10-4-5-15,-7-2 1 16,-8 2-2-16,-2-1-8 16,-2 7 4-16,-21 9 7 15,-8 10-29-15,-9 13 0 16,-3 4 0-16,-1 32 0 31,1 13 0-31,10 11 0 0,9 6 0 16,10-2 0-16,12-1 0 15,2-9 0-15,8-8 0 16,21-10 0-16,10-10 0 16,12-8 0-16,9-12 0 15,9-6 0-15,1 0 0 16,-4-12-41-16,12-10-248 16,-20 2-318-16,-13 6-330 0</inkml:trace>
  <inkml:trace contextRef="#ctx0" brushRef="#br0" timeOffset="177196.62">6503 13641 2426 0,'0'0'759'0,"0"0"-282"16,0 0-167-16,0 0-186 16,0 0-124-16,0 0 0 15,0 0 0-15,0 125 0 16,0-61 0-16,0 10 0 15,0-2 0-15,0-4 0 16,0-7 0-16,0-13 0 16,0-24 0-16,0-14-239 15,0-10-869-15</inkml:trace>
  <inkml:trace contextRef="#ctx0" brushRef="#br0" timeOffset="177563.99">7172 13168 1692 0,'0'0'1589'0,"0"0"-1061"16,0 0-241-16,0 0-287 0,0 0 0 16,0 0 0-1,0 0 0-15,42 90 0 0,-18-23 0 16,1 7 0-16,-2 2 0 15,-2-8 0-15,0-7 0 16,-3-15 0-16,-5-14 0 16,-2-14 0-16,-2-13 0 15,0-5 0-15,2-14 0 16,3-23 0-16,3-13 0 16,1-17 0-16,1-9 0 15,2-8 0-15,-5 0 0 16,-1 9 0-16,-6 17 0 15,-2 22 0-15,-3 18 0 16,-1 18 0-16,-1 6 0 16,4 54-101-16,-1-2-490 0,2 1-530 0</inkml:trace>
  <inkml:trace contextRef="#ctx0" brushRef="#br0" timeOffset="177863.36">7814 13565 2034 0,'0'0'1102'0,"0"0"-611"15,0 0-200-15,0 0-113 16,0 0-178-16,0 0 0 0,135-56 0 31,-79 56-3-31,-10 12-27 0,-19 20-5 0,-25 8 7 16,-2 8 10-16,-37 5 18 15,-19-1 6-15,-2-6 44 16,1-6 8-16,12-8-58 16,16-12 0-16,18-10 0 15,11-6 0-15,27-4 0 16,44-6 0-16,40-28 0 16,25-18-33-16,-18-2-480 15,-31 6-780-15</inkml:trace>
  <inkml:trace contextRef="#ctx0" brushRef="#br0" timeOffset="178287.79">8749 13214 2038 0,'0'0'809'0,"0"0"-357"16,0 0-244-16,0 0 12 15,0 0-115-15,0 0-66 16,129-84-21-16,-80 54-16 16,-4-4 23-16,-5-2 17 15,-11 0 9-15,-9 0 36 31,-8 4-87-31,-12 6 0 16,0 5 0-16,-21 10 0 16,-10 11 0-16,-11 1 0 15,-5 30 0-15,-3 15 0 16,6 14 0-16,11 8 0 0,13 4 0 16,17 0 0-1,3-6 0-15,36-5 0 0,18-13 0 16,14-12 0-16,11-14 0 15,4-14 0-15,-4-8 0 16,2-32-161-16,-23-8-587 16,-18-4-917-16</inkml:trace>
  <inkml:trace contextRef="#ctx0" brushRef="#br0" timeOffset="178964.6">9603 13104 2114 0,'0'0'902'0,"0"0"-305"15,0 0-239-15,0 0-233 16,0 0-125-16,0 0 0 15,0 0 0-15,-7-24 0 16,7 52 0-16,17 12 0 0,8 10 0 16,4 10 0-16,0 3 0 15,2-1 0-15,-2-6 0 16,0-10 0-16,0-12 0 16,-5-12 0-16,-6-12 0 15,-5-10 0-15,-5 0 0 16,-6-10 0-16,-2-12 0 15,0-6 0-15,0-2 0 16,0-2 0-16,0 2 0 16,0 6 0-16,0 4 0 15,0 6 0-15,0 4 0 16,2 2 0-16,2 1 0 16,-1 2 0-16,1-1 0 0,0-2 0 15,4-2 0-15,0-2 0 16,1-2 0-16,-3-3 0 15,4 3 0-15,-4 2 0 16,-3 2 0-16,1 5 0 16,-4 0 0-16,0 3 0 15,2 2 0-15,-2 0 0 16,0 0 0-16,0 0 0 0,0 0 0 16,0 0 0-16,0 0 0 15,0 0 0-15,0 7 0 16,0 1 0-16,0-1 0 15,0 1 0-15,0-4 0 16,0 0 0-16,0-2 0 16,0 1-50-16,-6 5-275 15,-3-2-532-15,-5 2-721 0</inkml:trace>
  <inkml:trace contextRef="#ctx0" brushRef="#br0" timeOffset="179854.63">9638 13303 1572 0,'0'0'657'16,"0"0"-301"-16,0 0 15 15,0 0-86-15,0 0-68 16,0 0-45-16,0 0-29 15,0-31-56-15,-6 35-39 16,-8 9-5-16,-1 1-28 16,-1-5-14-16,0 0 2 15,5-7 3-15,2-2-4 16,3-4 7-16,6-21 12 16,0-8 1-16,2-7-4 15,18-5 5-15,2 3 2 16,0 6-25-16,-1 8 0 0,-6 12 0 15,-1 12 0-15,-4 4 0 16,1 8 0-16,1 24 0 16,3 10 0-16,3 10 0 15,3 4 0-15,0 2 0 16,0 1 0-16,-4-3 0 16,-7 0 0-16,-10 0 0 15,0-2 0-15,-19 3 0 16,-16-3 0-16,-9 0 0 15,-6-6 0-15,-1-4 0 16,4-12 0-16,5-8 0 0,10-10 0 16,11-14 0-16,9 0 0 15,12-20 0-15,0-16 0 16,14-12 0-16,15-4 0 16,9 0 0-16,1 5 0 15,2 15 0-15,-1 14 0 16,-4 14 0-16,-1 4 0 15,1 25 0-15,-3 12 0 16,3 12 0-16,0 3 0 16,4-2 0-16,4-4 0 15,5-10 0-15,7-12 0 0,2-12 0 16,22-12-62-16,-14-2-298 16,-10-18-536-16</inkml:trace>
  <inkml:trace contextRef="#ctx0" brushRef="#br0" timeOffset="180328.42">10877 12982 532 0,'0'0'762'15,"0"0"-386"-15,0 0-68 16,0 0 71-16,0 0 130 16,0 0-159-16,-76-110-12 15,74 84-57-15,2 1-98 16,0 3-105-16,0 8-78 15,0 10 0-15,0 4 0 0,2 10 0 16,7 27 0-16,7 14 0 16,4 14 0-16,9 3 0 15,2-4 0-15,4-8 0 16,4-16 0-16,-1-14 0 16,-3-16 0-16,-4-10 0 15,-6-4 0-15,-6-24 0 16,-3-10 0-16,-3-10 0 15,3-8 0-15,2-6 0 16,2-2 0-16,3 3 0 16,1 15 0-16,0 20 0 0,3 20 0 15,11 26-377-15,-4 20-596 16,-6 4-1547-16</inkml:trace>
  <inkml:trace contextRef="#ctx0" brushRef="#br0" timeOffset="180689.28">11556 13203 2150 0,'0'0'909'0,"0"0"-310"15,0 0-321-15,0 0-118 0,0 0-160 16,0 0 0-16,141-73 0 16,-108 73 0-16,-12 12 0 15,-13 18 0-15,-8 10 0 16,-4 6 0-16,-16 3 0 15,-5-5 0-15,8-4 0 16,9-10 0-16,8-8 0 16,10-8 0-16,25-6 0 15,12 0 0-15,4-2 0 16,-6 0 0-16,-9 2 0 16,-17 2 0-16,-14 2 0 15,-5 4 0-15,-20 2 0 16,-17 2 0-1,-9 2 0-15,0-4 0 0,3-1 0 0,8-3 0 16,8-7 0-16,18-7-90 16,7 0-462-16,2-14-802 0</inkml:trace>
  <inkml:trace contextRef="#ctx0" brushRef="#br0" timeOffset="181019.68">12432 13080 2263 0,'0'0'869'16,"0"0"-607"-16,0 0-13 15,0 0-111-15,161-32-100 32,-103 16-22-32,-6-6-4 0,-6-6-12 0,-17-6 0 15,-14-2 0-15,-15-4 0 16,0 1 6-16,-18 3 9 15,-15 8 24-15,-8 12 6 16,-3 10-21-16,0 6 3 16,-1 18-6-1,3 24 12-15,6 12 6 0,5 11-39 16,11 5 0-16,13 2 0 16,7-2 0-16,11-4 0 0,27-8 0 15,13-9 0-15,12-13 0 16,28-18-114-16,-18-10-404 15,-10-8-513-15</inkml:trace>
  <inkml:trace contextRef="#ctx0" brushRef="#br0" timeOffset="181422.24">12969 13303 1410 0,'0'0'1393'31,"0"0"-700"-31,0 0-404 0,0 0-118 0,0 0-94 16,0 0-50-16,114-82-26 16,-74 82-1-16,-7 0-6 15,-8 15-9 1,-7 7-3 0,-9 7-14-16,-9 3 4 15,0 2 19-15,-5-2 8 16,-13 0 1-16,-2-6 1 0,2-4 11 15,4-6 10 1,8-4-5-16,6-4 1 0,0 0 10 16,20-2-1-16,14 0-8 15,8 4-19-15,5 0 0 16,-3 4-8-16,-3 2-8 16,-10 2 1-16,-14 2 6 0,-17 0 1 15,0-2 8-15,-31 3 0 16,-17-3 1-16,-12-2-4 15,-3-2 3-15,7-4-17 16,5-6-151-16,15-4-494 16,18 0-1826-16</inkml:trace>
  <inkml:trace contextRef="#ctx0" brushRef="#br0" timeOffset="181798.34">13885 12948 2700 0,'0'0'757'0,"0"0"-400"16,0 0-75-16,29-127-282 0,-20 105 0 16,1 12 0-1,2 10 0-15,3 2 0 0,4 32 0 16,1 19 0-1,-3 13 0-15,4 8 0 0,-6 4 0 16,1-6 0-16,-1-10 0 16,1-12 0-16,-5-15 0 15,0-17 0-15,0-14 0 16,-2-4 0-16,3-16 0 16,-2-22 0-16,3-11 0 15,1-11 0-15,-1-8 0 16,1-2 0-16,1-2 0 15,4 5 0-15,-2 11 0 16,-1 16 0-16,-1 35 0 0,-3 5-548 16,-4 11-947-16</inkml:trace>
  <inkml:trace contextRef="#ctx0" brushRef="#br0" timeOffset="182096.58">14589 13070 2428 0,'0'0'903'16,"0"0"-663"-16,0 0-24 15,0 0-45-15,0 0-85 0,-22 144-65 16,13-92-9-16,-1 3-12 16,0-5 6-16,-1-8-6 15,1-8-1-15,6-10-6 16,0-10 7-16,4-6 1 15,0-6 0-15,6 0-1 16,19 0 1-16,10 0-1 16,6 0-6-16,3-2-47 15,0 0-58-15,10 0-180 16,-13 0-357-16,-13 0-404 0</inkml:trace>
  <inkml:trace contextRef="#ctx0" brushRef="#br0" timeOffset="182302.41">14756 13271 1998 0,'0'0'739'16,"0"0"-219"-16,0 0-24 15,0 0-265 1,0 0-119-16,0 0-112 0,0 0 0 16,-4 8 0-16,4 32 0 15,0 8 0-15,0 8 0 0,0 2 0 16,0 0 0-1,-11-1 0 1,-3-3 0-16,-1-6 0 0,-10 6-45 0,5-14-419 31,7-8-592-31</inkml:trace>
  <inkml:trace contextRef="#ctx0" brushRef="#br0" timeOffset="185497.84">15396 12687 1428 0,'0'0'922'16,"0"0"-632"-16,0 0 16 0,0 0 19 15,0 0-111-15,0 0-75 16,0-36-13-16,0 36-36 16,4 4-12-16,7 16 5 15,7 10 12 1,4 12-95-16,10 10 0 16,1 8 0-16,7 9 0 0,-3-1 0 15,-1-2 0-15,-7-6 0 16,-4-11 0-16,-7-12 0 15,-5-13 0-15,-4-9 0 16,-2-15 0-16,-1 0 0 16,1-25 0-16,5-15 0 15,-2-12 0 1,1-8 0-16,1 0 0 0,-3 6 0 16,-1 12 0-16,2 14 0 15,-2 15 0-15,8 13 0 16,17 24-144-16,-2 13-432 15,-2-1-663-15</inkml:trace>
  <inkml:trace contextRef="#ctx0" brushRef="#br0" timeOffset="185859.84">16335 13196 2574 0,'0'0'749'15,"0"0"-434"-15,0 0-45 16,0 0-171-16,0 0-57 0,0 0-42 16,0 0 2-16,-98 93-2 15,98-63 1-15,14-4 5 16,10-2-6-16,7-4-2 16,12-2 2-16,3 0 0 15,6 0 0 1,0 2 5-16,-8 2-5 0,-9 0 0 15,-10 2-1-15,-14 0 1 16,-11-2 0-16,-2 2-1 16,-30-3 1-16,-14-3 13 15,-10-7-4-15,-6 0 3 16,2-11-12-16,6 0-17 16,10-33-100-16,15-7-385 0,13-10-490 0</inkml:trace>
  <inkml:trace contextRef="#ctx0" brushRef="#br0" timeOffset="186032.37">16374 13168 1573 0,'0'0'1460'0,"0"0"-910"0,0 0-229 16,0 0-129-16,0 0-192 15,115-60 0-15,-28 40 0 16,38-14 0-16,-22 4-348 0,-21 2-1055 15</inkml:trace>
  <inkml:trace contextRef="#ctx0" brushRef="#br0" timeOffset="187087.47">17735 13050 697 0,'0'0'1069'0,"0"0"-531"16,0 0-173-16,0 0 6 16,0 0-99-16,0 0-79 15,0 0-1-15,-12-22-33 16,12 22-51-16,0-2-43 15,3 2-41-15,17-4-18 16,13-4 6-16,6-4-12 16,1-4 1-16,-3-8 9 15,-8-2-9-15,-10-5 4 16,-15-1 3-16,-4 2-8 16,-10 1 0-16,-23 6 0 15,-9 11 0-15,-10 12 0 0,0 4 0 16,-2 31 0-16,9 15 0 15,11 14 0-15,21 6 0 16,13 4 0-16,16-2 0 16,29-8 0-16,19-11 0 15,12-11 0-15,8-16 0 16,1-14 0-16,-7-12 0 16,7-12-204-16,-23-16-417 15,-19-2-517-15</inkml:trace>
  <inkml:trace contextRef="#ctx0" brushRef="#br0" timeOffset="187432.37">18560 13116 2440 0,'0'0'954'0,"0"0"-578"15,0 0-50-15,0 0-326 16,0 0 0-16,0 0 0 15,0 0 0-15,-94 138 0 16,94-89 0-16,9-3 0 0,20-2 0 16,8-6 0-16,9-8 0 15,0-6 0-15,-2-2 0 16,-5-6 0-16,-13 0 0 0,-8 0 0 16,-14 2 0-16,-4 5 0 15,-13 0 0-15,-22 4 0 31,-15-1 0-31,-8-2 0 16,-4-4 0-16,-1-6 0 16,10-10 0-16,11-16-77 15,15-19-668-15,14-10-1044 0</inkml:trace>
  <inkml:trace contextRef="#ctx0" brushRef="#br0" timeOffset="187603.11">18682 13171 2640 0,'0'0'803'0,"0"0"-320"16,0 0-313-16,0 0-170 15,165-59 0-15,-80 47 0 16,28-6-26-16,-24 4-604 0,-17-2-1214 16</inkml:trace>
  <inkml:trace contextRef="#ctx0" brushRef="#br0" timeOffset="187995.51">19655 12466 2483 0,'0'0'937'0,"0"0"-434"16,0 0-330-16,0 0-173 15,0 0 0-15,0 0 0 16,0 0 0-16,-17 175 0 16,36-91 0-16,8 2 0 15,2-7 0-15,3-13 0 16,-3-14 0-16,-7-16 0 15,-5-16 0-15,-5-16 0 0,-3-4 0 16,-1-14 0-16,4-20 0 16,1-12 0-16,1-9 0 15,1-6 0-15,1-1 0 16,-1-3 0-16,-2 9 0 16,-3 12 0-16,-2 16 0 15,-1 18 0-15,3 16-12 16,-4 22-601-16,-2 4-434 0</inkml:trace>
  <inkml:trace contextRef="#ctx0" brushRef="#br0" timeOffset="188359.31">20489 12846 2588 0,'0'0'855'0,"0"0"-622"16,0 0 13-16,0 0-72 16,-123 130-174-16,87-60 0 15,3 10 0-15,6 1 0 16,12-5 0-16,8-6 0 16,7-12 0-16,11-12 0 15,25-18 0-15,6-14 0 0,10-12 0 16,-3-2 0-16,-5-18 0 15,-8-10 0-15,-16-6 0 16,-14-4 0-16,-6 4 0 16,-20 1 0-16,-20 11 0 15,-11 11 0-15,-6 8 0 16,1 3 0-16,4 13 0 16,4 13 0-16,13-2-487 0,18-10-1116 15</inkml:trace>
  <inkml:trace contextRef="#ctx0" brushRef="#br0" timeOffset="189134.08">20906 12382 1129 0,'0'0'1144'0,"0"0"-480"16,0 0-180-16,0 0-13 15,0 0-267-15,0 0-204 16,0 0 0-16,4-26 0 16,7 56 0-16,7 16 0 15,5 12 0 1,2 9 0-16,4 5 0 0,3-6 0 15,-1-6 0-15,0-12 0 16,-2-12 0-16,-6-16 0 16,-3-11 0-16,-5-9 0 15,1-9 0-15,-3-22 0 16,1-18 0-16,-3-7 0 0,-3-6 0 31,2 2 0-31,-6 2 0 0,-1 9 0 0,-1 12 0 16,2 6 0-16,0 9 0 15,3 2 0-15,2 4 0 16,2 0 0-16,0 2 0 16,-1 2 0-16,-6 6 0 15,-2 2 0 1,-2 4 0 0,0 0 0-16,0 0 0 0,0 0 0 15,0 4 0 1,0 0 0-16,0 0 0 0,2-2 0 15,-2-2 0-15,0 0 0 16,0 0 0-16,0 0 0 16,0 0 0-16,0 0 0 15,0 0 0-15,0 0 0 16,0 0 0-16,0 0 0 16,2 0 0-16,0 0 0 15,1 2 0-15,1 2 0 16,3 2-156-16,0 6-348 15,-1 0-287-15,-3-2-93 0</inkml:trace>
  <inkml:trace contextRef="#ctx0" brushRef="#br0" timeOffset="189658.48">21438 12376 801 0,'0'0'727'0,"0"0"-520"15,0 0 119-15,0 0 64 16,0 0-111-16,0 0-54 0,0 0 13 31,2-74-81-31,-15 70-44 0,-7 0-17 0,-3 2-26 16,-4 0-25-16,-1 2-13 15,-3 0-22-15,0 0 20 16,0 0-9-16,2 2 26 16,-3 10 16-16,3 4-8 15,3 6 2-15,-1 4-9 16,0 6-19-16,2 7 1 16,4 5-30-16,0 2 0 0,5 2 0 15,7 2 0-15,3 0 0 16,6 0 0-16,0 1 0 15,4-4 0-15,21 1 0 16,8-5 0-16,11-7 0 16,12-6 0-16,11-8 0 15,12-6 0-15,5-6 0 16,5-8 0-16,0-2 0 16,-9 0 0-16,-11-8 0 15,-19-6 0-15,-17 0 0 16,-18 2 0-16,-15 0-81 15,-2 4-448 1,-17 2-546-16</inkml:trace>
  <inkml:trace contextRef="#ctx0" brushRef="#br0" timeOffset="190223.79">22221 12707 1768 0,'0'0'685'0,"0"0"-98"16,0 0-96-16,0 0-229 15,0 0-85-15,0 0-51 16,0 0-126-16,-101-30 0 15,72 58 0-15,-5 10 0 16,-1 10 0-16,3 12 0 16,3 7 0-16,9 1 0 15,11 2 0-15,9-6 0 16,3-4 0-16,23-8 0 16,10-9 0-16,9-11 0 15,4-12 0-15,0-10 0 16,-1-10 0-16,-7 0 0 15,-8-4 0 1,-12-17 0-16,-10-4 0 0,-11-8 0 0,0 1 0 16,-16 3 0-16,-20 2 0 15,-10 11 0-15,-12 12 0 16,-7 4 0-16,-15 25 0 16,15 8-497-16,19-3-861 0</inkml:trace>
  <inkml:trace contextRef="#ctx0" brushRef="#br0" timeOffset="196821.96">3455 12689 2254 0,'0'0'537'15,"0"0"-320"-15,0 0 106 16,0 0-83-16,0 0-128 15,0 0-58-15,-38-14-15 16,14 16 12-16,-14 16-27 16,-14 10-1-16,-8 10 10 15,-2 6-27-15,2 5 9 16,9-3 6-16,12-6 0 16,16-6 3-16,11-4-18 0,12-6 9 15,0-2 9-15,29 0-23 16,12 2 18-16,9 4-19 15,2 4-1-15,-4 5 0 16,-9 9 1-16,-12 4-1 16,-18 8 0-16,-9 2 2 15,-17 0-1-15,-20-2 7 16,-12-6-6-16,-4-7 17 16,1-9-12-16,8-12 2 15,11-6-8-15,12-10 0 16,13-4 0-16,5-2 0 0,3-2 0 15,0 2 0-15,0 8 0 16,11 10 0-16,6 14 0 16,2 16 0-16,-1 16 0 15,-1 28 0-15,-7 27 0 16,-10 25 0-16,0-17 0 16,-3-25 0-16,-10-32 0 15,4-24 0-15,3 0 0 16,0-2 0-16,6 2 0 15,0-17 0-15,0-7 0 16,25-11 0-16,8 0 0 0,19 1 0 16,37-10-129-1,-9 2-428-15,-8-6-1304 0</inkml:trace>
  <inkml:trace contextRef="#ctx0" brushRef="#br0" timeOffset="198124.44">22748 11847 2015 0,'0'0'644'0,"0"0"-324"16,0 0 160-16,0 0-213 15,-2-129-77-15,-3 104-85 0,5 0-30 16,0 5-75 0,0 2 0-16,2 6 0 0,21 4 0 15,10 6 0-15,10 2 0 16,3 8 0-16,2 22 0 15,-9 18 0-15,-12 15 0 16,-14 13 0-16,-13 6 0 16,-2 4 0-16,-27 0 0 15,-11-4 0-15,0-3 0 16,5-9 0-16,6-6 0 16,13-7 0-16,14-10 0 0,2-7 0 15,24-4 0 1,18-5 0-16,12-5 0 0,4-6 0 15,-7-4 0-15,-8-6 0 16,-14-4 0-16,-14 2 0 16,-13 0 0-16,-2 8 0 15,-7 6 0-15,-19 8 0 16,-6 8 0-16,1 6 0 16,2 1 0-16,10 3 0 15,11 0 0-15,8 2 0 16,16 2 0-16,26 2 0 15,8 1 0-15,3 0 0 0,-6 2 0 16,-14-1 0-16,-19-4 0 16,-14-4 0-16,-31-2 0 15,-32-6 0-15,-17-4 0 16,-9-4 0-16,2-7 0 16,16-6 0-16,23-5 0 15,31-6 0-15,55-8 0 16,28-4-628-16,17-14-1214 0</inkml:trace>
  <inkml:trace contextRef="#ctx0" brushRef="#br0" timeOffset="198262.19">23864 13605 2505 0,'0'0'1057'0,"0"0"-729"15,0 0-122-15,0 0-206 16,0 0-212-16,0 0-1486 0</inkml:trace>
  <inkml:trace contextRef="#ctx0" brushRef="#br0" timeOffset="199570.13">4126 7975 1487 0,'0'0'600'0,"0"0"-376"16,0 0 75-16,0 0 30 16,0 0-130-16,0 0-113 15,0 0-4-15,-33-35-30 16,33 35-16-16,0 0 14 15,0-1 2-15,0-2-5 0,0-1-8 16,0-20-39 0,0 1-216-16,0-4-1633 0</inkml:trace>
  <inkml:trace contextRef="#ctx0" brushRef="#br0" timeOffset="203960.28">10550 10207 1360 0,'0'0'590'15,"0"0"-281"-15,0 0 171 16,0 0-104-16,0 0-90 0,0 0-119 16,-43-17-101-1,16 52-51-15,-2 11 21 0,2 2-17 16,10 2-5-16,10-6-1 16,7-8-12-16,5-6 15 15,22-10-7 1,10-8-8-16,7-6 21 0,6-6-16 15,-4 0 6-15,-5-14 0 16,-10-8 11-16,-14-8 28 16,-11-2-6-16,-6-4-9 0,-8 2 21 15,-21 8-17-15,-13 14-6 16,-12 12-34-16,-8 18 0 16,-5 26 0-16,5 12 0 15,10 6 0-15,19-3 0 16,22-9 0-16,11-13 0 15,29-16 0-15,29-15 0 16,16-6 0-16,6-24 0 16,2-16 0-16,-8-10 0 15,-14-11 0 1,-20-3 0-16,-17 0 0 0,-23 6 0 16,0 12 0-16,-38 15 0 15,-11 23 0-15,-14 8 0 0,-1 36 0 16,-1 19 0-1,9 11 0-15,16 2 0 0,20-6 0 16,20-10 0 0,18-16 0-16,51-15 0 0,11-17 0 15,16-4 0-15,2-22 0 16,-22-14 0-16,-2-11 0 16,-24-7 0-16,-25-2 0 15,-23 0 0-15,-6 8 0 16,-40 11 0-16,-22 19 0 15,-11 18 0-15,-10 21 0 0,2 27 0 16,9 10 0-16,16 4 0 16,27-6 0-16,29-10 0 15,10-12 0-15,48-13 0 16,19-15 0-16,12-6 0 16,2-10 0-16,-10-19 0 15,-14-4 0 1,-20-4 0-16,-22-3 0 0,-21 0 0 15,0 2 0-15,-37 8 0 16,-19 16 0-16,-17 14 0 0,-10 8 0 16,-4 32 0-1,7 12 0-15,16 4 0 0,21 0 0 16,25-7 0 0,18-11 0-16,29-14 0 0,32-14 0 15,16-10 0-15,10-7 0 16,2-22 0-16,-9-7 0 15,-12-8 0-15,-20-3 0 16,-19-1 0-16,-20 4 0 16,-9 4 0-16,-29 14 0 15,-26 16 0 1,-19 10 0-16,-18 22 0 16,-3 26 0-1,-1 8 0-15,15 4 0 0,24-5 0 16,23-9 0-16,32-14 0 15,11-14 0-15,44-14 0 16,23-4 0-16,14-18 0 16,3-18 0-16,-6-7 0 15,-14-4 0-15,-17-4 0 16,-22 1 0-16,-24 8 0 16,-10 8 0-16,-26 16 0 15,-29 18 0-15,-17 8 0 16,-8 32 0-16,2 14 0 15,15 4 0-15,21 0 0 16,31-5 0-16,11-11 0 0,64-12-14 16,15-16-10-16,16-14 24 15,5 0-5-15,-21-17 4 16,-6-10-5-16,-22-4 6 0,-24 2 0 16,-25 0 7-16,-6 4-2 15,-39 7 13-15,-17 11 2 16,-7 7-20-16,-4 8 0 15,9 20 0-15,15 7 0 16,25-1 0-16,22-5-12 0,22-4-3 16,56-11-6-1,9-10 19-15,13-4-2 0,4-8 4 16,-21-14 0-16,-4-6-9 16,-19-1 3-16,-27 1 6 15,-20 5 1-15,-13 2 23 16,-8 10 20-16,-28 6-44 15,-9 5 0-15,-3 14 0 16,2 17 0-16,11 2 0 16,17 3 0-16,18-4 0 15,3-7 0 1,34-7 0-16,16-10-8 0,15-8 8 16,9 0 0-16,4-12-1 0,-6-10 1 15,-10-4 9-15,-12-1-9 16,-19 2 0-16,-18 0 0 15,-16 6 0-15,-4 4 0 16,-35 12 0-16,-9 3 0 16,-8 5 0-16,0 22 0 15,12 5 0-15,15-2 0 16,17-2 0-16,12-6 0 16,22-8 0-16,26-8 0 15,7-6 0-15,9 0 0 16,-1-8 0-16,-10-12 0 15,-10 0 0 1,-14-2 0-16,-18 1 0 0,-11 2 0 0,0 1 0 16,-23 5 0-16,-12 9 0 15,-7 4 0-15,-8 10 0 16,6 19 0-16,8 3 0 16,12 1 0-16,17-2 0 15,7-9 0 1,14-6 0-16,19-10 0 0,7-6 0 15,-2 0 0-15,-6-10 0 16,-11-10 0-16,-7-4 0 16,-12 0 0-16,-2 0 0 15,0 5 0-15,-22 7 0 16,-7 9 0-16,-7 3 0 0,-4 15 0 16,0 17 0-16,6 9 0 15,19 1 0-15,15-4 0 16,7-8-36-16,32-10-27 15,15-14 19-15,4-6 35 16,-2-10 8-16,-12-18 1 16,-15-8 0-16,-18-4 8 15,-11 0 16 1,-11-2 20-16,-33 2 1 0,-20 4-13 0,-40 9-32 16,-38 17 0-1,-36 10 0-15,-7 34 0 0,36 10 0 16,44 1 0-16,54-15 0 15,20-6 0-15,14-4 0 16,17-6-3 0,30-12-84-16,30-2 33 0,25-26 36 15,8-16 18-15,-14-8-33 16,-6-11 1-16,-29-5 17 16,-28 0 15-16,-18 6 2 15,-69 6 10-15,-57 23 28 16,-47 31 2-16,-12 14-25 0,33 33 1 31,49-1 19-31,54-10-19 16,20-4-17-16,13 2 4 15,15-2-5-15,6-2-6 16,46-12 0-16,20-9 1 16,10-9 4-16,0-5-6 15,-13-17 7-15,-18-4 6 16,-22-4-5-16,-21-4 23 15,-5 0-8-15,-37 0-5 16,-15 4 3-16,-15 10-14 16,-11 12 0-16,-3 8-1 15,4 12 0-15,2 18 0 16,13 4-5-16,18-2-3 0,17-4 9 16,25-8-22-16,2-10-65 15,35-6 28-15,17-4 25 16,8-6 32-16,3-16-11 15,-5-8-11-15,-14-4 15 16,-15-4 0-16,-21 0 9 16,-8 4 19-16,-29 7 1 15,-44 20 19-15,-10 7-29 16,-14 16-9-16,-10 28 0 16,18 12-1-16,0 6 0 15,22-2 0-15,27-6 0 16,33-11-1-16,14-15-16 15,44-14 17-15,21-14 9 0,12 0-9 16,-2-27 0-16,-8-6-1 16,-19-6 2-16,-19-5 2 15,-22-2 6-15,-14 0 6 16,-14 2 35-16,-28 6-19 16,-16 14 1-16,-13 18-10 15,-8 6-13-15,-2 28-9 16,2 16-4-16,13 6 4 15,14-2-9-15,23-2 0 16,20-12-3-16,9-10 11 0,27-10-19 16,22-14 20-16,13 0 6 15,4-22-6-15,-7-12 9 16,-10-10-9-16,-18-4 0 16,-15-2 2-16,-16 0-1 15,-3 5 33-15,-32 12-3 16,-16 12-31-16,-15 21 0 15,-9 0 0-15,-2 35 0 16,5 9 0-16,14 6 0 16,20-6 0-16,21-8 0 15,17-10 0-15,17-16 0 16,33-10-20-16,12-4 20 16,7-26 9-16,-2-12 2 15,-14-10-11-15,-13-4 0 0,-17-5 0 16,-19 3 0-16,-4 6 0 15,-29 10 0-15,-17 18 0 16,-12 20 0-16,-7 6 0 16,-5 36 0-16,6 16 0 15,15 9 0-15,18-1 0 16,24-4 0-16,7-10 0 16,36-16 0-16,17-12 0 15,11-14 0-15,2-6 0 16,-9-8-9-16,-12-16-17 15,-18-8 26-15,-18-4 8 16,-9-4-8-16,-23-2 11 0,-19 6 2 16,-18 10-10-16,-9 16-6 15,-9 10-2-15,0 18-4 16,2 22 9-16,13 12-9 16,24 2 8-16,20 0-5 15,19-10-2-15,27-8 7 16,34-14-32-16,19-16 24 15,9-6 8-15,-3-8-24 16,-9-20 5-16,-19-10-1 0,-23-6 21 16,-22-8 0-16,-13 0 6 15,-15-1 3-15,-30 9 29 16,-17 16-16-16,-9 16 14 0,-7 12-34 16,2 20-2-16,9 22 0 15,13 9-9-15,23 5 0 16,27-2 0-16,8-10-6 15,46-12 3-15,25-14 4 16,14-12 8-16,7-6 0 16,-9-12-14-16,-14-16 2 15,-21-6 3-15,-25-4 9 16,-23 0 18-16,-4 2 0 16,-29 8 15-1,-15 12 6-15,-10 16-24 0,-4 0-15 0,2 31-6 16,12 12 1-16,13 5 4 15,24 0-6-15,7-6 6 16,36-8 0-16,24-12-19 16,13-8 14-16,12-12-1 15,-2-2 6 1,-10-5-11-16,-15-18-14 0,-20-1 10 16,-18-4 15-16,-20-2 2 15,0 0 10-15,-29 8 11 16,-18 8 7-16,-4 14 4 15,-3 0-22-15,5 30-11 16,18 10-6-16,22 8-12 16,14 0 9-16,71-3-16 0,59-12 8 15,52-16 16-15,-8-13-22 16,-34-4-16-16,-57-11-17 16,-47-7-4-16,-14-4 38 15,-18-3 22-15,-9-6 60 16,-34 1 50-16,-28 6-31 15,-14 8-37 1,0 10-42-16,7 6 0 0,16 4 0 16,19 18 0-1,26 8 0-15,8 4 0 16,44-2 0-16,23-1-21 0,17-12 1 0,10-8 2 31,-5-7-12-31,-13-4 9 16,-21 0 10-16,-17-15 11 0,-20-3 9 0,-16-4 6 31,-2 0 41-31,-18-2-15 16,-17 4-41-16,-9 6 0 15,-6 10 0-15,-19 4 0 16,11 6-189-16,7 6-1366 0</inkml:trace>
  <inkml:trace contextRef="#ctx0" brushRef="#br0" timeOffset="206495.77">29171 8119 2699 0,'0'0'563'0,"0"0"-190"15,0 0-96-15,0 0-161 16,0 0-68-16,0 0-41 16,-48-4-1-16,43 18-6 31,2-2 7-31,1-6-10 15,2-2 3-15,0-4 0 0,0 0 3 0,2 0-3 16,4-10 0-16,-4-8 0 16,-2-2 0-16,0 2 0 0,-18 0 0 15,-16 10 0-15,-3 8 0 16,-6 0 0-16,3 16 0 31,9 16 0-31,13 2 0 16,18 2 0-16,0-2 0 15,34-7 0-15,12-9 0 16,6-11 0-16,-6-7 0 16,-11-2 0-16,-10-20 0 15,-15-6 0-15,-10-4 0 16,-3 0 0-16,-23 4 0 0,-9 6 0 16,-4 10 0-16,-5 12 0 15,-2 0 0 1,4 20 0-16,7 14 0 0,12 2 0 15,15 0 0-15,8-2 0 16,13-8 0-16,24-8 0 16,6-10 0-16,4-8 0 15,-7 0 0-15,-11-14 0 16,-11-9 0-16,-14-6 0 16,-4 1 0-16,-2 2 0 15,-21 6 0-15,-3 6 0 0,-5 8 0 16,-3 6 0-16,3 0 0 15,5 2 0-15,8 10 0 16,11 0 0-16,7-2 0 16,0-2 0-16,17-2 0 15,10-6 0-15,4 0 0 16,-4 0 0-16,-6-2 0 16,-11-12 0-16,-7 0 0 15,-3-4 0-15,-7 0 0 16,-18 0 0-16,-6 6 0 15,-4 4 0-15,-3 8 0 0,3 0 0 16,6 16 0-16,8 6 0 16,13 2 0-16,8-2-86 15,0-6-43-15,17-4-97 16,8-6-22-16,-5-6-21 16,-16 0-84-16,-4-12-141 15,0-4-453-15</inkml:trace>
  <inkml:trace contextRef="#ctx0" brushRef="#br0" timeOffset="207653.86">28864 7229 1950 0,'0'0'700'16,"0"0"-320"-16,0 0 189 15,0 0-313-15,0 0-116 16,0 0-89-16,0 0-36 16,16-39-6-16,3 80-9 15,4 11 9-15,4 6 0 16,0 2-1-16,2-2-8 15,0-7 0-15,-5-14 0 0,-4-10 0 16,-4-13-3-16,-5-12-9 16,-3-2 12-16,4-8 15 15,3-21-15-15,3-9 0 16,2-10 0-16,2-6 0 16,1-2 0-16,0 2 0 15,-4 8 0-15,-1 11 0 16,-5 17 0-16,-1 17 0 15,1 1-42-15,5 48-185 16,-1-2-369-16,-1-4-699 0</inkml:trace>
  <inkml:trace contextRef="#ctx0" brushRef="#br0" timeOffset="207890.55">29697 7353 2685 0,'0'0'726'0,"0"0"-376"16,0 0-15-16,0 0-335 15,0 0 0-15,0 0 0 0,0 0 0 16,-4 78 0-16,4-20 0 16,6 10 0-16,6 3 0 15,7 27-129-15,-2-20-416 16,-11-14-778-16</inkml:trace>
  <inkml:trace contextRef="#ctx0" brushRef="#br0" timeOffset="208585.03">29113 8109 1136 0,'0'0'816'0,"0"0"-430"16,0 0 190 0,0 0-278-16,0 0-59 0,0 0-26 15,0 0-55-15,0-56-74 16,0 56-33-16,0 2-33 16,-2 20-12-16,-9 16 30 15,-3 16 16-15,-3 15-25 16,-3 26-27-1,5 30 0-15,3 31 0 0,8 9 0 16,4-9 0-16,0-13 0 16,4-23 0-16,6-6 0 15,-4-16 0-15,-4-19 0 16,0-17 0 0,-2-6 0-16,0 8 0 0,0 7 0 15,0 2 0 1,0-6 0-16,0-9 0 15,0-10 0-15,0-8 0 16,0-10 0-16,0-6 0 16,3-8 0-16,3-4 0 15,1-4 0-15,0-4 0 16,-3-4-59-16,5 0-119 0,-3 0-314 16,-4 0-684-16</inkml:trace>
  <inkml:trace contextRef="#ctx0" brushRef="#br0" timeOffset="209151.39">29090 10084 1820 0,'0'0'715'0,"0"0"-413"16,0 0-10-16,0 0-154 15,0 0-120-15,0 0-18 0,0 0-3 16,-14-50 3-1,5 50 37-15,-5 0 48 0,-1 4-52 16,-5 8-12-16,2 0-7 16,0 0-2-16,5-2-11 15,4-2 0-15,4-2 0 16,5-4-1-16,0-2-9 16,0 0 9-16,0 0 36 15,0-8 3-15,5-8-26 16,-3 0 13-16,-2 0 11 15,0 4 7-15,0 0 26 16,-2 6-2-16,-7 4-16 16,-2 2-13-16,2 0-30 0,2 0-8 15,1 0-1 1,3 4-5-16,1 0-10 0,2 0 14 16,0-2-15-16,0-2 8 15,0 0-5-15,5 0 13 16,-1 0 6-16,0 0-6 15,-2 0 0-15,1 0 6 16,-3 0-5-16,0 0 21 16,0 0-2-16,0-2 4 15,0 2 0-15,2-2-9 0,-2 0-3 16,3-2-2 0,-1 2-9-16,0-2 6 0,0 0-7 15,1 0 1-15,-1 2-1 16,0 0-6-16,-2 0-5 15,2 2 10-15,0-2-11 16,9 0-93-16,-1-2-500 16,2 0-988-16</inkml:trace>
  <inkml:trace contextRef="#ctx0" brushRef="#br0" timeOffset="210354.56">29086 10036 1408 0,'0'0'838'16,"0"0"-570"-16,0 0 27 16,0 0-237-16,0 0-58 15,0 0-34-15,0 0 34 16,-4-16 4-16,4 14 65 0,0-2 4 16,0 0-10-16,0 2 9 15,0-2 3-15,0 2 0 16,0 2-4-1,0 0 1-15,0 0-6 0,0 0-43 0,0 0-23 16,0 0-46 0,0 0-20-16,0 0 3 0,0 0-24 15,0 0 6-15,0 0 39 16,0 0 9-16,0 2 33 16,0-2 19-1,0 0 0-15,0 2-4 0,0-2-14 16,-2 0-1-16,2 0 12 15,0 0 6-15,0 0 42 16,0 0 36-16,0 0 21 16,0 0 24-16,0 0-21 15,0 0-8-15,0 0 4 32,0 0-44-32,4 0-23 0,10-2-20 15,6-2-7-15,9 0-22 16,9 2 0-16,6 0 0 15,6 2 0-15,3 0 0 16,2 2 0-16,-1 10 0 16,0 2 0-16,-3 4 0 15,0 4 0-15,3 2 0 16,4 6 0-16,4 5 0 16,5 2 0-16,0 10 0 15,1 3 0-15,-3 6 0 16,-1 6 0-16,-3 2 0 0,-3 0 0 15,-5 3 0 1,3-1 0-16,2 2 0 0,3-2 0 16,3-2 0-16,3-3 0 15,-1-6 0-15,-3-5 0 16,-5-7 0-16,-9-9 0 16,-9-4 0-16,-13-8 0 15,-12-4 0-15,-7-6 0 16,-6-4-42-16,-2-4-21 15,0 0-36-15,0-4-26 0,0 0-10 16,0 0-33 0,2 0 13-16,4-10 74 0,-1-2 81 15,-1-2 60-15,-2 2 31 16,-2 0 86-16,0 4-16 16,0 0-25-16,0 2-16 15,0 4-42-15,0 2-33 16,-4 0-45-16,-1 6 0 15,-1 10 0-15,0 4 0 16,0 0 0-16,6-4 0 16,0-2-3-16,0-4-27 15,16-6 14-15,7-2-7 16,3-2 23-16,1 0 0 16,-5-16 0-16,-4-2 14 0,-9-2 5 15,-5 0 4-15,-4 0-7 16,0 6-16-16,-10 4 0 15,-11 8 0-15,-4 2 0 16,1 4 0-16,2 14 0 16,6 2 0-16,7 0 0 15,9-4 0-15,0-4 0 16,19-4 0-16,7-6-12 16,5-2 11-16,-7 0-7 15,-3-6 8-15,-12-12 2 0,-9-2-1 16,0-2 17-1,-18 0-18-15,-9 4 0 0,-6 8 0 16,0 8 0-16,-4 2 0 16,4 8 0-16,6 12 0 15,10 4 0-15,10-4 0 16,7-2 0-16,7-8-45 16,28-10-258-16,-4-10-429 15,-8-12-771-15</inkml:trace>
  <inkml:trace contextRef="#ctx0" brushRef="#br0" timeOffset="210826.75">29399 9310 978 0,'0'0'287'16,"0"0"103"-16,0 0 84 0,0 0-118 15,115-96 173-15,-99 78-75 16,-7 4-160-16,-5 6 40 15,-4 8-334-15,0 0 0 16,0 14 0-16,0 24 0 16,8 20 0-16,0 10 0 15,8 8 0-15,4-5 0 16,5-9 0-16,4-14 0 16,-2-16 0-16,-2-16 0 0,-4-16 0 15,-5 0 0 1,-3-32 0-16,-4-10 0 0,-2-10 0 15,-1-4 0 1,-1 2 0-16,1 5 0 0,1 15 0 16,4 16 0-16,13 18 0 15,1 14-291-15,0 10-703 0</inkml:trace>
  <inkml:trace contextRef="#ctx0" brushRef="#br0" timeOffset="211093.91">30165 9508 2720 0,'0'0'769'15,"0"0"-412"-15,0 0-107 16,0 0-250-16,0 0 0 16,130-27 0-16,-99 29 0 15,-7 20 0-15,-12 10-11 16,-12 4-62-16,-5 8 26 15,-26 0 46-15,-4-4-16 16,0-4 17-16,12-10 29 16,11-10 44-16,12-3-26 0,4-9-47 15,39-3 0 1,19 2 0 0,23-3 0-16,51 10 0 0,-20-2-564 0,-14 7-2036 15</inkml:trace>
  <inkml:trace contextRef="#ctx0" brushRef="#br0" timeOffset="211623.15">31560 10633 2421 0,'0'0'752'15,"0"0"-186"-15,0 0-209 16,0 0-357-16,0 0 0 16,0 0 0-16,0 0 0 15,-9 47 0-15,9 7 0 16,9 4 0-16,14-4 0 0,8-10 0 15,2-16 0 1,5-14 0-16,0-14 0 16,-3-6 0-16,1-28 0 0,-5-10 0 15,0-6 0-15,-2-2 0 16,-4 2 0 0,-3 8 0-16,-7 10 0 0,-3 15 0 15,-3 17 0-15,-1 24-330 16,2 16-514-16,-3 7-541 0</inkml:trace>
  <inkml:trace contextRef="#ctx0" brushRef="#br0" timeOffset="211953.58">32109 10976 2426 0,'0'0'771'16,"0"0"-163"-16,0 0-317 15,0 0-291-15,0 0 0 16,0 0 0-16,158-77 0 15,-119 77 0-15,-7 15 0 16,-22 11 0-16,-10 9 0 16,-4 1 0-16,-23 4 0 15,-4-2 0-15,0-6 0 16,7-6 0-16,8-8 0 16,14-4 0-16,2-2 0 0,27 0 0 15,19 2 0-15,12 4 0 16,2 0 0-1,-4 0 0-15,-18 3 0 0,-20-6 0 16,-18 3 0-16,-22 0 0 16,-30 3 0-16,-15 2 0 15,-55 18 0-15,13-7-302 16,8-2-1084-16</inkml:trace>
  <inkml:trace contextRef="#ctx0" brushRef="#br0" timeOffset="212600.23">31023 11197 990 0,'0'0'401'15,"0"0"-51"-15,0 0 150 16,0 0 2-16,0 0-139 16,0 0-32-16,0 0-59 15,47-58-82-15,-47 58-59 31,0 0-65-31,7 2-66 0,3 22 0 0,13 16 0 32,8 16 0-32,12 15 0 15,12 25 0-15,17 30 0 16,10 31 0-16,-4 13 0 0,-13-4 0 0,-21-7 0 16,-26-17 0-16,-14-1 0 15,-4-3 0 1,-8-8 0-16,-15-19 0 15,-4-27 0-15,3-20 0 16,-5-12 0-16,-7 6 0 16,-2 0 0-16,-1-2 0 15,5-12 0-15,12-9 0 16,11-13-158-16,11-12-383 16,6-6-463-16,15-4-565 0</inkml:trace>
  <inkml:trace contextRef="#ctx0" brushRef="#br0" timeOffset="212961.83">31513 13251 1846 0,'0'0'714'16,"0"0"-105"-16,0 0-116 16,0 0-251-16,0 0-50 15,0 0-192-15,0 0 0 16,4-39 0-16,-19 61 0 16,-1 5 0-16,3-4 0 15,7-2 0-15,6-5-15 16,0-8-42-16,2-8 7 15,15 0 41-15,4-8 9 16,-1-16 3-16,-5-4 8 16,-3-1-10-16,-8 5 19 0,-4 8-10 15,0 10 19-15,-18 6 10 16,-11 0-32-16,-2 20 4 16,0 5-11-16,6-2 0 15,12 2 0-15,13-9-15 16,0-7-18-16,22-6 19 15,10-3 8-15,-3-3 6 16,-6-15 20-16,-7-4 11 16,-11-2-14-16,-5 2-17 15,-5 3 0-15,-19 6-24 16,-18 13-150-16,6 0-421 16,7 0-740-16</inkml:trace>
  <inkml:trace contextRef="#ctx0" brushRef="#br0" timeOffset="213323.71">32173 12799 1870 0,'0'0'1604'0,"0"0"-1236"15,0 0-114-15,0 0-254 16,0 0 0-16,0 0 0 0,0 0 0 15,65 87 0-15,-65-17 0 16,0 0 0-16,0-4 0 0,0-8 0 16,0-12 0-1,0-13 0-15,0-14 0 0,15-14 0 16,5-5 0-16,1-14 0 16,0-21 0-16,6-9 0 15,0-10 0-15,6-8 0 16,3 0 0-16,-1 2 0 15,2 11 0-15,-18 17 0 16,-7 19 0 0,-12 13-158-16,-2 22-482 0,-21 11-291 15,3 3-1001-15</inkml:trace>
  <inkml:trace contextRef="#ctx0" brushRef="#br0" timeOffset="213685.54">32478 13162 2503 0,'0'0'657'16,"0"0"-118"-16,0 0-142 15,0 0-397-15,0 0 0 16,0 0 0-16,0 0 0 16,-7 77 0-16,7-32 0 0,0 4 0 15,0-3 0-15,0-4 0 16,0-10 0-16,4-10 0 15,12-12 0-15,9-10 0 16,2 0 0-16,4-10 0 16,5-12 0-16,-5-6 0 15,0 0 0-15,-4 2 0 16,-2 4 0-16,-10 6 0 16,-5 8 0-16,-4 8 0 15,-4 0 0-15,-2 26 0 0,0 14 0 16,0 6 0-1,-16 6 0-15,-1 2 0 0,-4-4 0 16,-1-2 0-16,-18 5 0 16,4-11-509-16,1-10-1051 0</inkml:trace>
  <inkml:trace contextRef="#ctx0" brushRef="#br0" timeOffset="214518.95">29250 13232 2126 0,'0'0'673'15,"0"0"-89"1,0 0-123-16,0 0-209 0,0 0-252 16,0 0 0-16,0 0 0 15,-67-43 0-15,42 65 0 16,7 1 0-16,7 5 0 15,11-3 0-15,0-7 0 16,13-8 0-16,14-10 0 16,2 0 0-16,-2-10 0 15,-6-16 0-15,-9-5 0 0,-12-1 0 16,0 0 0-16,-10 2 0 16,-19 10 0-16,-7 10 0 15,-5 10 0-15,4 4 0 16,6 24 0-16,10 10 0 15,17 2 0-15,4 1 0 16,27-7 0-16,15-10 0 16,3-10 0-16,-5-14 0 15,-9 0 0-15,-11-14 0 16,-18-14 0-16,-2-2 0 16,-10-2 0-16,-17 3 0 0,-2 5 0 31,2 12 0-31,2 12 0 0,5 2 0 0,-2 61-66 15,2-3-501-15,2 2-629 0</inkml:trace>
  <inkml:trace contextRef="#ctx0" brushRef="#br0" timeOffset="-214600.33">28570 13734 2242 0,'0'0'754'15,"0"0"-383"-15,0 0 135 16,0 0-283-16,0 0-223 16,0 0 0-16,0 0 0 15,86 106 0-15,-86-42 0 16,-2 8 0-16,-2 0 0 15,4-1 0-15,0-13 0 16,23-16 0 0,6-16 0-16,2-14 0 0,0-12 0 0,-2-16 0 15,-4-22 0-15,-4-12 0 16,2-10 0-16,1-8 0 16,1-5 0-16,2 5 0 15,-1 10 0-15,1 16 0 16,-5 20 0-16,-1 22-119 31,-6 10-645-31,-6 14-868 0</inkml:trace>
  <inkml:trace contextRef="#ctx0" brushRef="#br0" timeOffset="-214238.58">29321 14016 2753 0,'0'0'769'0,"0"0"-406"16,0 0-152-16,0 0-211 16,0 0 0-16,0 0 0 15,0 0 0-15,-73 113 0 16,90-83 0-16,16-8 0 16,8-4 0-16,1 0 0 15,-2-8 0-15,-5-2 0 0,-6 2 0 16,-8 2-3-1,-5-2 2-15,-8 6 1 0,-5 2 0 16,-3 2 4-16,0 2-4 16,-5 0 0-16,-15 0 0 15,-5-1 0-15,-8-3 0 16,-3-7 0-16,-3 0 0 16,1-9 0-16,5-2 0 15,-6-27-3-15,12-6-618 16,10-10-1151-16</inkml:trace>
  <inkml:trace contextRef="#ctx0" brushRef="#br0" timeOffset="-214103.67">29557 13950 2558 0,'0'0'876'0,"0"0"-365"16,0 0-360-1,0 0-151-15,134-86 0 0,-74 50 0 16,-11 6-189-16,-20-2-1031 0</inkml:trace>
  <inkml:trace contextRef="#ctx0" brushRef="#br0" timeOffset="-213175.59">29118 13036 864 0,'0'0'133'31,"0"0"185"-31,0 0 186 0,0 0 28 0,0 0-36 16,0 0-135-16,0 0-30 15,-40-34-90-15,11 32-61 0,-5 2-44 16,-5-4-136-1,-6-4 0-15,-8-4 0 0,-7-6 0 16,-12-6 0 0,-8-9 0-16,-11-4 0 15,-7-12 0 1,-5-7 0-16,-2-6 0 16,-2-8 0-16,3-4 0 15,6-8 0-15,6-5 0 16,5-19 0-16,10-21 0 15,17-19 0-15,19 12 0 16,24 30 0-16,14 35 0 16,3 24 0-16,0-4 0 15,0-1 0-15,0-2 0 0,3 10 0 16,-1 5 0-16,-2 10 0 16,0 4 0-16,0 8 0 15,0 4 0-15,0 3 0 16,0 5 0-16,0 3 0 15,0 0 0-15,-7 0 0 16,-9 6 0-16,-4 13 0 16,-4 7 0-16,1 3 0 15,5 1 0-15,5-6 0 16,7-4 0-16,6-6 0 16,0-6 0-16,0-6 0 0,0-2 0 15,4 0 0 1,5-14 0-16,-3-8 0 0,-1 0 0 15,-5 0 0-15,0 4 0 16,-11 6 0-16,-10 8 0 16,4 4 0-16,-1 0 0 15,7 0 0-15,7 14 0 16,4 0 0-16,0-2 0 16,21-2 0-16,8-6 0 15,6-4 0-15,-2 0 0 16,-9-10 0-16,-8-11 0 15,-12-4 0-15,-4-5 0 0,-9-1 0 16,-20 4 0-16,-2 2 0 16,-2 9 0-16,0 8 0 15,6 8 0-15,6 0 0 16,4 26 0-16,3 5-327 16,6-6-747-16</inkml:trace>
  <inkml:trace contextRef="#ctx0" brushRef="#br0" timeOffset="-212734.61">26368 10658 2184 0,'0'0'572'15,"0"0"-289"-15,0 0 183 16,0 0-280-16,0 0-143 0,0 0-26 16,0 0-5-16,-8 136-12 15,8-82 0-15,0-6-1 16,11-8-2-16,9-15 3 15,5-14 0-15,4-11 1 16,0-8 32-16,2-26 8 16,0-11 11-16,0-10 13 15,-2-7-31 1,-5 0-5-16,-1 2-13 0,-7 10-10 16,-5 15-4-16,-7 20-2 15,-4 15-93-15,0 32-417 16,-7 12-224-16,-7 3-576 0</inkml:trace>
  <inkml:trace contextRef="#ctx0" brushRef="#br0" timeOffset="-212404.47">26892 10780 2340 0,'0'0'724'0,"0"0"-341"15,0 0-18-15,0 0-220 16,0 0-122-16,-42 105 2 0,17-36-1 16,-4 7-15-16,7 1 17 15,5-5-17-15,8-10-2 16,9-10 0-16,0-13-7 16,4-11 0-16,16-15 0 15,0-8 9-15,0-5-9 16,-2-9 0-16,-6-18 0 15,-10-8 0-15,-2-3 0 16,-2 4 0-16,-21 8 0 16,-6 12 0-16,-7 12 0 15,-4 2 0-15,2 20 0 16,9 24-75-16,10-1-520 16,13-11-800-16</inkml:trace>
  <inkml:trace contextRef="#ctx0" brushRef="#br0" timeOffset="-211736.26">27459 11346 1086 0,'0'0'721'15,"0"0"-189"-15,0 0-38 16,0 0-181-16,0 0 0 15,0 0-63-15,0 0-26 16,-25-67-61-16,23 53-163 0,2-6 0 16,0-2 0-1,0-6 0-15,0-6 0 0,6-8 0 16,11-10 0-16,13-8 0 16,6-8 0-16,10-11 0 15,10-3 0-15,7-6 0 16,5 2 0-16,4 3 0 15,-3 5 0-15,-2 6 0 16,-5 6 0-16,1 4 0 16,-1 4 0-16,7 4 0 0,3 3 0 15,1 3 0 1,2 6 0-16,-3 8 0 0,-7 10 0 16,-12 6 0-16,-11 5 0 15,-8 8 0-15,-7-1 0 16,-7 3 0-16,-5 2 0 15,-4 1 0-15,-2 0 0 16,-4 0 0-16,-1 0 0 16,-4 0 0-16,2 0 0 15,-2 0 0-15,0 0 0 16,0 0 0-16,0 0 0 16,2 0-14-16,5 0-262 15,7 4-61-15,5 2-127 0,20-1-71 16,-6-2-11-16,-4-1-255 15</inkml:trace>
  <inkml:trace contextRef="#ctx0" brushRef="#br0" timeOffset="-211610.36">29024 9990 872 0,'0'0'1387'0,"0"0"-864"15,0 0-20-15,0 0-366 16,0 0-137-16,0 0-839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5:48:19.186"/>
    </inkml:context>
    <inkml:brush xml:id="br0">
      <inkml:brushProperty name="width" value="0.05292" units="cm"/>
      <inkml:brushProperty name="height" value="0.05292" units="cm"/>
      <inkml:brushProperty name="color" value="#FF0000"/>
    </inkml:brush>
  </inkml:definitions>
  <inkml:trace contextRef="#ctx0" brushRef="#br0">1363 8396 2087 0,'0'0'838'32,"0"0"-510"-32,0 0 9 0,0 0-139 0,0 0-96 15,0 0-74-15,-11 10 17 16,17 30 50-16,-1 18-57 15,-5 14-38 1,0 12 0-16,0 5 0 16,-9-1 0-16,-7-4 0 15,1-12 0-15,4-14 0 16,4-13 0-16,5-17 0 16,-1-16 0-16,3-12 0 15,0-3 0-15,0-33 0 16,0-18 0-16,0-36 0 15,12-46 0-15,8-39 0 16,0-5 0-16,-3 29 0 16,-3 49 0-16,-7 48 0 15,-3 10 0-15,2-2 0 16,4-4 0-16,5-2 0 16,6 10 0-16,5 9 0 0,6 12 0 15,-1 12 0-15,2 9 0 16,-6 20 0-16,-8 29 0 15,-9 13 0-15,-10 12 0 16,0 4 0-16,-20 2 0 16,-18-5 0-16,-7-3 0 15,-10-6 0-15,-3-6 0 16,2-8 0-16,7-8 0 16,13-2-20-16,17-14-507 15,13-13-792-15</inkml:trace>
  <inkml:trace contextRef="#ctx0" brushRef="#br0" timeOffset="1196.08">1662 8811 1704 0,'0'0'693'15,"0"0"-111"-15,0 0-73 0,0 0-225 16,0 0-85 0,22-108-74-16,-9 86-125 0,3-1 0 15,4 5 0-15,0 6 0 16,3 6 0-16,-4 6 0 16,4 4 0-16,-5 23 0 15,-5 9 0-15,-5 6 0 16,-5 0 0-16,-3 0 0 15,0-8 0-15,0-6 0 16,0-12 0-16,0-8 0 16,0-8 0-16,0 0 0 15,9-14 0-15,13-18 0 16,7-8 0-16,6-6 0 0,2-1 0 16,-4 10 0-16,-4 10 0 15,-7 15 0-15,-4 12 0 16,-3 0 0-16,-3 26 0 15,-6 13 0-15,1 5 0 16,-3 4 0-16,1-6 0 16,4-8 0-16,4-8 0 15,7-12 0-15,5-10 0 16,8-4 0-16,1-8 0 16,-1-20 0-16,0-6 0 15,-6-8 0-15,-6-2 0 0,-8-1 0 16,-11 9 0-16,-2 10 0 15,-7 11 0-15,-15 8 0 16,-7 7 0-16,0 0 0 16,2 11 0-16,5 0 0 15,8-3 0-15,10-1 0 16,4-7 0-16,0 0 0 16,14 0 0-16,15-15 0 15,6-5 0-15,7-3 0 16,2-4 0-16,-3 5 0 0,-5 8 0 15,-7 6 0 1,-5 8 0-16,-4 0 0 0,-2 14 0 16,-3 10 0-16,-1 9 0 15,-1 3 0-15,-1 4 0 16,-1 0 0-16,-5-2 0 16,-2-8 0-16,-1-6 0 15,-3-10 0-15,0-6 0 16,0-8 0-16,0 0 0 15,0 0 0-15,0-16 0 16,-5-10 0-16,-6-8 0 16,-1-4 0-16,0 0 0 15,1 3 0-15,1 11 0 0,6 8 0 16,4 6 0 0,0 2 0-16,25-2 0 15,20-4 0-15,15-6 0 0,13-6 0 16,8-4 0-16,-8-6 0 15,-8-2 0-15,-18 0-20 16,-19-2 20-16,-12 1 12 16,-14 6-4-16,-2 2-8 15,0 11 0-15,-9 13 0 16,-2 7 0-16,0 11 0 16,-4 33 0-16,-1 35 0 0,-7 39 0 15,2 36 0-15,-2 13 0 16,0-9 0-16,1-16 0 15,2-17 0-15,4-7 0 16,8-22 0-16,6-21 0 16,2-27 0-16,0-16 0 15,15-6 0-15,5-8 0 16,7-8 0-16,0-10 0 16,-2-20 0-16,0-22 0 15,-2-16 0-15,-5-35 0 16,-9-31 0-16,-9 8 0 15,0 14 0-15,-7 22 0 16,-13 33 0-16,-3 5 0 0,0 6 0 16,0 14 0-16,9 12 0 15,8 6-378-15,6 0-1188 0</inkml:trace>
  <inkml:trace contextRef="#ctx0" brushRef="#br0" timeOffset="1330.04">3432 8430 2758 0,'0'0'722'16,"0"0"-364"-16,0 0-100 0,0 0-258 31,0 0-98-31,0 0-458 16,0 0-717-16</inkml:trace>
  <inkml:trace contextRef="#ctx0" brushRef="#br0" timeOffset="1471.89">3511 8721 2078 0,'0'0'947'0,"0"0"-362"16,0 0-263-16,0 0-158 15,0 0-164-15,0 0 0 16,0 0 0-16,-52 104-294 16,48-104-739-16</inkml:trace>
  <inkml:trace contextRef="#ctx0" brushRef="#br0" timeOffset="1627.26">3589 8566 2183 0,'0'0'948'16,"0"0"-572"-16,0 0-16 15,0 0-131-15,0 0-229 16,158-12 0-16,-97 8 0 16,-3-2 0-16,-14 6 0 15,-15 0-502-15,-23 0-616 0</inkml:trace>
  <inkml:trace contextRef="#ctx0" brushRef="#br0" timeOffset="2005.66">984 9334 2767 0,'0'0'669'0,"0"0"-416"16,0 0 17-1,196-12-133-15,-7 10-137 0,46 2 0 16,18 0 0-16,-5 0 0 15,-18 0 0-15,-10 0 0 16,-22-4 0-16,-44-4 0 16,-51 0 0-16,-45 0 0 15,-29 4 0-15,-10-2 0 16,-12 0 0-16,-7 0 0 16,-4 0 0-16,-34 0-50 15,2 0-599-15,10-2-1090 0</inkml:trace>
  <inkml:trace contextRef="#ctx0" brushRef="#br0" timeOffset="3105.93">6147 8147 1579 0,'0'0'1245'0,"0"0"-727"15,0 0 0-15,0 0-282 16,0 0-236-16,0 0 0 16,-51 109 0-16,-1 33 0 0,-8 22 0 15,9-23 0 1,8-39 0-16,22-46 0 0,5-22 0 16,5-8 0-1,3-8 0-15,6-12 0 0,2-8 0 16,8-38 0-16,23-40 0 15,9-44 0-15,16-47 0 16,2-11 0-16,-12 29 0 16,-15 47 0-16,-17 58 0 15,-8 28 0-15,-1 8 0 16,-3 10 0-16,0 2 0 16,2 54 0-16,6 42 0 0,7 38 0 15,8 17 0 1,4-7 0-16,0-32 0 0,-6-37 0 15,-6-25 0-15,-3-14 0 16,-1-2 0-16,-5-6 0 16,-3-8-72-1,-5-16-195-15,-38-20-66 0,-8-18-475 16,-6-10-156-16</inkml:trace>
  <inkml:trace contextRef="#ctx0" brushRef="#br0" timeOffset="3231.42">5892 8653 1283 0,'0'0'1045'0,"0"0"-427"16,0 0-287-16,0 0-48 0,0 0-79 16,0 0-68-16,181-27-74 15,-92 11-62-15,40-10-212 16,-23 2-592-16,-19 6-670 0</inkml:trace>
  <inkml:trace contextRef="#ctx0" brushRef="#br0" timeOffset="3539.24">6762 8410 1994 0,'0'0'1015'0,"0"0"-451"16,0 0-228-16,0 0-149 31,0 0-187-31,0 0 0 0,0 0 0 0,-22-59 0 16,5 78 0-16,-2 11 0 15,-3 8 0-15,1 4 0 16,8 4 0-16,11 0 0 15,2-4-11-15,17-2-53 16,20-5-16-16,9-3-59 16,1-6-2-16,-5-4-3 15,-11-2 45-15,-12-6 87 16,-17-2 12-16,-2-4 91 16,-25-2 109-16,-16-2-40 0,-3-2-19 15,0-2-43-15,1 0-98 16,12 0 0-16,2 0 0 15,10 0-230-15,7-4-708 0</inkml:trace>
  <inkml:trace contextRef="#ctx0" brushRef="#br0" timeOffset="3963.84">8464 8739 1758 0,'0'0'732'0,"0"0"-165"16,0 0-32-16,0 0-215 15,0 0-136-15,0 0-184 16,0 0 0-1,-114-50 0-15,66 94 0 0,-2 12 0 16,8 4 0-16,13-4 0 16,18-6 0-16,11-10 0 0,9-11 0 15,24-14 0-15,9-12 0 16,6-3 0-16,-2-14 0 16,-6-21 0-1,-4-5 0-15,-8-8 0 0,-7 2 0 16,-5 4 0-16,-10 14 0 15,-1 12 0-15,-5 16 0 16,2 0 0-16,2 24 0 16,8 12 0-16,5 2 0 15,10 2 0-15,6-4 0 16,23-8 0-16,-6-8-191 0,-6-9-1227 16</inkml:trace>
  <inkml:trace contextRef="#ctx0" brushRef="#br0" timeOffset="4294.49">10262 8017 2352 0,'0'0'824'0,"0"0"-496"16,0 0-38-16,-121-52-74 0,82 59-130 16,-3 56-86-16,1 43 0 15,14 46 0-15,8 21 0 16,14 1 0-16,5-19 0 16,0-27 0-16,0-23 0 15,0-23 0-15,2-23 0 16,-2-6 0-1,0-1 0-15,-4 0 0 0,-14-10 0 16,-18-38-267-16,5-4-692 0,2-26-1461 16</inkml:trace>
  <inkml:trace contextRef="#ctx0" brushRef="#br0" timeOffset="5403.01">9716 8731 2791 0,'0'0'804'0,"0"0"-463"15,0 0-181-15,0 0-160 16,116-32 0-16,-31 22 0 16,12-3 0-16,3-3-30 15,-3 1-164-15,-17-2-41 16,-18 2 53-16,-19 0 133 16,-21 5 49-16,-16 0 179 0,-6 2 49 15,-2 6-57-15,-15 2-59 16,-8 0-112-16,-2 14 0 15,2 14 0-15,8 11 0 16,5 2 0-16,12 4 0 16,0-5 0-1,21-8 0-15,10-12 0 0,4-12 0 16,-1-8-15-16,-3-6-5 16,-4-22 20-16,-2-8 16 15,-5-8-15-15,-3-1 17 16,-3 4-18-16,-1 8 0 15,-4 9 0-15,0 12 0 32,2 8 0-32,5 4 0 0,6 6 0 15,7 18 0 1,4 12 0-16,-2 4 0 0,0 3 0 16,-6-1 0-16,-9-8 0 15,-9-4 0-15,-7-10 0 16,0-8 0-16,0-6 0 15,-9-6 0-15,-3 0 0 16,6-4 0-16,6-18 0 16,0-10 0-16,18-7 0 15,15-2 0-15,7 0 0 0,4 5 0 16,4 10 0-16,-6 8 0 16,-2 8 0-16,-4 8 0 15,-5 2 0-15,-6 0 0 16,-4 14 0-16,0 8 0 15,-1 0 0-15,-3 4 0 16,4-4 0-16,-2-1 0 16,4-7 0-16,-1-6 0 15,1-6 0-15,-2-2 0 16,0 0 0-16,-3-13 0 16,-7-5 0-16,-3-1 0 0,-8-3 0 15,0-3 0 1,0 4 0-16,-4 0 0 0,-11 3 0 15,-7 4 0-15,-7 4 0 16,-5 4 0-16,-3 6 0 16,-6 0 0-16,5 24 0 15,2 10 0-15,12 13 0 16,11 0 0-16,13 4 0 16,0-3 0-16,27-10 0 15,21-8 0-15,14-12 0 16,15-12 0-16,4-6 0 15,0 0 0-15,-6-24 0 16,-12-10 0-16,-12-8 0 0,-13-10 0 16,-9-1 0-16,-11 3 0 15,-7 12 0-15,-5 10 0 16,-3 10 0-16,-1 10 0 16,5 6 0-16,2 2 0 15,4 0 0-15,7 14 0 16,5 12 0-16,2 9 0 15,0 5 0-15,-6 3 0 16,-5 4 0-16,-7-3 0 16,-9-4 0-16,0-8 0 0,-4-6 0 15,-21-6 0-15,-6-8 0 16,-5-8 0-16,5-4 0 0,6 0 0 16,15-6 0-1,10-18 0-15,8-10-251 0,57-40-457 16,-5 5-141-16,2 0-140 0</inkml:trace>
  <inkml:trace contextRef="#ctx0" brushRef="#br0" timeOffset="5607.51">12269 8220 1654 0,'0'0'922'0,"0"0"-262"0,0 0-131 32,0 0-198-32,0 0-331 0,0 0 0 0,0 0 0 15,-29 36 0-15,25 33 0 16,2 16 0-16,2 7 0 15,0 1 0-15,0-7 0 16,6-10 0-16,4-18 0 16,-4-16 0-1,-2-16 0-15,-4-26-264 0,-6 0-341 16,-10-16-533-16</inkml:trace>
  <inkml:trace contextRef="#ctx0" brushRef="#br0" timeOffset="5733.16">12038 8452 2642 0,'0'0'710'15,"0"0"-384"-15,0 0-122 16,122 0-141-16,-53 4-63 16,10 4-24-16,-19 0-350 15,-25-4-904-15</inkml:trace>
  <inkml:trace contextRef="#ctx0" brushRef="#br0" timeOffset="6805.73">13856 8464 1802 0,'0'0'909'16,"0"0"-435"-16,0 0-131 16,0 0-109-16,0 0-157 15,0 0-47-15,0 104 9 16,0-40-38-16,11 0 6 16,9-5-7-16,5-15-9 0,8-16 8 15,3-16-19-15,6-12 20 16,1-14 8-16,-1-22-8 15,0-10 0-15,0-7 9 16,-2 1 7 0,3 6 20-16,-3 10-21 0,-4 14 12 15,-3 22-1-15,-6 2-17 16,-5 38 25-16,-7 15-4 16,-6 10-30-16,-6 4 0 15,-3-5 0-15,0-8 0 0,0-14 0 16,0-12-62-1,-7-18-56-15,-8-18-73 0,-2-22-312 16,0-14-711-16</inkml:trace>
  <inkml:trace contextRef="#ctx0" brushRef="#br0" timeOffset="6931.1">14139 8129 2852 0,'0'0'811'0,"0"0"-556"0,0 0-77 15,0 0-178-15,0 0 0 16,0 0 0-16,118 14-78 16,-76-10-1315-16</inkml:trace>
  <inkml:trace contextRef="#ctx0" brushRef="#br0" timeOffset="7507.33">15988 8572 2213 0,'0'0'824'0,"0"0"-372"0,0 0-157 16,-40-104-116-1,11 80-46-15,-4 10-133 0,-10 14 0 16,-6 0 0-16,-2 32 0 16,0 18 0-16,6 10 0 15,12 6 0 1,17-1 0-16,16-10 0 16,3-14 0-16,30-17 0 15,9-18 0-15,10-6 0 16,-2-24 0-16,0-18 0 15,-13-6 0-15,-5-3 0 0,-12 5 0 16,-9 10 0-16,-5 12 0 16,-4 16 0-16,2 8 0 15,0 12 0-15,7 24 0 16,11 12 0-16,12 5 0 16,12-3 0-16,12-8 0 15,35-18-297-15,-12-12-612 16,-10-12-1381-16</inkml:trace>
  <inkml:trace contextRef="#ctx0" brushRef="#br0" timeOffset="8232.43">17376 8755 2000 0,'0'0'934'15,"0"0"-360"-15,0 0-296 16,0 0-74-16,69-123-98 15,-69 91-106-15,0-2 0 16,-26 2 0-16,-15 6 0 16,-12 12 0-16,-9 12 0 0,-3 2 0 15,-2 28 0-15,9 12 0 16,12 6 0 0,19 5 0-16,22-5 0 0,5-6 0 15,40-12 0 1,18-18 0-16,13-10 0 0,3-18 0 15,-3-24 0 1,-6-16 0-16,-7-27 0 0,-11-31 0 16,-9-35 0-16,-17-11 0 15,-13 26 0-15,-8 40 0 16,0 49 0-16,-12 29 0 0,-3 15 0 31,-8 6 0-31,-3 59 0 0,4 53 0 16,15 37 0-16,7 10 0 0,18-29 0 15,13-41 0-15,-2-38 0 16,2-16 0 0,5-2 0-16,3-6 0 0,2-11 0 15,-5-19 0-15,-7-2 0 16,0-30 0-16,-2-12 0 16,-4-9 0-16,0-3 0 15,-5 6 0-15,-5 8 0 0,-6 14 0 16,-5 20 0-16,-2 8 0 15,0 24 0-15,0 18 0 16,0 8 0-16,0 0 0 16,9-6 0-16,11-12 0 15,4-14 0-15,8-15-44 16,-1-3 44-16,0-22-6 16,2-13 6-16,3-5 34 15,0-2-18-15,4 2-16 16,2 6 0-16,-4 12 0 15,-2 14 0 1,-7 8 0-16,-3 10 0 16,-1 22 0-16,-5 6 0 0,-3 4 0 0,-3 0 0 15,-14 1-230-15,0-14-450 16,-10-12-558-16</inkml:trace>
  <inkml:trace contextRef="#ctx0" brushRef="#br0" timeOffset="8393.11">18087 8003 2581 0,'0'0'888'0,"0"0"-570"15,0 0-127-15,0 0-191 16,0 0-68-16,0 0-842 0</inkml:trace>
  <inkml:trace contextRef="#ctx0" brushRef="#br0" timeOffset="9099.03">18430 8472 1129 0,'0'0'370'0,"0"0"-142"0,0 0 47 15,0 0-4-15,0 0-66 16,0 0 55-16,0 0 44 16,18-32-26-16,-18 32-11 15,0 0-95-15,0 0-41 16,0 0-41-16,0 0-60 0,4 12 1 16,8 10-8-16,1 6-17 15,5 6 17-15,-3 2-20 16,-4 0-3-16,-6-2 0 15,-5-4 0-15,0-3 0 16,-18-8 0-16,-11-2 0 16,-6-5 0-16,-3-4 0 15,1-2 0-15,12-2 0 16,4-4-41-16,10 2-247 16,11-2-818-16</inkml:trace>
  <inkml:trace contextRef="#ctx0" brushRef="#br0" timeOffset="10634.92">19090 8406 1674 0,'0'0'745'15,"0"0"-243"-15,0 0-124 16,0 0-49-16,0 0-138 15,0 0-67-15,-145-56-58 16,107 98-31-16,2 14 17 16,12 8-52-16,13 6 0 15,11-3 0-15,9-8 0 16,30-9 0-16,17-15 0 0,9-15 0 16,1-16 0-16,-1-4-11 15,-5-10 11-15,-10-16 11 16,-11-10-11-16,-5-5 0 15,-7-3 0-15,-7 2 0 16,-5 8 0-16,-3 12 0 16,-8 14 0-16,-4 8 0 15,0 14 0-15,0 24 0 16,0 10 0-16,0 6 0 0,5-1 0 16,17-9 0-1,9-10 0-15,3-14 0 0,1-14 0 16,-2-6 0-16,-6-6 0 15,-4-20 0-15,-10-12 0 16,-7-10 0-16,-4-9 0 16,-2-2 0-16,0 0 0 15,-13 5 0-15,-9 14 0 16,-7 14 0-16,-4 18 0 16,-1 8 0-16,3 10 0 15,11 18-9-15,13 8 0 16,7-2 9-16,18 0-9 0,22-10 2 15,14-8-4-15,8-14 11 16,3-2 0-16,-5-6 11 16,-4-20-5-16,-10-4 22 15,-10-4-28-15,-7 2 0 16,-11 2 0-16,-7 10 0 16,-7 8 0-16,-2 12 0 15,-2 0 0-15,0 26 0 16,0 14 0-16,0 10 0 15,3 2 0-15,2 0 0 16,1-6 0-16,1-10 0 0,-3-5 0 16,0-13 0-16,-2-8 0 15,2-8 0-15,2-2 0 16,5 0 0-16,9-12 0 16,7-12 0-1,11-10 0-15,4-8 0 0,3-5 0 16,-3 1 0-16,-7 8 0 15,-10 12 0 1,-12 12 0-16,-8 14 0 0,-5 2 0 0,0 30 0 16,0 16 0-16,0 10 0 15,2 2 0 1,11-3 0-16,8-11 0 0,6-14 0 16,4-14 0-16,0-16 0 15,-2-2 0-15,0-20 0 16,-3-16 0-16,1-12 0 15,-3-8 0-15,1-4 0 16,0-3 0-16,-4 7 0 16,0 12 0-16,-5 12 0 0,-7 18 0 15,-5 14 0 1,-2 4 0-16,-2 30 0 0,0 14 0 16,0 10 0-16,-2 4 0 15,-2-4 0-15,4-9 0 16,0-13 0-16,0-14 0 15,12-14 0-15,5-8 0 16,5-10 0-16,2-22 0 16,5-9 0-16,4-6 0 15,4-1 0-15,-4 5 0 16,-2 9 0-16,-7 14 0 16,-6 12 0-16,0 8 0 15,0 12 0 1,0 18 0-16,7 10 0 0,-2 2 0 15,8-2 0-15,1-4 0 0,6-9 0 16,0-9 0-16,2-12 0 16,0-6 0-16,-2-4 0 15,0-22 0-15,-3-6 0 16,-1-11 0-16,-1-7 0 16,-2-6 0-16,0-2 0 15,-8 6 0-15,-12 10 0 16,-11 14 0-16,0 18 0 15,-27 10 0-15,-15 22 0 16,-2 22 0-16,-1 14 0 16,11 6 0-16,16 3 0 0,18-8 0 31,5-6 0-31,37-11 0 0,16-16 0 0,13-12 0 16,6-14-23-16,14-18-245 15,-18-16-409-15,-15-8-754 0</inkml:trace>
  <inkml:trace contextRef="#ctx0" brushRef="#br0" timeOffset="11836.18">22184 8430 1721 0,'0'0'757'0,"0"0"-382"16,0 0-20-16,0 0-77 15,0 0-84-15,0 0-31 16,-131 116-40-16,114-62-33 16,5 3-50-16,10-1-40 15,2-6 0 1,8-8 0-16,26-10 0 0,11-12 0 0,8-12 0 15,8-8 0 1,-4-6 0-16,-1-24-89 0,-3-14-19 16,-3-16-34-16,5-27-4 15,7-33 79-15,-2-24 34 16,-12 8 33-16,-19 31 18 16,-25 39 76-16,-4 32 82 15,0 6 41-15,-16 9-137 16,1 14-80-16,-4 10 0 15,2 52 0-15,3 39 0 16,6 3 0-16,3-5 0 16,5-10 0-16,0-20 0 15,0 2 0 1,-2-2 0-16,2-16 0 0,-4-17 0 0,-4-17 0 16,0-13 0-16,-5-1 0 15,3-18 0-15,4-11 0 16,6-11 0-16,0-5 0 15,20 1-12-15,9 4-10 16,0 6 21-16,2 12 1 16,-2 8 0-16,0 8 15 15,5 6-15 1,-1 0 0-16,5 2-1 0,2 10 7 16,2 0-12-16,-2-4-2 15,-4-6-8-15,-7-2 8 16,-7 0 7-16,-7-10 1 0,-7-8 27 31,-6-2-27-31,-2 0 27 0,0 4-27 0,-7 3 0 16,-15 12 0-16,-5 1 0 31,-6 15 0-31,-3 20 0 0,5 11 0 16,9 6 0-16,13 4 0 15,9-4 0-15,15-1 0 16,30-9 0-16,20-10-3 15,10-10-50-15,10-10-100 16,2-12 27-16,-5 0 20 0,-4-14 20 16,-7-19 76-1,-11-7 10-15,-6-7 41 0,-8-6 49 16,-11-1-13-16,-12 4 7 16,-11 8 30-16,-12 11-27 15,-2 16-43-15,-29 12-44 16,-16 3 0-16,-11 25 0 15,-7 17 0-15,1 10 0 16,6 6 0-16,13 2 0 16,16-4 0-16,15-10 0 15,14-7 0-15,0-13 0 16,27-14 0-16,11-10 0 0,7-2 0 16,3-25 0-16,2-16 0 15,-6-13 0-15,-1-14 0 16,1-29 0-16,1-31 0 15,-5-22 0-15,-11 11 0 16,-18 39-6-16,-11 40 0 16,-13 38 3-16,-23 5 3 15,-4 13 15-15,-9 4-15 16,4 29 0-16,10 23 0 16,8 14 0-16,14 12 0 15,11 6 0-15,2 3 0 16,2-3 0-16,18-4 0 0,2-10 0 31,2-12 0-31,1-11 0 0,4-14 0 16,0-11-57-16,-2-15-149 0,-8-7-258 15,-5 0-464-15</inkml:trace>
  <inkml:trace contextRef="#ctx0" brushRef="#br0" timeOffset="14239.09">25738 8542 2169 0,'0'0'389'0,"0"0"-46"15,0 0-15-15,-93-108-130 0,60 82-120 16,-4 6-14-1,-3 8-7-15,0 8-13 0,1 4 29 16,0 6-11-16,10 16-17 16,5 6-3-16,10 6-36 15,10-2 10-15,4 0-16 16,0-6-21-16,27-6 20 16,13-10-38-16,9-10 37 15,7 0 1-15,-1-16 2 16,-4-16 13-16,-5-6-8 15,-13-4 23-15,-7-4 56 16,-8 6-31-16,-9 10 3 16,-5 12-57-16,-4 18 0 0,0 2 0 15,-4 36 0 1,-9 22 0-16,2 34 0 0,3 30 0 16,8 21 0-16,0-13 0 15,10-28 0-15,-1-31 0 16,-3-17 0-16,-4 8 0 15,-2 4 0-15,0 4 0 16,-4-11 0-16,-21-13 0 16,-4-15 0-16,-6-12 0 15,1-15 0-15,1-6 0 16,8-18 0 0,8-27 0-16,8-14 0 0,9-32 0 15,11 1 0-15,23-4 0 16,12-1 0-16,12 17 0 15,13-8 0-15,7 4 0 16,3 6 0-16,-4 1 0 16,-6 5 0-16,-8 2 0 15,-14 6 0-15,-15 4 0 16,-16 6 0-16,-14 9 0 16,-4 13 0-16,-16 12 0 15,-15 14 0-15,-5 4 0 16,3 15 0-16,6 13 0 0,14 8 0 15,13 5 0-15,7 0 0 16,28-1 0-16,17-4 0 16,4-8 0-16,2-6 0 15,-10-8 0-15,-10-2 0 16,-11-2 0-16,-11 0 0 16,-10 0 0-16,-6 4 0 15,0 4 0-15,-16 6 0 16,-5 8 0-16,-2 3 0 15,5 3 0-15,7-2 0 16,11-2 0-16,0-6 0 16,25-6 0-16,23-10 0 0,18-8-3 15,13-4-15-15,10-8-33 16,5-22 35-16,-5-12 10 16,-4-12 12-16,-14-8 9 15,-15-3-5-15,-18 1 23 16,-16 12-3-16,-15 10-30 15,-7 14 0-15,-11 16 0 16,-22 12 0-16,-10 10 0 16,-4 28 0-16,-2 12 0 15,9 6 0-15,11-1 0 0,13-9 0 16,14-10 0 0,2-14 0-16,18-12 0 0,13-10 0 15,5-6 0-15,1-20 0 16,1-9 0-16,-7 2 0 15,-6 0 0-15,-7 7 0 16,-7 8 0-16,-7 12 0 16,2 6 0-16,-2 0 0 15,5 20 0-15,1 8 0 16,6 2 0-16,7-2 0 16,3-10 0-16,7-12 0 15,4-6 0-15,-2-15 0 16,-4-24 0-16,-4-9 0 15,-5-8 0-15,-8-6 0 0,-4-6 0 16,-3-2 0-16,-2-3 0 16,0 9 0-16,-3 12 0 15,-2 18 0-15,0 22 0 16,0 12 0-16,2 52 0 16,7 53 0-16,1 51 0 15,4 20 0-15,-3-3 0 16,-1-41 0-16,-8-46 0 15,-2-27 0-15,0-12 0 16,0 4 0-16,0-5 0 0,0-4 0 16,0-20 0-1,0-18-51-15,0-6-189 0,0-66-390 16,4 2-259-16,9-9-177 16</inkml:trace>
  <inkml:trace contextRef="#ctx0" brushRef="#br0" timeOffset="14838.78">27669 8322 1549 0,'0'0'861'0,"0"0"-172"16,0 0-143-16,0 0-306 16,0 0-173-16,0 0-38 0,0 0-19 15,52 34-10 1,-29 2 0-16,-6 4-65 0,-10 4-97 16,-7 0-34-16,-9 2 35 15,-25-4 18-15,-10-4 87 16,-7-8 56-16,7-10 3 15,8-8 78-15,18-12 61 16,18 0 37-16,8-18-61 16,38-12-47-16,18-10-46 15,18-8 1-15,12-4 8 16,6-8-20-16,-4-2-1 0,-5-3-7 16,-15-3 0-1,-16 2-4-15,-19 2 4 0,-20 2 4 16,-16 6 35-16,-5 6-7 15,-13 5-8-15,-14 15 6 16,0 12-33-16,2 18-3 16,6 4 0-16,1 36 0 15,9 21 0-15,7 11 0 16,2 8 0-16,2 0 0 16,13-8 0-16,5-8 0 15,-1-15 0-15,-6-15 0 16,-5-12 0-16,2-14 0 15,-2-8 0-15,5 0 0 0,10-10 0 16,10-12 0-16,8-5 0 16,3 2 0-1,-2 7 0-15,-5 10 0 0,-9 8 0 16,-12 8 0-16,-10 24 0 16,-6 10 0-16,0 6 0 15,0-2 0-15,0-4 0 16,9-10 0-16,22-15 0 15,16-17 0-15,9 0 0 16,7-31 0-16,-3-9 0 0,-12-30-80 16,-17 12-284-16,-19 1-935 15</inkml:trace>
  <inkml:trace contextRef="#ctx0" brushRef="#br0" timeOffset="18103.62">4799 10070 1341 0,'0'0'294'16,"0"0"0"-16,0 0 104 15,-12-126-26-15,12 100-61 16,0 8-70-16,0 8-50 16,0 6-5-16,0 4-58 15,0 15-100-15,8 30-1 16,2 31 14-16,-1 34-20 16,-2-6 11-16,0-9-31 0,-1-21-1 15,3-28 0-15,5-4-15 16,-1-6 8-16,-1-14-5 15,-2-13 4-15,-1-9 8 16,3-5 11-16,3-21 4 16,3-10 4-16,2-2-18 15,0 0 11-15,-7 10-5 0,-1 12 5 16,-4 14 30-16,1 2-36 16,7 26-5-16,9 14 8 15,8 8-3 1,9 0-8-16,10-6 2 15,6-12-42-15,-1-11 20 0,-1-17-19 16,-9-2 21 0,-12-22 19-16,-10-18 2 0,-10-14 15 15,-10-9-10-15,-5-7-5 16,0-2 13-16,-9 3-13 16,-4 15 6-16,1 16 50 15,6 18-21-15,4 14 9 0,2 6-45 16,0 4-13-1,22 16 5-15,14 2 1 0,15-4 1 16,12-10-2-16,8-8 4 16,2 0 4-16,-4-23 0 15,-11-9 1-15,-15-9 8 16,-19-3 3-16,-15-2-5 16,-9-2 29-16,-2 4-20 15,-21 4-16-15,-4 11 0 0,-2 15 0 16,0 14 0-1,0 18 0-15,0 47 0 0,3 37 0 16,4 30 0-16,8-7 0 16,9-27 0-16,5-34 0 15,3-30 0-15,15 2 0 16,4-2 0-16,2-6 0 16,1-11 0-16,0-16 0 15,-5-1 0-15,-1-9 0 16,2-22 0-16,1-7 0 15,3-6 0-15,-1-4 0 0,-4 6 0 16,-2 10 0 0,-7 14 0-16,-4 18 0 15,-3 0 0-15,6 30 0 0,-2 12 0 16,5 4 0 0,5-2 0-16,0-3 0 0,4-10 0 15,1-8 0-15,4-11 0 16,0-10-41-16,2-2 23 15,2-6 12-15,-2-16 12 16,-1-7 3-16,-1-1-1 16,-7 2-7-16,-2 6 37 15,-9 8-38 1,-5 12 0-16,1 2-1 0,-3 18 5 16,4 12-4-16,4 8 0 15,3 1 0-15,7-6 0 16,3-4 0-16,0-13-22 15,0-10 21-15,2-6-3 16,-8-2 4-16,-1-20 9 16,-5-9 0-16,-9-2 0 15,-2-8-9-15,-2-3 0 16,-18-2 0-16,-7 2 0 0,-2 4 0 16,-2 12 0-16,0 10 0 15,6 16 0-15,9 2 0 16,8 16 0-16,8 14 0 15,0 2 0-15,20-4 0 16,20-4 0-16,14-8 0 16,10-10-3-16,5-6-5 15,-2 0 5-15,-7-20-3 16,-9-4 12-16,-11-8 8 16,-13-6-14-16,-9-3 0 15,-9 0 0-15,-7 3 0 0,-2 9 0 16,0 11 0-16,0 14 0 15,0 4 0-15,4 11 0 16,15 22 0-16,8 10 0 16,10 7 0-16,3 4 0 15,3-4 0-15,-3-2 0 16,-11-4 0-16,-12-2 0 16,-12-3 0-16,-5-6 0 15,-16-2 0-15,-17-5 0 16,-9-6-8-16,-1-8-23 15,5-6 19-15,7-6 1 16,9 0 11-16,9-4 9 16,8-8-8-16,5 0 7 0,0 0 19 15,24 0-26-15,15 0 4 16,11-1-5-16,18 3 0 16,5-4 0-16,8 1-9 15,-2-4-10-15,-2-5 1 16,-11-2 12-16,-12-8 6 15,-12-4 6-15,-11-8 7 16,-16-4 11-16,-13-4-15 16,-2 4 2-16,-10 8-11 15,-15 10 0-15,-8 16 0 0,-3 14 0 16,1 14 0 0,-1 27 0-16,5 16 0 0,11 7 0 15,11 2 0-15,9-2 0 16,13-8 0-16,28-7 0 15,14-16 0-15,14-8 0 16,7-17 0-16,0-8 0 16,-5-2 0-16,-15-22 0 15,-29-19-105-15,-19 3-255 16,-8 4-575-16</inkml:trace>
  <inkml:trace contextRef="#ctx0" brushRef="#br0" timeOffset="19498.16">9199 9954 2092 0,'0'0'673'0,"0"0"-359"0,0 0 196 31,0 0-288-31,0 0-133 0,0 0-58 0,-91 124 8 16,52-48 2-1,8 9-4-15,10-1-26 0,21-10-1 16,2-10 6-16,44-15-16 15,39-20-6-15,6-17-3 16,9-12 9-16,4-9 5 16,-25-23-4-16,0-11 5 15,-21-7 8-15,-23 0-14 0,-15 2 0 32,-15 12 0-32,-5 18 0 0,0 18 0 0,-14 4 0 15,-1 34 0-15,1 14 0 16,7 8 0-16,7-2 0 15,0-6 0-15,30-10 0 16,7-12 0-16,13-12 0 16,3-13 0-1,-2-5 0 1,-2-10 0-16,-7-21 0 16,-13-6 0-16,-8-10 0 15,-17-7 0-15,-4-4 0 0,-14 2 0 16,-21 10 0-16,-10 15 0 15,-4 20 0-15,1 11 0 16,3 19 0-16,11 20 0 16,15 3 0-16,13-2 0 15,6-8 0-15,32-6 0 16,19-12 0-16,18-12 0 16,7-2 0-16,4-4 0 15,-6-18 0-15,-12-2 0 16,-13-2 0-16,-14 2 0 15,-12 6 0-15,-9 8 0 0,-8 10 0 16,-1 0 0 0,-1 22 0-16,8 14 0 0,3 10 0 15,7 4 0-15,5-2 0 16,2-10 0-16,2-7 0 16,-2-13 0-16,-3-14 0 15,-1-4 0-15,2-8 0 16,0-19 0-16,0-5 0 15,2-6 0-15,-2 0 0 16,-4 2 0-16,-2 6 0 16,-8 10 0-16,-6 12 0 15,-3 8 0-15,1 4 0 0,1 24 0 16,3 8 0-16,3 4 0 16,1-2 0-16,0-5 0 15,5-10 0-15,-2-10 0 16,-1-9 0-16,3-4 0 15,3-7 0-15,0-16 0 16,4-5 0-16,2-5 0 16,2 1 0-16,-5 6 0 15,-6 10 0-15,-4 10 0 16,-6 6 0-16,-1 4 0 16,-1 22 0-16,8 4 0 0,5-2 0 15,14-3 0 1,11-11 0-16,7-13 0 0,6-1 0 15,-1-18 0-15,-6-15 0 16,-13-12 0-16,-10-7 0 16,-9-12 0-16,-9-6 0 15,-5-5 0-15,-4 2 0 16,0 8 0-16,0 17 0 0,-8 20 0 16,0 22 0-16,0 12 0 15,1 60 0-15,5 49 0 0,2 39 0 16,0 12 0-1,15-7 0-15,3-25 0 0,-7-38 0 16,-3-22 0-16,-8-24 0 16,0-13 0-16,0-5 0 15,-19-8 0-15,-7-10-285 16,-19-32-238-16,5-22-244 16,11-10-87-16</inkml:trace>
  <inkml:trace contextRef="#ctx0" brushRef="#br0" timeOffset="21133.36">11545 10254 1905 0,'0'0'881'0,"0"0"-387"0,0 0-205 0,0 0-106 31,0 0-95-31,132 43-52 0,-87-1-15 16,-5 0-21-1,-11 0-102-15,-14-8-105 16,-15-4 18-16,-7-7 62 15,-33-5 57-15,-11-9 70 16,-5-4 46-16,5-4 74 16,16-1 51-16,17 0 21 15,18 0-33-15,20-10-63 0,37-4-96 16,26-4 1-16,10-2-2 16,5 2-30-16,-6-2 21 15,-16 2-2-15,-20 0 12 16,-19 0 16-16,-16-2 8 15,-13 2 42-15,-8 2-9 16,0 6-57-16,0 6 0 16,-6 4 0-16,-8 2 0 15,-3 24 0-15,-1 6 0 16,5 6 0-16,7 0 0 16,6-2 0-16,12-4 0 15,24-7 0-15,10-14 0 0,8-8 0 16,-1-3 0-16,-3-9 0 15,-13-15 0-15,-8-6 0 16,-13-6 0-16,-12-4 0 16,-4-4 0-16,-7-2 0 15,-19 5 0-15,-12 8 0 16,-4 15 0-16,-5 15 0 16,5 3 0-16,8 25 0 15,14 11 0-15,16 4 0 16,4-2 0-16,22-4 0 15,20-12 0-15,12-10 0 16,2-10 0-16,1-2 0 16,-3-6 0-16,-5-16 0 0,-9-4 0 15,-7 0 0-15,-6 2 0 16,-2 4 0-16,-4 10 0 16,0 10 0-16,1 4 0 15,1 28 0-15,0 10 0 16,2 6 0-16,-4 2 0 15,-6-4 0-15,-4-9 0 16,-6-11 0-16,-5-11-12 16,0-11 4-16,0-4-8 15,0-8 16-15,0-17 7 0,0-8 5 16,8-7 5-16,8-2-17 16,8 2 0-16,3 4 0 15,2 10 0-15,2 12 0 16,3 14 0-16,-3 4 0 15,-2 26 0-15,0 6 0 16,-2 6 0-16,-3-2 0 16,1-4 0-16,2-8 0 15,2-7 0-15,2-12 0 16,3-9 0-16,5 0 0 16,1-8 0-16,3-14 0 0,-3-3 0 15,-5-10 0 1,-3-3 0-16,-10-8 0 0,-11 0 0 15,-11 0 0-15,0 10 0 16,-11 16 0-16,-14 20 0 16,-6 6 0-16,4 32 0 15,5 12 0-15,11 4 0 16,11-4 0-16,2-3 0 16,27-11 0-16,9-9-21 15,5-13 3-15,3-10-8 16,-3-4-4-16,-5-4 30 15,-5-18-5-15,-4-6 5 16,-2-4 18-16,2-4-18 0,0 0 11 16,2 2-10-16,-3 8-1 15,-3 14 23-15,-7 12-22 16,-5 4 0-16,-3 26 12 16,-8 8-11-16,-2 2-4 15,0 1-11-15,0-12-73 16,0-4-58-16,0-14-6 15,0-8 76-15,13-3 74 16,3-6 0-16,3-16 23 16,6-4 16-16,4-3-18 0,4 1 9 15,3 4-21-15,-3 8 6 16,-4 14 30-16,-4 2-26 16,-5 16 19-16,-5 14-19 15,2 9-13-15,0-3-12 16,3-4-64-16,7-9-50 15,4-13 40-15,5-10 19 16,-1-1 59-16,1-30 2 16,-5-11 51-16,-2-12 69 15,-4-12-30-15,1-26-18 16,6-29 2-16,-1-23-40 16,-6 12 22-16,-8 33 21 0,-10 44-77 15,-7 37 0-15,0 11 0 16,0 7 0-16,-3 25 0 15,-12 43 0-15,-1 36 0 16,5 30 0-16,5-7 0 16,6-29 0-16,0-38 0 15,2-28 0-15,16-4 0 16,8-4-3-16,10-8-3 16,6-16 0-16,3 0 6 15,6-12 12-15,1-12-9 16,-2-2-3-16,0 4 0 15,-6 10 0-15,-3 10 0 0,-6 2 0 16,-6 20 0-16,-6 14 0 16,-10 6 0-16,-9 6 0 15,-4-2 0-15,0-2 0 16,-20-7 0-16,-4-7-3 16,-3-8-36-16,-2-10-16 15,-2-8-94-15,-12-8-125 16,5-18-438-16,9-6-826 0</inkml:trace>
  <inkml:trace contextRef="#ctx0" brushRef="#br0" timeOffset="21332.15">14693 10046 2306 0,'0'0'909'0,"0"0"-538"16,0 0-155-16,0 0-100 15,152-2-77-15,-79 14-39 16,1 0-38 0,-13 0-110-16,-15-2-182 0,-24-2-148 15,-28-6-58 1,-27-2-26-16,-13 0-143 0</inkml:trace>
  <inkml:trace contextRef="#ctx0" brushRef="#br0" timeOffset="23160.71">17229 10193 2302 0,'0'0'612'15,"0"0"-434"-15,-34-119 180 16,3 77-112-16,-4 10-112 16,-5 16-50-16,-2 16-5 15,-7 8-31 1,-3 30-10-1,1 18-21-15,4 11-17 16,12 5 0-16,12-6 0 16,19-8 0-16,4-16 0 15,24-14 0-15,18-18 0 16,10-10 0-16,4-14 0 0,-3-26 0 16,-6-10 0-1,-7-13 0-15,-11 0 0 0,-7 0 0 16,-7 11 0-16,-7 14 0 15,-6 20 0-15,-2 18 0 16,0 4 0-16,0 34 0 16,0 16 0-16,2 8 0 15,21 3 0-15,8-11 0 16,9-12 0-16,6-16 0 16,-1-20 0-16,-1-6 0 15,-3-24 0-15,-10-16 0 16,-9-13 0-16,-6-5 0 0,-12-2 0 15,-4-2 0-15,0 8 0 16,-9 12 0-16,-4 12 0 16,-3 16 0-16,5 12 0 15,4 2 0-15,7 14 0 16,0 12 0-16,21 2 0 16,23 0 0-16,14-4 0 15,15-6 0-15,3-6 0 16,-7-6 0-16,-11 0 0 0,-18-2 0 15,-22 7 0 1,-18 4 0-16,0 9 0 0,-20 9 0 16,-9 4 0-16,2 4 0 15,12-1 0-15,13-4 0 16,2-6 0-16,37-10 0 16,19-10 0-16,17-10 0 15,8 0 0-15,-1-10 0 16,-9-16 0-16,-12-8 0 15,-18-6 0-15,-14-9 0 16,-12-2 0-16,-11-2 0 16,-4 3 0-16,-4 10 0 15,-21 14 0-15,-9 16 0 0,-9 10 0 16,-3 26 0-16,3 20 0 16,8 14 0-16,14 5 0 15,19-3 0-15,4-6 0 16,41-14 0-16,22-16 0 15,15-14 0-15,6-12 0 16,15-14 0-16,-23-12-216 16,-22-6-744-16</inkml:trace>
  <inkml:trace contextRef="#ctx0" brushRef="#br0" timeOffset="24035.93">19813 9990 2167 0,'0'0'681'0,"0"0"-317"16,0 0 18-16,-35-114-112 15,-3 96-38-15,-9 16-232 16,-10 4 0-16,-5 36 0 16,-1 18 0-16,7 12 0 15,13 4 0-15,24 0 0 16,19-10 0-16,11-15 0 16,36-17 0-16,15-20 0 15,7-10 0-15,-4-24 0 16,-12-22 0-16,-11-12 0 15,-17-7 0-15,-12-3 0 0,-9 6 0 16,-4 10 0-16,0 18 0 16,-4 22 0-16,-9 12 0 15,-1 32 0-15,8 24 0 16,6 12 0-16,0 2 0 16,27-2 0-16,12-14 0 15,15-18 0-15,6-18 0 16,-2-18 0-16,-2-5 0 15,-9-30 0-15,-10-15 0 16,-8-8 0-16,-4-10 0 16,-7-6 0-16,-5-2 0 15,-3 4 0-15,-6 12 0 16,-4 20 0-16,0 19 0 0,0 21 0 16,-16 21 0-16,-7 30 0 15,2 22 0-15,3 13 0 16,13 8 0-16,5 0 0 15,23-5 0-15,27-15 0 16,20-18 0-16,12-22 0 16,5-22 0-16,-4-12 0 15,-12-24 0-15,-15-26 0 16,-10-34 0-16,-7-35 0 16,-8-39 0-16,-10-16 0 15,-11 7 0-15,-10 43 0 0,0 49 0 16,-4 37 0-16,-19 32 0 15,-8 6 0-15,-16 54 0 16,-8 57 0-16,3 49 0 16,19 25 0-16,26-9 0 15,7-41 0-15,26-47 0 16,8-26 0-16,11-20 0 16,11-4 0-16,12-4 0 15,11-9 0-15,0-20 0 16,-2-5 0-16,-13-8 0 0,-15-36-213 15,-18 6-385-15,-19 0-1048 0</inkml:trace>
  <inkml:trace contextRef="#ctx0" brushRef="#br0" timeOffset="25571.96">22516 10293 1579 0,'0'0'537'0,"0"0"-152"0,0 0 184 16,0 0-253-16,0 0-88 15,0 0-52-15,0 0 1 16,27 50-48-16,0-80-129 0,6-16 0 16,11-17 0-1,4-13 0-15,10-22 0 0,-2-26 0 16,-12 7 0-16,-13 17 0 15,-18 20 0-15,-13 34 0 16,0 9 0-16,0 18 0 16,-15 19 0-16,-8 42 0 15,-1 52 0-15,8 38 0 16,8 17 0-16,8-5 0 16,0-34 0-1,13-34 0-15,5-23 0 0,6-15 0 16,10-4 0-16,6-6 0 15,4-10 0-15,1-18 0 0,-3-6 0 16,-2-32 0 0,-6-16 0-16,-6-15 0 0,-5-8 0 15,-9-6 0 1,-12 9 0-16,-2 14 0 0,-12 18 0 16,-15 20 0-16,-4 20 0 15,3 2 0-15,3 24 0 16,13 10 0-16,12 2 0 15,6 0 0-15,29-2 0 0,14-8 0 16,13-6 0 0,0-6 0-1,-4-4 0-15,-10-2 0 0,-17-4 0 16,-14 2 0-16,-9 0 0 0,-8 5 0 16,0 3 0-16,-8 8 0 15,-5 4 0-15,5 6 0 16,0 4 0-16,6 0 0 15,2-4 0 1,6-4 0-16,23-6 0 16,10-6 0-16,10-10 0 0,6-6 0 0,-1 0 0 15,0-20 0-15,-10-10 0 16,-6-8 0-16,-9-6 0 16,-7-7 0-16,-7-3 0 31,-7 4 0-31,-8 8 0 0,0 8 0 0,0 14 0 15,-16 12 0 1,-5 8 0-16,-2 4 0 0,-4 26 0 16,0 10 0-1,4 12 0-15,8 9 0 16,6-1 0-16,9 0 0 16,7-8 0-16,29-8 0 15,14-12 0-15,18-8 0 16,9-14 0-16,6-10 0 15,-1 0 0-15,-6-18 0 16,-7-14 0-16,-11-14 0 16,-11-10 0-16,-11-10 0 15,-12-2 0-15,-13 3 0 16,-6 9 0-16,-5 18 0 16,-7 16 0-16,-18 22 0 15,-4 2 0-15,-4 34 0 16,4 16 0-16,4 10 0 15,14 5 0-15,11-5 0 16,11-8 0-16,28-12 0 0,16-12 0 16,15-16 0-16,7-12 0 15,2-2 0-15,-4-16 0 16,-8-18 0-16,-9-12 0 0,-11-12 0 16,-12-10 0-16,-10-6 0 15,-10 1 0-15,-15 11 0 16,0 12 0-16,-15 20 0 15,-14 16 0-15,-4 14 0 16,-2 4 0-16,9 24 0 0,8 10 0 16,10 4 0-16,8 2 0 15,2 0 0-15,27 0 0 16,11 1 0-16,9-1 0 16,4 0 0-16,-2 0 0 15,-3-2 0-15,-13-4 0 16,-10-2 0-16,-19-6 0 15,-6-4 0-15,-18-5 0 16,-24-6 0-16,-14-4 0 16,-15-7-96-16,-65-4-177 15,15-15-414-15,4-7-494 0</inkml:trace>
  <inkml:trace contextRef="#ctx0" brushRef="#br0" timeOffset="25776.7">22900 9683 2595 0,'0'0'683'0,"123"-20"-379"16,12 12 12-16,56 2-188 15,26 6-85-15,7 0-43 0,-10 0-2 16,-13 0-220-1,-49 2-609-15,-23 2-1144 0</inkml:trace>
  <inkml:trace contextRef="#ctx0" brushRef="#br0" timeOffset="25934.76">26021 10042 1547 0,'0'0'1493'0,"0"0"-840"16,0 0-250-16,0 0-403 15,0 0 0-15,0 0 0 16,0 0-197-16,0 34-1375 0</inkml:trace>
  <inkml:trace contextRef="#ctx0" brushRef="#br0" timeOffset="26531.62">16871 11035 1716 0,'0'0'370'0,"0"0"-91"16,0 0 229-16,0 0-232 15,0 0 4-15,0 0-110 16,0 0-22-16,-34-12-38 16,130 12 23-16,85 0-27 15,122 0-106-15,90 0 0 16,80 0 0-16,53 0 0 15,8 0 0-15,32 0 0 16,18 0 0-16,-11 0 0 16,-31 2 0-16,-46 10 0 0,-63 2 0 15,-77-6 0 1,-84-8 0-16,-96 0 0 0,-76 0 0 16,-53-2 0-16,-32-6 0 15,-10 2 0-15,-5 2 0 16,-45 4-14-16,-13 0-639 15,-10 0-847-15</inkml:trace>
  <inkml:trace contextRef="#ctx0" brushRef="#br0" timeOffset="27036.64">17594 11301 1899 0,'0'0'523'15,"0"0"-291"-15,0 0 268 16,0 0-223-16,0 0-96 16,0 0-106-16,0 0-9 15,72-32 18-15,77 32 12 16,108 0-1-16,79 12-27 16,74 4-68-16,57 1 0 15,30-3 0-15,45 0 0 16,28-2 0-16,12-6 0 15,-26-1 0-15,-41-5 0 16,-64 0 0-16,-83 0 0 0,-88 0 0 16,-95-5 0-16,-78-1 0 15,-56 2 0-15,-26 1 0 16,-8 3 0-16,-1 0 0 16,7 0 0-16,-2 0 0 15,13 14 0-15,9 7 0 16,5-2 0-1,4-1 0-15,-3-3 0 0,-13-15 0 16,-12-2-126-16,-11-18-1638 0</inkml:trace>
  <inkml:trace contextRef="#ctx0" brushRef="#br0" timeOffset="27208.25">24887 11592 2693 0,'0'0'671'16,"0"0"-671"-16,0 0-362 15,0 0-1584-15</inkml:trace>
  <inkml:trace contextRef="#ctx0" brushRef="#br0" timeOffset="38368.61">2319 12266 1330 0,'0'0'229'16,"0"0"7"-16,0 0 284 16,53-108-49-16,-40 69-196 15,-1 2-11-15,-3-2-21 16,-7 1-57-16,-2 4-59 15,0 6-34-15,-7 10 29 16,-15 12-122-16,-7 6 0 0,-7 18 0 16,-1 28 0-1,-3 32 0-15,1 37 0 0,10 27 0 16,8 11 0-16,9-27 0 16,8-34 0-16,-3-34 0 15,-2-12 0-15,-7 0 0 16,-6-2 0-16,-6-4 0 15,-9-17 0-15,-3-17 0 16,1-6 0-16,-4-20 0 16,7-15 0-16,7-7 0 15,10 2 0-15,7 4 0 16,12 8 0-16,0 12 0 0,23 8 0 16,12 8-14-16,10 6 11 15,6 22-6-15,2 10 2 16,1 6-2-16,-1 4 3 15,-1-3 6-15,-1-5-1 16,0-12 2-16,2-14-1 16,1-14 2-16,0 0-2 15,-1-32 0-15,-4-8 13 16,-2-10-13-16,-9-3 12 0,-9 1-3 16,-10 4-7-1,-7 6 8-15,-7 6-10 0,-5 8 0 16,0 8 0-16,-9 8 0 15,-12 12 0 1,-5 0 0-16,-3 24 0 0,2 22 0 16,5 10 0-16,10 6 0 15,12 0 0-15,19-8 0 16,29-11 0-16,22-19 0 16,14-18 0-16,9-6 0 15,3-28 0-15,-9-17 0 16,-11-10 0-16,-15-12 0 15,-17-7 0-15,-17-12 0 0,-11-4 0 16,-10-3 0-16,-4 5 0 16,-2 14 0-16,0 16 0 15,0 18 0-15,0 16 0 16,0 14 0-16,0 10 0 16,0 4 0-1,0 29 0-15,0 22 0 0,0 31 0 16,7 32 0-16,4-5 0 15,0-9 0-15,2-16 0 16,1-20 0-16,6 0 0 16,4-1 0-16,5-15 0 0,3-18 0 15,1-18 0 1,0-16 0-16,1-12 0 0,1-68-279 16,-8 3-586-16,-15-1-565 15</inkml:trace>
  <inkml:trace contextRef="#ctx0" brushRef="#br0" timeOffset="38494.75">3188 12412 3081 0,'0'0'458'16,"0"0"-242"-16,0 0-87 16,165-4-75-16,-20-14-54 15,-16 2-138-15,-20 2-751 0</inkml:trace>
  <inkml:trace contextRef="#ctx0" brushRef="#br0" timeOffset="39368.75">5082 12878 1532 0,'0'0'1731'0,"0"0"-1406"16,0 0-58-16,0 0-91 15,0 0-111-15,0 0-65 16,0 0 0-16,18-93 0 16,-3 39 0-1,3-12 0-15,-7-10 0 0,-2-6 0 16,-7-3 0-16,-2 5 0 15,0 10 0-15,-4 16 0 16,-9 23 0-16,-3 26 0 0,-2 10 0 16,-6 60 0-16,-3 49 0 15,6 39 0 1,13 9 0-16,8-28 0 0,10-41 0 16,15-43 0-16,11-16 0 15,9-8 0-15,8-12 0 16,8-14 0-16,-4-12 0 15,-8-36 0-15,-11-19 0 16,-7-27 0-16,-13-26 0 16,-11 6 0-1,-5 13 0-15,-2 23 0 0,0 36 0 16,-4 10 0-16,-5 16 0 0,5 16 0 31,-2 58 0-31,4 42 0 16,2 7 0-16,0-7 0 15,0-12 0-15,2-26 0 16,14-2 0-16,3-6 0 16,2-17 0-16,0-21 0 15,-4-16 0-15,3-2 0 16,-2-30 0-16,0-12 0 16,-2-7 0-16,1-1 0 15,-1 6 0-15,-1 14 0 16,1 16 0-16,-3 16 0 0,6 2 0 15,-2 32 0-15,5 12 0 16,3 7 0-16,4 1 0 16,4-8 0-16,7-10 0 15,7-14 0-15,2-16 0 16,-2-6 0-16,-3-18 0 16,-7-19 0-16,-8-6 0 15,-10-9 0-15,-5-7 0 16,-10-1 0-16,-4 0 0 15,0 10 0-15,-2 18 0 16,-16 20 0-16,-2 12 0 0,-4 34 0 16,-1 26 0-16,7 18 0 15,14 6 0-15,4-1 0 16,37-13 0-16,28-20 0 0,15-22 0 16,8-28 0-16,-1-36-269 15,-23-18-388-15,-35-8-380 0</inkml:trace>
  <inkml:trace contextRef="#ctx0" brushRef="#br0" timeOffset="39574.28">4763 12435 2275 0,'0'0'1416'0,"0"0"-1195"16,0 0-86-16,161 0-86 15,17 0-49-15,40 0 0 16,-39 0 0-16,-39 0-737 0</inkml:trace>
  <inkml:trace contextRef="#ctx0" brushRef="#br0" timeOffset="40359.89">7778 12847 1844 0,'0'0'905'0,"0"0"-278"15,0 0-179-15,0 0-176 16,-41-108-272-16,39 84 0 16,2 2 0-16,0 4 0 15,18 4 0-15,11 8 0 16,7 6 0-16,6 8 0 16,1 30 0-16,-3 16 0 15,-9 12 0-15,-9 10 0 16,-11 3 0-16,-11-7 0 15,0-14 0 1,0-14 0 0,-8-20 0-16,0-20 0 0,6-4 0 15,2-34 0-15,0-18 0 16,25-16 0-16,6-6 0 16,12-4 0-16,1 7 0 15,0 13 0-15,-3 20 0 16,-6 18 0-16,-6 20 0 15,-6 8 0-15,-6 32 0 16,-1 12 0-16,-5 9 0 16,0 2 0-16,3-6 0 15,1-9 0-15,5-14 0 0,5-14 0 16,6-20 0-16,5-2 0 16,1-30 0-16,1-16 0 15,-2-6 0-15,-4-2 0 16,-11 5 0-16,-5 13 0 15,-7 12 0-15,-5 18 0 16,-2 8 0-16,0 14 0 16,4 20 0-16,5 11 0 15,4-1 0-15,9-2 0 16,12-10 0-16,5-10 0 16,5-16 0-16,-1-6 0 15,-3-10 0-15,-9-22 0 16,-10-6 0-16,-12-13 0 0,-11-7 0 15,0-8 0-15,-27-4 0 16,-13 0 0-16,-9 10 0 16,-6 13 0-16,-1 23 0 15,4 22 0-15,6 4 0 16,9 33 0-16,29 30 0 16,8-6-546-16,0-11-961 0</inkml:trace>
  <inkml:trace contextRef="#ctx0" brushRef="#br0" timeOffset="40500.94">9594 12864 3406 0,'0'0'690'16,"0"0"-690"-16,0 0 0 15,0 0 0-15,0 0-113 16,0 0-1085-16</inkml:trace>
  <inkml:trace contextRef="#ctx0" brushRef="#br0" timeOffset="41306.61">10881 12607 1542 0,'0'0'622'16,"0"0"-61"-16,0 0-62 15,0 0-149-15,0 0-32 16,0 0-114-16,0 0-204 16,-11-78 0-16,-7 100 0 15,-1 10 0-15,0 8 0 16,11 2 0-16,8 0 0 15,2-8 0-15,31-8 0 0,11-14 0 16,8-10 0-16,2-2 0 16,-6-22 0-1,-5-16 0-15,-12-10 0 0,-10-12 0 16,-11-9 0-16,-3-9 0 16,-5-6 0-16,0 2 0 15,-2 6 0-15,5 14 0 16,0 14 0-16,1 16 0 15,3 18 0-15,4 11 0 16,5 6 0-16,5 33 0 0,1 36 0 16,0 40 0-16,-4 44 0 15,-9 23 0-15,-11 3 0 16,0-1 0-16,-8-13 0 16,-13-3 0-16,8-13 0 15,5-32 0-15,8-35 0 16,0-29 0-1,10-18 0-15,19-10 0 0,11-10 0 16,14-16 0-16,6-8 0 16,3-36 0-16,-5-20 0 15,-10-27 0-15,-19-33 0 0,-29-28 0 16,-9-4 0-16,-37 25 0 16,-5 37 0-1,3 39 0-15,6 13 0 0,-7 2 0 16,5 4 0-1,8 0 0-15,16 12 0 0,18 6-667 0</inkml:trace>
  <inkml:trace contextRef="#ctx0" brushRef="#br0" timeOffset="43035.15">13170 12731 1759 0,'0'0'588'16,"0"0"-290"-16,0 0 161 15,0 0-192-15,0 0-75 16,-12-118-72-16,30 88 7 16,9 0-43-1,7-4-15-15,5 1-19 0,3 5-41 0,1 9 6 32,-1 10-14-32,-4 9 1 0,-4 9 19 0,-8 28-21 15,-8 13 8-15,-7 13 1 16,-5 5-3-16,-6 0-5 15,0-4-1 1,0-12-5 0,-6-10-2-16,0-16 7 15,6-12 0-15,0-14 8 16,0 0-8-16,18-33 15 16,15-18-15-16,7-13 0 15,7-8-3-15,4-2 6 0,-6 11-3 16,-5 16 0-16,-11 22 0 15,-7 21 0-15,-6 7 0 16,-5 33 0-16,0 12 0 16,0 8 0-16,3 4 0 15,5-8 0-15,4-8 0 16,4-12 0-16,6-14 0 16,0-11 0-16,5-7 0 0,1-13-14 15,-6-17 14 1,0-10 0-16,-6-4 14 0,-5 2-17 15,-6 8 3-15,-8 12 0 16,-3 12-6-16,-3 10 15 16,3 6-9-16,0 26 0 15,1 10 0-15,5 2 0 16,5 2 0-16,1-6 0 16,4-7 0-16,3-11 0 15,3-11 0-15,0-8 0 16,-1-3 0-16,-1-12 0 15,-3-16 0-15,-9-11 0 16,-9-7 0-16,-4-10 0 0,0-6 0 16,-23 0 0-16,-6 6 0 15,-7 10 0-15,0 11 0 16,7 13 0-16,9 10 0 16,18 6 0-16,2 4 0 15,38 2 0-15,24-6 0 16,36-6 0-16,38-16 0 15,-20 2-288-15,-23 0-800 0</inkml:trace>
  <inkml:trace contextRef="#ctx0" brushRef="#br0" timeOffset="45061.38">15543 12562 990 0,'0'0'1206'15,"0"0"-876"-15,0 0 31 16,0 0-68-16,0 0-101 16,-56-101-84-16,29 88-20 15,-6 5 46-15,-7 7-32 16,-5 1-18-16,-7 5 10 0,2 22-37 15,-2 6 0-15,8 10-57 16,8 5 0-16,10 2 0 16,12-2 0-16,14-6 0 15,0-10 0-15,27-14 0 32,12-14 0-32,11-4 0 0,6-24 0 0,-3-20 0 15,-2-12 0-15,-6-14 0 16,-7-24 0-16,-7-25 0 15,-11-23 0-15,-11 12 0 16,-9 27 0-16,0 37 0 16,0 30 0-16,-4 6 0 15,-6 8 0-15,1 16 0 0,3 6 0 16,-1 40 0-16,3 22 0 16,4 14 0-16,0 10 0 15,0 5 0-15,2-1 0 16,11-2 0-16,3-7 0 31,2-9 0-31,2-12 0 0,3-12 0 0,21-14-42 16,-7-14-464-16,-1-14-451 0</inkml:trace>
  <inkml:trace contextRef="#ctx0" brushRef="#br0" timeOffset="45666.64">15901 12530 1395 0,'0'0'1256'16,"0"0"-762"-16,0 0-207 16,0 0-48-16,0 0-152 15,0 0-42-15,0 0-29 16,20-15 37-16,7 1-32 16,-2-7-20-16,-6-2 27 15,-5-6-28-15,-9 1 1 16,-5-2 31-16,0 4-26 0,-17 4 22 15,-6 8-4-15,-8 10-13 16,-4 4 15-16,0 16-26 16,1 22 0-16,8 14 46 15,10 9-46-15,12 1 0 16,4 0 0-16,15-8 0 16,28-10 0-16,12-12 0 0,13-16 0 15,7-14 0-15,6-2 0 16,-2-20 0-16,0-16 0 15,-8-6 0-15,-5-12 0 16,-10-8 0-16,-12-6 0 0,-11-5 0 16,-16 3 0-1,-11 6 0-15,-6 10 0 0,-2 14 0 16,-17 12 0-16,-6 14 0 16,-2 14 0-16,0 0 0 15,0 22 0-15,8 16 0 16,7 8 0-16,12 4 0 15,0 0 0-15,31-4 0 16,17-2 0-16,10-8 0 16,2-3 0-16,-3-5 0 15,-8-4 0-15,-15-4 0 16,-16 2 0-16,-18-2 0 0,-8 2 0 16,-29 2 0-16,-12 0 0 15,-6 0 0-15,-1-4 0 16,6-4 0-1,17-4 0-15,33-12 0 0,0-2-600 16,22-16-1217-16</inkml:trace>
  <inkml:trace contextRef="#ctx0" brushRef="#br0" timeOffset="45839.45">17345 12649 3242 0,'0'0'854'0,"0"0"-854"0,0 0 0 16,0 0 0-16,0 0 0 16,0 0-18-16,0 0-696 0</inkml:trace>
  <inkml:trace contextRef="#ctx0" brushRef="#br0" timeOffset="49539.75">18423 12681 2056 0,'0'0'581'15,"0"0"-287"-15,0 0-10 16,0 0-40-16,0 0-85 16,0 0-70-16,0 0 46 15,-4-2-5-15,4-2-47 16,0-2-42-16,8-10-41 16,13-10 0-16,8-12 0 0,4-10 0 15,5-8 0-15,-7-3 0 16,-4 1 0-16,-9 8 0 31,-11 10 0-31,-7 14 0 0,0 20 0 0,-9 6 0 16,-11 28 0-16,-3 24 0 15,2 12 0-15,4 10 0 16,11-1 0-16,6-7 0 16,6-12 0-16,23-16 0 15,7-16 0-15,4-14 0 16,3-8 0-16,-3-8 0 0,-5-22 0 15,-2-6 0-15,-6-8 0 16,-2-2 0-16,-5 1 0 16,-5 8 0-16,-1 11 0 15,-5 17 0 1,-3 9 0-16,3 18 0 16,3 23 0-16,1 4 0 0,3 4 0 15,3-7 0 1,2-8 0-16,1-14 0 0,-2-14 0 15,2-6 0-15,3-10 0 16,0-22 0-16,-1-6 0 16,0-6 0-16,-1 2 0 15,-5 6 0-15,-5 11 0 16,-2 19 0-16,-2 6 0 16,2 23 0-16,7 17 0 15,6 6 0-15,10 0 0 0,6-10 0 16,8-14 0-1,0-18-59-15,-4-30-236 0,-13-18-280 16,-19-8-359-16</inkml:trace>
  <inkml:trace contextRef="#ctx0" brushRef="#br0" timeOffset="49710.04">18708 11933 2697 0,'0'0'718'0,"0"0"-490"15,0 0-15-15,0 0-132 16,0 0-81-16,183 120-305 16,-103-91-751-16</inkml:trace>
  <inkml:trace contextRef="#ctx0" brushRef="#br0" timeOffset="50941.31">20877 12515 2770 0,'0'0'650'16,"0"0"-464"-16,0 0 86 16,0 0-134-16,0 0-58 15,0 0-80-15,124 20 0 0,-63-20 0 16,3-5 0-1,-2-21 0-15,-6-12 0 0,-14-6 0 16,-17-4 0-16,-19 0 0 16,-6 6 0-16,-22 8 0 15,-20 16 0 1,-10 18 0-16,0 4 0 0,-4 38 0 16,11 14 0-16,11 8 0 15,24 4 0-15,10-4 0 16,33-9 0-16,50-11 0 15,43-20 0-15,37-24 0 16,11-2 0-16,-29-26 0 0,-41-4-12 16,-43 2-83-16,-17-6-25 15,-3-9 72-15,-10-7 48 16,-12-2 0-16,-19 6 59 16,0 12 31-16,-31 10-15 15,-7 14-24-15,-6 12-51 16,-3 4 0-16,1 26 0 15,5 10 0 1,10 4 0-16,11 2 0 0,13-5 0 16,7-9 0-16,9-9 0 15,18-9 0-15,4-11 0 16,1-3 0-16,-4-4 0 0,-6-18 0 16,-4-2 0-16,-9-2 0 15,-5 1 0 1,-1 7 0-16,-3 11 0 0,0 7 0 15,0 5 0-15,-3 30 0 16,1 11 0-16,2 4 0 16,7 0 0-16,29-10 0 15,10-14 0-15,15-16 0 16,5-10 0-16,-1-16 0 16,-7-22 0-16,-6-11 0 15,-15-6 0-15,-8-4 0 16,-6-1 0-16,-6 4 0 0,-1 8 0 15,-5 14 0-15,-3 16 0 16,2 14 0-16,5 4 0 16,6 8 0-16,5 14 0 15,3 2 0 1,3 0 0-16,-5-4 0 0,-8-8 0 16,-5-4 0-16,-8-6 0 15,-6-2 0-15,0 0 0 16,0-14 0-16,-2-4 0 15,-16-4 0-15,-7 4 0 0,-4 6 0 16,-8 10 0 0,-3 2 0-16,-4 24 0 0,3 18 0 15,7 12 0-15,17 8 0 16,14 2 0-16,3-6 0 16,34-9 0-16,19-17 0 15,14-20 0-15,13-12 0 16,1-18 0-16,-3-26 0 31,-10-12 0-31,-10-13 0 0,-15-9 0 0,-11-8 0 16,-15-4 0-16,-10 1 0 0,-7 9 0 15,0 16 0 1,-9 26 0-16,-11 28 0 0,-2 12 0 16,-5 58 0-16,2 37 0 15,8 5 0 1,7-6 0-16,10-10 0 0,0-22 0 15,16 0 0-15,7 1 0 16,5-19 0-16,-1-18 0 16,2-16 0-16,0-12 0 15,2-6 0-15,4-24 0 16,4-6 0-16,-1-3 0 16,-3 10 0-16,-6 7 0 15,-8 11 0-15,-6 11 0 0,-3 0 0 31,-4 22 0-31,1 9 0 0,2 1 0 0,5-2 0 16,4 0 0-16,20-4-44 16,-5-8-532-16,1-10-500 0</inkml:trace>
  <inkml:trace contextRef="#ctx0" brushRef="#br0" timeOffset="53773.04">24685 12087 2105 0,'0'0'595'15,"0"0"-82"-15,0 0-131 16,0 0-109-16,0 0-119 0,-152-74-80 16,109 121-74-16,3 16 0 15,9 14 0-15,11 3 0 16,16 2 0-16,4-8 0 15,31-9 0-15,27-18 0 16,15-16 0-16,14-21 0 16,2-10 0-16,-4-18 0 15,-14-20 0-15,-13-12 0 16,-16-5 0-16,-15 1 0 0,-13 8 0 16,-10 12 0-16,-4 18 0 0,0 16 0 15,-4 6 0-15,-10 32 0 16,5 10 0-16,7 6 0 15,2 2 0-15,11-7 0 16,22-9 0-16,10-12 0 16,6-14 0-16,-2-14 0 15,-5 0 0 1,-9-22 0-16,-10-14 0 0,-12-9 0 16,-11-9 0-16,0-6 0 15,-18-2 0-15,-17 4 0 16,-15 8 0-16,-8 17 0 0,-4 24 0 15,-3 9 0-15,7 30 0 16,10 20 0-16,17 10 0 16,17 6 0-1,14-6 0-15,22-10 0 0,27-13 0 16,16-17 0-16,9-18 0 16,-1-2 0-16,-3-24 0 15,-13-12 0-15,-10-11 0 16,-10-5 0-16,-7 0 0 15,-10 4 0 1,-7 10 0-16,-4 14 0 0,-6 16 0 16,-1 8 0-16,0 18 0 15,4 20 0-15,5 6 0 0,5 4 0 16,4-3 0-16,2-8 0 16,1-9 0-16,-1-10 0 15,-2-10 0 1,0-8 0-16,3 0 0 0,4-22 0 15,2-10 0-15,2-4 0 16,-3 0 0-16,1 2 0 16,-9 8 0-16,-2 10 0 0,-9 12 0 15,-2 4 0 1,-3 14 0-16,0 18 0 0,6 6 0 16,5 2 0-16,5-2 0 15,3-8 0-15,1-12 0 16,2-9 0-16,-1-9 0 15,0-9 0-15,2-18 0 16,-4-8 0-16,2-1 0 16,-4 0 0-16,-3 8 0 15,-7 6 0 1,-3 10 0 0,-3 10 0-16,2 2 0 15,-1 4 0-15,7 18 0 16,8 2 0-16,10 2 0 0,9-6 0 15,9-6 0-15,7-12 0 16,-3-2 0-16,-4-14 0 16,-9-18 0-16,-7-8 0 15,-8-8 0-15,-7-6 0 16,-9-4 0-16,-3-3 0 16,-3 3 0-16,-3 12 0 15,0 14 0-15,0 18 0 16,0 14 0-16,0 28 0 15,0 44 0-15,0 41 0 16,0 31 0-16,11 15 0 0,2-13 0 16,-4-36 0-1,-5-36 0-15,-4-21 0 0,0-13 0 16,0-2 0-16,0-4 0 16,-13-8 0-16,0-14 0 15,2-12 0-15,0-18-207 16,7-27-292-16,4-32-92 15,0-40-26-15,24-31 78 16,2 7 194-16,-3 27 345 16,-5 40 199-16,-7 32 410 15,2 2-53-15,3 2-67 16,2 2-122-16,1 14-94 0,8 9-111 16,4 12-92-1,5 1-50-15,5 14-1 0,-6 13-19 16,-4 12-24-16,-13 3-49 15,-16 4-50-15,-2-2 37 16,-24 0 8-16,-17-6 47 16,-3-7 30-16,1-9 1 15,10-8 26-15,13-9 45 16,18-5 14-16,2 0 11 16,38-12-45-16,20-16-37 15,15-6-9-15,8-6-4 0,0 0 16 16,-9 0-17-1,-13 6 0-15,-22 6 17 0,-14 9 25 16,-19 8-17-16,-4 11-25 16,-4 0 0-16,-21 11 0 15,-2 20 0-15,2 9 0 16,8 2 0-16,12 2 0 16,5-6 0-16,14-6 0 15,23-10 0-15,13-10 0 16,0-12 0-16,0 0 0 15,-8-16 0-15,-15-12 0 16,-11-8 0-16,-12-6 0 16,-4-4 0-16,-10 0 0 0,-13 2 0 15,-8 9 0-15,-1 12 0 16,1 10 0-16,4 12 0 16,9 1 0-16,9 0 0 15,9 10 0-15,0-1 0 16,27 1 0-16,11-3 0 15,6-3 0-15,8-4 0 16,1 0 0-16,-1 0 0 16,-6 0 0-16,-6 0 0 15,-9 8 0-15,-2 12 0 0,-8 10 0 16,-3 8 0 0,-3 6 0-16,-4 0 0 15,-4-2 0-15,-2-8 0 0,-5-8 0 16,2-9 0-16,-2-14 0 15,0-3 0-15,4 0 0 16,3-24 0-16,6-6 0 16,7-8 0-16,5-4 0 15,1 0 0-15,6 4 0 16,1 8 0-16,-2 8 0 16,-2 11 0-16,-2 11 0 0,-4 0 0 15,0 21 0-15,0 9 0 16,2 4 0-1,1 0 0-15,3-4 0 0,3-4 0 16,1-10 0-16,2-8 0 16,3-6 0-16,-2-2 0 15,2-6 0-15,-2-14 0 16,-1-6 0-16,-4-8 0 16,-4-6 0-16,-7-4 0 15,-6-5 0-15,-10 6 0 16,-4 6 0-16,-7 16 0 0,-22 14 0 15,-8 7 0 1,-2 35 0-16,2 16 0 0,7 12 0 16,18 3 0-16,12-8 0 15,4-8 0-15,31-13 0 16,17-19 0-16,4-14 0 16,-1-4-14-16,-2-21 14 15,-11-11 6-15,-5-8 2 16,-8-4-8-16,-3 2 0 15,-1 2 0-15,-5 7 0 16,-5 11 0-16,-3 15 0 0,-6 7 0 16,-1 10 0-16,-3 20 0 31,-2 8 0-31,0 0 0 0,0-2 0 16,0-8 0-16,0-10 0 15,0-10 0-15,4-8 0 0,12 0 0 16,7-16 0-16,6-10 0 15,11-6 0-15,1-2 0 16,7 0 0-16,-4 8 0 16,-7 6 0-16,-5 13 0 15,-8 7 0-15,-5 9 0 16,-4 17 0-16,-1 10 0 16,-1 0 0-16,7-2 0 15,3-6 0-15,6-12 0 16,4-10 0-16,2-6 0 15,1-14 0-15,-3-18 0 16,-2-10 0-16,-2-10 0 16,3-10 0-16,3-22 0 15,5-37 0-15,3-27 0 0,-10 7 0 16,-10 27 0 0,-15 42 0-16,-8 38 0 0,0 9 0 15,0 16 0-15,0 9 0 16,0 20 0-16,-2 54 0 15,-10 42 0-15,2 31 0 16,3-11 0-16,3-28 0 16,4-37 0-16,0-28 0 15,9 0 0-15,15-3 0 16,7-4 0-16,7-16 0 0,0-16 0 16,3-4-102-16,-6-16-191 15,5-42-180-15,-9 1-346 16,-4 2-826-16</inkml:trace>
  <inkml:trace contextRef="#ctx0" brushRef="#br0" timeOffset="53992.23">29243 11676 2756 0,'0'0'640'16,"0"0"-306"-16,0 0-85 0,232-9-132 15,-70 9-117-15,-8 0 0 16,-38 5 0-16,-50-1-17 16,-43-4-23-16,-8 0-14 15,-12 0-8-15,-3 0 20 16,-14 0-6-16,-19 0-31 16,-21 0-82-16,12 4-525 15,7 1-908-15</inkml:trace>
  <inkml:trace contextRef="#ctx0" brushRef="#br0" timeOffset="55845.08">3251 13930 2354 0,'0'0'508'16,"0"0"-297"-16,0 0 135 15,0 0-61-15,0 0-155 0,0 0-61 16,-27-34-57-16,17 70-4 15,-3 16 40-15,2 11-6 16,2 5 3-16,7-2-21 16,2-6-10-16,4-14-14 15,19-12-3-15,6-16-22 16,2-16 8-16,4-2 17 16,-1-26 20-16,-5-14 5 15,-9-14-25-15,-13-4 0 16,-7-4 0-16,-9-2 0 0,-24 7 0 31,-6 11 0-31,-5 16 0 0,2 16 0 0,6 14 0 31,4 8 0-31,13 24 0 16,12 9 0-16,7-4 0 16,11-2 0-16,29-17 0 15,18-13 0-15,20-5 0 16,12-32 0-16,3-20 0 15,1-8 0-15,-15-12 0 16,-14 0 0-16,-22 3 0 0,-22 10 0 16,-15 10 0-1,-6 17 0-15,-12 14 0 0,-10 18 0 16,-2 8 0-16,-5 52 0 16,6 43 0-16,8 39 0 15,13 19 0-15,2 1 0 16,8-8 0-16,5-18 0 15,-1 1 0-15,-8-11 0 16,-4-19 0-16,0-25 0 16,0-22 0-16,0-18 0 15,0-2 0-15,0-6 0 0,-9-16 0 16,-22-36-257 0,-1-22-449-16,-5-22-1153 0</inkml:trace>
  <inkml:trace contextRef="#ctx0" brushRef="#br0" timeOffset="56001.68">3375 14472 2873 0,'0'0'498'0,"0"0"-196"16,0 0-31-16,0 0-119 16,171-90-152-16,-57 53 0 0,38-9-51 15,-23 10-448 1,-17 4-708-16</inkml:trace>
  <inkml:trace contextRef="#ctx0" brushRef="#br0" timeOffset="56300.42">5501 13644 2670 0,'0'0'728'0,"0"0"-416"15,0 0-74-15,0 0-90 16,-27 126-148-16,15-14 0 16,10 28 0-16,2-3 0 15,0-33 0-15,0-34 0 16,10-24 0-16,-4 2 0 15,3-3 0-15,-3-9 0 16,-6-20 0-16,0-16 0 16,-23-40-111-16,-14-14-617 15,0-12-443-15</inkml:trace>
  <inkml:trace contextRef="#ctx0" brushRef="#br0" timeOffset="56504.41">5256 13766 2099 0,'0'0'940'0,"0"0"-607"15,0 0 6-15,0 0 46 16,0 0-385-16,0 0 0 16,146-40 0-16,-63 28 0 15,13-4 0-15,1 0 0 16,-18 3 0-16,-2 8-33 16,-21 5-321-16,-42 23-200 15,-14 16-104-15,-20 1-69 0</inkml:trace>
  <inkml:trace contextRef="#ctx0" brushRef="#br0" timeOffset="56629.97">5378 14151 1305 0,'0'0'569'15,"0"0"-188"-15,0 0 194 16,0 0-98-16,142 2-250 16,-67-14-60-16,6-4-85 15,9 4-82-15,26 8-45 16,-21 2-476-16,-18 2-789 0</inkml:trace>
  <inkml:trace contextRef="#ctx0" brushRef="#br0" timeOffset="57395.62">7076 13808 2280 0,'0'0'727'0,"0"0"-273"16,0 0-99-16,0 0-75 15,0 0-280-15,0 0 0 16,0 0 0-16,-29 171 0 16,29-88 0-16,0 4 0 0,0-5 0 15,0-8 0-15,0-14 0 16,4-16 0-16,1-16 0 15,-1-11 0-15,0-17 0 16,4-4 0-16,3-27 0 16,4-11 0-16,5-6 0 15,7 0 0-15,6 6 0 16,3 10 0 0,1 12 0-16,6 14 0 0,-1 6 0 15,1 6 0-15,-3 24 0 16,-9 2 0-16,-6 8 0 0,-12 3 0 15,-11-2 0 1,-2 1 0-16,-17-3 0 0,-24-3 0 16,-12-8 0-1,-5-4 0-15,0-10 0 0,9-4 0 16,11-6 0-16,13-4 0 16,15 0 0-16,10 0 0 15,0 0 0-15,15-10 0 16,21-2 0-16,13-2 0 15,13-4 0-15,12 0 0 0,10-3 0 16,5-1 0-16,3-1 0 16,-5-1 0-16,-12-5 0 15,-15 1 0-15,-15-2 0 16,-18 0 0-16,-14 0 0 16,-13 0 0-16,0 0 0 15,-11 2 0-15,-16 6 0 16,-6 6 0-1,-5 12 0-15,-2 4 0 0,0 20 0 16,4 20 0-16,12 10 0 16,11 6 0-16,13 2 0 15,6-5 0 1,34-11 0-16,18-10 0 0,11-14 0 16,7-14 0-16,2-4 0 15,-10-10 0-15,-14-30-90 16,-18 1-706-16,-22 10-1537 0</inkml:trace>
  <inkml:trace contextRef="#ctx0" brushRef="#br0" timeOffset="58295.23">10155 14217 1899 0,'0'0'563'0,"0"0"-177"16,0 0 88-16,0 0-194 0,0 0-91 16,0 0-52-16,-2-126-17 15,22 96-72-15,6-1-48 16,6 5 0 0,3 4 0-16,8 11 0 0,1 8 0 15,8 3 0-15,-4 22 0 16,2 22 0-16,-3 15 0 15,-12 13 0-15,-8 6 0 16,-12 4 0-16,-10-3 0 16,-5-6 0-16,0-8 0 15,-11-15 0-15,-3-10 0 16,1-18 0-16,4-14 0 16,7-8 0-16,2-12 0 0,0-28 0 15,0-18 0-15,17-18 0 16,8-9 0-16,4-3 0 15,9 4 0-15,-1 12 0 16,2 18 0 0,-1 16 0-16,-7 17 0 0,-2 17 0 15,0 4 0-15,-2 17 0 16,0 16 0-16,-1 12 0 0,0 11 0 16,-1 4 0-16,-2 4 0 15,-6 0 0-15,-1-3 0 16,-7-7 0-1,-3-4 0-15,-4-10 0 0,-2 2-167 32,0-8-426-32,0-16-619 0</inkml:trace>
  <inkml:trace contextRef="#ctx0" brushRef="#br0" timeOffset="58563.74">11568 14436 2058 0,'0'0'912'0,"0"0"-386"16,0 0-180-16,0 0-92 16,0 0-254-16,0 0 0 15,0 0 0-15,0 86 0 16,0-32 0-16,0 6 0 0,0-2 0 15,2 0 0 1,2-12 0-16,3-5 0 0,-3-10 0 16,-4-4 0-16,0-11-173 15,0-6-767-15</inkml:trace>
  <inkml:trace contextRef="#ctx0" brushRef="#br0" timeOffset="58830.64">12267 14716 2275 0,'0'0'850'0,"0"0"-271"16,0 0-187-16,0 0-392 15,0 0 0-15,107 149 0 16,-107-101 0-16,-18 2 0 15,-20 0 0-15,-9-6 0 16,-3-6 0-16,-2-10 0 16,0-14 0-16,4-14-134 15,13-10-496-15,12-16-1081 0</inkml:trace>
  <inkml:trace contextRef="#ctx0" brushRef="#br0" timeOffset="59326.33">13274 14109 2378 0,'0'0'774'15,"0"0"-266"-15,0 0-72 0,0 0-436 16,0 0 0-16,0 0 0 16,0 0 0-16,34-72 0 15,1 72 0-15,10 6 0 16,4 22 0-16,-2 16 0 16,-5 14 0-16,-9 12 0 15,-10 8 0-15,-12-2 0 16,-9-1 0-16,-2-17 0 15,0-12 0-15,-2-16 0 16,-5-18 0-16,3-12 0 16,2-12 0-16,2-28 0 0,0-14 0 15,4-17 0-15,16-5 0 16,5-4 0-16,3 2 0 16,1 14 0-16,0 14 0 15,-2 22 0-15,-2 20 0 16,-1 8 0-16,1 23 0 15,-1 22 0-15,-2 11 0 16,1 6 0-16,-6 4 0 16,1 2 0-16,-1-8 0 15,-5-2 0-15,-1 1-3 0,-1-15-637 16,-4-16-686-16</inkml:trace>
  <inkml:trace contextRef="#ctx0" brushRef="#br0" timeOffset="59641.38">14195 14482 2097 0,'0'0'783'0,"0"0"-403"15,0 0 79-15,0 0-267 16,0 0-82-16,135-82-35 16,-94 82-75-16,-8 22 0 15,-8 15 0-15,-14 10 0 16,-11 5 0-16,0 4 0 0,-27-2 0 15,-4-10 0 1,-3-4 0-16,7-16 0 0,7-7 0 16,9-9 0-16,11-8 0 15,0 0 0-15,13 0 0 16,18-3 0-16,10-6 0 16,10-4 0-16,7 3 0 15,27-8-8-15,-16 6-770 16,-9 2-1144-16</inkml:trace>
  <inkml:trace contextRef="#ctx0" brushRef="#br0" timeOffset="59798.88">15090 14654 1485 0,'0'0'1291'16,"0"0"-599"-16,0 0-380 15,0 0 4-15,0 0-316 16,0 0 0-16,-37 136 0 15,20-92 0-15,0-1 0 16,-3-5 0-16,2-4 0 16,-4-10 0-16,6-8-504 15,7-10-498-15</inkml:trace>
  <inkml:trace contextRef="#ctx0" brushRef="#br0" timeOffset="60475.75">15836 14153 2085 0,'0'0'760'0,"0"0"-188"16,0 0-201-16,0 0-63 15,-21-124-308-15,34 103 0 0,16 11 0 16,6 9 0 0,7 1 0-16,1 18 0 0,-5 22 0 15,-5 16 0-15,-6 10 0 16,-12 10 0-16,-10-2 0 16,-5-4 0-16,0-8 0 15,-13-13 0-15,0-15 0 16,3-12 0-16,6-12 0 15,4-10 0-15,0-4 0 16,0-24 0-16,11-12 0 16,7-12 0-16,2-11 0 15,3-7 0-15,0-2 0 16,4 0 0-16,-2 6 0 0,0 11 0 16,-5 18 0-16,-3 19 0 15,2 18 0 1,0 1 0-16,3 34 0 0,3 12 0 15,0 14 0-15,-4 3 0 16,0 2 0-16,-5-4 0 16,-5-5 0-16,-9-7 0 15,-2 0 0-15,-4-12-557 0,-8-14-828 16</inkml:trace>
  <inkml:trace contextRef="#ctx0" brushRef="#br0" timeOffset="60836.88">16719 14486 1908 0,'0'0'718'0,"0"0"-66"15,0 0-311-15,0 0-45 16,0 0-167-16,0 0-93 16,0 0-20-16,138-71-16 15,-111 78-17-15,-11 12-14 16,-12 6-37-16,-4 3-1 15,-9-2 9-15,-15 0 32 16,-3-6 28-16,2-4 0 16,10-6 21-16,10-6 66 0,5-2-18 15,3 0 27-15,23-2-96 16,8 2 0-16,4 2 0 16,-3 4 0-16,-4 2 0 15,-8 4 0-15,-12 6 0 16,-7 2 0-16,-4 6 0 15,-6-2 0-15,-21 2 0 16,-9-1 0-16,-1-5 0 16,-6-8 0-16,1-2 0 15,-6-12 0-15,13 0-206 0,10-4-781 16</inkml:trace>
  <inkml:trace contextRef="#ctx0" brushRef="#br0" timeOffset="61073.73">17599 14530 1028 0,'0'0'1939'0,"0"0"-1209"16,0 0-483-16,0 0-95 15,0 0-152-15,0 0 0 16,134-28 0-16,-65 21-258 16,-3 2-1297-16</inkml:trace>
  <inkml:trace contextRef="#ctx0" brushRef="#br0" timeOffset="61230.78">18417 14558 2583 0,'0'0'851'16,"0"0"-576"-16,118-32-71 0,-56 22-122 15,5 2-82-15,14 2-219 16,-17-1-621-16,-11 7-945 0</inkml:trace>
  <inkml:trace contextRef="#ctx0" brushRef="#br0" timeOffset="61367.55">19069 14584 1906 0,'0'0'881'0,"0"0"-316"0,0 0-188 16,0 0-10-16,0 0-367 31,143-44 0-31,-82 24 0 0,-11 6-36 16,-9-4-795-16</inkml:trace>
  <inkml:trace contextRef="#ctx0" brushRef="#br0" timeOffset="62201.33">20248 14219 1300 0,'0'0'709'0,"0"0"-180"16,0 0-15-16,0 0-141 16,0 0-99-16,0 0-62 15,0 0-77-15,-7-118-85 16,19 90-50-16,14-2 0 16,10-5 0-16,6 6 0 15,6 2 0 1,-2 9 0-16,1 10 0 0,-3 8 0 0,-2 8 0 15,-5 26 0 1,-8 14 0-16,-10 15 0 0,-5 7 0 16,-10 4 0-16,-4-4 0 15,0-6 0-15,0-13 0 16,-4-14 0 0,-1-10 0-16,0-23 0 0,5-4 0 15,0-14 0-15,3-26 0 16,15-17 0-16,4-9 0 15,7-8 0-15,5-4 0 16,1 6 0-16,-4 9 0 16,-2 17 0-16,-6 19 0 15,-4 20 0 1,-2 7 0-16,0 22 0 0,1 22 0 0,-1 10 0 16,4 9 0-16,-1 1 0 15,-1 2 0-15,2-6 0 16,-3-6 0-16,-5-9 0 15,-2-9 0-15,-4-8 0 16,-7-12-242 0,0-6-403-16,0-10-421 0</inkml:trace>
  <inkml:trace contextRef="#ctx0" brushRef="#br0" timeOffset="62436.91">21431 14159 2046 0,'0'0'872'0,"0"0"-282"16,0 0-128-16,0 0-336 16,0 0-126-16,0 0 0 15,0 0 0-15,0 132 0 16,0-68 0-16,0 3 0 16,9-3 0-16,0-8 0 15,0-10 0-15,-2-12 0 16,-1-12 0-16,-1-14 0 15,-1-8 0-15,5-20-234 16,-2-18-584-16,4-4-457 0</inkml:trace>
  <inkml:trace contextRef="#ctx0" brushRef="#br0" timeOffset="62769.01">21814 14219 1815 0,'0'0'913'15,"0"0"-284"-15,0 0-175 16,0 0-169-16,0 0-285 15,0 0 0-15,0 0 0 16,-66 44 0-16,28-10 0 0,-7-4 0 16,-4 2 0-1,0-1 0-15,5-7 0 0,8-6 0 16,16-6 0-16,13-6 0 16,7-2 0-16,11-3 0 15,20 2 0-15,7 1 0 16,7 6 0-16,-1-2 0 15,-1 7 0-15,1 6 0 16,1 3 0-16,-3 2 0 16,0 0 0-16,-1-4 0 15,-7-4 0-15,-10-10 0 16,-9 2 0-16,-6-10 0 0,-7 2 0 16,-2-2 0-16,0 0 0 15,0 0 0-15,0 0 0 16,-6 0 0-16,-3-2-469 15,3-6-1167-15</inkml:trace>
  <inkml:trace contextRef="#ctx0" brushRef="#br0" timeOffset="62973.11">22338 14632 2626 0,'0'0'799'16,"0"0"-562"-16,0 0-12 16,0 0-225-16,0 0-156 15,0 0-674-15</inkml:trace>
  <inkml:trace contextRef="#ctx0" brushRef="#br0" timeOffset="108772.9">16699 13708 1505 0,'0'0'515'15,"0"0"-309"-15,0 0 271 16,0 0-175-16,0 0-86 15,0 0-46-15,-20-12 36 16,22 12 22-16,3 0-47 16,-3 0-91-16,-2 0-90 15,0 0 0-15,0 0 0 16,0 2 0-16,0-2 0 16,0 2 0-16,0-2 0 15,0 0 0-15,0 0 0 16,-2 0 0-16,-21 0 0 0,1-9-300 15,-2 0-1268-15</inkml:trace>
  <inkml:trace contextRef="#ctx0" brushRef="#br0" timeOffset="110993.78">7903 15869 2210 0,'0'0'560'15,"0"0"-363"-15,0 0 137 16,0 0-43-16,0 0-150 16,0 0-110-16,0 0-10 15,-47 103 5-15,38-37-14 16,-1 6 9-16,8 0-14 0,2-10-6 15,0-13 2-15,8-13-3 16,7-17-1-16,5-11-6 16,-3-8 7-16,4-22 6 15,-1-14 6-15,2-14 0 16,-2-2 6-16,1 8-18 16,-4 20 8-16,1 16 17 15,-1 8-14-15,8 34 29 16,6 20 14-16,5 4-24 15,4 6-12-15,5-6-18 16,-2-9 0-16,1-23-1 16,-5-20 1-16,-3-6 1 0,-7-38-1 15,-11-37 0-15,-13-33 0 16,-5 6-12-16,0 8 4 16,-13 28-1-16,3 35 9 15,1 13 0-15,7 12 20 16,2 6-8-16,0 24-8 15,29 15 4-15,17-3-8 16,20-4 0-16,14-16 0 16,9-16 0-16,4-8 0 0,-6-32 0 15,-16-13 0-15,-19-6 0 16,-21-12 0-16,-22-5 0 16,-9-4 0-16,-23 4 0 15,-12 1 0-15,-3 19 0 16,7 20 0-16,11 24 0 15,7 12 0 1,6 46 0-16,5 51 0 0,2 33 0 16,0 16 0-16,0-24 0 15,0-29 0-15,4-39 0 16,7-10 0-16,1-4 0 0,3-4 0 16,-1-4 0-16,-1-18 0 15,-5-14 0-15,4-2 0 16,-1-34 0-16,4-8 0 15,3-12 0-15,5 2 0 16,-2 10 0-16,4 16 0 16,0 14 0-16,0 14 0 15,-1 4 0-15,0 28 0 16,1 8 0-16,2 4 0 16,-1 0 0-16,3-2 0 15,5-10 0-15,1-12 0 0,5-10 0 16,3-10 0-1,-3-10 0-15,-2-16 0 0,-7-10 0 16,-9-4 0-16,-8 0 0 16,-7 0 0-16,-7 6 0 15,0 10 0 1,0 6 0-16,-12 10 0 0,-1 8 0 16,2 9 0-16,-1 26 0 15,4 11 0-15,8 6 0 16,0-2 0-16,6-2 0 15,23-12 0-15,11-14 0 16,9-13 0-16,10-9 0 0,3-23 0 16,-2-15 0-16,-6-12 0 15,-12-8 0 1,-13 0 0-16,-18-4 0 0,-11 8 0 16,0 5 0-16,-15 17 0 15,-15 14 0 1,-1 14 0-16,-4 4 0 15,1 16 0-15,5 16 0 16,11 9 0-16,16-5 0 0,2-4 0 16,31-6 0-16,19-12 0 15,12-6 0-15,5-8 0 0,-1 0 0 16,-5-8 0 0,-12 0 0-16,-18 6 0 0,-14 2 0 15,-10 0 0 1,-7 24 0-16,0 10 0 0,0 6 0 15,0 0 0-15,0 0 0 16,12-8 0-16,11-6 0 16,14-8 0-16,5-13 0 15,9-5 0-15,4-13 0 16,3-23 0-16,-2-12 0 16,-8-12 0-16,-13-6 0 15,-18 0 0-15,-11-2 0 16,-6 5 0-16,-21 23 0 0,-12 14 0 15,-5 26 0 1,2 14 0-16,5 34 0 0,13 19 0 16,16 5 0-16,4-4 0 15,40-8 0 1,25-14 0-16,16-24 0 0,8-22 0 16,32-32 0-16,-26-16-639 15,-16-6-2393-15</inkml:trace>
  <inkml:trace contextRef="#ctx0" brushRef="#br0" timeOffset="111740.4">14799 15526 1609 0,'0'0'1297'16,"0"0"-740"-16,0 0-278 16,0 0 75-16,0 0-354 15,0 0 0 1,0 0 0-16,-103-14 0 0,7 49 0 16,-44 20 0-16,-40 22 0 15,-13 11 0-15,16-4 0 16,42-22 0-16,56-20 0 15,31-16 0-15,22-9 0 16,11-3 0-16,12-8 0 16,3-2 0-16,32-4 0 15,26 0 0-15,19-6 0 16,14-6 0-16,7 3 0 0,3 9 0 16,-5 0 0-16,-14 17 0 15,-20 9 0-15,-23 14 0 16,-28 6 0-16,-11 12 0 15,-48 8 0-15,-36 16 0 16,-40 25 0-16,3-9 0 16,9-10 0-16,17-16 0 15,30-22 0-15,5 3 0 16,11-3 0-16,31-16 0 16,18-14 0-16,63-12 0 15,57-8 0-15,53-14 0 16,22-16 0-16,-15-2 0 15,-44 10 0 1,-51 8 0-16,-37 6 0 0,-19 2 0 16,-4 2 0-16,-9 0 0 0,-7 4 0 15,-9 0 0-15,0-4 0 16,0 4 0-16,19-14 0 16,10 0-790-16,8-4-1985 0</inkml:trace>
  <inkml:trace contextRef="#ctx0" brushRef="#br0" timeOffset="112265.24">15478 16258 1898 0,'0'0'1004'0,"0"0"-656"16,0 0 117-16,0 0-201 15,0 0-147-15,0 0-117 16,0 0 0-16,-80-90 0 16,102 60 0-16,5-2 0 15,4 2 0 1,5 6 0-16,1 6 0 0,-1 10 0 16,-3 8 0-16,1 8 0 0,-3 28 0 15,0 14 0-15,-4 12 0 16,-5 6 0-16,-4 7 0 15,-7-3 0-15,-11-2 0 16,0-12 0-16,0-12 0 16,-14-16 0-16,4-12 0 15,3-18 0-15,7-14 0 32,0-34 0-32,0-18 0 0,13-10 0 0,12-6 0 0,6 7 0 31,7 9 0-31,0 20 0 15,4 20 0-15,0 12 0 16,-1 14 0-16,-3 14 0 16,-5 18 0-16,-2 16 0 15,-4 4 0-15,-7 7 0 16,-7 5 0-16,-6-2 0 16,-7 0 0-16,0-4 0 15,0-8-21-15,0-12-601 16,2-20-512-16</inkml:trace>
  <inkml:trace contextRef="#ctx0" brushRef="#br0" timeOffset="112502.83">16526 16467 2335 0,'0'0'838'0,"0"0"-474"16,0 0-30-16,0 0-109 15,0 0-225-15,129-40 0 16,-105 58 0-16,-9 18 0 15,-8 8 0-15,-7 10 0 16,0 4 0-16,-5-4 0 0,-3-1 0 16,4-17 0-16,4-8 0 15,12-16 0-15,22-10 0 16,13-2 0-16,4-24 0 16,-2-12 0-16,1-45-299 15,-17 11-348-15,-14 2-662 0</inkml:trace>
  <inkml:trace contextRef="#ctx0" brushRef="#br0" timeOffset="112771.34">16879 16022 2765 0,'0'0'794'0,"0"0"-485"15,0 0-81-15,0 0-228 16,0 0 0-16,0 0 0 15,-71 124 0 1,91-98 0-16,2-12 0 0,1-8 0 16,-6-6 0-16,-5 0 0 0,-10-18 0 15,-2-6 0 1,0-2 0-16,-20-2 0 0,-5 8 0 16,1 6 0-16,-3 14 0 15,9 0-120-15,7 0-911 0</inkml:trace>
  <inkml:trace contextRef="#ctx0" brushRef="#br0" timeOffset="113241.35">18176 15977 2009 0,'0'0'888'0,"0"0"-305"0,0 0-225 0,0 0-100 16,0 0-258-16,0 0 0 15,127-19 0-15,-51 6 0 16,-1-1 0-16,-6 10-155 16,-22 4-435-16,-24 0-511 0</inkml:trace>
  <inkml:trace contextRef="#ctx0" brushRef="#br0" timeOffset="113375.16">18205 16290 2008 0,'0'0'884'16,"0"0"-396"-16,187-28-236 16,-73 2-148-16,-5 0-104 15,21-8-17-15,-49 12-316 16,-6 0-616-16</inkml:trace>
  <inkml:trace contextRef="#ctx0" brushRef="#br0" timeOffset="113767.7">19420 15422 1751 0,'0'0'713'0,"0"0"-151"16,0 0-85-16,0 0-263 16,0 0-20-16,0 0-9 15,0 0-185-15,-23 58 0 0,28-30 0 16,5 2 0-16,0 2 0 16,-1 3 0-16,-1 5 0 15,-1 6 0-15,0 6 0 16,0 6 0-16,-3 6 0 15,0 2 0-15,-4-3 0 16,0-3 0-16,0-4 0 16,0-12 0-16,0-8 0 15,0-14 0-15,0-8 0 16,0-14 0-16,0 0 0 16,0 0 0-16,-4-18 0 15,-5-8-57-15,-5-14-437 16,4 4-223-16,1 8-305 0</inkml:trace>
  <inkml:trace contextRef="#ctx0" brushRef="#br0" timeOffset="114525.09">19420 15913 1028 0,'0'0'557'0,"0"0"-267"16,0 0 5-16,0 0-94 0,0 0-86 16,0 0 38-16,0 0 114 15,0-36-26-15,0 28-20 16,2-6-48-16,2-2-65 15,3-2-27-15,6-4-50 16,3-2-22-16,2-2 8 16,-1-4-17-16,4 2 0 15,-4 2 17-15,1-1 16 16,-3 4 28-16,-1 1-1 16,-1 4-4-16,-1 0-1 15,-1 1-28-15,-1 7-27 16,2 0 0-16,-3 6 0 0,2-4 0 15,3 4 0-15,-4 0 0 16,4 2 0-16,-3 2 0 16,0 0 0-16,1 0 0 15,-4 0 0-15,3 0 0 16,3 0 0-16,1 0 0 16,1 9 0-1,-1 0 0-15,1 4 0 0,-1 1 0 16,-1 4 0-16,-3 0 0 15,-2 5 0-15,-2 8 0 0,-3 1 0 16,1 4 0 0,1 2 0-16,-1 4 0 0,1-2 0 15,-1 4 0 1,2-8 0-16,-1 3 0 0,3-6 0 16,1-2 0-16,-2-5 0 15,1-8 0-15,-1 0 0 16,2-4 0-16,-6-2 0 0,-4-2 0 15,0-2 0-15,-8 2-473 16,-11-2-1027-16</inkml:trace>
  <inkml:trace contextRef="#ctx0" brushRef="#br0" timeOffset="115405.73">13754 17257 1633 0,'0'0'903'15,"0"0"-402"-15,0 0-195 16,0 0-10-16,0 0-98 16,0 0-51-16,0 0-35 15,-31 122-112-15,21-60 0 16,6 1 0 0,-1-1 0-16,5-4 0 15,0-8 0-15,9-10 0 16,14-18 0-16,-1-10 0 0,5-12 0 15,2-40-47-15,-5-12-331 16,-8-10-609-16</inkml:trace>
  <inkml:trace contextRef="#ctx0" brushRef="#br0" timeOffset="115563.46">13762 17044 2412 0,'0'0'936'0,"0"0"-631"0,0 0-185 16,0 0-120-16,0 0-29 16,119 0-462-16,-77-6-619 0</inkml:trace>
  <inkml:trace contextRef="#ctx0" brushRef="#br0" timeOffset="115736.49">14203 17325 1443 0,'0'0'1679'0,"0"0"-1174"15,0 0-394 1,0 0-12-16,0 0-60 0,0 0-39 16,137 4-129-16,-95-4-207 15,-9-4-392-15,-15 4-471 0</inkml:trace>
  <inkml:trace contextRef="#ctx0" brushRef="#br0" timeOffset="115894.5">14272 17504 1322 0,'0'0'1396'0,"0"0"-809"16,0 0-326-16,0 0-50 0,0 0-76 16,120-27-100-1,-59 4-35-15,15-18-197 0,-14 3-345 16,-15 6-497-16</inkml:trace>
  <inkml:trace contextRef="#ctx0" brushRef="#br0" timeOffset="116068.54">14758 17124 1600 0,'0'0'1139'16,"0"0"-493"-16,0 0-268 16,0 0-45-16,0 0-333 0,0 0 0 15,0 0 0 1,-17 37 0-16,17 3 0 0,0 8 0 15,2-2 0-15,9 6 0 16,3-2 0-16,-1 2 0 16,-3-6-237-1,-5-15-868-15</inkml:trace>
  <inkml:trace contextRef="#ctx0" brushRef="#br0" timeOffset="116760.45">13925 15089 1350 0,'0'0'904'0,"0"0"-561"16,0 0 18-16,-44-114-37 15,36 94-83-15,8 10-82 16,-2 2-18-16,2 8-18 15,0 0-21-15,0 0-54 16,0 14-48-16,0 20 0 0,5 14 0 16,8 14 0-16,0 8 0 15,1 1 0-15,-1-3 0 16,-1-8 0-16,-4-10 0 16,1-14-3-16,-5-10-173 15,2-18-44-15,0-10-133 16,1-22-361-16,1-8-201 0</inkml:trace>
  <inkml:trace contextRef="#ctx0" brushRef="#br0" timeOffset="117137.17">14192 15007 2143 0,'0'0'862'0,"0"0"-573"16,0 0-9-1,0 0-97-15,0 0-79 0,0 0-37 16,0 0 8-16,-29 50-30 15,5-18-27-15,-7 2-8 16,-5-6-10-16,-2 3-13 16,5-9-8-16,4-4 11 15,11-10 9 1,7-4 0-16,9-2-6 0,2-2 1 16,0 0 1-16,13 0 5 0,9-9 24 15,5 4-1-15,4-4 14 16,1 8-37-16,3 1 0 15,-2 0 0-15,3 6 0 16,-5 8 0-16,-2 2 0 31,-4-1 0-31,-8 2 0 0,-5-7 0 0,-6-2 0 16,-1-2 0-16,-3 0 0 16,2-4 0-16,1 2 0 15,4 0 0-15,16-4-32 16,-4 0-200-16,0-8-554 0</inkml:trace>
  <inkml:trace contextRef="#ctx0" brushRef="#br0" timeOffset="150839.6">26055 10489 472 0,'0'0'1740'16,"0"0"-1096"-16,0 0-312 15,0 0 8-15,0 0-130 16,0-36-87-16,0 36-78 16,0 0-2-16,0 6 7 0,-13 10-16 15,-8 2 29-15,-6 4-63 16,-4-4 0-16,0-5 0 16,2-6 0-1,6-7 0-15,10 0 0 0,7-16 0 16,6-8 0-16,0 0 0 15,6 0 0-15,13 6 0 16,0 10 0-16,-1 8 0 16,-3 2 0-16,-3 30 0 15,-5 12 0-15,-7 14 0 16,0 7 0-16,-23 1 0 0,-10 0 0 16,-7-6 0-1,-7-4 0-15,0-9 0 0,0-10 0 16,5-10 0-16,11-9 0 15,8-12 0-15,11-6 0 16,4 0 0-16,8-16 0 16,8-23 0-1,11 6-625-15,4-3-1663 0</inkml:trace>
  <inkml:trace contextRef="#ctx0" brushRef="#br0" timeOffset="151762.47">27197 9928 1930 0,'0'0'586'16,"0"0"-109"-16,0 0-109 16,0 0-102-1,0 0-103-15,0 0-25 0,0 0-55 16,9-24 2-16,-4 70-85 15,-2 18 0-15,-3 16 0 16,0 11 0-16,0 3 0 16,2-2 0-16,-2-8 0 0,2-6 0 15,-2-10 0 1,0-11 0-16,0-13 0 0,0-10 0 16,0-12 0-16,-7-14 0 15,0-8 0-15,-4-50-29 16,2-12-629-16,0-10-842 0</inkml:trace>
  <inkml:trace contextRef="#ctx0" brushRef="#br0" timeOffset="152097.65">27177 9950 2076 0,'0'0'585'0,"0"0"-248"16,0 0-51-16,0 0-157 15,0 0-114 1,0 0-15-16,0 0 36 0,72-72 17 31,-57 66 94-31,-5-1-14 0,0 2-46 0,3-1 17 32,8-1-55-32,10-3-13 15,11-2-13-15,12 1-23 16,4-3 0-16,2-1 0 15,-2 5 0-15,-6 2 0 0,-8 2 0 16,-9 5 0-16,-8 1 0 16,-9 0-57-16,-7 0-35 15,-9 9-173-15,-2 18-95 16,-22-5-406-16,-7 2-390 0</inkml:trace>
  <inkml:trace contextRef="#ctx0" brushRef="#br0" timeOffset="152397.99">27251 10365 1395 0,'0'0'718'0,"0"0"-424"16,0 0 163-16,0 0-258 15,0 0-43-15,0 0-20 16,0 0 51-16,9 8 10 15,11-6-80-15,5 0-26 0,6-2-29 16,9 0-35 0,11 0-9-16,4-6-18 0,1-8-1 15,-2-2 1-15,-12 0-44 16,-11 2 14-16,-13 2 21 16,-9 2-12-16,-9 6 15 15,0 2-103-15,-17 2-170 16,-4 0-364-16,3 0-754 0</inkml:trace>
  <inkml:trace contextRef="#ctx0" brushRef="#br0" timeOffset="152865.67">28084 10235 1698 0,'0'0'709'16,"0"0"-121"-16,0 0-49 16,0 0-258-16,0 0-76 15,0 0-129-15,0 0-76 16,7-53 0-16,31 46 0 15,9-4 0-15,9 0 0 16,2 0 0-16,-3 1 0 0,-8 0 0 16,-9 5-54-1,-14 2-120-15,-15 3-120 0,-13 0-16 16,-23 17-252-16,-9 2-283 0</inkml:trace>
  <inkml:trace contextRef="#ctx0" brushRef="#br0" timeOffset="153007.44">28097 10487 2228 0,'0'0'686'0,"0"0"-338"15,0 0 4-15,0 0-153 0,0 0-71 16,166-24-73-16,-110 14-25 16,-1 0-30-16,9-6-15 15,-14 2-246-15,-15 0-712 0</inkml:trace>
  <inkml:trace contextRef="#ctx0" brushRef="#br0" timeOffset="153727.13">29366 9449 1618 0,'0'0'768'0,"0"0"-381"0,0 0 197 16,0 0-256-16,0 0-121 15,0 0-64-15,0 0-82 16,-12-63-61-16,10 77 0 16,-4 14 0-1,1 11 0-15,1 5 0 16,-1 10 0-16,2 4 0 16,1 8 0-16,2 5 0 15,0 2 0-15,0 4 0 0,0-1 0 16,8-2 0-16,3-3 0 15,4-8 0-15,1 0 0 16,1-9 0-16,3-8 0 16,-1-6 0-16,-4-10 0 15,-1-10 0-15,-4-4 0 16,1-8 0-16,3-4 0 16,3-4 0-16,4 0 0 15,3 0 0-15,1 0 0 0,1-8 0 16,1-6 0-1,0-2 0-15,-2-4 0 0,1-6 0 16,3-6 0-16,-2-6 0 16,2-7 0-16,0-6 0 15,-3-10 0-15,1-3 0 16,-4-6 0-16,-7-2 0 16,-6 1 0-16,-3 3 0 15,-7 5 0-15,0 4 0 16,0 7 0-16,0 6 0 15,-7 4 0-15,1 6 0 16,-1 5 0-16,0 6 0 0,1 4 0 16,-1 3 0-16,3 5 0 15,0 3 0 1,-2-1 0-16,4 4 0 0,2 0 0 16,0-3-117-16,2 0-786 15,14 2-1054-15</inkml:trace>
  <inkml:trace contextRef="#ctx0" brushRef="#br0" timeOffset="154136.51">30417 9404 1662 0,'0'0'733'16,"0"0"-130"-16,0 0-126 16,0 0-200-16,0 0-115 0,0 0-64 15,0 0-14 1,-2-54-84-1,44 50 0-15,16-2 0 0,18 2 0 0,9-4 0 16,4 2 0-16,-4-2 0 16,-17 2 0-16,-16 0 0 15,-23 4-18-15,-22 2-57 16,-7 0-33-16,-63 10-177 16,-1 8-340-16,-4 2-189 0</inkml:trace>
  <inkml:trace contextRef="#ctx0" brushRef="#br0" timeOffset="154373.29">30605 9463 1024 0,'0'0'719'0,"0"0"-118"16,0 0-46-16,0 0-209 31,0 0-15-31,0 0-78 0,0 0-70 0,52-63-99 16,-52 63-84-16,0 0 0 15,0 25 0-15,0 13 0 16,-4 12 0-16,-7 12 0 15,0 6 0-15,2 8 0 16,2 1 0-16,3 1 0 31,2-2 0-31,2-6 0 0,0-4 0 0,0-8 0 0,0-12 0 32,0-7-273-32,-2-17-379 15,0-12-350-15</inkml:trace>
  <inkml:trace contextRef="#ctx0" brushRef="#br0" timeOffset="154672.94">31066 10032 2152 0,'0'0'712'0,"0"0"-339"16,0 0 109-16,0 0-299 15,0 0-58-15,0 0-56 16,0 0-69-16,75 136 0 16,-75-82 0-16,0 3 0 15,0-1 0-15,-6-6 0 16,3-6 0-16,3-10 0 16,0-10 0-16,9-10 0 15,14-10 0-15,3-4 0 0,1-8 0 16,-3-22-80-16,-6-38-263 15,-9 4-548 1,-7 0-994-16</inkml:trace>
  <inkml:trace contextRef="#ctx0" brushRef="#br0" timeOffset="154971.6">31357 9605 2133 0,'0'0'589'0,"0"0"-115"15,0 0-266-15,0 0-156 16,0 0-28-16,0 0 47 16,0 0 7-16,-54 104-20 15,50-78-17-15,4-5-1 16,0-8-8-16,0-4-11 15,14-9 15-15,1 0 18 16,6-13-11-16,-6-10 5 16,-1-10-10-16,-10-1-7 15,-4 0-23-15,0 6-8 16,-60 28-75-16,2 0-282 0,-5 14-794 0</inkml:trace>
  <inkml:trace contextRef="#ctx0" brushRef="#br0" timeOffset="155766.12">28882 10866 1064 0,'0'0'515'0,"0"0"-184"15,0 0 198-15,0 0-184 16,0 0-34-16,0 0-3 15,0 0-24-15,0-16-80 16,0 16 1-16,-4 10-205 16,-6 20 0-16,-1 12 0 15,1 12 0-15,2 4 0 16,8-1 0-16,0-7 0 16,27-12 0-16,14-16 0 15,7-18 0-15,19-30-90 16,-13-20-434-16,-17-10-469 0</inkml:trace>
  <inkml:trace contextRef="#ctx0" brushRef="#br0" timeOffset="155940.56">28876 10543 2481 0,'0'0'723'0,"0"0"-356"15,0 0-85-15,0 0-178 16,0 0-104-16,0 0-99 16,113-15-492-16,-97 16-831 0</inkml:trace>
  <inkml:trace contextRef="#ctx0" brushRef="#br0" timeOffset="156104.91">29354 10800 1753 0,'0'0'1156'0,"0"0"-829"15,0 0-70-15,0 0-33 16,137-6-146-16,-80-2-78 0,13 2-156 16,-18 2-404-1,-17 4-463-15</inkml:trace>
  <inkml:trace contextRef="#ctx0" brushRef="#br0" timeOffset="156271.75">29425 11012 2023 0,'0'0'783'0,"0"0"-223"16,0 0-217-16,0 0-166 16,137-1-123-16,-48-27-54 15,-12-1-274-15,-12 3-775 0</inkml:trace>
  <inkml:trace contextRef="#ctx0" brushRef="#br0" timeOffset="156429.29">29987 10692 2046 0,'0'0'901'16,"0"0"-172"-16,0 0-309 15,0 0-420-15,0 0 0 16,0 0 0-16,-87 104 0 15,79-38 0-15,0 4 0 16,8 1 0 0,0-7 0-16,8 0 0 0,11-16-164 0,-5-16-781 0</inkml:trace>
  <inkml:trace contextRef="#ctx0" brushRef="#br0" timeOffset="157167.76">29670 8562 1437 0,'0'0'821'15,"0"0"-472"-15,0 0 130 16,0 0-230-16,0 0-41 16,0 0-49-16,0 0-58 0,-29-76-43 15,27 104 25 1,2 10 16-16,-2 10-46 0,2 9-53 16,0 1 0-16,0 0 0 15,0-4 0-15,0-8 0 16,0-10 0-16,0-6 0 15,0-10-78-15,7-14-227 16,-2-6-365-16,1 0-309 0</inkml:trace>
  <inkml:trace contextRef="#ctx0" brushRef="#br0" timeOffset="157569.12">29978 8595 1859 0,'0'0'866'16,"0"0"-349"-16,0 0-150 15,0 0-137-15,0 0-152 16,0 0-44-16,0 0-33 16,-36-3 0-16,12 29 13 31,-12 6-8-31,-4 4-1 0,-2-1-5 16,-1 1 0-16,8-6 0 15,4-8 0-15,10-6 0 16,10-6 0-16,7-6 1 15,4-4-2-15,0 0-4 0,0 0 5 16,7 0 48 0,9 0-36-16,5 0 10 0,6 0 19 15,9 0-41-15,7 0 0 16,5 8 0-16,4 4 0 16,-3 0 0-16,-5 0 0 15,-11-2 0-15,-12-2 0 16,-10-4 0-16,-7-2 0 15,-4 0 0-15,0-2 0 16,0 2 0-16,0 2-107 16,0 0-462-16,0-2-997 0</inkml:trace>
  <inkml:trace contextRef="#ctx0" brushRef="#br0" timeOffset="189533.95">15810 721 2372 0,'0'0'570'0,"0"0"-291"15,0 0 34-15,0 0-100 16,0 0-137-16,0 0-37 15,-22-1 3-15,22 1-13 16,0 0 4-16,19 0-33 16,22 0 11-16,22 0-5 15,34 0-5-15,3-3 6 16,3-1 1-16,-10 1-7 16,-31-1-1-16,-8 1-32 15,-25 3-46-15,-24 0-37 16,-5 0 20-16,-30 5-106 0,-43 18-294 15,9-1-119-15,1-4-262 16</inkml:trace>
  <inkml:trace contextRef="#ctx0" brushRef="#br0" timeOffset="189801.21">16115 804 1352 0,'0'0'868'0,"0"0"-236"15,0 0-137-15,0 0-193 16,0 0-80-16,0 0-87 15,0 0-45-15,-22-22-90 0,22 22 0 16,0 4 0 0,0 18 0-16,0 12 0 0,5 12 0 15,3 10 0-15,-1 10 0 16,-1 5 0-16,-4 1 0 16,1 2 0-16,0-6 0 15,1-4 0-15,-2-10 0 16,2-11 0-16,1-15 0 15,-3-16 0-15,0-12-95 16,0-11-172-16,0-15-428 16,0 1-365-16</inkml:trace>
  <inkml:trace contextRef="#ctx0" brushRef="#br0" timeOffset="190069.66">16385 1333 1237 0,'0'0'890'16,"0"0"-633"-16,0 0 95 16,0 0-74-16,0 0-73 15,0 0-27-15,0 0 7 16,51-62-26-16,-51 70-41 16,0 20 8-16,-2 12-15 0,-3 11-111 15,0 7 0-15,3 6 0 16,2 4 0-16,0-2 0 15,0-4 0-15,5-9 0 16,4-16 0-16,6-37-206 16,-1 0-476-16,-3-28-799 0</inkml:trace>
  <inkml:trace contextRef="#ctx0" brushRef="#br0" timeOffset="190971.51">17726 1002 1590 0,'0'0'719'0,"0"0"-230"15,0 0-15 1,0 0-167-16,0 0-95 0,0 0-37 15,0 0-45-15,0-102-130 16,0 98 0-16,3 4 0 16,1 0 0-16,7 14-138 15,-1 10-567-15,0 2-835 0</inkml:trace>
  <inkml:trace contextRef="#ctx0" brushRef="#br0" timeOffset="191097.43">17768 1438 2588 0,'0'0'721'0,"0"0"-400"15,0 0-89-15,0 0-182 16,0 0-50-16,0 0-173 16,0 0-418-16,76-37-1110 0</inkml:trace>
  <inkml:trace contextRef="#ctx0" brushRef="#br0" timeOffset="191861.37">18938 1110 1091 0,'0'0'956'0,"0"0"-457"15,0 0 13-15,0 0-229 16,0 0-85-16,0 0-80 16,0 0-31-16,-14-37-22 15,14 23-43-15,0 0 1 16,0-5 7-16,3 1-5 16,8-4 16-16,4 1-7 15,1 0-4-15,5 1 5 0,-4 6 12 16,1 4-47-16,-5 6 0 15,3 4 0-15,1 0 0 16,6 22 0-16,4 12 0 16,2 12 0-16,2 8 0 15,-4 4 0-15,-5 1 0 16,-6-5 0-16,-6-10 0 16,-3-8 0-16,-4-12 0 15,-1-10 0-15,-2-10 0 16,0-4 0-16,0-8 0 0,0-24 0 15,0-12 0 1,0-14 0-16,0-4 0 0,5-2 0 16,12 6 0-16,3 7 0 15,1 13 0-15,0 8 0 16,2 12 0-16,1 8 0 16,1 10 0-16,4 0 0 15,0 8 0-15,2 20 0 16,1 8 0-16,-7 10 0 15,0 5 0-15,-5 0 0 16,-4 3 0-16,-5-5 0 16,-2-5 0-16,-5-8 0 15,-2-8 0-15,1-10-3 0,-1-8-171 16,12-10-153-16,-1-6-389 16,3-10-486-16</inkml:trace>
  <inkml:trace contextRef="#ctx0" brushRef="#br0" timeOffset="192065.9">20004 1247 1202 0,'0'0'1402'0,"0"0"-895"16,0 0-138-16,0 0-105 16,0 0-38-16,0 0-100 0,31 112-126 15,-25-66 0 1,1 7 0-16,-3-1 0 0,-4-2 0 15,2-4 0-15,-2-6 0 16,2-8 0-16,3-8-32 16,4-18-292-16,0-6-342 15,2 0-577-15</inkml:trace>
  <inkml:trace contextRef="#ctx0" brushRef="#br0" timeOffset="192869.58">21645 946 1765 0,'0'0'811'16,"0"0"-345"-16,0 0 54 16,0 0-208-16,0 0-90 15,0 0-222-15,0 0 0 16,0-20 0-16,7 70 0 16,4 12 0-16,3 5 0 15,3-3 0-15,3-8 0 16,3-12 0-16,-4-14 0 15,-3-12 0-15,-5-14 0 16,-1-4 0-16,-2-12 0 0,3-20 0 16,3-10 0-16,1-12 0 15,5-4 0-15,3 1 0 16,-1 6 0-16,11 6-96 16,-6 15-365-16,-5 16-521 0</inkml:trace>
  <inkml:trace contextRef="#ctx0" brushRef="#br0" timeOffset="193570.25">22162 1173 1974 0,'0'0'866'16,"0"0"-567"-16,0 0-28 16,0 0-178-16,0 0-59 15,0 0-28-15,130-103 5 16,-108 75-4-16,-9-2-6 15,-7 1 12-15,-6 0-12 16,0 3 0-16,-2 6 16 16,-15 8-4-16,-5 12 19 15,-8 0-17 1,1 26-8-16,-2 14 1 0,4 10-8 0,7 7 6 16,14-2 3-1,6-4-8-15,13-9 6 0,27-14-6 16,16-14-1-1,7-14 2-15,-1-2-2 0,0-30 0 16,-11-8 7 0,-8-8-6-16,-10-1 49 0,-10 3 40 15,-10 9 6-15,-5 12-3 16,-6 11-29-16,2 14-64 16,-4 0 0-16,2 17 0 15,0 15 0-15,4 5 0 0,5 3 0 16,5 1 0-1,1-7 0 1,4-6 0-16,1-8 0 0,0-10 0 16,5-8 0-16,2-2 0 0,4-8 0 31,8-18-18-31,5-12-59 0,2-12-50 16,-2-13-16-16,-1-13 8 15,-5-8 57-15,-11-6 47 16,-9 0 31-16,-11 9 3 15,-9 15 63-15,0 16 67 16,-14 20 35-16,-8 16-31 16,0 14-35-16,1 14-102 0,0 30 0 15,5 16 0-15,5 14 0 16,7 8 0-16,4 1 0 16,0-1 0-16,6-6 0 15,11-7 0-15,8-9 0 16,-2-10 0-16,-1-12 0 15,-2-12-14-15,-7-14-172 16,-4-12-121-16,-2-16-162 16,-7-8-489-16</inkml:trace>
  <inkml:trace contextRef="#ctx0" brushRef="#br0" timeOffset="193727.33">23009 966 2051 0,'0'0'931'0,"0"0"-460"16,0 0-183-16,0 0-162 16,0 0-78-16,109-114-27 15,-62 94-20-15,-2 4 0 16,-8 8-1-16,-1 8-127 16,-11 0-251-16,-13 12-915 0</inkml:trace>
  <inkml:trace contextRef="#ctx0" brushRef="#br0" timeOffset="194073.51">23624 862 2097 0,'0'0'859'0,"0"0"-377"16,0 0-148-16,0 0-175 16,0 0-102-16,0 0-15 15,0 0 24-15,-38 126-66 16,29-72 0-16,4-5 0 15,5-5 0-15,0-12 0 16,23-14 0-16,10-14-11 16,8-4-151-16,18-58-189 15,-7 1-415-15,-13-2-538 0</inkml:trace>
  <inkml:trace contextRef="#ctx0" brushRef="#br0" timeOffset="194199.31">23819 649 1483 0,'0'0'1311'0,"0"0"-983"16,0 0-33-16,0 0-295 16,0 0-68-16,0 0-732 0</inkml:trace>
  <inkml:trace contextRef="#ctx0" brushRef="#br0" timeOffset="194530.27">24401 771 1798 0,'0'0'803'16,"0"0"-345"-16,0 0-5 0,0 0-207 15,0 0-135-15,0 0-69 16,0 0 19-16,-146 59 5 16,101-9-8-16,5 0-58 15,6 0 0-15,8-2 0 16,9-6 0-16,15-3 0 16,2-9 0-16,34-8 0 15,19-8 0-15,16-14 0 16,12 0-45-16,27-40-306 15,-20-3-498-15,-14-1-912 0</inkml:trace>
  <inkml:trace contextRef="#ctx0" brushRef="#br0" timeOffset="195169.97">24783 968 1255 0,'0'0'1097'0,"0"0"-746"15,0 0 117-15,0 0-325 16,0 0-93-16,0 0-39 15,0 0-11-15,66 0 5 16,-41 0-5-16,-3-3 0 16,-2-8-1-16,-7-3 1 15,-3-6 11-15,-10 0 44 16,0-2 58-16,-3 4-2 16,-17 2-32-16,-3 6-8 15,-3 8-29-15,-2 2-20 16,-2 10-3-16,4 22-19 0,3 8 0 15,5 6 11 1,9 2-10-16,9-1 11 0,0-3-3 16,11-8-8-16,20-8 16 15,10-8-17-15,7-12 0 16,4-8-1-16,4 0 7 16,0-24-5-16,-6-10 0 15,2-11 8-15,-10-5 20 16,-3-2-1-16,-14 4 13 15,-6 6-12-15,-13 10-29 0,-4 8 0 16,-2 6 0-16,0 6 0 16,-8 2 0-16,-11 8 0 15,-2 2 0-15,-4 0 0 16,0 14 0-16,3 8 0 16,9 4 0-16,13 0 0 15,0 2 0-15,25-4 0 16,19-4 0-16,12-4 0 15,10-2 0-15,3-1 0 16,-1-2 0-16,-8 1 0 16,-14 2 0-16,-12 3 0 15,-16 2 0-15,-12 3 0 16,-6 5 0-16,0-1 0 0,-18 2 0 16,-6 0 0-16,-3-2 0 15,1-4 0-15,-1-6 0 16,0-6 0-16,6-10-83 15,6-6-275-15,9-14-567 0</inkml:trace>
  <inkml:trace contextRef="#ctx0" brushRef="#br0" timeOffset="201703.26">19030 2530 1129 0,'0'0'730'0,"0"0"-496"15,0 0 88-15,0 0-158 16,0 0-69-16,12-44 35 16,-2 32 81-16,-1 0-29 15,-3 0 13-15,1-2-3 16,0 0-20-16,0 0-43 15,1-2-48-15,3-2-36 16,3 2-10-16,1 0-8 16,1 4-15-1,5 2-1-15,-2 6-11 0,1 4 0 16,5 0 0-16,-1 4 0 0,5 20 0 16,2 12 0-1,-2 8 0-15,-2 4 0 16,-7 3 0-16,-7-4 0 15,-6-4 0-15,-7-10 0 0,0-4 0 0,0-9 0 16,0-8 0-16,0-6 0 16,0-6 0-16,0 0 0 15,-5-6 0 1,-1-20 0 0,-1-10 0-16,5-10 0 15,2-7 0-15,0-1 0 16,2 8 0-16,11 6 0 15,8 10 0-15,-1 6 0 0,7 8 0 16,-1 4 0 0,3 4 0-16,2 6 0 0,0 2 0 15,-2 0 0-15,-2 22 0 16,-4 8 0-16,-3 10 0 16,-5 8 0-16,-4 0 0 15,-1 2 0-15,-6-6 0 16,2-1 0-16,-3-9 0 15,1-6 0-15,-2-4 0 16,2-8 0-16,2-6 0 16,4-6-128-16,22-4-187 15,-3-8-255-15,2-8-571 0</inkml:trace>
  <inkml:trace contextRef="#ctx0" brushRef="#br0" timeOffset="201938.81">20097 2605 1969 0,'0'0'963'0,"0"0"-482"16,0 0-136-16,0 0-169 15,0 0-112-15,0 0-47 16,0 0 10-16,-16 59 27 16,16-18-54-16,0 5 0 15,0 0 0-15,0-4 0 16,0-2 0-16,0-7 0 15,0-7 0-15,4-8 0 0,-1-11 0 16,-1-7-111-16,2-14-350 16,-1-14-280-16,-1-8-1630 0</inkml:trace>
  <inkml:trace contextRef="#ctx0" brushRef="#br0" timeOffset="202203.24">20220 2482 2215 0,'0'0'903'16,"0"0"-548"-16,0 0-77 15,0 0-152-15,0 0-95 16,0 0-22-16,0 0 2 16,115-16-11-16,-88 16 6 15,0 0-6-15,-5 0-2 16,0 0 2-16,0 0-27 15,-1 0-9-15,-6 0-17 16,1 0-41-16,-1 0-98 0,-3 0-266 16,-4-6-450-16</inkml:trace>
  <inkml:trace contextRef="#ctx0" brushRef="#br0" timeOffset="202459.37">20816 2173 1243 0,'0'0'1250'15,"0"0"-762"-15,0 0-36 16,0 0-235-16,0 0-82 16,0 0-46-16,0 0-31 0,0 7 35 15,0 33-22-15,0 10-71 16,5 8 0-16,3 2 0 15,2 2 0-15,-1-2 0 16,-1-7 0-16,2-7 0 16,-2-10 0-16,-3-8 0 15,-1-12 0-15,-2-6 0 16,5-10 0-16,0-4-221 16,0-12-821-16</inkml:trace>
  <inkml:trace contextRef="#ctx0" brushRef="#br0" timeOffset="203169.27">21855 2358 1267 0,'0'0'1204'0,"0"0"-874"16,0 0-26-1,0 0-145-15,0 0-61 0,0 0-27 16,0 0-47-16,73 28-3 16,-40-28-15-16,1 0 4 15,-3-6 17-15,-4-12 47 0,-7-4 43 16,-9-4-17-16,-7-2-23 16,-4-1-14-16,-2 3-12 15,-23 7-17-15,-4 6-1 16,-8 13-31-16,-3 0-2 15,0 17 0-15,2 16 0 16,9 10 0-16,7 7 1 16,10 0 22-16,12 0-23 15,0-4 0-15,21-8 0 16,14-5 0 0,15-11 0-16,5-11 0 0,8-7 0 0,3-4-39 15,-3 0-60 1,22-30-200-16,-19 2-262 0,-11 0-364 15</inkml:trace>
  <inkml:trace contextRef="#ctx0" brushRef="#br0" timeOffset="204564.61">22681 2390 1685 0,'0'0'850'0,"0"0"-466"16,0 0 89-16,0 0-263 15,0 0-121-15,0 0-22 0,0 0 10 16,-13-94 5-16,-5 87-2 16,-4 6-38-16,-7 1-21 15,-2 0-5-15,-5 10 4 16,3 12-20-16,2 8 0 0,2 6 0 16,6 2 0-16,9 0 0 15,8-4 0-15,6-2 0 16,0-8 0-16,20-6 0 15,11-7 0-15,7-10-15 16,4-1-6-16,1-5 15 0,-3-21 6 16,-7-13 2-1,-4-9 17-15,-6-12 2 0,-10-12-21 16,-4-4 0-16,-4-3 0 16,-5 7 0-16,0 14 0 15,0 16 0-15,-3 20 0 16,-6 16 0-16,0 6 0 15,1 18 0-15,-4 22 0 16,3 12 0-16,5 9 0 16,4 3 0-16,0-2 0 15,6-2 0-15,19-8 0 16,8-10 0-16,9-8 0 16,10-12 0-16,8-8 0 0,5-11-3 15,3-3-9-15,4-7-2 16,-3-19 3-16,-4-8 11 15,-9-8 1-15,-12-2 5 16,-17 2 15-16,-13 3-9 16,-14 10-12-16,0 4 0 15,-21 11 0-15,-12 10 0 16,-9 4 0-16,-5 7 0 0,0 19 0 16,4 6 0-1,8 4 0-15,8-4 0 0,14-4 0 16,11-6 0-16,2-6 0 15,9-6-23-15,17-8-14 16,8-2 23 0,1 0 13-16,-1-14 1 0,-5 0 0 15,-7 0 0-15,-7 4 22 16,-5 4 31-16,-8 4-53 16,0 2 0-16,-2 0 0 15,2 0 0-15,3 20 0 16,5 12 0-16,7 10 0 15,0 10 0-15,5 7 0 0,-1 0 0 16,-2 2 0 0,-5-5 0-16,-3-6 0 0,-9-4 0 15,-2-8 0-15,0-10 0 16,-2-10 0-16,-21-8 0 16,-3-10 0-16,-7 0 0 31,-1-14 0-31,8-16 0 0,8-12 0 0,13-6 0 15,5-10 0-15,11-4-14 16,25-2-2 0,11-1 14-16,9 7-13 0,6 4 15 15,0 10-11-15,1 8 11 0,-5 8 0 16,-5 8-1 0,-10 6 1-16,-10 0 0 0,-8 4 1 15,-8 0 3-15,-9-1-4 16,-2 0-13-16,-6-4-11 15,0 1-17-15,-2 0 28 16,-17 4 1-16,-1 2 12 16,-4 8 18-16,-5 0-16 31,0 13 17-31,2 18 4 16,5 10-13-16,9 7 1 15,11 2-4-15,2-2-6 0,17-6 12 16,18-6-11-16,15-10-1 15,8-12 0-15,6-12 0 16,3-2 1-16,-2-8-2 16,-7-20 0-16,-9-12 12 15,-7-12 1-15,-11-6 8 16,-8-6-21-16,-10 6 0 16,-7 9 0-16,-6 13 0 15,0 14 0-15,0 10 0 16,-6 8 0-16,-7 4 0 15,-1 2 0-15,1 18 0 0,2 5 0 16,4 0 0-16,7 4 0 16,0 0 0-16,22 2 0 15,14 1 0-15,11-2 0 16,6 2 0-16,-2-2 0 16,-6 0 0-16,-11 0 0 15,-13 0 0-15,-13-2 0 16,-8-2 0-16,0-1 0 15,-27-6 0-15,-12-2 0 16,-7-6 0-16,-10 0 0 0,-27-10 0 16,12-1-278-16,11 0-646 15</inkml:trace>
  <inkml:trace contextRef="#ctx0" brushRef="#br0" timeOffset="206966.75">11155 2783 2169 0,'0'0'695'15,"0"0"-369"-15,0 0-41 16,0 0-71-16,0 0-85 16,0 0-75-16,0 0-21 15,150-10-4-15,-79 10-10 16,9-2 14-16,5 0-19 31,-5 0 5-31,-10-2-19 0,-18 0-3 0,-16 0-67 0,-18 2-95 16,-16 2-92-1,-15 0-77-15,-22 2-369 0,-6 6-490 0</inkml:trace>
  <inkml:trace contextRef="#ctx0" brushRef="#br0" timeOffset="207171.57">11519 2807 633 0,'0'0'1213'0,"0"0"-692"16,0 0-153-16,0 0-10 16,0 0-108-16,0 0-73 15,0 0-61-15,-5 22-14 16,5 12-14-16,0 12-17 16,0 12-34-16,0 9-14 15,7 1-7-15,1 2-15 0,4-4 0 16,-1-8 0-16,0-8-1 15,0-11-53 1,0-11-104-16,10-18-115 0,-4-10-336 16,3 0-218-16</inkml:trace>
  <inkml:trace contextRef="#ctx0" brushRef="#br0" timeOffset="207573.22">11899 3240 1824 0,'0'0'848'16,"0"0"-482"-16,0 0-61 0,0 0-124 16,0 0-92-16,0 0-55 15,0 0-25-15,108-40 2 16,-77 40-11-16,0 0 0 0,0 16 0 16,-4 10-6-16,-7 6 6 15,-9 7-1-15,-11 4-20 16,0 4-2-16,-18-1 8 15,-13 0 15 1,-7-8 0-16,1-6 35 0,3-8 41 16,7-8 46-16,11-8 1 0,8-6 16 15,8-2-139-15,0 0 0 16,0 0 0-16,18 0 0 16,13-6 0-16,13-2 0 15,10 2 0 1,6 4 0-16,2 0 0 0,-6 2-45 15,-12 0-8-15,-12 0-41 16,-14 0-5-16,-7 0-21 16,-7 0-44-16,-2 0-156 15,2-6-493-15</inkml:trace>
  <inkml:trace contextRef="#ctx0" brushRef="#br0" timeOffset="207763.28">12761 3070 2635 0,'0'0'836'15,"0"0"-468"1,0 0-111-16,0 0-257 0,0 0 0 16,0 0 0-16,0 0-27 15,54-36-303-15,-38 58-596 0,-5 4-632 0</inkml:trace>
  <inkml:trace contextRef="#ctx0" brushRef="#br0" timeOffset="207904.8">12882 3374 1625 0,'0'0'1138'0,"0"0"-624"0,0 0-159 0,0 0-154 0,0 0-201 15,0 0-166 1,0 0-444-16,70-65-1408 0</inkml:trace>
  <inkml:trace contextRef="#ctx0" brushRef="#br0" timeOffset="208474.34">13879 3208 1644 0,'0'0'828'0,"0"0"-337"16,0 0 5-16,0 0-234 15,0 0-95-15,-10-108-77 16,32 84-51-16,5 2-14 16,4 2-17-16,3 7-7 15,-1 8 8-15,0 5-9 16,1 1 6-16,-1 30-6 0,-2 13 0 16,-2 12 12-1,0 6-12-15,-6 4-1 16,-8-4-9-16,-1-8-28 0,-8-14 14 15,-1-11-3-15,-3-17 15 16,-2-12 12-16,2-4 45 16,1-33-7-16,4-13 9 15,1-9-47-15,5-10 0 0,5 1 0 16,1 8 0-16,0 12 0 16,-1 14 0-16,2 18 0 15,-2 16 0-15,2 0 0 16,2 22 0-16,5 16 0 15,2 12 0 1,-2 4 0-16,2 4 0 0,-5-2 0 16,1-3 0-16,-5-9-72 15,4-4-212-15,-5-12-366 16,-4-14-543-16</inkml:trace>
  <inkml:trace contextRef="#ctx0" brushRef="#br0" timeOffset="208773.6">14939 3355 1833 0,'0'0'996'16,"0"0"-468"-16,0 0-190 15,0 0-182-15,0 0-108 16,0 0-26-16,127-3-22 16,-105 32 0-1,-9 7-6-15,-11 8-43 0,-2 2-8 16,-11 0 30-16,-11-6 27 15,2-6 13-15,4-12 29 0,6-5 21 16,10-12-4-16,0-5-14 16,2 0 19-16,25-2-36 15,10-12-28-15,13-2 0 16,10-4 0-16,4 2-35 16,-1-2-107-16,3-8-164 15,-19 6-400-15,-16 2-604 0</inkml:trace>
  <inkml:trace contextRef="#ctx0" brushRef="#br0" timeOffset="209138.11">15884 3160 2123 0,'0'0'886'0,"0"0"-405"16,0 0-142-16,0 0-72 0,0 0-267 15,0 0 0 1,0 0 0-16,60 56 0 0,-41 2 0 16,2 0 0-1,-1-8 0-15,2-11 0 0,-2-15 0 16,3-18 0-16,-4-6 0 15,1-22 0-15,-4-18 0 16,-3-11 0-16,-4-5 0 16,1-6 0-16,0 2 0 15,3 6 0 1,3 10 0-16,5 14 0 16,-2 19-125-16,12 18-574 15,-6 21-292-15,-2 6-367 0</inkml:trace>
  <inkml:trace contextRef="#ctx0" brushRef="#br0" timeOffset="209872.43">16376 3324 1545 0,'0'0'663'15,"0"0"-132"-15,0 0-39 16,0 0-257-16,0 0-85 16,133-84-35-16,-101 54-50 15,-8-2-25-15,-9 4 1 16,-9 2-1-16,-6 6 25 15,-6 4-7-15,-17 10-32 16,-6 6-7-16,-3 0-11 16,-1 24-5-16,4 14-3 15,7 10 0-15,8 6 0 16,9 2 0-16,5-2 0 0,8-10-3 16,20-9-22-16,6-15-11 15,6-12 12-15,2-8 1 16,-1-8 23-16,-6-20 0 15,-6-7 0-15,-3-1 5 16,-6 3 10-16,-3 2 0 0,-7 8 6 16,-1 8-6-16,-5 11 3 15,4 4-18-15,-2 8 1 16,5 18 4-16,1 6-5 16,3 1 0-16,5-4-1 15,7-4-8-15,4-9-11 16,7-10-17-16,4-6-2 15,1-2 18-15,-1-21 6 16,-5-10 15-16,-3-7 0 0,-7-11 1 16,-7-7 19-16,-7-12 2 15,-3-6-16 1,-4-4 2-16,-6 5-1 16,0 11 17-16,0 20 26 15,0 20-30-15,-2 22-20 0,-4 8 0 16,-2 54 0-16,8 36 0 15,0 5 0-15,0-5 0 16,12-14 0-16,3-22 0 16,10-2 0-1,1-1-27-15,6-21-35 0,1-16 37 16,0-16 13-16,1-4 12 0,1-12 5 16,-1-16 16-16,-3-4 9 15,-2-6-15-15,0-1-6 16,-7 5 3-16,-1 6-6 15,-11 10 22-15,-3 12-28 16,-5 6 0-16,0 8 0 16,-2 20 0-16,2 6 0 0,6 3 0 31,-2-5 0-31,9-6-9 0,17-19-138 31,-3-4-382-31,0-3-489 0</inkml:trace>
  <inkml:trace contextRef="#ctx0" brushRef="#br0" timeOffset="209999.46">17808 2829 2254 0,'0'0'834'16,"0"0"-567"-16,0 0-50 16,0 0-166-16,0 0-51 15,0 0-343-15,0 0-820 0</inkml:trace>
  <inkml:trace contextRef="#ctx0" brushRef="#br0" timeOffset="210171.26">17111 2885 1592 0,'0'0'1197'0,"0"0"-856"16,0 0-79-16,156-2-55 15,-66-6-207-15,49-2-42 16,-18 2-456-16,-34 4-603 0</inkml:trace>
  <inkml:trace contextRef="#ctx0" brushRef="#br0" timeOffset="211099.87">18221 3110 1872 0,'0'0'675'0,"0"0"-407"15,0 0 64-15,0 0-86 16,0 0-89-16,0 0-83 16,0 0-8-16,-91-12-2 0,62 28-5 15,0 8 10-15,0 8-21 16,2 4 0-16,6 4 0 15,11-2-9-15,7 1-8 16,3-3-31-16,11-6 0 16,18-6 0-16,9-6-17 15,5-8-11-15,3-4-32 16,-1-4-3-16,-5-2-6 16,-2 0-15-16,-5 0 18 15,-2 0-36-15,-2 0-84 16,0-8-112-16,-2-2-53 15,-2-4-13-15,-3-4 0 0,-4 0 49 16,-7 0 39-16,-4-3 29 16,-3 3-30-16,-4 3 277 15,2 2 337-15,-2 8 59 16,0 1-29-16,0 4-4 16,0 0-86-16,0 0-121 15,2 0 33-15,3 7-65 16,1 4-81-16,4-3-43 15,1-5-21-15,5 0-115 16,1-3-51-16,1 0 2 16,-3-10 83-16,-5-5 85 15,-6-3 17-15,-4-2 88 16,0 0 63-16,-9 0 19 0,-11 4-3 16,-5 2 0-16,-1 10-46 15,-1 4-22-15,2 0-21 16,8 22-9-16,1 10-18 15,9 8 21-15,7 3-14 16,0 1-10-16,14-8-37 16,15-6-2-16,9-10-9 15,8-10-3-15,6-8-26 16,1-2-35-16,0-10 16 16,-3-12 39-16,-8-7-5 15,-2-4 14-15,-6-7 8 0,-3-9 31 16,-4-1 8-16,-10 0 4 15,-7 4 1-15,-10 8 47 16,0 12-24-16,-14 8-75 16,-13 14 0-16,-4 4 0 15,-1 6 0-15,6 22 0 16,8 8 0-16,12 6 0 16,6 0 0-16,4-2 0 15,25-6 0-15,13-6 0 16,2-6 0-16,4-4 0 0,-4-4 0 15,-8 1 0-15,-10-4 0 16,-8 6 0-16,-9-2 0 16,-9 3-12-16,0 3 3 15,-22-1-18-15,-19 2-54 16,-59 2-218-16,7-4-535 16,-9-8-1098-16</inkml:trace>
  <inkml:trace contextRef="#ctx0" brushRef="#br0" timeOffset="212040.52">14097 4331 789 0,'0'0'981'0,"0"0"-589"16,0 0 172-16,0 0-179 16,0 0-93-16,0 0-68 15,0 0-95-15,-12-126-38 16,32 96-20-16,5-4-23 16,2 3-11-16,0 3-5 15,1 10-4-15,-1 9 5 0,2 9-33 16,0 7 0-16,2 27 0 15,-2 15 0-15,-2 9 0 16,-2 6 0 0,-8 4 0-16,-5-5-11 15,-8-9-41-15,-4-13 17 0,0-14 23 16,0-17 11-16,0-10 1 16,0-14 40-16,0-25-22 15,0-8 35-15,0-10-53 16,0-1 0-16,11 2 0 15,7 6 0-15,2 12 0 16,2 12 0-16,0 16 0 16,5 10 0-16,0 2 0 0,0 25 0 15,4 14 0-15,-5 5 0 16,1 8 0-16,-2 2 0 16,-7-4 0-16,-5-4 0 15,-1-10 0-15,-6-9 0 16,1-11-99-1,8-18-351-15,-1 0-427 0,-1-8-836 0</inkml:trace>
  <inkml:trace contextRef="#ctx0" brushRef="#br0" timeOffset="212339">15017 4431 2133 0,'0'0'872'0,"0"0"-556"0,0 0 160 16,0 0-281-16,0 0-91 15,127-22-104-15,-85 22 0 16,-7 8 0-16,-10 14 0 16,-14 9 0-16,-11 5 0 15,0 6 0-15,-24 2 0 16,-9-2 0-16,-6-4 0 16,4-6 0-16,8-10 0 0,10-8 0 15,12-8 0-15,5-6 0 16,7 0 0-16,24 0 0 15,13-4 0-15,18-12 0 16,13-2 0-16,42-22 0 16,-16 6-315-1,-14-2-672-15</inkml:trace>
  <inkml:trace contextRef="#ctx0" brushRef="#br0" timeOffset="212500.94">15634 4295 2068 0,'0'0'857'0,"0"0"-492"16,0 0 95-16,0 0-270 15,0 0-125-15,134-16-43 16,-61 12-22-16,12-4-31 16,24-12-290-16,-20 4-571 15,-18-2-959-15</inkml:trace>
  <inkml:trace contextRef="#ctx0" brushRef="#br0" timeOffset="212732.19">16403 3956 1340 0,'0'0'1357'0,"0"0"-684"16,0 0-141-16,0 0-338 16,0 0-194-1,0 0 0-15,0 0 0 0,-25 26 0 16,25 26 0-16,0 10 0 15,0 3 0-15,0-1 0 16,0-4 0-16,0-10 0 16,0-6 0-16,0-12 0 15,9-8 0-15,-3-7-607 32,4-13-839-32</inkml:trace>
  <inkml:trace contextRef="#ctx0" brushRef="#br0" timeOffset="214707.11">17093 4335 1545 0,'0'0'761'0,"0"0"-476"15,0 0 77-15,0 0-58 16,0 0-87-16,0 0-44 15,0 0-25-15,89 0-88 16,-51-2-24-16,0-6-9 16,-2-2-21-16,-5-4 5 15,-7 0-2-15,-10-4 1 16,-12 0 32-16,-2 2 17 16,-12 2-18-16,-16 4-41 0,-8 10 0 15,-6 0 0-15,2 14 0 16,3 16 0-16,7 4 0 15,10 6 0-15,16-2 0 16,4 0 0-16,29-4 0 16,27-7 0-16,34-8 0 15,36-11 0-15,-5-5 0 16,-9-3-38-16,-18 0-62 0,-30-15-29 16,1-3 24-16,-5-6 43 15,-19-4 41-15,-20-4 21 16,-11 2 47-16,-10 2 37 0,0 4 3 15,0 6 10 1,-12 6-11-16,-3 10-32 0,-8 2-54 16,-6 8 0-16,-2 20 0 15,-4 6 0-15,4 6 0 16,2 1 0-16,10-5 0 16,11-7 0-16,8-4 0 15,0-11 0-15,27-9 0 16,10-5 0-1,3-1 0-15,5-21 0 0,-3-10 0 16,-6-11 0-16,-2-7 0 0,-6-8 0 16,-5-4 0-16,-7-6 0 15,-8 3 0-15,-6 11 0 16,-2 12 0-16,0 16 0 16,-10 18 0-16,-6 8 0 15,-2 20 0-15,-2 22 0 16,4 12 0-16,3 9 0 15,11-1 0-15,2-2 0 16,13-4 0-16,23-4 0 16,10-10 0-16,17-7 0 15,6-13 0-15,7-13 0 16,-3-6-24 0,-1-3-21-16,-13-15 19 0,-5-13 25 0,-13-9 1 15,-15-8 1-15,-8-1 19 16,-16 0 19-16,-2 6-3 15,-9 8-36-15,-17 12 0 16,-10 14 0-16,-3 6 0 16,2 4 0-1,3 20 0-15,8 6 0 0,8 0 0 16,9-2 0-16,9-4 0 16,0-6 0-16,20-6 0 15,13-10 0 1,5-2 0-16,1 0 0 0,-2-12 0 15,-5-4 0-15,-8 0 0 0,-7 4 0 32,-5 4 0-32,-7 6 0 15,-3 2 0-15,0 0 0 16,4 16 0-16,1 16 0 16,7 10 0-16,5 12 0 15,4 11 0-15,4 3 0 16,-3 4 0-16,-4-4 0 15,-9-4 0-15,-6-8 0 16,-5-9 0-16,-11-13 0 16,-20-10 0-16,-10-12 0 0,-3-10 0 15,4-2 0-15,6-14 0 16,14-20 0-16,16-16 0 16,4-15 0-16,38-13 0 15,22-10 0-15,15-5-29 16,12 10-73-16,-2 10-39 15,-10 21 48-15,-12 22 36 16,-18 16 34-16,-14 14 23 16,-14 0 28-16,-5 12 49 15,-8 12-17-15,-1 0-35 16,1 0-9-16,2-4-16 0,4-8-6 16,5-8-32-16,6-4-13 15,1-2 33-15,-3-16 18 16,-5-8 15-16,-5-6 30 15,-9 2 6-15,0-2 0 16,-4 4 9-16,-17 6-9 16,-3 8-15-16,-3 8-12 15,-4 6-15-15,2 0 1 16,-3 24-10-16,6 8 0 0,4 8 0 16,8 2 0-16,8 2 0 15,6-2 0-15,6-6 0 16,28-8 0-16,13-7 0 15,11-10 0-15,8-8 0 16,5-3 0-16,3-4 0 16,-7-16 0-16,-5-6 0 15,-8-7 0-15,-10-9 0 16,-8-4 0-16,-9-6 0 16,-9-2 0-16,-12 8 0 15,-6 6 0-15,0 10 0 16,-16 12 0-16,-3 8 0 15,-4 10 0-15,3 0 0 0,5 18 0 16,4 7 0-16,11 4 0 16,0 0 0-16,17 0 0 15,19-1 0-15,7-4 0 16,3-2 0-16,1-4 0 16,-5 2 0-16,-6-2 0 15,-9 4-3-15,-11 2 2 16,-14 2-5-16,-2 2 6 15,-10-2-1-15,-16-1 1 16,-3-5 11-16,2-7-11 16,5 0 0-16,9-9-24 0,13-4-182 15,2-4-291-15,20-13-676 16</inkml:trace>
  <inkml:trace contextRef="#ctx0" brushRef="#br0" timeOffset="-214661.96">20353 4405 2206 0,'0'0'935'16,"0"0"-688"-16,0 0 105 15,0 0-335-15,0 0-17 0,0 0-952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24T05:55:39.617"/>
    </inkml:context>
    <inkml:brush xml:id="br0">
      <inkml:brushProperty name="width" value="0.05292" units="cm"/>
      <inkml:brushProperty name="height" value="0.05292" units="cm"/>
      <inkml:brushProperty name="color" value="#FF0000"/>
    </inkml:brush>
  </inkml:definitions>
  <inkml:trace contextRef="#ctx0" brushRef="#br0">4209 6479 563 0,'0'0'77'0,"0"0"-50"0,142 0-26 16,-37 0 6-16,37 0-6 15,36-11 10-15,9 2 79 16,-19-1 38-16,-55 6-60 16,-43 2-68-16</inkml:trace>
  <inkml:trace contextRef="#ctx0" brushRef="#br0" timeOffset="2642.45">22605 5988 772 0,'0'0'138'16,"0"0"-128"-1,0 0-10-15,0 0-264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7" name="Google Shape;187;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1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7477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6714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5772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31559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579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4604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8706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1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5" name="Google Shape;265;p2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2" name="Google Shape;292;p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7451405719_0_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7451405719_0_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9" name="Google Shape;339;p2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1" name="Google Shape;381;p2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9" name="Google Shape;389;p2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p2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p2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1248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p2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14301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5" name="Google Shape;405;p2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2" name="Google Shape;442;p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0" name="Google Shape;450;p3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1" name="Google Shape;491;p3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70" name="Google Shape;70;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9" name="Google Shape;499;p3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600" b="1" i="0">
                <a:solidFill>
                  <a:srgbClr val="C55A1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4"/>
          <p:cNvSpPr txBox="1">
            <a:spLocks noGrp="1"/>
          </p:cNvSpPr>
          <p:nvPr>
            <p:ph type="body" idx="1"/>
          </p:nvPr>
        </p:nvSpPr>
        <p:spPr>
          <a:xfrm>
            <a:off x="297891" y="1435353"/>
            <a:ext cx="11596217" cy="358775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 name="Google Shape;14;p3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7"/>
        <p:cNvGrpSpPr/>
        <p:nvPr/>
      </p:nvGrpSpPr>
      <p:grpSpPr>
        <a:xfrm>
          <a:off x="0" y="0"/>
          <a:ext cx="0" cy="0"/>
          <a:chOff x="0" y="0"/>
          <a:chExt cx="0" cy="0"/>
        </a:xfrm>
      </p:grpSpPr>
      <p:sp>
        <p:nvSpPr>
          <p:cNvPr id="18" name="Google Shape;18;p3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 name="Google Shape;19;p3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
        <p:cNvGrpSpPr/>
        <p:nvPr/>
      </p:nvGrpSpPr>
      <p:grpSpPr>
        <a:xfrm>
          <a:off x="0" y="0"/>
          <a:ext cx="0" cy="0"/>
          <a:chOff x="0" y="0"/>
          <a:chExt cx="0" cy="0"/>
        </a:xfrm>
      </p:grpSpPr>
      <p:sp>
        <p:nvSpPr>
          <p:cNvPr id="23" name="Google Shape;23;p36"/>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6"/>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37"/>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600" b="1" i="0">
                <a:solidFill>
                  <a:srgbClr val="C55A1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3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38"/>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600" b="1" i="0">
                <a:solidFill>
                  <a:srgbClr val="C55A1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600" b="1" i="0" u="none" strike="noStrike" cap="none">
                <a:solidFill>
                  <a:srgbClr val="C55A1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3"/>
          <p:cNvSpPr txBox="1">
            <a:spLocks noGrp="1"/>
          </p:cNvSpPr>
          <p:nvPr>
            <p:ph type="body" idx="1"/>
          </p:nvPr>
        </p:nvSpPr>
        <p:spPr>
          <a:xfrm>
            <a:off x="297891" y="1435353"/>
            <a:ext cx="11596217" cy="358775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3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3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3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22.png"/><Relationship Id="rId4" Type="http://schemas.openxmlformats.org/officeDocument/2006/relationships/customXml" Target="../ink/ink8.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image" Target="../media/image150.png"/><Relationship Id="rId4" Type="http://schemas.openxmlformats.org/officeDocument/2006/relationships/customXml" Target="../ink/ink11.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ustomXml" Target="../ink/ink15.xml"/><Relationship Id="rId5" Type="http://schemas.openxmlformats.org/officeDocument/2006/relationships/image" Target="../media/image27.png"/><Relationship Id="rId4" Type="http://schemas.openxmlformats.org/officeDocument/2006/relationships/customXml" Target="../ink/ink14.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customXml" Target="../ink/ink1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customXml" Target="../ink/ink18.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customXml" Target="../ink/ink2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customXml" Target="../ink/ink2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customXml" Target="../ink/ink2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customXml" Target="../ink/ink2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customXml" Target="../ink/ink2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customXml" Target="../ink/ink27.xml"/><Relationship Id="rId3" Type="http://schemas.openxmlformats.org/officeDocument/2006/relationships/image" Target="../media/image2.png"/><Relationship Id="rId7"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customXml" Target="../ink/ink26.xml"/><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customXml" Target="../ink/ink28.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customXml" Target="../ink/ink29.xml"/></Relationships>
</file>

<file path=ppt/slides/_rels/slide29.xml.rels><?xml version="1.0" encoding="UTF-8" standalone="yes"?>
<Relationships xmlns="http://schemas.openxmlformats.org/package/2006/relationships"><Relationship Id="rId8" Type="http://schemas.openxmlformats.org/officeDocument/2006/relationships/customXml" Target="../ink/ink33.xml"/><Relationship Id="rId13" Type="http://schemas.openxmlformats.org/officeDocument/2006/relationships/image" Target="../media/image50.png"/><Relationship Id="rId18" Type="http://schemas.openxmlformats.org/officeDocument/2006/relationships/customXml" Target="../ink/ink38.xml"/><Relationship Id="rId26" Type="http://schemas.openxmlformats.org/officeDocument/2006/relationships/customXml" Target="../ink/ink42.xml"/><Relationship Id="rId3" Type="http://schemas.openxmlformats.org/officeDocument/2006/relationships/image" Target="../media/image45.png"/><Relationship Id="rId21" Type="http://schemas.openxmlformats.org/officeDocument/2006/relationships/image" Target="../media/image54.png"/><Relationship Id="rId7" Type="http://schemas.openxmlformats.org/officeDocument/2006/relationships/image" Target="../media/image47.png"/><Relationship Id="rId12" Type="http://schemas.openxmlformats.org/officeDocument/2006/relationships/customXml" Target="../ink/ink35.xml"/><Relationship Id="rId17" Type="http://schemas.openxmlformats.org/officeDocument/2006/relationships/image" Target="../media/image52.png"/><Relationship Id="rId25" Type="http://schemas.openxmlformats.org/officeDocument/2006/relationships/image" Target="../media/image56.png"/><Relationship Id="rId2" Type="http://schemas.openxmlformats.org/officeDocument/2006/relationships/customXml" Target="../ink/ink30.xml"/><Relationship Id="rId16" Type="http://schemas.openxmlformats.org/officeDocument/2006/relationships/customXml" Target="../ink/ink37.xml"/><Relationship Id="rId20" Type="http://schemas.openxmlformats.org/officeDocument/2006/relationships/customXml" Target="../ink/ink39.xml"/><Relationship Id="rId29"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customXml" Target="../ink/ink32.xml"/><Relationship Id="rId11" Type="http://schemas.openxmlformats.org/officeDocument/2006/relationships/image" Target="../media/image49.png"/><Relationship Id="rId24" Type="http://schemas.openxmlformats.org/officeDocument/2006/relationships/customXml" Target="../ink/ink41.xml"/><Relationship Id="rId5" Type="http://schemas.openxmlformats.org/officeDocument/2006/relationships/image" Target="../media/image46.png"/><Relationship Id="rId15" Type="http://schemas.openxmlformats.org/officeDocument/2006/relationships/image" Target="../media/image51.png"/><Relationship Id="rId23" Type="http://schemas.openxmlformats.org/officeDocument/2006/relationships/image" Target="../media/image55.png"/><Relationship Id="rId28" Type="http://schemas.openxmlformats.org/officeDocument/2006/relationships/customXml" Target="../ink/ink43.xml"/><Relationship Id="rId10" Type="http://schemas.openxmlformats.org/officeDocument/2006/relationships/customXml" Target="../ink/ink34.xml"/><Relationship Id="rId19" Type="http://schemas.openxmlformats.org/officeDocument/2006/relationships/image" Target="../media/image53.png"/><Relationship Id="rId31" Type="http://schemas.openxmlformats.org/officeDocument/2006/relationships/image" Target="../media/image59.png"/><Relationship Id="rId4" Type="http://schemas.openxmlformats.org/officeDocument/2006/relationships/customXml" Target="../ink/ink31.xml"/><Relationship Id="rId9" Type="http://schemas.openxmlformats.org/officeDocument/2006/relationships/image" Target="../media/image48.png"/><Relationship Id="rId14" Type="http://schemas.openxmlformats.org/officeDocument/2006/relationships/customXml" Target="../ink/ink36.xml"/><Relationship Id="rId22" Type="http://schemas.openxmlformats.org/officeDocument/2006/relationships/customXml" Target="../ink/ink40.xml"/><Relationship Id="rId27" Type="http://schemas.openxmlformats.org/officeDocument/2006/relationships/image" Target="../media/image57.png"/><Relationship Id="rId30" Type="http://schemas.openxmlformats.org/officeDocument/2006/relationships/customXml" Target="../ink/ink4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6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40.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7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6.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customXml" Target="../ink/ink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2.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hyperlink" Target="mailto:surabhinarayan@pes.edu" TargetMode="External"/><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customXml" Target="../ink/ink6.xml"/><Relationship Id="rId5" Type="http://schemas.openxmlformats.org/officeDocument/2006/relationships/image" Target="../media/image19.png"/><Relationship Id="rId4" Type="http://schemas.openxmlformats.org/officeDocument/2006/relationships/customXml" Target="../ink/ink5.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txBox="1">
            <a:spLocks noGrp="1"/>
          </p:cNvSpPr>
          <p:nvPr>
            <p:ph type="title"/>
          </p:nvPr>
        </p:nvSpPr>
        <p:spPr>
          <a:xfrm>
            <a:off x="4504690" y="1713738"/>
            <a:ext cx="6887845" cy="11208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SzPts val="1400"/>
              <a:buNone/>
            </a:pPr>
            <a:r>
              <a:rPr lang="en-US" dirty="0"/>
              <a:t>GRAPH THEORY AND ITS APPLICATIONS</a:t>
            </a:r>
            <a:endParaRPr dirty="0"/>
          </a:p>
        </p:txBody>
      </p:sp>
      <p:sp>
        <p:nvSpPr>
          <p:cNvPr id="45" name="Google Shape;45;p1"/>
          <p:cNvSpPr txBox="1"/>
          <p:nvPr/>
        </p:nvSpPr>
        <p:spPr>
          <a:xfrm>
            <a:off x="4688585" y="3712026"/>
            <a:ext cx="5977890" cy="1145540"/>
          </a:xfrm>
          <a:prstGeom prst="rect">
            <a:avLst/>
          </a:prstGeom>
          <a:noFill/>
          <a:ln>
            <a:noFill/>
          </a:ln>
        </p:spPr>
        <p:txBody>
          <a:bodyPr spcFirstLastPara="1" wrap="square" lIns="0" tIns="207000" rIns="0" bIns="0" anchor="t" anchorCtr="0">
            <a:spAutoFit/>
          </a:bodyPr>
          <a:lstStyle/>
          <a:p>
            <a:pPr marL="184785" marR="0" lvl="0" indent="0" algn="l" rtl="0">
              <a:lnSpc>
                <a:spcPct val="100000"/>
              </a:lnSpc>
              <a:spcBef>
                <a:spcPts val="0"/>
              </a:spcBef>
              <a:spcAft>
                <a:spcPts val="0"/>
              </a:spcAft>
              <a:buClr>
                <a:srgbClr val="000000"/>
              </a:buClr>
              <a:buSzPts val="2400"/>
              <a:buFont typeface="Arial"/>
              <a:buNone/>
            </a:pPr>
            <a:r>
              <a:rPr lang="en-IN" sz="2400" b="1" i="0" u="none" strike="noStrike" cap="none" dirty="0" err="1">
                <a:solidFill>
                  <a:srgbClr val="000000"/>
                </a:solidFill>
                <a:latin typeface="Calibri"/>
                <a:ea typeface="Calibri"/>
                <a:cs typeface="Calibri"/>
                <a:sym typeface="Calibri"/>
              </a:rPr>
              <a:t>Dr.</a:t>
            </a:r>
            <a:r>
              <a:rPr lang="en-IN" sz="2400" b="1" i="0" u="none" strike="noStrike" cap="none" dirty="0">
                <a:solidFill>
                  <a:srgbClr val="000000"/>
                </a:solidFill>
                <a:latin typeface="Calibri"/>
                <a:ea typeface="Calibri"/>
                <a:cs typeface="Calibri"/>
                <a:sym typeface="Calibri"/>
              </a:rPr>
              <a:t>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1525"/>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Department of Computer Science &amp; Engineering</a:t>
            </a:r>
            <a:endParaRPr sz="2400" b="0" i="0" u="none" strike="noStrike" cap="none" dirty="0">
              <a:solidFill>
                <a:srgbClr val="000000"/>
              </a:solidFill>
              <a:latin typeface="Calibri"/>
              <a:ea typeface="Calibri"/>
              <a:cs typeface="Calibri"/>
              <a:sym typeface="Calibri"/>
            </a:endParaRPr>
          </a:p>
        </p:txBody>
      </p:sp>
      <p:sp>
        <p:nvSpPr>
          <p:cNvPr id="46" name="Google Shape;46;p1"/>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1"/>
          <p:cNvSpPr/>
          <p:nvPr/>
        </p:nvSpPr>
        <p:spPr>
          <a:xfrm>
            <a:off x="4609338" y="3402329"/>
            <a:ext cx="6849745" cy="28575"/>
          </a:xfrm>
          <a:custGeom>
            <a:avLst/>
            <a:gdLst/>
            <a:ahLst/>
            <a:cxnLst/>
            <a:rect l="l" t="t" r="r" b="b"/>
            <a:pathLst>
              <a:path w="6849745" h="28575" extrusionOk="0">
                <a:moveTo>
                  <a:pt x="0" y="0"/>
                </a:moveTo>
                <a:lnTo>
                  <a:pt x="6849490" y="28067"/>
                </a:lnTo>
              </a:path>
            </a:pathLst>
          </a:custGeom>
          <a:noFill/>
          <a:ln w="381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 name="Google Shape;48;p1"/>
          <p:cNvSpPr/>
          <p:nvPr/>
        </p:nvSpPr>
        <p:spPr>
          <a:xfrm>
            <a:off x="10855452" y="266699"/>
            <a:ext cx="1066800" cy="1077595"/>
          </a:xfrm>
          <a:custGeom>
            <a:avLst/>
            <a:gdLst/>
            <a:ahLst/>
            <a:cxnLst/>
            <a:rect l="l" t="t" r="r" b="b"/>
            <a:pathLst>
              <a:path w="1066800" h="1077595" extrusionOk="0">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 name="Google Shape;48;p1">
            <a:extLst>
              <a:ext uri="{FF2B5EF4-FFF2-40B4-BE49-F238E27FC236}">
                <a16:creationId xmlns:a16="http://schemas.microsoft.com/office/drawing/2014/main" id="{6BF99144-0934-5A0F-05CF-ACBB4754D6DE}"/>
              </a:ext>
            </a:extLst>
          </p:cNvPr>
          <p:cNvPicPr preferRelativeResize="0"/>
          <p:nvPr/>
        </p:nvPicPr>
        <p:blipFill rotWithShape="1">
          <a:blip r:embed="rId3">
            <a:alphaModFix/>
          </a:blip>
          <a:srcRect/>
          <a:stretch/>
        </p:blipFill>
        <p:spPr>
          <a:xfrm>
            <a:off x="1814893" y="1477384"/>
            <a:ext cx="2238671" cy="36676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p:nvPr/>
        </p:nvSpPr>
        <p:spPr>
          <a:xfrm>
            <a:off x="297891" y="231986"/>
            <a:ext cx="9853930" cy="2533884"/>
          </a:xfrm>
          <a:prstGeom prst="rect">
            <a:avLst/>
          </a:prstGeom>
          <a:noFill/>
          <a:ln>
            <a:noFill/>
          </a:ln>
        </p:spPr>
        <p:txBody>
          <a:bodyPr spcFirstLastPara="1" wrap="square" lIns="0" tIns="12050" rIns="0" bIns="0" anchor="t" anchorCtr="0">
            <a:spAutoFit/>
          </a:bodyPr>
          <a:lstStyle/>
          <a:p>
            <a:pPr marL="165100" marR="3803650" lvl="0" indent="20954" algn="l" rtl="0">
              <a:lnSpc>
                <a:spcPct val="109300"/>
              </a:lnSpc>
              <a:spcBef>
                <a:spcPts val="0"/>
              </a:spcBef>
              <a:spcAft>
                <a:spcPts val="0"/>
              </a:spcAft>
              <a:buClr>
                <a:srgbClr val="000000"/>
              </a:buClr>
              <a:buSzPts val="2400"/>
              <a:buFont typeface="Arial"/>
              <a:buNone/>
            </a:pPr>
            <a:r>
              <a:rPr lang="en-US" sz="2400" b="1" i="0" u="none" strike="noStrike" cap="none" dirty="0">
                <a:solidFill>
                  <a:srgbClr val="2E5496"/>
                </a:solidFill>
                <a:latin typeface="Calibri"/>
                <a:ea typeface="Calibri"/>
                <a:cs typeface="Calibri"/>
                <a:sym typeface="Calibri"/>
              </a:rPr>
              <a:t>Graph Theory</a:t>
            </a:r>
            <a:r>
              <a:rPr lang="en-US" sz="2400" b="1" dirty="0">
                <a:solidFill>
                  <a:srgbClr val="2E5496"/>
                </a:solidFill>
                <a:latin typeface="Calibri"/>
                <a:ea typeface="Calibri"/>
                <a:cs typeface="Calibri"/>
                <a:sym typeface="Calibri"/>
              </a:rPr>
              <a:t> and its </a:t>
            </a:r>
            <a:r>
              <a:rPr lang="en-US" sz="2400" b="1" i="0" u="none" strike="noStrike" cap="none" dirty="0">
                <a:solidFill>
                  <a:srgbClr val="2E5496"/>
                </a:solidFill>
                <a:latin typeface="Calibri"/>
                <a:ea typeface="Calibri"/>
                <a:cs typeface="Calibri"/>
                <a:sym typeface="Calibri"/>
              </a:rPr>
              <a:t>Applications </a:t>
            </a:r>
          </a:p>
          <a:p>
            <a:pPr marL="165100" marR="5440680" lvl="0" indent="20953" algn="l" rtl="0">
              <a:lnSpc>
                <a:spcPct val="1093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Some Properties of Trees</a:t>
            </a:r>
            <a:endParaRPr lang="en-US"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30"/>
              </a:spcBef>
              <a:spcAft>
                <a:spcPts val="0"/>
              </a:spcAft>
              <a:buClr>
                <a:srgbClr val="000000"/>
              </a:buClr>
              <a:buSzPts val="2700"/>
              <a:buFont typeface="Arial"/>
              <a:buNone/>
            </a:pPr>
            <a:endParaRPr sz="27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Theorem</a:t>
            </a:r>
            <a:endParaRPr sz="2400" b="0" i="0" u="none" strike="noStrike" cap="none" dirty="0">
              <a:solidFill>
                <a:schemeClr val="tx1"/>
              </a:solidFill>
              <a:latin typeface="Calibri"/>
              <a:ea typeface="Calibri"/>
              <a:cs typeface="Calibri"/>
              <a:sym typeface="Calibri"/>
            </a:endParaRPr>
          </a:p>
          <a:p>
            <a:pPr marL="12700" marR="0" lvl="0" indent="0" algn="l" rtl="0">
              <a:lnSpc>
                <a:spcPct val="114166"/>
              </a:lnSpc>
              <a:spcBef>
                <a:spcPts val="72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Let F be a forest with k components (trees), if n is the number of vertices, m is</a:t>
            </a:r>
            <a:endParaRPr sz="2400" b="0" i="0" u="none" strike="noStrike" cap="none" dirty="0">
              <a:solidFill>
                <a:schemeClr val="tx1"/>
              </a:solidFill>
              <a:latin typeface="Calibri"/>
              <a:ea typeface="Calibri"/>
              <a:cs typeface="Calibri"/>
              <a:sym typeface="Calibri"/>
            </a:endParaRPr>
          </a:p>
          <a:p>
            <a:pPr marL="12700" marR="0" lvl="0" indent="0" algn="l" rtl="0">
              <a:lnSpc>
                <a:spcPct val="114166"/>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the number of edges in F, then prove that n=</a:t>
            </a:r>
            <a:r>
              <a:rPr lang="en-US" sz="2400" b="0" i="0" u="none" strike="noStrike" cap="none" dirty="0" err="1">
                <a:solidFill>
                  <a:schemeClr val="tx1"/>
                </a:solidFill>
                <a:latin typeface="Calibri"/>
                <a:ea typeface="Calibri"/>
                <a:cs typeface="Calibri"/>
                <a:sym typeface="Calibri"/>
              </a:rPr>
              <a:t>m+k</a:t>
            </a:r>
            <a:endParaRPr sz="2400" b="0" i="0" u="none" strike="noStrike" cap="none" dirty="0">
              <a:solidFill>
                <a:schemeClr val="tx1"/>
              </a:solidFill>
              <a:latin typeface="Calibri"/>
              <a:ea typeface="Calibri"/>
              <a:cs typeface="Calibri"/>
              <a:sym typeface="Calibri"/>
            </a:endParaRPr>
          </a:p>
        </p:txBody>
      </p:sp>
      <p:pic>
        <p:nvPicPr>
          <p:cNvPr id="148" name="Google Shape;148;p7"/>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10AEBD8-56DB-1250-1EF8-A65C386098CD}"/>
                  </a:ext>
                </a:extLst>
              </p14:cNvPr>
              <p14:cNvContentPartPr/>
              <p14:nvPr/>
            </p14:nvContentPartPr>
            <p14:xfrm>
              <a:off x="354240" y="165960"/>
              <a:ext cx="10943640" cy="6223680"/>
            </p14:xfrm>
          </p:contentPart>
        </mc:Choice>
        <mc:Fallback xmlns="">
          <p:pic>
            <p:nvPicPr>
              <p:cNvPr id="2" name="Ink 1">
                <a:extLst>
                  <a:ext uri="{FF2B5EF4-FFF2-40B4-BE49-F238E27FC236}">
                    <a16:creationId xmlns:a16="http://schemas.microsoft.com/office/drawing/2014/main" id="{510AEBD8-56DB-1250-1EF8-A65C386098CD}"/>
                  </a:ext>
                </a:extLst>
              </p:cNvPr>
              <p:cNvPicPr/>
              <p:nvPr/>
            </p:nvPicPr>
            <p:blipFill>
              <a:blip r:embed="rId5"/>
              <a:stretch>
                <a:fillRect/>
              </a:stretch>
            </p:blipFill>
            <p:spPr>
              <a:xfrm>
                <a:off x="344880" y="156600"/>
                <a:ext cx="10962360" cy="624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EC5152E-3991-5E82-1E7C-06809A2AAC06}"/>
                  </a:ext>
                </a:extLst>
              </p14:cNvPr>
              <p14:cNvContentPartPr/>
              <p14:nvPr/>
            </p14:nvContentPartPr>
            <p14:xfrm>
              <a:off x="1515240" y="2155680"/>
              <a:ext cx="6622920" cy="177120"/>
            </p14:xfrm>
          </p:contentPart>
        </mc:Choice>
        <mc:Fallback xmlns="">
          <p:pic>
            <p:nvPicPr>
              <p:cNvPr id="3" name="Ink 2">
                <a:extLst>
                  <a:ext uri="{FF2B5EF4-FFF2-40B4-BE49-F238E27FC236}">
                    <a16:creationId xmlns:a16="http://schemas.microsoft.com/office/drawing/2014/main" id="{9EC5152E-3991-5E82-1E7C-06809A2AAC06}"/>
                  </a:ext>
                </a:extLst>
              </p:cNvPr>
              <p:cNvPicPr/>
              <p:nvPr/>
            </p:nvPicPr>
            <p:blipFill>
              <a:blip r:embed="rId7"/>
              <a:stretch>
                <a:fillRect/>
              </a:stretch>
            </p:blipFill>
            <p:spPr>
              <a:xfrm>
                <a:off x="1505880" y="2146320"/>
                <a:ext cx="6641640" cy="19584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5C5809B-1C37-B8A9-D7CD-F0C42B10E03D}"/>
                  </a:ext>
                </a:extLst>
              </p14:cNvPr>
              <p14:cNvContentPartPr/>
              <p14:nvPr/>
            </p14:nvContentPartPr>
            <p14:xfrm>
              <a:off x="744840" y="1378800"/>
              <a:ext cx="9583560" cy="4955400"/>
            </p14:xfrm>
          </p:contentPart>
        </mc:Choice>
        <mc:Fallback xmlns="">
          <p:pic>
            <p:nvPicPr>
              <p:cNvPr id="2" name="Ink 1">
                <a:extLst>
                  <a:ext uri="{FF2B5EF4-FFF2-40B4-BE49-F238E27FC236}">
                    <a16:creationId xmlns:a16="http://schemas.microsoft.com/office/drawing/2014/main" id="{25C5809B-1C37-B8A9-D7CD-F0C42B10E03D}"/>
                  </a:ext>
                </a:extLst>
              </p:cNvPr>
              <p:cNvPicPr/>
              <p:nvPr/>
            </p:nvPicPr>
            <p:blipFill>
              <a:blip r:embed="rId3"/>
              <a:stretch>
                <a:fillRect/>
              </a:stretch>
            </p:blipFill>
            <p:spPr>
              <a:xfrm>
                <a:off x="735480" y="1369440"/>
                <a:ext cx="9602280" cy="4974120"/>
              </a:xfrm>
              <a:prstGeom prst="rect">
                <a:avLst/>
              </a:prstGeom>
            </p:spPr>
          </p:pic>
        </mc:Fallback>
      </mc:AlternateContent>
    </p:spTree>
    <p:extLst>
      <p:ext uri="{BB962C8B-B14F-4D97-AF65-F5344CB8AC3E}">
        <p14:creationId xmlns:p14="http://schemas.microsoft.com/office/powerpoint/2010/main" val="3342925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p:nvPr/>
        </p:nvSpPr>
        <p:spPr>
          <a:xfrm>
            <a:off x="297891" y="231986"/>
            <a:ext cx="9853930" cy="1284054"/>
          </a:xfrm>
          <a:prstGeom prst="rect">
            <a:avLst/>
          </a:prstGeom>
          <a:noFill/>
          <a:ln>
            <a:noFill/>
          </a:ln>
        </p:spPr>
        <p:txBody>
          <a:bodyPr spcFirstLastPara="1" wrap="square" lIns="0" tIns="12050" rIns="0" bIns="0" anchor="t" anchorCtr="0">
            <a:spAutoFit/>
          </a:bodyPr>
          <a:lstStyle/>
          <a:p>
            <a:pPr marL="165100" marR="3803650" lvl="0" indent="20954" algn="l" rtl="0">
              <a:lnSpc>
                <a:spcPct val="109300"/>
              </a:lnSpc>
              <a:spcBef>
                <a:spcPts val="0"/>
              </a:spcBef>
              <a:spcAft>
                <a:spcPts val="0"/>
              </a:spcAft>
              <a:buClr>
                <a:srgbClr val="000000"/>
              </a:buClr>
              <a:buSzPts val="2400"/>
              <a:buFont typeface="Arial"/>
              <a:buNone/>
            </a:pPr>
            <a:r>
              <a:rPr lang="en-US" sz="2400" b="1" i="0" u="none" strike="noStrike" cap="none" dirty="0">
                <a:solidFill>
                  <a:srgbClr val="2E5496"/>
                </a:solidFill>
                <a:latin typeface="Calibri"/>
                <a:ea typeface="Calibri"/>
                <a:cs typeface="Calibri"/>
                <a:sym typeface="Calibri"/>
              </a:rPr>
              <a:t>Graph Theory</a:t>
            </a:r>
            <a:r>
              <a:rPr lang="en-US" sz="2400" b="1" dirty="0">
                <a:solidFill>
                  <a:srgbClr val="2E5496"/>
                </a:solidFill>
                <a:latin typeface="Calibri"/>
                <a:ea typeface="Calibri"/>
                <a:cs typeface="Calibri"/>
                <a:sym typeface="Calibri"/>
              </a:rPr>
              <a:t> and its </a:t>
            </a:r>
            <a:r>
              <a:rPr lang="en-US" sz="2400" b="1" i="0" u="none" strike="noStrike" cap="none" dirty="0">
                <a:solidFill>
                  <a:srgbClr val="2E5496"/>
                </a:solidFill>
                <a:latin typeface="Calibri"/>
                <a:ea typeface="Calibri"/>
                <a:cs typeface="Calibri"/>
                <a:sym typeface="Calibri"/>
              </a:rPr>
              <a:t>Applications </a:t>
            </a:r>
          </a:p>
          <a:p>
            <a:pPr marL="165100" marR="5440680" lvl="0" indent="20953" algn="l" rtl="0">
              <a:lnSpc>
                <a:spcPct val="1093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Some Properties of Trees</a:t>
            </a:r>
            <a:endParaRPr lang="en-US"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55"/>
              </a:spcBef>
              <a:spcAft>
                <a:spcPts val="0"/>
              </a:spcAft>
              <a:buClr>
                <a:srgbClr val="000000"/>
              </a:buClr>
              <a:buSzPts val="2950"/>
              <a:buFont typeface="Arial"/>
              <a:buNone/>
            </a:pPr>
            <a:endParaRPr sz="2950" b="0" i="0" u="none" strike="noStrike" cap="none" dirty="0">
              <a:solidFill>
                <a:srgbClr val="000000"/>
              </a:solidFill>
              <a:latin typeface="Calibri"/>
              <a:ea typeface="Calibri"/>
              <a:cs typeface="Calibri"/>
              <a:sym typeface="Calibri"/>
            </a:endParaRPr>
          </a:p>
        </p:txBody>
      </p:sp>
      <p:pic>
        <p:nvPicPr>
          <p:cNvPr id="154" name="Google Shape;154;p8"/>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2" name="Ink 11">
                <a:extLst>
                  <a:ext uri="{FF2B5EF4-FFF2-40B4-BE49-F238E27FC236}">
                    <a16:creationId xmlns:a16="http://schemas.microsoft.com/office/drawing/2014/main" id="{1354034E-9245-4BF5-923D-25B7C34B4A7E}"/>
                  </a:ext>
                </a:extLst>
              </p14:cNvPr>
              <p14:cNvContentPartPr/>
              <p14:nvPr/>
            </p14:nvContentPartPr>
            <p14:xfrm>
              <a:off x="2155968" y="1473480"/>
              <a:ext cx="20160" cy="3960"/>
            </p14:xfrm>
          </p:contentPart>
        </mc:Choice>
        <mc:Fallback xmlns="">
          <p:pic>
            <p:nvPicPr>
              <p:cNvPr id="12" name="Ink 11">
                <a:extLst>
                  <a:ext uri="{FF2B5EF4-FFF2-40B4-BE49-F238E27FC236}">
                    <a16:creationId xmlns:a16="http://schemas.microsoft.com/office/drawing/2014/main" id="{1354034E-9245-4BF5-923D-25B7C34B4A7E}"/>
                  </a:ext>
                </a:extLst>
              </p:cNvPr>
              <p:cNvPicPr/>
              <p:nvPr/>
            </p:nvPicPr>
            <p:blipFill>
              <a:blip r:embed="rId5"/>
              <a:stretch>
                <a:fillRect/>
              </a:stretch>
            </p:blipFill>
            <p:spPr>
              <a:xfrm>
                <a:off x="2147328" y="1464480"/>
                <a:ext cx="37800" cy="21600"/>
              </a:xfrm>
              <a:prstGeom prst="rect">
                <a:avLst/>
              </a:prstGeom>
            </p:spPr>
          </p:pic>
        </mc:Fallback>
      </mc:AlternateContent>
      <p:sp>
        <p:nvSpPr>
          <p:cNvPr id="13" name="TextBox 12">
            <a:extLst>
              <a:ext uri="{FF2B5EF4-FFF2-40B4-BE49-F238E27FC236}">
                <a16:creationId xmlns:a16="http://schemas.microsoft.com/office/drawing/2014/main" id="{0893DDDE-93B8-5E40-D9D5-437D4612541A}"/>
              </a:ext>
            </a:extLst>
          </p:cNvPr>
          <p:cNvSpPr txBox="1"/>
          <p:nvPr/>
        </p:nvSpPr>
        <p:spPr>
          <a:xfrm>
            <a:off x="365760" y="1516040"/>
            <a:ext cx="9491472" cy="830997"/>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Show that in a tree, if the degree of every non pendant vertex is 3, then the no. of vertices in the tree is an even number.</a:t>
            </a: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100DE426-4E47-EB5C-3561-A21E590A63FF}"/>
                  </a:ext>
                </a:extLst>
              </p14:cNvPr>
              <p14:cNvContentPartPr/>
              <p14:nvPr/>
            </p14:nvContentPartPr>
            <p14:xfrm>
              <a:off x="264600" y="41760"/>
              <a:ext cx="10929960" cy="6130080"/>
            </p14:xfrm>
          </p:contentPart>
        </mc:Choice>
        <mc:Fallback xmlns="">
          <p:pic>
            <p:nvPicPr>
              <p:cNvPr id="2" name="Ink 1">
                <a:extLst>
                  <a:ext uri="{FF2B5EF4-FFF2-40B4-BE49-F238E27FC236}">
                    <a16:creationId xmlns:a16="http://schemas.microsoft.com/office/drawing/2014/main" id="{100DE426-4E47-EB5C-3561-A21E590A63FF}"/>
                  </a:ext>
                </a:extLst>
              </p:cNvPr>
              <p:cNvPicPr/>
              <p:nvPr/>
            </p:nvPicPr>
            <p:blipFill>
              <a:blip r:embed="rId7"/>
              <a:stretch>
                <a:fillRect/>
              </a:stretch>
            </p:blipFill>
            <p:spPr>
              <a:xfrm>
                <a:off x="255240" y="32400"/>
                <a:ext cx="10948680" cy="614880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3F21923-A5D1-5C0A-07D6-F6EA27CC3213}"/>
                  </a:ext>
                </a:extLst>
              </p14:cNvPr>
              <p14:cNvContentPartPr/>
              <p14:nvPr/>
            </p14:nvContentPartPr>
            <p14:xfrm>
              <a:off x="558000" y="1432800"/>
              <a:ext cx="11450520" cy="5239800"/>
            </p14:xfrm>
          </p:contentPart>
        </mc:Choice>
        <mc:Fallback xmlns="">
          <p:pic>
            <p:nvPicPr>
              <p:cNvPr id="2" name="Ink 1">
                <a:extLst>
                  <a:ext uri="{FF2B5EF4-FFF2-40B4-BE49-F238E27FC236}">
                    <a16:creationId xmlns:a16="http://schemas.microsoft.com/office/drawing/2014/main" id="{63F21923-A5D1-5C0A-07D6-F6EA27CC3213}"/>
                  </a:ext>
                </a:extLst>
              </p:cNvPr>
              <p:cNvPicPr/>
              <p:nvPr/>
            </p:nvPicPr>
            <p:blipFill>
              <a:blip r:embed="rId3"/>
              <a:stretch>
                <a:fillRect/>
              </a:stretch>
            </p:blipFill>
            <p:spPr>
              <a:xfrm>
                <a:off x="548640" y="1423440"/>
                <a:ext cx="11469240" cy="5258520"/>
              </a:xfrm>
              <a:prstGeom prst="rect">
                <a:avLst/>
              </a:prstGeom>
            </p:spPr>
          </p:pic>
        </mc:Fallback>
      </mc:AlternateContent>
    </p:spTree>
    <p:extLst>
      <p:ext uri="{BB962C8B-B14F-4D97-AF65-F5344CB8AC3E}">
        <p14:creationId xmlns:p14="http://schemas.microsoft.com/office/powerpoint/2010/main" val="3552655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p:nvPr/>
        </p:nvSpPr>
        <p:spPr>
          <a:xfrm>
            <a:off x="297891" y="231986"/>
            <a:ext cx="9853930" cy="2081837"/>
          </a:xfrm>
          <a:prstGeom prst="rect">
            <a:avLst/>
          </a:prstGeom>
          <a:noFill/>
          <a:ln>
            <a:noFill/>
          </a:ln>
        </p:spPr>
        <p:txBody>
          <a:bodyPr spcFirstLastPara="1" wrap="square" lIns="0" tIns="12050" rIns="0" bIns="0" anchor="t" anchorCtr="0">
            <a:spAutoFit/>
          </a:bodyPr>
          <a:lstStyle/>
          <a:p>
            <a:pPr marL="165100" marR="3803650" lvl="0" indent="20954" algn="l" rtl="0">
              <a:lnSpc>
                <a:spcPct val="109300"/>
              </a:lnSpc>
              <a:spcBef>
                <a:spcPts val="0"/>
              </a:spcBef>
              <a:spcAft>
                <a:spcPts val="0"/>
              </a:spcAft>
              <a:buClr>
                <a:srgbClr val="000000"/>
              </a:buClr>
              <a:buSzPts val="2400"/>
              <a:buFont typeface="Arial"/>
              <a:buNone/>
            </a:pPr>
            <a:r>
              <a:rPr lang="en-US" sz="2400" b="1" i="0" u="none" strike="noStrike" cap="none" dirty="0">
                <a:solidFill>
                  <a:srgbClr val="2E5496"/>
                </a:solidFill>
                <a:latin typeface="Calibri"/>
                <a:ea typeface="Calibri"/>
                <a:cs typeface="Calibri"/>
                <a:sym typeface="Calibri"/>
              </a:rPr>
              <a:t>Graph Theory and its Applications </a:t>
            </a:r>
            <a:endParaRPr lang="en-US" sz="2400" b="1" i="0" u="none" strike="noStrike" cap="none" dirty="0">
              <a:solidFill>
                <a:srgbClr val="C55A11"/>
              </a:solidFill>
              <a:latin typeface="Calibri"/>
              <a:ea typeface="Calibri"/>
              <a:cs typeface="Calibri"/>
              <a:sym typeface="Calibri"/>
            </a:endParaRPr>
          </a:p>
          <a:p>
            <a:pPr marL="165100" marR="3803650" indent="20954">
              <a:lnSpc>
                <a:spcPct val="109300"/>
              </a:lnSpc>
              <a:buSzPts val="2400"/>
            </a:pPr>
            <a:r>
              <a:rPr lang="en-US" sz="2400" b="1" i="0" u="none" strike="noStrike" cap="none" dirty="0">
                <a:solidFill>
                  <a:srgbClr val="C55A11"/>
                </a:solidFill>
                <a:latin typeface="Calibri"/>
                <a:ea typeface="Calibri"/>
                <a:cs typeface="Calibri"/>
                <a:sym typeface="Calibri"/>
              </a:rPr>
              <a:t>Some Properties of Trees</a:t>
            </a:r>
            <a:endParaRPr lang="en-US"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55"/>
              </a:spcBef>
              <a:spcAft>
                <a:spcPts val="0"/>
              </a:spcAft>
              <a:buClr>
                <a:srgbClr val="000000"/>
              </a:buClr>
              <a:buSzPts val="2950"/>
              <a:buFont typeface="Arial"/>
              <a:buNone/>
            </a:pPr>
            <a:endParaRPr sz="2950" b="0" i="0" u="none" strike="noStrike" cap="none" dirty="0">
              <a:solidFill>
                <a:srgbClr val="000000"/>
              </a:solidFill>
              <a:latin typeface="Calibri"/>
              <a:ea typeface="Calibri"/>
              <a:cs typeface="Calibri"/>
              <a:sym typeface="Calibri"/>
            </a:endParaRPr>
          </a:p>
          <a:p>
            <a:pPr marL="12700" marR="5080" lvl="0" indent="0" algn="l" rtl="0">
              <a:lnSpc>
                <a:spcPct val="107916"/>
              </a:lnSpc>
              <a:spcBef>
                <a:spcPts val="0"/>
              </a:spcBef>
              <a:spcAft>
                <a:spcPts val="0"/>
              </a:spcAft>
              <a:buClr>
                <a:srgbClr val="000000"/>
              </a:buClr>
              <a:buSzPts val="2400"/>
              <a:buFont typeface="Arial"/>
              <a:buNone/>
            </a:pPr>
            <a:r>
              <a:rPr lang="en-US" sz="2400" i="0" u="none" strike="noStrike" cap="none" dirty="0">
                <a:solidFill>
                  <a:schemeClr val="tx1"/>
                </a:solidFill>
                <a:latin typeface="Calibri"/>
                <a:ea typeface="Calibri"/>
                <a:cs typeface="Calibri"/>
                <a:sym typeface="Calibri"/>
              </a:rPr>
              <a:t>Suppose that a tree T has 2 vertices of degree 2, 4 vertices of degree 3 and 3  vertices of degree 4. find the number of pendant vertices in T.</a:t>
            </a:r>
            <a:endParaRPr sz="2400" i="0" u="none" strike="noStrike" cap="none" dirty="0">
              <a:solidFill>
                <a:schemeClr val="tx1"/>
              </a:solidFill>
              <a:latin typeface="Calibri"/>
              <a:ea typeface="Calibri"/>
              <a:cs typeface="Calibri"/>
              <a:sym typeface="Calibri"/>
            </a:endParaRPr>
          </a:p>
        </p:txBody>
      </p:sp>
      <p:pic>
        <p:nvPicPr>
          <p:cNvPr id="160" name="Google Shape;160;p9"/>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1A4945B-719A-9DC2-E3CC-A6B7FEDC2A6D}"/>
                  </a:ext>
                </a:extLst>
              </p14:cNvPr>
              <p14:cNvContentPartPr/>
              <p14:nvPr/>
            </p14:nvContentPartPr>
            <p14:xfrm>
              <a:off x="223560" y="1436400"/>
              <a:ext cx="11419200" cy="5122080"/>
            </p14:xfrm>
          </p:contentPart>
        </mc:Choice>
        <mc:Fallback xmlns="">
          <p:pic>
            <p:nvPicPr>
              <p:cNvPr id="2" name="Ink 1">
                <a:extLst>
                  <a:ext uri="{FF2B5EF4-FFF2-40B4-BE49-F238E27FC236}">
                    <a16:creationId xmlns:a16="http://schemas.microsoft.com/office/drawing/2014/main" id="{61A4945B-719A-9DC2-E3CC-A6B7FEDC2A6D}"/>
                  </a:ext>
                </a:extLst>
              </p:cNvPr>
              <p:cNvPicPr/>
              <p:nvPr/>
            </p:nvPicPr>
            <p:blipFill>
              <a:blip r:embed="rId5"/>
              <a:stretch>
                <a:fillRect/>
              </a:stretch>
            </p:blipFill>
            <p:spPr>
              <a:xfrm>
                <a:off x="214200" y="1427040"/>
                <a:ext cx="11437920" cy="514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9762450-BBF5-6735-A889-6D4548E35B13}"/>
                  </a:ext>
                </a:extLst>
              </p14:cNvPr>
              <p14:cNvContentPartPr/>
              <p14:nvPr/>
            </p14:nvContentPartPr>
            <p14:xfrm>
              <a:off x="2494440" y="6275160"/>
              <a:ext cx="2029680" cy="309600"/>
            </p14:xfrm>
          </p:contentPart>
        </mc:Choice>
        <mc:Fallback xmlns="">
          <p:pic>
            <p:nvPicPr>
              <p:cNvPr id="3" name="Ink 2">
                <a:extLst>
                  <a:ext uri="{FF2B5EF4-FFF2-40B4-BE49-F238E27FC236}">
                    <a16:creationId xmlns:a16="http://schemas.microsoft.com/office/drawing/2014/main" id="{B9762450-BBF5-6735-A889-6D4548E35B13}"/>
                  </a:ext>
                </a:extLst>
              </p:cNvPr>
              <p:cNvPicPr/>
              <p:nvPr/>
            </p:nvPicPr>
            <p:blipFill>
              <a:blip r:embed="rId7"/>
              <a:stretch>
                <a:fillRect/>
              </a:stretch>
            </p:blipFill>
            <p:spPr>
              <a:xfrm>
                <a:off x="2485080" y="6265800"/>
                <a:ext cx="2048400" cy="32832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B3B05CB-18F9-3534-7201-50C7A45830F4}"/>
                  </a:ext>
                </a:extLst>
              </p14:cNvPr>
              <p14:cNvContentPartPr/>
              <p14:nvPr/>
            </p14:nvContentPartPr>
            <p14:xfrm>
              <a:off x="1577520" y="1429920"/>
              <a:ext cx="5130000" cy="2346480"/>
            </p14:xfrm>
          </p:contentPart>
        </mc:Choice>
        <mc:Fallback xmlns="">
          <p:pic>
            <p:nvPicPr>
              <p:cNvPr id="2" name="Ink 1">
                <a:extLst>
                  <a:ext uri="{FF2B5EF4-FFF2-40B4-BE49-F238E27FC236}">
                    <a16:creationId xmlns:a16="http://schemas.microsoft.com/office/drawing/2014/main" id="{BB3B05CB-18F9-3534-7201-50C7A45830F4}"/>
                  </a:ext>
                </a:extLst>
              </p:cNvPr>
              <p:cNvPicPr/>
              <p:nvPr/>
            </p:nvPicPr>
            <p:blipFill>
              <a:blip r:embed="rId3"/>
              <a:stretch>
                <a:fillRect/>
              </a:stretch>
            </p:blipFill>
            <p:spPr>
              <a:xfrm>
                <a:off x="1568160" y="1420560"/>
                <a:ext cx="5148720" cy="2365200"/>
              </a:xfrm>
              <a:prstGeom prst="rect">
                <a:avLst/>
              </a:prstGeom>
            </p:spPr>
          </p:pic>
        </mc:Fallback>
      </mc:AlternateContent>
    </p:spTree>
    <p:extLst>
      <p:ext uri="{BB962C8B-B14F-4D97-AF65-F5344CB8AC3E}">
        <p14:creationId xmlns:p14="http://schemas.microsoft.com/office/powerpoint/2010/main" val="3623414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0"/>
          <p:cNvSpPr txBox="1"/>
          <p:nvPr/>
        </p:nvSpPr>
        <p:spPr>
          <a:xfrm>
            <a:off x="297891" y="231986"/>
            <a:ext cx="9856470" cy="2081837"/>
          </a:xfrm>
          <a:prstGeom prst="rect">
            <a:avLst/>
          </a:prstGeom>
          <a:noFill/>
          <a:ln>
            <a:noFill/>
          </a:ln>
        </p:spPr>
        <p:txBody>
          <a:bodyPr spcFirstLastPara="1" wrap="square" lIns="0" tIns="12050" rIns="0" bIns="0" anchor="t" anchorCtr="0">
            <a:spAutoFit/>
          </a:bodyPr>
          <a:lstStyle/>
          <a:p>
            <a:pPr marL="165100" marR="3806190" lvl="0" indent="20954" algn="l" rtl="0">
              <a:lnSpc>
                <a:spcPct val="109300"/>
              </a:lnSpc>
              <a:spcBef>
                <a:spcPts val="0"/>
              </a:spcBef>
              <a:spcAft>
                <a:spcPts val="0"/>
              </a:spcAft>
              <a:buClr>
                <a:srgbClr val="000000"/>
              </a:buClr>
              <a:buSzPts val="2400"/>
              <a:buFont typeface="Arial"/>
              <a:buNone/>
            </a:pPr>
            <a:r>
              <a:rPr lang="en-US" sz="2400" b="1" i="0" u="none" strike="noStrike" cap="none" dirty="0">
                <a:solidFill>
                  <a:srgbClr val="2E5496"/>
                </a:solidFill>
                <a:latin typeface="Calibri"/>
                <a:ea typeface="Calibri"/>
                <a:cs typeface="Calibri"/>
                <a:sym typeface="Calibri"/>
              </a:rPr>
              <a:t>Graph Theory</a:t>
            </a:r>
            <a:r>
              <a:rPr lang="en-US" sz="2400" b="1" dirty="0">
                <a:solidFill>
                  <a:srgbClr val="2E5496"/>
                </a:solidFill>
                <a:latin typeface="Calibri"/>
                <a:ea typeface="Calibri"/>
                <a:cs typeface="Calibri"/>
                <a:sym typeface="Calibri"/>
              </a:rPr>
              <a:t> and its </a:t>
            </a:r>
            <a:r>
              <a:rPr lang="en-US" sz="2400" b="1" i="0" u="none" strike="noStrike" cap="none" dirty="0">
                <a:solidFill>
                  <a:srgbClr val="2E5496"/>
                </a:solidFill>
                <a:latin typeface="Calibri"/>
                <a:ea typeface="Calibri"/>
                <a:cs typeface="Calibri"/>
                <a:sym typeface="Calibri"/>
              </a:rPr>
              <a:t>Applications </a:t>
            </a:r>
          </a:p>
          <a:p>
            <a:pPr marL="165100" marR="5440680" lvl="0" indent="20953" algn="l" rtl="0">
              <a:lnSpc>
                <a:spcPct val="1093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Some Properties of Trees</a:t>
            </a:r>
            <a:endParaRPr lang="en-US"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55"/>
              </a:spcBef>
              <a:spcAft>
                <a:spcPts val="0"/>
              </a:spcAft>
              <a:buClr>
                <a:srgbClr val="000000"/>
              </a:buClr>
              <a:buSzPts val="2950"/>
              <a:buFont typeface="Arial"/>
              <a:buNone/>
            </a:pPr>
            <a:endParaRPr sz="2950" b="0" i="0" u="none" strike="noStrike" cap="none" dirty="0">
              <a:solidFill>
                <a:srgbClr val="000000"/>
              </a:solidFill>
              <a:latin typeface="Calibri"/>
              <a:ea typeface="Calibri"/>
              <a:cs typeface="Calibri"/>
              <a:sym typeface="Calibri"/>
            </a:endParaRPr>
          </a:p>
          <a:p>
            <a:pPr marL="12700" marR="5080" lvl="0" indent="0" algn="l" rtl="0">
              <a:lnSpc>
                <a:spcPct val="107916"/>
              </a:lnSpc>
              <a:spcBef>
                <a:spcPts val="0"/>
              </a:spcBef>
              <a:spcAft>
                <a:spcPts val="0"/>
              </a:spcAft>
              <a:buClr>
                <a:srgbClr val="000000"/>
              </a:buClr>
              <a:buSzPts val="2400"/>
              <a:buFont typeface="Arial"/>
              <a:buNone/>
            </a:pPr>
            <a:r>
              <a:rPr lang="en-US" sz="2400" i="0" u="none" strike="noStrike" cap="none" dirty="0">
                <a:solidFill>
                  <a:schemeClr val="tx1"/>
                </a:solidFill>
                <a:latin typeface="Calibri"/>
                <a:ea typeface="Calibri"/>
                <a:cs typeface="Calibri"/>
                <a:sym typeface="Calibri"/>
              </a:rPr>
              <a:t>If a tree T has 4 vertices of degree 2, 1 vertex of degree 3 and 2 vertices of  degree 4 and 1 vertex of degree 5. find the number of pendant vertices in T</a:t>
            </a:r>
            <a:r>
              <a:rPr lang="en-US" sz="2400" i="0" u="none" strike="noStrike" cap="none" dirty="0">
                <a:solidFill>
                  <a:srgbClr val="2E5496"/>
                </a:solidFill>
                <a:latin typeface="Calibri"/>
                <a:ea typeface="Calibri"/>
                <a:cs typeface="Calibri"/>
                <a:sym typeface="Calibri"/>
              </a:rPr>
              <a:t>.</a:t>
            </a:r>
            <a:endParaRPr sz="2400" i="0" u="none" strike="noStrike" cap="none" dirty="0">
              <a:solidFill>
                <a:srgbClr val="000000"/>
              </a:solidFill>
              <a:latin typeface="Calibri"/>
              <a:ea typeface="Calibri"/>
              <a:cs typeface="Calibri"/>
              <a:sym typeface="Calibri"/>
            </a:endParaRPr>
          </a:p>
        </p:txBody>
      </p:sp>
      <p:pic>
        <p:nvPicPr>
          <p:cNvPr id="166" name="Google Shape;166;p10"/>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A1E16DF-180A-EE7B-C785-929979A8A4DD}"/>
                  </a:ext>
                </a:extLst>
              </p14:cNvPr>
              <p14:cNvContentPartPr/>
              <p14:nvPr/>
            </p14:nvContentPartPr>
            <p14:xfrm>
              <a:off x="764280" y="2936520"/>
              <a:ext cx="7875360" cy="713520"/>
            </p14:xfrm>
          </p:contentPart>
        </mc:Choice>
        <mc:Fallback xmlns="">
          <p:pic>
            <p:nvPicPr>
              <p:cNvPr id="2" name="Ink 1">
                <a:extLst>
                  <a:ext uri="{FF2B5EF4-FFF2-40B4-BE49-F238E27FC236}">
                    <a16:creationId xmlns:a16="http://schemas.microsoft.com/office/drawing/2014/main" id="{AA1E16DF-180A-EE7B-C785-929979A8A4DD}"/>
                  </a:ext>
                </a:extLst>
              </p:cNvPr>
              <p:cNvPicPr/>
              <p:nvPr/>
            </p:nvPicPr>
            <p:blipFill>
              <a:blip r:embed="rId5"/>
              <a:stretch>
                <a:fillRect/>
              </a:stretch>
            </p:blipFill>
            <p:spPr>
              <a:xfrm>
                <a:off x="754920" y="2927160"/>
                <a:ext cx="7894080" cy="73224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1"/>
          <p:cNvSpPr txBox="1"/>
          <p:nvPr/>
        </p:nvSpPr>
        <p:spPr>
          <a:xfrm>
            <a:off x="297891" y="231986"/>
            <a:ext cx="9854565" cy="2081837"/>
          </a:xfrm>
          <a:prstGeom prst="rect">
            <a:avLst/>
          </a:prstGeom>
          <a:noFill/>
          <a:ln>
            <a:noFill/>
          </a:ln>
        </p:spPr>
        <p:txBody>
          <a:bodyPr spcFirstLastPara="1" wrap="square" lIns="0" tIns="12050" rIns="0" bIns="0" anchor="t" anchorCtr="0">
            <a:spAutoFit/>
          </a:bodyPr>
          <a:lstStyle/>
          <a:p>
            <a:pPr marL="165100" marR="3804284" lvl="0" indent="20954" algn="l" rtl="0">
              <a:lnSpc>
                <a:spcPct val="109300"/>
              </a:lnSpc>
              <a:spcBef>
                <a:spcPts val="0"/>
              </a:spcBef>
              <a:spcAft>
                <a:spcPts val="0"/>
              </a:spcAft>
              <a:buClr>
                <a:srgbClr val="000000"/>
              </a:buClr>
              <a:buSzPts val="2400"/>
              <a:buFont typeface="Arial"/>
              <a:buNone/>
            </a:pPr>
            <a:r>
              <a:rPr lang="en-US" sz="2400" b="1" i="0" u="none" strike="noStrike" cap="none" dirty="0">
                <a:solidFill>
                  <a:srgbClr val="2E5496"/>
                </a:solidFill>
                <a:latin typeface="Calibri"/>
                <a:ea typeface="Calibri"/>
                <a:cs typeface="Calibri"/>
                <a:sym typeface="Calibri"/>
              </a:rPr>
              <a:t>Graph Theory</a:t>
            </a:r>
            <a:r>
              <a:rPr lang="en-US" sz="2400" b="1" dirty="0">
                <a:solidFill>
                  <a:srgbClr val="2E5496"/>
                </a:solidFill>
                <a:latin typeface="Calibri"/>
                <a:ea typeface="Calibri"/>
                <a:cs typeface="Calibri"/>
                <a:sym typeface="Calibri"/>
              </a:rPr>
              <a:t> and its </a:t>
            </a:r>
            <a:r>
              <a:rPr lang="en-US" sz="2400" b="1" i="0" u="none" strike="noStrike" cap="none" dirty="0">
                <a:solidFill>
                  <a:srgbClr val="2E5496"/>
                </a:solidFill>
                <a:latin typeface="Calibri"/>
                <a:ea typeface="Calibri"/>
                <a:cs typeface="Calibri"/>
                <a:sym typeface="Calibri"/>
              </a:rPr>
              <a:t>Applications </a:t>
            </a:r>
          </a:p>
          <a:p>
            <a:pPr marL="165100" marR="5440680" lvl="0" indent="20953" algn="l" rtl="0">
              <a:lnSpc>
                <a:spcPct val="1093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Some Properties of Trees</a:t>
            </a:r>
            <a:endParaRPr lang="en-US"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55"/>
              </a:spcBef>
              <a:spcAft>
                <a:spcPts val="0"/>
              </a:spcAft>
              <a:buClr>
                <a:srgbClr val="000000"/>
              </a:buClr>
              <a:buSzPts val="2950"/>
              <a:buFont typeface="Arial"/>
              <a:buNone/>
            </a:pPr>
            <a:endParaRPr sz="2950" b="0" i="0" u="none" strike="noStrike" cap="none" dirty="0">
              <a:solidFill>
                <a:srgbClr val="000000"/>
              </a:solidFill>
              <a:latin typeface="Calibri"/>
              <a:ea typeface="Calibri"/>
              <a:cs typeface="Calibri"/>
              <a:sym typeface="Calibri"/>
            </a:endParaRPr>
          </a:p>
          <a:p>
            <a:pPr marL="12700" marR="5080" lvl="0" indent="0" algn="l" rtl="0">
              <a:lnSpc>
                <a:spcPct val="107916"/>
              </a:lnSpc>
              <a:spcBef>
                <a:spcPts val="0"/>
              </a:spcBef>
              <a:spcAft>
                <a:spcPts val="0"/>
              </a:spcAft>
              <a:buClr>
                <a:srgbClr val="000000"/>
              </a:buClr>
              <a:buSzPts val="2400"/>
              <a:buFont typeface="Arial"/>
              <a:buNone/>
            </a:pPr>
            <a:r>
              <a:rPr lang="en-US" sz="2400" i="0" u="none" strike="noStrike" cap="none" dirty="0">
                <a:solidFill>
                  <a:schemeClr val="tx1"/>
                </a:solidFill>
                <a:latin typeface="Calibri"/>
                <a:ea typeface="Calibri"/>
                <a:cs typeface="Calibri"/>
                <a:sym typeface="Calibri"/>
              </a:rPr>
              <a:t>How many edges must be removed from a connected graph with n vertices  and m edges to produce a spanning tree.</a:t>
            </a:r>
            <a:endParaRPr sz="2400" i="0" u="none" strike="noStrike" cap="none" dirty="0">
              <a:solidFill>
                <a:schemeClr val="tx1"/>
              </a:solidFill>
              <a:latin typeface="Calibri"/>
              <a:ea typeface="Calibri"/>
              <a:cs typeface="Calibri"/>
              <a:sym typeface="Calibri"/>
            </a:endParaRPr>
          </a:p>
        </p:txBody>
      </p:sp>
      <p:pic>
        <p:nvPicPr>
          <p:cNvPr id="172" name="Google Shape;172;p11"/>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32A6DF3-6E22-47D3-71B1-A0E4EDA2C0DB}"/>
                  </a:ext>
                </a:extLst>
              </p14:cNvPr>
              <p14:cNvContentPartPr/>
              <p14:nvPr/>
            </p14:nvContentPartPr>
            <p14:xfrm>
              <a:off x="163440" y="2464560"/>
              <a:ext cx="9492480" cy="3362760"/>
            </p14:xfrm>
          </p:contentPart>
        </mc:Choice>
        <mc:Fallback xmlns="">
          <p:pic>
            <p:nvPicPr>
              <p:cNvPr id="2" name="Ink 1">
                <a:extLst>
                  <a:ext uri="{FF2B5EF4-FFF2-40B4-BE49-F238E27FC236}">
                    <a16:creationId xmlns:a16="http://schemas.microsoft.com/office/drawing/2014/main" id="{432A6DF3-6E22-47D3-71B1-A0E4EDA2C0DB}"/>
                  </a:ext>
                </a:extLst>
              </p:cNvPr>
              <p:cNvPicPr/>
              <p:nvPr/>
            </p:nvPicPr>
            <p:blipFill>
              <a:blip r:embed="rId5"/>
              <a:stretch>
                <a:fillRect/>
              </a:stretch>
            </p:blipFill>
            <p:spPr>
              <a:xfrm>
                <a:off x="154080" y="2455200"/>
                <a:ext cx="9511200" cy="338148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8D75402-550B-BBD1-E91A-8479EC878612}"/>
                  </a:ext>
                </a:extLst>
              </p14:cNvPr>
              <p14:cNvContentPartPr/>
              <p14:nvPr/>
            </p14:nvContentPartPr>
            <p14:xfrm>
              <a:off x="334080" y="1357560"/>
              <a:ext cx="11396880" cy="5034240"/>
            </p14:xfrm>
          </p:contentPart>
        </mc:Choice>
        <mc:Fallback xmlns="">
          <p:pic>
            <p:nvPicPr>
              <p:cNvPr id="2" name="Ink 1">
                <a:extLst>
                  <a:ext uri="{FF2B5EF4-FFF2-40B4-BE49-F238E27FC236}">
                    <a16:creationId xmlns:a16="http://schemas.microsoft.com/office/drawing/2014/main" id="{38D75402-550B-BBD1-E91A-8479EC878612}"/>
                  </a:ext>
                </a:extLst>
              </p:cNvPr>
              <p:cNvPicPr/>
              <p:nvPr/>
            </p:nvPicPr>
            <p:blipFill>
              <a:blip r:embed="rId3"/>
              <a:stretch>
                <a:fillRect/>
              </a:stretch>
            </p:blipFill>
            <p:spPr>
              <a:xfrm>
                <a:off x="324720" y="1348200"/>
                <a:ext cx="11415600" cy="5052960"/>
              </a:xfrm>
              <a:prstGeom prst="rect">
                <a:avLst/>
              </a:prstGeom>
            </p:spPr>
          </p:pic>
        </mc:Fallback>
      </mc:AlternateContent>
    </p:spTree>
    <p:extLst>
      <p:ext uri="{BB962C8B-B14F-4D97-AF65-F5344CB8AC3E}">
        <p14:creationId xmlns:p14="http://schemas.microsoft.com/office/powerpoint/2010/main" val="1314366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p:nvPr/>
        </p:nvSpPr>
        <p:spPr>
          <a:xfrm>
            <a:off x="297891" y="231986"/>
            <a:ext cx="9854565" cy="2081837"/>
          </a:xfrm>
          <a:prstGeom prst="rect">
            <a:avLst/>
          </a:prstGeom>
          <a:noFill/>
          <a:ln>
            <a:noFill/>
          </a:ln>
        </p:spPr>
        <p:txBody>
          <a:bodyPr spcFirstLastPara="1" wrap="square" lIns="0" tIns="12050" rIns="0" bIns="0" anchor="t" anchorCtr="0">
            <a:spAutoFit/>
          </a:bodyPr>
          <a:lstStyle/>
          <a:p>
            <a:pPr marL="165100" marR="3804284" lvl="0" indent="20954" algn="l" rtl="0">
              <a:lnSpc>
                <a:spcPct val="109300"/>
              </a:lnSpc>
              <a:spcBef>
                <a:spcPts val="0"/>
              </a:spcBef>
              <a:spcAft>
                <a:spcPts val="0"/>
              </a:spcAft>
              <a:buClr>
                <a:srgbClr val="000000"/>
              </a:buClr>
              <a:buSzPts val="2400"/>
              <a:buFont typeface="Arial"/>
              <a:buNone/>
            </a:pPr>
            <a:r>
              <a:rPr lang="en-US" sz="2400" b="1" i="0" u="none" strike="noStrike" cap="none" dirty="0">
                <a:solidFill>
                  <a:srgbClr val="2E5496"/>
                </a:solidFill>
                <a:latin typeface="Calibri"/>
                <a:ea typeface="Calibri"/>
                <a:cs typeface="Calibri"/>
                <a:sym typeface="Calibri"/>
              </a:rPr>
              <a:t>Graph Theory</a:t>
            </a:r>
            <a:r>
              <a:rPr lang="en-US" sz="2400" b="1" dirty="0">
                <a:solidFill>
                  <a:srgbClr val="2E5496"/>
                </a:solidFill>
                <a:latin typeface="Calibri"/>
                <a:ea typeface="Calibri"/>
                <a:cs typeface="Calibri"/>
                <a:sym typeface="Calibri"/>
              </a:rPr>
              <a:t> and its </a:t>
            </a:r>
            <a:r>
              <a:rPr lang="en-US" sz="2400" b="1" i="0" u="none" strike="noStrike" cap="none" dirty="0">
                <a:solidFill>
                  <a:srgbClr val="2E5496"/>
                </a:solidFill>
                <a:latin typeface="Calibri"/>
                <a:ea typeface="Calibri"/>
                <a:cs typeface="Calibri"/>
                <a:sym typeface="Calibri"/>
              </a:rPr>
              <a:t>Applications </a:t>
            </a:r>
          </a:p>
          <a:p>
            <a:pPr marL="165100" marR="5440680" lvl="0" indent="20953" algn="l" rtl="0">
              <a:lnSpc>
                <a:spcPct val="1093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Some Properties of Trees</a:t>
            </a:r>
            <a:endParaRPr lang="en-US"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55"/>
              </a:spcBef>
              <a:spcAft>
                <a:spcPts val="0"/>
              </a:spcAft>
              <a:buClr>
                <a:srgbClr val="000000"/>
              </a:buClr>
              <a:buSzPts val="2950"/>
              <a:buFont typeface="Arial"/>
              <a:buNone/>
            </a:pPr>
            <a:endParaRPr sz="2950" b="0" i="0" u="none" strike="noStrike" cap="none" dirty="0">
              <a:solidFill>
                <a:srgbClr val="000000"/>
              </a:solidFill>
              <a:latin typeface="Calibri"/>
              <a:ea typeface="Calibri"/>
              <a:cs typeface="Calibri"/>
              <a:sym typeface="Calibri"/>
            </a:endParaRPr>
          </a:p>
          <a:p>
            <a:pPr marL="12700" marR="5080" lvl="0" indent="0" algn="l" rtl="0">
              <a:lnSpc>
                <a:spcPct val="107916"/>
              </a:lnSpc>
              <a:spcBef>
                <a:spcPts val="0"/>
              </a:spcBef>
              <a:spcAft>
                <a:spcPts val="0"/>
              </a:spcAft>
              <a:buClr>
                <a:srgbClr val="000000"/>
              </a:buClr>
              <a:buSzPts val="2400"/>
              <a:buFont typeface="Arial"/>
              <a:buNone/>
            </a:pPr>
            <a:r>
              <a:rPr lang="en-US" sz="2400" i="0" u="none" strike="noStrike" cap="none" dirty="0">
                <a:solidFill>
                  <a:schemeClr val="tx1"/>
                </a:solidFill>
                <a:latin typeface="Calibri"/>
                <a:ea typeface="Calibri"/>
                <a:cs typeface="Calibri"/>
                <a:sym typeface="Calibri"/>
              </a:rPr>
              <a:t>Prove that in a tree T with 2 or more vertices, there are </a:t>
            </a:r>
            <a:r>
              <a:rPr lang="en-US" sz="2400" i="0" u="none" strike="noStrike" cap="none" dirty="0" err="1">
                <a:solidFill>
                  <a:schemeClr val="tx1"/>
                </a:solidFill>
                <a:latin typeface="Calibri"/>
                <a:ea typeface="Calibri"/>
                <a:cs typeface="Calibri"/>
                <a:sym typeface="Calibri"/>
              </a:rPr>
              <a:t>atleast</a:t>
            </a:r>
            <a:r>
              <a:rPr lang="en-US" sz="2400" i="0" u="none" strike="noStrike" cap="none" dirty="0">
                <a:solidFill>
                  <a:schemeClr val="tx1"/>
                </a:solidFill>
                <a:latin typeface="Calibri"/>
                <a:ea typeface="Calibri"/>
                <a:cs typeface="Calibri"/>
                <a:sym typeface="Calibri"/>
              </a:rPr>
              <a:t> 2 pendant  vertices</a:t>
            </a:r>
            <a:endParaRPr sz="2400" i="0" u="none" strike="noStrike" cap="none" dirty="0">
              <a:solidFill>
                <a:schemeClr val="tx1"/>
              </a:solidFill>
              <a:latin typeface="Calibri"/>
              <a:ea typeface="Calibri"/>
              <a:cs typeface="Calibri"/>
              <a:sym typeface="Calibri"/>
            </a:endParaRPr>
          </a:p>
        </p:txBody>
      </p:sp>
      <p:pic>
        <p:nvPicPr>
          <p:cNvPr id="178" name="Google Shape;178;p12"/>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AF47EF7-FD92-3C31-A03B-FC27E7876AA6}"/>
                  </a:ext>
                </a:extLst>
              </p14:cNvPr>
              <p14:cNvContentPartPr/>
              <p14:nvPr/>
            </p14:nvContentPartPr>
            <p14:xfrm>
              <a:off x="197280" y="2005200"/>
              <a:ext cx="11220840" cy="4331880"/>
            </p14:xfrm>
          </p:contentPart>
        </mc:Choice>
        <mc:Fallback xmlns="">
          <p:pic>
            <p:nvPicPr>
              <p:cNvPr id="2" name="Ink 1">
                <a:extLst>
                  <a:ext uri="{FF2B5EF4-FFF2-40B4-BE49-F238E27FC236}">
                    <a16:creationId xmlns:a16="http://schemas.microsoft.com/office/drawing/2014/main" id="{9AF47EF7-FD92-3C31-A03B-FC27E7876AA6}"/>
                  </a:ext>
                </a:extLst>
              </p:cNvPr>
              <p:cNvPicPr/>
              <p:nvPr/>
            </p:nvPicPr>
            <p:blipFill>
              <a:blip r:embed="rId5"/>
              <a:stretch>
                <a:fillRect/>
              </a:stretch>
            </p:blipFill>
            <p:spPr>
              <a:xfrm>
                <a:off x="187920" y="1995840"/>
                <a:ext cx="11239560" cy="435060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xfrm>
            <a:off x="313944" y="1394437"/>
            <a:ext cx="10223500"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dirty="0">
                <a:solidFill>
                  <a:srgbClr val="000000"/>
                </a:solidFill>
              </a:rPr>
              <a:t>GRAPH THEORY AND ITS APPLICATIONS</a:t>
            </a:r>
            <a:endParaRPr dirty="0"/>
          </a:p>
        </p:txBody>
      </p:sp>
      <p:sp>
        <p:nvSpPr>
          <p:cNvPr id="55" name="Google Shape;55;p2"/>
          <p:cNvSpPr txBox="1"/>
          <p:nvPr/>
        </p:nvSpPr>
        <p:spPr>
          <a:xfrm>
            <a:off x="677672" y="2893567"/>
            <a:ext cx="1166495"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2E5496"/>
                </a:solidFill>
                <a:latin typeface="Calibri"/>
                <a:ea typeface="Calibri"/>
                <a:cs typeface="Calibri"/>
                <a:sym typeface="Calibri"/>
              </a:rPr>
              <a:t>TREES</a:t>
            </a:r>
            <a:endParaRPr sz="3600" b="0" i="0" u="none" strike="noStrike" cap="none">
              <a:solidFill>
                <a:srgbClr val="000000"/>
              </a:solidFill>
              <a:latin typeface="Calibri"/>
              <a:ea typeface="Calibri"/>
              <a:cs typeface="Calibri"/>
              <a:sym typeface="Calibri"/>
            </a:endParaRPr>
          </a:p>
        </p:txBody>
      </p:sp>
      <p:sp>
        <p:nvSpPr>
          <p:cNvPr id="56" name="Google Shape;56;p2"/>
          <p:cNvSpPr txBox="1"/>
          <p:nvPr/>
        </p:nvSpPr>
        <p:spPr>
          <a:xfrm>
            <a:off x="677672" y="5462566"/>
            <a:ext cx="4994910" cy="773430"/>
          </a:xfrm>
          <a:prstGeom prst="rect">
            <a:avLst/>
          </a:prstGeom>
          <a:noFill/>
          <a:ln>
            <a:noFill/>
          </a:ln>
        </p:spPr>
        <p:txBody>
          <a:bodyPr spcFirstLastPara="1" wrap="square" lIns="0" tIns="53975"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IN" sz="2400" b="1" i="0" u="none" strike="noStrike" cap="none" dirty="0" err="1">
                <a:solidFill>
                  <a:srgbClr val="000000"/>
                </a:solidFill>
                <a:latin typeface="Calibri"/>
                <a:ea typeface="Calibri"/>
                <a:cs typeface="Calibri"/>
                <a:sym typeface="Calibri"/>
              </a:rPr>
              <a:t>Dr.</a:t>
            </a:r>
            <a:r>
              <a:rPr lang="en-IN" sz="2400" b="1" i="0" u="none" strike="noStrike" cap="none" dirty="0">
                <a:solidFill>
                  <a:srgbClr val="000000"/>
                </a:solidFill>
                <a:latin typeface="Calibri"/>
                <a:ea typeface="Calibri"/>
                <a:cs typeface="Calibri"/>
                <a:sym typeface="Calibri"/>
              </a:rPr>
              <a:t>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280"/>
              </a:spcBef>
              <a:spcAft>
                <a:spcPts val="0"/>
              </a:spcAft>
              <a:buClr>
                <a:srgbClr val="000000"/>
              </a:buClr>
              <a:buSzPts val="2000"/>
              <a:buFont typeface="Arial"/>
              <a:buNone/>
            </a:pPr>
            <a:r>
              <a:rPr lang="en-US" sz="2000" b="0" i="0" u="none" strike="noStrike" cap="none" dirty="0">
                <a:solidFill>
                  <a:srgbClr val="000000"/>
                </a:solidFill>
                <a:latin typeface="Calibri"/>
                <a:ea typeface="Calibri"/>
                <a:cs typeface="Calibri"/>
                <a:sym typeface="Calibri"/>
              </a:rPr>
              <a:t>Department of Computer Science &amp; Engineering</a:t>
            </a:r>
            <a:endParaRPr sz="2000" b="0" i="0" u="none" strike="noStrike" cap="none" dirty="0">
              <a:solidFill>
                <a:srgbClr val="000000"/>
              </a:solidFill>
              <a:latin typeface="Calibri"/>
              <a:ea typeface="Calibri"/>
              <a:cs typeface="Calibri"/>
              <a:sym typeface="Calibri"/>
            </a:endParaRPr>
          </a:p>
        </p:txBody>
      </p:sp>
      <p:sp>
        <p:nvSpPr>
          <p:cNvPr id="57" name="Google Shape;57;p2"/>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2"/>
          <p:cNvSpPr/>
          <p:nvPr/>
        </p:nvSpPr>
        <p:spPr>
          <a:xfrm>
            <a:off x="761" y="2597657"/>
            <a:ext cx="7904480" cy="68580"/>
          </a:xfrm>
          <a:custGeom>
            <a:avLst/>
            <a:gdLst/>
            <a:ahLst/>
            <a:cxnLst/>
            <a:rect l="l" t="t" r="r" b="b"/>
            <a:pathLst>
              <a:path w="7904480" h="68580" extrusionOk="0">
                <a:moveTo>
                  <a:pt x="0" y="68579"/>
                </a:moveTo>
                <a:lnTo>
                  <a:pt x="7904099" y="0"/>
                </a:lnTo>
              </a:path>
            </a:pathLst>
          </a:custGeom>
          <a:noFill/>
          <a:ln w="38100" cap="flat" cmpd="sng">
            <a:solidFill>
              <a:srgbClr val="DFA16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9" name="Google Shape;59;p2"/>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ACC3A5B-2837-B59B-1BEE-51FB79B81414}"/>
                  </a:ext>
                </a:extLst>
              </p14:cNvPr>
              <p14:cNvContentPartPr/>
              <p14:nvPr/>
            </p14:nvContentPartPr>
            <p14:xfrm>
              <a:off x="882360" y="1329480"/>
              <a:ext cx="10734120" cy="3965760"/>
            </p14:xfrm>
          </p:contentPart>
        </mc:Choice>
        <mc:Fallback xmlns="">
          <p:pic>
            <p:nvPicPr>
              <p:cNvPr id="2" name="Ink 1">
                <a:extLst>
                  <a:ext uri="{FF2B5EF4-FFF2-40B4-BE49-F238E27FC236}">
                    <a16:creationId xmlns:a16="http://schemas.microsoft.com/office/drawing/2014/main" id="{1ACC3A5B-2837-B59B-1BEE-51FB79B81414}"/>
                  </a:ext>
                </a:extLst>
              </p:cNvPr>
              <p:cNvPicPr/>
              <p:nvPr/>
            </p:nvPicPr>
            <p:blipFill>
              <a:blip r:embed="rId3"/>
              <a:stretch>
                <a:fillRect/>
              </a:stretch>
            </p:blipFill>
            <p:spPr>
              <a:xfrm>
                <a:off x="873000" y="1320120"/>
                <a:ext cx="10752840" cy="3984480"/>
              </a:xfrm>
              <a:prstGeom prst="rect">
                <a:avLst/>
              </a:prstGeom>
            </p:spPr>
          </p:pic>
        </mc:Fallback>
      </mc:AlternateContent>
    </p:spTree>
    <p:extLst>
      <p:ext uri="{BB962C8B-B14F-4D97-AF65-F5344CB8AC3E}">
        <p14:creationId xmlns:p14="http://schemas.microsoft.com/office/powerpoint/2010/main" val="3864280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3"/>
          <p:cNvSpPr txBox="1"/>
          <p:nvPr/>
        </p:nvSpPr>
        <p:spPr>
          <a:xfrm>
            <a:off x="259791" y="231986"/>
            <a:ext cx="9929495" cy="2081837"/>
          </a:xfrm>
          <a:prstGeom prst="rect">
            <a:avLst/>
          </a:prstGeom>
          <a:noFill/>
          <a:ln>
            <a:noFill/>
          </a:ln>
        </p:spPr>
        <p:txBody>
          <a:bodyPr spcFirstLastPara="1" wrap="square" lIns="0" tIns="12050" rIns="0" bIns="0" anchor="t" anchorCtr="0">
            <a:spAutoFit/>
          </a:bodyPr>
          <a:lstStyle/>
          <a:p>
            <a:pPr marL="203200" marR="3841115" lvl="0" indent="20954" algn="l" rtl="0">
              <a:lnSpc>
                <a:spcPct val="109300"/>
              </a:lnSpc>
              <a:spcBef>
                <a:spcPts val="0"/>
              </a:spcBef>
              <a:spcAft>
                <a:spcPts val="0"/>
              </a:spcAft>
              <a:buClr>
                <a:srgbClr val="000000"/>
              </a:buClr>
              <a:buSzPts val="2400"/>
              <a:buFont typeface="Arial"/>
              <a:buNone/>
            </a:pPr>
            <a:r>
              <a:rPr lang="en-US" sz="2400" b="1" i="0" u="none" strike="noStrike" cap="none" dirty="0">
                <a:solidFill>
                  <a:srgbClr val="2E5496"/>
                </a:solidFill>
                <a:latin typeface="Calibri"/>
                <a:ea typeface="Calibri"/>
                <a:cs typeface="Calibri"/>
                <a:sym typeface="Calibri"/>
              </a:rPr>
              <a:t>Graph Theory</a:t>
            </a:r>
            <a:r>
              <a:rPr lang="en-US" sz="2400" b="1" dirty="0">
                <a:solidFill>
                  <a:srgbClr val="2E5496"/>
                </a:solidFill>
                <a:latin typeface="Calibri"/>
                <a:ea typeface="Calibri"/>
                <a:cs typeface="Calibri"/>
                <a:sym typeface="Calibri"/>
              </a:rPr>
              <a:t> and its </a:t>
            </a:r>
            <a:r>
              <a:rPr lang="en-US" sz="2400" b="1" i="0" u="none" strike="noStrike" cap="none" dirty="0">
                <a:solidFill>
                  <a:srgbClr val="2E5496"/>
                </a:solidFill>
                <a:latin typeface="Calibri"/>
                <a:ea typeface="Calibri"/>
                <a:cs typeface="Calibri"/>
                <a:sym typeface="Calibri"/>
              </a:rPr>
              <a:t>Applications </a:t>
            </a:r>
          </a:p>
          <a:p>
            <a:pPr marL="165100" marR="5440680" lvl="0" indent="20953" algn="l" rtl="0">
              <a:lnSpc>
                <a:spcPct val="1093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Some Properties of Trees</a:t>
            </a:r>
            <a:endParaRPr lang="en-US"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55"/>
              </a:spcBef>
              <a:spcAft>
                <a:spcPts val="0"/>
              </a:spcAft>
              <a:buClr>
                <a:srgbClr val="000000"/>
              </a:buClr>
              <a:buSzPts val="2950"/>
              <a:buFont typeface="Arial"/>
              <a:buNone/>
            </a:pPr>
            <a:endParaRPr sz="2950" b="0" i="0" u="none" strike="noStrike" cap="none" dirty="0">
              <a:solidFill>
                <a:srgbClr val="000000"/>
              </a:solidFill>
              <a:latin typeface="Calibri"/>
              <a:ea typeface="Calibri"/>
              <a:cs typeface="Calibri"/>
              <a:sym typeface="Calibri"/>
            </a:endParaRPr>
          </a:p>
          <a:p>
            <a:pPr marL="50800" marR="43180" lvl="0" indent="0" algn="l" rtl="0">
              <a:lnSpc>
                <a:spcPct val="107916"/>
              </a:lnSpc>
              <a:spcBef>
                <a:spcPts val="0"/>
              </a:spcBef>
              <a:spcAft>
                <a:spcPts val="0"/>
              </a:spcAft>
              <a:buClr>
                <a:srgbClr val="000000"/>
              </a:buClr>
              <a:buSzPts val="2400"/>
              <a:buFont typeface="Arial"/>
              <a:buNone/>
            </a:pPr>
            <a:r>
              <a:rPr lang="en-US" sz="2400" i="0" u="none" strike="noStrike" cap="none" dirty="0">
                <a:solidFill>
                  <a:schemeClr val="tx1"/>
                </a:solidFill>
                <a:latin typeface="Calibri"/>
                <a:ea typeface="Calibri"/>
                <a:cs typeface="Calibri"/>
                <a:sym typeface="Calibri"/>
              </a:rPr>
              <a:t>Let T</a:t>
            </a:r>
            <a:r>
              <a:rPr lang="en-US" sz="2400" i="0" u="none" strike="noStrike" cap="none" baseline="-25000" dirty="0">
                <a:solidFill>
                  <a:schemeClr val="tx1"/>
                </a:solidFill>
                <a:latin typeface="Calibri"/>
                <a:ea typeface="Calibri"/>
                <a:cs typeface="Calibri"/>
                <a:sym typeface="Calibri"/>
              </a:rPr>
              <a:t>1 </a:t>
            </a:r>
            <a:r>
              <a:rPr lang="en-US" sz="2400" i="0" u="none" strike="noStrike" cap="none" dirty="0">
                <a:solidFill>
                  <a:schemeClr val="tx1"/>
                </a:solidFill>
                <a:latin typeface="Calibri"/>
                <a:ea typeface="Calibri"/>
                <a:cs typeface="Calibri"/>
                <a:sym typeface="Calibri"/>
              </a:rPr>
              <a:t>= (V</a:t>
            </a:r>
            <a:r>
              <a:rPr lang="en-US" sz="2400" i="0" u="none" strike="noStrike" cap="none" baseline="-25000" dirty="0">
                <a:solidFill>
                  <a:schemeClr val="tx1"/>
                </a:solidFill>
                <a:latin typeface="Calibri"/>
                <a:ea typeface="Calibri"/>
                <a:cs typeface="Calibri"/>
                <a:sym typeface="Calibri"/>
              </a:rPr>
              <a:t>1 </a:t>
            </a:r>
            <a:r>
              <a:rPr lang="en-US" sz="2400" i="0" u="none" strike="noStrike" cap="none" dirty="0">
                <a:solidFill>
                  <a:schemeClr val="tx1"/>
                </a:solidFill>
                <a:latin typeface="Calibri"/>
                <a:ea typeface="Calibri"/>
                <a:cs typeface="Calibri"/>
                <a:sym typeface="Calibri"/>
              </a:rPr>
              <a:t>, E</a:t>
            </a:r>
            <a:r>
              <a:rPr lang="en-US" sz="2400" i="0" u="none" strike="noStrike" cap="none" baseline="-25000" dirty="0">
                <a:solidFill>
                  <a:schemeClr val="tx1"/>
                </a:solidFill>
                <a:latin typeface="Calibri"/>
                <a:ea typeface="Calibri"/>
                <a:cs typeface="Calibri"/>
                <a:sym typeface="Calibri"/>
              </a:rPr>
              <a:t>1</a:t>
            </a:r>
            <a:r>
              <a:rPr lang="en-US" sz="2400" i="0" u="none" strike="noStrike" cap="none" dirty="0">
                <a:solidFill>
                  <a:schemeClr val="tx1"/>
                </a:solidFill>
                <a:latin typeface="Calibri"/>
                <a:ea typeface="Calibri"/>
                <a:cs typeface="Calibri"/>
                <a:sym typeface="Calibri"/>
              </a:rPr>
              <a:t>) and T</a:t>
            </a:r>
            <a:r>
              <a:rPr lang="en-US" sz="2400" i="0" u="none" strike="noStrike" cap="none" baseline="-25000" dirty="0">
                <a:solidFill>
                  <a:schemeClr val="tx1"/>
                </a:solidFill>
                <a:latin typeface="Calibri"/>
                <a:ea typeface="Calibri"/>
                <a:cs typeface="Calibri"/>
                <a:sym typeface="Calibri"/>
              </a:rPr>
              <a:t>2 </a:t>
            </a:r>
            <a:r>
              <a:rPr lang="en-US" sz="2400" i="0" u="none" strike="noStrike" cap="none" dirty="0">
                <a:solidFill>
                  <a:schemeClr val="tx1"/>
                </a:solidFill>
                <a:latin typeface="Calibri"/>
                <a:ea typeface="Calibri"/>
                <a:cs typeface="Calibri"/>
                <a:sym typeface="Calibri"/>
              </a:rPr>
              <a:t>= (V</a:t>
            </a:r>
            <a:r>
              <a:rPr lang="en-US" sz="2400" i="0" u="none" strike="noStrike" cap="none" baseline="-25000" dirty="0">
                <a:solidFill>
                  <a:schemeClr val="tx1"/>
                </a:solidFill>
                <a:latin typeface="Calibri"/>
                <a:ea typeface="Calibri"/>
                <a:cs typeface="Calibri"/>
                <a:sym typeface="Calibri"/>
              </a:rPr>
              <a:t>2</a:t>
            </a:r>
            <a:r>
              <a:rPr lang="en-US" sz="2400" i="0" u="none" strike="noStrike" cap="none" dirty="0">
                <a:solidFill>
                  <a:schemeClr val="tx1"/>
                </a:solidFill>
                <a:latin typeface="Calibri"/>
                <a:ea typeface="Calibri"/>
                <a:cs typeface="Calibri"/>
                <a:sym typeface="Calibri"/>
              </a:rPr>
              <a:t>, E</a:t>
            </a:r>
            <a:r>
              <a:rPr lang="en-US" sz="2400" i="0" u="none" strike="noStrike" cap="none" baseline="-25000" dirty="0">
                <a:solidFill>
                  <a:schemeClr val="tx1"/>
                </a:solidFill>
                <a:latin typeface="Calibri"/>
                <a:ea typeface="Calibri"/>
                <a:cs typeface="Calibri"/>
                <a:sym typeface="Calibri"/>
              </a:rPr>
              <a:t>2</a:t>
            </a:r>
            <a:r>
              <a:rPr lang="en-US" sz="2400" i="0" u="none" strike="noStrike" cap="none" dirty="0">
                <a:solidFill>
                  <a:schemeClr val="tx1"/>
                </a:solidFill>
                <a:latin typeface="Calibri"/>
                <a:ea typeface="Calibri"/>
                <a:cs typeface="Calibri"/>
                <a:sym typeface="Calibri"/>
              </a:rPr>
              <a:t>) be 2 trees. If |E</a:t>
            </a:r>
            <a:r>
              <a:rPr lang="en-US" sz="2400" i="0" u="none" strike="noStrike" cap="none" baseline="-25000" dirty="0">
                <a:solidFill>
                  <a:schemeClr val="tx1"/>
                </a:solidFill>
                <a:latin typeface="Calibri"/>
                <a:ea typeface="Calibri"/>
                <a:cs typeface="Calibri"/>
                <a:sym typeface="Calibri"/>
              </a:rPr>
              <a:t>1</a:t>
            </a:r>
            <a:r>
              <a:rPr lang="en-US" sz="2400" i="0" u="none" strike="noStrike" cap="none" dirty="0">
                <a:solidFill>
                  <a:schemeClr val="tx1"/>
                </a:solidFill>
                <a:latin typeface="Calibri"/>
                <a:ea typeface="Calibri"/>
                <a:cs typeface="Calibri"/>
                <a:sym typeface="Calibri"/>
              </a:rPr>
              <a:t>| = 19 and |V</a:t>
            </a:r>
            <a:r>
              <a:rPr lang="en-US" sz="2400" i="0" u="none" strike="noStrike" cap="none" baseline="-25000" dirty="0">
                <a:solidFill>
                  <a:schemeClr val="tx1"/>
                </a:solidFill>
                <a:latin typeface="Calibri"/>
                <a:ea typeface="Calibri"/>
                <a:cs typeface="Calibri"/>
                <a:sym typeface="Calibri"/>
              </a:rPr>
              <a:t>2</a:t>
            </a:r>
            <a:r>
              <a:rPr lang="en-US" sz="2400" i="0" u="none" strike="noStrike" cap="none" dirty="0">
                <a:solidFill>
                  <a:schemeClr val="tx1"/>
                </a:solidFill>
                <a:latin typeface="Calibri"/>
                <a:ea typeface="Calibri"/>
                <a:cs typeface="Calibri"/>
                <a:sym typeface="Calibri"/>
              </a:rPr>
              <a:t>| = 3 </a:t>
            </a:r>
            <a:r>
              <a:rPr lang="en-US" sz="2400" dirty="0">
                <a:solidFill>
                  <a:schemeClr val="tx1"/>
                </a:solidFill>
                <a:latin typeface="Calibri"/>
                <a:ea typeface="Calibri"/>
                <a:cs typeface="Calibri"/>
                <a:sym typeface="Calibri"/>
              </a:rPr>
              <a:t>*</a:t>
            </a:r>
            <a:r>
              <a:rPr lang="en-US" sz="2400" i="0" u="none" strike="noStrike" cap="none" dirty="0">
                <a:solidFill>
                  <a:schemeClr val="tx1"/>
                </a:solidFill>
                <a:latin typeface="Calibri"/>
                <a:ea typeface="Calibri"/>
                <a:cs typeface="Calibri"/>
                <a:sym typeface="Calibri"/>
              </a:rPr>
              <a:t>| V</a:t>
            </a:r>
            <a:r>
              <a:rPr lang="en-US" sz="2400" i="0" u="none" strike="noStrike" cap="none" baseline="-25000" dirty="0">
                <a:solidFill>
                  <a:schemeClr val="tx1"/>
                </a:solidFill>
                <a:latin typeface="Calibri"/>
                <a:ea typeface="Calibri"/>
                <a:cs typeface="Calibri"/>
                <a:sym typeface="Calibri"/>
              </a:rPr>
              <a:t>1</a:t>
            </a:r>
            <a:r>
              <a:rPr lang="en-US" sz="2400" i="0" u="none" strike="noStrike" cap="none" dirty="0">
                <a:solidFill>
                  <a:schemeClr val="tx1"/>
                </a:solidFill>
                <a:latin typeface="Calibri"/>
                <a:ea typeface="Calibri"/>
                <a:cs typeface="Calibri"/>
                <a:sym typeface="Calibri"/>
              </a:rPr>
              <a:t>| </a:t>
            </a:r>
          </a:p>
          <a:p>
            <a:pPr marL="50800" marR="43180" lvl="0" indent="0" algn="l" rtl="0">
              <a:lnSpc>
                <a:spcPct val="107916"/>
              </a:lnSpc>
              <a:spcBef>
                <a:spcPts val="0"/>
              </a:spcBef>
              <a:spcAft>
                <a:spcPts val="0"/>
              </a:spcAft>
              <a:buClr>
                <a:srgbClr val="000000"/>
              </a:buClr>
              <a:buSzPts val="2400"/>
              <a:buFont typeface="Arial"/>
              <a:buNone/>
            </a:pPr>
            <a:r>
              <a:rPr lang="en-US" sz="2400" i="0" u="none" strike="noStrike" cap="none" dirty="0">
                <a:solidFill>
                  <a:schemeClr val="tx1"/>
                </a:solidFill>
                <a:latin typeface="Calibri"/>
                <a:ea typeface="Calibri"/>
                <a:cs typeface="Calibri"/>
                <a:sym typeface="Calibri"/>
              </a:rPr>
              <a:t>then  determine |V</a:t>
            </a:r>
            <a:r>
              <a:rPr lang="en-US" sz="2400" i="0" u="none" strike="noStrike" cap="none" baseline="-25000" dirty="0">
                <a:solidFill>
                  <a:schemeClr val="tx1"/>
                </a:solidFill>
                <a:latin typeface="Calibri"/>
                <a:ea typeface="Calibri"/>
                <a:cs typeface="Calibri"/>
                <a:sym typeface="Calibri"/>
              </a:rPr>
              <a:t>1</a:t>
            </a:r>
            <a:r>
              <a:rPr lang="en-US" sz="2400" i="0" u="none" strike="noStrike" cap="none" dirty="0">
                <a:solidFill>
                  <a:schemeClr val="tx1"/>
                </a:solidFill>
                <a:latin typeface="Calibri"/>
                <a:ea typeface="Calibri"/>
                <a:cs typeface="Calibri"/>
                <a:sym typeface="Calibri"/>
              </a:rPr>
              <a:t>|, |V</a:t>
            </a:r>
            <a:r>
              <a:rPr lang="en-US" sz="2400" i="0" u="none" strike="noStrike" cap="none" baseline="-25000" dirty="0">
                <a:solidFill>
                  <a:schemeClr val="tx1"/>
                </a:solidFill>
                <a:latin typeface="Calibri"/>
                <a:ea typeface="Calibri"/>
                <a:cs typeface="Calibri"/>
                <a:sym typeface="Calibri"/>
              </a:rPr>
              <a:t>2</a:t>
            </a:r>
            <a:r>
              <a:rPr lang="en-US" sz="2400" i="0" u="none" strike="noStrike" cap="none" dirty="0">
                <a:solidFill>
                  <a:schemeClr val="tx1"/>
                </a:solidFill>
                <a:latin typeface="Calibri"/>
                <a:ea typeface="Calibri"/>
                <a:cs typeface="Calibri"/>
                <a:sym typeface="Calibri"/>
              </a:rPr>
              <a:t>| and |E</a:t>
            </a:r>
            <a:r>
              <a:rPr lang="en-US" sz="2400" i="0" u="none" strike="noStrike" cap="none" baseline="-25000" dirty="0">
                <a:solidFill>
                  <a:schemeClr val="tx1"/>
                </a:solidFill>
                <a:latin typeface="Calibri"/>
                <a:ea typeface="Calibri"/>
                <a:cs typeface="Calibri"/>
                <a:sym typeface="Calibri"/>
              </a:rPr>
              <a:t>2</a:t>
            </a:r>
            <a:r>
              <a:rPr lang="en-US" sz="2400" i="0" u="none" strike="noStrike" cap="none" dirty="0">
                <a:solidFill>
                  <a:schemeClr val="tx1"/>
                </a:solidFill>
                <a:latin typeface="Calibri"/>
                <a:ea typeface="Calibri"/>
                <a:cs typeface="Calibri"/>
                <a:sym typeface="Calibri"/>
              </a:rPr>
              <a:t>|</a:t>
            </a:r>
            <a:endParaRPr sz="2400" i="0" u="none" strike="noStrike" cap="none" dirty="0">
              <a:solidFill>
                <a:schemeClr val="tx1"/>
              </a:solidFill>
              <a:latin typeface="Calibri"/>
              <a:ea typeface="Calibri"/>
              <a:cs typeface="Calibri"/>
              <a:sym typeface="Calibri"/>
            </a:endParaRPr>
          </a:p>
        </p:txBody>
      </p:sp>
      <p:pic>
        <p:nvPicPr>
          <p:cNvPr id="184" name="Google Shape;184;p13"/>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C6C9852-79E2-A97C-49A5-A6DA6D5EA5A1}"/>
                  </a:ext>
                </a:extLst>
              </p14:cNvPr>
              <p14:cNvContentPartPr/>
              <p14:nvPr/>
            </p14:nvContentPartPr>
            <p14:xfrm>
              <a:off x="757080" y="2741400"/>
              <a:ext cx="9397800" cy="2761200"/>
            </p14:xfrm>
          </p:contentPart>
        </mc:Choice>
        <mc:Fallback xmlns="">
          <p:pic>
            <p:nvPicPr>
              <p:cNvPr id="2" name="Ink 1">
                <a:extLst>
                  <a:ext uri="{FF2B5EF4-FFF2-40B4-BE49-F238E27FC236}">
                    <a16:creationId xmlns:a16="http://schemas.microsoft.com/office/drawing/2014/main" id="{BC6C9852-79E2-A97C-49A5-A6DA6D5EA5A1}"/>
                  </a:ext>
                </a:extLst>
              </p:cNvPr>
              <p:cNvPicPr/>
              <p:nvPr/>
            </p:nvPicPr>
            <p:blipFill>
              <a:blip r:embed="rId5"/>
              <a:stretch>
                <a:fillRect/>
              </a:stretch>
            </p:blipFill>
            <p:spPr>
              <a:xfrm>
                <a:off x="747720" y="2732040"/>
                <a:ext cx="9416520" cy="277992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4"/>
          <p:cNvSpPr txBox="1"/>
          <p:nvPr/>
        </p:nvSpPr>
        <p:spPr>
          <a:xfrm>
            <a:off x="259791" y="231986"/>
            <a:ext cx="9933940" cy="3003371"/>
          </a:xfrm>
          <a:prstGeom prst="rect">
            <a:avLst/>
          </a:prstGeom>
          <a:noFill/>
          <a:ln>
            <a:noFill/>
          </a:ln>
        </p:spPr>
        <p:txBody>
          <a:bodyPr spcFirstLastPara="1" wrap="square" lIns="0" tIns="12050" rIns="0" bIns="0" anchor="t" anchorCtr="0">
            <a:spAutoFit/>
          </a:bodyPr>
          <a:lstStyle/>
          <a:p>
            <a:pPr marL="203200" marR="3845559" lvl="0" indent="20954" algn="l" rtl="0">
              <a:lnSpc>
                <a:spcPct val="109300"/>
              </a:lnSpc>
              <a:spcBef>
                <a:spcPts val="0"/>
              </a:spcBef>
              <a:spcAft>
                <a:spcPts val="0"/>
              </a:spcAft>
              <a:buClr>
                <a:srgbClr val="000000"/>
              </a:buClr>
              <a:buSzPts val="2400"/>
              <a:buFont typeface="Arial"/>
              <a:buNone/>
            </a:pPr>
            <a:r>
              <a:rPr lang="en-US" sz="2400" b="1" i="0" u="none" strike="noStrike" cap="none" dirty="0">
                <a:solidFill>
                  <a:srgbClr val="2E5496"/>
                </a:solidFill>
                <a:latin typeface="Calibri"/>
                <a:ea typeface="Calibri"/>
                <a:cs typeface="Calibri"/>
                <a:sym typeface="Calibri"/>
              </a:rPr>
              <a:t>Graph Theory</a:t>
            </a:r>
            <a:r>
              <a:rPr lang="en-US" sz="2400" b="1" dirty="0">
                <a:solidFill>
                  <a:srgbClr val="2E5496"/>
                </a:solidFill>
                <a:latin typeface="Calibri"/>
                <a:ea typeface="Calibri"/>
                <a:cs typeface="Calibri"/>
                <a:sym typeface="Calibri"/>
              </a:rPr>
              <a:t> and its </a:t>
            </a:r>
            <a:r>
              <a:rPr lang="en-US" sz="2400" b="1" i="0" u="none" strike="noStrike" cap="none" dirty="0">
                <a:solidFill>
                  <a:srgbClr val="2E5496"/>
                </a:solidFill>
                <a:latin typeface="Calibri"/>
                <a:ea typeface="Calibri"/>
                <a:cs typeface="Calibri"/>
                <a:sym typeface="Calibri"/>
              </a:rPr>
              <a:t>Applications </a:t>
            </a:r>
          </a:p>
          <a:p>
            <a:pPr marL="203200" marR="3845559" indent="20954">
              <a:lnSpc>
                <a:spcPct val="109300"/>
              </a:lnSpc>
              <a:buSzPts val="2400"/>
            </a:pPr>
            <a:r>
              <a:rPr lang="en-US" sz="2400" b="1" i="0" u="none" strike="noStrike" cap="none" dirty="0">
                <a:solidFill>
                  <a:srgbClr val="C55A11"/>
                </a:solidFill>
                <a:latin typeface="Calibri"/>
                <a:ea typeface="Calibri"/>
                <a:cs typeface="Calibri"/>
                <a:sym typeface="Calibri"/>
              </a:rPr>
              <a:t>Some Properties of Trees</a:t>
            </a:r>
            <a:endParaRPr lang="en-US" sz="2400" b="0" i="0" u="none" strike="noStrike" cap="none" dirty="0">
              <a:solidFill>
                <a:srgbClr val="000000"/>
              </a:solidFill>
              <a:latin typeface="Calibri"/>
              <a:ea typeface="Calibri"/>
              <a:cs typeface="Calibri"/>
              <a:sym typeface="Calibri"/>
            </a:endParaRPr>
          </a:p>
          <a:p>
            <a:pPr marL="203200" marR="3845559" lvl="0" indent="20954" algn="l" rtl="0">
              <a:lnSpc>
                <a:spcPct val="109300"/>
              </a:lnSpc>
              <a:spcBef>
                <a:spcPts val="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15"/>
              </a:spcBef>
              <a:spcAft>
                <a:spcPts val="0"/>
              </a:spcAft>
              <a:buClr>
                <a:srgbClr val="000000"/>
              </a:buClr>
              <a:buSzPts val="2950"/>
              <a:buFont typeface="Arial"/>
              <a:buNone/>
            </a:pPr>
            <a:endParaRPr sz="2950" b="0" i="0" u="none" strike="noStrike" cap="none" dirty="0">
              <a:solidFill>
                <a:srgbClr val="000000"/>
              </a:solidFill>
              <a:latin typeface="Calibri"/>
              <a:ea typeface="Calibri"/>
              <a:cs typeface="Calibri"/>
              <a:sym typeface="Calibri"/>
            </a:endParaRPr>
          </a:p>
          <a:p>
            <a:pPr marL="50800" marR="43180" lvl="0" indent="0" algn="just" rtl="0">
              <a:lnSpc>
                <a:spcPct val="90000"/>
              </a:lnSpc>
              <a:spcBef>
                <a:spcPts val="0"/>
              </a:spcBef>
              <a:spcAft>
                <a:spcPts val="0"/>
              </a:spcAft>
              <a:buClr>
                <a:srgbClr val="000000"/>
              </a:buClr>
              <a:buSzPts val="2400"/>
              <a:buFont typeface="Arial"/>
              <a:buNone/>
            </a:pPr>
            <a:r>
              <a:rPr lang="en-US" sz="2400" i="0" u="none" strike="noStrike" cap="none" dirty="0">
                <a:solidFill>
                  <a:schemeClr val="tx1"/>
                </a:solidFill>
                <a:latin typeface="Calibri"/>
                <a:ea typeface="Calibri"/>
                <a:cs typeface="Calibri"/>
                <a:sym typeface="Calibri"/>
              </a:rPr>
              <a:t>Let T be a tree with 50 edges. The removal of certain edge from T yields 2  disjoint trees T</a:t>
            </a:r>
            <a:r>
              <a:rPr lang="en-US" sz="2400" i="0" u="none" strike="noStrike" cap="none" baseline="-25000" dirty="0">
                <a:solidFill>
                  <a:schemeClr val="tx1"/>
                </a:solidFill>
                <a:latin typeface="Calibri"/>
                <a:ea typeface="Calibri"/>
                <a:cs typeface="Calibri"/>
                <a:sym typeface="Calibri"/>
              </a:rPr>
              <a:t>1 </a:t>
            </a:r>
            <a:r>
              <a:rPr lang="en-US" sz="2400" i="0" u="none" strike="noStrike" cap="none" dirty="0">
                <a:solidFill>
                  <a:schemeClr val="tx1"/>
                </a:solidFill>
                <a:latin typeface="Calibri"/>
                <a:ea typeface="Calibri"/>
                <a:cs typeface="Calibri"/>
                <a:sym typeface="Calibri"/>
              </a:rPr>
              <a:t>and T</a:t>
            </a:r>
            <a:r>
              <a:rPr lang="en-US" sz="2400" i="0" u="none" strike="noStrike" cap="none" baseline="-25000" dirty="0">
                <a:solidFill>
                  <a:schemeClr val="tx1"/>
                </a:solidFill>
                <a:latin typeface="Calibri"/>
                <a:ea typeface="Calibri"/>
                <a:cs typeface="Calibri"/>
                <a:sym typeface="Calibri"/>
              </a:rPr>
              <a:t>2 </a:t>
            </a:r>
            <a:r>
              <a:rPr lang="en-US" sz="2400" i="0" u="none" strike="noStrike" cap="none" dirty="0">
                <a:solidFill>
                  <a:schemeClr val="tx1"/>
                </a:solidFill>
                <a:latin typeface="Calibri"/>
                <a:ea typeface="Calibri"/>
                <a:cs typeface="Calibri"/>
                <a:sym typeface="Calibri"/>
              </a:rPr>
              <a:t>given that the number of vertices in T</a:t>
            </a:r>
            <a:r>
              <a:rPr lang="en-US" sz="2400" i="0" u="none" strike="noStrike" cap="none" baseline="-25000" dirty="0">
                <a:solidFill>
                  <a:schemeClr val="tx1"/>
                </a:solidFill>
                <a:latin typeface="Calibri"/>
                <a:ea typeface="Calibri"/>
                <a:cs typeface="Calibri"/>
                <a:sym typeface="Calibri"/>
              </a:rPr>
              <a:t>1 </a:t>
            </a:r>
            <a:r>
              <a:rPr lang="en-US" sz="2400" i="0" u="none" strike="noStrike" cap="none" dirty="0">
                <a:solidFill>
                  <a:schemeClr val="tx1"/>
                </a:solidFill>
                <a:latin typeface="Calibri"/>
                <a:ea typeface="Calibri"/>
                <a:cs typeface="Calibri"/>
                <a:sym typeface="Calibri"/>
              </a:rPr>
              <a:t>equals to the  number of edges in T</a:t>
            </a:r>
            <a:r>
              <a:rPr lang="en-US" sz="2400" i="0" u="none" strike="noStrike" cap="none" baseline="-25000" dirty="0">
                <a:solidFill>
                  <a:schemeClr val="tx1"/>
                </a:solidFill>
                <a:latin typeface="Calibri"/>
                <a:ea typeface="Calibri"/>
                <a:cs typeface="Calibri"/>
                <a:sym typeface="Calibri"/>
              </a:rPr>
              <a:t>2</a:t>
            </a:r>
            <a:r>
              <a:rPr lang="en-US" sz="2400" i="0" u="none" strike="noStrike" cap="none" dirty="0">
                <a:solidFill>
                  <a:schemeClr val="tx1"/>
                </a:solidFill>
                <a:latin typeface="Calibri"/>
                <a:ea typeface="Calibri"/>
                <a:cs typeface="Calibri"/>
                <a:sym typeface="Calibri"/>
              </a:rPr>
              <a:t>. Determine the number of vertices and number of  edges in T</a:t>
            </a:r>
            <a:r>
              <a:rPr lang="en-US" sz="2400" i="0" u="none" strike="noStrike" cap="none" baseline="-25000" dirty="0">
                <a:solidFill>
                  <a:schemeClr val="tx1"/>
                </a:solidFill>
                <a:latin typeface="Calibri"/>
                <a:ea typeface="Calibri"/>
                <a:cs typeface="Calibri"/>
                <a:sym typeface="Calibri"/>
              </a:rPr>
              <a:t>1 </a:t>
            </a:r>
            <a:r>
              <a:rPr lang="en-US" sz="2400" i="0" u="none" strike="noStrike" cap="none" dirty="0">
                <a:solidFill>
                  <a:schemeClr val="tx1"/>
                </a:solidFill>
                <a:latin typeface="Calibri"/>
                <a:ea typeface="Calibri"/>
                <a:cs typeface="Calibri"/>
                <a:sym typeface="Calibri"/>
              </a:rPr>
              <a:t>and T</a:t>
            </a:r>
            <a:r>
              <a:rPr lang="en-US" sz="2400" i="0" u="none" strike="noStrike" cap="none" baseline="-25000" dirty="0">
                <a:solidFill>
                  <a:schemeClr val="tx1"/>
                </a:solidFill>
                <a:latin typeface="Calibri"/>
                <a:ea typeface="Calibri"/>
                <a:cs typeface="Calibri"/>
                <a:sym typeface="Calibri"/>
              </a:rPr>
              <a:t>2</a:t>
            </a:r>
            <a:endParaRPr sz="2400" i="0" u="none" strike="noStrike" cap="none" baseline="-25000" dirty="0">
              <a:solidFill>
                <a:schemeClr val="tx1"/>
              </a:solidFill>
              <a:latin typeface="Calibri"/>
              <a:ea typeface="Calibri"/>
              <a:cs typeface="Calibri"/>
              <a:sym typeface="Calibri"/>
            </a:endParaRPr>
          </a:p>
        </p:txBody>
      </p:sp>
      <p:pic>
        <p:nvPicPr>
          <p:cNvPr id="190" name="Google Shape;190;p14"/>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9BCF000-ABA7-3F9C-48AE-02C319B8C8F5}"/>
                  </a:ext>
                </a:extLst>
              </p14:cNvPr>
              <p14:cNvContentPartPr/>
              <p14:nvPr/>
            </p14:nvContentPartPr>
            <p14:xfrm>
              <a:off x="221040" y="2178720"/>
              <a:ext cx="11869200" cy="4055040"/>
            </p14:xfrm>
          </p:contentPart>
        </mc:Choice>
        <mc:Fallback xmlns="">
          <p:pic>
            <p:nvPicPr>
              <p:cNvPr id="2" name="Ink 1">
                <a:extLst>
                  <a:ext uri="{FF2B5EF4-FFF2-40B4-BE49-F238E27FC236}">
                    <a16:creationId xmlns:a16="http://schemas.microsoft.com/office/drawing/2014/main" id="{C9BCF000-ABA7-3F9C-48AE-02C319B8C8F5}"/>
                  </a:ext>
                </a:extLst>
              </p:cNvPr>
              <p:cNvPicPr/>
              <p:nvPr/>
            </p:nvPicPr>
            <p:blipFill>
              <a:blip r:embed="rId5"/>
              <a:stretch>
                <a:fillRect/>
              </a:stretch>
            </p:blipFill>
            <p:spPr>
              <a:xfrm>
                <a:off x="211680" y="2169360"/>
                <a:ext cx="11887920" cy="407376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5"/>
          <p:cNvSpPr txBox="1"/>
          <p:nvPr/>
        </p:nvSpPr>
        <p:spPr>
          <a:xfrm>
            <a:off x="297891" y="231986"/>
            <a:ext cx="8668385" cy="1602090"/>
          </a:xfrm>
          <a:prstGeom prst="rect">
            <a:avLst/>
          </a:prstGeom>
          <a:noFill/>
          <a:ln>
            <a:noFill/>
          </a:ln>
        </p:spPr>
        <p:txBody>
          <a:bodyPr spcFirstLastPara="1" wrap="square" lIns="0" tIns="12050" rIns="0" bIns="0" anchor="t" anchorCtr="0">
            <a:spAutoFit/>
          </a:bodyPr>
          <a:lstStyle/>
          <a:p>
            <a:pPr marL="165100" marR="2617470" lvl="0" indent="20954" algn="l" rtl="0">
              <a:lnSpc>
                <a:spcPct val="109300"/>
              </a:lnSpc>
              <a:spcBef>
                <a:spcPts val="0"/>
              </a:spcBef>
              <a:spcAft>
                <a:spcPts val="0"/>
              </a:spcAft>
              <a:buClr>
                <a:srgbClr val="000000"/>
              </a:buClr>
              <a:buSzPts val="2400"/>
              <a:buFont typeface="Arial"/>
              <a:buNone/>
            </a:pPr>
            <a:r>
              <a:rPr lang="en-US" sz="2400" b="1" i="0" u="none" strike="noStrike" cap="none" dirty="0">
                <a:solidFill>
                  <a:srgbClr val="2E5496"/>
                </a:solidFill>
                <a:latin typeface="Calibri"/>
                <a:ea typeface="Calibri"/>
                <a:cs typeface="Calibri"/>
                <a:sym typeface="Calibri"/>
              </a:rPr>
              <a:t>Graph Theory</a:t>
            </a:r>
            <a:r>
              <a:rPr lang="en-US" sz="2400" b="1" dirty="0">
                <a:solidFill>
                  <a:srgbClr val="2E5496"/>
                </a:solidFill>
                <a:latin typeface="Calibri"/>
                <a:ea typeface="Calibri"/>
                <a:cs typeface="Calibri"/>
                <a:sym typeface="Calibri"/>
              </a:rPr>
              <a:t> and its </a:t>
            </a:r>
            <a:r>
              <a:rPr lang="en-US" sz="2400" b="1" i="0" u="none" strike="noStrike" cap="none" dirty="0">
                <a:solidFill>
                  <a:srgbClr val="2E5496"/>
                </a:solidFill>
                <a:latin typeface="Calibri"/>
                <a:ea typeface="Calibri"/>
                <a:cs typeface="Calibri"/>
                <a:sym typeface="Calibri"/>
              </a:rPr>
              <a:t>Applications </a:t>
            </a:r>
            <a:endParaRPr lang="en-US" sz="2400" b="1" i="0" u="none" strike="noStrike" cap="none" dirty="0">
              <a:solidFill>
                <a:srgbClr val="C55A11"/>
              </a:solidFill>
              <a:latin typeface="Calibri"/>
              <a:ea typeface="Calibri"/>
              <a:cs typeface="Calibri"/>
              <a:sym typeface="Calibri"/>
            </a:endParaRPr>
          </a:p>
          <a:p>
            <a:pPr marL="165100" marR="2617470" indent="20954">
              <a:lnSpc>
                <a:spcPct val="109300"/>
              </a:lnSpc>
              <a:buSzPts val="2400"/>
            </a:pPr>
            <a:r>
              <a:rPr lang="en-US" sz="2400" b="1" i="0" u="none" strike="noStrike" cap="none" dirty="0">
                <a:solidFill>
                  <a:srgbClr val="C55A11"/>
                </a:solidFill>
                <a:latin typeface="Calibri"/>
                <a:ea typeface="Calibri"/>
                <a:cs typeface="Calibri"/>
                <a:sym typeface="Calibri"/>
              </a:rPr>
              <a:t>Some Properties of Trees</a:t>
            </a:r>
            <a:endParaRPr lang="en-US"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30"/>
              </a:spcBef>
              <a:spcAft>
                <a:spcPts val="0"/>
              </a:spcAft>
              <a:buClr>
                <a:srgbClr val="000000"/>
              </a:buClr>
              <a:buSzPts val="2700"/>
              <a:buFont typeface="Arial"/>
              <a:buNone/>
            </a:pPr>
            <a:endParaRPr sz="27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2400"/>
              <a:buFont typeface="Arial"/>
              <a:buNone/>
            </a:pPr>
            <a:r>
              <a:rPr lang="en-US" sz="2400" i="0" u="none" strike="noStrike" cap="none" dirty="0">
                <a:solidFill>
                  <a:schemeClr val="tx1"/>
                </a:solidFill>
                <a:latin typeface="Calibri"/>
                <a:ea typeface="Calibri"/>
                <a:cs typeface="Calibri"/>
                <a:sym typeface="Calibri"/>
              </a:rPr>
              <a:t>Let F = (V,E) be a forest of seven trees where |E| = 40 Determine |V|</a:t>
            </a:r>
            <a:endParaRPr sz="2400" i="0" u="none" strike="noStrike" cap="none" dirty="0">
              <a:solidFill>
                <a:schemeClr val="tx1"/>
              </a:solidFill>
              <a:latin typeface="Calibri"/>
              <a:ea typeface="Calibri"/>
              <a:cs typeface="Calibri"/>
              <a:sym typeface="Calibri"/>
            </a:endParaRPr>
          </a:p>
        </p:txBody>
      </p:sp>
      <p:pic>
        <p:nvPicPr>
          <p:cNvPr id="196" name="Google Shape;196;p15"/>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4E344242-640F-834F-BD2D-3F02E04514F1}"/>
                  </a:ext>
                </a:extLst>
              </p14:cNvPr>
              <p14:cNvContentPartPr/>
              <p14:nvPr/>
            </p14:nvContentPartPr>
            <p14:xfrm>
              <a:off x="208440" y="2168640"/>
              <a:ext cx="10218240" cy="4245480"/>
            </p14:xfrm>
          </p:contentPart>
        </mc:Choice>
        <mc:Fallback xmlns="">
          <p:pic>
            <p:nvPicPr>
              <p:cNvPr id="2" name="Ink 1">
                <a:extLst>
                  <a:ext uri="{FF2B5EF4-FFF2-40B4-BE49-F238E27FC236}">
                    <a16:creationId xmlns:a16="http://schemas.microsoft.com/office/drawing/2014/main" id="{4E344242-640F-834F-BD2D-3F02E04514F1}"/>
                  </a:ext>
                </a:extLst>
              </p:cNvPr>
              <p:cNvPicPr/>
              <p:nvPr/>
            </p:nvPicPr>
            <p:blipFill>
              <a:blip r:embed="rId5"/>
              <a:stretch>
                <a:fillRect/>
              </a:stretch>
            </p:blipFill>
            <p:spPr>
              <a:xfrm>
                <a:off x="199080" y="2159280"/>
                <a:ext cx="10236960" cy="42642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p:nvPr/>
        </p:nvSpPr>
        <p:spPr>
          <a:xfrm>
            <a:off x="297891" y="231986"/>
            <a:ext cx="9991418" cy="1682946"/>
          </a:xfrm>
          <a:prstGeom prst="rect">
            <a:avLst/>
          </a:prstGeom>
          <a:noFill/>
          <a:ln>
            <a:noFill/>
          </a:ln>
        </p:spPr>
        <p:txBody>
          <a:bodyPr spcFirstLastPara="1" wrap="square" lIns="0" tIns="12050" rIns="0" bIns="0" anchor="t" anchorCtr="0">
            <a:spAutoFit/>
          </a:bodyPr>
          <a:lstStyle/>
          <a:p>
            <a:pPr marL="165100" marR="3803015" lvl="0" indent="20954" algn="l" rtl="0">
              <a:lnSpc>
                <a:spcPct val="109300"/>
              </a:lnSpc>
              <a:spcBef>
                <a:spcPts val="0"/>
              </a:spcBef>
              <a:spcAft>
                <a:spcPts val="0"/>
              </a:spcAft>
              <a:buClr>
                <a:srgbClr val="000000"/>
              </a:buClr>
              <a:buSzPts val="2400"/>
              <a:buFont typeface="Arial"/>
              <a:buNone/>
            </a:pPr>
            <a:r>
              <a:rPr lang="en-US" sz="2400" b="1" i="0" u="none" strike="noStrike" cap="none" dirty="0">
                <a:solidFill>
                  <a:srgbClr val="2E5496"/>
                </a:solidFill>
                <a:latin typeface="Calibri"/>
                <a:ea typeface="Calibri"/>
                <a:cs typeface="Calibri"/>
                <a:sym typeface="Calibri"/>
              </a:rPr>
              <a:t>Graph Theory</a:t>
            </a:r>
            <a:r>
              <a:rPr lang="en-US" sz="2400" b="1" dirty="0">
                <a:solidFill>
                  <a:srgbClr val="2E5496"/>
                </a:solidFill>
                <a:latin typeface="Calibri"/>
                <a:ea typeface="Calibri"/>
                <a:cs typeface="Calibri"/>
                <a:sym typeface="Calibri"/>
              </a:rPr>
              <a:t> and its </a:t>
            </a:r>
            <a:r>
              <a:rPr lang="en-US" sz="2400" b="1" i="0" u="none" strike="noStrike" cap="none" dirty="0">
                <a:solidFill>
                  <a:srgbClr val="2E5496"/>
                </a:solidFill>
                <a:latin typeface="Calibri"/>
                <a:ea typeface="Calibri"/>
                <a:cs typeface="Calibri"/>
                <a:sym typeface="Calibri"/>
              </a:rPr>
              <a:t>Applications </a:t>
            </a:r>
          </a:p>
          <a:p>
            <a:pPr marL="165100" marR="5440680" lvl="0" indent="20953" algn="l" rtl="0">
              <a:lnSpc>
                <a:spcPct val="1093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Some Properties of Trees</a:t>
            </a:r>
            <a:endParaRPr lang="en-US"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55"/>
              </a:spcBef>
              <a:spcAft>
                <a:spcPts val="0"/>
              </a:spcAft>
              <a:buClr>
                <a:srgbClr val="000000"/>
              </a:buClr>
              <a:buSzPts val="2950"/>
              <a:buFont typeface="Arial"/>
              <a:buNone/>
            </a:pPr>
            <a:endParaRPr sz="2950" b="0" i="0" u="none" strike="noStrike" cap="none" dirty="0">
              <a:solidFill>
                <a:srgbClr val="000000"/>
              </a:solidFill>
              <a:latin typeface="Calibri"/>
              <a:ea typeface="Calibri"/>
              <a:cs typeface="Calibri"/>
              <a:sym typeface="Calibri"/>
            </a:endParaRPr>
          </a:p>
          <a:p>
            <a:pPr marL="12700" marR="5080" lvl="0" indent="0" algn="l" rtl="0">
              <a:lnSpc>
                <a:spcPct val="107916"/>
              </a:lnSpc>
              <a:spcBef>
                <a:spcPts val="0"/>
              </a:spcBef>
              <a:spcAft>
                <a:spcPts val="0"/>
              </a:spcAft>
              <a:buClr>
                <a:srgbClr val="000000"/>
              </a:buClr>
              <a:buSzPts val="2400"/>
              <a:buFont typeface="Arial"/>
              <a:buNone/>
            </a:pPr>
            <a:r>
              <a:rPr lang="en-US" sz="2400" i="0" u="none" strike="noStrike" cap="none" dirty="0">
                <a:solidFill>
                  <a:schemeClr val="tx1"/>
                </a:solidFill>
                <a:latin typeface="Calibri"/>
                <a:ea typeface="Calibri"/>
                <a:cs typeface="Calibri"/>
                <a:sym typeface="Calibri"/>
              </a:rPr>
              <a:t>Let F=	(V,E) be a forest with |V</a:t>
            </a:r>
            <a:r>
              <a:rPr lang="en-US" sz="2400" dirty="0">
                <a:solidFill>
                  <a:schemeClr val="tx1"/>
                </a:solidFill>
                <a:latin typeface="Calibri"/>
                <a:ea typeface="Calibri"/>
                <a:cs typeface="Calibri"/>
                <a:sym typeface="Calibri"/>
              </a:rPr>
              <a:t>|=62</a:t>
            </a:r>
            <a:r>
              <a:rPr lang="en-US" sz="2400" i="0" u="none" strike="noStrike" cap="none" dirty="0">
                <a:solidFill>
                  <a:schemeClr val="tx1"/>
                </a:solidFill>
                <a:latin typeface="Calibri"/>
                <a:ea typeface="Calibri"/>
                <a:cs typeface="Calibri"/>
                <a:sym typeface="Calibri"/>
              </a:rPr>
              <a:t>	and |E|=51, how</a:t>
            </a:r>
            <a:r>
              <a:rPr lang="en-US" sz="2400" dirty="0">
                <a:solidFill>
                  <a:schemeClr val="tx1"/>
                </a:solidFill>
                <a:latin typeface="Calibri"/>
                <a:ea typeface="Calibri"/>
                <a:cs typeface="Calibri"/>
                <a:sym typeface="Calibri"/>
              </a:rPr>
              <a:t> </a:t>
            </a:r>
            <a:r>
              <a:rPr lang="en-US" sz="2400" i="0" u="none" strike="noStrike" cap="none" dirty="0">
                <a:solidFill>
                  <a:schemeClr val="tx1"/>
                </a:solidFill>
                <a:latin typeface="Calibri"/>
                <a:ea typeface="Calibri"/>
                <a:cs typeface="Calibri"/>
                <a:sym typeface="Calibri"/>
              </a:rPr>
              <a:t>many</a:t>
            </a:r>
            <a:r>
              <a:rPr lang="en-US" sz="2400" dirty="0">
                <a:solidFill>
                  <a:schemeClr val="tx1"/>
                </a:solidFill>
                <a:latin typeface="Calibri"/>
                <a:ea typeface="Calibri"/>
                <a:cs typeface="Calibri"/>
                <a:sym typeface="Calibri"/>
              </a:rPr>
              <a:t> </a:t>
            </a:r>
            <a:r>
              <a:rPr lang="en-US" sz="2400" i="0" u="none" strike="noStrike" cap="none" dirty="0">
                <a:solidFill>
                  <a:schemeClr val="tx1"/>
                </a:solidFill>
                <a:latin typeface="Calibri"/>
                <a:ea typeface="Calibri"/>
                <a:cs typeface="Calibri"/>
                <a:sym typeface="Calibri"/>
              </a:rPr>
              <a:t>trees  determine F.</a:t>
            </a:r>
            <a:endParaRPr sz="2400" i="0" u="none" strike="noStrike" cap="none" dirty="0">
              <a:solidFill>
                <a:schemeClr val="tx1"/>
              </a:solidFill>
              <a:latin typeface="Calibri"/>
              <a:ea typeface="Calibri"/>
              <a:cs typeface="Calibri"/>
              <a:sym typeface="Calibri"/>
            </a:endParaRPr>
          </a:p>
        </p:txBody>
      </p:sp>
      <p:pic>
        <p:nvPicPr>
          <p:cNvPr id="202" name="Google Shape;202;p16"/>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A763615-F28A-6AD2-85A6-367B7B293E6D}"/>
                  </a:ext>
                </a:extLst>
              </p14:cNvPr>
              <p14:cNvContentPartPr/>
              <p14:nvPr/>
            </p14:nvContentPartPr>
            <p14:xfrm>
              <a:off x="3898800" y="1881000"/>
              <a:ext cx="5979960" cy="1633320"/>
            </p14:xfrm>
          </p:contentPart>
        </mc:Choice>
        <mc:Fallback xmlns="">
          <p:pic>
            <p:nvPicPr>
              <p:cNvPr id="2" name="Ink 1">
                <a:extLst>
                  <a:ext uri="{FF2B5EF4-FFF2-40B4-BE49-F238E27FC236}">
                    <a16:creationId xmlns:a16="http://schemas.microsoft.com/office/drawing/2014/main" id="{0A763615-F28A-6AD2-85A6-367B7B293E6D}"/>
                  </a:ext>
                </a:extLst>
              </p:cNvPr>
              <p:cNvPicPr/>
              <p:nvPr/>
            </p:nvPicPr>
            <p:blipFill>
              <a:blip r:embed="rId5"/>
              <a:stretch>
                <a:fillRect/>
              </a:stretch>
            </p:blipFill>
            <p:spPr>
              <a:xfrm>
                <a:off x="3889440" y="1871640"/>
                <a:ext cx="5998680" cy="165204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17"/>
          <p:cNvSpPr txBox="1">
            <a:spLocks noGrp="1"/>
          </p:cNvSpPr>
          <p:nvPr>
            <p:ph type="title"/>
          </p:nvPr>
        </p:nvSpPr>
        <p:spPr>
          <a:xfrm>
            <a:off x="450595" y="231986"/>
            <a:ext cx="5902325" cy="1219806"/>
          </a:xfrm>
          <a:prstGeom prst="rect">
            <a:avLst/>
          </a:prstGeom>
          <a:noFill/>
          <a:ln>
            <a:noFill/>
          </a:ln>
        </p:spPr>
        <p:txBody>
          <a:bodyPr spcFirstLastPara="1" wrap="square" lIns="0" tIns="12050" rIns="0" bIns="0" anchor="t" anchorCtr="0">
            <a:spAutoFit/>
          </a:bodyPr>
          <a:lstStyle/>
          <a:p>
            <a:pPr marL="12700" marR="5080" indent="20955">
              <a:lnSpc>
                <a:spcPct val="109300"/>
              </a:lnSpc>
            </a:pPr>
            <a:r>
              <a:rPr lang="en-US" sz="2400" dirty="0">
                <a:solidFill>
                  <a:srgbClr val="2E5496"/>
                </a:solidFill>
              </a:rPr>
              <a:t>Graph Theory and its Applications</a:t>
            </a:r>
            <a:br>
              <a:rPr lang="en-US" sz="2400" dirty="0">
                <a:solidFill>
                  <a:srgbClr val="2E5496"/>
                </a:solidFill>
              </a:rPr>
            </a:br>
            <a:r>
              <a:rPr lang="en-US" sz="2400" dirty="0"/>
              <a:t>Trees</a:t>
            </a:r>
            <a:br>
              <a:rPr lang="en-US" sz="2400" b="0" dirty="0">
                <a:solidFill>
                  <a:srgbClr val="000000"/>
                </a:solidFill>
              </a:rPr>
            </a:br>
            <a:endParaRPr sz="2400" dirty="0"/>
          </a:p>
        </p:txBody>
      </p:sp>
      <p:sp>
        <p:nvSpPr>
          <p:cNvPr id="208" name="Google Shape;208;p1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17"/>
          <p:cNvSpPr txBox="1"/>
          <p:nvPr/>
        </p:nvSpPr>
        <p:spPr>
          <a:xfrm>
            <a:off x="297891" y="1306492"/>
            <a:ext cx="10166909" cy="4528735"/>
          </a:xfrm>
          <a:prstGeom prst="rect">
            <a:avLst/>
          </a:prstGeom>
          <a:noFill/>
          <a:ln>
            <a:noFill/>
          </a:ln>
        </p:spPr>
        <p:txBody>
          <a:bodyPr spcFirstLastPara="1" wrap="square" lIns="0" tIns="1416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Calibri"/>
                <a:ea typeface="Calibri"/>
                <a:cs typeface="Calibri"/>
                <a:sym typeface="Calibri"/>
              </a:rPr>
              <a:t>Minimum Spanning Tree</a:t>
            </a:r>
            <a:endParaRPr sz="3200" b="0" i="0" u="none" strike="noStrike" cap="none" dirty="0">
              <a:solidFill>
                <a:schemeClr val="tx1"/>
              </a:solidFill>
              <a:latin typeface="Calibri"/>
              <a:ea typeface="Calibri"/>
              <a:cs typeface="Calibri"/>
              <a:sym typeface="Calibri"/>
            </a:endParaRPr>
          </a:p>
          <a:p>
            <a:pPr marL="355600" marR="5080" lvl="0" indent="-342900" algn="just" rtl="0">
              <a:lnSpc>
                <a:spcPct val="90100"/>
              </a:lnSpc>
              <a:spcBef>
                <a:spcPts val="1050"/>
              </a:spcBef>
              <a:spcAft>
                <a:spcPts val="0"/>
              </a:spcAft>
              <a:buClr>
                <a:srgbClr val="2E5496"/>
              </a:buClr>
              <a:buSzPts val="2300"/>
              <a:buFont typeface="Wingdings" panose="05000000000000000000" pitchFamily="2" charset="2"/>
              <a:buChar char="ü"/>
            </a:pPr>
            <a:r>
              <a:rPr lang="en-US" sz="2400" b="0" i="0" u="none" strike="noStrike" cap="none" dirty="0">
                <a:solidFill>
                  <a:schemeClr val="tx1"/>
                </a:solidFill>
                <a:latin typeface="Calibri"/>
                <a:ea typeface="Calibri"/>
                <a:cs typeface="Calibri"/>
                <a:sym typeface="Calibri"/>
              </a:rPr>
              <a:t>Let G(V,E) be a graph and there is a weight/cost associated with each edge of G. Then G is  called a </a:t>
            </a:r>
            <a:r>
              <a:rPr lang="en-US" sz="2400" b="1" i="0" u="none" strike="noStrike" cap="none" dirty="0">
                <a:solidFill>
                  <a:schemeClr val="tx1"/>
                </a:solidFill>
                <a:latin typeface="Calibri"/>
                <a:ea typeface="Calibri"/>
                <a:cs typeface="Calibri"/>
                <a:sym typeface="Calibri"/>
              </a:rPr>
              <a:t>weighted graph </a:t>
            </a:r>
            <a:r>
              <a:rPr lang="en-US" sz="2400" b="0" i="0" u="none" strike="noStrike" cap="none" dirty="0">
                <a:solidFill>
                  <a:schemeClr val="tx1"/>
                </a:solidFill>
                <a:latin typeface="Calibri"/>
                <a:ea typeface="Calibri"/>
                <a:cs typeface="Calibri"/>
                <a:sym typeface="Calibri"/>
              </a:rPr>
              <a:t>and the positive real number associated with an edge e is called  the weight of the edge e.</a:t>
            </a:r>
          </a:p>
          <a:p>
            <a:pPr marL="241300" marR="5080" lvl="0" indent="-228600" algn="just" rtl="0">
              <a:lnSpc>
                <a:spcPct val="90100"/>
              </a:lnSpc>
              <a:spcBef>
                <a:spcPts val="1050"/>
              </a:spcBef>
              <a:spcAft>
                <a:spcPts val="0"/>
              </a:spcAft>
              <a:buClr>
                <a:srgbClr val="2E5496"/>
              </a:buClr>
              <a:buSzPts val="2300"/>
              <a:buFont typeface="Noto Sans Symbols"/>
              <a:buChar char="⮚"/>
            </a:pPr>
            <a:endParaRPr sz="2400" b="0" i="0" u="none" strike="noStrike" cap="none" dirty="0">
              <a:solidFill>
                <a:schemeClr val="tx1"/>
              </a:solidFill>
              <a:latin typeface="Calibri"/>
              <a:ea typeface="Calibri"/>
              <a:cs typeface="Calibri"/>
              <a:sym typeface="Calibri"/>
            </a:endParaRPr>
          </a:p>
          <a:p>
            <a:pPr marL="355600" marR="6350" lvl="0" indent="-342900" algn="just" rtl="0">
              <a:lnSpc>
                <a:spcPct val="107916"/>
              </a:lnSpc>
              <a:spcBef>
                <a:spcPts val="1035"/>
              </a:spcBef>
              <a:spcAft>
                <a:spcPts val="0"/>
              </a:spcAft>
              <a:buClr>
                <a:srgbClr val="2E5496"/>
              </a:buClr>
              <a:buSzPts val="2300"/>
              <a:buFont typeface="Wingdings" panose="05000000000000000000" pitchFamily="2" charset="2"/>
              <a:buChar char="ü"/>
            </a:pPr>
            <a:r>
              <a:rPr lang="en-US" sz="2400" b="0" i="0" u="none" strike="noStrike" cap="none" dirty="0">
                <a:solidFill>
                  <a:schemeClr val="tx1"/>
                </a:solidFill>
                <a:latin typeface="Calibri"/>
                <a:ea typeface="Calibri"/>
                <a:cs typeface="Calibri"/>
                <a:sym typeface="Calibri"/>
              </a:rPr>
              <a:t>Let T be a </a:t>
            </a:r>
            <a:r>
              <a:rPr lang="en-US" sz="2400" b="1" i="0" u="none" strike="noStrike" cap="none" dirty="0">
                <a:solidFill>
                  <a:schemeClr val="tx1"/>
                </a:solidFill>
                <a:latin typeface="Calibri"/>
                <a:ea typeface="Calibri"/>
                <a:cs typeface="Calibri"/>
                <a:sym typeface="Calibri"/>
              </a:rPr>
              <a:t>spanning tree </a:t>
            </a:r>
            <a:r>
              <a:rPr lang="en-US" sz="2400" b="0" i="0" u="none" strike="noStrike" cap="none" dirty="0">
                <a:solidFill>
                  <a:schemeClr val="tx1"/>
                </a:solidFill>
                <a:latin typeface="Calibri"/>
                <a:ea typeface="Calibri"/>
                <a:cs typeface="Calibri"/>
                <a:sym typeface="Calibri"/>
              </a:rPr>
              <a:t>of this graph G. The sum of all weights of all the branches is called  the weight of tree T.</a:t>
            </a:r>
          </a:p>
          <a:p>
            <a:pPr marL="241300" marR="6350" lvl="0" indent="-228600" algn="just" rtl="0">
              <a:lnSpc>
                <a:spcPct val="107916"/>
              </a:lnSpc>
              <a:spcBef>
                <a:spcPts val="1035"/>
              </a:spcBef>
              <a:spcAft>
                <a:spcPts val="0"/>
              </a:spcAft>
              <a:buClr>
                <a:srgbClr val="2E5496"/>
              </a:buClr>
              <a:buSzPts val="2300"/>
              <a:buFont typeface="Noto Sans Symbols"/>
              <a:buChar char="⮚"/>
            </a:pPr>
            <a:endParaRPr sz="2400" b="0" i="0" u="none" strike="noStrike" cap="none" dirty="0">
              <a:solidFill>
                <a:schemeClr val="tx1"/>
              </a:solidFill>
              <a:latin typeface="Calibri"/>
              <a:ea typeface="Calibri"/>
              <a:cs typeface="Calibri"/>
              <a:sym typeface="Calibri"/>
            </a:endParaRPr>
          </a:p>
          <a:p>
            <a:pPr marL="354966" marR="0" lvl="0" indent="-342900" algn="just" rtl="0">
              <a:lnSpc>
                <a:spcPct val="100000"/>
              </a:lnSpc>
              <a:spcBef>
                <a:spcPts val="675"/>
              </a:spcBef>
              <a:spcAft>
                <a:spcPts val="0"/>
              </a:spcAft>
              <a:buClr>
                <a:srgbClr val="2E5496"/>
              </a:buClr>
              <a:buSzPts val="2300"/>
              <a:buFont typeface="Wingdings" panose="05000000000000000000" pitchFamily="2" charset="2"/>
              <a:buChar char="ü"/>
            </a:pPr>
            <a:r>
              <a:rPr lang="en-US" sz="2400" b="0" i="0" u="none" strike="noStrike" cap="none" dirty="0">
                <a:solidFill>
                  <a:schemeClr val="tx1"/>
                </a:solidFill>
                <a:latin typeface="Calibri"/>
                <a:ea typeface="Calibri"/>
                <a:cs typeface="Calibri"/>
                <a:sym typeface="Calibri"/>
              </a:rPr>
              <a:t>A spanning tree whose </a:t>
            </a:r>
            <a:r>
              <a:rPr lang="en-US" sz="2400" b="1" i="0" u="none" strike="noStrike" cap="none" dirty="0">
                <a:solidFill>
                  <a:schemeClr val="tx1"/>
                </a:solidFill>
                <a:latin typeface="Calibri"/>
                <a:ea typeface="Calibri"/>
                <a:cs typeface="Calibri"/>
                <a:sym typeface="Calibri"/>
              </a:rPr>
              <a:t>weight is the least </a:t>
            </a:r>
            <a:r>
              <a:rPr lang="en-US" sz="2400" b="0" i="0" u="none" strike="noStrike" cap="none" dirty="0">
                <a:solidFill>
                  <a:schemeClr val="tx1"/>
                </a:solidFill>
                <a:latin typeface="Calibri"/>
                <a:ea typeface="Calibri"/>
                <a:cs typeface="Calibri"/>
                <a:sym typeface="Calibri"/>
              </a:rPr>
              <a:t>is called a Minimal Spanning Tree(MST) of the graph.</a:t>
            </a:r>
            <a:endParaRPr sz="2400" b="0" i="0" u="none" strike="noStrike" cap="none" dirty="0">
              <a:solidFill>
                <a:schemeClr val="tx1"/>
              </a:solidFill>
              <a:latin typeface="Calibri"/>
              <a:ea typeface="Calibri"/>
              <a:cs typeface="Calibri"/>
              <a:sym typeface="Calibri"/>
            </a:endParaRPr>
          </a:p>
        </p:txBody>
      </p:sp>
      <p:pic>
        <p:nvPicPr>
          <p:cNvPr id="210" name="Google Shape;210;p17"/>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extLst>
      <p:ext uri="{BB962C8B-B14F-4D97-AF65-F5344CB8AC3E}">
        <p14:creationId xmlns:p14="http://schemas.microsoft.com/office/powerpoint/2010/main" val="233493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17"/>
          <p:cNvSpPr txBox="1">
            <a:spLocks noGrp="1"/>
          </p:cNvSpPr>
          <p:nvPr>
            <p:ph type="title"/>
          </p:nvPr>
        </p:nvSpPr>
        <p:spPr>
          <a:xfrm>
            <a:off x="450595" y="231986"/>
            <a:ext cx="5902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Trees</a:t>
            </a:r>
            <a:endParaRPr sz="2400" dirty="0"/>
          </a:p>
        </p:txBody>
      </p:sp>
      <p:sp>
        <p:nvSpPr>
          <p:cNvPr id="208" name="Google Shape;208;p1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17"/>
          <p:cNvSpPr txBox="1"/>
          <p:nvPr/>
        </p:nvSpPr>
        <p:spPr>
          <a:xfrm>
            <a:off x="297891" y="1306492"/>
            <a:ext cx="11462385" cy="2674445"/>
          </a:xfrm>
          <a:prstGeom prst="rect">
            <a:avLst/>
          </a:prstGeom>
          <a:noFill/>
          <a:ln>
            <a:noFill/>
          </a:ln>
        </p:spPr>
        <p:txBody>
          <a:bodyPr spcFirstLastPara="1" wrap="square" lIns="0" tIns="1416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Calibri"/>
                <a:ea typeface="Calibri"/>
                <a:cs typeface="Calibri"/>
                <a:sym typeface="Calibri"/>
              </a:rPr>
              <a:t>Minimum Spanning Tree</a:t>
            </a:r>
            <a:endParaRPr sz="3200" b="0" i="0" u="none" strike="noStrike" cap="none" dirty="0">
              <a:solidFill>
                <a:schemeClr val="tx1"/>
              </a:solidFill>
              <a:latin typeface="Calibri"/>
              <a:ea typeface="Calibri"/>
              <a:cs typeface="Calibri"/>
              <a:sym typeface="Calibri"/>
            </a:endParaRPr>
          </a:p>
          <a:p>
            <a:pPr marL="354966" marR="0" lvl="0" indent="-342900" algn="just" rtl="0">
              <a:lnSpc>
                <a:spcPct val="100000"/>
              </a:lnSpc>
              <a:spcBef>
                <a:spcPts val="720"/>
              </a:spcBef>
              <a:spcAft>
                <a:spcPts val="0"/>
              </a:spcAft>
              <a:buClr>
                <a:srgbClr val="2E5496"/>
              </a:buClr>
              <a:buSzPts val="2300"/>
              <a:buFont typeface="Wingdings" panose="05000000000000000000" pitchFamily="2" charset="2"/>
              <a:buChar char="ü"/>
            </a:pPr>
            <a:r>
              <a:rPr lang="en-US" sz="2400" b="0" i="0" u="none" strike="noStrike" cap="none" dirty="0">
                <a:solidFill>
                  <a:schemeClr val="tx1"/>
                </a:solidFill>
                <a:latin typeface="Calibri"/>
                <a:ea typeface="Calibri"/>
                <a:cs typeface="Calibri"/>
                <a:sym typeface="Calibri"/>
              </a:rPr>
              <a:t>There are several methods of constructing Minimal Spanning Tree.</a:t>
            </a:r>
            <a:endParaRPr sz="2400" b="0" i="0" u="none" strike="noStrike" cap="none" dirty="0">
              <a:solidFill>
                <a:schemeClr val="tx1"/>
              </a:solidFill>
              <a:latin typeface="Calibri"/>
              <a:ea typeface="Calibri"/>
              <a:cs typeface="Calibri"/>
              <a:sym typeface="Calibri"/>
            </a:endParaRPr>
          </a:p>
          <a:p>
            <a:pPr marL="812166" marR="0" lvl="1" indent="-342900" algn="l" rtl="0">
              <a:lnSpc>
                <a:spcPct val="100000"/>
              </a:lnSpc>
              <a:spcBef>
                <a:spcPts val="204"/>
              </a:spcBef>
              <a:spcAft>
                <a:spcPts val="0"/>
              </a:spcAft>
              <a:buClr>
                <a:srgbClr val="2E5496"/>
              </a:buClr>
              <a:buSzPts val="2300"/>
              <a:buFont typeface="Wingdings" panose="05000000000000000000" pitchFamily="2" charset="2"/>
              <a:buChar char="ü"/>
            </a:pPr>
            <a:r>
              <a:rPr lang="en-US" sz="2400" b="0" i="0" u="none" strike="noStrike" cap="none" dirty="0">
                <a:solidFill>
                  <a:schemeClr val="tx1"/>
                </a:solidFill>
                <a:latin typeface="Calibri"/>
                <a:ea typeface="Calibri"/>
                <a:cs typeface="Calibri"/>
                <a:sym typeface="Calibri"/>
              </a:rPr>
              <a:t>Kruskal’s Algorithm</a:t>
            </a:r>
            <a:endParaRPr sz="2400" b="0" i="0" u="none" strike="noStrike" cap="none" dirty="0">
              <a:solidFill>
                <a:schemeClr val="tx1"/>
              </a:solidFill>
              <a:latin typeface="Calibri"/>
              <a:ea typeface="Calibri"/>
              <a:cs typeface="Calibri"/>
              <a:sym typeface="Calibri"/>
            </a:endParaRPr>
          </a:p>
          <a:p>
            <a:pPr marL="812166" marR="0" lvl="1" indent="-342900" algn="l" rtl="0">
              <a:lnSpc>
                <a:spcPct val="100000"/>
              </a:lnSpc>
              <a:spcBef>
                <a:spcPts val="215"/>
              </a:spcBef>
              <a:spcAft>
                <a:spcPts val="0"/>
              </a:spcAft>
              <a:buClr>
                <a:srgbClr val="2E5496"/>
              </a:buClr>
              <a:buSzPts val="2300"/>
              <a:buFont typeface="Wingdings" panose="05000000000000000000" pitchFamily="2" charset="2"/>
              <a:buChar char="ü"/>
            </a:pPr>
            <a:r>
              <a:rPr lang="en-US" sz="2400" b="0" i="0" u="none" strike="noStrike" cap="none" dirty="0">
                <a:solidFill>
                  <a:schemeClr val="tx1"/>
                </a:solidFill>
                <a:latin typeface="Calibri"/>
                <a:ea typeface="Calibri"/>
                <a:cs typeface="Calibri"/>
                <a:sym typeface="Calibri"/>
              </a:rPr>
              <a:t>Prim’s Algorithm</a:t>
            </a:r>
            <a:endParaRPr sz="2400" b="0" i="0" u="none" strike="noStrike" cap="none" dirty="0">
              <a:solidFill>
                <a:schemeClr val="tx1"/>
              </a:solidFill>
              <a:latin typeface="Calibri"/>
              <a:ea typeface="Calibri"/>
              <a:cs typeface="Calibri"/>
              <a:sym typeface="Calibri"/>
            </a:endParaRPr>
          </a:p>
          <a:p>
            <a:pPr marL="812166" marR="0" lvl="1" indent="-342900" algn="l" rtl="0">
              <a:lnSpc>
                <a:spcPct val="100000"/>
              </a:lnSpc>
              <a:spcBef>
                <a:spcPts val="220"/>
              </a:spcBef>
              <a:spcAft>
                <a:spcPts val="0"/>
              </a:spcAft>
              <a:buClr>
                <a:srgbClr val="6F2F9F"/>
              </a:buClr>
              <a:buSzPts val="2300"/>
              <a:buFont typeface="Wingdings" panose="05000000000000000000" pitchFamily="2" charset="2"/>
              <a:buChar char="ü"/>
            </a:pPr>
            <a:r>
              <a:rPr lang="en-US" sz="2400" b="1" i="0" u="none" strike="noStrike" cap="none" dirty="0" err="1">
                <a:solidFill>
                  <a:schemeClr val="tx1"/>
                </a:solidFill>
                <a:latin typeface="Calibri"/>
                <a:ea typeface="Calibri"/>
                <a:cs typeface="Calibri"/>
                <a:sym typeface="Calibri"/>
              </a:rPr>
              <a:t>Boruvka’s</a:t>
            </a:r>
            <a:r>
              <a:rPr lang="en-US" sz="2400" b="1" i="0" u="none" strike="noStrike" cap="none" dirty="0">
                <a:solidFill>
                  <a:schemeClr val="tx1"/>
                </a:solidFill>
                <a:latin typeface="Calibri"/>
                <a:ea typeface="Calibri"/>
                <a:cs typeface="Calibri"/>
                <a:sym typeface="Calibri"/>
              </a:rPr>
              <a:t> Algorithm</a:t>
            </a:r>
            <a:endParaRPr sz="2400" b="0" i="0" u="none" strike="noStrike" cap="none" dirty="0">
              <a:solidFill>
                <a:schemeClr val="tx1"/>
              </a:solidFill>
              <a:latin typeface="Calibri"/>
              <a:ea typeface="Calibri"/>
              <a:cs typeface="Calibri"/>
              <a:sym typeface="Calibri"/>
            </a:endParaRPr>
          </a:p>
          <a:p>
            <a:pPr marL="812166" marR="0" lvl="1" indent="-342900" algn="l" rtl="0">
              <a:lnSpc>
                <a:spcPct val="100000"/>
              </a:lnSpc>
              <a:spcBef>
                <a:spcPts val="204"/>
              </a:spcBef>
              <a:spcAft>
                <a:spcPts val="0"/>
              </a:spcAft>
              <a:buClr>
                <a:srgbClr val="6F2F9F"/>
              </a:buClr>
              <a:buSzPts val="2300"/>
              <a:buFont typeface="Wingdings" panose="05000000000000000000" pitchFamily="2" charset="2"/>
              <a:buChar char="ü"/>
            </a:pPr>
            <a:r>
              <a:rPr lang="en-US" sz="2400" b="1" i="0" u="none" strike="noStrike" cap="none" dirty="0">
                <a:solidFill>
                  <a:schemeClr val="tx1"/>
                </a:solidFill>
                <a:latin typeface="Calibri"/>
                <a:ea typeface="Calibri"/>
                <a:cs typeface="Calibri"/>
                <a:sym typeface="Calibri"/>
              </a:rPr>
              <a:t>Reverse Delete Algorithm</a:t>
            </a:r>
            <a:endParaRPr sz="2400" b="0" i="0" u="none" strike="noStrike" cap="none" dirty="0">
              <a:solidFill>
                <a:schemeClr val="tx1"/>
              </a:solidFill>
              <a:latin typeface="Calibri"/>
              <a:ea typeface="Calibri"/>
              <a:cs typeface="Calibri"/>
              <a:sym typeface="Calibri"/>
            </a:endParaRPr>
          </a:p>
        </p:txBody>
      </p:sp>
      <p:pic>
        <p:nvPicPr>
          <p:cNvPr id="210" name="Google Shape;210;p17"/>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6855369"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 Apply </a:t>
            </a:r>
            <a:r>
              <a:rPr lang="en-US" sz="2400" dirty="0" err="1"/>
              <a:t>Bourvka’s</a:t>
            </a:r>
            <a:r>
              <a:rPr lang="en-US" sz="2400" dirty="0"/>
              <a:t> Algorithm</a:t>
            </a:r>
            <a:endParaRPr sz="2400" dirty="0"/>
          </a:p>
        </p:txBody>
      </p:sp>
      <p:sp>
        <p:nvSpPr>
          <p:cNvPr id="216" name="Google Shape;216;p18"/>
          <p:cNvSpPr/>
          <p:nvPr/>
        </p:nvSpPr>
        <p:spPr>
          <a:xfrm>
            <a:off x="174942" y="1209801"/>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C839D395-92B9-545D-EE65-F68DB089F4CA}"/>
              </a:ext>
            </a:extLst>
          </p:cNvPr>
          <p:cNvPicPr>
            <a:picLocks noChangeAspect="1"/>
          </p:cNvPicPr>
          <p:nvPr/>
        </p:nvPicPr>
        <p:blipFill>
          <a:blip r:embed="rId4"/>
          <a:stretch>
            <a:fillRect/>
          </a:stretch>
        </p:blipFill>
        <p:spPr>
          <a:xfrm>
            <a:off x="317922" y="1681775"/>
            <a:ext cx="6032810" cy="2902099"/>
          </a:xfrm>
          <a:prstGeom prst="rect">
            <a:avLst/>
          </a:prstGeom>
        </p:spPr>
      </p:pic>
      <p:pic>
        <p:nvPicPr>
          <p:cNvPr id="6" name="Picture 5">
            <a:extLst>
              <a:ext uri="{FF2B5EF4-FFF2-40B4-BE49-F238E27FC236}">
                <a16:creationId xmlns:a16="http://schemas.microsoft.com/office/drawing/2014/main" id="{EDAA35BD-16F2-EA83-2CDD-DC3E51E4E2D8}"/>
              </a:ext>
            </a:extLst>
          </p:cNvPr>
          <p:cNvPicPr>
            <a:picLocks noChangeAspect="1"/>
          </p:cNvPicPr>
          <p:nvPr/>
        </p:nvPicPr>
        <p:blipFill>
          <a:blip r:embed="rId5"/>
          <a:stretch>
            <a:fillRect/>
          </a:stretch>
        </p:blipFill>
        <p:spPr>
          <a:xfrm>
            <a:off x="6252574" y="1603017"/>
            <a:ext cx="5683542" cy="3573207"/>
          </a:xfrm>
          <a:prstGeom prst="rect">
            <a:avLst/>
          </a:prstGeom>
        </p:spPr>
      </p:pic>
      <p:sp>
        <p:nvSpPr>
          <p:cNvPr id="8" name="TextBox 7">
            <a:extLst>
              <a:ext uri="{FF2B5EF4-FFF2-40B4-BE49-F238E27FC236}">
                <a16:creationId xmlns:a16="http://schemas.microsoft.com/office/drawing/2014/main" id="{1A76FDD8-7468-4673-BD11-4A3E2F7EAC57}"/>
              </a:ext>
            </a:extLst>
          </p:cNvPr>
          <p:cNvSpPr txBox="1"/>
          <p:nvPr/>
        </p:nvSpPr>
        <p:spPr>
          <a:xfrm>
            <a:off x="2372676" y="5531340"/>
            <a:ext cx="6096000" cy="307777"/>
          </a:xfrm>
          <a:prstGeom prst="rect">
            <a:avLst/>
          </a:prstGeom>
          <a:noFill/>
        </p:spPr>
        <p:txBody>
          <a:bodyPr wrap="square">
            <a:spAutoFit/>
          </a:bodyPr>
          <a:lstStyle/>
          <a:p>
            <a:r>
              <a:rPr lang="en-IN"/>
              <a:t>https://www.geeksforgeeks.org/boruvkas-algorithm-greedy-algo-9/</a:t>
            </a: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F54AE918-6AAC-E7A4-BF87-B4D5C794EF74}"/>
                  </a:ext>
                </a:extLst>
              </p14:cNvPr>
              <p14:cNvContentPartPr/>
              <p14:nvPr/>
            </p14:nvContentPartPr>
            <p14:xfrm>
              <a:off x="723240" y="1616040"/>
              <a:ext cx="3075120" cy="1728000"/>
            </p14:xfrm>
          </p:contentPart>
        </mc:Choice>
        <mc:Fallback xmlns="">
          <p:pic>
            <p:nvPicPr>
              <p:cNvPr id="2" name="Ink 1">
                <a:extLst>
                  <a:ext uri="{FF2B5EF4-FFF2-40B4-BE49-F238E27FC236}">
                    <a16:creationId xmlns:a16="http://schemas.microsoft.com/office/drawing/2014/main" id="{F54AE918-6AAC-E7A4-BF87-B4D5C794EF74}"/>
                  </a:ext>
                </a:extLst>
              </p:cNvPr>
              <p:cNvPicPr/>
              <p:nvPr/>
            </p:nvPicPr>
            <p:blipFill>
              <a:blip r:embed="rId7"/>
              <a:stretch>
                <a:fillRect/>
              </a:stretch>
            </p:blipFill>
            <p:spPr>
              <a:xfrm>
                <a:off x="713880" y="1606680"/>
                <a:ext cx="3093840" cy="1746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C919B4EA-731D-D36D-7C51-E7B2A65C1BEB}"/>
                  </a:ext>
                </a:extLst>
              </p14:cNvPr>
              <p14:cNvContentPartPr/>
              <p14:nvPr/>
            </p14:nvContentPartPr>
            <p14:xfrm>
              <a:off x="50400" y="1455120"/>
              <a:ext cx="6418440" cy="3493800"/>
            </p14:xfrm>
          </p:contentPart>
        </mc:Choice>
        <mc:Fallback xmlns="">
          <p:pic>
            <p:nvPicPr>
              <p:cNvPr id="4" name="Ink 3">
                <a:extLst>
                  <a:ext uri="{FF2B5EF4-FFF2-40B4-BE49-F238E27FC236}">
                    <a16:creationId xmlns:a16="http://schemas.microsoft.com/office/drawing/2014/main" id="{C919B4EA-731D-D36D-7C51-E7B2A65C1BEB}"/>
                  </a:ext>
                </a:extLst>
              </p:cNvPr>
              <p:cNvPicPr/>
              <p:nvPr/>
            </p:nvPicPr>
            <p:blipFill>
              <a:blip r:embed="rId9"/>
              <a:stretch>
                <a:fillRect/>
              </a:stretch>
            </p:blipFill>
            <p:spPr>
              <a:xfrm>
                <a:off x="41040" y="1445760"/>
                <a:ext cx="6437160" cy="35125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18D9AB27-FC63-6A7E-F0EF-03BD1739CF72}"/>
                  </a:ext>
                </a:extLst>
              </p14:cNvPr>
              <p14:cNvContentPartPr/>
              <p14:nvPr/>
            </p14:nvContentPartPr>
            <p14:xfrm>
              <a:off x="295920" y="876240"/>
              <a:ext cx="11895480" cy="5319360"/>
            </p14:xfrm>
          </p:contentPart>
        </mc:Choice>
        <mc:Fallback xmlns="">
          <p:pic>
            <p:nvPicPr>
              <p:cNvPr id="2" name="Ink 1">
                <a:extLst>
                  <a:ext uri="{FF2B5EF4-FFF2-40B4-BE49-F238E27FC236}">
                    <a16:creationId xmlns:a16="http://schemas.microsoft.com/office/drawing/2014/main" id="{18D9AB27-FC63-6A7E-F0EF-03BD1739CF72}"/>
                  </a:ext>
                </a:extLst>
              </p:cNvPr>
              <p:cNvPicPr/>
              <p:nvPr/>
            </p:nvPicPr>
            <p:blipFill>
              <a:blip r:embed="rId3"/>
              <a:stretch>
                <a:fillRect/>
              </a:stretch>
            </p:blipFill>
            <p:spPr>
              <a:xfrm>
                <a:off x="286560" y="866880"/>
                <a:ext cx="11914200" cy="5338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5E83A86-7366-2FCC-8E59-4072015DAAB6}"/>
                  </a:ext>
                </a:extLst>
              </p14:cNvPr>
              <p14:cNvContentPartPr/>
              <p14:nvPr/>
            </p14:nvContentPartPr>
            <p14:xfrm>
              <a:off x="603000" y="1246680"/>
              <a:ext cx="6868080" cy="3592440"/>
            </p14:xfrm>
          </p:contentPart>
        </mc:Choice>
        <mc:Fallback xmlns="">
          <p:pic>
            <p:nvPicPr>
              <p:cNvPr id="3" name="Ink 2">
                <a:extLst>
                  <a:ext uri="{FF2B5EF4-FFF2-40B4-BE49-F238E27FC236}">
                    <a16:creationId xmlns:a16="http://schemas.microsoft.com/office/drawing/2014/main" id="{E5E83A86-7366-2FCC-8E59-4072015DAAB6}"/>
                  </a:ext>
                </a:extLst>
              </p:cNvPr>
              <p:cNvPicPr/>
              <p:nvPr/>
            </p:nvPicPr>
            <p:blipFill>
              <a:blip r:embed="rId5"/>
              <a:stretch>
                <a:fillRect/>
              </a:stretch>
            </p:blipFill>
            <p:spPr>
              <a:xfrm>
                <a:off x="593640" y="1237320"/>
                <a:ext cx="6886800" cy="3611160"/>
              </a:xfrm>
              <a:prstGeom prst="rect">
                <a:avLst/>
              </a:prstGeom>
            </p:spPr>
          </p:pic>
        </mc:Fallback>
      </mc:AlternateContent>
    </p:spTree>
    <p:extLst>
      <p:ext uri="{BB962C8B-B14F-4D97-AF65-F5344CB8AC3E}">
        <p14:creationId xmlns:p14="http://schemas.microsoft.com/office/powerpoint/2010/main" val="17261112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228CC45-CEB1-D559-01BF-8024784EBDDC}"/>
                  </a:ext>
                </a:extLst>
              </p14:cNvPr>
              <p14:cNvContentPartPr/>
              <p14:nvPr/>
            </p14:nvContentPartPr>
            <p14:xfrm>
              <a:off x="408240" y="884880"/>
              <a:ext cx="7676280" cy="5095440"/>
            </p14:xfrm>
          </p:contentPart>
        </mc:Choice>
        <mc:Fallback xmlns="">
          <p:pic>
            <p:nvPicPr>
              <p:cNvPr id="2" name="Ink 1">
                <a:extLst>
                  <a:ext uri="{FF2B5EF4-FFF2-40B4-BE49-F238E27FC236}">
                    <a16:creationId xmlns:a16="http://schemas.microsoft.com/office/drawing/2014/main" id="{8228CC45-CEB1-D559-01BF-8024784EBDDC}"/>
                  </a:ext>
                </a:extLst>
              </p:cNvPr>
              <p:cNvPicPr/>
              <p:nvPr/>
            </p:nvPicPr>
            <p:blipFill>
              <a:blip r:embed="rId3"/>
              <a:stretch>
                <a:fillRect/>
              </a:stretch>
            </p:blipFill>
            <p:spPr>
              <a:xfrm>
                <a:off x="398880" y="875520"/>
                <a:ext cx="7695000" cy="5114160"/>
              </a:xfrm>
              <a:prstGeom prst="rect">
                <a:avLst/>
              </a:prstGeom>
            </p:spPr>
          </p:pic>
        </mc:Fallback>
      </mc:AlternateContent>
      <p:grpSp>
        <p:nvGrpSpPr>
          <p:cNvPr id="10" name="Group 9">
            <a:extLst>
              <a:ext uri="{FF2B5EF4-FFF2-40B4-BE49-F238E27FC236}">
                <a16:creationId xmlns:a16="http://schemas.microsoft.com/office/drawing/2014/main" id="{4F951762-F2EA-D007-1B5D-8BD3F6ABD1B0}"/>
              </a:ext>
            </a:extLst>
          </p:cNvPr>
          <p:cNvGrpSpPr/>
          <p:nvPr/>
        </p:nvGrpSpPr>
        <p:grpSpPr>
          <a:xfrm>
            <a:off x="497177" y="369600"/>
            <a:ext cx="1575720" cy="544680"/>
            <a:chOff x="497177" y="369600"/>
            <a:chExt cx="1575720" cy="54468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Ink 2">
                  <a:extLst>
                    <a:ext uri="{FF2B5EF4-FFF2-40B4-BE49-F238E27FC236}">
                      <a16:creationId xmlns:a16="http://schemas.microsoft.com/office/drawing/2014/main" id="{EF93F54E-6465-400B-36BB-B5CB12748F01}"/>
                    </a:ext>
                  </a:extLst>
                </p14:cNvPr>
                <p14:cNvContentPartPr/>
                <p14:nvPr/>
              </p14:nvContentPartPr>
              <p14:xfrm>
                <a:off x="585377" y="369600"/>
                <a:ext cx="673200" cy="544680"/>
              </p14:xfrm>
            </p:contentPart>
          </mc:Choice>
          <mc:Fallback xmlns="">
            <p:pic>
              <p:nvPicPr>
                <p:cNvPr id="3" name="Ink 2">
                  <a:extLst>
                    <a:ext uri="{FF2B5EF4-FFF2-40B4-BE49-F238E27FC236}">
                      <a16:creationId xmlns:a16="http://schemas.microsoft.com/office/drawing/2014/main" id="{EF93F54E-6465-400B-36BB-B5CB12748F01}"/>
                    </a:ext>
                  </a:extLst>
                </p:cNvPr>
                <p:cNvPicPr/>
                <p:nvPr/>
              </p:nvPicPr>
              <p:blipFill>
                <a:blip r:embed="rId5"/>
                <a:stretch>
                  <a:fillRect/>
                </a:stretch>
              </p:blipFill>
              <p:spPr>
                <a:xfrm>
                  <a:off x="576377" y="360600"/>
                  <a:ext cx="690840" cy="562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4" name="Ink 3">
                  <a:extLst>
                    <a:ext uri="{FF2B5EF4-FFF2-40B4-BE49-F238E27FC236}">
                      <a16:creationId xmlns:a16="http://schemas.microsoft.com/office/drawing/2014/main" id="{A3E4A59F-E483-1B92-CE2B-E3F6E0A85788}"/>
                    </a:ext>
                  </a:extLst>
                </p14:cNvPr>
                <p14:cNvContentPartPr/>
                <p14:nvPr/>
              </p14:nvContentPartPr>
              <p14:xfrm>
                <a:off x="850697" y="453480"/>
                <a:ext cx="153000" cy="59760"/>
              </p14:xfrm>
            </p:contentPart>
          </mc:Choice>
          <mc:Fallback xmlns="">
            <p:pic>
              <p:nvPicPr>
                <p:cNvPr id="4" name="Ink 3">
                  <a:extLst>
                    <a:ext uri="{FF2B5EF4-FFF2-40B4-BE49-F238E27FC236}">
                      <a16:creationId xmlns:a16="http://schemas.microsoft.com/office/drawing/2014/main" id="{A3E4A59F-E483-1B92-CE2B-E3F6E0A85788}"/>
                    </a:ext>
                  </a:extLst>
                </p:cNvPr>
                <p:cNvPicPr/>
                <p:nvPr/>
              </p:nvPicPr>
              <p:blipFill>
                <a:blip r:embed="rId7"/>
                <a:stretch>
                  <a:fillRect/>
                </a:stretch>
              </p:blipFill>
              <p:spPr>
                <a:xfrm>
                  <a:off x="841697" y="444840"/>
                  <a:ext cx="170640" cy="7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5" name="Ink 4">
                  <a:extLst>
                    <a:ext uri="{FF2B5EF4-FFF2-40B4-BE49-F238E27FC236}">
                      <a16:creationId xmlns:a16="http://schemas.microsoft.com/office/drawing/2014/main" id="{CB62E688-D073-32AB-F1EE-CF68CBCF7936}"/>
                    </a:ext>
                  </a:extLst>
                </p14:cNvPr>
                <p14:cNvContentPartPr/>
                <p14:nvPr/>
              </p14:nvContentPartPr>
              <p14:xfrm>
                <a:off x="1435697" y="393000"/>
                <a:ext cx="332280" cy="344880"/>
              </p14:xfrm>
            </p:contentPart>
          </mc:Choice>
          <mc:Fallback xmlns="">
            <p:pic>
              <p:nvPicPr>
                <p:cNvPr id="5" name="Ink 4">
                  <a:extLst>
                    <a:ext uri="{FF2B5EF4-FFF2-40B4-BE49-F238E27FC236}">
                      <a16:creationId xmlns:a16="http://schemas.microsoft.com/office/drawing/2014/main" id="{CB62E688-D073-32AB-F1EE-CF68CBCF7936}"/>
                    </a:ext>
                  </a:extLst>
                </p:cNvPr>
                <p:cNvPicPr/>
                <p:nvPr/>
              </p:nvPicPr>
              <p:blipFill>
                <a:blip r:embed="rId9"/>
                <a:stretch>
                  <a:fillRect/>
                </a:stretch>
              </p:blipFill>
              <p:spPr>
                <a:xfrm>
                  <a:off x="1427057" y="384360"/>
                  <a:ext cx="349920" cy="362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6" name="Ink 5">
                  <a:extLst>
                    <a:ext uri="{FF2B5EF4-FFF2-40B4-BE49-F238E27FC236}">
                      <a16:creationId xmlns:a16="http://schemas.microsoft.com/office/drawing/2014/main" id="{345B88BA-23FD-F5C5-DA3A-2DF36F204A43}"/>
                    </a:ext>
                  </a:extLst>
                </p14:cNvPr>
                <p14:cNvContentPartPr/>
                <p14:nvPr/>
              </p14:nvContentPartPr>
              <p14:xfrm>
                <a:off x="1868057" y="446280"/>
                <a:ext cx="10800" cy="13320"/>
              </p14:xfrm>
            </p:contentPart>
          </mc:Choice>
          <mc:Fallback xmlns="">
            <p:pic>
              <p:nvPicPr>
                <p:cNvPr id="6" name="Ink 5">
                  <a:extLst>
                    <a:ext uri="{FF2B5EF4-FFF2-40B4-BE49-F238E27FC236}">
                      <a16:creationId xmlns:a16="http://schemas.microsoft.com/office/drawing/2014/main" id="{345B88BA-23FD-F5C5-DA3A-2DF36F204A43}"/>
                    </a:ext>
                  </a:extLst>
                </p:cNvPr>
                <p:cNvPicPr/>
                <p:nvPr/>
              </p:nvPicPr>
              <p:blipFill>
                <a:blip r:embed="rId11"/>
                <a:stretch>
                  <a:fillRect/>
                </a:stretch>
              </p:blipFill>
              <p:spPr>
                <a:xfrm>
                  <a:off x="1859057" y="437280"/>
                  <a:ext cx="28440" cy="30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7" name="Ink 6">
                  <a:extLst>
                    <a:ext uri="{FF2B5EF4-FFF2-40B4-BE49-F238E27FC236}">
                      <a16:creationId xmlns:a16="http://schemas.microsoft.com/office/drawing/2014/main" id="{2908F180-B14D-7802-5947-4AFD780754C6}"/>
                    </a:ext>
                  </a:extLst>
                </p14:cNvPr>
                <p14:cNvContentPartPr/>
                <p14:nvPr/>
              </p14:nvContentPartPr>
              <p14:xfrm>
                <a:off x="1854377" y="691440"/>
                <a:ext cx="11880" cy="37440"/>
              </p14:xfrm>
            </p:contentPart>
          </mc:Choice>
          <mc:Fallback xmlns="">
            <p:pic>
              <p:nvPicPr>
                <p:cNvPr id="7" name="Ink 6">
                  <a:extLst>
                    <a:ext uri="{FF2B5EF4-FFF2-40B4-BE49-F238E27FC236}">
                      <a16:creationId xmlns:a16="http://schemas.microsoft.com/office/drawing/2014/main" id="{2908F180-B14D-7802-5947-4AFD780754C6}"/>
                    </a:ext>
                  </a:extLst>
                </p:cNvPr>
                <p:cNvPicPr/>
                <p:nvPr/>
              </p:nvPicPr>
              <p:blipFill>
                <a:blip r:embed="rId13"/>
                <a:stretch>
                  <a:fillRect/>
                </a:stretch>
              </p:blipFill>
              <p:spPr>
                <a:xfrm>
                  <a:off x="1845737" y="682440"/>
                  <a:ext cx="29520" cy="55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8" name="Ink 7">
                  <a:extLst>
                    <a:ext uri="{FF2B5EF4-FFF2-40B4-BE49-F238E27FC236}">
                      <a16:creationId xmlns:a16="http://schemas.microsoft.com/office/drawing/2014/main" id="{53E64A92-9FA5-ECC6-C790-7F5C9CC0B82F}"/>
                    </a:ext>
                  </a:extLst>
                </p14:cNvPr>
                <p14:cNvContentPartPr/>
                <p14:nvPr/>
              </p14:nvContentPartPr>
              <p14:xfrm>
                <a:off x="1924217" y="524040"/>
                <a:ext cx="148680" cy="23760"/>
              </p14:xfrm>
            </p:contentPart>
          </mc:Choice>
          <mc:Fallback xmlns="">
            <p:pic>
              <p:nvPicPr>
                <p:cNvPr id="8" name="Ink 7">
                  <a:extLst>
                    <a:ext uri="{FF2B5EF4-FFF2-40B4-BE49-F238E27FC236}">
                      <a16:creationId xmlns:a16="http://schemas.microsoft.com/office/drawing/2014/main" id="{53E64A92-9FA5-ECC6-C790-7F5C9CC0B82F}"/>
                    </a:ext>
                  </a:extLst>
                </p:cNvPr>
                <p:cNvPicPr/>
                <p:nvPr/>
              </p:nvPicPr>
              <p:blipFill>
                <a:blip r:embed="rId15"/>
                <a:stretch>
                  <a:fillRect/>
                </a:stretch>
              </p:blipFill>
              <p:spPr>
                <a:xfrm>
                  <a:off x="1915217" y="515400"/>
                  <a:ext cx="166320" cy="41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9" name="Ink 8">
                  <a:extLst>
                    <a:ext uri="{FF2B5EF4-FFF2-40B4-BE49-F238E27FC236}">
                      <a16:creationId xmlns:a16="http://schemas.microsoft.com/office/drawing/2014/main" id="{CA5214EE-E6D1-2222-1EFC-CC94C25BFEC9}"/>
                    </a:ext>
                  </a:extLst>
                </p14:cNvPr>
                <p14:cNvContentPartPr/>
                <p14:nvPr/>
              </p14:nvContentPartPr>
              <p14:xfrm>
                <a:off x="497177" y="813480"/>
                <a:ext cx="1175400" cy="69840"/>
              </p14:xfrm>
            </p:contentPart>
          </mc:Choice>
          <mc:Fallback xmlns="">
            <p:pic>
              <p:nvPicPr>
                <p:cNvPr id="9" name="Ink 8">
                  <a:extLst>
                    <a:ext uri="{FF2B5EF4-FFF2-40B4-BE49-F238E27FC236}">
                      <a16:creationId xmlns:a16="http://schemas.microsoft.com/office/drawing/2014/main" id="{CA5214EE-E6D1-2222-1EFC-CC94C25BFEC9}"/>
                    </a:ext>
                  </a:extLst>
                </p:cNvPr>
                <p:cNvPicPr/>
                <p:nvPr/>
              </p:nvPicPr>
              <p:blipFill>
                <a:blip r:embed="rId17"/>
                <a:stretch>
                  <a:fillRect/>
                </a:stretch>
              </p:blipFill>
              <p:spPr>
                <a:xfrm>
                  <a:off x="488177" y="804480"/>
                  <a:ext cx="1193040" cy="87480"/>
                </a:xfrm>
                <a:prstGeom prst="rect">
                  <a:avLst/>
                </a:prstGeom>
              </p:spPr>
            </p:pic>
          </mc:Fallback>
        </mc:AlternateContent>
      </p:grpSp>
      <p:grpSp>
        <p:nvGrpSpPr>
          <p:cNvPr id="18" name="Group 17">
            <a:extLst>
              <a:ext uri="{FF2B5EF4-FFF2-40B4-BE49-F238E27FC236}">
                <a16:creationId xmlns:a16="http://schemas.microsoft.com/office/drawing/2014/main" id="{9B91AE10-AA1A-DD24-1306-54D62425B42E}"/>
              </a:ext>
            </a:extLst>
          </p:cNvPr>
          <p:cNvGrpSpPr/>
          <p:nvPr/>
        </p:nvGrpSpPr>
        <p:grpSpPr>
          <a:xfrm>
            <a:off x="2283497" y="117600"/>
            <a:ext cx="2540880" cy="650160"/>
            <a:chOff x="2283497" y="117600"/>
            <a:chExt cx="2540880" cy="650160"/>
          </a:xfrm>
        </p:grpSpPr>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11" name="Ink 10">
                  <a:extLst>
                    <a:ext uri="{FF2B5EF4-FFF2-40B4-BE49-F238E27FC236}">
                      <a16:creationId xmlns:a16="http://schemas.microsoft.com/office/drawing/2014/main" id="{6F1D447B-DA79-5775-91CF-A653F406D8B5}"/>
                    </a:ext>
                  </a:extLst>
                </p14:cNvPr>
                <p14:cNvContentPartPr/>
                <p14:nvPr/>
              </p14:nvContentPartPr>
              <p14:xfrm>
                <a:off x="2283497" y="199680"/>
                <a:ext cx="171360" cy="505800"/>
              </p14:xfrm>
            </p:contentPart>
          </mc:Choice>
          <mc:Fallback xmlns="">
            <p:pic>
              <p:nvPicPr>
                <p:cNvPr id="11" name="Ink 10">
                  <a:extLst>
                    <a:ext uri="{FF2B5EF4-FFF2-40B4-BE49-F238E27FC236}">
                      <a16:creationId xmlns:a16="http://schemas.microsoft.com/office/drawing/2014/main" id="{6F1D447B-DA79-5775-91CF-A653F406D8B5}"/>
                    </a:ext>
                  </a:extLst>
                </p:cNvPr>
                <p:cNvPicPr/>
                <p:nvPr/>
              </p:nvPicPr>
              <p:blipFill>
                <a:blip r:embed="rId19"/>
                <a:stretch>
                  <a:fillRect/>
                </a:stretch>
              </p:blipFill>
              <p:spPr>
                <a:xfrm>
                  <a:off x="2274497" y="190680"/>
                  <a:ext cx="189000" cy="523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12" name="Ink 11">
                  <a:extLst>
                    <a:ext uri="{FF2B5EF4-FFF2-40B4-BE49-F238E27FC236}">
                      <a16:creationId xmlns:a16="http://schemas.microsoft.com/office/drawing/2014/main" id="{5C836EF0-BFA4-0B55-0256-D03A6EC0C370}"/>
                    </a:ext>
                  </a:extLst>
                </p14:cNvPr>
                <p14:cNvContentPartPr/>
                <p14:nvPr/>
              </p14:nvContentPartPr>
              <p14:xfrm>
                <a:off x="2639897" y="321360"/>
                <a:ext cx="668520" cy="309240"/>
              </p14:xfrm>
            </p:contentPart>
          </mc:Choice>
          <mc:Fallback xmlns="">
            <p:pic>
              <p:nvPicPr>
                <p:cNvPr id="12" name="Ink 11">
                  <a:extLst>
                    <a:ext uri="{FF2B5EF4-FFF2-40B4-BE49-F238E27FC236}">
                      <a16:creationId xmlns:a16="http://schemas.microsoft.com/office/drawing/2014/main" id="{5C836EF0-BFA4-0B55-0256-D03A6EC0C370}"/>
                    </a:ext>
                  </a:extLst>
                </p:cNvPr>
                <p:cNvPicPr/>
                <p:nvPr/>
              </p:nvPicPr>
              <p:blipFill>
                <a:blip r:embed="rId21"/>
                <a:stretch>
                  <a:fillRect/>
                </a:stretch>
              </p:blipFill>
              <p:spPr>
                <a:xfrm>
                  <a:off x="2630897" y="312360"/>
                  <a:ext cx="686160" cy="326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13" name="Ink 12">
                  <a:extLst>
                    <a:ext uri="{FF2B5EF4-FFF2-40B4-BE49-F238E27FC236}">
                      <a16:creationId xmlns:a16="http://schemas.microsoft.com/office/drawing/2014/main" id="{FA976EE8-E5AD-9691-7C19-49019EEFB282}"/>
                    </a:ext>
                  </a:extLst>
                </p14:cNvPr>
                <p14:cNvContentPartPr/>
                <p14:nvPr/>
              </p14:nvContentPartPr>
              <p14:xfrm>
                <a:off x="3343697" y="330000"/>
                <a:ext cx="866520" cy="315000"/>
              </p14:xfrm>
            </p:contentPart>
          </mc:Choice>
          <mc:Fallback xmlns="">
            <p:pic>
              <p:nvPicPr>
                <p:cNvPr id="13" name="Ink 12">
                  <a:extLst>
                    <a:ext uri="{FF2B5EF4-FFF2-40B4-BE49-F238E27FC236}">
                      <a16:creationId xmlns:a16="http://schemas.microsoft.com/office/drawing/2014/main" id="{FA976EE8-E5AD-9691-7C19-49019EEFB282}"/>
                    </a:ext>
                  </a:extLst>
                </p:cNvPr>
                <p:cNvPicPr/>
                <p:nvPr/>
              </p:nvPicPr>
              <p:blipFill>
                <a:blip r:embed="rId23"/>
                <a:stretch>
                  <a:fillRect/>
                </a:stretch>
              </p:blipFill>
              <p:spPr>
                <a:xfrm>
                  <a:off x="3335057" y="321360"/>
                  <a:ext cx="884160" cy="332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14" name="Ink 13">
                  <a:extLst>
                    <a:ext uri="{FF2B5EF4-FFF2-40B4-BE49-F238E27FC236}">
                      <a16:creationId xmlns:a16="http://schemas.microsoft.com/office/drawing/2014/main" id="{2E3DDA2C-3682-8CBF-2CAC-B70193E96737}"/>
                    </a:ext>
                  </a:extLst>
                </p14:cNvPr>
                <p14:cNvContentPartPr/>
                <p14:nvPr/>
              </p14:nvContentPartPr>
              <p14:xfrm>
                <a:off x="4098977" y="216240"/>
                <a:ext cx="14040" cy="10440"/>
              </p14:xfrm>
            </p:contentPart>
          </mc:Choice>
          <mc:Fallback xmlns="">
            <p:pic>
              <p:nvPicPr>
                <p:cNvPr id="14" name="Ink 13">
                  <a:extLst>
                    <a:ext uri="{FF2B5EF4-FFF2-40B4-BE49-F238E27FC236}">
                      <a16:creationId xmlns:a16="http://schemas.microsoft.com/office/drawing/2014/main" id="{2E3DDA2C-3682-8CBF-2CAC-B70193E96737}"/>
                    </a:ext>
                  </a:extLst>
                </p:cNvPr>
                <p:cNvPicPr/>
                <p:nvPr/>
              </p:nvPicPr>
              <p:blipFill>
                <a:blip r:embed="rId25"/>
                <a:stretch>
                  <a:fillRect/>
                </a:stretch>
              </p:blipFill>
              <p:spPr>
                <a:xfrm>
                  <a:off x="4090337" y="207600"/>
                  <a:ext cx="31680" cy="28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15" name="Ink 14">
                  <a:extLst>
                    <a:ext uri="{FF2B5EF4-FFF2-40B4-BE49-F238E27FC236}">
                      <a16:creationId xmlns:a16="http://schemas.microsoft.com/office/drawing/2014/main" id="{2DDDCD00-39DB-2DD2-4674-0EB17B549BCB}"/>
                    </a:ext>
                  </a:extLst>
                </p14:cNvPr>
                <p14:cNvContentPartPr/>
                <p14:nvPr/>
              </p14:nvContentPartPr>
              <p14:xfrm>
                <a:off x="3543497" y="342600"/>
                <a:ext cx="333720" cy="94680"/>
              </p14:xfrm>
            </p:contentPart>
          </mc:Choice>
          <mc:Fallback xmlns="">
            <p:pic>
              <p:nvPicPr>
                <p:cNvPr id="15" name="Ink 14">
                  <a:extLst>
                    <a:ext uri="{FF2B5EF4-FFF2-40B4-BE49-F238E27FC236}">
                      <a16:creationId xmlns:a16="http://schemas.microsoft.com/office/drawing/2014/main" id="{2DDDCD00-39DB-2DD2-4674-0EB17B549BCB}"/>
                    </a:ext>
                  </a:extLst>
                </p:cNvPr>
                <p:cNvPicPr/>
                <p:nvPr/>
              </p:nvPicPr>
              <p:blipFill>
                <a:blip r:embed="rId27"/>
                <a:stretch>
                  <a:fillRect/>
                </a:stretch>
              </p:blipFill>
              <p:spPr>
                <a:xfrm>
                  <a:off x="3534497" y="333600"/>
                  <a:ext cx="351360" cy="1123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16" name="Ink 15">
                  <a:extLst>
                    <a:ext uri="{FF2B5EF4-FFF2-40B4-BE49-F238E27FC236}">
                      <a16:creationId xmlns:a16="http://schemas.microsoft.com/office/drawing/2014/main" id="{DD9249D0-1170-4CF1-2E6B-E2653943AF04}"/>
                    </a:ext>
                  </a:extLst>
                </p14:cNvPr>
                <p14:cNvContentPartPr/>
                <p14:nvPr/>
              </p14:nvContentPartPr>
              <p14:xfrm>
                <a:off x="4419017" y="311280"/>
                <a:ext cx="255960" cy="250560"/>
              </p14:xfrm>
            </p:contentPart>
          </mc:Choice>
          <mc:Fallback xmlns="">
            <p:pic>
              <p:nvPicPr>
                <p:cNvPr id="16" name="Ink 15">
                  <a:extLst>
                    <a:ext uri="{FF2B5EF4-FFF2-40B4-BE49-F238E27FC236}">
                      <a16:creationId xmlns:a16="http://schemas.microsoft.com/office/drawing/2014/main" id="{DD9249D0-1170-4CF1-2E6B-E2653943AF04}"/>
                    </a:ext>
                  </a:extLst>
                </p:cNvPr>
                <p:cNvPicPr/>
                <p:nvPr/>
              </p:nvPicPr>
              <p:blipFill>
                <a:blip r:embed="rId29"/>
                <a:stretch>
                  <a:fillRect/>
                </a:stretch>
              </p:blipFill>
              <p:spPr>
                <a:xfrm>
                  <a:off x="4410377" y="302640"/>
                  <a:ext cx="273600" cy="2682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17" name="Ink 16">
                  <a:extLst>
                    <a:ext uri="{FF2B5EF4-FFF2-40B4-BE49-F238E27FC236}">
                      <a16:creationId xmlns:a16="http://schemas.microsoft.com/office/drawing/2014/main" id="{7B2E9B7D-62A2-A770-257B-FCECA83B0C6F}"/>
                    </a:ext>
                  </a:extLst>
                </p14:cNvPr>
                <p14:cNvContentPartPr/>
                <p14:nvPr/>
              </p14:nvContentPartPr>
              <p14:xfrm>
                <a:off x="4581017" y="117600"/>
                <a:ext cx="243360" cy="650160"/>
              </p14:xfrm>
            </p:contentPart>
          </mc:Choice>
          <mc:Fallback xmlns="">
            <p:pic>
              <p:nvPicPr>
                <p:cNvPr id="17" name="Ink 16">
                  <a:extLst>
                    <a:ext uri="{FF2B5EF4-FFF2-40B4-BE49-F238E27FC236}">
                      <a16:creationId xmlns:a16="http://schemas.microsoft.com/office/drawing/2014/main" id="{7B2E9B7D-62A2-A770-257B-FCECA83B0C6F}"/>
                    </a:ext>
                  </a:extLst>
                </p:cNvPr>
                <p:cNvPicPr/>
                <p:nvPr/>
              </p:nvPicPr>
              <p:blipFill>
                <a:blip r:embed="rId31"/>
                <a:stretch>
                  <a:fillRect/>
                </a:stretch>
              </p:blipFill>
              <p:spPr>
                <a:xfrm>
                  <a:off x="4572377" y="108600"/>
                  <a:ext cx="261000" cy="667800"/>
                </a:xfrm>
                <a:prstGeom prst="rect">
                  <a:avLst/>
                </a:prstGeom>
              </p:spPr>
            </p:pic>
          </mc:Fallback>
        </mc:AlternateContent>
      </p:grpSp>
    </p:spTree>
    <p:extLst>
      <p:ext uri="{BB962C8B-B14F-4D97-AF65-F5344CB8AC3E}">
        <p14:creationId xmlns:p14="http://schemas.microsoft.com/office/powerpoint/2010/main" val="345386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27451405719_0_4"/>
          <p:cNvSpPr txBox="1"/>
          <p:nvPr/>
        </p:nvSpPr>
        <p:spPr>
          <a:xfrm>
            <a:off x="450595" y="231986"/>
            <a:ext cx="7398000"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Graph Theory and its Applications  </a:t>
            </a:r>
            <a:br>
              <a:rPr lang="en-US" sz="2400" b="1" dirty="0">
                <a:solidFill>
                  <a:srgbClr val="2E5496"/>
                </a:solidFill>
                <a:latin typeface="Calibri"/>
                <a:ea typeface="Calibri"/>
                <a:cs typeface="Calibri"/>
                <a:sym typeface="Calibri"/>
              </a:rPr>
            </a:br>
            <a:r>
              <a:rPr lang="en-US" sz="2400" b="1" dirty="0">
                <a:solidFill>
                  <a:srgbClr val="C55A11"/>
                </a:solidFill>
                <a:latin typeface="Calibri"/>
                <a:ea typeface="Calibri"/>
                <a:cs typeface="Calibri"/>
                <a:sym typeface="Calibri"/>
              </a:rPr>
              <a:t>Acknowledgement</a:t>
            </a:r>
            <a:endParaRPr sz="2400" b="1" dirty="0">
              <a:solidFill>
                <a:srgbClr val="C55A11"/>
              </a:solidFill>
              <a:latin typeface="Calibri"/>
              <a:ea typeface="Calibri"/>
              <a:cs typeface="Calibri"/>
              <a:sym typeface="Calibri"/>
            </a:endParaRPr>
          </a:p>
        </p:txBody>
      </p:sp>
      <p:sp>
        <p:nvSpPr>
          <p:cNvPr id="65" name="Google Shape;65;g27451405719_0_4"/>
          <p:cNvSpPr/>
          <p:nvPr/>
        </p:nvSpPr>
        <p:spPr>
          <a:xfrm>
            <a:off x="87086" y="1257286"/>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6" name="Google Shape;66;g27451405719_0_4"/>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67" name="Google Shape;67;g27451405719_0_4"/>
          <p:cNvSpPr txBox="1"/>
          <p:nvPr/>
        </p:nvSpPr>
        <p:spPr>
          <a:xfrm>
            <a:off x="642257" y="1894114"/>
            <a:ext cx="8893500"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The inputs to the slides are by Dr. Surabhi Narayan and by Dr. Arti Arya. The sources of the information other than text book is mentioned wherever used.</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6855369"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 Apply </a:t>
            </a:r>
            <a:r>
              <a:rPr lang="en-US" sz="2400" dirty="0" err="1"/>
              <a:t>Bourvka’s</a:t>
            </a:r>
            <a:r>
              <a:rPr lang="en-US" sz="2400" dirty="0"/>
              <a:t> Algorithm</a:t>
            </a:r>
            <a:endParaRPr sz="2400" dirty="0"/>
          </a:p>
        </p:txBody>
      </p:sp>
      <p:sp>
        <p:nvSpPr>
          <p:cNvPr id="216" name="Google Shape;216;p18"/>
          <p:cNvSpPr/>
          <p:nvPr/>
        </p:nvSpPr>
        <p:spPr>
          <a:xfrm>
            <a:off x="174942" y="1209801"/>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6" name="Picture 5">
            <a:extLst>
              <a:ext uri="{FF2B5EF4-FFF2-40B4-BE49-F238E27FC236}">
                <a16:creationId xmlns:a16="http://schemas.microsoft.com/office/drawing/2014/main" id="{EDAA35BD-16F2-EA83-2CDD-DC3E51E4E2D8}"/>
              </a:ext>
            </a:extLst>
          </p:cNvPr>
          <p:cNvPicPr>
            <a:picLocks noChangeAspect="1"/>
          </p:cNvPicPr>
          <p:nvPr/>
        </p:nvPicPr>
        <p:blipFill>
          <a:blip r:embed="rId4"/>
          <a:stretch>
            <a:fillRect/>
          </a:stretch>
        </p:blipFill>
        <p:spPr>
          <a:xfrm>
            <a:off x="6252574" y="1603017"/>
            <a:ext cx="5683542" cy="3573207"/>
          </a:xfrm>
          <a:prstGeom prst="rect">
            <a:avLst/>
          </a:prstGeom>
        </p:spPr>
      </p:pic>
      <p:sp>
        <p:nvSpPr>
          <p:cNvPr id="8" name="TextBox 7">
            <a:extLst>
              <a:ext uri="{FF2B5EF4-FFF2-40B4-BE49-F238E27FC236}">
                <a16:creationId xmlns:a16="http://schemas.microsoft.com/office/drawing/2014/main" id="{1A76FDD8-7468-4673-BD11-4A3E2F7EAC57}"/>
              </a:ext>
            </a:extLst>
          </p:cNvPr>
          <p:cNvSpPr txBox="1"/>
          <p:nvPr/>
        </p:nvSpPr>
        <p:spPr>
          <a:xfrm>
            <a:off x="2372676" y="5531340"/>
            <a:ext cx="6096000" cy="307777"/>
          </a:xfrm>
          <a:prstGeom prst="rect">
            <a:avLst/>
          </a:prstGeom>
          <a:noFill/>
        </p:spPr>
        <p:txBody>
          <a:bodyPr wrap="square">
            <a:spAutoFit/>
          </a:bodyPr>
          <a:lstStyle/>
          <a:p>
            <a:r>
              <a:rPr lang="en-IN"/>
              <a:t>https://www.geeksforgeeks.org/boruvkas-algorithm-greedy-algo-9/</a:t>
            </a:r>
          </a:p>
        </p:txBody>
      </p:sp>
      <p:pic>
        <p:nvPicPr>
          <p:cNvPr id="4" name="Picture 3">
            <a:extLst>
              <a:ext uri="{FF2B5EF4-FFF2-40B4-BE49-F238E27FC236}">
                <a16:creationId xmlns:a16="http://schemas.microsoft.com/office/drawing/2014/main" id="{3C640FE0-0734-48DF-DAC2-F2849E4FC620}"/>
              </a:ext>
            </a:extLst>
          </p:cNvPr>
          <p:cNvPicPr>
            <a:picLocks noChangeAspect="1"/>
          </p:cNvPicPr>
          <p:nvPr/>
        </p:nvPicPr>
        <p:blipFill>
          <a:blip r:embed="rId5"/>
          <a:stretch>
            <a:fillRect/>
          </a:stretch>
        </p:blipFill>
        <p:spPr>
          <a:xfrm>
            <a:off x="574232" y="1681775"/>
            <a:ext cx="5384637" cy="2861361"/>
          </a:xfrm>
          <a:prstGeom prst="rect">
            <a:avLst/>
          </a:prstGeom>
        </p:spPr>
      </p:pic>
    </p:spTree>
    <p:extLst>
      <p:ext uri="{BB962C8B-B14F-4D97-AF65-F5344CB8AC3E}">
        <p14:creationId xmlns:p14="http://schemas.microsoft.com/office/powerpoint/2010/main" val="3268769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6855369"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 Apply </a:t>
            </a:r>
            <a:r>
              <a:rPr lang="en-US" sz="2400" dirty="0" err="1"/>
              <a:t>Bourvka’s</a:t>
            </a:r>
            <a:r>
              <a:rPr lang="en-US" sz="2400" dirty="0"/>
              <a:t> Algorithm</a:t>
            </a:r>
            <a:endParaRPr sz="2400" dirty="0"/>
          </a:p>
        </p:txBody>
      </p:sp>
      <p:sp>
        <p:nvSpPr>
          <p:cNvPr id="216" name="Google Shape;216;p18"/>
          <p:cNvSpPr/>
          <p:nvPr/>
        </p:nvSpPr>
        <p:spPr>
          <a:xfrm>
            <a:off x="174942" y="1209801"/>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6" name="Picture 5">
            <a:extLst>
              <a:ext uri="{FF2B5EF4-FFF2-40B4-BE49-F238E27FC236}">
                <a16:creationId xmlns:a16="http://schemas.microsoft.com/office/drawing/2014/main" id="{EDAA35BD-16F2-EA83-2CDD-DC3E51E4E2D8}"/>
              </a:ext>
            </a:extLst>
          </p:cNvPr>
          <p:cNvPicPr>
            <a:picLocks noChangeAspect="1"/>
          </p:cNvPicPr>
          <p:nvPr/>
        </p:nvPicPr>
        <p:blipFill>
          <a:blip r:embed="rId4"/>
          <a:stretch>
            <a:fillRect/>
          </a:stretch>
        </p:blipFill>
        <p:spPr>
          <a:xfrm>
            <a:off x="6252574" y="1603017"/>
            <a:ext cx="5683542" cy="3573207"/>
          </a:xfrm>
          <a:prstGeom prst="rect">
            <a:avLst/>
          </a:prstGeom>
        </p:spPr>
      </p:pic>
      <p:sp>
        <p:nvSpPr>
          <p:cNvPr id="8" name="TextBox 7">
            <a:extLst>
              <a:ext uri="{FF2B5EF4-FFF2-40B4-BE49-F238E27FC236}">
                <a16:creationId xmlns:a16="http://schemas.microsoft.com/office/drawing/2014/main" id="{1A76FDD8-7468-4673-BD11-4A3E2F7EAC57}"/>
              </a:ext>
            </a:extLst>
          </p:cNvPr>
          <p:cNvSpPr txBox="1"/>
          <p:nvPr/>
        </p:nvSpPr>
        <p:spPr>
          <a:xfrm>
            <a:off x="2372676" y="5531340"/>
            <a:ext cx="6096000" cy="307777"/>
          </a:xfrm>
          <a:prstGeom prst="rect">
            <a:avLst/>
          </a:prstGeom>
          <a:noFill/>
        </p:spPr>
        <p:txBody>
          <a:bodyPr wrap="square">
            <a:spAutoFit/>
          </a:bodyPr>
          <a:lstStyle/>
          <a:p>
            <a:r>
              <a:rPr lang="en-IN"/>
              <a:t>https://www.geeksforgeeks.org/boruvkas-algorithm-greedy-algo-9/</a:t>
            </a:r>
          </a:p>
        </p:txBody>
      </p:sp>
      <p:pic>
        <p:nvPicPr>
          <p:cNvPr id="3" name="Picture 2">
            <a:extLst>
              <a:ext uri="{FF2B5EF4-FFF2-40B4-BE49-F238E27FC236}">
                <a16:creationId xmlns:a16="http://schemas.microsoft.com/office/drawing/2014/main" id="{4CEB270C-52D5-1B1B-527A-54E144CFC1FD}"/>
              </a:ext>
            </a:extLst>
          </p:cNvPr>
          <p:cNvPicPr>
            <a:picLocks noChangeAspect="1"/>
          </p:cNvPicPr>
          <p:nvPr/>
        </p:nvPicPr>
        <p:blipFill>
          <a:blip r:embed="rId5"/>
          <a:stretch>
            <a:fillRect/>
          </a:stretch>
        </p:blipFill>
        <p:spPr>
          <a:xfrm>
            <a:off x="530925" y="1404362"/>
            <a:ext cx="5721649" cy="3596465"/>
          </a:xfrm>
          <a:prstGeom prst="rect">
            <a:avLst/>
          </a:prstGeom>
        </p:spPr>
      </p:pic>
    </p:spTree>
    <p:extLst>
      <p:ext uri="{BB962C8B-B14F-4D97-AF65-F5344CB8AC3E}">
        <p14:creationId xmlns:p14="http://schemas.microsoft.com/office/powerpoint/2010/main" val="3441656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6855369"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 Apply </a:t>
            </a:r>
            <a:r>
              <a:rPr lang="en-US" sz="2400" dirty="0" err="1"/>
              <a:t>Bourvka’s</a:t>
            </a:r>
            <a:r>
              <a:rPr lang="en-US" sz="2400" dirty="0"/>
              <a:t> Algorithm</a:t>
            </a:r>
            <a:endParaRPr sz="2400" dirty="0"/>
          </a:p>
        </p:txBody>
      </p:sp>
      <p:sp>
        <p:nvSpPr>
          <p:cNvPr id="216" name="Google Shape;216;p18"/>
          <p:cNvSpPr/>
          <p:nvPr/>
        </p:nvSpPr>
        <p:spPr>
          <a:xfrm>
            <a:off x="174942" y="1209801"/>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6" name="Picture 5">
            <a:extLst>
              <a:ext uri="{FF2B5EF4-FFF2-40B4-BE49-F238E27FC236}">
                <a16:creationId xmlns:a16="http://schemas.microsoft.com/office/drawing/2014/main" id="{EDAA35BD-16F2-EA83-2CDD-DC3E51E4E2D8}"/>
              </a:ext>
            </a:extLst>
          </p:cNvPr>
          <p:cNvPicPr>
            <a:picLocks noChangeAspect="1"/>
          </p:cNvPicPr>
          <p:nvPr/>
        </p:nvPicPr>
        <p:blipFill>
          <a:blip r:embed="rId4"/>
          <a:stretch>
            <a:fillRect/>
          </a:stretch>
        </p:blipFill>
        <p:spPr>
          <a:xfrm>
            <a:off x="6252574" y="1603017"/>
            <a:ext cx="5683542" cy="3573207"/>
          </a:xfrm>
          <a:prstGeom prst="rect">
            <a:avLst/>
          </a:prstGeom>
        </p:spPr>
      </p:pic>
      <p:sp>
        <p:nvSpPr>
          <p:cNvPr id="8" name="TextBox 7">
            <a:extLst>
              <a:ext uri="{FF2B5EF4-FFF2-40B4-BE49-F238E27FC236}">
                <a16:creationId xmlns:a16="http://schemas.microsoft.com/office/drawing/2014/main" id="{1A76FDD8-7468-4673-BD11-4A3E2F7EAC57}"/>
              </a:ext>
            </a:extLst>
          </p:cNvPr>
          <p:cNvSpPr txBox="1"/>
          <p:nvPr/>
        </p:nvSpPr>
        <p:spPr>
          <a:xfrm>
            <a:off x="2525076" y="6318237"/>
            <a:ext cx="6096000" cy="307777"/>
          </a:xfrm>
          <a:prstGeom prst="rect">
            <a:avLst/>
          </a:prstGeom>
          <a:noFill/>
        </p:spPr>
        <p:txBody>
          <a:bodyPr wrap="square">
            <a:spAutoFit/>
          </a:bodyPr>
          <a:lstStyle/>
          <a:p>
            <a:r>
              <a:rPr lang="en-IN" dirty="0"/>
              <a:t>https://www.geeksforgeeks.org/boruvkas-algorithm-greedy-algo-9/</a:t>
            </a:r>
          </a:p>
        </p:txBody>
      </p:sp>
      <p:pic>
        <p:nvPicPr>
          <p:cNvPr id="4" name="Picture 3">
            <a:extLst>
              <a:ext uri="{FF2B5EF4-FFF2-40B4-BE49-F238E27FC236}">
                <a16:creationId xmlns:a16="http://schemas.microsoft.com/office/drawing/2014/main" id="{55D769F0-426F-5FD5-A562-D4728C6D938B}"/>
              </a:ext>
            </a:extLst>
          </p:cNvPr>
          <p:cNvPicPr>
            <a:picLocks noChangeAspect="1"/>
          </p:cNvPicPr>
          <p:nvPr/>
        </p:nvPicPr>
        <p:blipFill>
          <a:blip r:embed="rId5"/>
          <a:stretch>
            <a:fillRect/>
          </a:stretch>
        </p:blipFill>
        <p:spPr>
          <a:xfrm>
            <a:off x="279101" y="1689113"/>
            <a:ext cx="5816899" cy="3003704"/>
          </a:xfrm>
          <a:prstGeom prst="rect">
            <a:avLst/>
          </a:prstGeom>
        </p:spPr>
      </p:pic>
    </p:spTree>
    <p:extLst>
      <p:ext uri="{BB962C8B-B14F-4D97-AF65-F5344CB8AC3E}">
        <p14:creationId xmlns:p14="http://schemas.microsoft.com/office/powerpoint/2010/main" val="2255372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6855369"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 Apply </a:t>
            </a:r>
            <a:r>
              <a:rPr lang="en-US" sz="2400" dirty="0" err="1"/>
              <a:t>Bourvka’s</a:t>
            </a:r>
            <a:r>
              <a:rPr lang="en-US" sz="2400" dirty="0"/>
              <a:t> Algorithm</a:t>
            </a:r>
            <a:endParaRPr sz="2400" dirty="0"/>
          </a:p>
        </p:txBody>
      </p:sp>
      <p:sp>
        <p:nvSpPr>
          <p:cNvPr id="216" name="Google Shape;216;p18"/>
          <p:cNvSpPr/>
          <p:nvPr/>
        </p:nvSpPr>
        <p:spPr>
          <a:xfrm>
            <a:off x="174942" y="1209801"/>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6" name="Picture 5">
            <a:extLst>
              <a:ext uri="{FF2B5EF4-FFF2-40B4-BE49-F238E27FC236}">
                <a16:creationId xmlns:a16="http://schemas.microsoft.com/office/drawing/2014/main" id="{EDAA35BD-16F2-EA83-2CDD-DC3E51E4E2D8}"/>
              </a:ext>
            </a:extLst>
          </p:cNvPr>
          <p:cNvPicPr>
            <a:picLocks noChangeAspect="1"/>
          </p:cNvPicPr>
          <p:nvPr/>
        </p:nvPicPr>
        <p:blipFill>
          <a:blip r:embed="rId4"/>
          <a:stretch>
            <a:fillRect/>
          </a:stretch>
        </p:blipFill>
        <p:spPr>
          <a:xfrm>
            <a:off x="6252574" y="1603017"/>
            <a:ext cx="5683542" cy="3573207"/>
          </a:xfrm>
          <a:prstGeom prst="rect">
            <a:avLst/>
          </a:prstGeom>
        </p:spPr>
      </p:pic>
      <p:sp>
        <p:nvSpPr>
          <p:cNvPr id="8" name="TextBox 7">
            <a:extLst>
              <a:ext uri="{FF2B5EF4-FFF2-40B4-BE49-F238E27FC236}">
                <a16:creationId xmlns:a16="http://schemas.microsoft.com/office/drawing/2014/main" id="{1A76FDD8-7468-4673-BD11-4A3E2F7EAC57}"/>
              </a:ext>
            </a:extLst>
          </p:cNvPr>
          <p:cNvSpPr txBox="1"/>
          <p:nvPr/>
        </p:nvSpPr>
        <p:spPr>
          <a:xfrm>
            <a:off x="3048000" y="6464661"/>
            <a:ext cx="6096000" cy="307777"/>
          </a:xfrm>
          <a:prstGeom prst="rect">
            <a:avLst/>
          </a:prstGeom>
          <a:noFill/>
        </p:spPr>
        <p:txBody>
          <a:bodyPr wrap="square">
            <a:spAutoFit/>
          </a:bodyPr>
          <a:lstStyle/>
          <a:p>
            <a:r>
              <a:rPr lang="en-IN" dirty="0"/>
              <a:t>https://www.geeksforgeeks.org/boruvkas-algorithm-greedy-algo-9/</a:t>
            </a:r>
          </a:p>
        </p:txBody>
      </p:sp>
      <p:pic>
        <p:nvPicPr>
          <p:cNvPr id="3" name="Picture 2">
            <a:extLst>
              <a:ext uri="{FF2B5EF4-FFF2-40B4-BE49-F238E27FC236}">
                <a16:creationId xmlns:a16="http://schemas.microsoft.com/office/drawing/2014/main" id="{9A87F4D6-6268-7622-33E2-78B668272728}"/>
              </a:ext>
            </a:extLst>
          </p:cNvPr>
          <p:cNvPicPr>
            <a:picLocks noChangeAspect="1"/>
          </p:cNvPicPr>
          <p:nvPr/>
        </p:nvPicPr>
        <p:blipFill>
          <a:blip r:embed="rId5"/>
          <a:stretch>
            <a:fillRect/>
          </a:stretch>
        </p:blipFill>
        <p:spPr>
          <a:xfrm>
            <a:off x="174942" y="1313089"/>
            <a:ext cx="6058211" cy="3137061"/>
          </a:xfrm>
          <a:prstGeom prst="rect">
            <a:avLst/>
          </a:prstGeom>
        </p:spPr>
      </p:pic>
      <p:pic>
        <p:nvPicPr>
          <p:cNvPr id="7" name="Picture 6">
            <a:extLst>
              <a:ext uri="{FF2B5EF4-FFF2-40B4-BE49-F238E27FC236}">
                <a16:creationId xmlns:a16="http://schemas.microsoft.com/office/drawing/2014/main" id="{13509BDD-DF3E-07CD-40E9-FA5CC1D73D95}"/>
              </a:ext>
            </a:extLst>
          </p:cNvPr>
          <p:cNvPicPr>
            <a:picLocks noChangeAspect="1"/>
          </p:cNvPicPr>
          <p:nvPr/>
        </p:nvPicPr>
        <p:blipFill>
          <a:blip r:embed="rId6"/>
          <a:stretch>
            <a:fillRect/>
          </a:stretch>
        </p:blipFill>
        <p:spPr>
          <a:xfrm>
            <a:off x="746470" y="4372192"/>
            <a:ext cx="4915153" cy="1466925"/>
          </a:xfrm>
          <a:prstGeom prst="rect">
            <a:avLst/>
          </a:prstGeom>
        </p:spPr>
      </p:pic>
    </p:spTree>
    <p:extLst>
      <p:ext uri="{BB962C8B-B14F-4D97-AF65-F5344CB8AC3E}">
        <p14:creationId xmlns:p14="http://schemas.microsoft.com/office/powerpoint/2010/main" val="366193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6855369"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 Apply </a:t>
            </a:r>
            <a:r>
              <a:rPr lang="en-US" sz="2400" dirty="0" err="1"/>
              <a:t>Bourvka’s</a:t>
            </a:r>
            <a:r>
              <a:rPr lang="en-US" sz="2400" dirty="0"/>
              <a:t> Algorithm</a:t>
            </a:r>
            <a:endParaRPr sz="2400" dirty="0"/>
          </a:p>
        </p:txBody>
      </p:sp>
      <p:sp>
        <p:nvSpPr>
          <p:cNvPr id="216" name="Google Shape;216;p18"/>
          <p:cNvSpPr/>
          <p:nvPr/>
        </p:nvSpPr>
        <p:spPr>
          <a:xfrm>
            <a:off x="174942" y="1209801"/>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6" name="Picture 5">
            <a:extLst>
              <a:ext uri="{FF2B5EF4-FFF2-40B4-BE49-F238E27FC236}">
                <a16:creationId xmlns:a16="http://schemas.microsoft.com/office/drawing/2014/main" id="{EDAA35BD-16F2-EA83-2CDD-DC3E51E4E2D8}"/>
              </a:ext>
            </a:extLst>
          </p:cNvPr>
          <p:cNvPicPr>
            <a:picLocks noChangeAspect="1"/>
          </p:cNvPicPr>
          <p:nvPr/>
        </p:nvPicPr>
        <p:blipFill>
          <a:blip r:embed="rId4"/>
          <a:stretch>
            <a:fillRect/>
          </a:stretch>
        </p:blipFill>
        <p:spPr>
          <a:xfrm>
            <a:off x="6252574" y="1603017"/>
            <a:ext cx="5683542" cy="3573207"/>
          </a:xfrm>
          <a:prstGeom prst="rect">
            <a:avLst/>
          </a:prstGeom>
        </p:spPr>
      </p:pic>
      <p:sp>
        <p:nvSpPr>
          <p:cNvPr id="8" name="TextBox 7">
            <a:extLst>
              <a:ext uri="{FF2B5EF4-FFF2-40B4-BE49-F238E27FC236}">
                <a16:creationId xmlns:a16="http://schemas.microsoft.com/office/drawing/2014/main" id="{1A76FDD8-7468-4673-BD11-4A3E2F7EAC57}"/>
              </a:ext>
            </a:extLst>
          </p:cNvPr>
          <p:cNvSpPr txBox="1"/>
          <p:nvPr/>
        </p:nvSpPr>
        <p:spPr>
          <a:xfrm>
            <a:off x="2546847" y="6228026"/>
            <a:ext cx="6096000" cy="307777"/>
          </a:xfrm>
          <a:prstGeom prst="rect">
            <a:avLst/>
          </a:prstGeom>
          <a:noFill/>
        </p:spPr>
        <p:txBody>
          <a:bodyPr wrap="square">
            <a:spAutoFit/>
          </a:bodyPr>
          <a:lstStyle/>
          <a:p>
            <a:r>
              <a:rPr lang="en-IN" dirty="0"/>
              <a:t>https://www.geeksforgeeks.org/boruvkas-algorithm-greedy-algo-9/</a:t>
            </a:r>
          </a:p>
        </p:txBody>
      </p:sp>
      <p:pic>
        <p:nvPicPr>
          <p:cNvPr id="4" name="Picture 3">
            <a:extLst>
              <a:ext uri="{FF2B5EF4-FFF2-40B4-BE49-F238E27FC236}">
                <a16:creationId xmlns:a16="http://schemas.microsoft.com/office/drawing/2014/main" id="{A5A35A16-4486-26BF-8E10-3176C1FC5B5E}"/>
              </a:ext>
            </a:extLst>
          </p:cNvPr>
          <p:cNvPicPr>
            <a:picLocks noChangeAspect="1"/>
          </p:cNvPicPr>
          <p:nvPr/>
        </p:nvPicPr>
        <p:blipFill>
          <a:blip r:embed="rId5"/>
          <a:stretch>
            <a:fillRect/>
          </a:stretch>
        </p:blipFill>
        <p:spPr>
          <a:xfrm>
            <a:off x="307308" y="1714987"/>
            <a:ext cx="5697549" cy="2890934"/>
          </a:xfrm>
          <a:prstGeom prst="rect">
            <a:avLst/>
          </a:prstGeom>
        </p:spPr>
      </p:pic>
      <p:sp>
        <p:nvSpPr>
          <p:cNvPr id="7" name="TextBox 6">
            <a:extLst>
              <a:ext uri="{FF2B5EF4-FFF2-40B4-BE49-F238E27FC236}">
                <a16:creationId xmlns:a16="http://schemas.microsoft.com/office/drawing/2014/main" id="{5884B8A3-581D-32DA-44E2-4E545740A30B}"/>
              </a:ext>
            </a:extLst>
          </p:cNvPr>
          <p:cNvSpPr txBox="1"/>
          <p:nvPr/>
        </p:nvSpPr>
        <p:spPr>
          <a:xfrm>
            <a:off x="241878" y="4714559"/>
            <a:ext cx="5697549" cy="923330"/>
          </a:xfrm>
          <a:prstGeom prst="rect">
            <a:avLst/>
          </a:prstGeom>
          <a:noFill/>
        </p:spPr>
        <p:txBody>
          <a:bodyPr wrap="square">
            <a:spAutoFit/>
          </a:bodyPr>
          <a:lstStyle/>
          <a:p>
            <a:r>
              <a:rPr lang="en-US" sz="1800" b="0" i="0" dirty="0">
                <a:solidFill>
                  <a:srgbClr val="273239"/>
                </a:solidFill>
                <a:effectLst/>
                <a:latin typeface="Nunito" pitchFamily="2" charset="0"/>
              </a:rPr>
              <a:t>The </a:t>
            </a:r>
            <a:r>
              <a:rPr lang="en-US" sz="1800" b="1" i="0" dirty="0">
                <a:solidFill>
                  <a:srgbClr val="273239"/>
                </a:solidFill>
                <a:effectLst/>
                <a:latin typeface="Nunito" pitchFamily="2" charset="0"/>
              </a:rPr>
              <a:t>input graph is represented as a collection of edges and Union-Find Data structure </a:t>
            </a:r>
            <a:r>
              <a:rPr lang="en-US" sz="1800" b="0" i="0" dirty="0">
                <a:solidFill>
                  <a:srgbClr val="273239"/>
                </a:solidFill>
                <a:effectLst/>
                <a:latin typeface="Nunito" pitchFamily="2" charset="0"/>
              </a:rPr>
              <a:t>is used to keep track of components. </a:t>
            </a:r>
            <a:endParaRPr lang="en-IN" sz="1800" dirty="0"/>
          </a:p>
        </p:txBody>
      </p:sp>
    </p:spTree>
    <p:extLst>
      <p:ext uri="{BB962C8B-B14F-4D97-AF65-F5344CB8AC3E}">
        <p14:creationId xmlns:p14="http://schemas.microsoft.com/office/powerpoint/2010/main" val="404500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a:t>
            </a:r>
            <a:endParaRPr sz="2400" dirty="0"/>
          </a:p>
        </p:txBody>
      </p:sp>
      <p:sp>
        <p:nvSpPr>
          <p:cNvPr id="216" name="Google Shape;216;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17" name="Google Shape;217;p18"/>
          <p:cNvGrpSpPr/>
          <p:nvPr/>
        </p:nvGrpSpPr>
        <p:grpSpPr>
          <a:xfrm>
            <a:off x="2884932" y="1868423"/>
            <a:ext cx="3084829" cy="3360674"/>
            <a:chOff x="2884932" y="1868423"/>
            <a:chExt cx="3084829" cy="3360674"/>
          </a:xfrm>
        </p:grpSpPr>
        <p:sp>
          <p:nvSpPr>
            <p:cNvPr id="218" name="Google Shape;218;p18"/>
            <p:cNvSpPr/>
            <p:nvPr/>
          </p:nvSpPr>
          <p:spPr>
            <a:xfrm>
              <a:off x="2884932" y="1868423"/>
              <a:ext cx="2998470" cy="3272154"/>
            </a:xfrm>
            <a:custGeom>
              <a:avLst/>
              <a:gdLst/>
              <a:ahLst/>
              <a:cxnLst/>
              <a:rect l="l" t="t" r="r" b="b"/>
              <a:pathLst>
                <a:path w="2998470" h="3272154" extrusionOk="0">
                  <a:moveTo>
                    <a:pt x="0" y="1717675"/>
                  </a:moveTo>
                  <a:lnTo>
                    <a:pt x="1503680" y="0"/>
                  </a:lnTo>
                </a:path>
                <a:path w="2998470" h="3272154" extrusionOk="0">
                  <a:moveTo>
                    <a:pt x="10668" y="1717548"/>
                  </a:moveTo>
                  <a:lnTo>
                    <a:pt x="1494028" y="3272028"/>
                  </a:lnTo>
                </a:path>
                <a:path w="2998470" h="3272154" extrusionOk="0">
                  <a:moveTo>
                    <a:pt x="1514856" y="1717548"/>
                  </a:moveTo>
                  <a:lnTo>
                    <a:pt x="2998216" y="3272028"/>
                  </a:lnTo>
                </a:path>
                <a:path w="2998470" h="3272154" extrusionOk="0">
                  <a:moveTo>
                    <a:pt x="1493520" y="0"/>
                  </a:moveTo>
                  <a:lnTo>
                    <a:pt x="2997200" y="1717675"/>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19" name="Google Shape;219;p18"/>
            <p:cNvPicPr preferRelativeResize="0"/>
            <p:nvPr/>
          </p:nvPicPr>
          <p:blipFill rotWithShape="1">
            <a:blip r:embed="rId3">
              <a:alphaModFix/>
            </a:blip>
            <a:srcRect/>
            <a:stretch/>
          </p:blipFill>
          <p:spPr>
            <a:xfrm>
              <a:off x="4332478" y="3518661"/>
              <a:ext cx="143763" cy="134619"/>
            </a:xfrm>
            <a:prstGeom prst="rect">
              <a:avLst/>
            </a:prstGeom>
            <a:noFill/>
            <a:ln>
              <a:noFill/>
            </a:ln>
          </p:spPr>
        </p:pic>
        <p:pic>
          <p:nvPicPr>
            <p:cNvPr id="220" name="Google Shape;220;p18"/>
            <p:cNvPicPr preferRelativeResize="0"/>
            <p:nvPr/>
          </p:nvPicPr>
          <p:blipFill rotWithShape="1">
            <a:blip r:embed="rId4">
              <a:alphaModFix/>
            </a:blip>
            <a:srcRect/>
            <a:stretch/>
          </p:blipFill>
          <p:spPr>
            <a:xfrm>
              <a:off x="5825998" y="5092953"/>
              <a:ext cx="143763" cy="136144"/>
            </a:xfrm>
            <a:prstGeom prst="rect">
              <a:avLst/>
            </a:prstGeom>
            <a:noFill/>
            <a:ln>
              <a:noFill/>
            </a:ln>
          </p:spPr>
        </p:pic>
      </p:grpSp>
      <p:pic>
        <p:nvPicPr>
          <p:cNvPr id="221" name="Google Shape;221;p18"/>
          <p:cNvPicPr preferRelativeResize="0"/>
          <p:nvPr/>
        </p:nvPicPr>
        <p:blipFill rotWithShape="1">
          <a:blip r:embed="rId5">
            <a:alphaModFix/>
          </a:blip>
          <a:srcRect/>
          <a:stretch/>
        </p:blipFill>
        <p:spPr>
          <a:xfrm>
            <a:off x="2797810" y="1801114"/>
            <a:ext cx="145287" cy="136144"/>
          </a:xfrm>
          <a:prstGeom prst="rect">
            <a:avLst/>
          </a:prstGeom>
          <a:noFill/>
          <a:ln>
            <a:noFill/>
          </a:ln>
        </p:spPr>
      </p:pic>
      <p:pic>
        <p:nvPicPr>
          <p:cNvPr id="222" name="Google Shape;222;p18"/>
          <p:cNvPicPr preferRelativeResize="0"/>
          <p:nvPr/>
        </p:nvPicPr>
        <p:blipFill rotWithShape="1">
          <a:blip r:embed="rId5">
            <a:alphaModFix/>
          </a:blip>
          <a:srcRect/>
          <a:stretch/>
        </p:blipFill>
        <p:spPr>
          <a:xfrm>
            <a:off x="4311141" y="1801114"/>
            <a:ext cx="145287" cy="136144"/>
          </a:xfrm>
          <a:prstGeom prst="rect">
            <a:avLst/>
          </a:prstGeom>
          <a:noFill/>
          <a:ln>
            <a:noFill/>
          </a:ln>
        </p:spPr>
      </p:pic>
      <p:pic>
        <p:nvPicPr>
          <p:cNvPr id="223" name="Google Shape;223;p18"/>
          <p:cNvPicPr preferRelativeResize="0"/>
          <p:nvPr/>
        </p:nvPicPr>
        <p:blipFill rotWithShape="1">
          <a:blip r:embed="rId6">
            <a:alphaModFix/>
          </a:blip>
          <a:srcRect/>
          <a:stretch/>
        </p:blipFill>
        <p:spPr>
          <a:xfrm>
            <a:off x="2808477" y="3507994"/>
            <a:ext cx="143764" cy="136143"/>
          </a:xfrm>
          <a:prstGeom prst="rect">
            <a:avLst/>
          </a:prstGeom>
          <a:noFill/>
          <a:ln>
            <a:noFill/>
          </a:ln>
        </p:spPr>
      </p:pic>
      <p:pic>
        <p:nvPicPr>
          <p:cNvPr id="224" name="Google Shape;224;p18"/>
          <p:cNvPicPr preferRelativeResize="0"/>
          <p:nvPr/>
        </p:nvPicPr>
        <p:blipFill rotWithShape="1">
          <a:blip r:embed="rId7">
            <a:alphaModFix/>
          </a:blip>
          <a:srcRect/>
          <a:stretch/>
        </p:blipFill>
        <p:spPr>
          <a:xfrm>
            <a:off x="5815329" y="3529329"/>
            <a:ext cx="145287" cy="134620"/>
          </a:xfrm>
          <a:prstGeom prst="rect">
            <a:avLst/>
          </a:prstGeom>
          <a:noFill/>
          <a:ln>
            <a:noFill/>
          </a:ln>
        </p:spPr>
      </p:pic>
      <p:pic>
        <p:nvPicPr>
          <p:cNvPr id="225" name="Google Shape;225;p18"/>
          <p:cNvPicPr preferRelativeResize="0"/>
          <p:nvPr/>
        </p:nvPicPr>
        <p:blipFill rotWithShape="1">
          <a:blip r:embed="rId7">
            <a:alphaModFix/>
          </a:blip>
          <a:srcRect/>
          <a:stretch/>
        </p:blipFill>
        <p:spPr>
          <a:xfrm>
            <a:off x="4321809" y="5073141"/>
            <a:ext cx="145287" cy="134619"/>
          </a:xfrm>
          <a:prstGeom prst="rect">
            <a:avLst/>
          </a:prstGeom>
          <a:noFill/>
          <a:ln>
            <a:noFill/>
          </a:ln>
        </p:spPr>
      </p:pic>
      <p:sp>
        <p:nvSpPr>
          <p:cNvPr id="226" name="Google Shape;226;p18"/>
          <p:cNvSpPr txBox="1"/>
          <p:nvPr/>
        </p:nvSpPr>
        <p:spPr>
          <a:xfrm>
            <a:off x="2608833" y="1532001"/>
            <a:ext cx="13525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a</a:t>
            </a:r>
            <a:endParaRPr sz="1800" b="0" i="0" u="none" strike="noStrike" cap="none">
              <a:solidFill>
                <a:srgbClr val="000000"/>
              </a:solidFill>
              <a:latin typeface="Calibri"/>
              <a:ea typeface="Calibri"/>
              <a:cs typeface="Calibri"/>
              <a:sym typeface="Calibri"/>
            </a:endParaRPr>
          </a:p>
        </p:txBody>
      </p:sp>
      <p:sp>
        <p:nvSpPr>
          <p:cNvPr id="227" name="Google Shape;227;p18"/>
          <p:cNvSpPr txBox="1"/>
          <p:nvPr/>
        </p:nvSpPr>
        <p:spPr>
          <a:xfrm>
            <a:off x="4417567" y="1579245"/>
            <a:ext cx="1460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b</a:t>
            </a:r>
            <a:endParaRPr sz="1800" b="0" i="0" u="none" strike="noStrike" cap="none">
              <a:solidFill>
                <a:srgbClr val="000000"/>
              </a:solidFill>
              <a:latin typeface="Calibri"/>
              <a:ea typeface="Calibri"/>
              <a:cs typeface="Calibri"/>
              <a:sym typeface="Calibri"/>
            </a:endParaRPr>
          </a:p>
        </p:txBody>
      </p:sp>
      <p:sp>
        <p:nvSpPr>
          <p:cNvPr id="228" name="Google Shape;228;p18"/>
          <p:cNvSpPr txBox="1"/>
          <p:nvPr/>
        </p:nvSpPr>
        <p:spPr>
          <a:xfrm>
            <a:off x="6023228" y="3348609"/>
            <a:ext cx="12255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a:t>
            </a:r>
            <a:endParaRPr sz="1800" b="0" i="0" u="none" strike="noStrike" cap="none">
              <a:solidFill>
                <a:srgbClr val="000000"/>
              </a:solidFill>
              <a:latin typeface="Calibri"/>
              <a:ea typeface="Calibri"/>
              <a:cs typeface="Calibri"/>
              <a:sym typeface="Calibri"/>
            </a:endParaRPr>
          </a:p>
        </p:txBody>
      </p:sp>
      <p:sp>
        <p:nvSpPr>
          <p:cNvPr id="229" name="Google Shape;229;p18"/>
          <p:cNvSpPr txBox="1"/>
          <p:nvPr/>
        </p:nvSpPr>
        <p:spPr>
          <a:xfrm>
            <a:off x="2751201" y="3624453"/>
            <a:ext cx="139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e</a:t>
            </a:r>
            <a:endParaRPr sz="1800" b="0" i="0" u="none" strike="noStrike" cap="none">
              <a:solidFill>
                <a:srgbClr val="000000"/>
              </a:solidFill>
              <a:latin typeface="Calibri"/>
              <a:ea typeface="Calibri"/>
              <a:cs typeface="Calibri"/>
              <a:sym typeface="Calibri"/>
            </a:endParaRPr>
          </a:p>
        </p:txBody>
      </p:sp>
      <p:sp>
        <p:nvSpPr>
          <p:cNvPr id="230" name="Google Shape;230;p18"/>
          <p:cNvSpPr txBox="1"/>
          <p:nvPr/>
        </p:nvSpPr>
        <p:spPr>
          <a:xfrm>
            <a:off x="4249928" y="5191125"/>
            <a:ext cx="952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f</a:t>
            </a:r>
            <a:endParaRPr sz="1800" b="0" i="0" u="none" strike="noStrike" cap="none">
              <a:solidFill>
                <a:srgbClr val="000000"/>
              </a:solidFill>
              <a:latin typeface="Calibri"/>
              <a:ea typeface="Calibri"/>
              <a:cs typeface="Calibri"/>
              <a:sym typeface="Calibri"/>
            </a:endParaRPr>
          </a:p>
        </p:txBody>
      </p:sp>
      <p:sp>
        <p:nvSpPr>
          <p:cNvPr id="231" name="Google Shape;231;p18"/>
          <p:cNvSpPr txBox="1"/>
          <p:nvPr/>
        </p:nvSpPr>
        <p:spPr>
          <a:xfrm>
            <a:off x="5835141" y="5271642"/>
            <a:ext cx="1333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a:t>
            </a:r>
            <a:endParaRPr sz="1800" b="0" i="0" u="none" strike="noStrike" cap="none">
              <a:solidFill>
                <a:srgbClr val="000000"/>
              </a:solidFill>
              <a:latin typeface="Calibri"/>
              <a:ea typeface="Calibri"/>
              <a:cs typeface="Calibri"/>
              <a:sym typeface="Calibri"/>
            </a:endParaRPr>
          </a:p>
        </p:txBody>
      </p:sp>
      <p:sp>
        <p:nvSpPr>
          <p:cNvPr id="232" name="Google Shape;232;p18"/>
          <p:cNvSpPr txBox="1"/>
          <p:nvPr/>
        </p:nvSpPr>
        <p:spPr>
          <a:xfrm>
            <a:off x="3401314" y="157924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graphicFrame>
        <p:nvGraphicFramePr>
          <p:cNvPr id="233" name="Google Shape;233;p18"/>
          <p:cNvGraphicFramePr/>
          <p:nvPr/>
        </p:nvGraphicFramePr>
        <p:xfrm>
          <a:off x="2872613" y="1865248"/>
          <a:ext cx="3007350" cy="3351405"/>
        </p:xfrm>
        <a:graphic>
          <a:graphicData uri="http://schemas.openxmlformats.org/drawingml/2006/table">
            <a:tbl>
              <a:tblPr firstRow="1" bandRow="1">
                <a:noFill/>
                <a:tableStyleId>{AA0C4A73-CCBE-4AB0-953B-400E91F9EC7F}</a:tableStyleId>
              </a:tblPr>
              <a:tblGrid>
                <a:gridCol w="1513200">
                  <a:extLst>
                    <a:ext uri="{9D8B030D-6E8A-4147-A177-3AD203B41FA5}">
                      <a16:colId xmlns:a16="http://schemas.microsoft.com/office/drawing/2014/main" val="20000"/>
                    </a:ext>
                  </a:extLst>
                </a:gridCol>
                <a:gridCol w="1494150">
                  <a:extLst>
                    <a:ext uri="{9D8B030D-6E8A-4147-A177-3AD203B41FA5}">
                      <a16:colId xmlns:a16="http://schemas.microsoft.com/office/drawing/2014/main" val="20001"/>
                    </a:ext>
                  </a:extLst>
                </a:gridCol>
              </a:tblGrid>
              <a:tr h="17175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Times New Roman"/>
                        <a:ea typeface="Times New Roman"/>
                        <a:cs typeface="Times New Roman"/>
                        <a:sym typeface="Times New Roman"/>
                      </a:endParaRPr>
                    </a:p>
                    <a:p>
                      <a:pPr marL="0" marR="0" lvl="0" indent="0" algn="l" rtl="0">
                        <a:lnSpc>
                          <a:spcPct val="100000"/>
                        </a:lnSpc>
                        <a:spcBef>
                          <a:spcPts val="40"/>
                        </a:spcBef>
                        <a:spcAft>
                          <a:spcPts val="0"/>
                        </a:spcAft>
                        <a:buClr>
                          <a:srgbClr val="000000"/>
                        </a:buClr>
                        <a:buSzPts val="2550"/>
                        <a:buFont typeface="Arial"/>
                        <a:buNone/>
                      </a:pPr>
                      <a:endParaRPr sz="2550" u="none" strike="noStrike" cap="none" dirty="0">
                        <a:latin typeface="Times New Roman"/>
                        <a:ea typeface="Times New Roman"/>
                        <a:cs typeface="Times New Roman"/>
                        <a:sym typeface="Times New Roman"/>
                      </a:endParaRPr>
                    </a:p>
                    <a:p>
                      <a:pPr marL="0" marR="332740" lvl="0" indent="0" algn="ctr" rtl="0">
                        <a:lnSpc>
                          <a:spcPct val="101666"/>
                        </a:lnSpc>
                        <a:spcBef>
                          <a:spcPts val="5"/>
                        </a:spcBef>
                        <a:spcAft>
                          <a:spcPts val="0"/>
                        </a:spcAft>
                        <a:buClr>
                          <a:srgbClr val="000000"/>
                        </a:buClr>
                        <a:buSzPts val="1800"/>
                        <a:buFont typeface="Arial"/>
                        <a:buNone/>
                      </a:pPr>
                      <a:r>
                        <a:rPr lang="en-US" sz="1800" u="none" strike="noStrike" cap="none" dirty="0">
                          <a:latin typeface="Calibri"/>
                          <a:ea typeface="Calibri"/>
                          <a:cs typeface="Calibri"/>
                          <a:sym typeface="Calibri"/>
                        </a:rPr>
                        <a:t>6</a:t>
                      </a:r>
                      <a:endParaRPr sz="1800" u="none" strike="noStrike" cap="none" dirty="0">
                        <a:latin typeface="Calibri"/>
                        <a:ea typeface="Calibri"/>
                        <a:cs typeface="Calibri"/>
                        <a:sym typeface="Calibri"/>
                      </a:endParaRPr>
                    </a:p>
                    <a:p>
                      <a:pPr marL="1162685" marR="0" lvl="0" indent="0" algn="ctr" rtl="0">
                        <a:lnSpc>
                          <a:spcPct val="101666"/>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8</a:t>
                      </a:r>
                      <a:endParaRPr sz="1800" u="none" strike="noStrike" cap="none" dirty="0">
                        <a:latin typeface="Calibri"/>
                        <a:ea typeface="Calibri"/>
                        <a:cs typeface="Calibri"/>
                        <a:sym typeface="Calibri"/>
                      </a:endParaRPr>
                    </a:p>
                    <a:p>
                      <a:pPr marL="0" marR="0" lvl="0" indent="0" algn="l" rtl="0">
                        <a:lnSpc>
                          <a:spcPct val="100000"/>
                        </a:lnSpc>
                        <a:spcBef>
                          <a:spcPts val="25"/>
                        </a:spcBef>
                        <a:spcAft>
                          <a:spcPts val="0"/>
                        </a:spcAft>
                        <a:buClr>
                          <a:srgbClr val="000000"/>
                        </a:buClr>
                        <a:buSzPts val="2200"/>
                        <a:buFont typeface="Arial"/>
                        <a:buNone/>
                      </a:pPr>
                      <a:endParaRPr sz="2200" u="none" strike="noStrike" cap="none" dirty="0">
                        <a:latin typeface="Times New Roman"/>
                        <a:ea typeface="Times New Roman"/>
                        <a:cs typeface="Times New Roman"/>
                        <a:sym typeface="Times New Roman"/>
                      </a:endParaRPr>
                    </a:p>
                    <a:p>
                      <a:pPr marL="731520" marR="0" lvl="0" indent="0" algn="l" rtl="0">
                        <a:lnSpc>
                          <a:spcPct val="80000"/>
                        </a:lnSpc>
                        <a:spcBef>
                          <a:spcPts val="0"/>
                        </a:spcBef>
                        <a:spcAft>
                          <a:spcPts val="0"/>
                        </a:spcAft>
                        <a:buClr>
                          <a:srgbClr val="000000"/>
                        </a:buClr>
                        <a:buSzPts val="2700"/>
                        <a:buFont typeface="Arial"/>
                        <a:buNone/>
                      </a:pPr>
                      <a:r>
                        <a:rPr lang="en-US" sz="2700" u="none" strike="noStrike" cap="none" baseline="-25000" dirty="0">
                          <a:latin typeface="Calibri"/>
                          <a:ea typeface="Calibri"/>
                          <a:cs typeface="Calibri"/>
                          <a:sym typeface="Calibri"/>
                        </a:rPr>
                        <a:t>4	      </a:t>
                      </a:r>
                      <a:r>
                        <a:rPr lang="en-US" sz="1800" u="none" strike="noStrike" cap="none" dirty="0">
                          <a:latin typeface="Calibri"/>
                          <a:ea typeface="Calibri"/>
                          <a:cs typeface="Calibri"/>
                          <a:sym typeface="Calibri"/>
                        </a:rPr>
                        <a:t>d</a:t>
                      </a:r>
                      <a:endParaRPr sz="1800" u="none" strike="noStrike" cap="none" dirty="0">
                        <a:latin typeface="Calibri"/>
                        <a:ea typeface="Calibri"/>
                        <a:cs typeface="Calibri"/>
                        <a:sym typeface="Calibri"/>
                      </a:endParaRPr>
                    </a:p>
                  </a:txBody>
                  <a:tcPr marL="0" marR="0" marT="0" marB="0">
                    <a:lnL w="9525" cap="flat" cmpd="sng">
                      <a:solidFill>
                        <a:srgbClr val="4471C4"/>
                      </a:solidFill>
                      <a:prstDash val="solid"/>
                      <a:round/>
                      <a:headEnd type="none" w="sm" len="sm"/>
                      <a:tailEnd type="none" w="sm" len="sm"/>
                    </a:lnL>
                    <a:lnR w="28575" cap="flat" cmpd="sng">
                      <a:solidFill>
                        <a:srgbClr val="4471C4"/>
                      </a:solidFill>
                      <a:prstDash val="solid"/>
                      <a:round/>
                      <a:headEnd type="none" w="sm" len="sm"/>
                      <a:tailEnd type="none" w="sm" len="sm"/>
                    </a:lnR>
                    <a:lnT w="9525" cap="flat" cmpd="sng">
                      <a:solidFill>
                        <a:srgbClr val="4471C4"/>
                      </a:solidFill>
                      <a:prstDash val="solid"/>
                      <a:round/>
                      <a:headEnd type="none" w="sm" len="sm"/>
                      <a:tailEnd type="none" w="sm" len="sm"/>
                    </a:lnT>
                    <a:lnB w="9525" cap="flat" cmpd="sng">
                      <a:solidFill>
                        <a:srgbClr val="4471C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Times New Roman"/>
                        <a:ea typeface="Times New Roman"/>
                        <a:cs typeface="Times New Roman"/>
                        <a:sym typeface="Times New Roman"/>
                      </a:endParaRPr>
                    </a:p>
                    <a:p>
                      <a:pPr marL="0" marR="67945" lvl="0" indent="0" algn="ctr" rtl="0">
                        <a:lnSpc>
                          <a:spcPct val="100000"/>
                        </a:lnSpc>
                        <a:spcBef>
                          <a:spcPts val="1085"/>
                        </a:spcBef>
                        <a:spcAft>
                          <a:spcPts val="0"/>
                        </a:spcAft>
                        <a:buClr>
                          <a:srgbClr val="000000"/>
                        </a:buClr>
                        <a:buSzPts val="1800"/>
                        <a:buFont typeface="Arial"/>
                        <a:buNone/>
                      </a:pPr>
                      <a:r>
                        <a:rPr lang="en-US" sz="1800" u="none" strike="noStrike" cap="none" dirty="0">
                          <a:latin typeface="Calibri"/>
                          <a:ea typeface="Calibri"/>
                          <a:cs typeface="Calibri"/>
                          <a:sym typeface="Calibri"/>
                        </a:rPr>
                        <a:t>6</a:t>
                      </a:r>
                      <a:endParaRPr sz="1800" u="none" strike="noStrike" cap="none"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Times New Roman"/>
                        <a:ea typeface="Times New Roman"/>
                        <a:cs typeface="Times New Roman"/>
                        <a:sym typeface="Times New Roman"/>
                      </a:endParaRPr>
                    </a:p>
                    <a:p>
                      <a:pPr marL="0" marR="0" lvl="0" indent="0" algn="l" rtl="0">
                        <a:lnSpc>
                          <a:spcPct val="100000"/>
                        </a:lnSpc>
                        <a:spcBef>
                          <a:spcPts val="15"/>
                        </a:spcBef>
                        <a:spcAft>
                          <a:spcPts val="0"/>
                        </a:spcAft>
                        <a:buClr>
                          <a:srgbClr val="000000"/>
                        </a:buClr>
                        <a:buSzPts val="1750"/>
                        <a:buFont typeface="Arial"/>
                        <a:buNone/>
                      </a:pPr>
                      <a:endParaRPr sz="1750" u="none" strike="noStrike" cap="none" dirty="0">
                        <a:latin typeface="Times New Roman"/>
                        <a:ea typeface="Times New Roman"/>
                        <a:cs typeface="Times New Roman"/>
                        <a:sym typeface="Times New Roman"/>
                      </a:endParaRPr>
                    </a:p>
                    <a:p>
                      <a:pPr marL="437515" marR="0" lvl="0" indent="0" algn="l" rtl="0">
                        <a:lnSpc>
                          <a:spcPct val="107722"/>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7</a:t>
                      </a:r>
                      <a:endParaRPr sz="1800" u="none" strike="noStrike" cap="none" dirty="0">
                        <a:latin typeface="Calibri"/>
                        <a:ea typeface="Calibri"/>
                        <a:cs typeface="Calibri"/>
                        <a:sym typeface="Calibri"/>
                      </a:endParaRPr>
                    </a:p>
                  </a:txBody>
                  <a:tcPr marL="0" marR="0" marT="0" marB="0">
                    <a:lnL w="28575" cap="flat" cmpd="sng">
                      <a:solidFill>
                        <a:srgbClr val="4471C4"/>
                      </a:solidFill>
                      <a:prstDash val="solid"/>
                      <a:round/>
                      <a:headEnd type="none" w="sm" len="sm"/>
                      <a:tailEnd type="none" w="sm" len="sm"/>
                    </a:lnL>
                    <a:lnB w="9525" cap="flat" cmpd="sng">
                      <a:solidFill>
                        <a:srgbClr val="4471C4"/>
                      </a:solidFill>
                      <a:prstDash val="solid"/>
                      <a:round/>
                      <a:headEnd type="none" w="sm" len="sm"/>
                      <a:tailEnd type="none" w="sm" len="sm"/>
                    </a:lnB>
                  </a:tcPr>
                </a:tc>
                <a:extLst>
                  <a:ext uri="{0D108BD9-81ED-4DB2-BD59-A6C34878D82A}">
                    <a16:rowId xmlns:a16="http://schemas.microsoft.com/office/drawing/2014/main" val="10000"/>
                  </a:ext>
                </a:extLst>
              </a:tr>
              <a:tr h="15651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4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0" marR="313055" lvl="0" indent="0" algn="ctr" rtl="0">
                        <a:lnSpc>
                          <a:spcPct val="100000"/>
                        </a:lnSpc>
                        <a:spcBef>
                          <a:spcPts val="0"/>
                        </a:spcBef>
                        <a:spcAft>
                          <a:spcPts val="0"/>
                        </a:spcAft>
                        <a:buClr>
                          <a:srgbClr val="000000"/>
                        </a:buClr>
                        <a:buSzPts val="1800"/>
                        <a:buFont typeface="Arial"/>
                        <a:buNone/>
                      </a:pPr>
                      <a:r>
                        <a:rPr lang="en-US"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0" marR="0" marT="0" marB="0">
                    <a:lnR w="19050" cap="flat" cmpd="sng">
                      <a:solidFill>
                        <a:srgbClr val="4471C4"/>
                      </a:solidFill>
                      <a:prstDash val="solid"/>
                      <a:round/>
                      <a:headEnd type="none" w="sm" len="sm"/>
                      <a:tailEnd type="none" w="sm" len="sm"/>
                    </a:lnR>
                    <a:lnT w="9525" cap="flat" cmpd="sng">
                      <a:solidFill>
                        <a:srgbClr val="4471C4"/>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Times New Roman"/>
                        <a:ea typeface="Times New Roman"/>
                        <a:cs typeface="Times New Roman"/>
                        <a:sym typeface="Times New Roman"/>
                      </a:endParaRPr>
                    </a:p>
                    <a:p>
                      <a:pPr marL="0" marR="0" lvl="0" indent="0" algn="l" rtl="0">
                        <a:lnSpc>
                          <a:spcPct val="100000"/>
                        </a:lnSpc>
                        <a:spcBef>
                          <a:spcPts val="45"/>
                        </a:spcBef>
                        <a:spcAft>
                          <a:spcPts val="0"/>
                        </a:spcAft>
                        <a:buClr>
                          <a:srgbClr val="000000"/>
                        </a:buClr>
                        <a:buSzPts val="2550"/>
                        <a:buFont typeface="Arial"/>
                        <a:buNone/>
                      </a:pPr>
                      <a:endParaRPr sz="2550" u="none" strike="noStrike" cap="none" dirty="0">
                        <a:latin typeface="Times New Roman"/>
                        <a:ea typeface="Times New Roman"/>
                        <a:cs typeface="Times New Roman"/>
                        <a:sym typeface="Times New Roman"/>
                      </a:endParaRPr>
                    </a:p>
                    <a:p>
                      <a:pPr marL="153035" marR="0" lvl="0" indent="0" algn="l" rtl="0">
                        <a:lnSpc>
                          <a:spcPct val="100000"/>
                        </a:lnSpc>
                        <a:spcBef>
                          <a:spcPts val="5"/>
                        </a:spcBef>
                        <a:spcAft>
                          <a:spcPts val="0"/>
                        </a:spcAft>
                        <a:buClr>
                          <a:srgbClr val="000000"/>
                        </a:buClr>
                        <a:buSzPts val="1800"/>
                        <a:buFont typeface="Arial"/>
                        <a:buNone/>
                      </a:pPr>
                      <a:r>
                        <a:rPr lang="en-US" sz="1800" u="none" strike="noStrike" cap="none" dirty="0">
                          <a:latin typeface="Calibri"/>
                          <a:ea typeface="Calibri"/>
                          <a:cs typeface="Calibri"/>
                          <a:sym typeface="Calibri"/>
                        </a:rPr>
                        <a:t>5	4</a:t>
                      </a:r>
                      <a:endParaRPr sz="1800" u="none" strike="noStrike" cap="none" dirty="0">
                        <a:latin typeface="Calibri"/>
                        <a:ea typeface="Calibri"/>
                        <a:cs typeface="Calibri"/>
                        <a:sym typeface="Calibri"/>
                      </a:endParaRPr>
                    </a:p>
                  </a:txBody>
                  <a:tcPr marL="0" marR="0" marT="0" marB="0">
                    <a:lnL w="19050" cap="flat" cmpd="sng">
                      <a:solidFill>
                        <a:srgbClr val="4471C4"/>
                      </a:solidFill>
                      <a:prstDash val="solid"/>
                      <a:round/>
                      <a:headEnd type="none" w="sm" len="sm"/>
                      <a:tailEnd type="none" w="sm" len="sm"/>
                    </a:lnL>
                    <a:lnR w="9525" cap="flat" cmpd="sng">
                      <a:solidFill>
                        <a:srgbClr val="4471C4"/>
                      </a:solidFill>
                      <a:prstDash val="solid"/>
                      <a:round/>
                      <a:headEnd type="none" w="sm" len="sm"/>
                      <a:tailEnd type="none" w="sm" len="sm"/>
                    </a:lnR>
                    <a:lnT w="9525" cap="flat" cmpd="sng">
                      <a:solidFill>
                        <a:srgbClr val="4471C4"/>
                      </a:solidFill>
                      <a:prstDash val="solid"/>
                      <a:round/>
                      <a:headEnd type="none" w="sm" len="sm"/>
                      <a:tailEnd type="none" w="sm" len="sm"/>
                    </a:lnT>
                    <a:lnB w="9525" cap="flat" cmpd="sng">
                      <a:solidFill>
                        <a:srgbClr val="4471C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34" name="Google Shape;234;p18"/>
          <p:cNvSpPr txBox="1"/>
          <p:nvPr/>
        </p:nvSpPr>
        <p:spPr>
          <a:xfrm>
            <a:off x="2669794" y="2568702"/>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9</a:t>
            </a:r>
            <a:endParaRPr sz="1800" b="0" i="0" u="none" strike="noStrike" cap="none">
              <a:solidFill>
                <a:srgbClr val="000000"/>
              </a:solidFill>
              <a:latin typeface="Calibri"/>
              <a:ea typeface="Calibri"/>
              <a:cs typeface="Calibri"/>
              <a:sym typeface="Calibri"/>
            </a:endParaRPr>
          </a:p>
        </p:txBody>
      </p:sp>
      <p:sp>
        <p:nvSpPr>
          <p:cNvPr id="235" name="Google Shape;235;p18"/>
          <p:cNvSpPr txBox="1"/>
          <p:nvPr/>
        </p:nvSpPr>
        <p:spPr>
          <a:xfrm>
            <a:off x="6043421" y="428218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9</a:t>
            </a:r>
            <a:endParaRPr sz="1800" b="0" i="0" u="none" strike="noStrike" cap="none">
              <a:solidFill>
                <a:srgbClr val="000000"/>
              </a:solidFill>
              <a:latin typeface="Calibri"/>
              <a:ea typeface="Calibri"/>
              <a:cs typeface="Calibri"/>
              <a:sym typeface="Calibri"/>
            </a:endParaRPr>
          </a:p>
        </p:txBody>
      </p:sp>
      <p:sp>
        <p:nvSpPr>
          <p:cNvPr id="236" name="Google Shape;236;p18"/>
          <p:cNvSpPr txBox="1"/>
          <p:nvPr/>
        </p:nvSpPr>
        <p:spPr>
          <a:xfrm>
            <a:off x="5027167" y="524116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pic>
        <p:nvPicPr>
          <p:cNvPr id="237" name="Google Shape;237;p18"/>
          <p:cNvPicPr preferRelativeResize="0"/>
          <p:nvPr/>
        </p:nvPicPr>
        <p:blipFill rotWithShape="1">
          <a:blip r:embed="rId8">
            <a:alphaModFix/>
          </a:blip>
          <a:srcRect t="4970"/>
          <a:stretch/>
        </p:blipFill>
        <p:spPr>
          <a:xfrm>
            <a:off x="10882725" y="0"/>
            <a:ext cx="1309275" cy="1681775"/>
          </a:xfrm>
          <a:prstGeom prst="rect">
            <a:avLst/>
          </a:prstGeom>
          <a:noFill/>
          <a:ln>
            <a:noFill/>
          </a:ln>
        </p:spPr>
      </p:pic>
    </p:spTree>
    <p:extLst>
      <p:ext uri="{BB962C8B-B14F-4D97-AF65-F5344CB8AC3E}">
        <p14:creationId xmlns:p14="http://schemas.microsoft.com/office/powerpoint/2010/main" val="2954174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41"/>
        <p:cNvGrpSpPr/>
        <p:nvPr/>
      </p:nvGrpSpPr>
      <p:grpSpPr>
        <a:xfrm>
          <a:off x="0" y="0"/>
          <a:ext cx="0" cy="0"/>
          <a:chOff x="0" y="0"/>
          <a:chExt cx="0" cy="0"/>
        </a:xfrm>
      </p:grpSpPr>
      <p:sp>
        <p:nvSpPr>
          <p:cNvPr id="242" name="Google Shape;242;p19"/>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Minimum Spanning Tree</a:t>
            </a:r>
            <a:endParaRPr sz="2400"/>
          </a:p>
        </p:txBody>
      </p:sp>
      <p:sp>
        <p:nvSpPr>
          <p:cNvPr id="243" name="Google Shape;243;p1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19"/>
          <p:cNvSpPr/>
          <p:nvPr/>
        </p:nvSpPr>
        <p:spPr>
          <a:xfrm>
            <a:off x="3108960" y="2072639"/>
            <a:ext cx="447040" cy="477520"/>
          </a:xfrm>
          <a:custGeom>
            <a:avLst/>
            <a:gdLst/>
            <a:ahLst/>
            <a:cxnLst/>
            <a:rect l="l" t="t" r="r" b="b"/>
            <a:pathLst>
              <a:path w="447039" h="477519" extrusionOk="0">
                <a:moveTo>
                  <a:pt x="0" y="238506"/>
                </a:moveTo>
                <a:lnTo>
                  <a:pt x="4535" y="190445"/>
                </a:lnTo>
                <a:lnTo>
                  <a:pt x="17543" y="145678"/>
                </a:lnTo>
                <a:lnTo>
                  <a:pt x="38127" y="105165"/>
                </a:lnTo>
                <a:lnTo>
                  <a:pt x="65389" y="69865"/>
                </a:lnTo>
                <a:lnTo>
                  <a:pt x="98431" y="40739"/>
                </a:lnTo>
                <a:lnTo>
                  <a:pt x="136356" y="18746"/>
                </a:lnTo>
                <a:lnTo>
                  <a:pt x="178267" y="4846"/>
                </a:lnTo>
                <a:lnTo>
                  <a:pt x="223265" y="0"/>
                </a:lnTo>
                <a:lnTo>
                  <a:pt x="268264" y="4846"/>
                </a:lnTo>
                <a:lnTo>
                  <a:pt x="310175" y="18746"/>
                </a:lnTo>
                <a:lnTo>
                  <a:pt x="348100" y="40739"/>
                </a:lnTo>
                <a:lnTo>
                  <a:pt x="381142" y="69865"/>
                </a:lnTo>
                <a:lnTo>
                  <a:pt x="408404" y="105165"/>
                </a:lnTo>
                <a:lnTo>
                  <a:pt x="428988" y="145678"/>
                </a:lnTo>
                <a:lnTo>
                  <a:pt x="441996" y="190445"/>
                </a:lnTo>
                <a:lnTo>
                  <a:pt x="446531" y="238506"/>
                </a:lnTo>
                <a:lnTo>
                  <a:pt x="441996" y="286566"/>
                </a:lnTo>
                <a:lnTo>
                  <a:pt x="428988" y="331333"/>
                </a:lnTo>
                <a:lnTo>
                  <a:pt x="408404" y="371846"/>
                </a:lnTo>
                <a:lnTo>
                  <a:pt x="381142" y="407146"/>
                </a:lnTo>
                <a:lnTo>
                  <a:pt x="348100" y="436272"/>
                </a:lnTo>
                <a:lnTo>
                  <a:pt x="310175" y="458265"/>
                </a:lnTo>
                <a:lnTo>
                  <a:pt x="268264" y="472165"/>
                </a:lnTo>
                <a:lnTo>
                  <a:pt x="223265" y="477012"/>
                </a:lnTo>
                <a:lnTo>
                  <a:pt x="178267" y="472165"/>
                </a:lnTo>
                <a:lnTo>
                  <a:pt x="136356" y="458265"/>
                </a:lnTo>
                <a:lnTo>
                  <a:pt x="98431" y="436272"/>
                </a:lnTo>
                <a:lnTo>
                  <a:pt x="65389" y="407146"/>
                </a:lnTo>
                <a:lnTo>
                  <a:pt x="38127" y="371846"/>
                </a:lnTo>
                <a:lnTo>
                  <a:pt x="17543" y="331333"/>
                </a:lnTo>
                <a:lnTo>
                  <a:pt x="4535" y="286566"/>
                </a:lnTo>
                <a:lnTo>
                  <a:pt x="0" y="238506"/>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5" name="Google Shape;245;p19"/>
          <p:cNvSpPr txBox="1"/>
          <p:nvPr/>
        </p:nvSpPr>
        <p:spPr>
          <a:xfrm>
            <a:off x="3262121" y="214680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0</a:t>
            </a:r>
            <a:endParaRPr sz="1800" b="0" i="0" u="none" strike="noStrike" cap="none">
              <a:solidFill>
                <a:srgbClr val="000000"/>
              </a:solidFill>
              <a:latin typeface="Calibri"/>
              <a:ea typeface="Calibri"/>
              <a:cs typeface="Calibri"/>
              <a:sym typeface="Calibri"/>
            </a:endParaRPr>
          </a:p>
        </p:txBody>
      </p:sp>
      <p:sp>
        <p:nvSpPr>
          <p:cNvPr id="246" name="Google Shape;246;p19"/>
          <p:cNvSpPr/>
          <p:nvPr/>
        </p:nvSpPr>
        <p:spPr>
          <a:xfrm>
            <a:off x="2042160" y="3058667"/>
            <a:ext cx="447040" cy="477520"/>
          </a:xfrm>
          <a:custGeom>
            <a:avLst/>
            <a:gdLst/>
            <a:ahLst/>
            <a:cxnLst/>
            <a:rect l="l" t="t" r="r" b="b"/>
            <a:pathLst>
              <a:path w="447039" h="477520" extrusionOk="0">
                <a:moveTo>
                  <a:pt x="0" y="238506"/>
                </a:moveTo>
                <a:lnTo>
                  <a:pt x="4535" y="190445"/>
                </a:lnTo>
                <a:lnTo>
                  <a:pt x="17543" y="145678"/>
                </a:lnTo>
                <a:lnTo>
                  <a:pt x="38127" y="105165"/>
                </a:lnTo>
                <a:lnTo>
                  <a:pt x="65389" y="69865"/>
                </a:lnTo>
                <a:lnTo>
                  <a:pt x="98431" y="40739"/>
                </a:lnTo>
                <a:lnTo>
                  <a:pt x="136356" y="18746"/>
                </a:lnTo>
                <a:lnTo>
                  <a:pt x="178267" y="4846"/>
                </a:lnTo>
                <a:lnTo>
                  <a:pt x="223265" y="0"/>
                </a:lnTo>
                <a:lnTo>
                  <a:pt x="268264" y="4846"/>
                </a:lnTo>
                <a:lnTo>
                  <a:pt x="310175" y="18746"/>
                </a:lnTo>
                <a:lnTo>
                  <a:pt x="348100" y="40739"/>
                </a:lnTo>
                <a:lnTo>
                  <a:pt x="381142" y="69865"/>
                </a:lnTo>
                <a:lnTo>
                  <a:pt x="408404" y="105165"/>
                </a:lnTo>
                <a:lnTo>
                  <a:pt x="428988" y="145678"/>
                </a:lnTo>
                <a:lnTo>
                  <a:pt x="441996" y="190445"/>
                </a:lnTo>
                <a:lnTo>
                  <a:pt x="446531" y="238506"/>
                </a:lnTo>
                <a:lnTo>
                  <a:pt x="441996" y="286566"/>
                </a:lnTo>
                <a:lnTo>
                  <a:pt x="428988" y="331333"/>
                </a:lnTo>
                <a:lnTo>
                  <a:pt x="408404" y="371846"/>
                </a:lnTo>
                <a:lnTo>
                  <a:pt x="381142" y="407146"/>
                </a:lnTo>
                <a:lnTo>
                  <a:pt x="348100" y="436272"/>
                </a:lnTo>
                <a:lnTo>
                  <a:pt x="310175" y="458265"/>
                </a:lnTo>
                <a:lnTo>
                  <a:pt x="268264" y="472165"/>
                </a:lnTo>
                <a:lnTo>
                  <a:pt x="223265" y="477012"/>
                </a:lnTo>
                <a:lnTo>
                  <a:pt x="178267" y="472165"/>
                </a:lnTo>
                <a:lnTo>
                  <a:pt x="136356" y="458265"/>
                </a:lnTo>
                <a:lnTo>
                  <a:pt x="98431" y="436272"/>
                </a:lnTo>
                <a:lnTo>
                  <a:pt x="65389" y="407146"/>
                </a:lnTo>
                <a:lnTo>
                  <a:pt x="38127" y="371846"/>
                </a:lnTo>
                <a:lnTo>
                  <a:pt x="17543" y="331333"/>
                </a:lnTo>
                <a:lnTo>
                  <a:pt x="4535" y="286566"/>
                </a:lnTo>
                <a:lnTo>
                  <a:pt x="0" y="238506"/>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7" name="Google Shape;247;p19"/>
          <p:cNvSpPr txBox="1"/>
          <p:nvPr/>
        </p:nvSpPr>
        <p:spPr>
          <a:xfrm>
            <a:off x="2194941" y="3132582"/>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a:t>
            </a:r>
            <a:endParaRPr sz="1800" b="0" i="0" u="none" strike="noStrike" cap="none">
              <a:solidFill>
                <a:srgbClr val="000000"/>
              </a:solidFill>
              <a:latin typeface="Calibri"/>
              <a:ea typeface="Calibri"/>
              <a:cs typeface="Calibri"/>
              <a:sym typeface="Calibri"/>
            </a:endParaRPr>
          </a:p>
        </p:txBody>
      </p:sp>
      <p:sp>
        <p:nvSpPr>
          <p:cNvPr id="248" name="Google Shape;248;p19"/>
          <p:cNvSpPr/>
          <p:nvPr/>
        </p:nvSpPr>
        <p:spPr>
          <a:xfrm>
            <a:off x="4372355" y="3058667"/>
            <a:ext cx="447040" cy="477520"/>
          </a:xfrm>
          <a:custGeom>
            <a:avLst/>
            <a:gdLst/>
            <a:ahLst/>
            <a:cxnLst/>
            <a:rect l="l" t="t" r="r" b="b"/>
            <a:pathLst>
              <a:path w="447039" h="477520" extrusionOk="0">
                <a:moveTo>
                  <a:pt x="0" y="238506"/>
                </a:moveTo>
                <a:lnTo>
                  <a:pt x="4535" y="190445"/>
                </a:lnTo>
                <a:lnTo>
                  <a:pt x="17543" y="145678"/>
                </a:lnTo>
                <a:lnTo>
                  <a:pt x="38127" y="105165"/>
                </a:lnTo>
                <a:lnTo>
                  <a:pt x="65389" y="69865"/>
                </a:lnTo>
                <a:lnTo>
                  <a:pt x="98431" y="40739"/>
                </a:lnTo>
                <a:lnTo>
                  <a:pt x="136356" y="18746"/>
                </a:lnTo>
                <a:lnTo>
                  <a:pt x="178267" y="4846"/>
                </a:lnTo>
                <a:lnTo>
                  <a:pt x="223266" y="0"/>
                </a:lnTo>
                <a:lnTo>
                  <a:pt x="268264" y="4846"/>
                </a:lnTo>
                <a:lnTo>
                  <a:pt x="310175" y="18746"/>
                </a:lnTo>
                <a:lnTo>
                  <a:pt x="348100" y="40739"/>
                </a:lnTo>
                <a:lnTo>
                  <a:pt x="381142" y="69865"/>
                </a:lnTo>
                <a:lnTo>
                  <a:pt x="408404" y="105165"/>
                </a:lnTo>
                <a:lnTo>
                  <a:pt x="428988" y="145678"/>
                </a:lnTo>
                <a:lnTo>
                  <a:pt x="441996" y="190445"/>
                </a:lnTo>
                <a:lnTo>
                  <a:pt x="446532" y="238506"/>
                </a:lnTo>
                <a:lnTo>
                  <a:pt x="441996" y="286566"/>
                </a:lnTo>
                <a:lnTo>
                  <a:pt x="428988" y="331333"/>
                </a:lnTo>
                <a:lnTo>
                  <a:pt x="408404" y="371846"/>
                </a:lnTo>
                <a:lnTo>
                  <a:pt x="381142" y="407146"/>
                </a:lnTo>
                <a:lnTo>
                  <a:pt x="348100" y="436272"/>
                </a:lnTo>
                <a:lnTo>
                  <a:pt x="310175" y="458265"/>
                </a:lnTo>
                <a:lnTo>
                  <a:pt x="268264" y="472165"/>
                </a:lnTo>
                <a:lnTo>
                  <a:pt x="223266" y="477012"/>
                </a:lnTo>
                <a:lnTo>
                  <a:pt x="178267" y="472165"/>
                </a:lnTo>
                <a:lnTo>
                  <a:pt x="136356" y="458265"/>
                </a:lnTo>
                <a:lnTo>
                  <a:pt x="98431" y="436272"/>
                </a:lnTo>
                <a:lnTo>
                  <a:pt x="65389" y="407146"/>
                </a:lnTo>
                <a:lnTo>
                  <a:pt x="38127" y="371846"/>
                </a:lnTo>
                <a:lnTo>
                  <a:pt x="17543" y="331333"/>
                </a:lnTo>
                <a:lnTo>
                  <a:pt x="4535" y="286566"/>
                </a:lnTo>
                <a:lnTo>
                  <a:pt x="0" y="238506"/>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9" name="Google Shape;249;p19"/>
          <p:cNvSpPr txBox="1"/>
          <p:nvPr/>
        </p:nvSpPr>
        <p:spPr>
          <a:xfrm>
            <a:off x="4524883" y="3132582"/>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sp>
        <p:nvSpPr>
          <p:cNvPr id="250" name="Google Shape;250;p19"/>
          <p:cNvSpPr/>
          <p:nvPr/>
        </p:nvSpPr>
        <p:spPr>
          <a:xfrm>
            <a:off x="3028188" y="4287011"/>
            <a:ext cx="447040" cy="478790"/>
          </a:xfrm>
          <a:custGeom>
            <a:avLst/>
            <a:gdLst/>
            <a:ahLst/>
            <a:cxnLst/>
            <a:rect l="l" t="t" r="r" b="b"/>
            <a:pathLst>
              <a:path w="447039" h="478789" extrusionOk="0">
                <a:moveTo>
                  <a:pt x="0" y="239268"/>
                </a:moveTo>
                <a:lnTo>
                  <a:pt x="4535" y="191029"/>
                </a:lnTo>
                <a:lnTo>
                  <a:pt x="17543" y="146107"/>
                </a:lnTo>
                <a:lnTo>
                  <a:pt x="38127" y="105463"/>
                </a:lnTo>
                <a:lnTo>
                  <a:pt x="65389" y="70056"/>
                </a:lnTo>
                <a:lnTo>
                  <a:pt x="98431" y="40846"/>
                </a:lnTo>
                <a:lnTo>
                  <a:pt x="136356" y="18794"/>
                </a:lnTo>
                <a:lnTo>
                  <a:pt x="178267" y="4858"/>
                </a:lnTo>
                <a:lnTo>
                  <a:pt x="223265" y="0"/>
                </a:lnTo>
                <a:lnTo>
                  <a:pt x="268264" y="4858"/>
                </a:lnTo>
                <a:lnTo>
                  <a:pt x="310175" y="18794"/>
                </a:lnTo>
                <a:lnTo>
                  <a:pt x="348100" y="40846"/>
                </a:lnTo>
                <a:lnTo>
                  <a:pt x="381142" y="70056"/>
                </a:lnTo>
                <a:lnTo>
                  <a:pt x="408404" y="105463"/>
                </a:lnTo>
                <a:lnTo>
                  <a:pt x="428988" y="146107"/>
                </a:lnTo>
                <a:lnTo>
                  <a:pt x="441996" y="191029"/>
                </a:lnTo>
                <a:lnTo>
                  <a:pt x="446532" y="239268"/>
                </a:lnTo>
                <a:lnTo>
                  <a:pt x="441996" y="287470"/>
                </a:lnTo>
                <a:lnTo>
                  <a:pt x="428988" y="332374"/>
                </a:lnTo>
                <a:lnTo>
                  <a:pt x="408404" y="373016"/>
                </a:lnTo>
                <a:lnTo>
                  <a:pt x="381142" y="408431"/>
                </a:lnTo>
                <a:lnTo>
                  <a:pt x="348100" y="437655"/>
                </a:lnTo>
                <a:lnTo>
                  <a:pt x="310175" y="459724"/>
                </a:lnTo>
                <a:lnTo>
                  <a:pt x="268264" y="473672"/>
                </a:lnTo>
                <a:lnTo>
                  <a:pt x="223265" y="478536"/>
                </a:lnTo>
                <a:lnTo>
                  <a:pt x="178267" y="473672"/>
                </a:lnTo>
                <a:lnTo>
                  <a:pt x="136356" y="459724"/>
                </a:lnTo>
                <a:lnTo>
                  <a:pt x="98431" y="437655"/>
                </a:lnTo>
                <a:lnTo>
                  <a:pt x="65389" y="408431"/>
                </a:lnTo>
                <a:lnTo>
                  <a:pt x="38127" y="373016"/>
                </a:lnTo>
                <a:lnTo>
                  <a:pt x="17543" y="332374"/>
                </a:lnTo>
                <a:lnTo>
                  <a:pt x="4535" y="287470"/>
                </a:lnTo>
                <a:lnTo>
                  <a:pt x="0" y="239268"/>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1" name="Google Shape;251;p19"/>
          <p:cNvSpPr txBox="1"/>
          <p:nvPr/>
        </p:nvSpPr>
        <p:spPr>
          <a:xfrm>
            <a:off x="3180714" y="4362069"/>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3</a:t>
            </a:r>
            <a:endParaRPr sz="1800" b="0" i="0" u="none" strike="noStrike" cap="none">
              <a:solidFill>
                <a:srgbClr val="000000"/>
              </a:solidFill>
              <a:latin typeface="Calibri"/>
              <a:ea typeface="Calibri"/>
              <a:cs typeface="Calibri"/>
              <a:sym typeface="Calibri"/>
            </a:endParaRPr>
          </a:p>
        </p:txBody>
      </p:sp>
      <p:sp>
        <p:nvSpPr>
          <p:cNvPr id="252" name="Google Shape;252;p19"/>
          <p:cNvSpPr/>
          <p:nvPr/>
        </p:nvSpPr>
        <p:spPr>
          <a:xfrm>
            <a:off x="5486400" y="4267200"/>
            <a:ext cx="447040" cy="477520"/>
          </a:xfrm>
          <a:custGeom>
            <a:avLst/>
            <a:gdLst/>
            <a:ahLst/>
            <a:cxnLst/>
            <a:rect l="l" t="t" r="r" b="b"/>
            <a:pathLst>
              <a:path w="447039" h="477520" extrusionOk="0">
                <a:moveTo>
                  <a:pt x="0" y="238506"/>
                </a:moveTo>
                <a:lnTo>
                  <a:pt x="4535" y="190445"/>
                </a:lnTo>
                <a:lnTo>
                  <a:pt x="17543" y="145678"/>
                </a:lnTo>
                <a:lnTo>
                  <a:pt x="38127" y="105165"/>
                </a:lnTo>
                <a:lnTo>
                  <a:pt x="65389" y="69865"/>
                </a:lnTo>
                <a:lnTo>
                  <a:pt x="98431" y="40739"/>
                </a:lnTo>
                <a:lnTo>
                  <a:pt x="136356" y="18746"/>
                </a:lnTo>
                <a:lnTo>
                  <a:pt x="178267" y="4846"/>
                </a:lnTo>
                <a:lnTo>
                  <a:pt x="223265" y="0"/>
                </a:lnTo>
                <a:lnTo>
                  <a:pt x="268264" y="4846"/>
                </a:lnTo>
                <a:lnTo>
                  <a:pt x="310175" y="18746"/>
                </a:lnTo>
                <a:lnTo>
                  <a:pt x="348100" y="40739"/>
                </a:lnTo>
                <a:lnTo>
                  <a:pt x="381142" y="69865"/>
                </a:lnTo>
                <a:lnTo>
                  <a:pt x="408404" y="105165"/>
                </a:lnTo>
                <a:lnTo>
                  <a:pt x="428988" y="145678"/>
                </a:lnTo>
                <a:lnTo>
                  <a:pt x="441996" y="190445"/>
                </a:lnTo>
                <a:lnTo>
                  <a:pt x="446532" y="238506"/>
                </a:lnTo>
                <a:lnTo>
                  <a:pt x="441996" y="286566"/>
                </a:lnTo>
                <a:lnTo>
                  <a:pt x="428988" y="331333"/>
                </a:lnTo>
                <a:lnTo>
                  <a:pt x="408404" y="371846"/>
                </a:lnTo>
                <a:lnTo>
                  <a:pt x="381142" y="407146"/>
                </a:lnTo>
                <a:lnTo>
                  <a:pt x="348100" y="436272"/>
                </a:lnTo>
                <a:lnTo>
                  <a:pt x="310175" y="458265"/>
                </a:lnTo>
                <a:lnTo>
                  <a:pt x="268264" y="472165"/>
                </a:lnTo>
                <a:lnTo>
                  <a:pt x="223265" y="477012"/>
                </a:lnTo>
                <a:lnTo>
                  <a:pt x="178267" y="472165"/>
                </a:lnTo>
                <a:lnTo>
                  <a:pt x="136356" y="458265"/>
                </a:lnTo>
                <a:lnTo>
                  <a:pt x="98431" y="436272"/>
                </a:lnTo>
                <a:lnTo>
                  <a:pt x="65389" y="407146"/>
                </a:lnTo>
                <a:lnTo>
                  <a:pt x="38127" y="371846"/>
                </a:lnTo>
                <a:lnTo>
                  <a:pt x="17543" y="331333"/>
                </a:lnTo>
                <a:lnTo>
                  <a:pt x="4535" y="286566"/>
                </a:lnTo>
                <a:lnTo>
                  <a:pt x="0" y="238506"/>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3" name="Google Shape;253;p19"/>
          <p:cNvSpPr txBox="1"/>
          <p:nvPr/>
        </p:nvSpPr>
        <p:spPr>
          <a:xfrm>
            <a:off x="5639815" y="4341621"/>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254" name="Google Shape;254;p19"/>
          <p:cNvSpPr/>
          <p:nvPr/>
        </p:nvSpPr>
        <p:spPr>
          <a:xfrm>
            <a:off x="2266188" y="2311907"/>
            <a:ext cx="3444240" cy="2214880"/>
          </a:xfrm>
          <a:custGeom>
            <a:avLst/>
            <a:gdLst/>
            <a:ahLst/>
            <a:cxnLst/>
            <a:rect l="l" t="t" r="r" b="b"/>
            <a:pathLst>
              <a:path w="3444240" h="2214879" extrusionOk="0">
                <a:moveTo>
                  <a:pt x="0" y="746759"/>
                </a:moveTo>
                <a:lnTo>
                  <a:pt x="843280" y="0"/>
                </a:lnTo>
              </a:path>
              <a:path w="3444240" h="2214879" extrusionOk="0">
                <a:moveTo>
                  <a:pt x="222504" y="984503"/>
                </a:moveTo>
                <a:lnTo>
                  <a:pt x="2105025" y="984503"/>
                </a:lnTo>
              </a:path>
              <a:path w="3444240" h="2214879" extrusionOk="0">
                <a:moveTo>
                  <a:pt x="1289303" y="0"/>
                </a:moveTo>
                <a:lnTo>
                  <a:pt x="2328545" y="746759"/>
                </a:lnTo>
              </a:path>
              <a:path w="3444240" h="2214879" extrusionOk="0">
                <a:moveTo>
                  <a:pt x="0" y="1223771"/>
                </a:moveTo>
                <a:lnTo>
                  <a:pt x="985520" y="1975611"/>
                </a:lnTo>
              </a:path>
              <a:path w="3444240" h="2214879" extrusionOk="0">
                <a:moveTo>
                  <a:pt x="1208532" y="2214372"/>
                </a:moveTo>
                <a:lnTo>
                  <a:pt x="2329053" y="1223771"/>
                </a:lnTo>
              </a:path>
              <a:path w="3444240" h="2214879" extrusionOk="0">
                <a:moveTo>
                  <a:pt x="1208532" y="2214879"/>
                </a:moveTo>
                <a:lnTo>
                  <a:pt x="3220212" y="2194560"/>
                </a:lnTo>
              </a:path>
              <a:path w="3444240" h="2214879" extrusionOk="0">
                <a:moveTo>
                  <a:pt x="2552700" y="984503"/>
                </a:moveTo>
                <a:lnTo>
                  <a:pt x="3443859" y="1954783"/>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5" name="Google Shape;255;p19"/>
          <p:cNvSpPr txBox="1"/>
          <p:nvPr/>
        </p:nvSpPr>
        <p:spPr>
          <a:xfrm>
            <a:off x="2432685" y="2369896"/>
            <a:ext cx="1416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256" name="Google Shape;256;p19"/>
          <p:cNvSpPr txBox="1"/>
          <p:nvPr/>
        </p:nvSpPr>
        <p:spPr>
          <a:xfrm>
            <a:off x="4031360" y="22623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5</a:t>
            </a:r>
            <a:endParaRPr sz="1800" b="0" i="0" u="none" strike="noStrike" cap="none">
              <a:solidFill>
                <a:srgbClr val="000000"/>
              </a:solidFill>
              <a:latin typeface="Calibri"/>
              <a:ea typeface="Calibri"/>
              <a:cs typeface="Calibri"/>
              <a:sym typeface="Calibri"/>
            </a:endParaRPr>
          </a:p>
        </p:txBody>
      </p:sp>
      <p:sp>
        <p:nvSpPr>
          <p:cNvPr id="257" name="Google Shape;257;p19"/>
          <p:cNvSpPr txBox="1"/>
          <p:nvPr/>
        </p:nvSpPr>
        <p:spPr>
          <a:xfrm>
            <a:off x="3276091" y="287045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9</a:t>
            </a:r>
            <a:endParaRPr sz="1800" b="0" i="0" u="none" strike="noStrike" cap="none">
              <a:solidFill>
                <a:srgbClr val="000000"/>
              </a:solidFill>
              <a:latin typeface="Calibri"/>
              <a:ea typeface="Calibri"/>
              <a:cs typeface="Calibri"/>
              <a:sym typeface="Calibri"/>
            </a:endParaRPr>
          </a:p>
        </p:txBody>
      </p:sp>
      <p:sp>
        <p:nvSpPr>
          <p:cNvPr id="258" name="Google Shape;258;p19"/>
          <p:cNvSpPr txBox="1"/>
          <p:nvPr/>
        </p:nvSpPr>
        <p:spPr>
          <a:xfrm>
            <a:off x="2344673" y="3792982"/>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11</a:t>
            </a:r>
            <a:endParaRPr sz="1800" b="0" i="0" u="none" strike="noStrike" cap="none">
              <a:solidFill>
                <a:srgbClr val="000000"/>
              </a:solidFill>
              <a:latin typeface="Calibri"/>
              <a:ea typeface="Calibri"/>
              <a:cs typeface="Calibri"/>
              <a:sym typeface="Calibri"/>
            </a:endParaRPr>
          </a:p>
        </p:txBody>
      </p:sp>
      <p:sp>
        <p:nvSpPr>
          <p:cNvPr id="259" name="Google Shape;259;p19"/>
          <p:cNvSpPr txBox="1"/>
          <p:nvPr/>
        </p:nvSpPr>
        <p:spPr>
          <a:xfrm>
            <a:off x="3777488" y="3792982"/>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15</a:t>
            </a:r>
            <a:endParaRPr sz="1800" b="0" i="0" u="none" strike="noStrike" cap="none">
              <a:solidFill>
                <a:srgbClr val="000000"/>
              </a:solidFill>
              <a:latin typeface="Calibri"/>
              <a:ea typeface="Calibri"/>
              <a:cs typeface="Calibri"/>
              <a:sym typeface="Calibri"/>
            </a:endParaRPr>
          </a:p>
        </p:txBody>
      </p:sp>
      <p:sp>
        <p:nvSpPr>
          <p:cNvPr id="260" name="Google Shape;260;p19"/>
          <p:cNvSpPr txBox="1"/>
          <p:nvPr/>
        </p:nvSpPr>
        <p:spPr>
          <a:xfrm>
            <a:off x="5362702" y="3478529"/>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10</a:t>
            </a:r>
            <a:endParaRPr sz="1800" b="0" i="0" u="none" strike="noStrike" cap="none">
              <a:solidFill>
                <a:srgbClr val="000000"/>
              </a:solidFill>
              <a:latin typeface="Calibri"/>
              <a:ea typeface="Calibri"/>
              <a:cs typeface="Calibri"/>
              <a:sym typeface="Calibri"/>
            </a:endParaRPr>
          </a:p>
        </p:txBody>
      </p:sp>
      <p:sp>
        <p:nvSpPr>
          <p:cNvPr id="261" name="Google Shape;261;p19"/>
          <p:cNvSpPr txBox="1"/>
          <p:nvPr/>
        </p:nvSpPr>
        <p:spPr>
          <a:xfrm>
            <a:off x="4451096" y="4648327"/>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7</a:t>
            </a:r>
            <a:endParaRPr sz="1800" b="0" i="0" u="none" strike="noStrike" cap="none">
              <a:solidFill>
                <a:srgbClr val="000000"/>
              </a:solidFill>
              <a:latin typeface="Calibri"/>
              <a:ea typeface="Calibri"/>
              <a:cs typeface="Calibri"/>
              <a:sym typeface="Calibri"/>
            </a:endParaRPr>
          </a:p>
        </p:txBody>
      </p:sp>
      <p:pic>
        <p:nvPicPr>
          <p:cNvPr id="262" name="Google Shape;262;p19"/>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show="0">
  <p:cSld>
    <p:spTree>
      <p:nvGrpSpPr>
        <p:cNvPr id="1" name="Shape 266"/>
        <p:cNvGrpSpPr/>
        <p:nvPr/>
      </p:nvGrpSpPr>
      <p:grpSpPr>
        <a:xfrm>
          <a:off x="0" y="0"/>
          <a:ext cx="0" cy="0"/>
          <a:chOff x="0" y="0"/>
          <a:chExt cx="0" cy="0"/>
        </a:xfrm>
      </p:grpSpPr>
      <p:sp>
        <p:nvSpPr>
          <p:cNvPr id="267" name="Google Shape;267;p20"/>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Minimum Spanning Tree</a:t>
            </a:r>
            <a:endParaRPr sz="2400"/>
          </a:p>
        </p:txBody>
      </p:sp>
      <p:sp>
        <p:nvSpPr>
          <p:cNvPr id="268" name="Google Shape;268;p20"/>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9" name="Google Shape;269;p20"/>
          <p:cNvSpPr/>
          <p:nvPr/>
        </p:nvSpPr>
        <p:spPr>
          <a:xfrm>
            <a:off x="2822448" y="2071116"/>
            <a:ext cx="4604385" cy="2569845"/>
          </a:xfrm>
          <a:custGeom>
            <a:avLst/>
            <a:gdLst/>
            <a:ahLst/>
            <a:cxnLst/>
            <a:rect l="l" t="t" r="r" b="b"/>
            <a:pathLst>
              <a:path w="4604384" h="2569845" extrusionOk="0">
                <a:moveTo>
                  <a:pt x="10668" y="211836"/>
                </a:moveTo>
                <a:lnTo>
                  <a:pt x="16434" y="161212"/>
                </a:lnTo>
                <a:lnTo>
                  <a:pt x="32709" y="115711"/>
                </a:lnTo>
                <a:lnTo>
                  <a:pt x="57959" y="77152"/>
                </a:lnTo>
                <a:lnTo>
                  <a:pt x="90649" y="47356"/>
                </a:lnTo>
                <a:lnTo>
                  <a:pt x="129245" y="28144"/>
                </a:lnTo>
                <a:lnTo>
                  <a:pt x="172212" y="21336"/>
                </a:lnTo>
                <a:lnTo>
                  <a:pt x="215178" y="28144"/>
                </a:lnTo>
                <a:lnTo>
                  <a:pt x="253774" y="47356"/>
                </a:lnTo>
                <a:lnTo>
                  <a:pt x="286464" y="77152"/>
                </a:lnTo>
                <a:lnTo>
                  <a:pt x="311714" y="115711"/>
                </a:lnTo>
                <a:lnTo>
                  <a:pt x="327989" y="161212"/>
                </a:lnTo>
                <a:lnTo>
                  <a:pt x="333756" y="211836"/>
                </a:lnTo>
                <a:lnTo>
                  <a:pt x="327989" y="262459"/>
                </a:lnTo>
                <a:lnTo>
                  <a:pt x="311714" y="307960"/>
                </a:lnTo>
                <a:lnTo>
                  <a:pt x="286464" y="346519"/>
                </a:lnTo>
                <a:lnTo>
                  <a:pt x="253774" y="376315"/>
                </a:lnTo>
                <a:lnTo>
                  <a:pt x="215178" y="395527"/>
                </a:lnTo>
                <a:lnTo>
                  <a:pt x="172212" y="402336"/>
                </a:lnTo>
                <a:lnTo>
                  <a:pt x="129245" y="395527"/>
                </a:lnTo>
                <a:lnTo>
                  <a:pt x="90649" y="376315"/>
                </a:lnTo>
                <a:lnTo>
                  <a:pt x="57959" y="346519"/>
                </a:lnTo>
                <a:lnTo>
                  <a:pt x="32709" y="307960"/>
                </a:lnTo>
                <a:lnTo>
                  <a:pt x="16434" y="262459"/>
                </a:lnTo>
                <a:lnTo>
                  <a:pt x="10668" y="211836"/>
                </a:lnTo>
                <a:close/>
              </a:path>
              <a:path w="4604384" h="2569845" extrusionOk="0">
                <a:moveTo>
                  <a:pt x="0" y="1295400"/>
                </a:moveTo>
                <a:lnTo>
                  <a:pt x="5796" y="1244776"/>
                </a:lnTo>
                <a:lnTo>
                  <a:pt x="22154" y="1199275"/>
                </a:lnTo>
                <a:lnTo>
                  <a:pt x="47529" y="1160716"/>
                </a:lnTo>
                <a:lnTo>
                  <a:pt x="80376" y="1130920"/>
                </a:lnTo>
                <a:lnTo>
                  <a:pt x="119150" y="1111708"/>
                </a:lnTo>
                <a:lnTo>
                  <a:pt x="162306" y="1104900"/>
                </a:lnTo>
                <a:lnTo>
                  <a:pt x="205461" y="1111708"/>
                </a:lnTo>
                <a:lnTo>
                  <a:pt x="244235" y="1130920"/>
                </a:lnTo>
                <a:lnTo>
                  <a:pt x="277082" y="1160716"/>
                </a:lnTo>
                <a:lnTo>
                  <a:pt x="302457" y="1199275"/>
                </a:lnTo>
                <a:lnTo>
                  <a:pt x="318815" y="1244776"/>
                </a:lnTo>
                <a:lnTo>
                  <a:pt x="324612" y="1295400"/>
                </a:lnTo>
                <a:lnTo>
                  <a:pt x="318815" y="1346023"/>
                </a:lnTo>
                <a:lnTo>
                  <a:pt x="302457" y="1391524"/>
                </a:lnTo>
                <a:lnTo>
                  <a:pt x="277082" y="1430083"/>
                </a:lnTo>
                <a:lnTo>
                  <a:pt x="244235" y="1459879"/>
                </a:lnTo>
                <a:lnTo>
                  <a:pt x="205461" y="1479091"/>
                </a:lnTo>
                <a:lnTo>
                  <a:pt x="162306" y="1485900"/>
                </a:lnTo>
                <a:lnTo>
                  <a:pt x="119150" y="1479091"/>
                </a:lnTo>
                <a:lnTo>
                  <a:pt x="80376" y="1459879"/>
                </a:lnTo>
                <a:lnTo>
                  <a:pt x="47529" y="1430083"/>
                </a:lnTo>
                <a:lnTo>
                  <a:pt x="22154" y="1391524"/>
                </a:lnTo>
                <a:lnTo>
                  <a:pt x="5796" y="1346023"/>
                </a:lnTo>
                <a:lnTo>
                  <a:pt x="0" y="1295400"/>
                </a:lnTo>
                <a:close/>
              </a:path>
              <a:path w="4604384" h="2569845" extrusionOk="0">
                <a:moveTo>
                  <a:pt x="0" y="2378964"/>
                </a:moveTo>
                <a:lnTo>
                  <a:pt x="5796" y="2328340"/>
                </a:lnTo>
                <a:lnTo>
                  <a:pt x="22154" y="2282839"/>
                </a:lnTo>
                <a:lnTo>
                  <a:pt x="47529" y="2244280"/>
                </a:lnTo>
                <a:lnTo>
                  <a:pt x="80376" y="2214484"/>
                </a:lnTo>
                <a:lnTo>
                  <a:pt x="119150" y="2195272"/>
                </a:lnTo>
                <a:lnTo>
                  <a:pt x="162306" y="2188464"/>
                </a:lnTo>
                <a:lnTo>
                  <a:pt x="205461" y="2195272"/>
                </a:lnTo>
                <a:lnTo>
                  <a:pt x="244235" y="2214484"/>
                </a:lnTo>
                <a:lnTo>
                  <a:pt x="277082" y="2244280"/>
                </a:lnTo>
                <a:lnTo>
                  <a:pt x="302457" y="2282839"/>
                </a:lnTo>
                <a:lnTo>
                  <a:pt x="318815" y="2328340"/>
                </a:lnTo>
                <a:lnTo>
                  <a:pt x="324612" y="2378964"/>
                </a:lnTo>
                <a:lnTo>
                  <a:pt x="318815" y="2429587"/>
                </a:lnTo>
                <a:lnTo>
                  <a:pt x="302457" y="2475088"/>
                </a:lnTo>
                <a:lnTo>
                  <a:pt x="277082" y="2513647"/>
                </a:lnTo>
                <a:lnTo>
                  <a:pt x="244235" y="2543443"/>
                </a:lnTo>
                <a:lnTo>
                  <a:pt x="205461" y="2562655"/>
                </a:lnTo>
                <a:lnTo>
                  <a:pt x="162306" y="2569464"/>
                </a:lnTo>
                <a:lnTo>
                  <a:pt x="119150" y="2562655"/>
                </a:lnTo>
                <a:lnTo>
                  <a:pt x="80376" y="2543443"/>
                </a:lnTo>
                <a:lnTo>
                  <a:pt x="47529" y="2513647"/>
                </a:lnTo>
                <a:lnTo>
                  <a:pt x="22154" y="2475088"/>
                </a:lnTo>
                <a:lnTo>
                  <a:pt x="5796" y="2429587"/>
                </a:lnTo>
                <a:lnTo>
                  <a:pt x="0" y="2378964"/>
                </a:lnTo>
                <a:close/>
              </a:path>
              <a:path w="4604384" h="2569845" extrusionOk="0">
                <a:moveTo>
                  <a:pt x="4277868" y="201168"/>
                </a:moveTo>
                <a:lnTo>
                  <a:pt x="4283634" y="150544"/>
                </a:lnTo>
                <a:lnTo>
                  <a:pt x="4299909" y="105043"/>
                </a:lnTo>
                <a:lnTo>
                  <a:pt x="4325159" y="66484"/>
                </a:lnTo>
                <a:lnTo>
                  <a:pt x="4357849" y="36688"/>
                </a:lnTo>
                <a:lnTo>
                  <a:pt x="4396445" y="17476"/>
                </a:lnTo>
                <a:lnTo>
                  <a:pt x="4439411" y="10668"/>
                </a:lnTo>
                <a:lnTo>
                  <a:pt x="4482378" y="17476"/>
                </a:lnTo>
                <a:lnTo>
                  <a:pt x="4520974" y="36688"/>
                </a:lnTo>
                <a:lnTo>
                  <a:pt x="4553664" y="66484"/>
                </a:lnTo>
                <a:lnTo>
                  <a:pt x="4578914" y="105043"/>
                </a:lnTo>
                <a:lnTo>
                  <a:pt x="4595189" y="150544"/>
                </a:lnTo>
                <a:lnTo>
                  <a:pt x="4600956" y="201168"/>
                </a:lnTo>
                <a:lnTo>
                  <a:pt x="4595189" y="251791"/>
                </a:lnTo>
                <a:lnTo>
                  <a:pt x="4578914" y="297292"/>
                </a:lnTo>
                <a:lnTo>
                  <a:pt x="4553664" y="335851"/>
                </a:lnTo>
                <a:lnTo>
                  <a:pt x="4520974" y="365647"/>
                </a:lnTo>
                <a:lnTo>
                  <a:pt x="4482378" y="384859"/>
                </a:lnTo>
                <a:lnTo>
                  <a:pt x="4439411" y="391668"/>
                </a:lnTo>
                <a:lnTo>
                  <a:pt x="4396445" y="384859"/>
                </a:lnTo>
                <a:lnTo>
                  <a:pt x="4357849" y="365647"/>
                </a:lnTo>
                <a:lnTo>
                  <a:pt x="4325159" y="335851"/>
                </a:lnTo>
                <a:lnTo>
                  <a:pt x="4299909" y="297292"/>
                </a:lnTo>
                <a:lnTo>
                  <a:pt x="4283634" y="251791"/>
                </a:lnTo>
                <a:lnTo>
                  <a:pt x="4277868" y="201168"/>
                </a:lnTo>
                <a:close/>
              </a:path>
              <a:path w="4604384" h="2569845" extrusionOk="0">
                <a:moveTo>
                  <a:pt x="4280916" y="1295400"/>
                </a:moveTo>
                <a:lnTo>
                  <a:pt x="4286682" y="1244776"/>
                </a:lnTo>
                <a:lnTo>
                  <a:pt x="4302957" y="1199275"/>
                </a:lnTo>
                <a:lnTo>
                  <a:pt x="4328207" y="1160716"/>
                </a:lnTo>
                <a:lnTo>
                  <a:pt x="4360897" y="1130920"/>
                </a:lnTo>
                <a:lnTo>
                  <a:pt x="4399493" y="1111708"/>
                </a:lnTo>
                <a:lnTo>
                  <a:pt x="4442459" y="1104900"/>
                </a:lnTo>
                <a:lnTo>
                  <a:pt x="4485426" y="1111708"/>
                </a:lnTo>
                <a:lnTo>
                  <a:pt x="4524022" y="1130920"/>
                </a:lnTo>
                <a:lnTo>
                  <a:pt x="4556712" y="1160716"/>
                </a:lnTo>
                <a:lnTo>
                  <a:pt x="4581962" y="1199275"/>
                </a:lnTo>
                <a:lnTo>
                  <a:pt x="4598237" y="1244776"/>
                </a:lnTo>
                <a:lnTo>
                  <a:pt x="4604004" y="1295400"/>
                </a:lnTo>
                <a:lnTo>
                  <a:pt x="4598237" y="1346023"/>
                </a:lnTo>
                <a:lnTo>
                  <a:pt x="4581962" y="1391524"/>
                </a:lnTo>
                <a:lnTo>
                  <a:pt x="4556712" y="1430083"/>
                </a:lnTo>
                <a:lnTo>
                  <a:pt x="4524022" y="1459879"/>
                </a:lnTo>
                <a:lnTo>
                  <a:pt x="4485426" y="1479091"/>
                </a:lnTo>
                <a:lnTo>
                  <a:pt x="4442459" y="1485900"/>
                </a:lnTo>
                <a:lnTo>
                  <a:pt x="4399493" y="1479091"/>
                </a:lnTo>
                <a:lnTo>
                  <a:pt x="4360897" y="1459879"/>
                </a:lnTo>
                <a:lnTo>
                  <a:pt x="4328207" y="1430083"/>
                </a:lnTo>
                <a:lnTo>
                  <a:pt x="4302957" y="1391524"/>
                </a:lnTo>
                <a:lnTo>
                  <a:pt x="4286682" y="1346023"/>
                </a:lnTo>
                <a:lnTo>
                  <a:pt x="4280916" y="1295400"/>
                </a:lnTo>
                <a:close/>
              </a:path>
              <a:path w="4604384" h="2569845" extrusionOk="0">
                <a:moveTo>
                  <a:pt x="2976372" y="201168"/>
                </a:moveTo>
                <a:lnTo>
                  <a:pt x="2982168" y="150544"/>
                </a:lnTo>
                <a:lnTo>
                  <a:pt x="2998526" y="105043"/>
                </a:lnTo>
                <a:lnTo>
                  <a:pt x="3023901" y="66484"/>
                </a:lnTo>
                <a:lnTo>
                  <a:pt x="3056748" y="36688"/>
                </a:lnTo>
                <a:lnTo>
                  <a:pt x="3095522" y="17476"/>
                </a:lnTo>
                <a:lnTo>
                  <a:pt x="3138678" y="10668"/>
                </a:lnTo>
                <a:lnTo>
                  <a:pt x="3181833" y="17476"/>
                </a:lnTo>
                <a:lnTo>
                  <a:pt x="3220607" y="36688"/>
                </a:lnTo>
                <a:lnTo>
                  <a:pt x="3253454" y="66484"/>
                </a:lnTo>
                <a:lnTo>
                  <a:pt x="3278829" y="105043"/>
                </a:lnTo>
                <a:lnTo>
                  <a:pt x="3295187" y="150544"/>
                </a:lnTo>
                <a:lnTo>
                  <a:pt x="3300984" y="201168"/>
                </a:lnTo>
                <a:lnTo>
                  <a:pt x="3295187" y="251791"/>
                </a:lnTo>
                <a:lnTo>
                  <a:pt x="3278829" y="297292"/>
                </a:lnTo>
                <a:lnTo>
                  <a:pt x="3253454" y="335851"/>
                </a:lnTo>
                <a:lnTo>
                  <a:pt x="3220607" y="365647"/>
                </a:lnTo>
                <a:lnTo>
                  <a:pt x="3181833" y="384859"/>
                </a:lnTo>
                <a:lnTo>
                  <a:pt x="3138678" y="391668"/>
                </a:lnTo>
                <a:lnTo>
                  <a:pt x="3095522" y="384859"/>
                </a:lnTo>
                <a:lnTo>
                  <a:pt x="3056748" y="365647"/>
                </a:lnTo>
                <a:lnTo>
                  <a:pt x="3023901" y="335851"/>
                </a:lnTo>
                <a:lnTo>
                  <a:pt x="2998526" y="297292"/>
                </a:lnTo>
                <a:lnTo>
                  <a:pt x="2982168" y="251791"/>
                </a:lnTo>
                <a:lnTo>
                  <a:pt x="2976372" y="201168"/>
                </a:lnTo>
                <a:close/>
              </a:path>
              <a:path w="4604384" h="2569845" extrusionOk="0">
                <a:moveTo>
                  <a:pt x="2976372" y="1295400"/>
                </a:moveTo>
                <a:lnTo>
                  <a:pt x="2982168" y="1244776"/>
                </a:lnTo>
                <a:lnTo>
                  <a:pt x="2998526" y="1199275"/>
                </a:lnTo>
                <a:lnTo>
                  <a:pt x="3023901" y="1160716"/>
                </a:lnTo>
                <a:lnTo>
                  <a:pt x="3056748" y="1130920"/>
                </a:lnTo>
                <a:lnTo>
                  <a:pt x="3095522" y="1111708"/>
                </a:lnTo>
                <a:lnTo>
                  <a:pt x="3138678" y="1104900"/>
                </a:lnTo>
                <a:lnTo>
                  <a:pt x="3181833" y="1111708"/>
                </a:lnTo>
                <a:lnTo>
                  <a:pt x="3220607" y="1130920"/>
                </a:lnTo>
                <a:lnTo>
                  <a:pt x="3253454" y="1160716"/>
                </a:lnTo>
                <a:lnTo>
                  <a:pt x="3278829" y="1199275"/>
                </a:lnTo>
                <a:lnTo>
                  <a:pt x="3295187" y="1244776"/>
                </a:lnTo>
                <a:lnTo>
                  <a:pt x="3300984" y="1295400"/>
                </a:lnTo>
                <a:lnTo>
                  <a:pt x="3295187" y="1346023"/>
                </a:lnTo>
                <a:lnTo>
                  <a:pt x="3278829" y="1391524"/>
                </a:lnTo>
                <a:lnTo>
                  <a:pt x="3253454" y="1430083"/>
                </a:lnTo>
                <a:lnTo>
                  <a:pt x="3220607" y="1459879"/>
                </a:lnTo>
                <a:lnTo>
                  <a:pt x="3181833" y="1479091"/>
                </a:lnTo>
                <a:lnTo>
                  <a:pt x="3138678" y="1485900"/>
                </a:lnTo>
                <a:lnTo>
                  <a:pt x="3095522" y="1479091"/>
                </a:lnTo>
                <a:lnTo>
                  <a:pt x="3056748" y="1459879"/>
                </a:lnTo>
                <a:lnTo>
                  <a:pt x="3023901" y="1430083"/>
                </a:lnTo>
                <a:lnTo>
                  <a:pt x="2998526" y="1391524"/>
                </a:lnTo>
                <a:lnTo>
                  <a:pt x="2982168" y="1346023"/>
                </a:lnTo>
                <a:lnTo>
                  <a:pt x="2976372" y="1295400"/>
                </a:lnTo>
                <a:close/>
              </a:path>
              <a:path w="4604384" h="2569845" extrusionOk="0">
                <a:moveTo>
                  <a:pt x="1371600" y="190500"/>
                </a:moveTo>
                <a:lnTo>
                  <a:pt x="1377366" y="139876"/>
                </a:lnTo>
                <a:lnTo>
                  <a:pt x="1393641" y="94375"/>
                </a:lnTo>
                <a:lnTo>
                  <a:pt x="1418891" y="55816"/>
                </a:lnTo>
                <a:lnTo>
                  <a:pt x="1451581" y="26020"/>
                </a:lnTo>
                <a:lnTo>
                  <a:pt x="1490177" y="6808"/>
                </a:lnTo>
                <a:lnTo>
                  <a:pt x="1533143" y="0"/>
                </a:lnTo>
                <a:lnTo>
                  <a:pt x="1576110" y="6808"/>
                </a:lnTo>
                <a:lnTo>
                  <a:pt x="1614706" y="26020"/>
                </a:lnTo>
                <a:lnTo>
                  <a:pt x="1647396" y="55816"/>
                </a:lnTo>
                <a:lnTo>
                  <a:pt x="1672646" y="94375"/>
                </a:lnTo>
                <a:lnTo>
                  <a:pt x="1688921" y="139876"/>
                </a:lnTo>
                <a:lnTo>
                  <a:pt x="1694688" y="190500"/>
                </a:lnTo>
                <a:lnTo>
                  <a:pt x="1688921" y="241123"/>
                </a:lnTo>
                <a:lnTo>
                  <a:pt x="1672646" y="286624"/>
                </a:lnTo>
                <a:lnTo>
                  <a:pt x="1647396" y="325183"/>
                </a:lnTo>
                <a:lnTo>
                  <a:pt x="1614706" y="354979"/>
                </a:lnTo>
                <a:lnTo>
                  <a:pt x="1576110" y="374191"/>
                </a:lnTo>
                <a:lnTo>
                  <a:pt x="1533143" y="381000"/>
                </a:lnTo>
                <a:lnTo>
                  <a:pt x="1490177" y="374191"/>
                </a:lnTo>
                <a:lnTo>
                  <a:pt x="1451581" y="354979"/>
                </a:lnTo>
                <a:lnTo>
                  <a:pt x="1418891" y="325183"/>
                </a:lnTo>
                <a:lnTo>
                  <a:pt x="1393641" y="286624"/>
                </a:lnTo>
                <a:lnTo>
                  <a:pt x="1377366" y="241123"/>
                </a:lnTo>
                <a:lnTo>
                  <a:pt x="1371600" y="190500"/>
                </a:lnTo>
                <a:close/>
              </a:path>
              <a:path w="4604384" h="2569845" extrusionOk="0">
                <a:moveTo>
                  <a:pt x="1371600" y="1295400"/>
                </a:moveTo>
                <a:lnTo>
                  <a:pt x="1377366" y="1244776"/>
                </a:lnTo>
                <a:lnTo>
                  <a:pt x="1393641" y="1199275"/>
                </a:lnTo>
                <a:lnTo>
                  <a:pt x="1418891" y="1160716"/>
                </a:lnTo>
                <a:lnTo>
                  <a:pt x="1451581" y="1130920"/>
                </a:lnTo>
                <a:lnTo>
                  <a:pt x="1490177" y="1111708"/>
                </a:lnTo>
                <a:lnTo>
                  <a:pt x="1533143" y="1104900"/>
                </a:lnTo>
                <a:lnTo>
                  <a:pt x="1576110" y="1111708"/>
                </a:lnTo>
                <a:lnTo>
                  <a:pt x="1614706" y="1130920"/>
                </a:lnTo>
                <a:lnTo>
                  <a:pt x="1647396" y="1160716"/>
                </a:lnTo>
                <a:lnTo>
                  <a:pt x="1672646" y="1199275"/>
                </a:lnTo>
                <a:lnTo>
                  <a:pt x="1688921" y="1244776"/>
                </a:lnTo>
                <a:lnTo>
                  <a:pt x="1694688" y="1295400"/>
                </a:lnTo>
                <a:lnTo>
                  <a:pt x="1688921" y="1346023"/>
                </a:lnTo>
                <a:lnTo>
                  <a:pt x="1672646" y="1391524"/>
                </a:lnTo>
                <a:lnTo>
                  <a:pt x="1647396" y="1430083"/>
                </a:lnTo>
                <a:lnTo>
                  <a:pt x="1614706" y="1459879"/>
                </a:lnTo>
                <a:lnTo>
                  <a:pt x="1576110" y="1479091"/>
                </a:lnTo>
                <a:lnTo>
                  <a:pt x="1533143" y="1485900"/>
                </a:lnTo>
                <a:lnTo>
                  <a:pt x="1490177" y="1479091"/>
                </a:lnTo>
                <a:lnTo>
                  <a:pt x="1451581" y="1459879"/>
                </a:lnTo>
                <a:lnTo>
                  <a:pt x="1418891" y="1430083"/>
                </a:lnTo>
                <a:lnTo>
                  <a:pt x="1393641" y="1391524"/>
                </a:lnTo>
                <a:lnTo>
                  <a:pt x="1377366" y="1346023"/>
                </a:lnTo>
                <a:lnTo>
                  <a:pt x="1371600" y="12954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0" name="Google Shape;270;p20"/>
          <p:cNvSpPr txBox="1"/>
          <p:nvPr/>
        </p:nvSpPr>
        <p:spPr>
          <a:xfrm>
            <a:off x="2944114" y="4285564"/>
            <a:ext cx="8318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I</a:t>
            </a:r>
            <a:endParaRPr sz="1800" b="0" i="0" u="none" strike="noStrike" cap="none">
              <a:solidFill>
                <a:srgbClr val="000000"/>
              </a:solidFill>
              <a:latin typeface="Calibri"/>
              <a:ea typeface="Calibri"/>
              <a:cs typeface="Calibri"/>
              <a:sym typeface="Calibri"/>
            </a:endParaRPr>
          </a:p>
        </p:txBody>
      </p:sp>
      <p:sp>
        <p:nvSpPr>
          <p:cNvPr id="271" name="Google Shape;271;p20"/>
          <p:cNvSpPr/>
          <p:nvPr/>
        </p:nvSpPr>
        <p:spPr>
          <a:xfrm>
            <a:off x="4194047" y="4259579"/>
            <a:ext cx="1934210" cy="381000"/>
          </a:xfrm>
          <a:custGeom>
            <a:avLst/>
            <a:gdLst/>
            <a:ahLst/>
            <a:cxnLst/>
            <a:rect l="l" t="t" r="r" b="b"/>
            <a:pathLst>
              <a:path w="1934210" h="381000" extrusionOk="0">
                <a:moveTo>
                  <a:pt x="0" y="190500"/>
                </a:moveTo>
                <a:lnTo>
                  <a:pt x="5766" y="139876"/>
                </a:lnTo>
                <a:lnTo>
                  <a:pt x="22041" y="94375"/>
                </a:lnTo>
                <a:lnTo>
                  <a:pt x="47291" y="55816"/>
                </a:lnTo>
                <a:lnTo>
                  <a:pt x="79981" y="26020"/>
                </a:lnTo>
                <a:lnTo>
                  <a:pt x="118577" y="6808"/>
                </a:lnTo>
                <a:lnTo>
                  <a:pt x="161543" y="0"/>
                </a:lnTo>
                <a:lnTo>
                  <a:pt x="204510" y="6808"/>
                </a:lnTo>
                <a:lnTo>
                  <a:pt x="243106" y="26020"/>
                </a:lnTo>
                <a:lnTo>
                  <a:pt x="275796" y="55816"/>
                </a:lnTo>
                <a:lnTo>
                  <a:pt x="301046" y="94375"/>
                </a:lnTo>
                <a:lnTo>
                  <a:pt x="317321" y="139876"/>
                </a:lnTo>
                <a:lnTo>
                  <a:pt x="323088" y="190500"/>
                </a:lnTo>
                <a:lnTo>
                  <a:pt x="317321" y="241123"/>
                </a:lnTo>
                <a:lnTo>
                  <a:pt x="301046" y="286624"/>
                </a:lnTo>
                <a:lnTo>
                  <a:pt x="275796" y="325183"/>
                </a:lnTo>
                <a:lnTo>
                  <a:pt x="243106" y="354979"/>
                </a:lnTo>
                <a:lnTo>
                  <a:pt x="204510" y="374191"/>
                </a:lnTo>
                <a:lnTo>
                  <a:pt x="161543" y="381000"/>
                </a:lnTo>
                <a:lnTo>
                  <a:pt x="118577" y="374191"/>
                </a:lnTo>
                <a:lnTo>
                  <a:pt x="79981" y="354979"/>
                </a:lnTo>
                <a:lnTo>
                  <a:pt x="47291" y="325183"/>
                </a:lnTo>
                <a:lnTo>
                  <a:pt x="22041" y="286624"/>
                </a:lnTo>
                <a:lnTo>
                  <a:pt x="5766" y="241123"/>
                </a:lnTo>
                <a:lnTo>
                  <a:pt x="0" y="190500"/>
                </a:lnTo>
                <a:close/>
              </a:path>
              <a:path w="1934210" h="381000" extrusionOk="0">
                <a:moveTo>
                  <a:pt x="1610867" y="190500"/>
                </a:moveTo>
                <a:lnTo>
                  <a:pt x="1616634" y="139876"/>
                </a:lnTo>
                <a:lnTo>
                  <a:pt x="1632909" y="94375"/>
                </a:lnTo>
                <a:lnTo>
                  <a:pt x="1658159" y="55816"/>
                </a:lnTo>
                <a:lnTo>
                  <a:pt x="1690849" y="26020"/>
                </a:lnTo>
                <a:lnTo>
                  <a:pt x="1729445" y="6808"/>
                </a:lnTo>
                <a:lnTo>
                  <a:pt x="1772412" y="0"/>
                </a:lnTo>
                <a:lnTo>
                  <a:pt x="1815378" y="6808"/>
                </a:lnTo>
                <a:lnTo>
                  <a:pt x="1853974" y="26020"/>
                </a:lnTo>
                <a:lnTo>
                  <a:pt x="1886664" y="55816"/>
                </a:lnTo>
                <a:lnTo>
                  <a:pt x="1911914" y="94375"/>
                </a:lnTo>
                <a:lnTo>
                  <a:pt x="1928189" y="139876"/>
                </a:lnTo>
                <a:lnTo>
                  <a:pt x="1933955" y="190500"/>
                </a:lnTo>
                <a:lnTo>
                  <a:pt x="1928189" y="241123"/>
                </a:lnTo>
                <a:lnTo>
                  <a:pt x="1911914" y="286624"/>
                </a:lnTo>
                <a:lnTo>
                  <a:pt x="1886664" y="325183"/>
                </a:lnTo>
                <a:lnTo>
                  <a:pt x="1853974" y="354979"/>
                </a:lnTo>
                <a:lnTo>
                  <a:pt x="1815378" y="374191"/>
                </a:lnTo>
                <a:lnTo>
                  <a:pt x="1772412" y="381000"/>
                </a:lnTo>
                <a:lnTo>
                  <a:pt x="1729445" y="374191"/>
                </a:lnTo>
                <a:lnTo>
                  <a:pt x="1690849" y="354979"/>
                </a:lnTo>
                <a:lnTo>
                  <a:pt x="1658159" y="325183"/>
                </a:lnTo>
                <a:lnTo>
                  <a:pt x="1632909" y="286624"/>
                </a:lnTo>
                <a:lnTo>
                  <a:pt x="1616634" y="241123"/>
                </a:lnTo>
                <a:lnTo>
                  <a:pt x="1610867"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20"/>
          <p:cNvSpPr txBox="1"/>
          <p:nvPr/>
        </p:nvSpPr>
        <p:spPr>
          <a:xfrm>
            <a:off x="4307204" y="4285564"/>
            <a:ext cx="173228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J	K</a:t>
            </a:r>
            <a:endParaRPr sz="1800" b="0" i="0" u="none" strike="noStrike" cap="none">
              <a:solidFill>
                <a:srgbClr val="000000"/>
              </a:solidFill>
              <a:latin typeface="Calibri"/>
              <a:ea typeface="Calibri"/>
              <a:cs typeface="Calibri"/>
              <a:sym typeface="Calibri"/>
            </a:endParaRPr>
          </a:p>
        </p:txBody>
      </p:sp>
      <p:sp>
        <p:nvSpPr>
          <p:cNvPr id="273" name="Google Shape;273;p20"/>
          <p:cNvSpPr/>
          <p:nvPr/>
        </p:nvSpPr>
        <p:spPr>
          <a:xfrm>
            <a:off x="7100316" y="4259579"/>
            <a:ext cx="323215" cy="381000"/>
          </a:xfrm>
          <a:custGeom>
            <a:avLst/>
            <a:gdLst/>
            <a:ahLst/>
            <a:cxnLst/>
            <a:rect l="l" t="t" r="r" b="b"/>
            <a:pathLst>
              <a:path w="323215" h="381000" extrusionOk="0">
                <a:moveTo>
                  <a:pt x="0" y="190500"/>
                </a:moveTo>
                <a:lnTo>
                  <a:pt x="5766" y="139876"/>
                </a:lnTo>
                <a:lnTo>
                  <a:pt x="22041" y="94375"/>
                </a:lnTo>
                <a:lnTo>
                  <a:pt x="47291" y="55816"/>
                </a:lnTo>
                <a:lnTo>
                  <a:pt x="79981" y="26020"/>
                </a:lnTo>
                <a:lnTo>
                  <a:pt x="118577" y="6808"/>
                </a:lnTo>
                <a:lnTo>
                  <a:pt x="161543" y="0"/>
                </a:lnTo>
                <a:lnTo>
                  <a:pt x="204510" y="6808"/>
                </a:lnTo>
                <a:lnTo>
                  <a:pt x="243106" y="26020"/>
                </a:lnTo>
                <a:lnTo>
                  <a:pt x="275796" y="55816"/>
                </a:lnTo>
                <a:lnTo>
                  <a:pt x="301046" y="94375"/>
                </a:lnTo>
                <a:lnTo>
                  <a:pt x="317321" y="139876"/>
                </a:lnTo>
                <a:lnTo>
                  <a:pt x="323087" y="190500"/>
                </a:lnTo>
                <a:lnTo>
                  <a:pt x="317321" y="241123"/>
                </a:lnTo>
                <a:lnTo>
                  <a:pt x="301046" y="286624"/>
                </a:lnTo>
                <a:lnTo>
                  <a:pt x="275796" y="325183"/>
                </a:lnTo>
                <a:lnTo>
                  <a:pt x="243106" y="354979"/>
                </a:lnTo>
                <a:lnTo>
                  <a:pt x="204510" y="374191"/>
                </a:lnTo>
                <a:lnTo>
                  <a:pt x="161543" y="381000"/>
                </a:lnTo>
                <a:lnTo>
                  <a:pt x="118577" y="374191"/>
                </a:lnTo>
                <a:lnTo>
                  <a:pt x="79981" y="354979"/>
                </a:lnTo>
                <a:lnTo>
                  <a:pt x="47291" y="325183"/>
                </a:lnTo>
                <a:lnTo>
                  <a:pt x="22041" y="286624"/>
                </a:lnTo>
                <a:lnTo>
                  <a:pt x="576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20"/>
          <p:cNvSpPr txBox="1"/>
          <p:nvPr/>
        </p:nvSpPr>
        <p:spPr>
          <a:xfrm>
            <a:off x="7201661" y="4285564"/>
            <a:ext cx="12192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L</a:t>
            </a:r>
            <a:endParaRPr sz="1800" b="0" i="0" u="none" strike="noStrike" cap="none">
              <a:solidFill>
                <a:srgbClr val="000000"/>
              </a:solidFill>
              <a:latin typeface="Calibri"/>
              <a:ea typeface="Calibri"/>
              <a:cs typeface="Calibri"/>
              <a:sym typeface="Calibri"/>
            </a:endParaRPr>
          </a:p>
        </p:txBody>
      </p:sp>
      <p:sp>
        <p:nvSpPr>
          <p:cNvPr id="275" name="Google Shape;275;p20"/>
          <p:cNvSpPr/>
          <p:nvPr/>
        </p:nvSpPr>
        <p:spPr>
          <a:xfrm>
            <a:off x="2985516" y="2406395"/>
            <a:ext cx="4279900" cy="2044064"/>
          </a:xfrm>
          <a:custGeom>
            <a:avLst/>
            <a:gdLst/>
            <a:ahLst/>
            <a:cxnLst/>
            <a:rect l="l" t="t" r="r" b="b"/>
            <a:pathLst>
              <a:path w="4279900" h="2044064" extrusionOk="0">
                <a:moveTo>
                  <a:pt x="9525" y="67055"/>
                </a:moveTo>
                <a:lnTo>
                  <a:pt x="0" y="769874"/>
                </a:lnTo>
              </a:path>
              <a:path w="4279900" h="2044064" extrusionOk="0">
                <a:moveTo>
                  <a:pt x="0" y="1150619"/>
                </a:moveTo>
                <a:lnTo>
                  <a:pt x="0" y="1853437"/>
                </a:lnTo>
              </a:path>
              <a:path w="4279900" h="2044064" extrusionOk="0">
                <a:moveTo>
                  <a:pt x="4276343" y="56387"/>
                </a:moveTo>
                <a:lnTo>
                  <a:pt x="4279518" y="769365"/>
                </a:lnTo>
              </a:path>
              <a:path w="4279900" h="2044064" extrusionOk="0">
                <a:moveTo>
                  <a:pt x="3090672" y="0"/>
                </a:moveTo>
                <a:lnTo>
                  <a:pt x="4279773" y="768857"/>
                </a:lnTo>
              </a:path>
              <a:path w="4279900" h="2044064" extrusionOk="0">
                <a:moveTo>
                  <a:pt x="1370075" y="45719"/>
                </a:moveTo>
                <a:lnTo>
                  <a:pt x="2975356" y="768857"/>
                </a:lnTo>
              </a:path>
              <a:path w="4279900" h="2044064" extrusionOk="0">
                <a:moveTo>
                  <a:pt x="1370075" y="45719"/>
                </a:moveTo>
                <a:lnTo>
                  <a:pt x="1370075" y="768857"/>
                </a:lnTo>
              </a:path>
              <a:path w="4279900" h="2044064" extrusionOk="0">
                <a:moveTo>
                  <a:pt x="1370075" y="1150619"/>
                </a:moveTo>
                <a:lnTo>
                  <a:pt x="1370075" y="1853437"/>
                </a:lnTo>
              </a:path>
              <a:path w="4279900" h="2044064" extrusionOk="0">
                <a:moveTo>
                  <a:pt x="0" y="1150619"/>
                </a:moveTo>
                <a:lnTo>
                  <a:pt x="1370964" y="1853437"/>
                </a:lnTo>
              </a:path>
              <a:path w="4279900" h="2044064" extrusionOk="0">
                <a:moveTo>
                  <a:pt x="2976372" y="1150619"/>
                </a:moveTo>
                <a:lnTo>
                  <a:pt x="2981706" y="1853437"/>
                </a:lnTo>
              </a:path>
              <a:path w="4279900" h="2044064" extrusionOk="0">
                <a:moveTo>
                  <a:pt x="1370075" y="1150619"/>
                </a:moveTo>
                <a:lnTo>
                  <a:pt x="2980689" y="1853437"/>
                </a:lnTo>
              </a:path>
              <a:path w="4279900" h="2044064" extrusionOk="0">
                <a:moveTo>
                  <a:pt x="3142487" y="2043683"/>
                </a:moveTo>
                <a:lnTo>
                  <a:pt x="4113783" y="2043683"/>
                </a:lnTo>
              </a:path>
              <a:path w="4279900" h="2044064" extrusionOk="0">
                <a:moveTo>
                  <a:pt x="4279518" y="1150619"/>
                </a:moveTo>
                <a:lnTo>
                  <a:pt x="4276343" y="1853437"/>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6" name="Google Shape;276;p20"/>
          <p:cNvSpPr txBox="1"/>
          <p:nvPr/>
        </p:nvSpPr>
        <p:spPr>
          <a:xfrm>
            <a:off x="2916427" y="1975865"/>
            <a:ext cx="4429125" cy="441959"/>
          </a:xfrm>
          <a:prstGeom prst="rect">
            <a:avLst/>
          </a:prstGeom>
          <a:noFill/>
          <a:ln>
            <a:noFill/>
          </a:ln>
        </p:spPr>
        <p:txBody>
          <a:bodyPr spcFirstLastPara="1" wrap="square" lIns="0" tIns="12700" rIns="0" bIns="0" anchor="t" anchorCtr="0">
            <a:spAutoFit/>
          </a:bodyPr>
          <a:lstStyle/>
          <a:p>
            <a:pPr marL="0" marR="635" lvl="0" indent="0" algn="ctr" rtl="0">
              <a:lnSpc>
                <a:spcPct val="60703"/>
              </a:lnSpc>
              <a:spcBef>
                <a:spcPts val="0"/>
              </a:spcBef>
              <a:spcAft>
                <a:spcPts val="0"/>
              </a:spcAft>
              <a:buClr>
                <a:srgbClr val="000000"/>
              </a:buClr>
              <a:buSzPts val="2700"/>
              <a:buFont typeface="Arial"/>
              <a:buNone/>
            </a:pPr>
            <a:r>
              <a:rPr lang="en-US" sz="2700" b="0" i="0" u="sng" strike="noStrike" cap="none" baseline="30000">
                <a:solidFill>
                  <a:srgbClr val="000000"/>
                </a:solidFill>
                <a:latin typeface="Calibri"/>
                <a:ea typeface="Calibri"/>
                <a:cs typeface="Calibri"/>
                <a:sym typeface="Calibri"/>
              </a:rPr>
              <a:t> 	1	</a:t>
            </a:r>
            <a:r>
              <a:rPr lang="en-US" sz="2700" b="0" i="0" u="none" strike="noStrike" cap="none" baseline="30000">
                <a:solidFill>
                  <a:srgbClr val="000000"/>
                </a:solidFill>
                <a:latin typeface="Calibri"/>
                <a:ea typeface="Calibri"/>
                <a:cs typeface="Calibri"/>
                <a:sym typeface="Calibri"/>
              </a:rPr>
              <a:t>	</a:t>
            </a:r>
            <a:r>
              <a:rPr lang="en-US" sz="1800" b="0" i="0" u="sng" strike="noStrike" cap="none">
                <a:solidFill>
                  <a:srgbClr val="000000"/>
                </a:solidFill>
                <a:latin typeface="Calibri"/>
                <a:ea typeface="Calibri"/>
                <a:cs typeface="Calibri"/>
                <a:sym typeface="Calibri"/>
              </a:rPr>
              <a:t> 	2	</a:t>
            </a:r>
            <a:r>
              <a:rPr lang="en-US" sz="1800" b="0" i="0" u="none" strike="noStrike" cap="none">
                <a:solidFill>
                  <a:srgbClr val="000000"/>
                </a:solidFill>
                <a:latin typeface="Calibri"/>
                <a:ea typeface="Calibri"/>
                <a:cs typeface="Calibri"/>
                <a:sym typeface="Calibri"/>
              </a:rPr>
              <a:t>	</a:t>
            </a:r>
            <a:r>
              <a:rPr lang="en-US" sz="2700" b="0" i="0" u="sng" strike="noStrike" cap="none" baseline="30000">
                <a:solidFill>
                  <a:srgbClr val="000000"/>
                </a:solidFill>
                <a:latin typeface="Calibri"/>
                <a:ea typeface="Calibri"/>
                <a:cs typeface="Calibri"/>
                <a:sym typeface="Calibri"/>
              </a:rPr>
              <a:t> 	3	</a:t>
            </a:r>
            <a:endParaRPr sz="2700" b="0" i="0" u="none" strike="noStrike" cap="none" baseline="30000">
              <a:solidFill>
                <a:srgbClr val="000000"/>
              </a:solidFill>
              <a:latin typeface="Calibri"/>
              <a:ea typeface="Calibri"/>
              <a:cs typeface="Calibri"/>
              <a:sym typeface="Calibri"/>
            </a:endParaRPr>
          </a:p>
          <a:p>
            <a:pPr marL="0" marR="0" lvl="0" indent="0" algn="ctr" rtl="0">
              <a:lnSpc>
                <a:spcPct val="60703"/>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A	</a:t>
            </a:r>
            <a:r>
              <a:rPr lang="en-US" sz="2700" b="0" i="0" u="none" strike="noStrike" cap="none" baseline="30000">
                <a:solidFill>
                  <a:srgbClr val="000000"/>
                </a:solidFill>
                <a:latin typeface="Calibri"/>
                <a:ea typeface="Calibri"/>
                <a:cs typeface="Calibri"/>
                <a:sym typeface="Calibri"/>
              </a:rPr>
              <a:t>B	C	D</a:t>
            </a:r>
            <a:endParaRPr sz="2700" b="0" i="0" u="none" strike="noStrike" cap="none" baseline="30000">
              <a:solidFill>
                <a:srgbClr val="000000"/>
              </a:solidFill>
              <a:latin typeface="Calibri"/>
              <a:ea typeface="Calibri"/>
              <a:cs typeface="Calibri"/>
              <a:sym typeface="Calibri"/>
            </a:endParaRPr>
          </a:p>
        </p:txBody>
      </p:sp>
      <p:sp>
        <p:nvSpPr>
          <p:cNvPr id="277" name="Google Shape;277;p20"/>
          <p:cNvSpPr txBox="1"/>
          <p:nvPr/>
        </p:nvSpPr>
        <p:spPr>
          <a:xfrm>
            <a:off x="7484109" y="2658617"/>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sp>
        <p:nvSpPr>
          <p:cNvPr id="278" name="Google Shape;278;p20"/>
          <p:cNvSpPr txBox="1"/>
          <p:nvPr/>
        </p:nvSpPr>
        <p:spPr>
          <a:xfrm>
            <a:off x="7402448" y="3921632"/>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5</a:t>
            </a:r>
            <a:endParaRPr sz="1800" b="0" i="0" u="none" strike="noStrike" cap="none">
              <a:solidFill>
                <a:srgbClr val="000000"/>
              </a:solidFill>
              <a:latin typeface="Calibri"/>
              <a:ea typeface="Calibri"/>
              <a:cs typeface="Calibri"/>
              <a:sym typeface="Calibri"/>
            </a:endParaRPr>
          </a:p>
        </p:txBody>
      </p:sp>
      <p:sp>
        <p:nvSpPr>
          <p:cNvPr id="279" name="Google Shape;279;p20"/>
          <p:cNvSpPr txBox="1"/>
          <p:nvPr/>
        </p:nvSpPr>
        <p:spPr>
          <a:xfrm>
            <a:off x="2595117" y="2658617"/>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7</a:t>
            </a:r>
            <a:endParaRPr sz="1800" b="0" i="0" u="none" strike="noStrike" cap="none">
              <a:solidFill>
                <a:srgbClr val="000000"/>
              </a:solidFill>
              <a:latin typeface="Calibri"/>
              <a:ea typeface="Calibri"/>
              <a:cs typeface="Calibri"/>
              <a:sym typeface="Calibri"/>
            </a:endParaRPr>
          </a:p>
        </p:txBody>
      </p:sp>
      <p:sp>
        <p:nvSpPr>
          <p:cNvPr id="280" name="Google Shape;280;p20"/>
          <p:cNvSpPr txBox="1"/>
          <p:nvPr/>
        </p:nvSpPr>
        <p:spPr>
          <a:xfrm>
            <a:off x="2604642" y="3786581"/>
            <a:ext cx="1416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281" name="Google Shape;281;p20"/>
          <p:cNvSpPr txBox="1"/>
          <p:nvPr/>
        </p:nvSpPr>
        <p:spPr>
          <a:xfrm>
            <a:off x="3975861" y="2657602"/>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282" name="Google Shape;282;p20"/>
          <p:cNvSpPr txBox="1"/>
          <p:nvPr/>
        </p:nvSpPr>
        <p:spPr>
          <a:xfrm>
            <a:off x="5013452" y="2456434"/>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9</a:t>
            </a:r>
            <a:endParaRPr sz="1800" b="0" i="0" u="none" strike="noStrike" cap="none">
              <a:solidFill>
                <a:srgbClr val="000000"/>
              </a:solidFill>
              <a:latin typeface="Calibri"/>
              <a:ea typeface="Calibri"/>
              <a:cs typeface="Calibri"/>
              <a:sym typeface="Calibri"/>
            </a:endParaRPr>
          </a:p>
        </p:txBody>
      </p:sp>
      <p:sp>
        <p:nvSpPr>
          <p:cNvPr id="283" name="Google Shape;283;p20"/>
          <p:cNvSpPr txBox="1"/>
          <p:nvPr/>
        </p:nvSpPr>
        <p:spPr>
          <a:xfrm>
            <a:off x="6693534" y="259549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a:t>
            </a:r>
            <a:endParaRPr sz="1800" b="0" i="0" u="none" strike="noStrike" cap="none">
              <a:solidFill>
                <a:srgbClr val="000000"/>
              </a:solidFill>
              <a:latin typeface="Calibri"/>
              <a:ea typeface="Calibri"/>
              <a:cs typeface="Calibri"/>
              <a:sym typeface="Calibri"/>
            </a:endParaRPr>
          </a:p>
        </p:txBody>
      </p:sp>
      <p:sp>
        <p:nvSpPr>
          <p:cNvPr id="284" name="Google Shape;284;p20"/>
          <p:cNvSpPr txBox="1"/>
          <p:nvPr/>
        </p:nvSpPr>
        <p:spPr>
          <a:xfrm>
            <a:off x="4197477" y="3634867"/>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3</a:t>
            </a:r>
            <a:endParaRPr sz="1800" b="0" i="0" u="none" strike="noStrike" cap="none">
              <a:solidFill>
                <a:srgbClr val="000000"/>
              </a:solidFill>
              <a:latin typeface="Calibri"/>
              <a:ea typeface="Calibri"/>
              <a:cs typeface="Calibri"/>
              <a:sym typeface="Calibri"/>
            </a:endParaRPr>
          </a:p>
        </p:txBody>
      </p:sp>
      <p:sp>
        <p:nvSpPr>
          <p:cNvPr id="285" name="Google Shape;285;p20"/>
          <p:cNvSpPr txBox="1"/>
          <p:nvPr/>
        </p:nvSpPr>
        <p:spPr>
          <a:xfrm>
            <a:off x="5335015" y="3762882"/>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286" name="Google Shape;286;p20"/>
          <p:cNvSpPr txBox="1"/>
          <p:nvPr/>
        </p:nvSpPr>
        <p:spPr>
          <a:xfrm>
            <a:off x="2891663" y="3202051"/>
            <a:ext cx="448373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E</a:t>
            </a:r>
            <a:r>
              <a:rPr lang="en-US" sz="2700" b="0" i="0" u="sng" strike="noStrike" cap="none" baseline="30000">
                <a:solidFill>
                  <a:srgbClr val="000000"/>
                </a:solidFill>
                <a:latin typeface="Calibri"/>
                <a:ea typeface="Calibri"/>
                <a:cs typeface="Calibri"/>
                <a:sym typeface="Calibri"/>
              </a:rPr>
              <a:t>	4	</a:t>
            </a:r>
            <a:r>
              <a:rPr lang="en-US" sz="1800" b="0" i="0" u="none" strike="noStrike" cap="none">
                <a:solidFill>
                  <a:srgbClr val="000000"/>
                </a:solidFill>
                <a:latin typeface="Calibri"/>
                <a:ea typeface="Calibri"/>
                <a:cs typeface="Calibri"/>
                <a:sym typeface="Calibri"/>
              </a:rPr>
              <a:t>F</a:t>
            </a:r>
            <a:r>
              <a:rPr lang="en-US" sz="2700" b="0" i="0" u="sng" strike="noStrike" cap="none" baseline="30000">
                <a:solidFill>
                  <a:srgbClr val="000000"/>
                </a:solidFill>
                <a:latin typeface="Calibri"/>
                <a:ea typeface="Calibri"/>
                <a:cs typeface="Calibri"/>
                <a:sym typeface="Calibri"/>
              </a:rPr>
              <a:t>	5	</a:t>
            </a:r>
            <a:r>
              <a:rPr lang="en-US" sz="1800" b="0" i="0" u="none" strike="noStrike" cap="none">
                <a:solidFill>
                  <a:srgbClr val="000000"/>
                </a:solidFill>
                <a:latin typeface="Calibri"/>
                <a:ea typeface="Calibri"/>
                <a:cs typeface="Calibri"/>
                <a:sym typeface="Calibri"/>
              </a:rPr>
              <a:t>G</a:t>
            </a:r>
            <a:r>
              <a:rPr lang="en-US" sz="2700" b="0" i="0" u="sng" strike="noStrike" cap="none" baseline="30000">
                <a:solidFill>
                  <a:srgbClr val="000000"/>
                </a:solidFill>
                <a:latin typeface="Calibri"/>
                <a:ea typeface="Calibri"/>
                <a:cs typeface="Calibri"/>
                <a:sym typeface="Calibri"/>
              </a:rPr>
              <a:t>	6	</a:t>
            </a:r>
            <a:r>
              <a:rPr lang="en-US" sz="1800" b="0" i="0" u="none" strike="noStrike" cap="none">
                <a:solidFill>
                  <a:srgbClr val="000000"/>
                </a:solidFill>
                <a:latin typeface="Calibri"/>
                <a:ea typeface="Calibri"/>
                <a:cs typeface="Calibri"/>
                <a:sym typeface="Calibri"/>
              </a:rPr>
              <a:t>H</a:t>
            </a:r>
            <a:endParaRPr sz="1800" b="0" i="0" u="none" strike="noStrike" cap="none">
              <a:solidFill>
                <a:srgbClr val="000000"/>
              </a:solidFill>
              <a:latin typeface="Calibri"/>
              <a:ea typeface="Calibri"/>
              <a:cs typeface="Calibri"/>
              <a:sym typeface="Calibri"/>
            </a:endParaRPr>
          </a:p>
        </p:txBody>
      </p:sp>
      <p:sp>
        <p:nvSpPr>
          <p:cNvPr id="287" name="Google Shape;287;p20"/>
          <p:cNvSpPr txBox="1"/>
          <p:nvPr/>
        </p:nvSpPr>
        <p:spPr>
          <a:xfrm>
            <a:off x="3288029" y="3786581"/>
            <a:ext cx="300863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	9</a:t>
            </a:r>
            <a:endParaRPr sz="1800" b="0" i="0" u="none" strike="noStrike" cap="none">
              <a:solidFill>
                <a:srgbClr val="000000"/>
              </a:solidFill>
              <a:latin typeface="Calibri"/>
              <a:ea typeface="Calibri"/>
              <a:cs typeface="Calibri"/>
              <a:sym typeface="Calibri"/>
            </a:endParaRPr>
          </a:p>
        </p:txBody>
      </p:sp>
      <p:sp>
        <p:nvSpPr>
          <p:cNvPr id="288" name="Google Shape;288;p20"/>
          <p:cNvSpPr txBox="1"/>
          <p:nvPr/>
        </p:nvSpPr>
        <p:spPr>
          <a:xfrm>
            <a:off x="6693534" y="455866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pic>
        <p:nvPicPr>
          <p:cNvPr id="289" name="Google Shape;289;p20"/>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93"/>
        <p:cNvGrpSpPr/>
        <p:nvPr/>
      </p:nvGrpSpPr>
      <p:grpSpPr>
        <a:xfrm>
          <a:off x="0" y="0"/>
          <a:ext cx="0" cy="0"/>
          <a:chOff x="0" y="0"/>
          <a:chExt cx="0" cy="0"/>
        </a:xfrm>
      </p:grpSpPr>
      <p:sp>
        <p:nvSpPr>
          <p:cNvPr id="294" name="Google Shape;294;p21"/>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Minimum Spanning Tree</a:t>
            </a:r>
            <a:endParaRPr sz="2400"/>
          </a:p>
        </p:txBody>
      </p:sp>
      <p:sp>
        <p:nvSpPr>
          <p:cNvPr id="295" name="Google Shape;295;p21"/>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21"/>
          <p:cNvSpPr txBox="1"/>
          <p:nvPr/>
        </p:nvSpPr>
        <p:spPr>
          <a:xfrm>
            <a:off x="10180066" y="604489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sp>
        <p:nvSpPr>
          <p:cNvPr id="297" name="Google Shape;297;p21"/>
          <p:cNvSpPr/>
          <p:nvPr/>
        </p:nvSpPr>
        <p:spPr>
          <a:xfrm>
            <a:off x="992124" y="2680716"/>
            <a:ext cx="325120" cy="381000"/>
          </a:xfrm>
          <a:custGeom>
            <a:avLst/>
            <a:gdLst/>
            <a:ahLst/>
            <a:cxnLst/>
            <a:rect l="l" t="t" r="r" b="b"/>
            <a:pathLst>
              <a:path w="325119" h="381000" extrusionOk="0">
                <a:moveTo>
                  <a:pt x="0" y="190500"/>
                </a:moveTo>
                <a:lnTo>
                  <a:pt x="5797" y="139876"/>
                </a:lnTo>
                <a:lnTo>
                  <a:pt x="22160" y="94375"/>
                </a:lnTo>
                <a:lnTo>
                  <a:pt x="47539" y="55816"/>
                </a:lnTo>
                <a:lnTo>
                  <a:pt x="80388" y="26020"/>
                </a:lnTo>
                <a:lnTo>
                  <a:pt x="119159" y="6808"/>
                </a:lnTo>
                <a:lnTo>
                  <a:pt x="162306" y="0"/>
                </a:lnTo>
                <a:lnTo>
                  <a:pt x="205452" y="6808"/>
                </a:lnTo>
                <a:lnTo>
                  <a:pt x="244223" y="26020"/>
                </a:lnTo>
                <a:lnTo>
                  <a:pt x="277072" y="55816"/>
                </a:lnTo>
                <a:lnTo>
                  <a:pt x="302451" y="94375"/>
                </a:lnTo>
                <a:lnTo>
                  <a:pt x="318814" y="139876"/>
                </a:lnTo>
                <a:lnTo>
                  <a:pt x="324612" y="190500"/>
                </a:lnTo>
                <a:lnTo>
                  <a:pt x="318814" y="241123"/>
                </a:lnTo>
                <a:lnTo>
                  <a:pt x="302451" y="286624"/>
                </a:lnTo>
                <a:lnTo>
                  <a:pt x="277072" y="325183"/>
                </a:lnTo>
                <a:lnTo>
                  <a:pt x="244223" y="354979"/>
                </a:lnTo>
                <a:lnTo>
                  <a:pt x="205452" y="374191"/>
                </a:lnTo>
                <a:lnTo>
                  <a:pt x="162306" y="381000"/>
                </a:lnTo>
                <a:lnTo>
                  <a:pt x="119159" y="374191"/>
                </a:lnTo>
                <a:lnTo>
                  <a:pt x="80388" y="354979"/>
                </a:lnTo>
                <a:lnTo>
                  <a:pt x="47539" y="325183"/>
                </a:lnTo>
                <a:lnTo>
                  <a:pt x="22160" y="286624"/>
                </a:lnTo>
                <a:lnTo>
                  <a:pt x="5797"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8" name="Google Shape;298;p21"/>
          <p:cNvSpPr txBox="1"/>
          <p:nvPr/>
        </p:nvSpPr>
        <p:spPr>
          <a:xfrm>
            <a:off x="1075740" y="2706370"/>
            <a:ext cx="1581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A</a:t>
            </a:r>
            <a:endParaRPr sz="1800" b="0" i="0" u="none" strike="noStrike" cap="none">
              <a:solidFill>
                <a:srgbClr val="000000"/>
              </a:solidFill>
              <a:latin typeface="Calibri"/>
              <a:ea typeface="Calibri"/>
              <a:cs typeface="Calibri"/>
              <a:sym typeface="Calibri"/>
            </a:endParaRPr>
          </a:p>
        </p:txBody>
      </p:sp>
      <p:sp>
        <p:nvSpPr>
          <p:cNvPr id="299" name="Google Shape;299;p21"/>
          <p:cNvSpPr/>
          <p:nvPr/>
        </p:nvSpPr>
        <p:spPr>
          <a:xfrm>
            <a:off x="3489959" y="3115055"/>
            <a:ext cx="323215" cy="381000"/>
          </a:xfrm>
          <a:custGeom>
            <a:avLst/>
            <a:gdLst/>
            <a:ahLst/>
            <a:cxnLst/>
            <a:rect l="l" t="t" r="r" b="b"/>
            <a:pathLst>
              <a:path w="323214" h="381000" extrusionOk="0">
                <a:moveTo>
                  <a:pt x="0" y="190500"/>
                </a:moveTo>
                <a:lnTo>
                  <a:pt x="5766" y="139876"/>
                </a:lnTo>
                <a:lnTo>
                  <a:pt x="22041" y="94375"/>
                </a:lnTo>
                <a:lnTo>
                  <a:pt x="47291" y="55816"/>
                </a:lnTo>
                <a:lnTo>
                  <a:pt x="79981" y="26020"/>
                </a:lnTo>
                <a:lnTo>
                  <a:pt x="118577" y="6808"/>
                </a:lnTo>
                <a:lnTo>
                  <a:pt x="161543" y="0"/>
                </a:lnTo>
                <a:lnTo>
                  <a:pt x="204510" y="6808"/>
                </a:lnTo>
                <a:lnTo>
                  <a:pt x="243106" y="26020"/>
                </a:lnTo>
                <a:lnTo>
                  <a:pt x="275796" y="55816"/>
                </a:lnTo>
                <a:lnTo>
                  <a:pt x="301046" y="94375"/>
                </a:lnTo>
                <a:lnTo>
                  <a:pt x="317321" y="139876"/>
                </a:lnTo>
                <a:lnTo>
                  <a:pt x="323088" y="190500"/>
                </a:lnTo>
                <a:lnTo>
                  <a:pt x="317321" y="241123"/>
                </a:lnTo>
                <a:lnTo>
                  <a:pt x="301046" y="286624"/>
                </a:lnTo>
                <a:lnTo>
                  <a:pt x="275796" y="325183"/>
                </a:lnTo>
                <a:lnTo>
                  <a:pt x="243106" y="354979"/>
                </a:lnTo>
                <a:lnTo>
                  <a:pt x="204510" y="374191"/>
                </a:lnTo>
                <a:lnTo>
                  <a:pt x="161543" y="381000"/>
                </a:lnTo>
                <a:lnTo>
                  <a:pt x="118577" y="374191"/>
                </a:lnTo>
                <a:lnTo>
                  <a:pt x="79981" y="354979"/>
                </a:lnTo>
                <a:lnTo>
                  <a:pt x="47291" y="325183"/>
                </a:lnTo>
                <a:lnTo>
                  <a:pt x="22041" y="286624"/>
                </a:lnTo>
                <a:lnTo>
                  <a:pt x="576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0" name="Google Shape;300;p21"/>
          <p:cNvSpPr txBox="1"/>
          <p:nvPr/>
        </p:nvSpPr>
        <p:spPr>
          <a:xfrm>
            <a:off x="3568700" y="3140709"/>
            <a:ext cx="1663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D</a:t>
            </a:r>
            <a:endParaRPr sz="1800" b="0" i="0" u="none" strike="noStrike" cap="none">
              <a:solidFill>
                <a:srgbClr val="000000"/>
              </a:solidFill>
              <a:latin typeface="Calibri"/>
              <a:ea typeface="Calibri"/>
              <a:cs typeface="Calibri"/>
              <a:sym typeface="Calibri"/>
            </a:endParaRPr>
          </a:p>
        </p:txBody>
      </p:sp>
      <p:sp>
        <p:nvSpPr>
          <p:cNvPr id="301" name="Google Shape;301;p21"/>
          <p:cNvSpPr/>
          <p:nvPr/>
        </p:nvSpPr>
        <p:spPr>
          <a:xfrm>
            <a:off x="5573267" y="1722120"/>
            <a:ext cx="323215" cy="381000"/>
          </a:xfrm>
          <a:custGeom>
            <a:avLst/>
            <a:gdLst/>
            <a:ahLst/>
            <a:cxnLst/>
            <a:rect l="l" t="t" r="r" b="b"/>
            <a:pathLst>
              <a:path w="323214" h="381000" extrusionOk="0">
                <a:moveTo>
                  <a:pt x="0" y="190500"/>
                </a:moveTo>
                <a:lnTo>
                  <a:pt x="5766" y="139876"/>
                </a:lnTo>
                <a:lnTo>
                  <a:pt x="22041" y="94375"/>
                </a:lnTo>
                <a:lnTo>
                  <a:pt x="47291" y="55816"/>
                </a:lnTo>
                <a:lnTo>
                  <a:pt x="79981" y="26020"/>
                </a:lnTo>
                <a:lnTo>
                  <a:pt x="118577" y="6808"/>
                </a:lnTo>
                <a:lnTo>
                  <a:pt x="161544" y="0"/>
                </a:lnTo>
                <a:lnTo>
                  <a:pt x="204510" y="6808"/>
                </a:lnTo>
                <a:lnTo>
                  <a:pt x="243106" y="26020"/>
                </a:lnTo>
                <a:lnTo>
                  <a:pt x="275796" y="55816"/>
                </a:lnTo>
                <a:lnTo>
                  <a:pt x="301046" y="94375"/>
                </a:lnTo>
                <a:lnTo>
                  <a:pt x="317321" y="139876"/>
                </a:lnTo>
                <a:lnTo>
                  <a:pt x="323088" y="190500"/>
                </a:lnTo>
                <a:lnTo>
                  <a:pt x="317321" y="241123"/>
                </a:lnTo>
                <a:lnTo>
                  <a:pt x="301046" y="286624"/>
                </a:lnTo>
                <a:lnTo>
                  <a:pt x="275796" y="325183"/>
                </a:lnTo>
                <a:lnTo>
                  <a:pt x="243106" y="354979"/>
                </a:lnTo>
                <a:lnTo>
                  <a:pt x="204510" y="374191"/>
                </a:lnTo>
                <a:lnTo>
                  <a:pt x="161544" y="381000"/>
                </a:lnTo>
                <a:lnTo>
                  <a:pt x="118577" y="374191"/>
                </a:lnTo>
                <a:lnTo>
                  <a:pt x="79981" y="354979"/>
                </a:lnTo>
                <a:lnTo>
                  <a:pt x="47291" y="325183"/>
                </a:lnTo>
                <a:lnTo>
                  <a:pt x="22041" y="286624"/>
                </a:lnTo>
                <a:lnTo>
                  <a:pt x="576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21"/>
          <p:cNvSpPr txBox="1"/>
          <p:nvPr/>
        </p:nvSpPr>
        <p:spPr>
          <a:xfrm>
            <a:off x="5661405" y="1747520"/>
            <a:ext cx="1473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a:t>
            </a:r>
            <a:endParaRPr sz="1800" b="0" i="0" u="none" strike="noStrike" cap="none">
              <a:solidFill>
                <a:srgbClr val="000000"/>
              </a:solidFill>
              <a:latin typeface="Calibri"/>
              <a:ea typeface="Calibri"/>
              <a:cs typeface="Calibri"/>
              <a:sym typeface="Calibri"/>
            </a:endParaRPr>
          </a:p>
        </p:txBody>
      </p:sp>
      <p:sp>
        <p:nvSpPr>
          <p:cNvPr id="303" name="Google Shape;303;p21"/>
          <p:cNvSpPr/>
          <p:nvPr/>
        </p:nvSpPr>
        <p:spPr>
          <a:xfrm>
            <a:off x="2641092" y="1755648"/>
            <a:ext cx="325120" cy="381000"/>
          </a:xfrm>
          <a:custGeom>
            <a:avLst/>
            <a:gdLst/>
            <a:ahLst/>
            <a:cxnLst/>
            <a:rect l="l" t="t" r="r" b="b"/>
            <a:pathLst>
              <a:path w="325119" h="381000" extrusionOk="0">
                <a:moveTo>
                  <a:pt x="0" y="190500"/>
                </a:moveTo>
                <a:lnTo>
                  <a:pt x="5796" y="139876"/>
                </a:lnTo>
                <a:lnTo>
                  <a:pt x="22154" y="94375"/>
                </a:lnTo>
                <a:lnTo>
                  <a:pt x="47529" y="55816"/>
                </a:lnTo>
                <a:lnTo>
                  <a:pt x="80376" y="26020"/>
                </a:lnTo>
                <a:lnTo>
                  <a:pt x="119150" y="6808"/>
                </a:lnTo>
                <a:lnTo>
                  <a:pt x="162306" y="0"/>
                </a:lnTo>
                <a:lnTo>
                  <a:pt x="205461" y="6808"/>
                </a:lnTo>
                <a:lnTo>
                  <a:pt x="244235" y="26020"/>
                </a:lnTo>
                <a:lnTo>
                  <a:pt x="277082" y="55816"/>
                </a:lnTo>
                <a:lnTo>
                  <a:pt x="302457" y="94375"/>
                </a:lnTo>
                <a:lnTo>
                  <a:pt x="318815" y="139876"/>
                </a:lnTo>
                <a:lnTo>
                  <a:pt x="324612" y="190500"/>
                </a:lnTo>
                <a:lnTo>
                  <a:pt x="318815" y="241123"/>
                </a:lnTo>
                <a:lnTo>
                  <a:pt x="302457" y="286624"/>
                </a:lnTo>
                <a:lnTo>
                  <a:pt x="277082" y="325183"/>
                </a:lnTo>
                <a:lnTo>
                  <a:pt x="244235" y="354979"/>
                </a:lnTo>
                <a:lnTo>
                  <a:pt x="205461" y="374191"/>
                </a:lnTo>
                <a:lnTo>
                  <a:pt x="162306" y="381000"/>
                </a:lnTo>
                <a:lnTo>
                  <a:pt x="119150" y="374191"/>
                </a:lnTo>
                <a:lnTo>
                  <a:pt x="80376" y="354979"/>
                </a:lnTo>
                <a:lnTo>
                  <a:pt x="47529" y="325183"/>
                </a:lnTo>
                <a:lnTo>
                  <a:pt x="22154" y="286624"/>
                </a:lnTo>
                <a:lnTo>
                  <a:pt x="579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4" name="Google Shape;304;p21"/>
          <p:cNvSpPr txBox="1"/>
          <p:nvPr/>
        </p:nvSpPr>
        <p:spPr>
          <a:xfrm>
            <a:off x="2728976" y="1781047"/>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B</a:t>
            </a:r>
            <a:endParaRPr sz="1800" b="0" i="0" u="none" strike="noStrike" cap="none">
              <a:solidFill>
                <a:srgbClr val="000000"/>
              </a:solidFill>
              <a:latin typeface="Calibri"/>
              <a:ea typeface="Calibri"/>
              <a:cs typeface="Calibri"/>
              <a:sym typeface="Calibri"/>
            </a:endParaRPr>
          </a:p>
        </p:txBody>
      </p:sp>
      <p:sp>
        <p:nvSpPr>
          <p:cNvPr id="305" name="Google Shape;305;p21"/>
          <p:cNvSpPr/>
          <p:nvPr/>
        </p:nvSpPr>
        <p:spPr>
          <a:xfrm>
            <a:off x="5594603" y="3186683"/>
            <a:ext cx="325120" cy="381000"/>
          </a:xfrm>
          <a:custGeom>
            <a:avLst/>
            <a:gdLst/>
            <a:ahLst/>
            <a:cxnLst/>
            <a:rect l="l" t="t" r="r" b="b"/>
            <a:pathLst>
              <a:path w="325120" h="381000" extrusionOk="0">
                <a:moveTo>
                  <a:pt x="0" y="190500"/>
                </a:moveTo>
                <a:lnTo>
                  <a:pt x="5796" y="139876"/>
                </a:lnTo>
                <a:lnTo>
                  <a:pt x="22154" y="94375"/>
                </a:lnTo>
                <a:lnTo>
                  <a:pt x="47529" y="55816"/>
                </a:lnTo>
                <a:lnTo>
                  <a:pt x="80376" y="26020"/>
                </a:lnTo>
                <a:lnTo>
                  <a:pt x="119150" y="6808"/>
                </a:lnTo>
                <a:lnTo>
                  <a:pt x="162306" y="0"/>
                </a:lnTo>
                <a:lnTo>
                  <a:pt x="205461" y="6808"/>
                </a:lnTo>
                <a:lnTo>
                  <a:pt x="244235" y="26020"/>
                </a:lnTo>
                <a:lnTo>
                  <a:pt x="277082" y="55816"/>
                </a:lnTo>
                <a:lnTo>
                  <a:pt x="302457" y="94375"/>
                </a:lnTo>
                <a:lnTo>
                  <a:pt x="318815" y="139876"/>
                </a:lnTo>
                <a:lnTo>
                  <a:pt x="324612" y="190500"/>
                </a:lnTo>
                <a:lnTo>
                  <a:pt x="318815" y="241123"/>
                </a:lnTo>
                <a:lnTo>
                  <a:pt x="302457" y="286624"/>
                </a:lnTo>
                <a:lnTo>
                  <a:pt x="277082" y="325183"/>
                </a:lnTo>
                <a:lnTo>
                  <a:pt x="244235" y="354979"/>
                </a:lnTo>
                <a:lnTo>
                  <a:pt x="205461" y="374191"/>
                </a:lnTo>
                <a:lnTo>
                  <a:pt x="162306" y="381000"/>
                </a:lnTo>
                <a:lnTo>
                  <a:pt x="119150" y="374191"/>
                </a:lnTo>
                <a:lnTo>
                  <a:pt x="80376" y="354979"/>
                </a:lnTo>
                <a:lnTo>
                  <a:pt x="47529" y="325183"/>
                </a:lnTo>
                <a:lnTo>
                  <a:pt x="22154" y="286624"/>
                </a:lnTo>
                <a:lnTo>
                  <a:pt x="579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6" name="Google Shape;306;p21"/>
          <p:cNvSpPr txBox="1"/>
          <p:nvPr/>
        </p:nvSpPr>
        <p:spPr>
          <a:xfrm>
            <a:off x="5689472" y="3212972"/>
            <a:ext cx="1371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E</a:t>
            </a:r>
            <a:endParaRPr sz="1800" b="0" i="0" u="none" strike="noStrike" cap="none">
              <a:solidFill>
                <a:srgbClr val="000000"/>
              </a:solidFill>
              <a:latin typeface="Calibri"/>
              <a:ea typeface="Calibri"/>
              <a:cs typeface="Calibri"/>
              <a:sym typeface="Calibri"/>
            </a:endParaRPr>
          </a:p>
        </p:txBody>
      </p:sp>
      <p:sp>
        <p:nvSpPr>
          <p:cNvPr id="307" name="Google Shape;307;p21"/>
          <p:cNvSpPr/>
          <p:nvPr/>
        </p:nvSpPr>
        <p:spPr>
          <a:xfrm>
            <a:off x="995172" y="4244340"/>
            <a:ext cx="323215" cy="381000"/>
          </a:xfrm>
          <a:custGeom>
            <a:avLst/>
            <a:gdLst/>
            <a:ahLst/>
            <a:cxnLst/>
            <a:rect l="l" t="t" r="r" b="b"/>
            <a:pathLst>
              <a:path w="323215" h="381000" extrusionOk="0">
                <a:moveTo>
                  <a:pt x="0" y="190500"/>
                </a:moveTo>
                <a:lnTo>
                  <a:pt x="5770" y="139876"/>
                </a:lnTo>
                <a:lnTo>
                  <a:pt x="22055" y="94375"/>
                </a:lnTo>
                <a:lnTo>
                  <a:pt x="47315" y="55816"/>
                </a:lnTo>
                <a:lnTo>
                  <a:pt x="80009" y="26020"/>
                </a:lnTo>
                <a:lnTo>
                  <a:pt x="118599" y="6808"/>
                </a:lnTo>
                <a:lnTo>
                  <a:pt x="161544" y="0"/>
                </a:lnTo>
                <a:lnTo>
                  <a:pt x="204488" y="6808"/>
                </a:lnTo>
                <a:lnTo>
                  <a:pt x="243078" y="26020"/>
                </a:lnTo>
                <a:lnTo>
                  <a:pt x="275772" y="55816"/>
                </a:lnTo>
                <a:lnTo>
                  <a:pt x="301032" y="94375"/>
                </a:lnTo>
                <a:lnTo>
                  <a:pt x="317317" y="139876"/>
                </a:lnTo>
                <a:lnTo>
                  <a:pt x="323088" y="190500"/>
                </a:lnTo>
                <a:lnTo>
                  <a:pt x="317317" y="241123"/>
                </a:lnTo>
                <a:lnTo>
                  <a:pt x="301032" y="286624"/>
                </a:lnTo>
                <a:lnTo>
                  <a:pt x="275772" y="325183"/>
                </a:lnTo>
                <a:lnTo>
                  <a:pt x="243078" y="354979"/>
                </a:lnTo>
                <a:lnTo>
                  <a:pt x="204488" y="374191"/>
                </a:lnTo>
                <a:lnTo>
                  <a:pt x="161544" y="381000"/>
                </a:lnTo>
                <a:lnTo>
                  <a:pt x="118599" y="374191"/>
                </a:lnTo>
                <a:lnTo>
                  <a:pt x="80010" y="354979"/>
                </a:lnTo>
                <a:lnTo>
                  <a:pt x="47315" y="325183"/>
                </a:lnTo>
                <a:lnTo>
                  <a:pt x="22055" y="286624"/>
                </a:lnTo>
                <a:lnTo>
                  <a:pt x="5770"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8" name="Google Shape;308;p21"/>
          <p:cNvSpPr txBox="1"/>
          <p:nvPr/>
        </p:nvSpPr>
        <p:spPr>
          <a:xfrm>
            <a:off x="1092200" y="4270375"/>
            <a:ext cx="13081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F</a:t>
            </a:r>
            <a:endParaRPr sz="1800" b="0" i="0" u="none" strike="noStrike" cap="none">
              <a:solidFill>
                <a:srgbClr val="000000"/>
              </a:solidFill>
              <a:latin typeface="Calibri"/>
              <a:ea typeface="Calibri"/>
              <a:cs typeface="Calibri"/>
              <a:sym typeface="Calibri"/>
            </a:endParaRPr>
          </a:p>
        </p:txBody>
      </p:sp>
      <p:sp>
        <p:nvSpPr>
          <p:cNvPr id="309" name="Google Shape;309;p21"/>
          <p:cNvSpPr/>
          <p:nvPr/>
        </p:nvSpPr>
        <p:spPr>
          <a:xfrm>
            <a:off x="3585971" y="4323588"/>
            <a:ext cx="323215" cy="381000"/>
          </a:xfrm>
          <a:custGeom>
            <a:avLst/>
            <a:gdLst/>
            <a:ahLst/>
            <a:cxnLst/>
            <a:rect l="l" t="t" r="r" b="b"/>
            <a:pathLst>
              <a:path w="323214" h="381000" extrusionOk="0">
                <a:moveTo>
                  <a:pt x="0" y="190500"/>
                </a:moveTo>
                <a:lnTo>
                  <a:pt x="5766" y="139876"/>
                </a:lnTo>
                <a:lnTo>
                  <a:pt x="22041" y="94375"/>
                </a:lnTo>
                <a:lnTo>
                  <a:pt x="47291" y="55816"/>
                </a:lnTo>
                <a:lnTo>
                  <a:pt x="79981" y="26020"/>
                </a:lnTo>
                <a:lnTo>
                  <a:pt x="118577" y="6808"/>
                </a:lnTo>
                <a:lnTo>
                  <a:pt x="161543" y="0"/>
                </a:lnTo>
                <a:lnTo>
                  <a:pt x="204510" y="6808"/>
                </a:lnTo>
                <a:lnTo>
                  <a:pt x="243106" y="26020"/>
                </a:lnTo>
                <a:lnTo>
                  <a:pt x="275796" y="55816"/>
                </a:lnTo>
                <a:lnTo>
                  <a:pt x="301046" y="94375"/>
                </a:lnTo>
                <a:lnTo>
                  <a:pt x="317321" y="139876"/>
                </a:lnTo>
                <a:lnTo>
                  <a:pt x="323088" y="190500"/>
                </a:lnTo>
                <a:lnTo>
                  <a:pt x="317321" y="241123"/>
                </a:lnTo>
                <a:lnTo>
                  <a:pt x="301046" y="286624"/>
                </a:lnTo>
                <a:lnTo>
                  <a:pt x="275796" y="325183"/>
                </a:lnTo>
                <a:lnTo>
                  <a:pt x="243106" y="354979"/>
                </a:lnTo>
                <a:lnTo>
                  <a:pt x="204510" y="374191"/>
                </a:lnTo>
                <a:lnTo>
                  <a:pt x="161543" y="381000"/>
                </a:lnTo>
                <a:lnTo>
                  <a:pt x="118577" y="374191"/>
                </a:lnTo>
                <a:lnTo>
                  <a:pt x="79981" y="354979"/>
                </a:lnTo>
                <a:lnTo>
                  <a:pt x="47291" y="325183"/>
                </a:lnTo>
                <a:lnTo>
                  <a:pt x="22041" y="286624"/>
                </a:lnTo>
                <a:lnTo>
                  <a:pt x="576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0" name="Google Shape;310;p21"/>
          <p:cNvSpPr txBox="1"/>
          <p:nvPr/>
        </p:nvSpPr>
        <p:spPr>
          <a:xfrm>
            <a:off x="3662934" y="4349318"/>
            <a:ext cx="17018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a:t>
            </a:r>
            <a:endParaRPr sz="1800" b="0" i="0" u="none" strike="noStrike" cap="none">
              <a:solidFill>
                <a:srgbClr val="000000"/>
              </a:solidFill>
              <a:latin typeface="Calibri"/>
              <a:ea typeface="Calibri"/>
              <a:cs typeface="Calibri"/>
              <a:sym typeface="Calibri"/>
            </a:endParaRPr>
          </a:p>
        </p:txBody>
      </p:sp>
      <p:sp>
        <p:nvSpPr>
          <p:cNvPr id="311" name="Google Shape;311;p21"/>
          <p:cNvSpPr/>
          <p:nvPr/>
        </p:nvSpPr>
        <p:spPr>
          <a:xfrm>
            <a:off x="5696711" y="4337303"/>
            <a:ext cx="325120" cy="381000"/>
          </a:xfrm>
          <a:custGeom>
            <a:avLst/>
            <a:gdLst/>
            <a:ahLst/>
            <a:cxnLst/>
            <a:rect l="l" t="t" r="r" b="b"/>
            <a:pathLst>
              <a:path w="325120" h="381000" extrusionOk="0">
                <a:moveTo>
                  <a:pt x="0" y="190500"/>
                </a:moveTo>
                <a:lnTo>
                  <a:pt x="5796" y="139876"/>
                </a:lnTo>
                <a:lnTo>
                  <a:pt x="22154" y="94375"/>
                </a:lnTo>
                <a:lnTo>
                  <a:pt x="47529" y="55816"/>
                </a:lnTo>
                <a:lnTo>
                  <a:pt x="80376" y="26020"/>
                </a:lnTo>
                <a:lnTo>
                  <a:pt x="119150" y="6808"/>
                </a:lnTo>
                <a:lnTo>
                  <a:pt x="162305" y="0"/>
                </a:lnTo>
                <a:lnTo>
                  <a:pt x="205461" y="6808"/>
                </a:lnTo>
                <a:lnTo>
                  <a:pt x="244235" y="26020"/>
                </a:lnTo>
                <a:lnTo>
                  <a:pt x="277082" y="55816"/>
                </a:lnTo>
                <a:lnTo>
                  <a:pt x="302457" y="94375"/>
                </a:lnTo>
                <a:lnTo>
                  <a:pt x="318815" y="139876"/>
                </a:lnTo>
                <a:lnTo>
                  <a:pt x="324612" y="190500"/>
                </a:lnTo>
                <a:lnTo>
                  <a:pt x="318815" y="241123"/>
                </a:lnTo>
                <a:lnTo>
                  <a:pt x="302457" y="286624"/>
                </a:lnTo>
                <a:lnTo>
                  <a:pt x="277082" y="325183"/>
                </a:lnTo>
                <a:lnTo>
                  <a:pt x="244235" y="354979"/>
                </a:lnTo>
                <a:lnTo>
                  <a:pt x="205461" y="374191"/>
                </a:lnTo>
                <a:lnTo>
                  <a:pt x="162305" y="381000"/>
                </a:lnTo>
                <a:lnTo>
                  <a:pt x="119150" y="374191"/>
                </a:lnTo>
                <a:lnTo>
                  <a:pt x="80376" y="354979"/>
                </a:lnTo>
                <a:lnTo>
                  <a:pt x="47529" y="325183"/>
                </a:lnTo>
                <a:lnTo>
                  <a:pt x="22154" y="286624"/>
                </a:lnTo>
                <a:lnTo>
                  <a:pt x="579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2" name="Google Shape;312;p21"/>
          <p:cNvSpPr txBox="1"/>
          <p:nvPr/>
        </p:nvSpPr>
        <p:spPr>
          <a:xfrm>
            <a:off x="5775452" y="4363339"/>
            <a:ext cx="1682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H</a:t>
            </a:r>
            <a:endParaRPr sz="1800" b="0" i="0" u="none" strike="noStrike" cap="none">
              <a:solidFill>
                <a:srgbClr val="000000"/>
              </a:solidFill>
              <a:latin typeface="Calibri"/>
              <a:ea typeface="Calibri"/>
              <a:cs typeface="Calibri"/>
              <a:sym typeface="Calibri"/>
            </a:endParaRPr>
          </a:p>
        </p:txBody>
      </p:sp>
      <p:sp>
        <p:nvSpPr>
          <p:cNvPr id="313" name="Google Shape;313;p21"/>
          <p:cNvSpPr/>
          <p:nvPr/>
        </p:nvSpPr>
        <p:spPr>
          <a:xfrm>
            <a:off x="1153667" y="1912620"/>
            <a:ext cx="4705985" cy="2615565"/>
          </a:xfrm>
          <a:custGeom>
            <a:avLst/>
            <a:gdLst/>
            <a:ahLst/>
            <a:cxnLst/>
            <a:rect l="l" t="t" r="r" b="b"/>
            <a:pathLst>
              <a:path w="4705985" h="2615565" extrusionOk="0">
                <a:moveTo>
                  <a:pt x="163068" y="958722"/>
                </a:moveTo>
                <a:lnTo>
                  <a:pt x="1488439" y="33527"/>
                </a:lnTo>
              </a:path>
              <a:path w="4705985" h="2615565" extrusionOk="0">
                <a:moveTo>
                  <a:pt x="1812036" y="33654"/>
                </a:moveTo>
                <a:lnTo>
                  <a:pt x="4419346" y="0"/>
                </a:lnTo>
              </a:path>
              <a:path w="4705985" h="2615565" extrusionOk="0">
                <a:moveTo>
                  <a:pt x="4581144" y="190500"/>
                </a:moveTo>
                <a:lnTo>
                  <a:pt x="4603877" y="1274826"/>
                </a:lnTo>
              </a:path>
              <a:path w="4705985" h="2615565" extrusionOk="0">
                <a:moveTo>
                  <a:pt x="4623816" y="1636776"/>
                </a:moveTo>
                <a:lnTo>
                  <a:pt x="4705477" y="2423667"/>
                </a:lnTo>
              </a:path>
              <a:path w="4705985" h="2615565" extrusionOk="0">
                <a:moveTo>
                  <a:pt x="2755392" y="2601467"/>
                </a:moveTo>
                <a:lnTo>
                  <a:pt x="4543044" y="2615056"/>
                </a:lnTo>
              </a:path>
              <a:path w="4705985" h="2615565" extrusionOk="0">
                <a:moveTo>
                  <a:pt x="2593847" y="2410586"/>
                </a:moveTo>
                <a:lnTo>
                  <a:pt x="4603750" y="1655064"/>
                </a:lnTo>
              </a:path>
              <a:path w="4705985" h="2615565" extrusionOk="0">
                <a:moveTo>
                  <a:pt x="2497835" y="1583435"/>
                </a:moveTo>
                <a:lnTo>
                  <a:pt x="2593340" y="2411348"/>
                </a:lnTo>
              </a:path>
              <a:path w="4705985" h="2615565" extrusionOk="0">
                <a:moveTo>
                  <a:pt x="3047" y="2331973"/>
                </a:moveTo>
                <a:lnTo>
                  <a:pt x="2497709" y="1583435"/>
                </a:lnTo>
              </a:path>
              <a:path w="4705985" h="2615565" extrusionOk="0">
                <a:moveTo>
                  <a:pt x="164591" y="2522219"/>
                </a:moveTo>
                <a:lnTo>
                  <a:pt x="2430907" y="2601594"/>
                </a:lnTo>
              </a:path>
              <a:path w="4705985" h="2615565" extrusionOk="0">
                <a:moveTo>
                  <a:pt x="0" y="1149095"/>
                </a:moveTo>
                <a:lnTo>
                  <a:pt x="2984" y="2331719"/>
                </a:lnTo>
              </a:path>
              <a:path w="4705985" h="2615565" extrusionOk="0">
                <a:moveTo>
                  <a:pt x="163068" y="958595"/>
                </a:moveTo>
                <a:lnTo>
                  <a:pt x="2498724" y="1202181"/>
                </a:lnTo>
              </a:path>
              <a:path w="4705985" h="2615565" extrusionOk="0">
                <a:moveTo>
                  <a:pt x="1648968" y="224027"/>
                </a:moveTo>
                <a:lnTo>
                  <a:pt x="2497328" y="1202308"/>
                </a:lnTo>
              </a:path>
              <a:path w="4705985" h="2615565" extrusionOk="0">
                <a:moveTo>
                  <a:pt x="1648968" y="224027"/>
                </a:moveTo>
                <a:lnTo>
                  <a:pt x="4602733" y="1274699"/>
                </a:lnTo>
              </a:path>
              <a:path w="4705985" h="2615565" extrusionOk="0">
                <a:moveTo>
                  <a:pt x="2497835" y="1202435"/>
                </a:moveTo>
                <a:lnTo>
                  <a:pt x="4580635" y="190500"/>
                </a:lnTo>
              </a:path>
              <a:path w="4705985" h="2615565" extrusionOk="0">
                <a:moveTo>
                  <a:pt x="2659380" y="1392935"/>
                </a:moveTo>
                <a:lnTo>
                  <a:pt x="4440935" y="1465326"/>
                </a:lnTo>
              </a:path>
              <a:path w="4705985" h="2615565" extrusionOk="0">
                <a:moveTo>
                  <a:pt x="2612135" y="1527047"/>
                </a:moveTo>
                <a:lnTo>
                  <a:pt x="4590287" y="2480055"/>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4" name="Google Shape;314;p21"/>
          <p:cNvSpPr txBox="1"/>
          <p:nvPr/>
        </p:nvSpPr>
        <p:spPr>
          <a:xfrm>
            <a:off x="1575308" y="2081910"/>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315" name="Google Shape;315;p21"/>
          <p:cNvSpPr txBox="1"/>
          <p:nvPr/>
        </p:nvSpPr>
        <p:spPr>
          <a:xfrm>
            <a:off x="4208145" y="1720341"/>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14</a:t>
            </a:r>
            <a:endParaRPr sz="1800" b="0" i="0" u="none" strike="noStrike" cap="none">
              <a:solidFill>
                <a:srgbClr val="000000"/>
              </a:solidFill>
              <a:latin typeface="Calibri"/>
              <a:ea typeface="Calibri"/>
              <a:cs typeface="Calibri"/>
              <a:sym typeface="Calibri"/>
            </a:endParaRPr>
          </a:p>
        </p:txBody>
      </p:sp>
      <p:sp>
        <p:nvSpPr>
          <p:cNvPr id="316" name="Google Shape;316;p21"/>
          <p:cNvSpPr txBox="1"/>
          <p:nvPr/>
        </p:nvSpPr>
        <p:spPr>
          <a:xfrm>
            <a:off x="5872098" y="2342210"/>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11</a:t>
            </a:r>
            <a:endParaRPr sz="1800" b="0" i="0" u="none" strike="noStrike" cap="none">
              <a:solidFill>
                <a:srgbClr val="000000"/>
              </a:solidFill>
              <a:latin typeface="Calibri"/>
              <a:ea typeface="Calibri"/>
              <a:cs typeface="Calibri"/>
              <a:sym typeface="Calibri"/>
            </a:endParaRPr>
          </a:p>
        </p:txBody>
      </p:sp>
      <p:sp>
        <p:nvSpPr>
          <p:cNvPr id="317" name="Google Shape;317;p21"/>
          <p:cNvSpPr txBox="1"/>
          <p:nvPr/>
        </p:nvSpPr>
        <p:spPr>
          <a:xfrm>
            <a:off x="3315970" y="2069338"/>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22</a:t>
            </a:r>
            <a:endParaRPr sz="1800" b="0" i="0" u="none" strike="noStrike" cap="none">
              <a:solidFill>
                <a:srgbClr val="000000"/>
              </a:solidFill>
              <a:latin typeface="Calibri"/>
              <a:ea typeface="Calibri"/>
              <a:cs typeface="Calibri"/>
              <a:sym typeface="Calibri"/>
            </a:endParaRPr>
          </a:p>
        </p:txBody>
      </p:sp>
      <p:sp>
        <p:nvSpPr>
          <p:cNvPr id="318" name="Google Shape;318;p21"/>
          <p:cNvSpPr txBox="1"/>
          <p:nvPr/>
        </p:nvSpPr>
        <p:spPr>
          <a:xfrm>
            <a:off x="4965572" y="2041093"/>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26</a:t>
            </a:r>
            <a:endParaRPr sz="1800" b="0" i="0" u="none" strike="noStrike" cap="none">
              <a:solidFill>
                <a:srgbClr val="000000"/>
              </a:solidFill>
              <a:latin typeface="Calibri"/>
              <a:ea typeface="Calibri"/>
              <a:cs typeface="Calibri"/>
              <a:sym typeface="Calibri"/>
            </a:endParaRPr>
          </a:p>
        </p:txBody>
      </p:sp>
      <p:sp>
        <p:nvSpPr>
          <p:cNvPr id="319" name="Google Shape;319;p21"/>
          <p:cNvSpPr txBox="1"/>
          <p:nvPr/>
        </p:nvSpPr>
        <p:spPr>
          <a:xfrm>
            <a:off x="4870450" y="3126104"/>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3</a:t>
            </a:r>
            <a:endParaRPr sz="1800" b="0" i="0" u="none" strike="noStrike" cap="none">
              <a:solidFill>
                <a:srgbClr val="000000"/>
              </a:solidFill>
              <a:latin typeface="Calibri"/>
              <a:ea typeface="Calibri"/>
              <a:cs typeface="Calibri"/>
              <a:sym typeface="Calibri"/>
            </a:endParaRPr>
          </a:p>
        </p:txBody>
      </p:sp>
      <p:sp>
        <p:nvSpPr>
          <p:cNvPr id="320" name="Google Shape;320;p21"/>
          <p:cNvSpPr txBox="1"/>
          <p:nvPr/>
        </p:nvSpPr>
        <p:spPr>
          <a:xfrm>
            <a:off x="2955798" y="245033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sp>
        <p:nvSpPr>
          <p:cNvPr id="321" name="Google Shape;321;p21"/>
          <p:cNvSpPr txBox="1"/>
          <p:nvPr/>
        </p:nvSpPr>
        <p:spPr>
          <a:xfrm>
            <a:off x="2034032" y="25878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322" name="Google Shape;322;p21"/>
          <p:cNvSpPr txBox="1"/>
          <p:nvPr/>
        </p:nvSpPr>
        <p:spPr>
          <a:xfrm>
            <a:off x="799287" y="3323590"/>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sp>
        <p:nvSpPr>
          <p:cNvPr id="323" name="Google Shape;323;p21"/>
          <p:cNvSpPr txBox="1"/>
          <p:nvPr/>
        </p:nvSpPr>
        <p:spPr>
          <a:xfrm>
            <a:off x="2126995" y="3649726"/>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16</a:t>
            </a:r>
            <a:endParaRPr sz="1800" b="0" i="0" u="none" strike="noStrike" cap="none">
              <a:solidFill>
                <a:srgbClr val="000000"/>
              </a:solidFill>
              <a:latin typeface="Calibri"/>
              <a:ea typeface="Calibri"/>
              <a:cs typeface="Calibri"/>
              <a:sym typeface="Calibri"/>
            </a:endParaRPr>
          </a:p>
        </p:txBody>
      </p:sp>
      <p:sp>
        <p:nvSpPr>
          <p:cNvPr id="324" name="Google Shape;324;p21"/>
          <p:cNvSpPr txBox="1"/>
          <p:nvPr/>
        </p:nvSpPr>
        <p:spPr>
          <a:xfrm>
            <a:off x="1666494" y="4546219"/>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10</a:t>
            </a:r>
            <a:endParaRPr sz="1800" b="0" i="0" u="none" strike="noStrike" cap="none">
              <a:solidFill>
                <a:srgbClr val="000000"/>
              </a:solidFill>
              <a:latin typeface="Calibri"/>
              <a:ea typeface="Calibri"/>
              <a:cs typeface="Calibri"/>
              <a:sym typeface="Calibri"/>
            </a:endParaRPr>
          </a:p>
        </p:txBody>
      </p:sp>
      <p:sp>
        <p:nvSpPr>
          <p:cNvPr id="325" name="Google Shape;325;p21"/>
          <p:cNvSpPr txBox="1"/>
          <p:nvPr/>
        </p:nvSpPr>
        <p:spPr>
          <a:xfrm>
            <a:off x="4575175" y="4625720"/>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27</a:t>
            </a:r>
            <a:endParaRPr sz="1800" b="0" i="0" u="none" strike="noStrike" cap="none">
              <a:solidFill>
                <a:srgbClr val="000000"/>
              </a:solidFill>
              <a:latin typeface="Calibri"/>
              <a:ea typeface="Calibri"/>
              <a:cs typeface="Calibri"/>
              <a:sym typeface="Calibri"/>
            </a:endParaRPr>
          </a:p>
        </p:txBody>
      </p:sp>
      <p:sp>
        <p:nvSpPr>
          <p:cNvPr id="326" name="Google Shape;326;p21"/>
          <p:cNvSpPr txBox="1"/>
          <p:nvPr/>
        </p:nvSpPr>
        <p:spPr>
          <a:xfrm>
            <a:off x="5998590" y="3818585"/>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20</a:t>
            </a:r>
            <a:endParaRPr sz="1800" b="0" i="0" u="none" strike="noStrike" cap="none">
              <a:solidFill>
                <a:srgbClr val="000000"/>
              </a:solidFill>
              <a:latin typeface="Calibri"/>
              <a:ea typeface="Calibri"/>
              <a:cs typeface="Calibri"/>
              <a:sym typeface="Calibri"/>
            </a:endParaRPr>
          </a:p>
        </p:txBody>
      </p:sp>
      <p:sp>
        <p:nvSpPr>
          <p:cNvPr id="327" name="Google Shape;327;p21"/>
          <p:cNvSpPr txBox="1"/>
          <p:nvPr/>
        </p:nvSpPr>
        <p:spPr>
          <a:xfrm>
            <a:off x="4384675" y="3481196"/>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28</a:t>
            </a:r>
            <a:endParaRPr sz="1800" b="0" i="0" u="none" strike="noStrike" cap="none">
              <a:solidFill>
                <a:srgbClr val="000000"/>
              </a:solidFill>
              <a:latin typeface="Calibri"/>
              <a:ea typeface="Calibri"/>
              <a:cs typeface="Calibri"/>
              <a:sym typeface="Calibri"/>
            </a:endParaRPr>
          </a:p>
        </p:txBody>
      </p:sp>
      <p:sp>
        <p:nvSpPr>
          <p:cNvPr id="328" name="Google Shape;328;p21"/>
          <p:cNvSpPr txBox="1"/>
          <p:nvPr/>
        </p:nvSpPr>
        <p:spPr>
          <a:xfrm>
            <a:off x="3953002" y="3913123"/>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25</a:t>
            </a:r>
            <a:endParaRPr sz="1800" b="0" i="0" u="none" strike="noStrike" cap="none">
              <a:solidFill>
                <a:srgbClr val="000000"/>
              </a:solidFill>
              <a:latin typeface="Calibri"/>
              <a:ea typeface="Calibri"/>
              <a:cs typeface="Calibri"/>
              <a:sym typeface="Calibri"/>
            </a:endParaRPr>
          </a:p>
        </p:txBody>
      </p:sp>
      <p:sp>
        <p:nvSpPr>
          <p:cNvPr id="329" name="Google Shape;329;p21"/>
          <p:cNvSpPr txBox="1"/>
          <p:nvPr/>
        </p:nvSpPr>
        <p:spPr>
          <a:xfrm>
            <a:off x="3550158" y="372262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5</a:t>
            </a:r>
            <a:endParaRPr sz="1800" b="0" i="0" u="none" strike="noStrike" cap="none">
              <a:solidFill>
                <a:srgbClr val="000000"/>
              </a:solidFill>
              <a:latin typeface="Calibri"/>
              <a:ea typeface="Calibri"/>
              <a:cs typeface="Calibri"/>
              <a:sym typeface="Calibri"/>
            </a:endParaRPr>
          </a:p>
        </p:txBody>
      </p:sp>
      <p:pic>
        <p:nvPicPr>
          <p:cNvPr id="330" name="Google Shape;330;p21"/>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Minimum Spanning Tree</a:t>
            </a:r>
            <a:endParaRPr sz="2400"/>
          </a:p>
        </p:txBody>
      </p:sp>
      <p:sp>
        <p:nvSpPr>
          <p:cNvPr id="342" name="Google Shape;342;p2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3" name="Google Shape;343;p23"/>
          <p:cNvSpPr/>
          <p:nvPr/>
        </p:nvSpPr>
        <p:spPr>
          <a:xfrm>
            <a:off x="1143000" y="3429000"/>
            <a:ext cx="504825" cy="571500"/>
          </a:xfrm>
          <a:custGeom>
            <a:avLst/>
            <a:gdLst/>
            <a:ahLst/>
            <a:cxnLst/>
            <a:rect l="l" t="t" r="r" b="b"/>
            <a:pathLst>
              <a:path w="504825" h="571500" extrusionOk="0">
                <a:moveTo>
                  <a:pt x="0" y="285750"/>
                </a:moveTo>
                <a:lnTo>
                  <a:pt x="4063" y="234374"/>
                </a:lnTo>
                <a:lnTo>
                  <a:pt x="15780" y="186024"/>
                </a:lnTo>
                <a:lnTo>
                  <a:pt x="34436" y="141506"/>
                </a:lnTo>
                <a:lnTo>
                  <a:pt x="59321" y="101626"/>
                </a:lnTo>
                <a:lnTo>
                  <a:pt x="89720" y="67189"/>
                </a:lnTo>
                <a:lnTo>
                  <a:pt x="124922" y="39003"/>
                </a:lnTo>
                <a:lnTo>
                  <a:pt x="164215" y="17871"/>
                </a:lnTo>
                <a:lnTo>
                  <a:pt x="206886"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86" y="566897"/>
                </a:lnTo>
                <a:lnTo>
                  <a:pt x="164215" y="553628"/>
                </a:lnTo>
                <a:lnTo>
                  <a:pt x="124922" y="532496"/>
                </a:lnTo>
                <a:lnTo>
                  <a:pt x="89720" y="504310"/>
                </a:lnTo>
                <a:lnTo>
                  <a:pt x="59321" y="469873"/>
                </a:lnTo>
                <a:lnTo>
                  <a:pt x="34436" y="429993"/>
                </a:lnTo>
                <a:lnTo>
                  <a:pt x="15780" y="385475"/>
                </a:lnTo>
                <a:lnTo>
                  <a:pt x="4063"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4" name="Google Shape;344;p23"/>
          <p:cNvSpPr txBox="1"/>
          <p:nvPr/>
        </p:nvSpPr>
        <p:spPr>
          <a:xfrm>
            <a:off x="1325372" y="3550411"/>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0</a:t>
            </a:r>
            <a:endParaRPr sz="1800" b="0" i="0" u="none" strike="noStrike" cap="none">
              <a:solidFill>
                <a:srgbClr val="000000"/>
              </a:solidFill>
              <a:latin typeface="Calibri"/>
              <a:ea typeface="Calibri"/>
              <a:cs typeface="Calibri"/>
              <a:sym typeface="Calibri"/>
            </a:endParaRPr>
          </a:p>
        </p:txBody>
      </p:sp>
      <p:sp>
        <p:nvSpPr>
          <p:cNvPr id="345" name="Google Shape;345;p23"/>
          <p:cNvSpPr/>
          <p:nvPr/>
        </p:nvSpPr>
        <p:spPr>
          <a:xfrm>
            <a:off x="1844039" y="2179320"/>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6" name="Google Shape;346;p23"/>
          <p:cNvSpPr txBox="1"/>
          <p:nvPr/>
        </p:nvSpPr>
        <p:spPr>
          <a:xfrm>
            <a:off x="2026411" y="23004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a:t>
            </a:r>
            <a:endParaRPr sz="1800" b="0" i="0" u="none" strike="noStrike" cap="none">
              <a:solidFill>
                <a:srgbClr val="000000"/>
              </a:solidFill>
              <a:latin typeface="Calibri"/>
              <a:ea typeface="Calibri"/>
              <a:cs typeface="Calibri"/>
              <a:sym typeface="Calibri"/>
            </a:endParaRPr>
          </a:p>
        </p:txBody>
      </p:sp>
      <p:sp>
        <p:nvSpPr>
          <p:cNvPr id="347" name="Google Shape;347;p23"/>
          <p:cNvSpPr/>
          <p:nvPr/>
        </p:nvSpPr>
        <p:spPr>
          <a:xfrm>
            <a:off x="3479291" y="2179320"/>
            <a:ext cx="506095" cy="571500"/>
          </a:xfrm>
          <a:custGeom>
            <a:avLst/>
            <a:gdLst/>
            <a:ahLst/>
            <a:cxnLst/>
            <a:rect l="l" t="t" r="r" b="b"/>
            <a:pathLst>
              <a:path w="506095" h="571500" extrusionOk="0">
                <a:moveTo>
                  <a:pt x="0" y="285750"/>
                </a:moveTo>
                <a:lnTo>
                  <a:pt x="4076" y="234374"/>
                </a:lnTo>
                <a:lnTo>
                  <a:pt x="15829" y="186024"/>
                </a:lnTo>
                <a:lnTo>
                  <a:pt x="34544" y="141506"/>
                </a:lnTo>
                <a:lnTo>
                  <a:pt x="59504" y="101626"/>
                </a:lnTo>
                <a:lnTo>
                  <a:pt x="89997" y="67189"/>
                </a:lnTo>
                <a:lnTo>
                  <a:pt x="125306" y="39003"/>
                </a:lnTo>
                <a:lnTo>
                  <a:pt x="164717" y="17871"/>
                </a:lnTo>
                <a:lnTo>
                  <a:pt x="207514" y="4602"/>
                </a:lnTo>
                <a:lnTo>
                  <a:pt x="252984" y="0"/>
                </a:lnTo>
                <a:lnTo>
                  <a:pt x="298453" y="4602"/>
                </a:lnTo>
                <a:lnTo>
                  <a:pt x="341250" y="17871"/>
                </a:lnTo>
                <a:lnTo>
                  <a:pt x="380661" y="39003"/>
                </a:lnTo>
                <a:lnTo>
                  <a:pt x="415970" y="67189"/>
                </a:lnTo>
                <a:lnTo>
                  <a:pt x="446463" y="101626"/>
                </a:lnTo>
                <a:lnTo>
                  <a:pt x="471424" y="141506"/>
                </a:lnTo>
                <a:lnTo>
                  <a:pt x="490138" y="186024"/>
                </a:lnTo>
                <a:lnTo>
                  <a:pt x="501891" y="234374"/>
                </a:lnTo>
                <a:lnTo>
                  <a:pt x="505968" y="285750"/>
                </a:lnTo>
                <a:lnTo>
                  <a:pt x="501891" y="337125"/>
                </a:lnTo>
                <a:lnTo>
                  <a:pt x="490138" y="385475"/>
                </a:lnTo>
                <a:lnTo>
                  <a:pt x="471424" y="429993"/>
                </a:lnTo>
                <a:lnTo>
                  <a:pt x="446463" y="469873"/>
                </a:lnTo>
                <a:lnTo>
                  <a:pt x="415970" y="504310"/>
                </a:lnTo>
                <a:lnTo>
                  <a:pt x="380661" y="532496"/>
                </a:lnTo>
                <a:lnTo>
                  <a:pt x="341250" y="553628"/>
                </a:lnTo>
                <a:lnTo>
                  <a:pt x="298453" y="566897"/>
                </a:lnTo>
                <a:lnTo>
                  <a:pt x="252984" y="571500"/>
                </a:lnTo>
                <a:lnTo>
                  <a:pt x="207514" y="566897"/>
                </a:lnTo>
                <a:lnTo>
                  <a:pt x="164717" y="553628"/>
                </a:lnTo>
                <a:lnTo>
                  <a:pt x="125306" y="532496"/>
                </a:lnTo>
                <a:lnTo>
                  <a:pt x="89997" y="504310"/>
                </a:lnTo>
                <a:lnTo>
                  <a:pt x="59504" y="469873"/>
                </a:lnTo>
                <a:lnTo>
                  <a:pt x="34543" y="429993"/>
                </a:lnTo>
                <a:lnTo>
                  <a:pt x="15829" y="385475"/>
                </a:lnTo>
                <a:lnTo>
                  <a:pt x="4076"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8" name="Google Shape;348;p23"/>
          <p:cNvSpPr txBox="1"/>
          <p:nvPr/>
        </p:nvSpPr>
        <p:spPr>
          <a:xfrm>
            <a:off x="3662553" y="23004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sp>
        <p:nvSpPr>
          <p:cNvPr id="349" name="Google Shape;349;p23"/>
          <p:cNvSpPr/>
          <p:nvPr/>
        </p:nvSpPr>
        <p:spPr>
          <a:xfrm>
            <a:off x="4963667" y="2179320"/>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0" name="Google Shape;350;p23"/>
          <p:cNvSpPr txBox="1"/>
          <p:nvPr/>
        </p:nvSpPr>
        <p:spPr>
          <a:xfrm>
            <a:off x="5146040" y="23004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3</a:t>
            </a:r>
            <a:endParaRPr sz="1800" b="0" i="0" u="none" strike="noStrike" cap="none">
              <a:solidFill>
                <a:srgbClr val="000000"/>
              </a:solidFill>
              <a:latin typeface="Calibri"/>
              <a:ea typeface="Calibri"/>
              <a:cs typeface="Calibri"/>
              <a:sym typeface="Calibri"/>
            </a:endParaRPr>
          </a:p>
        </p:txBody>
      </p:sp>
      <p:sp>
        <p:nvSpPr>
          <p:cNvPr id="351" name="Google Shape;351;p23"/>
          <p:cNvSpPr/>
          <p:nvPr/>
        </p:nvSpPr>
        <p:spPr>
          <a:xfrm>
            <a:off x="6822947" y="3429000"/>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2" name="Google Shape;352;p23"/>
          <p:cNvSpPr txBox="1"/>
          <p:nvPr/>
        </p:nvSpPr>
        <p:spPr>
          <a:xfrm>
            <a:off x="7005573" y="3550411"/>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353" name="Google Shape;353;p23"/>
          <p:cNvSpPr/>
          <p:nvPr/>
        </p:nvSpPr>
        <p:spPr>
          <a:xfrm>
            <a:off x="3448811" y="3429000"/>
            <a:ext cx="506095" cy="571500"/>
          </a:xfrm>
          <a:custGeom>
            <a:avLst/>
            <a:gdLst/>
            <a:ahLst/>
            <a:cxnLst/>
            <a:rect l="l" t="t" r="r" b="b"/>
            <a:pathLst>
              <a:path w="506095" h="571500" extrusionOk="0">
                <a:moveTo>
                  <a:pt x="0" y="285750"/>
                </a:moveTo>
                <a:lnTo>
                  <a:pt x="4076" y="234374"/>
                </a:lnTo>
                <a:lnTo>
                  <a:pt x="15829" y="186024"/>
                </a:lnTo>
                <a:lnTo>
                  <a:pt x="34544" y="141506"/>
                </a:lnTo>
                <a:lnTo>
                  <a:pt x="59504" y="101626"/>
                </a:lnTo>
                <a:lnTo>
                  <a:pt x="89997" y="67189"/>
                </a:lnTo>
                <a:lnTo>
                  <a:pt x="125306" y="39003"/>
                </a:lnTo>
                <a:lnTo>
                  <a:pt x="164717" y="17871"/>
                </a:lnTo>
                <a:lnTo>
                  <a:pt x="207514" y="4602"/>
                </a:lnTo>
                <a:lnTo>
                  <a:pt x="252984" y="0"/>
                </a:lnTo>
                <a:lnTo>
                  <a:pt x="298453" y="4602"/>
                </a:lnTo>
                <a:lnTo>
                  <a:pt x="341250" y="17871"/>
                </a:lnTo>
                <a:lnTo>
                  <a:pt x="380661" y="39003"/>
                </a:lnTo>
                <a:lnTo>
                  <a:pt x="415970" y="67189"/>
                </a:lnTo>
                <a:lnTo>
                  <a:pt x="446463" y="101626"/>
                </a:lnTo>
                <a:lnTo>
                  <a:pt x="471424" y="141506"/>
                </a:lnTo>
                <a:lnTo>
                  <a:pt x="490138" y="186024"/>
                </a:lnTo>
                <a:lnTo>
                  <a:pt x="501891" y="234374"/>
                </a:lnTo>
                <a:lnTo>
                  <a:pt x="505967" y="285750"/>
                </a:lnTo>
                <a:lnTo>
                  <a:pt x="501891" y="337125"/>
                </a:lnTo>
                <a:lnTo>
                  <a:pt x="490138" y="385475"/>
                </a:lnTo>
                <a:lnTo>
                  <a:pt x="471424" y="429993"/>
                </a:lnTo>
                <a:lnTo>
                  <a:pt x="446463" y="469873"/>
                </a:lnTo>
                <a:lnTo>
                  <a:pt x="415970" y="504310"/>
                </a:lnTo>
                <a:lnTo>
                  <a:pt x="380661" y="532496"/>
                </a:lnTo>
                <a:lnTo>
                  <a:pt x="341250" y="553628"/>
                </a:lnTo>
                <a:lnTo>
                  <a:pt x="298453" y="566897"/>
                </a:lnTo>
                <a:lnTo>
                  <a:pt x="252984" y="571500"/>
                </a:lnTo>
                <a:lnTo>
                  <a:pt x="207514" y="566897"/>
                </a:lnTo>
                <a:lnTo>
                  <a:pt x="164717" y="553628"/>
                </a:lnTo>
                <a:lnTo>
                  <a:pt x="125306" y="532496"/>
                </a:lnTo>
                <a:lnTo>
                  <a:pt x="89997" y="504310"/>
                </a:lnTo>
                <a:lnTo>
                  <a:pt x="59504" y="469873"/>
                </a:lnTo>
                <a:lnTo>
                  <a:pt x="34543" y="429993"/>
                </a:lnTo>
                <a:lnTo>
                  <a:pt x="15829" y="385475"/>
                </a:lnTo>
                <a:lnTo>
                  <a:pt x="4076"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23"/>
          <p:cNvSpPr txBox="1"/>
          <p:nvPr/>
        </p:nvSpPr>
        <p:spPr>
          <a:xfrm>
            <a:off x="3632072" y="3550411"/>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355" name="Google Shape;355;p23"/>
          <p:cNvSpPr/>
          <p:nvPr/>
        </p:nvSpPr>
        <p:spPr>
          <a:xfrm>
            <a:off x="1844039" y="4607052"/>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6" name="Google Shape;356;p23"/>
          <p:cNvSpPr txBox="1"/>
          <p:nvPr/>
        </p:nvSpPr>
        <p:spPr>
          <a:xfrm>
            <a:off x="2026411" y="472909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7</a:t>
            </a:r>
            <a:endParaRPr sz="1800" b="0" i="0" u="none" strike="noStrike" cap="none">
              <a:solidFill>
                <a:srgbClr val="000000"/>
              </a:solidFill>
              <a:latin typeface="Calibri"/>
              <a:ea typeface="Calibri"/>
              <a:cs typeface="Calibri"/>
              <a:sym typeface="Calibri"/>
            </a:endParaRPr>
          </a:p>
        </p:txBody>
      </p:sp>
      <p:sp>
        <p:nvSpPr>
          <p:cNvPr id="357" name="Google Shape;357;p23"/>
          <p:cNvSpPr/>
          <p:nvPr/>
        </p:nvSpPr>
        <p:spPr>
          <a:xfrm>
            <a:off x="3479291" y="4578096"/>
            <a:ext cx="506095" cy="600710"/>
          </a:xfrm>
          <a:custGeom>
            <a:avLst/>
            <a:gdLst/>
            <a:ahLst/>
            <a:cxnLst/>
            <a:rect l="l" t="t" r="r" b="b"/>
            <a:pathLst>
              <a:path w="506095" h="600710" extrusionOk="0">
                <a:moveTo>
                  <a:pt x="0" y="300227"/>
                </a:moveTo>
                <a:lnTo>
                  <a:pt x="4076" y="246248"/>
                </a:lnTo>
                <a:lnTo>
                  <a:pt x="15829" y="195448"/>
                </a:lnTo>
                <a:lnTo>
                  <a:pt x="34544" y="148674"/>
                </a:lnTo>
                <a:lnTo>
                  <a:pt x="59504" y="106774"/>
                </a:lnTo>
                <a:lnTo>
                  <a:pt x="89997" y="70593"/>
                </a:lnTo>
                <a:lnTo>
                  <a:pt x="125306" y="40978"/>
                </a:lnTo>
                <a:lnTo>
                  <a:pt x="164717" y="18777"/>
                </a:lnTo>
                <a:lnTo>
                  <a:pt x="207514" y="4835"/>
                </a:lnTo>
                <a:lnTo>
                  <a:pt x="252984" y="0"/>
                </a:lnTo>
                <a:lnTo>
                  <a:pt x="298453" y="4835"/>
                </a:lnTo>
                <a:lnTo>
                  <a:pt x="341250" y="18777"/>
                </a:lnTo>
                <a:lnTo>
                  <a:pt x="380661" y="40978"/>
                </a:lnTo>
                <a:lnTo>
                  <a:pt x="415970" y="70593"/>
                </a:lnTo>
                <a:lnTo>
                  <a:pt x="446463" y="106774"/>
                </a:lnTo>
                <a:lnTo>
                  <a:pt x="471424" y="148674"/>
                </a:lnTo>
                <a:lnTo>
                  <a:pt x="490138" y="195448"/>
                </a:lnTo>
                <a:lnTo>
                  <a:pt x="501891" y="246248"/>
                </a:lnTo>
                <a:lnTo>
                  <a:pt x="505968" y="300227"/>
                </a:lnTo>
                <a:lnTo>
                  <a:pt x="501891" y="354207"/>
                </a:lnTo>
                <a:lnTo>
                  <a:pt x="490138" y="405007"/>
                </a:lnTo>
                <a:lnTo>
                  <a:pt x="471424" y="451781"/>
                </a:lnTo>
                <a:lnTo>
                  <a:pt x="446463" y="493681"/>
                </a:lnTo>
                <a:lnTo>
                  <a:pt x="415970" y="529862"/>
                </a:lnTo>
                <a:lnTo>
                  <a:pt x="380661" y="559477"/>
                </a:lnTo>
                <a:lnTo>
                  <a:pt x="341250" y="581678"/>
                </a:lnTo>
                <a:lnTo>
                  <a:pt x="298453" y="595620"/>
                </a:lnTo>
                <a:lnTo>
                  <a:pt x="252984" y="600455"/>
                </a:lnTo>
                <a:lnTo>
                  <a:pt x="207514" y="595620"/>
                </a:lnTo>
                <a:lnTo>
                  <a:pt x="164717" y="581678"/>
                </a:lnTo>
                <a:lnTo>
                  <a:pt x="125306" y="559477"/>
                </a:lnTo>
                <a:lnTo>
                  <a:pt x="89997" y="529862"/>
                </a:lnTo>
                <a:lnTo>
                  <a:pt x="59504" y="493681"/>
                </a:lnTo>
                <a:lnTo>
                  <a:pt x="34543" y="451781"/>
                </a:lnTo>
                <a:lnTo>
                  <a:pt x="15829" y="405007"/>
                </a:lnTo>
                <a:lnTo>
                  <a:pt x="4076" y="354207"/>
                </a:lnTo>
                <a:lnTo>
                  <a:pt x="0" y="300227"/>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8" name="Google Shape;358;p23"/>
          <p:cNvSpPr txBox="1"/>
          <p:nvPr/>
        </p:nvSpPr>
        <p:spPr>
          <a:xfrm>
            <a:off x="3662553" y="471411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sp>
        <p:nvSpPr>
          <p:cNvPr id="359" name="Google Shape;359;p23"/>
          <p:cNvSpPr/>
          <p:nvPr/>
        </p:nvSpPr>
        <p:spPr>
          <a:xfrm>
            <a:off x="4963667" y="4591811"/>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0" name="Google Shape;360;p23"/>
          <p:cNvSpPr txBox="1"/>
          <p:nvPr/>
        </p:nvSpPr>
        <p:spPr>
          <a:xfrm>
            <a:off x="5146040" y="471411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5</a:t>
            </a:r>
            <a:endParaRPr sz="1800" b="0" i="0" u="none" strike="noStrike" cap="none">
              <a:solidFill>
                <a:srgbClr val="000000"/>
              </a:solidFill>
              <a:latin typeface="Calibri"/>
              <a:ea typeface="Calibri"/>
              <a:cs typeface="Calibri"/>
              <a:sym typeface="Calibri"/>
            </a:endParaRPr>
          </a:p>
        </p:txBody>
      </p:sp>
      <p:sp>
        <p:nvSpPr>
          <p:cNvPr id="361" name="Google Shape;361;p23"/>
          <p:cNvSpPr/>
          <p:nvPr/>
        </p:nvSpPr>
        <p:spPr>
          <a:xfrm>
            <a:off x="1395983" y="2464307"/>
            <a:ext cx="5679440" cy="2429510"/>
          </a:xfrm>
          <a:custGeom>
            <a:avLst/>
            <a:gdLst/>
            <a:ahLst/>
            <a:cxnLst/>
            <a:rect l="l" t="t" r="r" b="b"/>
            <a:pathLst>
              <a:path w="5679440" h="2429510" extrusionOk="0">
                <a:moveTo>
                  <a:pt x="952499" y="0"/>
                </a:moveTo>
                <a:lnTo>
                  <a:pt x="2083435" y="0"/>
                </a:lnTo>
              </a:path>
              <a:path w="5679440" h="2429510" extrusionOk="0">
                <a:moveTo>
                  <a:pt x="522604" y="202691"/>
                </a:moveTo>
                <a:lnTo>
                  <a:pt x="0" y="964564"/>
                </a:lnTo>
              </a:path>
              <a:path w="5679440" h="2429510" extrusionOk="0">
                <a:moveTo>
                  <a:pt x="2589276" y="0"/>
                </a:moveTo>
                <a:lnTo>
                  <a:pt x="3567811" y="0"/>
                </a:lnTo>
              </a:path>
              <a:path w="5679440" h="2429510" extrusionOk="0">
                <a:moveTo>
                  <a:pt x="4072128" y="0"/>
                </a:moveTo>
                <a:lnTo>
                  <a:pt x="5679059" y="963929"/>
                </a:lnTo>
              </a:path>
              <a:path w="5679440" h="2429510" extrusionOk="0">
                <a:moveTo>
                  <a:pt x="3819143" y="286512"/>
                </a:moveTo>
                <a:lnTo>
                  <a:pt x="3819143" y="2128266"/>
                </a:lnTo>
              </a:path>
              <a:path w="5679440" h="2429510" extrusionOk="0">
                <a:moveTo>
                  <a:pt x="5679059" y="1536191"/>
                </a:moveTo>
                <a:lnTo>
                  <a:pt x="4072128" y="2414016"/>
                </a:lnTo>
              </a:path>
              <a:path w="5679440" h="2429510" extrusionOk="0">
                <a:moveTo>
                  <a:pt x="2589276" y="2414016"/>
                </a:moveTo>
                <a:lnTo>
                  <a:pt x="3567811" y="2414016"/>
                </a:lnTo>
              </a:path>
              <a:path w="5679440" h="2429510" extrusionOk="0">
                <a:moveTo>
                  <a:pt x="952499" y="2429002"/>
                </a:moveTo>
                <a:lnTo>
                  <a:pt x="2083435" y="2414016"/>
                </a:lnTo>
              </a:path>
              <a:path w="5679440" h="2429510" extrusionOk="0">
                <a:moveTo>
                  <a:pt x="0" y="1536191"/>
                </a:moveTo>
                <a:lnTo>
                  <a:pt x="701040" y="2143252"/>
                </a:lnTo>
              </a:path>
              <a:path w="5679440" h="2429510" extrusionOk="0">
                <a:moveTo>
                  <a:pt x="701040" y="286512"/>
                </a:moveTo>
                <a:lnTo>
                  <a:pt x="701040" y="2143252"/>
                </a:lnTo>
              </a:path>
              <a:path w="5679440" h="2429510" extrusionOk="0">
                <a:moveTo>
                  <a:pt x="879347" y="2226944"/>
                </a:moveTo>
                <a:lnTo>
                  <a:pt x="2306192" y="1536191"/>
                </a:lnTo>
              </a:path>
              <a:path w="5679440" h="2429510" extrusionOk="0">
                <a:moveTo>
                  <a:pt x="2305812" y="1536191"/>
                </a:moveTo>
                <a:lnTo>
                  <a:pt x="2336291" y="2113279"/>
                </a:lnTo>
              </a:path>
              <a:path w="5679440" h="2429510" extrusionOk="0">
                <a:moveTo>
                  <a:pt x="2336291" y="286512"/>
                </a:moveTo>
                <a:lnTo>
                  <a:pt x="2305812" y="964691"/>
                </a:lnTo>
              </a:path>
              <a:path w="5679440" h="2429510" extrusionOk="0">
                <a:moveTo>
                  <a:pt x="2514600" y="202691"/>
                </a:moveTo>
                <a:lnTo>
                  <a:pt x="3640963" y="2211831"/>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2" name="Google Shape;362;p23"/>
          <p:cNvSpPr txBox="1"/>
          <p:nvPr/>
        </p:nvSpPr>
        <p:spPr>
          <a:xfrm>
            <a:off x="1304925" y="2784094"/>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363" name="Google Shape;363;p23"/>
          <p:cNvSpPr txBox="1"/>
          <p:nvPr/>
        </p:nvSpPr>
        <p:spPr>
          <a:xfrm>
            <a:off x="2698242" y="211391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364" name="Google Shape;364;p23"/>
          <p:cNvSpPr txBox="1"/>
          <p:nvPr/>
        </p:nvSpPr>
        <p:spPr>
          <a:xfrm>
            <a:off x="4385309" y="211391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7</a:t>
            </a:r>
            <a:endParaRPr sz="1800" b="0" i="0" u="none" strike="noStrike" cap="none">
              <a:solidFill>
                <a:srgbClr val="000000"/>
              </a:solidFill>
              <a:latin typeface="Calibri"/>
              <a:ea typeface="Calibri"/>
              <a:cs typeface="Calibri"/>
              <a:sym typeface="Calibri"/>
            </a:endParaRPr>
          </a:p>
        </p:txBody>
      </p:sp>
      <p:sp>
        <p:nvSpPr>
          <p:cNvPr id="365" name="Google Shape;365;p23"/>
          <p:cNvSpPr txBox="1"/>
          <p:nvPr/>
        </p:nvSpPr>
        <p:spPr>
          <a:xfrm>
            <a:off x="6175628" y="2578734"/>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9</a:t>
            </a:r>
            <a:endParaRPr sz="1800" b="0" i="0" u="none" strike="noStrike" cap="none">
              <a:solidFill>
                <a:srgbClr val="000000"/>
              </a:solidFill>
              <a:latin typeface="Calibri"/>
              <a:ea typeface="Calibri"/>
              <a:cs typeface="Calibri"/>
              <a:sym typeface="Calibri"/>
            </a:endParaRPr>
          </a:p>
        </p:txBody>
      </p:sp>
      <p:sp>
        <p:nvSpPr>
          <p:cNvPr id="366" name="Google Shape;366;p23"/>
          <p:cNvSpPr txBox="1"/>
          <p:nvPr/>
        </p:nvSpPr>
        <p:spPr>
          <a:xfrm>
            <a:off x="5368797" y="3330702"/>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14</a:t>
            </a:r>
            <a:endParaRPr sz="1800" b="0" i="0" u="none" strike="noStrike" cap="none">
              <a:solidFill>
                <a:srgbClr val="000000"/>
              </a:solidFill>
              <a:latin typeface="Calibri"/>
              <a:ea typeface="Calibri"/>
              <a:cs typeface="Calibri"/>
              <a:sym typeface="Calibri"/>
            </a:endParaRPr>
          </a:p>
        </p:txBody>
      </p:sp>
      <p:sp>
        <p:nvSpPr>
          <p:cNvPr id="367" name="Google Shape;367;p23"/>
          <p:cNvSpPr txBox="1"/>
          <p:nvPr/>
        </p:nvSpPr>
        <p:spPr>
          <a:xfrm>
            <a:off x="6175628" y="4626355"/>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10</a:t>
            </a:r>
            <a:endParaRPr sz="1800" b="0" i="0" u="none" strike="noStrike" cap="none">
              <a:solidFill>
                <a:srgbClr val="000000"/>
              </a:solidFill>
              <a:latin typeface="Calibri"/>
              <a:ea typeface="Calibri"/>
              <a:cs typeface="Calibri"/>
              <a:sym typeface="Calibri"/>
            </a:endParaRPr>
          </a:p>
        </p:txBody>
      </p:sp>
      <p:sp>
        <p:nvSpPr>
          <p:cNvPr id="368" name="Google Shape;368;p23"/>
          <p:cNvSpPr txBox="1"/>
          <p:nvPr/>
        </p:nvSpPr>
        <p:spPr>
          <a:xfrm>
            <a:off x="4409059" y="3153536"/>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369" name="Google Shape;369;p23"/>
          <p:cNvSpPr txBox="1"/>
          <p:nvPr/>
        </p:nvSpPr>
        <p:spPr>
          <a:xfrm>
            <a:off x="2249551" y="3045663"/>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11</a:t>
            </a:r>
            <a:endParaRPr sz="1800" b="0" i="0" u="none" strike="noStrike" cap="none">
              <a:solidFill>
                <a:srgbClr val="000000"/>
              </a:solidFill>
              <a:latin typeface="Calibri"/>
              <a:ea typeface="Calibri"/>
              <a:cs typeface="Calibri"/>
              <a:sym typeface="Calibri"/>
            </a:endParaRPr>
          </a:p>
        </p:txBody>
      </p:sp>
      <p:sp>
        <p:nvSpPr>
          <p:cNvPr id="370" name="Google Shape;370;p23"/>
          <p:cNvSpPr txBox="1"/>
          <p:nvPr/>
        </p:nvSpPr>
        <p:spPr>
          <a:xfrm>
            <a:off x="1449705" y="4019169"/>
            <a:ext cx="1402715" cy="566420"/>
          </a:xfrm>
          <a:prstGeom prst="rect">
            <a:avLst/>
          </a:prstGeom>
          <a:noFill/>
          <a:ln>
            <a:noFill/>
          </a:ln>
        </p:spPr>
        <p:txBody>
          <a:bodyPr spcFirstLastPara="1" wrap="square" lIns="0" tIns="12700" rIns="0" bIns="0" anchor="t" anchorCtr="0">
            <a:spAutoFit/>
          </a:bodyPr>
          <a:lstStyle/>
          <a:p>
            <a:pPr marL="1273810" marR="0" lvl="0" indent="0" algn="l" rtl="0">
              <a:lnSpc>
                <a:spcPct val="118333"/>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7</a:t>
            </a:r>
            <a:endParaRPr sz="1800" b="0" i="0" u="none" strike="noStrike" cap="none">
              <a:solidFill>
                <a:srgbClr val="000000"/>
              </a:solidFill>
              <a:latin typeface="Calibri"/>
              <a:ea typeface="Calibri"/>
              <a:cs typeface="Calibri"/>
              <a:sym typeface="Calibri"/>
            </a:endParaRPr>
          </a:p>
          <a:p>
            <a:pPr marL="12700" marR="0" lvl="0" indent="0" algn="l" rtl="0">
              <a:lnSpc>
                <a:spcPct val="118333"/>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371" name="Google Shape;371;p23"/>
          <p:cNvSpPr txBox="1"/>
          <p:nvPr/>
        </p:nvSpPr>
        <p:spPr>
          <a:xfrm>
            <a:off x="3152901" y="4992116"/>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a:t>
            </a:r>
            <a:endParaRPr sz="1800" b="0" i="0" u="none" strike="noStrike" cap="none">
              <a:solidFill>
                <a:srgbClr val="000000"/>
              </a:solidFill>
              <a:latin typeface="Calibri"/>
              <a:ea typeface="Calibri"/>
              <a:cs typeface="Calibri"/>
              <a:sym typeface="Calibri"/>
            </a:endParaRPr>
          </a:p>
        </p:txBody>
      </p:sp>
      <p:sp>
        <p:nvSpPr>
          <p:cNvPr id="372" name="Google Shape;372;p23"/>
          <p:cNvSpPr txBox="1"/>
          <p:nvPr/>
        </p:nvSpPr>
        <p:spPr>
          <a:xfrm>
            <a:off x="4382770" y="4911674"/>
            <a:ext cx="1416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461481" y="374769"/>
            <a:ext cx="5902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a:t>
            </a:r>
            <a:br>
              <a:rPr lang="en-US" sz="2400" dirty="0">
                <a:solidFill>
                  <a:srgbClr val="2E5496"/>
                </a:solidFill>
              </a:rPr>
            </a:br>
            <a:r>
              <a:rPr lang="en-US" sz="2400" dirty="0"/>
              <a:t>Trees</a:t>
            </a:r>
            <a:endParaRPr sz="2400" dirty="0"/>
          </a:p>
        </p:txBody>
      </p:sp>
      <p:sp>
        <p:nvSpPr>
          <p:cNvPr id="73" name="Google Shape;73;p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 name="Google Shape;75;p3"/>
          <p:cNvSpPr/>
          <p:nvPr/>
        </p:nvSpPr>
        <p:spPr>
          <a:xfrm>
            <a:off x="4207764" y="2449625"/>
            <a:ext cx="1044575" cy="1424305"/>
          </a:xfrm>
          <a:custGeom>
            <a:avLst/>
            <a:gdLst/>
            <a:ahLst/>
            <a:cxnLst/>
            <a:rect l="l" t="t" r="r" b="b"/>
            <a:pathLst>
              <a:path w="1044575" h="1424304" extrusionOk="0">
                <a:moveTo>
                  <a:pt x="0" y="50291"/>
                </a:moveTo>
                <a:lnTo>
                  <a:pt x="548513" y="453263"/>
                </a:lnTo>
              </a:path>
              <a:path w="1044575" h="1424304" extrusionOk="0">
                <a:moveTo>
                  <a:pt x="548639" y="445897"/>
                </a:moveTo>
                <a:lnTo>
                  <a:pt x="946784" y="0"/>
                </a:lnTo>
              </a:path>
              <a:path w="1044575" h="1424304" extrusionOk="0">
                <a:moveTo>
                  <a:pt x="548639" y="495300"/>
                </a:moveTo>
                <a:lnTo>
                  <a:pt x="548639" y="1087627"/>
                </a:lnTo>
              </a:path>
              <a:path w="1044575" h="1424304" extrusionOk="0">
                <a:moveTo>
                  <a:pt x="547624" y="1100327"/>
                </a:moveTo>
                <a:lnTo>
                  <a:pt x="60959" y="1424051"/>
                </a:lnTo>
              </a:path>
              <a:path w="1044575" h="1424304" extrusionOk="0">
                <a:moveTo>
                  <a:pt x="548639" y="1130807"/>
                </a:moveTo>
                <a:lnTo>
                  <a:pt x="1044066" y="1423924"/>
                </a:lnTo>
              </a:path>
            </a:pathLst>
          </a:custGeom>
          <a:noFill/>
          <a:ln w="25400"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6" name="Google Shape;76;p3"/>
          <p:cNvSpPr txBox="1"/>
          <p:nvPr/>
        </p:nvSpPr>
        <p:spPr>
          <a:xfrm>
            <a:off x="273332" y="1242036"/>
            <a:ext cx="8020402" cy="857019"/>
          </a:xfrm>
          <a:prstGeom prst="rect">
            <a:avLst/>
          </a:prstGeom>
          <a:noFill/>
          <a:ln>
            <a:noFill/>
          </a:ln>
        </p:spPr>
        <p:txBody>
          <a:bodyPr spcFirstLastPara="1" wrap="square" lIns="0" tIns="51425" rIns="0" bIns="0" anchor="t" anchorCtr="0">
            <a:spAutoFit/>
          </a:bodyPr>
          <a:lstStyle/>
          <a:p>
            <a:pPr marL="241300" marR="5080" lvl="0" indent="-228600" algn="l" rtl="0">
              <a:lnSpc>
                <a:spcPct val="109166"/>
              </a:lnSpc>
              <a:spcBef>
                <a:spcPts val="0"/>
              </a:spcBef>
              <a:spcAft>
                <a:spcPts val="0"/>
              </a:spcAft>
              <a:buClr>
                <a:srgbClr val="2E5496"/>
              </a:buClr>
              <a:buSzPts val="2400"/>
              <a:buFont typeface="Arial"/>
              <a:buChar char="•"/>
            </a:pPr>
            <a:r>
              <a:rPr lang="en-US" sz="2400" b="1" i="0" u="none" strike="noStrike" cap="none" dirty="0">
                <a:solidFill>
                  <a:schemeClr val="tx1"/>
                </a:solidFill>
                <a:latin typeface="Calibri"/>
                <a:ea typeface="Calibri"/>
                <a:cs typeface="Calibri"/>
                <a:sym typeface="Calibri"/>
              </a:rPr>
              <a:t>Let G=(V,E) </a:t>
            </a:r>
            <a:r>
              <a:rPr lang="en-US" sz="2400" b="0" i="0" u="none" strike="noStrike" cap="none" dirty="0">
                <a:solidFill>
                  <a:schemeClr val="tx1"/>
                </a:solidFill>
                <a:latin typeface="Calibri"/>
                <a:ea typeface="Calibri"/>
                <a:cs typeface="Calibri"/>
                <a:sym typeface="Calibri"/>
              </a:rPr>
              <a:t>be a </a:t>
            </a:r>
            <a:r>
              <a:rPr lang="en-US" sz="2400" b="1" i="0" u="none" strike="noStrike" cap="none" dirty="0">
                <a:solidFill>
                  <a:schemeClr val="tx1"/>
                </a:solidFill>
                <a:latin typeface="Calibri"/>
                <a:ea typeface="Calibri"/>
                <a:cs typeface="Calibri"/>
                <a:sym typeface="Calibri"/>
              </a:rPr>
              <a:t>loop free undirected graph</a:t>
            </a:r>
            <a:r>
              <a:rPr lang="en-US" sz="2400" b="0" i="0" u="none" strike="noStrike" cap="none" dirty="0">
                <a:solidFill>
                  <a:schemeClr val="tx1"/>
                </a:solidFill>
                <a:latin typeface="Calibri"/>
                <a:ea typeface="Calibri"/>
                <a:cs typeface="Calibri"/>
                <a:sym typeface="Calibri"/>
              </a:rPr>
              <a:t>, then the graph G is said to be a  tree if </a:t>
            </a:r>
            <a:r>
              <a:rPr lang="en-US" sz="2400" b="1" i="0" u="none" strike="noStrike" cap="none" dirty="0">
                <a:solidFill>
                  <a:schemeClr val="tx1"/>
                </a:solidFill>
                <a:latin typeface="Calibri"/>
                <a:ea typeface="Calibri"/>
                <a:cs typeface="Calibri"/>
                <a:sym typeface="Calibri"/>
              </a:rPr>
              <a:t>G is connected and contains no cycles</a:t>
            </a:r>
            <a:r>
              <a:rPr lang="en-US" sz="2400" b="0" i="0" u="none" strike="noStrike" cap="none" dirty="0">
                <a:solidFill>
                  <a:schemeClr val="tx1"/>
                </a:solidFill>
                <a:latin typeface="Calibri"/>
                <a:ea typeface="Calibri"/>
                <a:cs typeface="Calibri"/>
                <a:sym typeface="Calibri"/>
              </a:rPr>
              <a:t>.</a:t>
            </a:r>
            <a:endParaRPr sz="2400" b="0" i="0" u="none" strike="noStrike" cap="none" dirty="0">
              <a:solidFill>
                <a:schemeClr val="tx1"/>
              </a:solidFill>
              <a:latin typeface="Calibri"/>
              <a:ea typeface="Calibri"/>
              <a:cs typeface="Calibri"/>
              <a:sym typeface="Calibri"/>
            </a:endParaRPr>
          </a:p>
        </p:txBody>
      </p:sp>
      <p:grpSp>
        <p:nvGrpSpPr>
          <p:cNvPr id="78" name="Google Shape;78;p3"/>
          <p:cNvGrpSpPr/>
          <p:nvPr/>
        </p:nvGrpSpPr>
        <p:grpSpPr>
          <a:xfrm>
            <a:off x="4170934" y="2336038"/>
            <a:ext cx="1093216" cy="1570228"/>
            <a:chOff x="4170934" y="2336038"/>
            <a:chExt cx="1093216" cy="1570228"/>
          </a:xfrm>
        </p:grpSpPr>
        <p:pic>
          <p:nvPicPr>
            <p:cNvPr id="79" name="Google Shape;79;p3"/>
            <p:cNvPicPr preferRelativeResize="0"/>
            <p:nvPr/>
          </p:nvPicPr>
          <p:blipFill rotWithShape="1">
            <a:blip r:embed="rId3">
              <a:alphaModFix/>
            </a:blip>
            <a:srcRect/>
            <a:stretch/>
          </p:blipFill>
          <p:spPr>
            <a:xfrm>
              <a:off x="4170934" y="2392426"/>
              <a:ext cx="73660" cy="142239"/>
            </a:xfrm>
            <a:prstGeom prst="rect">
              <a:avLst/>
            </a:prstGeom>
            <a:noFill/>
            <a:ln>
              <a:noFill/>
            </a:ln>
          </p:spPr>
        </p:pic>
        <p:pic>
          <p:nvPicPr>
            <p:cNvPr id="80" name="Google Shape;80;p3"/>
            <p:cNvPicPr preferRelativeResize="0"/>
            <p:nvPr/>
          </p:nvPicPr>
          <p:blipFill rotWithShape="1">
            <a:blip r:embed="rId4">
              <a:alphaModFix/>
            </a:blip>
            <a:srcRect/>
            <a:stretch/>
          </p:blipFill>
          <p:spPr>
            <a:xfrm>
              <a:off x="5114290" y="2336038"/>
              <a:ext cx="73660" cy="140715"/>
            </a:xfrm>
            <a:prstGeom prst="rect">
              <a:avLst/>
            </a:prstGeom>
            <a:noFill/>
            <a:ln>
              <a:noFill/>
            </a:ln>
          </p:spPr>
        </p:pic>
        <p:pic>
          <p:nvPicPr>
            <p:cNvPr id="81" name="Google Shape;81;p3"/>
            <p:cNvPicPr preferRelativeResize="0"/>
            <p:nvPr/>
          </p:nvPicPr>
          <p:blipFill rotWithShape="1">
            <a:blip r:embed="rId5">
              <a:alphaModFix/>
            </a:blip>
            <a:srcRect/>
            <a:stretch/>
          </p:blipFill>
          <p:spPr>
            <a:xfrm>
              <a:off x="4704334" y="2764282"/>
              <a:ext cx="73660" cy="140715"/>
            </a:xfrm>
            <a:prstGeom prst="rect">
              <a:avLst/>
            </a:prstGeom>
            <a:noFill/>
            <a:ln>
              <a:noFill/>
            </a:ln>
          </p:spPr>
        </p:pic>
        <p:pic>
          <p:nvPicPr>
            <p:cNvPr id="82" name="Google Shape;82;p3"/>
            <p:cNvPicPr preferRelativeResize="0"/>
            <p:nvPr/>
          </p:nvPicPr>
          <p:blipFill rotWithShape="1">
            <a:blip r:embed="rId5">
              <a:alphaModFix/>
            </a:blip>
            <a:srcRect/>
            <a:stretch/>
          </p:blipFill>
          <p:spPr>
            <a:xfrm>
              <a:off x="4704334" y="3450082"/>
              <a:ext cx="73660" cy="140715"/>
            </a:xfrm>
            <a:prstGeom prst="rect">
              <a:avLst/>
            </a:prstGeom>
            <a:noFill/>
            <a:ln>
              <a:noFill/>
            </a:ln>
          </p:spPr>
        </p:pic>
        <p:pic>
          <p:nvPicPr>
            <p:cNvPr id="83" name="Google Shape;83;p3"/>
            <p:cNvPicPr preferRelativeResize="0"/>
            <p:nvPr/>
          </p:nvPicPr>
          <p:blipFill rotWithShape="1">
            <a:blip r:embed="rId3">
              <a:alphaModFix/>
            </a:blip>
            <a:srcRect/>
            <a:stretch/>
          </p:blipFill>
          <p:spPr>
            <a:xfrm>
              <a:off x="4209034" y="3764026"/>
              <a:ext cx="73660" cy="142240"/>
            </a:xfrm>
            <a:prstGeom prst="rect">
              <a:avLst/>
            </a:prstGeom>
            <a:noFill/>
            <a:ln>
              <a:noFill/>
            </a:ln>
          </p:spPr>
        </p:pic>
        <p:pic>
          <p:nvPicPr>
            <p:cNvPr id="84" name="Google Shape;84;p3"/>
            <p:cNvPicPr preferRelativeResize="0"/>
            <p:nvPr/>
          </p:nvPicPr>
          <p:blipFill rotWithShape="1">
            <a:blip r:embed="rId3">
              <a:alphaModFix/>
            </a:blip>
            <a:srcRect/>
            <a:stretch/>
          </p:blipFill>
          <p:spPr>
            <a:xfrm>
              <a:off x="5190490" y="3725926"/>
              <a:ext cx="73660" cy="142240"/>
            </a:xfrm>
            <a:prstGeom prst="rect">
              <a:avLst/>
            </a:prstGeom>
            <a:noFill/>
            <a:ln>
              <a:noFill/>
            </a:ln>
          </p:spPr>
        </p:pic>
      </p:grpSp>
      <p:sp>
        <p:nvSpPr>
          <p:cNvPr id="85" name="Google Shape;85;p3"/>
          <p:cNvSpPr txBox="1"/>
          <p:nvPr/>
        </p:nvSpPr>
        <p:spPr>
          <a:xfrm>
            <a:off x="4454778" y="3933825"/>
            <a:ext cx="25209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2E5496"/>
                </a:solidFill>
                <a:latin typeface="Calibri"/>
                <a:ea typeface="Calibri"/>
                <a:cs typeface="Calibri"/>
                <a:sym typeface="Calibri"/>
              </a:rPr>
              <a:t>G</a:t>
            </a:r>
            <a:endParaRPr sz="2800" b="0" i="0" u="none" strike="noStrike" cap="none">
              <a:solidFill>
                <a:srgbClr val="000000"/>
              </a:solidFill>
              <a:latin typeface="Calibri"/>
              <a:ea typeface="Calibri"/>
              <a:cs typeface="Calibri"/>
              <a:sym typeface="Calibri"/>
            </a:endParaRPr>
          </a:p>
        </p:txBody>
      </p:sp>
      <p:pic>
        <p:nvPicPr>
          <p:cNvPr id="87" name="Google Shape;87;p3"/>
          <p:cNvPicPr preferRelativeResize="0"/>
          <p:nvPr/>
        </p:nvPicPr>
        <p:blipFill rotWithShape="1">
          <a:blip r:embed="rId6">
            <a:alphaModFix/>
          </a:blip>
          <a:srcRect t="4970"/>
          <a:stretch/>
        </p:blipFill>
        <p:spPr>
          <a:xfrm>
            <a:off x="10882725" y="0"/>
            <a:ext cx="1309275" cy="1681775"/>
          </a:xfrm>
          <a:prstGeom prst="rect">
            <a:avLst/>
          </a:prstGeom>
          <a:noFill/>
          <a:ln>
            <a:noFill/>
          </a:ln>
        </p:spPr>
      </p:pic>
      <p:sp>
        <p:nvSpPr>
          <p:cNvPr id="2" name="TextBox 1">
            <a:extLst>
              <a:ext uri="{FF2B5EF4-FFF2-40B4-BE49-F238E27FC236}">
                <a16:creationId xmlns:a16="http://schemas.microsoft.com/office/drawing/2014/main" id="{C01920A0-C947-CE9A-1AE5-187D89199DCF}"/>
              </a:ext>
            </a:extLst>
          </p:cNvPr>
          <p:cNvSpPr txBox="1"/>
          <p:nvPr/>
        </p:nvSpPr>
        <p:spPr>
          <a:xfrm>
            <a:off x="527433" y="4405372"/>
            <a:ext cx="5300762" cy="1200329"/>
          </a:xfrm>
          <a:prstGeom prst="rect">
            <a:avLst/>
          </a:prstGeom>
          <a:noFill/>
        </p:spPr>
        <p:txBody>
          <a:bodyPr wrap="square" rtlCol="0">
            <a:spAutoFit/>
          </a:bodyPr>
          <a:lstStyle/>
          <a:p>
            <a:pPr marL="285750" indent="-285750" algn="just">
              <a:buFont typeface="Arial" panose="020B0604020202020204" pitchFamily="34" charset="0"/>
              <a:buChar char="•"/>
            </a:pPr>
            <a:r>
              <a:rPr lang="en-IN" sz="2400" dirty="0">
                <a:latin typeface="Calibri" panose="020F0502020204030204" pitchFamily="34" charset="0"/>
                <a:ea typeface="Calibri" panose="020F0502020204030204" pitchFamily="34" charset="0"/>
                <a:cs typeface="Calibri" panose="020F0502020204030204" pitchFamily="34" charset="0"/>
              </a:rPr>
              <a:t>If </a:t>
            </a:r>
            <a:r>
              <a:rPr lang="en-IN" sz="2400" dirty="0">
                <a:solidFill>
                  <a:srgbClr val="0000FF"/>
                </a:solidFill>
                <a:latin typeface="Calibri" panose="020F0502020204030204" pitchFamily="34" charset="0"/>
                <a:ea typeface="Calibri" panose="020F0502020204030204" pitchFamily="34" charset="0"/>
                <a:cs typeface="Calibri" panose="020F0502020204030204" pitchFamily="34" charset="0"/>
              </a:rPr>
              <a:t>each component of a disconnected graph is a tree</a:t>
            </a:r>
            <a:r>
              <a:rPr lang="en-IN" sz="2400" dirty="0">
                <a:latin typeface="Calibri" panose="020F0502020204030204" pitchFamily="34" charset="0"/>
                <a:ea typeface="Calibri" panose="020F0502020204030204" pitchFamily="34" charset="0"/>
                <a:cs typeface="Calibri" panose="020F0502020204030204" pitchFamily="34" charset="0"/>
              </a:rPr>
              <a:t>, then the graph is called a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forest</a:t>
            </a:r>
            <a:r>
              <a:rPr lang="en-IN" sz="2400" dirty="0">
                <a:latin typeface="Calibri" panose="020F0502020204030204" pitchFamily="34" charset="0"/>
                <a:ea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FBF7ED32-E053-3B45-C3E0-F9682180721F}"/>
              </a:ext>
            </a:extLst>
          </p:cNvPr>
          <p:cNvPicPr>
            <a:picLocks noChangeAspect="1"/>
          </p:cNvPicPr>
          <p:nvPr/>
        </p:nvPicPr>
        <p:blipFill>
          <a:blip r:embed="rId7"/>
          <a:stretch>
            <a:fillRect/>
          </a:stretch>
        </p:blipFill>
        <p:spPr>
          <a:xfrm>
            <a:off x="6363807" y="3520439"/>
            <a:ext cx="5512508" cy="2604326"/>
          </a:xfrm>
          <a:prstGeom prst="rect">
            <a:avLst/>
          </a:prstGeom>
        </p:spPr>
      </p:pic>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37AD04DC-E33D-76EF-6116-62B220572665}"/>
                  </a:ext>
                </a:extLst>
              </p14:cNvPr>
              <p14:cNvContentPartPr/>
              <p14:nvPr/>
            </p14:nvContentPartPr>
            <p14:xfrm>
              <a:off x="6274800" y="3003120"/>
              <a:ext cx="4577760" cy="2888640"/>
            </p14:xfrm>
          </p:contentPart>
        </mc:Choice>
        <mc:Fallback xmlns="">
          <p:pic>
            <p:nvPicPr>
              <p:cNvPr id="5" name="Ink 4">
                <a:extLst>
                  <a:ext uri="{FF2B5EF4-FFF2-40B4-BE49-F238E27FC236}">
                    <a16:creationId xmlns:a16="http://schemas.microsoft.com/office/drawing/2014/main" id="{37AD04DC-E33D-76EF-6116-62B220572665}"/>
                  </a:ext>
                </a:extLst>
              </p:cNvPr>
              <p:cNvPicPr/>
              <p:nvPr/>
            </p:nvPicPr>
            <p:blipFill>
              <a:blip r:embed="rId9"/>
              <a:stretch>
                <a:fillRect/>
              </a:stretch>
            </p:blipFill>
            <p:spPr>
              <a:xfrm>
                <a:off x="6265440" y="2993760"/>
                <a:ext cx="4596480" cy="29073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382"/>
        <p:cNvGrpSpPr/>
        <p:nvPr/>
      </p:nvGrpSpPr>
      <p:grpSpPr>
        <a:xfrm>
          <a:off x="0" y="0"/>
          <a:ext cx="0" cy="0"/>
          <a:chOff x="0" y="0"/>
          <a:chExt cx="0" cy="0"/>
        </a:xfrm>
      </p:grpSpPr>
      <p:sp>
        <p:nvSpPr>
          <p:cNvPr id="383" name="Google Shape;383;p25"/>
          <p:cNvSpPr txBox="1">
            <a:spLocks noGrp="1"/>
          </p:cNvSpPr>
          <p:nvPr>
            <p:ph type="title"/>
          </p:nvPr>
        </p:nvSpPr>
        <p:spPr>
          <a:xfrm>
            <a:off x="478305" y="231986"/>
            <a:ext cx="5874615" cy="1219806"/>
          </a:xfrm>
          <a:prstGeom prst="rect">
            <a:avLst/>
          </a:prstGeom>
          <a:noFill/>
          <a:ln>
            <a:noFill/>
          </a:ln>
        </p:spPr>
        <p:txBody>
          <a:bodyPr spcFirstLastPara="1" wrap="square" lIns="0" tIns="12050" rIns="0" bIns="0" anchor="t" anchorCtr="0">
            <a:spAutoFit/>
          </a:bodyPr>
          <a:lstStyle/>
          <a:p>
            <a:pPr marL="12700" marR="5080" indent="20955">
              <a:lnSpc>
                <a:spcPct val="109300"/>
              </a:lnSpc>
            </a:pPr>
            <a:r>
              <a:rPr lang="en-US" sz="2400" dirty="0">
                <a:solidFill>
                  <a:srgbClr val="2E5496"/>
                </a:solidFill>
              </a:rPr>
              <a:t>Graph Theory and its Applications </a:t>
            </a:r>
            <a:br>
              <a:rPr lang="en-US" sz="2400" dirty="0">
                <a:solidFill>
                  <a:srgbClr val="2E5496"/>
                </a:solidFill>
              </a:rPr>
            </a:br>
            <a:r>
              <a:rPr lang="en-US" sz="2400" b="1" i="0" u="none" strike="noStrike" cap="none" dirty="0" err="1">
                <a:solidFill>
                  <a:schemeClr val="accent6">
                    <a:lumMod val="75000"/>
                  </a:schemeClr>
                </a:solidFill>
                <a:latin typeface="Calibri"/>
                <a:ea typeface="Calibri"/>
                <a:cs typeface="Calibri"/>
                <a:sym typeface="Calibri"/>
              </a:rPr>
              <a:t>Boruvka’s</a:t>
            </a:r>
            <a:r>
              <a:rPr lang="en-US" sz="2400" b="1" i="0" u="none" strike="noStrike" cap="none" dirty="0">
                <a:solidFill>
                  <a:schemeClr val="accent6">
                    <a:lumMod val="75000"/>
                  </a:schemeClr>
                </a:solidFill>
                <a:latin typeface="Calibri"/>
                <a:ea typeface="Calibri"/>
                <a:cs typeface="Calibri"/>
                <a:sym typeface="Calibri"/>
              </a:rPr>
              <a:t> Algorithm</a:t>
            </a:r>
            <a:br>
              <a:rPr lang="en-US" sz="2400" b="0" i="0" u="none" strike="noStrike" cap="none" dirty="0">
                <a:solidFill>
                  <a:schemeClr val="accent6">
                    <a:lumMod val="75000"/>
                  </a:schemeClr>
                </a:solidFill>
                <a:latin typeface="Calibri"/>
                <a:ea typeface="Calibri"/>
                <a:cs typeface="Calibri"/>
                <a:sym typeface="Calibri"/>
              </a:rPr>
            </a:br>
            <a:endParaRPr sz="2400" dirty="0">
              <a:solidFill>
                <a:schemeClr val="accent6">
                  <a:lumMod val="75000"/>
                </a:schemeClr>
              </a:solidFill>
            </a:endParaRPr>
          </a:p>
        </p:txBody>
      </p:sp>
      <p:sp>
        <p:nvSpPr>
          <p:cNvPr id="384" name="Google Shape;384;p2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5" name="Google Shape;385;p25"/>
          <p:cNvSpPr txBox="1"/>
          <p:nvPr/>
        </p:nvSpPr>
        <p:spPr>
          <a:xfrm>
            <a:off x="279418" y="1250301"/>
            <a:ext cx="11434277" cy="4309252"/>
          </a:xfrm>
          <a:prstGeom prst="rect">
            <a:avLst/>
          </a:prstGeom>
          <a:noFill/>
          <a:ln>
            <a:noFill/>
          </a:ln>
        </p:spPr>
        <p:txBody>
          <a:bodyPr spcFirstLastPara="1" wrap="square" lIns="0" tIns="141600" rIns="0" bIns="0" anchor="t" anchorCtr="0">
            <a:spAutoFit/>
          </a:bodyPr>
          <a:lstStyle/>
          <a:p>
            <a:pPr marL="12700" marR="0" lvl="0" indent="0" algn="l" rtl="0">
              <a:lnSpc>
                <a:spcPct val="100000"/>
              </a:lnSpc>
              <a:spcBef>
                <a:spcPts val="765"/>
              </a:spcBef>
              <a:spcAft>
                <a:spcPts val="0"/>
              </a:spcAft>
              <a:buClr>
                <a:srgbClr val="000000"/>
              </a:buClr>
              <a:buSzPts val="2400"/>
              <a:buFont typeface="Arial"/>
              <a:buNone/>
            </a:pPr>
            <a:r>
              <a:rPr lang="en-US" sz="2000" b="0" i="0" u="none" strike="noStrike" cap="none" dirty="0">
                <a:solidFill>
                  <a:schemeClr val="tx1"/>
                </a:solidFill>
                <a:latin typeface="Calibri"/>
                <a:ea typeface="Calibri"/>
                <a:cs typeface="Calibri"/>
                <a:sym typeface="Calibri"/>
              </a:rPr>
              <a:t>Input: A connected graph G whose edges have distinct weights</a:t>
            </a:r>
            <a:endParaRPr sz="2000" b="0" i="0" u="none" strike="noStrike" cap="none" dirty="0">
              <a:solidFill>
                <a:schemeClr val="tx1"/>
              </a:solidFill>
              <a:latin typeface="Calibri"/>
              <a:ea typeface="Calibri"/>
              <a:cs typeface="Calibri"/>
              <a:sym typeface="Calibri"/>
            </a:endParaRPr>
          </a:p>
          <a:p>
            <a:pPr marL="469900" marR="0" lvl="0" indent="-457200" algn="l" rtl="0">
              <a:lnSpc>
                <a:spcPct val="100000"/>
              </a:lnSpc>
              <a:spcBef>
                <a:spcPts val="710"/>
              </a:spcBef>
              <a:spcAft>
                <a:spcPts val="0"/>
              </a:spcAft>
              <a:buClr>
                <a:srgbClr val="2E5496"/>
              </a:buClr>
              <a:buSzPts val="2400"/>
              <a:buFont typeface="Calibri"/>
              <a:buAutoNum type="arabicPeriod"/>
            </a:pPr>
            <a:r>
              <a:rPr lang="en-US" sz="2000" b="0" i="0" u="none" strike="noStrike" cap="none" dirty="0">
                <a:solidFill>
                  <a:schemeClr val="tx1"/>
                </a:solidFill>
                <a:latin typeface="Calibri"/>
                <a:ea typeface="Calibri"/>
                <a:cs typeface="Calibri"/>
                <a:sym typeface="Calibri"/>
              </a:rPr>
              <a:t>Initialize a forest F to be a set of one vertex trees, one for each vertex of the graph.</a:t>
            </a:r>
            <a:endParaRPr sz="2000" b="0" i="0" u="none" strike="noStrike" cap="none" dirty="0">
              <a:solidFill>
                <a:schemeClr val="tx1"/>
              </a:solidFill>
              <a:latin typeface="Calibri"/>
              <a:ea typeface="Calibri"/>
              <a:cs typeface="Calibri"/>
              <a:sym typeface="Calibri"/>
            </a:endParaRPr>
          </a:p>
          <a:p>
            <a:pPr marL="469900" marR="0" lvl="0" indent="-457200" algn="l" rtl="0">
              <a:lnSpc>
                <a:spcPct val="100000"/>
              </a:lnSpc>
              <a:spcBef>
                <a:spcPts val="710"/>
              </a:spcBef>
              <a:spcAft>
                <a:spcPts val="0"/>
              </a:spcAft>
              <a:buClr>
                <a:srgbClr val="2E5496"/>
              </a:buClr>
              <a:buSzPts val="2400"/>
              <a:buFont typeface="Calibri"/>
              <a:buAutoNum type="arabicPeriod"/>
            </a:pPr>
            <a:r>
              <a:rPr lang="en-US" sz="2000" b="0" i="0" u="none" strike="noStrike" cap="none" dirty="0">
                <a:solidFill>
                  <a:schemeClr val="tx1"/>
                </a:solidFill>
                <a:latin typeface="Calibri"/>
                <a:ea typeface="Calibri"/>
                <a:cs typeface="Calibri"/>
                <a:sym typeface="Calibri"/>
              </a:rPr>
              <a:t>While F has more than one component</a:t>
            </a:r>
            <a:endParaRPr sz="2000" b="0" i="0" u="none" strike="noStrike" cap="none" dirty="0">
              <a:solidFill>
                <a:schemeClr val="tx1"/>
              </a:solidFill>
              <a:latin typeface="Calibri"/>
              <a:ea typeface="Calibri"/>
              <a:cs typeface="Calibri"/>
              <a:sym typeface="Calibri"/>
            </a:endParaRPr>
          </a:p>
          <a:p>
            <a:pPr marL="469900" marR="0" lvl="0" indent="0" algn="l" rtl="0">
              <a:lnSpc>
                <a:spcPct val="100000"/>
              </a:lnSpc>
              <a:spcBef>
                <a:spcPts val="250"/>
              </a:spcBef>
              <a:spcAft>
                <a:spcPts val="0"/>
              </a:spcAft>
              <a:buClr>
                <a:srgbClr val="000000"/>
              </a:buClr>
              <a:buSzPts val="2200"/>
              <a:buFont typeface="Arial"/>
              <a:buNone/>
            </a:pPr>
            <a:r>
              <a:rPr lang="en-US" sz="2000" b="0" i="0" u="none" strike="noStrike" cap="none" dirty="0">
                <a:solidFill>
                  <a:schemeClr val="tx1"/>
                </a:solidFill>
                <a:latin typeface="Calibri"/>
                <a:ea typeface="Calibri"/>
                <a:cs typeface="Calibri"/>
                <a:sym typeface="Calibri"/>
              </a:rPr>
              <a:t>For each component C of F</a:t>
            </a:r>
            <a:endParaRPr sz="2000" b="0" i="0" u="none" strike="noStrike" cap="none" dirty="0">
              <a:solidFill>
                <a:schemeClr val="tx1"/>
              </a:solidFill>
              <a:latin typeface="Calibri"/>
              <a:ea typeface="Calibri"/>
              <a:cs typeface="Calibri"/>
              <a:sym typeface="Calibri"/>
            </a:endParaRPr>
          </a:p>
          <a:p>
            <a:pPr marL="469900" marR="0" lvl="0" indent="0" algn="l" rtl="0">
              <a:lnSpc>
                <a:spcPct val="100000"/>
              </a:lnSpc>
              <a:spcBef>
                <a:spcPts val="240"/>
              </a:spcBef>
              <a:spcAft>
                <a:spcPts val="0"/>
              </a:spcAft>
              <a:buClr>
                <a:srgbClr val="000000"/>
              </a:buClr>
              <a:buSzPts val="2200"/>
              <a:buFont typeface="Arial"/>
              <a:buNone/>
            </a:pPr>
            <a:r>
              <a:rPr lang="en-US" sz="2000" b="0" i="0" u="none" strike="noStrike" cap="none" dirty="0">
                <a:solidFill>
                  <a:schemeClr val="tx1"/>
                </a:solidFill>
                <a:latin typeface="Calibri"/>
                <a:ea typeface="Calibri"/>
                <a:cs typeface="Calibri"/>
                <a:sym typeface="Calibri"/>
              </a:rPr>
              <a:t>Begin with an empty set of edges S</a:t>
            </a:r>
            <a:endParaRPr sz="2000" b="0" i="0" u="none" strike="noStrike" cap="none" dirty="0">
              <a:solidFill>
                <a:schemeClr val="tx1"/>
              </a:solidFill>
              <a:latin typeface="Calibri"/>
              <a:ea typeface="Calibri"/>
              <a:cs typeface="Calibri"/>
              <a:sym typeface="Calibri"/>
            </a:endParaRPr>
          </a:p>
          <a:p>
            <a:pPr marL="469900" marR="0" lvl="0" indent="0" algn="l" rtl="0">
              <a:lnSpc>
                <a:spcPct val="100000"/>
              </a:lnSpc>
              <a:spcBef>
                <a:spcPts val="240"/>
              </a:spcBef>
              <a:spcAft>
                <a:spcPts val="0"/>
              </a:spcAft>
              <a:buClr>
                <a:srgbClr val="000000"/>
              </a:buClr>
              <a:buSzPts val="2200"/>
              <a:buFont typeface="Arial"/>
              <a:buNone/>
            </a:pPr>
            <a:r>
              <a:rPr lang="en-US" sz="2000" b="0" i="0" u="none" strike="noStrike" cap="none" dirty="0">
                <a:solidFill>
                  <a:schemeClr val="tx1"/>
                </a:solidFill>
                <a:latin typeface="Calibri"/>
                <a:ea typeface="Calibri"/>
                <a:cs typeface="Calibri"/>
                <a:sym typeface="Calibri"/>
              </a:rPr>
              <a:t>For each vertex V in C</a:t>
            </a:r>
            <a:endParaRPr sz="2000" b="0" i="0" u="none" strike="noStrike" cap="none" dirty="0">
              <a:solidFill>
                <a:schemeClr val="tx1"/>
              </a:solidFill>
              <a:latin typeface="Calibri"/>
              <a:ea typeface="Calibri"/>
              <a:cs typeface="Calibri"/>
              <a:sym typeface="Calibri"/>
            </a:endParaRPr>
          </a:p>
          <a:p>
            <a:pPr marL="469900" marR="2582545" lvl="0" indent="0" algn="l" rtl="0">
              <a:lnSpc>
                <a:spcPct val="130909"/>
              </a:lnSpc>
              <a:spcBef>
                <a:spcPts val="125"/>
              </a:spcBef>
              <a:spcAft>
                <a:spcPts val="0"/>
              </a:spcAft>
              <a:buClr>
                <a:srgbClr val="000000"/>
              </a:buClr>
              <a:buSzPts val="2200"/>
              <a:buFont typeface="Arial"/>
              <a:buNone/>
            </a:pPr>
            <a:r>
              <a:rPr lang="en-US" sz="2000" b="0" i="0" u="none" strike="noStrike" cap="none" dirty="0">
                <a:solidFill>
                  <a:schemeClr val="tx1"/>
                </a:solidFill>
                <a:latin typeface="Calibri"/>
                <a:ea typeface="Calibri"/>
                <a:cs typeface="Calibri"/>
                <a:sym typeface="Calibri"/>
              </a:rPr>
              <a:t>Find the shortest/closest edge from v to a vertex outside of C and add it to S  </a:t>
            </a:r>
          </a:p>
          <a:p>
            <a:pPr marL="469900" marR="2582545" lvl="0" indent="0" algn="l" rtl="0">
              <a:lnSpc>
                <a:spcPct val="130909"/>
              </a:lnSpc>
              <a:spcBef>
                <a:spcPts val="125"/>
              </a:spcBef>
              <a:spcAft>
                <a:spcPts val="0"/>
              </a:spcAft>
              <a:buClr>
                <a:srgbClr val="000000"/>
              </a:buClr>
              <a:buSzPts val="2200"/>
              <a:buFont typeface="Arial"/>
              <a:buNone/>
            </a:pPr>
            <a:r>
              <a:rPr lang="en-US" sz="2000" b="0" i="0" u="none" strike="noStrike" cap="none" dirty="0">
                <a:solidFill>
                  <a:schemeClr val="tx1"/>
                </a:solidFill>
                <a:latin typeface="Calibri"/>
                <a:ea typeface="Calibri"/>
                <a:cs typeface="Calibri"/>
                <a:sym typeface="Calibri"/>
              </a:rPr>
              <a:t>Add the shortest edge in S to F</a:t>
            </a:r>
            <a:endParaRPr sz="2000" b="0" i="0" u="none" strike="noStrike" cap="none" dirty="0">
              <a:solidFill>
                <a:schemeClr val="tx1"/>
              </a:solidFill>
              <a:latin typeface="Calibri"/>
              <a:ea typeface="Calibri"/>
              <a:cs typeface="Calibri"/>
              <a:sym typeface="Calibri"/>
            </a:endParaRPr>
          </a:p>
          <a:p>
            <a:pPr marL="469900" marR="0" lvl="0" indent="0" algn="l" rtl="0">
              <a:lnSpc>
                <a:spcPct val="100000"/>
              </a:lnSpc>
              <a:spcBef>
                <a:spcPts val="105"/>
              </a:spcBef>
              <a:spcAft>
                <a:spcPts val="0"/>
              </a:spcAft>
              <a:buClr>
                <a:srgbClr val="000000"/>
              </a:buClr>
              <a:buSzPts val="2200"/>
              <a:buFont typeface="Arial"/>
              <a:buNone/>
            </a:pPr>
            <a:r>
              <a:rPr lang="en-US" sz="2000" b="0" i="0" u="none" strike="noStrike" cap="none" dirty="0">
                <a:solidFill>
                  <a:schemeClr val="tx1"/>
                </a:solidFill>
                <a:latin typeface="Calibri"/>
                <a:ea typeface="Calibri"/>
                <a:cs typeface="Calibri"/>
                <a:sym typeface="Calibri"/>
              </a:rPr>
              <a:t>Combine trees connected by edges to form bigger components</a:t>
            </a:r>
            <a:endParaRPr sz="2000" b="0" i="0" u="none" strike="noStrike" cap="none" dirty="0">
              <a:solidFill>
                <a:schemeClr val="tx1"/>
              </a:solidFill>
              <a:latin typeface="Calibri"/>
              <a:ea typeface="Calibri"/>
              <a:cs typeface="Calibri"/>
              <a:sym typeface="Calibri"/>
            </a:endParaRPr>
          </a:p>
          <a:p>
            <a:pPr marL="12700" marR="0" lvl="0" indent="0" algn="l" rtl="0">
              <a:lnSpc>
                <a:spcPct val="100000"/>
              </a:lnSpc>
              <a:spcBef>
                <a:spcPts val="700"/>
              </a:spcBef>
              <a:spcAft>
                <a:spcPts val="0"/>
              </a:spcAft>
              <a:buClr>
                <a:srgbClr val="000000"/>
              </a:buClr>
              <a:buSzPts val="2400"/>
              <a:buFont typeface="Arial"/>
              <a:buNone/>
            </a:pPr>
            <a:r>
              <a:rPr lang="en-US" sz="2000" b="0" i="0" u="none" strike="noStrike" cap="none" dirty="0">
                <a:solidFill>
                  <a:schemeClr val="tx1"/>
                </a:solidFill>
                <a:latin typeface="Calibri"/>
                <a:ea typeface="Calibri"/>
                <a:cs typeface="Calibri"/>
                <a:sym typeface="Calibri"/>
              </a:rPr>
              <a:t>Output: T is the minimum spanning tree of G</a:t>
            </a:r>
            <a:endParaRPr sz="2000" b="0" i="0" u="none" strike="noStrike" cap="none" dirty="0">
              <a:solidFill>
                <a:schemeClr val="tx1"/>
              </a:solidFill>
              <a:latin typeface="Calibri"/>
              <a:ea typeface="Calibri"/>
              <a:cs typeface="Calibri"/>
              <a:sym typeface="Calibri"/>
            </a:endParaRPr>
          </a:p>
          <a:p>
            <a:pPr marL="12700" marR="0" lvl="0" indent="0" algn="l" rtl="0">
              <a:lnSpc>
                <a:spcPct val="100000"/>
              </a:lnSpc>
              <a:spcBef>
                <a:spcPts val="710"/>
              </a:spcBef>
              <a:spcAft>
                <a:spcPts val="0"/>
              </a:spcAft>
              <a:buClr>
                <a:srgbClr val="000000"/>
              </a:buClr>
              <a:buSzPts val="2400"/>
              <a:buFont typeface="Arial"/>
              <a:buNone/>
            </a:pPr>
            <a:r>
              <a:rPr lang="en-US" sz="2000" b="1" i="0" u="none" strike="noStrike" cap="none" dirty="0">
                <a:solidFill>
                  <a:schemeClr val="tx1"/>
                </a:solidFill>
                <a:latin typeface="Calibri"/>
                <a:ea typeface="Calibri"/>
                <a:cs typeface="Calibri"/>
                <a:sym typeface="Calibri"/>
              </a:rPr>
              <a:t>Note that an edge can be selected twice by two different components. No problem in that.</a:t>
            </a:r>
            <a:endParaRPr sz="2000" b="0" i="0" u="none" strike="noStrike" cap="none" dirty="0">
              <a:solidFill>
                <a:schemeClr val="tx1"/>
              </a:solidFill>
              <a:latin typeface="Calibri"/>
              <a:ea typeface="Calibri"/>
              <a:cs typeface="Calibri"/>
              <a:sym typeface="Calibri"/>
            </a:endParaRPr>
          </a:p>
        </p:txBody>
      </p:sp>
      <p:pic>
        <p:nvPicPr>
          <p:cNvPr id="386" name="Google Shape;386;p25"/>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390"/>
        <p:cNvGrpSpPr/>
        <p:nvPr/>
      </p:nvGrpSpPr>
      <p:grpSpPr>
        <a:xfrm>
          <a:off x="0" y="0"/>
          <a:ext cx="0" cy="0"/>
          <a:chOff x="0" y="0"/>
          <a:chExt cx="0" cy="0"/>
        </a:xfrm>
      </p:grpSpPr>
      <p:sp>
        <p:nvSpPr>
          <p:cNvPr id="391" name="Google Shape;391;p26"/>
          <p:cNvSpPr txBox="1">
            <a:spLocks noGrp="1"/>
          </p:cNvSpPr>
          <p:nvPr>
            <p:ph type="title"/>
          </p:nvPr>
        </p:nvSpPr>
        <p:spPr>
          <a:xfrm>
            <a:off x="450595" y="231986"/>
            <a:ext cx="5902325" cy="1219806"/>
          </a:xfrm>
          <a:prstGeom prst="rect">
            <a:avLst/>
          </a:prstGeom>
          <a:noFill/>
          <a:ln>
            <a:noFill/>
          </a:ln>
        </p:spPr>
        <p:txBody>
          <a:bodyPr spcFirstLastPara="1" wrap="square" lIns="0" tIns="12050" rIns="0" bIns="0" anchor="t" anchorCtr="0">
            <a:spAutoFit/>
          </a:bodyPr>
          <a:lstStyle/>
          <a:p>
            <a:pPr marL="12700" marR="5080" indent="20955">
              <a:lnSpc>
                <a:spcPct val="109300"/>
              </a:lnSpc>
            </a:pPr>
            <a:r>
              <a:rPr lang="en-US" sz="2400" dirty="0">
                <a:solidFill>
                  <a:srgbClr val="2E5496"/>
                </a:solidFill>
              </a:rPr>
              <a:t>Graph Theory and its Applications </a:t>
            </a:r>
            <a:br>
              <a:rPr lang="en-US" sz="2400" dirty="0">
                <a:solidFill>
                  <a:srgbClr val="2E5496"/>
                </a:solidFill>
              </a:rPr>
            </a:br>
            <a:r>
              <a:rPr lang="en-US" sz="2400" b="1" i="0" u="none" strike="noStrike" cap="none" dirty="0">
                <a:solidFill>
                  <a:schemeClr val="accent6">
                    <a:lumMod val="75000"/>
                  </a:schemeClr>
                </a:solidFill>
                <a:latin typeface="Calibri"/>
                <a:ea typeface="Calibri"/>
                <a:cs typeface="Calibri"/>
                <a:sym typeface="Calibri"/>
              </a:rPr>
              <a:t>Reverse Delete Algorithm</a:t>
            </a:r>
            <a:br>
              <a:rPr lang="en-US" sz="2400" b="0" i="0" u="none" strike="noStrike" cap="none" dirty="0">
                <a:solidFill>
                  <a:srgbClr val="000000"/>
                </a:solidFill>
                <a:latin typeface="Calibri"/>
                <a:ea typeface="Calibri"/>
                <a:cs typeface="Calibri"/>
                <a:sym typeface="Calibri"/>
              </a:rPr>
            </a:br>
            <a:endParaRPr sz="2400" dirty="0"/>
          </a:p>
        </p:txBody>
      </p:sp>
      <p:sp>
        <p:nvSpPr>
          <p:cNvPr id="392" name="Google Shape;392;p2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3" name="Google Shape;393;p26"/>
          <p:cNvSpPr txBox="1"/>
          <p:nvPr/>
        </p:nvSpPr>
        <p:spPr>
          <a:xfrm>
            <a:off x="297891" y="1435353"/>
            <a:ext cx="9003127" cy="3604182"/>
          </a:xfrm>
          <a:prstGeom prst="rect">
            <a:avLst/>
          </a:prstGeom>
          <a:noFill/>
          <a:ln>
            <a:noFill/>
          </a:ln>
        </p:spPr>
        <p:txBody>
          <a:bodyPr spcFirstLastPara="1" wrap="square" lIns="0" tIns="13325" rIns="0" bIns="0" anchor="t" anchorCtr="0">
            <a:spAutoFit/>
          </a:bodyPr>
          <a:lstStyle/>
          <a:p>
            <a:pPr marL="255270" marR="0" lvl="0" indent="-243204" algn="just" rtl="0">
              <a:lnSpc>
                <a:spcPct val="100000"/>
              </a:lnSpc>
              <a:spcBef>
                <a:spcPts val="2035"/>
              </a:spcBef>
              <a:spcAft>
                <a:spcPts val="0"/>
              </a:spcAft>
              <a:buClr>
                <a:srgbClr val="2E5496"/>
              </a:buClr>
              <a:buSzPts val="2300"/>
              <a:buFont typeface="Noto Sans Symbols"/>
              <a:buChar char="⮚"/>
            </a:pPr>
            <a:r>
              <a:rPr lang="en-US" sz="2000" b="1" i="0" u="none" strike="noStrike" cap="none" dirty="0">
                <a:solidFill>
                  <a:schemeClr val="tx1"/>
                </a:solidFill>
                <a:latin typeface="Calibri"/>
                <a:ea typeface="Calibri"/>
                <a:cs typeface="Calibri"/>
                <a:sym typeface="Calibri"/>
              </a:rPr>
              <a:t>Reverse delete algorithm </a:t>
            </a:r>
            <a:r>
              <a:rPr lang="en-US" sz="2000" b="0" i="0" u="none" strike="noStrike" cap="none" dirty="0">
                <a:solidFill>
                  <a:schemeClr val="tx1"/>
                </a:solidFill>
                <a:latin typeface="Calibri"/>
                <a:ea typeface="Calibri"/>
                <a:cs typeface="Calibri"/>
                <a:sym typeface="Calibri"/>
              </a:rPr>
              <a:t>is closely related to </a:t>
            </a:r>
            <a:r>
              <a:rPr lang="en-US" sz="2000" b="1" i="0" u="none" strike="noStrike" cap="none" dirty="0">
                <a:solidFill>
                  <a:schemeClr val="tx1"/>
                </a:solidFill>
                <a:latin typeface="Calibri"/>
                <a:ea typeface="Calibri"/>
                <a:cs typeface="Calibri"/>
                <a:sym typeface="Calibri"/>
              </a:rPr>
              <a:t>Kruskal’s algorithm.</a:t>
            </a:r>
            <a:endParaRPr sz="2000" b="1" i="0" u="none" strike="noStrike" cap="none" dirty="0">
              <a:solidFill>
                <a:schemeClr val="tx1"/>
              </a:solidFill>
              <a:latin typeface="Calibri"/>
              <a:ea typeface="Calibri"/>
              <a:cs typeface="Calibri"/>
              <a:sym typeface="Calibri"/>
            </a:endParaRPr>
          </a:p>
          <a:p>
            <a:pPr marL="241300" marR="5080" lvl="0" indent="-228598" algn="just" rtl="0">
              <a:lnSpc>
                <a:spcPct val="150000"/>
              </a:lnSpc>
              <a:spcBef>
                <a:spcPts val="1010"/>
              </a:spcBef>
              <a:spcAft>
                <a:spcPts val="0"/>
              </a:spcAft>
              <a:buClr>
                <a:srgbClr val="2E5496"/>
              </a:buClr>
              <a:buSzPts val="2300"/>
              <a:buFont typeface="Noto Sans Symbols"/>
              <a:buChar char="⮚"/>
            </a:pPr>
            <a:r>
              <a:rPr lang="en-US" sz="2000" b="0" i="0" u="none" strike="noStrike" cap="none" dirty="0">
                <a:solidFill>
                  <a:schemeClr val="tx1"/>
                </a:solidFill>
                <a:latin typeface="Calibri"/>
                <a:ea typeface="Calibri"/>
                <a:cs typeface="Calibri"/>
                <a:sym typeface="Calibri"/>
              </a:rPr>
              <a:t>In Kruskal’s algorithm edges are sorted in increasing order and an edge is  included in the spanning tree if it does not result in a cycle and until there are v-1  edges in spanning tree.</a:t>
            </a:r>
            <a:endParaRPr sz="2000" b="0" i="0" u="none" strike="noStrike" cap="none" dirty="0">
              <a:solidFill>
                <a:schemeClr val="tx1"/>
              </a:solidFill>
              <a:latin typeface="Calibri"/>
              <a:ea typeface="Calibri"/>
              <a:cs typeface="Calibri"/>
              <a:sym typeface="Calibri"/>
            </a:endParaRPr>
          </a:p>
          <a:p>
            <a:pPr marL="241300" marR="5080" lvl="0" indent="-228598" algn="just" rtl="0">
              <a:lnSpc>
                <a:spcPct val="150000"/>
              </a:lnSpc>
              <a:spcBef>
                <a:spcPts val="994"/>
              </a:spcBef>
              <a:spcAft>
                <a:spcPts val="0"/>
              </a:spcAft>
              <a:buClr>
                <a:srgbClr val="2E5496"/>
              </a:buClr>
              <a:buSzPts val="2300"/>
              <a:buFont typeface="Noto Sans Symbols"/>
              <a:buChar char="⮚"/>
            </a:pPr>
            <a:r>
              <a:rPr lang="en-US" sz="2000" b="0" i="0" u="none" strike="noStrike" cap="none" dirty="0">
                <a:solidFill>
                  <a:schemeClr val="tx1"/>
                </a:solidFill>
                <a:latin typeface="Calibri"/>
                <a:ea typeface="Calibri"/>
                <a:cs typeface="Calibri"/>
                <a:sym typeface="Calibri"/>
              </a:rPr>
              <a:t>In </a:t>
            </a:r>
            <a:r>
              <a:rPr lang="en-US" sz="2000" b="1" i="0" u="none" strike="noStrike" cap="none" dirty="0">
                <a:solidFill>
                  <a:schemeClr val="tx1"/>
                </a:solidFill>
                <a:latin typeface="Calibri"/>
                <a:ea typeface="Calibri"/>
                <a:cs typeface="Calibri"/>
                <a:sym typeface="Calibri"/>
              </a:rPr>
              <a:t>Reverse delete algorithm </a:t>
            </a:r>
            <a:r>
              <a:rPr lang="en-US" sz="2000" b="0" i="0" u="none" strike="noStrike" cap="none" dirty="0">
                <a:solidFill>
                  <a:schemeClr val="tx1"/>
                </a:solidFill>
                <a:latin typeface="Calibri"/>
                <a:ea typeface="Calibri"/>
                <a:cs typeface="Calibri"/>
                <a:sym typeface="Calibri"/>
              </a:rPr>
              <a:t>we </a:t>
            </a:r>
            <a:r>
              <a:rPr lang="en-US" sz="2000" b="1" i="0" u="none" strike="noStrike" cap="none" dirty="0">
                <a:solidFill>
                  <a:schemeClr val="tx1"/>
                </a:solidFill>
                <a:latin typeface="Calibri"/>
                <a:ea typeface="Calibri"/>
                <a:cs typeface="Calibri"/>
                <a:sym typeface="Calibri"/>
              </a:rPr>
              <a:t>sort edges in decreasing order of their weights</a:t>
            </a:r>
            <a:r>
              <a:rPr lang="en-US" sz="2000" b="0" i="0" u="none" strike="noStrike" cap="none" dirty="0">
                <a:solidFill>
                  <a:schemeClr val="tx1"/>
                </a:solidFill>
                <a:latin typeface="Calibri"/>
                <a:ea typeface="Calibri"/>
                <a:cs typeface="Calibri"/>
                <a:sym typeface="Calibri"/>
              </a:rPr>
              <a:t>.  The current edge is picked if excluding the current edge does not cause disconnection of  the graph.</a:t>
            </a:r>
          </a:p>
        </p:txBody>
      </p:sp>
      <p:pic>
        <p:nvPicPr>
          <p:cNvPr id="394" name="Google Shape;394;p26"/>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xfrm>
            <a:off x="450595" y="231986"/>
            <a:ext cx="5902325" cy="1219806"/>
          </a:xfrm>
          <a:prstGeom prst="rect">
            <a:avLst/>
          </a:prstGeom>
          <a:noFill/>
          <a:ln>
            <a:noFill/>
          </a:ln>
        </p:spPr>
        <p:txBody>
          <a:bodyPr spcFirstLastPara="1" wrap="square" lIns="0" tIns="12050" rIns="0" bIns="0" anchor="t" anchorCtr="0">
            <a:spAutoFit/>
          </a:bodyPr>
          <a:lstStyle/>
          <a:p>
            <a:pPr marL="12700" marR="5080" indent="20955">
              <a:lnSpc>
                <a:spcPct val="109300"/>
              </a:lnSpc>
            </a:pPr>
            <a:r>
              <a:rPr lang="en-US" sz="2400" dirty="0">
                <a:solidFill>
                  <a:srgbClr val="2E5496"/>
                </a:solidFill>
              </a:rPr>
              <a:t>Graph Theory and its Applications</a:t>
            </a:r>
            <a:br>
              <a:rPr lang="en-US" sz="2400" dirty="0">
                <a:solidFill>
                  <a:srgbClr val="2E5496"/>
                </a:solidFill>
              </a:rPr>
            </a:br>
            <a:r>
              <a:rPr lang="en-US" sz="2400" b="1" i="0" u="none" strike="noStrike" cap="none" dirty="0">
                <a:solidFill>
                  <a:schemeClr val="accent6">
                    <a:lumMod val="75000"/>
                  </a:schemeClr>
                </a:solidFill>
                <a:latin typeface="Calibri"/>
                <a:ea typeface="Calibri"/>
                <a:cs typeface="Calibri"/>
                <a:sym typeface="Calibri"/>
              </a:rPr>
              <a:t>Reverse Delete Algorithm</a:t>
            </a:r>
            <a:br>
              <a:rPr lang="en-US" sz="2400" b="0" i="0" u="none" strike="noStrike" cap="none" dirty="0">
                <a:solidFill>
                  <a:srgbClr val="000000"/>
                </a:solidFill>
                <a:latin typeface="Calibri"/>
                <a:ea typeface="Calibri"/>
                <a:cs typeface="Calibri"/>
                <a:sym typeface="Calibri"/>
              </a:rPr>
            </a:br>
            <a:endParaRPr sz="2400" dirty="0"/>
          </a:p>
        </p:txBody>
      </p:sp>
      <p:sp>
        <p:nvSpPr>
          <p:cNvPr id="400" name="Google Shape;400;p2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1" name="Google Shape;401;p27"/>
          <p:cNvSpPr txBox="1"/>
          <p:nvPr/>
        </p:nvSpPr>
        <p:spPr>
          <a:xfrm>
            <a:off x="297891" y="1435353"/>
            <a:ext cx="10283190" cy="3055313"/>
          </a:xfrm>
          <a:prstGeom prst="rect">
            <a:avLst/>
          </a:prstGeom>
          <a:noFill/>
          <a:ln>
            <a:noFill/>
          </a:ln>
        </p:spPr>
        <p:txBody>
          <a:bodyPr spcFirstLastPara="1" wrap="square" lIns="0" tIns="13325" rIns="0" bIns="0" anchor="t" anchorCtr="0">
            <a:spAutoFit/>
          </a:bodyPr>
          <a:lstStyle/>
          <a:p>
            <a:pPr marL="607060" marR="0" lvl="0" indent="-594360" algn="just" rtl="0">
              <a:lnSpc>
                <a:spcPct val="100000"/>
              </a:lnSpc>
              <a:spcBef>
                <a:spcPts val="2035"/>
              </a:spcBef>
              <a:spcAft>
                <a:spcPts val="0"/>
              </a:spcAft>
              <a:buClr>
                <a:srgbClr val="2E5496"/>
              </a:buClr>
              <a:buSzPts val="2400"/>
              <a:buFont typeface="Calibri"/>
              <a:buAutoNum type="arabicPeriod"/>
            </a:pPr>
            <a:r>
              <a:rPr lang="en-US" sz="2400" b="0" i="0" u="none" strike="noStrike" cap="none" dirty="0">
                <a:solidFill>
                  <a:schemeClr val="tx1"/>
                </a:solidFill>
                <a:latin typeface="Calibri"/>
                <a:ea typeface="Calibri"/>
                <a:cs typeface="Calibri"/>
                <a:sym typeface="Calibri"/>
              </a:rPr>
              <a:t>Sort all edges of graph in non increasing order of edge weights.</a:t>
            </a:r>
            <a:endParaRPr lang="en-US" sz="2400" dirty="0">
              <a:solidFill>
                <a:schemeClr val="tx1"/>
              </a:solidFill>
              <a:latin typeface="Calibri"/>
              <a:ea typeface="Calibri"/>
              <a:cs typeface="Calibri"/>
              <a:sym typeface="Calibri"/>
            </a:endParaRPr>
          </a:p>
          <a:p>
            <a:pPr marL="607060" marR="0" lvl="0" indent="-594360" algn="just" rtl="0">
              <a:lnSpc>
                <a:spcPct val="100000"/>
              </a:lnSpc>
              <a:spcBef>
                <a:spcPts val="2035"/>
              </a:spcBef>
              <a:spcAft>
                <a:spcPts val="0"/>
              </a:spcAft>
              <a:buClr>
                <a:srgbClr val="2E5496"/>
              </a:buClr>
              <a:buSzPts val="2400"/>
              <a:buFont typeface="Calibri"/>
              <a:buAutoNum type="arabicPeriod"/>
            </a:pPr>
            <a:r>
              <a:rPr lang="en-US" sz="2400" b="0" i="0" u="none" strike="noStrike" cap="none" dirty="0">
                <a:solidFill>
                  <a:schemeClr val="tx1"/>
                </a:solidFill>
                <a:latin typeface="Calibri"/>
                <a:ea typeface="Calibri"/>
                <a:cs typeface="Calibri"/>
                <a:sym typeface="Calibri"/>
              </a:rPr>
              <a:t>Initialize MST as original graph and remove extra edges using step 3.</a:t>
            </a:r>
            <a:endParaRPr sz="2400" b="0" i="0" u="none" strike="noStrike" cap="none" dirty="0">
              <a:solidFill>
                <a:schemeClr val="tx1"/>
              </a:solidFill>
              <a:latin typeface="Calibri"/>
              <a:ea typeface="Calibri"/>
              <a:cs typeface="Calibri"/>
              <a:sym typeface="Calibri"/>
            </a:endParaRPr>
          </a:p>
          <a:p>
            <a:pPr marL="469900" marR="5080" lvl="0" indent="-457200" algn="just" rtl="0">
              <a:lnSpc>
                <a:spcPct val="150000"/>
              </a:lnSpc>
              <a:spcBef>
                <a:spcPts val="994"/>
              </a:spcBef>
              <a:spcAft>
                <a:spcPts val="0"/>
              </a:spcAft>
              <a:buClr>
                <a:srgbClr val="2E5496"/>
              </a:buClr>
              <a:buSzPts val="2400"/>
              <a:buFont typeface="Calibri"/>
              <a:buAutoNum type="arabicPeriod"/>
            </a:pPr>
            <a:r>
              <a:rPr lang="en-US" sz="2400" b="0" i="0" u="none" strike="noStrike" cap="none" dirty="0">
                <a:solidFill>
                  <a:schemeClr val="tx1"/>
                </a:solidFill>
                <a:latin typeface="Calibri"/>
                <a:ea typeface="Calibri"/>
                <a:cs typeface="Calibri"/>
                <a:sym typeface="Calibri"/>
              </a:rPr>
              <a:t>Pick the highest weight edge from remaining edges and check if deleting the  edge disconnects the graph or not. If the graph disconnects then we don’t  delete the edge, else we delete the edge and continue.</a:t>
            </a:r>
            <a:endParaRPr sz="2400" b="0" i="0" u="none" strike="noStrike" cap="none" dirty="0">
              <a:solidFill>
                <a:schemeClr val="tx1"/>
              </a:solidFill>
              <a:latin typeface="Calibri"/>
              <a:ea typeface="Calibri"/>
              <a:cs typeface="Calibri"/>
              <a:sym typeface="Calibri"/>
            </a:endParaRPr>
          </a:p>
        </p:txBody>
      </p:sp>
      <p:pic>
        <p:nvPicPr>
          <p:cNvPr id="402" name="Google Shape;402;p27"/>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xfrm>
            <a:off x="450595" y="231986"/>
            <a:ext cx="5902325" cy="1219806"/>
          </a:xfrm>
          <a:prstGeom prst="rect">
            <a:avLst/>
          </a:prstGeom>
          <a:noFill/>
          <a:ln>
            <a:noFill/>
          </a:ln>
        </p:spPr>
        <p:txBody>
          <a:bodyPr spcFirstLastPara="1" wrap="square" lIns="0" tIns="12050" rIns="0" bIns="0" anchor="t" anchorCtr="0">
            <a:spAutoFit/>
          </a:bodyPr>
          <a:lstStyle/>
          <a:p>
            <a:pPr marL="12700" marR="5080" indent="20955">
              <a:lnSpc>
                <a:spcPct val="109300"/>
              </a:lnSpc>
            </a:pPr>
            <a:r>
              <a:rPr lang="en-US" sz="2400" dirty="0">
                <a:solidFill>
                  <a:srgbClr val="2E5496"/>
                </a:solidFill>
              </a:rPr>
              <a:t>Graph Theory and its Applications</a:t>
            </a:r>
            <a:br>
              <a:rPr lang="en-US" sz="2400" dirty="0">
                <a:solidFill>
                  <a:srgbClr val="2E5496"/>
                </a:solidFill>
              </a:rPr>
            </a:br>
            <a:r>
              <a:rPr lang="en-US" sz="2400" b="1" i="0" u="none" strike="noStrike" cap="none" dirty="0">
                <a:solidFill>
                  <a:schemeClr val="accent6">
                    <a:lumMod val="75000"/>
                  </a:schemeClr>
                </a:solidFill>
                <a:latin typeface="Calibri"/>
                <a:ea typeface="Calibri"/>
                <a:cs typeface="Calibri"/>
                <a:sym typeface="Calibri"/>
              </a:rPr>
              <a:t>Reverse Delete Algorithm</a:t>
            </a:r>
            <a:br>
              <a:rPr lang="en-US" sz="2400" b="0" i="0" u="none" strike="noStrike" cap="none" dirty="0">
                <a:solidFill>
                  <a:srgbClr val="000000"/>
                </a:solidFill>
                <a:latin typeface="Calibri"/>
                <a:ea typeface="Calibri"/>
                <a:cs typeface="Calibri"/>
                <a:sym typeface="Calibri"/>
              </a:rPr>
            </a:br>
            <a:endParaRPr sz="2400" dirty="0"/>
          </a:p>
        </p:txBody>
      </p:sp>
      <p:sp>
        <p:nvSpPr>
          <p:cNvPr id="400" name="Google Shape;400;p2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02" name="Google Shape;402;p27"/>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5" name="Picture 4">
            <a:extLst>
              <a:ext uri="{FF2B5EF4-FFF2-40B4-BE49-F238E27FC236}">
                <a16:creationId xmlns:a16="http://schemas.microsoft.com/office/drawing/2014/main" id="{3B1703BE-1E0F-2B24-FF58-2A5799B329F2}"/>
              </a:ext>
            </a:extLst>
          </p:cNvPr>
          <p:cNvPicPr>
            <a:picLocks noChangeAspect="1"/>
          </p:cNvPicPr>
          <p:nvPr/>
        </p:nvPicPr>
        <p:blipFill>
          <a:blip r:embed="rId4"/>
          <a:stretch>
            <a:fillRect/>
          </a:stretch>
        </p:blipFill>
        <p:spPr>
          <a:xfrm>
            <a:off x="729675" y="1661205"/>
            <a:ext cx="3590710" cy="3535590"/>
          </a:xfrm>
          <a:prstGeom prst="rect">
            <a:avLst/>
          </a:prstGeom>
        </p:spPr>
      </p:pic>
    </p:spTree>
    <p:extLst>
      <p:ext uri="{BB962C8B-B14F-4D97-AF65-F5344CB8AC3E}">
        <p14:creationId xmlns:p14="http://schemas.microsoft.com/office/powerpoint/2010/main" val="470754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366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7854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xfrm>
            <a:off x="450595" y="260561"/>
            <a:ext cx="5902325" cy="1219806"/>
          </a:xfrm>
          <a:prstGeom prst="rect">
            <a:avLst/>
          </a:prstGeom>
          <a:noFill/>
          <a:ln>
            <a:noFill/>
          </a:ln>
        </p:spPr>
        <p:txBody>
          <a:bodyPr spcFirstLastPara="1" wrap="square" lIns="0" tIns="12050" rIns="0" bIns="0" anchor="t" anchorCtr="0">
            <a:spAutoFit/>
          </a:bodyPr>
          <a:lstStyle/>
          <a:p>
            <a:pPr marL="12700" marR="5080" indent="20955">
              <a:lnSpc>
                <a:spcPct val="109300"/>
              </a:lnSpc>
            </a:pPr>
            <a:r>
              <a:rPr lang="en-US" sz="2400" dirty="0">
                <a:solidFill>
                  <a:srgbClr val="2E5496"/>
                </a:solidFill>
              </a:rPr>
              <a:t>Graph Theory and its Applications</a:t>
            </a:r>
            <a:br>
              <a:rPr lang="en-US" sz="2400" dirty="0">
                <a:solidFill>
                  <a:srgbClr val="2E5496"/>
                </a:solidFill>
              </a:rPr>
            </a:br>
            <a:r>
              <a:rPr lang="en-US" sz="2400" b="1" i="0" u="none" strike="noStrike" cap="none" dirty="0">
                <a:solidFill>
                  <a:schemeClr val="accent6">
                    <a:lumMod val="75000"/>
                  </a:schemeClr>
                </a:solidFill>
                <a:latin typeface="Calibri"/>
                <a:ea typeface="Calibri"/>
                <a:cs typeface="Calibri"/>
                <a:sym typeface="Calibri"/>
              </a:rPr>
              <a:t>Reverse Delete Algorithm</a:t>
            </a:r>
            <a:br>
              <a:rPr lang="en-US" sz="2400" b="0" i="0" u="none" strike="noStrike" cap="none" dirty="0">
                <a:solidFill>
                  <a:srgbClr val="000000"/>
                </a:solidFill>
                <a:latin typeface="Calibri"/>
                <a:ea typeface="Calibri"/>
                <a:cs typeface="Calibri"/>
                <a:sym typeface="Calibri"/>
              </a:rPr>
            </a:br>
            <a:endParaRPr sz="2400" dirty="0"/>
          </a:p>
        </p:txBody>
      </p:sp>
      <p:sp>
        <p:nvSpPr>
          <p:cNvPr id="400" name="Google Shape;400;p2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02" name="Google Shape;402;p27"/>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5" name="Picture 4">
            <a:extLst>
              <a:ext uri="{FF2B5EF4-FFF2-40B4-BE49-F238E27FC236}">
                <a16:creationId xmlns:a16="http://schemas.microsoft.com/office/drawing/2014/main" id="{3B1703BE-1E0F-2B24-FF58-2A5799B329F2}"/>
              </a:ext>
            </a:extLst>
          </p:cNvPr>
          <p:cNvPicPr>
            <a:picLocks noChangeAspect="1"/>
          </p:cNvPicPr>
          <p:nvPr/>
        </p:nvPicPr>
        <p:blipFill>
          <a:blip r:embed="rId4"/>
          <a:stretch>
            <a:fillRect/>
          </a:stretch>
        </p:blipFill>
        <p:spPr>
          <a:xfrm>
            <a:off x="729675" y="1661205"/>
            <a:ext cx="3590710" cy="3535590"/>
          </a:xfrm>
          <a:prstGeom prst="rect">
            <a:avLst/>
          </a:prstGeom>
        </p:spPr>
      </p:pic>
    </p:spTree>
    <p:extLst>
      <p:ext uri="{BB962C8B-B14F-4D97-AF65-F5344CB8AC3E}">
        <p14:creationId xmlns:p14="http://schemas.microsoft.com/office/powerpoint/2010/main" val="27666448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887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406"/>
        <p:cNvGrpSpPr/>
        <p:nvPr/>
      </p:nvGrpSpPr>
      <p:grpSpPr>
        <a:xfrm>
          <a:off x="0" y="0"/>
          <a:ext cx="0" cy="0"/>
          <a:chOff x="0" y="0"/>
          <a:chExt cx="0" cy="0"/>
        </a:xfrm>
      </p:grpSpPr>
      <p:sp>
        <p:nvSpPr>
          <p:cNvPr id="407" name="Google Shape;407;p2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Minimum Spanning Tree</a:t>
            </a:r>
            <a:endParaRPr sz="2400"/>
          </a:p>
        </p:txBody>
      </p:sp>
      <p:sp>
        <p:nvSpPr>
          <p:cNvPr id="408" name="Google Shape;408;p2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9" name="Google Shape;409;p28"/>
          <p:cNvSpPr/>
          <p:nvPr/>
        </p:nvSpPr>
        <p:spPr>
          <a:xfrm>
            <a:off x="1143000" y="3429000"/>
            <a:ext cx="504825" cy="571500"/>
          </a:xfrm>
          <a:custGeom>
            <a:avLst/>
            <a:gdLst/>
            <a:ahLst/>
            <a:cxnLst/>
            <a:rect l="l" t="t" r="r" b="b"/>
            <a:pathLst>
              <a:path w="504825" h="571500" extrusionOk="0">
                <a:moveTo>
                  <a:pt x="0" y="285750"/>
                </a:moveTo>
                <a:lnTo>
                  <a:pt x="4063" y="234374"/>
                </a:lnTo>
                <a:lnTo>
                  <a:pt x="15780" y="186024"/>
                </a:lnTo>
                <a:lnTo>
                  <a:pt x="34436" y="141506"/>
                </a:lnTo>
                <a:lnTo>
                  <a:pt x="59321" y="101626"/>
                </a:lnTo>
                <a:lnTo>
                  <a:pt x="89720" y="67189"/>
                </a:lnTo>
                <a:lnTo>
                  <a:pt x="124922" y="39003"/>
                </a:lnTo>
                <a:lnTo>
                  <a:pt x="164215" y="17871"/>
                </a:lnTo>
                <a:lnTo>
                  <a:pt x="206886"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86" y="566897"/>
                </a:lnTo>
                <a:lnTo>
                  <a:pt x="164215" y="553628"/>
                </a:lnTo>
                <a:lnTo>
                  <a:pt x="124922" y="532496"/>
                </a:lnTo>
                <a:lnTo>
                  <a:pt x="89720" y="504310"/>
                </a:lnTo>
                <a:lnTo>
                  <a:pt x="59321" y="469873"/>
                </a:lnTo>
                <a:lnTo>
                  <a:pt x="34436" y="429993"/>
                </a:lnTo>
                <a:lnTo>
                  <a:pt x="15780" y="385475"/>
                </a:lnTo>
                <a:lnTo>
                  <a:pt x="4063"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0" name="Google Shape;410;p28"/>
          <p:cNvSpPr txBox="1"/>
          <p:nvPr/>
        </p:nvSpPr>
        <p:spPr>
          <a:xfrm>
            <a:off x="1325372" y="3550411"/>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0</a:t>
            </a:r>
            <a:endParaRPr sz="1800" b="0" i="0" u="none" strike="noStrike" cap="none">
              <a:solidFill>
                <a:srgbClr val="000000"/>
              </a:solidFill>
              <a:latin typeface="Calibri"/>
              <a:ea typeface="Calibri"/>
              <a:cs typeface="Calibri"/>
              <a:sym typeface="Calibri"/>
            </a:endParaRPr>
          </a:p>
        </p:txBody>
      </p:sp>
      <p:sp>
        <p:nvSpPr>
          <p:cNvPr id="411" name="Google Shape;411;p28"/>
          <p:cNvSpPr/>
          <p:nvPr/>
        </p:nvSpPr>
        <p:spPr>
          <a:xfrm>
            <a:off x="1844039" y="2179320"/>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2" name="Google Shape;412;p28"/>
          <p:cNvSpPr txBox="1"/>
          <p:nvPr/>
        </p:nvSpPr>
        <p:spPr>
          <a:xfrm>
            <a:off x="2026411" y="23004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a:t>
            </a:r>
            <a:endParaRPr sz="1800" b="0" i="0" u="none" strike="noStrike" cap="none">
              <a:solidFill>
                <a:srgbClr val="000000"/>
              </a:solidFill>
              <a:latin typeface="Calibri"/>
              <a:ea typeface="Calibri"/>
              <a:cs typeface="Calibri"/>
              <a:sym typeface="Calibri"/>
            </a:endParaRPr>
          </a:p>
        </p:txBody>
      </p:sp>
      <p:sp>
        <p:nvSpPr>
          <p:cNvPr id="413" name="Google Shape;413;p28"/>
          <p:cNvSpPr/>
          <p:nvPr/>
        </p:nvSpPr>
        <p:spPr>
          <a:xfrm>
            <a:off x="3479291" y="2179320"/>
            <a:ext cx="506095" cy="571500"/>
          </a:xfrm>
          <a:custGeom>
            <a:avLst/>
            <a:gdLst/>
            <a:ahLst/>
            <a:cxnLst/>
            <a:rect l="l" t="t" r="r" b="b"/>
            <a:pathLst>
              <a:path w="506095" h="571500" extrusionOk="0">
                <a:moveTo>
                  <a:pt x="0" y="285750"/>
                </a:moveTo>
                <a:lnTo>
                  <a:pt x="4076" y="234374"/>
                </a:lnTo>
                <a:lnTo>
                  <a:pt x="15829" y="186024"/>
                </a:lnTo>
                <a:lnTo>
                  <a:pt x="34544" y="141506"/>
                </a:lnTo>
                <a:lnTo>
                  <a:pt x="59504" y="101626"/>
                </a:lnTo>
                <a:lnTo>
                  <a:pt x="89997" y="67189"/>
                </a:lnTo>
                <a:lnTo>
                  <a:pt x="125306" y="39003"/>
                </a:lnTo>
                <a:lnTo>
                  <a:pt x="164717" y="17871"/>
                </a:lnTo>
                <a:lnTo>
                  <a:pt x="207514" y="4602"/>
                </a:lnTo>
                <a:lnTo>
                  <a:pt x="252984" y="0"/>
                </a:lnTo>
                <a:lnTo>
                  <a:pt x="298453" y="4602"/>
                </a:lnTo>
                <a:lnTo>
                  <a:pt x="341250" y="17871"/>
                </a:lnTo>
                <a:lnTo>
                  <a:pt x="380661" y="39003"/>
                </a:lnTo>
                <a:lnTo>
                  <a:pt x="415970" y="67189"/>
                </a:lnTo>
                <a:lnTo>
                  <a:pt x="446463" y="101626"/>
                </a:lnTo>
                <a:lnTo>
                  <a:pt x="471424" y="141506"/>
                </a:lnTo>
                <a:lnTo>
                  <a:pt x="490138" y="186024"/>
                </a:lnTo>
                <a:lnTo>
                  <a:pt x="501891" y="234374"/>
                </a:lnTo>
                <a:lnTo>
                  <a:pt x="505968" y="285750"/>
                </a:lnTo>
                <a:lnTo>
                  <a:pt x="501891" y="337125"/>
                </a:lnTo>
                <a:lnTo>
                  <a:pt x="490138" y="385475"/>
                </a:lnTo>
                <a:lnTo>
                  <a:pt x="471424" y="429993"/>
                </a:lnTo>
                <a:lnTo>
                  <a:pt x="446463" y="469873"/>
                </a:lnTo>
                <a:lnTo>
                  <a:pt x="415970" y="504310"/>
                </a:lnTo>
                <a:lnTo>
                  <a:pt x="380661" y="532496"/>
                </a:lnTo>
                <a:lnTo>
                  <a:pt x="341250" y="553628"/>
                </a:lnTo>
                <a:lnTo>
                  <a:pt x="298453" y="566897"/>
                </a:lnTo>
                <a:lnTo>
                  <a:pt x="252984" y="571500"/>
                </a:lnTo>
                <a:lnTo>
                  <a:pt x="207514" y="566897"/>
                </a:lnTo>
                <a:lnTo>
                  <a:pt x="164717" y="553628"/>
                </a:lnTo>
                <a:lnTo>
                  <a:pt x="125306" y="532496"/>
                </a:lnTo>
                <a:lnTo>
                  <a:pt x="89997" y="504310"/>
                </a:lnTo>
                <a:lnTo>
                  <a:pt x="59504" y="469873"/>
                </a:lnTo>
                <a:lnTo>
                  <a:pt x="34543" y="429993"/>
                </a:lnTo>
                <a:lnTo>
                  <a:pt x="15829" y="385475"/>
                </a:lnTo>
                <a:lnTo>
                  <a:pt x="4076"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4" name="Google Shape;414;p28"/>
          <p:cNvSpPr txBox="1"/>
          <p:nvPr/>
        </p:nvSpPr>
        <p:spPr>
          <a:xfrm>
            <a:off x="3662553" y="23004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sp>
        <p:nvSpPr>
          <p:cNvPr id="415" name="Google Shape;415;p28"/>
          <p:cNvSpPr/>
          <p:nvPr/>
        </p:nvSpPr>
        <p:spPr>
          <a:xfrm>
            <a:off x="4963667" y="2179320"/>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6" name="Google Shape;416;p28"/>
          <p:cNvSpPr txBox="1"/>
          <p:nvPr/>
        </p:nvSpPr>
        <p:spPr>
          <a:xfrm>
            <a:off x="5146040" y="23004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3</a:t>
            </a:r>
            <a:endParaRPr sz="1800" b="0" i="0" u="none" strike="noStrike" cap="none">
              <a:solidFill>
                <a:srgbClr val="000000"/>
              </a:solidFill>
              <a:latin typeface="Calibri"/>
              <a:ea typeface="Calibri"/>
              <a:cs typeface="Calibri"/>
              <a:sym typeface="Calibri"/>
            </a:endParaRPr>
          </a:p>
        </p:txBody>
      </p:sp>
      <p:sp>
        <p:nvSpPr>
          <p:cNvPr id="417" name="Google Shape;417;p28"/>
          <p:cNvSpPr/>
          <p:nvPr/>
        </p:nvSpPr>
        <p:spPr>
          <a:xfrm>
            <a:off x="6822947" y="3429000"/>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8" name="Google Shape;418;p28"/>
          <p:cNvSpPr txBox="1"/>
          <p:nvPr/>
        </p:nvSpPr>
        <p:spPr>
          <a:xfrm>
            <a:off x="7005573" y="3550411"/>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419" name="Google Shape;419;p28"/>
          <p:cNvSpPr/>
          <p:nvPr/>
        </p:nvSpPr>
        <p:spPr>
          <a:xfrm>
            <a:off x="3448811" y="3429000"/>
            <a:ext cx="506095" cy="571500"/>
          </a:xfrm>
          <a:custGeom>
            <a:avLst/>
            <a:gdLst/>
            <a:ahLst/>
            <a:cxnLst/>
            <a:rect l="l" t="t" r="r" b="b"/>
            <a:pathLst>
              <a:path w="506095" h="571500" extrusionOk="0">
                <a:moveTo>
                  <a:pt x="0" y="285750"/>
                </a:moveTo>
                <a:lnTo>
                  <a:pt x="4076" y="234374"/>
                </a:lnTo>
                <a:lnTo>
                  <a:pt x="15829" y="186024"/>
                </a:lnTo>
                <a:lnTo>
                  <a:pt x="34544" y="141506"/>
                </a:lnTo>
                <a:lnTo>
                  <a:pt x="59504" y="101626"/>
                </a:lnTo>
                <a:lnTo>
                  <a:pt x="89997" y="67189"/>
                </a:lnTo>
                <a:lnTo>
                  <a:pt x="125306" y="39003"/>
                </a:lnTo>
                <a:lnTo>
                  <a:pt x="164717" y="17871"/>
                </a:lnTo>
                <a:lnTo>
                  <a:pt x="207514" y="4602"/>
                </a:lnTo>
                <a:lnTo>
                  <a:pt x="252984" y="0"/>
                </a:lnTo>
                <a:lnTo>
                  <a:pt x="298453" y="4602"/>
                </a:lnTo>
                <a:lnTo>
                  <a:pt x="341250" y="17871"/>
                </a:lnTo>
                <a:lnTo>
                  <a:pt x="380661" y="39003"/>
                </a:lnTo>
                <a:lnTo>
                  <a:pt x="415970" y="67189"/>
                </a:lnTo>
                <a:lnTo>
                  <a:pt x="446463" y="101626"/>
                </a:lnTo>
                <a:lnTo>
                  <a:pt x="471424" y="141506"/>
                </a:lnTo>
                <a:lnTo>
                  <a:pt x="490138" y="186024"/>
                </a:lnTo>
                <a:lnTo>
                  <a:pt x="501891" y="234374"/>
                </a:lnTo>
                <a:lnTo>
                  <a:pt x="505967" y="285750"/>
                </a:lnTo>
                <a:lnTo>
                  <a:pt x="501891" y="337125"/>
                </a:lnTo>
                <a:lnTo>
                  <a:pt x="490138" y="385475"/>
                </a:lnTo>
                <a:lnTo>
                  <a:pt x="471424" y="429993"/>
                </a:lnTo>
                <a:lnTo>
                  <a:pt x="446463" y="469873"/>
                </a:lnTo>
                <a:lnTo>
                  <a:pt x="415970" y="504310"/>
                </a:lnTo>
                <a:lnTo>
                  <a:pt x="380661" y="532496"/>
                </a:lnTo>
                <a:lnTo>
                  <a:pt x="341250" y="553628"/>
                </a:lnTo>
                <a:lnTo>
                  <a:pt x="298453" y="566897"/>
                </a:lnTo>
                <a:lnTo>
                  <a:pt x="252984" y="571500"/>
                </a:lnTo>
                <a:lnTo>
                  <a:pt x="207514" y="566897"/>
                </a:lnTo>
                <a:lnTo>
                  <a:pt x="164717" y="553628"/>
                </a:lnTo>
                <a:lnTo>
                  <a:pt x="125306" y="532496"/>
                </a:lnTo>
                <a:lnTo>
                  <a:pt x="89997" y="504310"/>
                </a:lnTo>
                <a:lnTo>
                  <a:pt x="59504" y="469873"/>
                </a:lnTo>
                <a:lnTo>
                  <a:pt x="34543" y="429993"/>
                </a:lnTo>
                <a:lnTo>
                  <a:pt x="15829" y="385475"/>
                </a:lnTo>
                <a:lnTo>
                  <a:pt x="4076"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0" name="Google Shape;420;p28"/>
          <p:cNvSpPr txBox="1"/>
          <p:nvPr/>
        </p:nvSpPr>
        <p:spPr>
          <a:xfrm>
            <a:off x="3632072" y="3550411"/>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421" name="Google Shape;421;p28"/>
          <p:cNvSpPr/>
          <p:nvPr/>
        </p:nvSpPr>
        <p:spPr>
          <a:xfrm>
            <a:off x="1844039" y="4607052"/>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2" name="Google Shape;422;p28"/>
          <p:cNvSpPr txBox="1"/>
          <p:nvPr/>
        </p:nvSpPr>
        <p:spPr>
          <a:xfrm>
            <a:off x="2026411" y="472909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7</a:t>
            </a:r>
            <a:endParaRPr sz="1800" b="0" i="0" u="none" strike="noStrike" cap="none">
              <a:solidFill>
                <a:srgbClr val="000000"/>
              </a:solidFill>
              <a:latin typeface="Calibri"/>
              <a:ea typeface="Calibri"/>
              <a:cs typeface="Calibri"/>
              <a:sym typeface="Calibri"/>
            </a:endParaRPr>
          </a:p>
        </p:txBody>
      </p:sp>
      <p:sp>
        <p:nvSpPr>
          <p:cNvPr id="423" name="Google Shape;423;p28"/>
          <p:cNvSpPr/>
          <p:nvPr/>
        </p:nvSpPr>
        <p:spPr>
          <a:xfrm>
            <a:off x="3479291" y="4578096"/>
            <a:ext cx="506095" cy="600710"/>
          </a:xfrm>
          <a:custGeom>
            <a:avLst/>
            <a:gdLst/>
            <a:ahLst/>
            <a:cxnLst/>
            <a:rect l="l" t="t" r="r" b="b"/>
            <a:pathLst>
              <a:path w="506095" h="600710" extrusionOk="0">
                <a:moveTo>
                  <a:pt x="0" y="300227"/>
                </a:moveTo>
                <a:lnTo>
                  <a:pt x="4076" y="246248"/>
                </a:lnTo>
                <a:lnTo>
                  <a:pt x="15829" y="195448"/>
                </a:lnTo>
                <a:lnTo>
                  <a:pt x="34544" y="148674"/>
                </a:lnTo>
                <a:lnTo>
                  <a:pt x="59504" y="106774"/>
                </a:lnTo>
                <a:lnTo>
                  <a:pt x="89997" y="70593"/>
                </a:lnTo>
                <a:lnTo>
                  <a:pt x="125306" y="40978"/>
                </a:lnTo>
                <a:lnTo>
                  <a:pt x="164717" y="18777"/>
                </a:lnTo>
                <a:lnTo>
                  <a:pt x="207514" y="4835"/>
                </a:lnTo>
                <a:lnTo>
                  <a:pt x="252984" y="0"/>
                </a:lnTo>
                <a:lnTo>
                  <a:pt x="298453" y="4835"/>
                </a:lnTo>
                <a:lnTo>
                  <a:pt x="341250" y="18777"/>
                </a:lnTo>
                <a:lnTo>
                  <a:pt x="380661" y="40978"/>
                </a:lnTo>
                <a:lnTo>
                  <a:pt x="415970" y="70593"/>
                </a:lnTo>
                <a:lnTo>
                  <a:pt x="446463" y="106774"/>
                </a:lnTo>
                <a:lnTo>
                  <a:pt x="471424" y="148674"/>
                </a:lnTo>
                <a:lnTo>
                  <a:pt x="490138" y="195448"/>
                </a:lnTo>
                <a:lnTo>
                  <a:pt x="501891" y="246248"/>
                </a:lnTo>
                <a:lnTo>
                  <a:pt x="505968" y="300227"/>
                </a:lnTo>
                <a:lnTo>
                  <a:pt x="501891" y="354207"/>
                </a:lnTo>
                <a:lnTo>
                  <a:pt x="490138" y="405007"/>
                </a:lnTo>
                <a:lnTo>
                  <a:pt x="471424" y="451781"/>
                </a:lnTo>
                <a:lnTo>
                  <a:pt x="446463" y="493681"/>
                </a:lnTo>
                <a:lnTo>
                  <a:pt x="415970" y="529862"/>
                </a:lnTo>
                <a:lnTo>
                  <a:pt x="380661" y="559477"/>
                </a:lnTo>
                <a:lnTo>
                  <a:pt x="341250" y="581678"/>
                </a:lnTo>
                <a:lnTo>
                  <a:pt x="298453" y="595620"/>
                </a:lnTo>
                <a:lnTo>
                  <a:pt x="252984" y="600455"/>
                </a:lnTo>
                <a:lnTo>
                  <a:pt x="207514" y="595620"/>
                </a:lnTo>
                <a:lnTo>
                  <a:pt x="164717" y="581678"/>
                </a:lnTo>
                <a:lnTo>
                  <a:pt x="125306" y="559477"/>
                </a:lnTo>
                <a:lnTo>
                  <a:pt x="89997" y="529862"/>
                </a:lnTo>
                <a:lnTo>
                  <a:pt x="59504" y="493681"/>
                </a:lnTo>
                <a:lnTo>
                  <a:pt x="34543" y="451781"/>
                </a:lnTo>
                <a:lnTo>
                  <a:pt x="15829" y="405007"/>
                </a:lnTo>
                <a:lnTo>
                  <a:pt x="4076" y="354207"/>
                </a:lnTo>
                <a:lnTo>
                  <a:pt x="0" y="300227"/>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4" name="Google Shape;424;p28"/>
          <p:cNvSpPr txBox="1"/>
          <p:nvPr/>
        </p:nvSpPr>
        <p:spPr>
          <a:xfrm>
            <a:off x="3662553" y="471411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sp>
        <p:nvSpPr>
          <p:cNvPr id="425" name="Google Shape;425;p28"/>
          <p:cNvSpPr/>
          <p:nvPr/>
        </p:nvSpPr>
        <p:spPr>
          <a:xfrm>
            <a:off x="4963667" y="4591811"/>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6" name="Google Shape;426;p28"/>
          <p:cNvSpPr txBox="1"/>
          <p:nvPr/>
        </p:nvSpPr>
        <p:spPr>
          <a:xfrm>
            <a:off x="5146040" y="471411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5</a:t>
            </a:r>
            <a:endParaRPr sz="1800" b="0" i="0" u="none" strike="noStrike" cap="none">
              <a:solidFill>
                <a:srgbClr val="000000"/>
              </a:solidFill>
              <a:latin typeface="Calibri"/>
              <a:ea typeface="Calibri"/>
              <a:cs typeface="Calibri"/>
              <a:sym typeface="Calibri"/>
            </a:endParaRPr>
          </a:p>
        </p:txBody>
      </p:sp>
      <p:sp>
        <p:nvSpPr>
          <p:cNvPr id="427" name="Google Shape;427;p28"/>
          <p:cNvSpPr/>
          <p:nvPr/>
        </p:nvSpPr>
        <p:spPr>
          <a:xfrm>
            <a:off x="1395983" y="2464307"/>
            <a:ext cx="5679440" cy="2429510"/>
          </a:xfrm>
          <a:custGeom>
            <a:avLst/>
            <a:gdLst/>
            <a:ahLst/>
            <a:cxnLst/>
            <a:rect l="l" t="t" r="r" b="b"/>
            <a:pathLst>
              <a:path w="5679440" h="2429510" extrusionOk="0">
                <a:moveTo>
                  <a:pt x="952499" y="0"/>
                </a:moveTo>
                <a:lnTo>
                  <a:pt x="2083435" y="0"/>
                </a:lnTo>
              </a:path>
              <a:path w="5679440" h="2429510" extrusionOk="0">
                <a:moveTo>
                  <a:pt x="522604" y="202691"/>
                </a:moveTo>
                <a:lnTo>
                  <a:pt x="0" y="964564"/>
                </a:lnTo>
              </a:path>
              <a:path w="5679440" h="2429510" extrusionOk="0">
                <a:moveTo>
                  <a:pt x="2589276" y="0"/>
                </a:moveTo>
                <a:lnTo>
                  <a:pt x="3567811" y="0"/>
                </a:lnTo>
              </a:path>
              <a:path w="5679440" h="2429510" extrusionOk="0">
                <a:moveTo>
                  <a:pt x="4072128" y="0"/>
                </a:moveTo>
                <a:lnTo>
                  <a:pt x="5679059" y="963929"/>
                </a:lnTo>
              </a:path>
              <a:path w="5679440" h="2429510" extrusionOk="0">
                <a:moveTo>
                  <a:pt x="3819143" y="286512"/>
                </a:moveTo>
                <a:lnTo>
                  <a:pt x="3819143" y="2128266"/>
                </a:lnTo>
              </a:path>
              <a:path w="5679440" h="2429510" extrusionOk="0">
                <a:moveTo>
                  <a:pt x="5679059" y="1536191"/>
                </a:moveTo>
                <a:lnTo>
                  <a:pt x="4072128" y="2414016"/>
                </a:lnTo>
              </a:path>
              <a:path w="5679440" h="2429510" extrusionOk="0">
                <a:moveTo>
                  <a:pt x="2589276" y="2414016"/>
                </a:moveTo>
                <a:lnTo>
                  <a:pt x="3567811" y="2414016"/>
                </a:lnTo>
              </a:path>
              <a:path w="5679440" h="2429510" extrusionOk="0">
                <a:moveTo>
                  <a:pt x="952499" y="2429002"/>
                </a:moveTo>
                <a:lnTo>
                  <a:pt x="2083435" y="2414016"/>
                </a:lnTo>
              </a:path>
              <a:path w="5679440" h="2429510" extrusionOk="0">
                <a:moveTo>
                  <a:pt x="0" y="1536191"/>
                </a:moveTo>
                <a:lnTo>
                  <a:pt x="701040" y="2143252"/>
                </a:lnTo>
              </a:path>
              <a:path w="5679440" h="2429510" extrusionOk="0">
                <a:moveTo>
                  <a:pt x="701040" y="286512"/>
                </a:moveTo>
                <a:lnTo>
                  <a:pt x="701040" y="2143252"/>
                </a:lnTo>
              </a:path>
              <a:path w="5679440" h="2429510" extrusionOk="0">
                <a:moveTo>
                  <a:pt x="879347" y="2226944"/>
                </a:moveTo>
                <a:lnTo>
                  <a:pt x="2306192" y="1536191"/>
                </a:lnTo>
              </a:path>
              <a:path w="5679440" h="2429510" extrusionOk="0">
                <a:moveTo>
                  <a:pt x="2305812" y="1536191"/>
                </a:moveTo>
                <a:lnTo>
                  <a:pt x="2336291" y="2113279"/>
                </a:lnTo>
              </a:path>
              <a:path w="5679440" h="2429510" extrusionOk="0">
                <a:moveTo>
                  <a:pt x="2336291" y="286512"/>
                </a:moveTo>
                <a:lnTo>
                  <a:pt x="2305812" y="964691"/>
                </a:lnTo>
              </a:path>
              <a:path w="5679440" h="2429510" extrusionOk="0">
                <a:moveTo>
                  <a:pt x="2514600" y="202691"/>
                </a:moveTo>
                <a:lnTo>
                  <a:pt x="3640963" y="2211831"/>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8" name="Google Shape;428;p28"/>
          <p:cNvSpPr txBox="1"/>
          <p:nvPr/>
        </p:nvSpPr>
        <p:spPr>
          <a:xfrm>
            <a:off x="1304925" y="2784094"/>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429" name="Google Shape;429;p28"/>
          <p:cNvSpPr txBox="1"/>
          <p:nvPr/>
        </p:nvSpPr>
        <p:spPr>
          <a:xfrm>
            <a:off x="2698242" y="211391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430" name="Google Shape;430;p28"/>
          <p:cNvSpPr txBox="1"/>
          <p:nvPr/>
        </p:nvSpPr>
        <p:spPr>
          <a:xfrm>
            <a:off x="4385309" y="211391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7</a:t>
            </a:r>
            <a:endParaRPr sz="1800" b="0" i="0" u="none" strike="noStrike" cap="none">
              <a:solidFill>
                <a:srgbClr val="000000"/>
              </a:solidFill>
              <a:latin typeface="Calibri"/>
              <a:ea typeface="Calibri"/>
              <a:cs typeface="Calibri"/>
              <a:sym typeface="Calibri"/>
            </a:endParaRPr>
          </a:p>
        </p:txBody>
      </p:sp>
      <p:sp>
        <p:nvSpPr>
          <p:cNvPr id="431" name="Google Shape;431;p28"/>
          <p:cNvSpPr txBox="1"/>
          <p:nvPr/>
        </p:nvSpPr>
        <p:spPr>
          <a:xfrm>
            <a:off x="6175628" y="2578734"/>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9</a:t>
            </a:r>
            <a:endParaRPr sz="1800" b="0" i="0" u="none" strike="noStrike" cap="none">
              <a:solidFill>
                <a:srgbClr val="000000"/>
              </a:solidFill>
              <a:latin typeface="Calibri"/>
              <a:ea typeface="Calibri"/>
              <a:cs typeface="Calibri"/>
              <a:sym typeface="Calibri"/>
            </a:endParaRPr>
          </a:p>
        </p:txBody>
      </p:sp>
      <p:sp>
        <p:nvSpPr>
          <p:cNvPr id="432" name="Google Shape;432;p28"/>
          <p:cNvSpPr txBox="1"/>
          <p:nvPr/>
        </p:nvSpPr>
        <p:spPr>
          <a:xfrm>
            <a:off x="5368797" y="3330702"/>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14</a:t>
            </a:r>
            <a:endParaRPr sz="1800" b="0" i="0" u="none" strike="noStrike" cap="none">
              <a:solidFill>
                <a:srgbClr val="000000"/>
              </a:solidFill>
              <a:latin typeface="Calibri"/>
              <a:ea typeface="Calibri"/>
              <a:cs typeface="Calibri"/>
              <a:sym typeface="Calibri"/>
            </a:endParaRPr>
          </a:p>
        </p:txBody>
      </p:sp>
      <p:sp>
        <p:nvSpPr>
          <p:cNvPr id="433" name="Google Shape;433;p28"/>
          <p:cNvSpPr txBox="1"/>
          <p:nvPr/>
        </p:nvSpPr>
        <p:spPr>
          <a:xfrm>
            <a:off x="6175628" y="4626355"/>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10</a:t>
            </a:r>
            <a:endParaRPr sz="1800" b="0" i="0" u="none" strike="noStrike" cap="none">
              <a:solidFill>
                <a:srgbClr val="000000"/>
              </a:solidFill>
              <a:latin typeface="Calibri"/>
              <a:ea typeface="Calibri"/>
              <a:cs typeface="Calibri"/>
              <a:sym typeface="Calibri"/>
            </a:endParaRPr>
          </a:p>
        </p:txBody>
      </p:sp>
      <p:sp>
        <p:nvSpPr>
          <p:cNvPr id="434" name="Google Shape;434;p28"/>
          <p:cNvSpPr txBox="1"/>
          <p:nvPr/>
        </p:nvSpPr>
        <p:spPr>
          <a:xfrm>
            <a:off x="4409059" y="3153536"/>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435" name="Google Shape;435;p28"/>
          <p:cNvSpPr txBox="1"/>
          <p:nvPr/>
        </p:nvSpPr>
        <p:spPr>
          <a:xfrm>
            <a:off x="2249551" y="3045663"/>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11</a:t>
            </a:r>
            <a:endParaRPr sz="1800" b="0" i="0" u="none" strike="noStrike" cap="none">
              <a:solidFill>
                <a:srgbClr val="000000"/>
              </a:solidFill>
              <a:latin typeface="Calibri"/>
              <a:ea typeface="Calibri"/>
              <a:cs typeface="Calibri"/>
              <a:sym typeface="Calibri"/>
            </a:endParaRPr>
          </a:p>
        </p:txBody>
      </p:sp>
      <p:sp>
        <p:nvSpPr>
          <p:cNvPr id="436" name="Google Shape;436;p28"/>
          <p:cNvSpPr txBox="1"/>
          <p:nvPr/>
        </p:nvSpPr>
        <p:spPr>
          <a:xfrm>
            <a:off x="1449705" y="4019169"/>
            <a:ext cx="1402715" cy="566420"/>
          </a:xfrm>
          <a:prstGeom prst="rect">
            <a:avLst/>
          </a:prstGeom>
          <a:noFill/>
          <a:ln>
            <a:noFill/>
          </a:ln>
        </p:spPr>
        <p:txBody>
          <a:bodyPr spcFirstLastPara="1" wrap="square" lIns="0" tIns="12700" rIns="0" bIns="0" anchor="t" anchorCtr="0">
            <a:spAutoFit/>
          </a:bodyPr>
          <a:lstStyle/>
          <a:p>
            <a:pPr marL="1273810" marR="0" lvl="0" indent="0" algn="l" rtl="0">
              <a:lnSpc>
                <a:spcPct val="118333"/>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7</a:t>
            </a:r>
            <a:endParaRPr sz="1800" b="0" i="0" u="none" strike="noStrike" cap="none">
              <a:solidFill>
                <a:srgbClr val="000000"/>
              </a:solidFill>
              <a:latin typeface="Calibri"/>
              <a:ea typeface="Calibri"/>
              <a:cs typeface="Calibri"/>
              <a:sym typeface="Calibri"/>
            </a:endParaRPr>
          </a:p>
          <a:p>
            <a:pPr marL="12700" marR="0" lvl="0" indent="0" algn="l" rtl="0">
              <a:lnSpc>
                <a:spcPct val="118333"/>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437" name="Google Shape;437;p28"/>
          <p:cNvSpPr txBox="1"/>
          <p:nvPr/>
        </p:nvSpPr>
        <p:spPr>
          <a:xfrm>
            <a:off x="3152901" y="4992116"/>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a:t>
            </a:r>
            <a:endParaRPr sz="1800" b="0" i="0" u="none" strike="noStrike" cap="none">
              <a:solidFill>
                <a:srgbClr val="000000"/>
              </a:solidFill>
              <a:latin typeface="Calibri"/>
              <a:ea typeface="Calibri"/>
              <a:cs typeface="Calibri"/>
              <a:sym typeface="Calibri"/>
            </a:endParaRPr>
          </a:p>
        </p:txBody>
      </p:sp>
      <p:sp>
        <p:nvSpPr>
          <p:cNvPr id="438" name="Google Shape;438;p28"/>
          <p:cNvSpPr txBox="1"/>
          <p:nvPr/>
        </p:nvSpPr>
        <p:spPr>
          <a:xfrm>
            <a:off x="4382770" y="4911674"/>
            <a:ext cx="1416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pic>
        <p:nvPicPr>
          <p:cNvPr id="439" name="Google Shape;439;p28"/>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443"/>
        <p:cNvGrpSpPr/>
        <p:nvPr/>
      </p:nvGrpSpPr>
      <p:grpSpPr>
        <a:xfrm>
          <a:off x="0" y="0"/>
          <a:ext cx="0" cy="0"/>
          <a:chOff x="0" y="0"/>
          <a:chExt cx="0" cy="0"/>
        </a:xfrm>
      </p:grpSpPr>
      <p:sp>
        <p:nvSpPr>
          <p:cNvPr id="444" name="Google Shape;444;p29"/>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Minimum Spanning Tree</a:t>
            </a:r>
            <a:endParaRPr sz="2400"/>
          </a:p>
        </p:txBody>
      </p:sp>
      <p:sp>
        <p:nvSpPr>
          <p:cNvPr id="445" name="Google Shape;445;p2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46" name="Google Shape;446;p29"/>
          <p:cNvPicPr preferRelativeResize="0"/>
          <p:nvPr/>
        </p:nvPicPr>
        <p:blipFill rotWithShape="1">
          <a:blip r:embed="rId3">
            <a:alphaModFix/>
          </a:blip>
          <a:srcRect/>
          <a:stretch/>
        </p:blipFill>
        <p:spPr>
          <a:xfrm>
            <a:off x="1271175" y="1657572"/>
            <a:ext cx="7416057" cy="4684778"/>
          </a:xfrm>
          <a:prstGeom prst="rect">
            <a:avLst/>
          </a:prstGeom>
          <a:noFill/>
          <a:ln>
            <a:noFill/>
          </a:ln>
        </p:spPr>
      </p:pic>
      <p:pic>
        <p:nvPicPr>
          <p:cNvPr id="447" name="Google Shape;447;p29"/>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txBox="1"/>
          <p:nvPr/>
        </p:nvSpPr>
        <p:spPr>
          <a:xfrm>
            <a:off x="363282" y="328034"/>
            <a:ext cx="9854565" cy="2917450"/>
          </a:xfrm>
          <a:prstGeom prst="rect">
            <a:avLst/>
          </a:prstGeom>
          <a:noFill/>
          <a:ln>
            <a:noFill/>
          </a:ln>
        </p:spPr>
        <p:txBody>
          <a:bodyPr spcFirstLastPara="1" wrap="square" lIns="0" tIns="12050" rIns="0" bIns="0" anchor="t" anchorCtr="0">
            <a:spAutoFit/>
          </a:bodyPr>
          <a:lstStyle/>
          <a:p>
            <a:pPr marL="160655" marR="3808729" lvl="0" indent="20955" algn="l" rtl="0">
              <a:lnSpc>
                <a:spcPct val="109300"/>
              </a:lnSpc>
              <a:spcBef>
                <a:spcPts val="0"/>
              </a:spcBef>
              <a:spcAft>
                <a:spcPts val="0"/>
              </a:spcAft>
              <a:buClr>
                <a:srgbClr val="000000"/>
              </a:buClr>
              <a:buSzPts val="2400"/>
              <a:buFont typeface="Arial"/>
              <a:buNone/>
            </a:pPr>
            <a:r>
              <a:rPr lang="en-US" sz="2400" b="1" i="0" u="none" strike="noStrike" cap="none" dirty="0">
                <a:solidFill>
                  <a:srgbClr val="2E5496"/>
                </a:solidFill>
                <a:latin typeface="Calibri"/>
                <a:ea typeface="Calibri"/>
                <a:cs typeface="Calibri"/>
                <a:sym typeface="Calibri"/>
              </a:rPr>
              <a:t>Graph Theory</a:t>
            </a:r>
            <a:r>
              <a:rPr lang="en-US" sz="2400" b="1" dirty="0">
                <a:solidFill>
                  <a:srgbClr val="2E5496"/>
                </a:solidFill>
                <a:latin typeface="Calibri"/>
                <a:ea typeface="Calibri"/>
                <a:cs typeface="Calibri"/>
                <a:sym typeface="Calibri"/>
              </a:rPr>
              <a:t> and its </a:t>
            </a:r>
            <a:r>
              <a:rPr lang="en-US" sz="2400" b="1" i="0" u="none" strike="noStrike" cap="none" dirty="0">
                <a:solidFill>
                  <a:srgbClr val="2E5496"/>
                </a:solidFill>
                <a:latin typeface="Calibri"/>
                <a:ea typeface="Calibri"/>
                <a:cs typeface="Calibri"/>
                <a:sym typeface="Calibri"/>
              </a:rPr>
              <a:t>Applications </a:t>
            </a:r>
          </a:p>
          <a:p>
            <a:pPr marL="160655" marR="3808729" lvl="0" indent="20955" algn="l" rtl="0">
              <a:lnSpc>
                <a:spcPct val="1093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Spanning Trees</a:t>
            </a:r>
            <a:endParaRPr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25"/>
              </a:spcBef>
              <a:spcAft>
                <a:spcPts val="0"/>
              </a:spcAft>
              <a:buClr>
                <a:srgbClr val="000000"/>
              </a:buClr>
              <a:buSzPts val="3300"/>
              <a:buFont typeface="Arial"/>
              <a:buNone/>
            </a:pPr>
            <a:endParaRPr sz="3300" b="0" i="0" u="none" strike="noStrike" cap="none" dirty="0">
              <a:solidFill>
                <a:srgbClr val="000000"/>
              </a:solidFill>
              <a:latin typeface="Calibri"/>
              <a:ea typeface="Calibri"/>
              <a:cs typeface="Calibri"/>
              <a:sym typeface="Calibri"/>
            </a:endParaRPr>
          </a:p>
          <a:p>
            <a:pPr marL="12700" marR="5080" lvl="0" indent="0" algn="l" rtl="0">
              <a:lnSpc>
                <a:spcPct val="108750"/>
              </a:lnSpc>
              <a:spcBef>
                <a:spcPts val="103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A subgraph T of graph G is called a spanning tree of G if</a:t>
            </a:r>
          </a:p>
          <a:p>
            <a:pPr marL="469900" marR="5080" lvl="0" indent="-457200" algn="l" rtl="0">
              <a:lnSpc>
                <a:spcPct val="108750"/>
              </a:lnSpc>
              <a:spcBef>
                <a:spcPts val="1030"/>
              </a:spcBef>
              <a:spcAft>
                <a:spcPts val="0"/>
              </a:spcAft>
              <a:buClr>
                <a:srgbClr val="000000"/>
              </a:buClr>
              <a:buSzPts val="2400"/>
              <a:buFont typeface="Arial"/>
              <a:buAutoNum type="arabicPeriod"/>
            </a:pPr>
            <a:r>
              <a:rPr lang="en-US" sz="2400" b="0" i="0" u="none" strike="noStrike" cap="none" dirty="0">
                <a:solidFill>
                  <a:schemeClr val="tx1"/>
                </a:solidFill>
                <a:latin typeface="Calibri"/>
                <a:ea typeface="Calibri"/>
                <a:cs typeface="Calibri"/>
                <a:sym typeface="Calibri"/>
              </a:rPr>
              <a:t>T is a tree and </a:t>
            </a:r>
          </a:p>
          <a:p>
            <a:pPr marL="469900" marR="5080" lvl="0" indent="-457200" algn="l" rtl="0">
              <a:lnSpc>
                <a:spcPct val="108750"/>
              </a:lnSpc>
              <a:spcBef>
                <a:spcPts val="1030"/>
              </a:spcBef>
              <a:spcAft>
                <a:spcPts val="0"/>
              </a:spcAft>
              <a:buClr>
                <a:srgbClr val="000000"/>
              </a:buClr>
              <a:buSzPts val="2400"/>
              <a:buFont typeface="Arial"/>
              <a:buAutoNum type="arabicPeriod"/>
            </a:pPr>
            <a:r>
              <a:rPr lang="en-US" sz="2400" b="0" i="0" u="none" strike="noStrike" cap="none" dirty="0">
                <a:solidFill>
                  <a:schemeClr val="tx1"/>
                </a:solidFill>
                <a:latin typeface="Calibri"/>
                <a:ea typeface="Calibri"/>
                <a:cs typeface="Calibri"/>
                <a:sym typeface="Calibri"/>
              </a:rPr>
              <a:t>T  contains all vertices of the graph G</a:t>
            </a:r>
            <a:endParaRPr sz="2400" b="0" i="0" u="none" strike="noStrike" cap="none" dirty="0">
              <a:solidFill>
                <a:schemeClr val="tx1"/>
              </a:solidFill>
              <a:latin typeface="Calibri"/>
              <a:ea typeface="Calibri"/>
              <a:cs typeface="Calibri"/>
              <a:sym typeface="Calibri"/>
            </a:endParaRPr>
          </a:p>
        </p:txBody>
      </p:sp>
      <p:grpSp>
        <p:nvGrpSpPr>
          <p:cNvPr id="93" name="Google Shape;93;p4"/>
          <p:cNvGrpSpPr/>
          <p:nvPr/>
        </p:nvGrpSpPr>
        <p:grpSpPr>
          <a:xfrm>
            <a:off x="2784094" y="3415029"/>
            <a:ext cx="1660143" cy="2502916"/>
            <a:chOff x="2784094" y="3415029"/>
            <a:chExt cx="1660143" cy="2502916"/>
          </a:xfrm>
        </p:grpSpPr>
        <p:sp>
          <p:nvSpPr>
            <p:cNvPr id="94" name="Google Shape;94;p4"/>
            <p:cNvSpPr/>
            <p:nvPr/>
          </p:nvSpPr>
          <p:spPr>
            <a:xfrm>
              <a:off x="2845308" y="3470147"/>
              <a:ext cx="1524000" cy="2371725"/>
            </a:xfrm>
            <a:custGeom>
              <a:avLst/>
              <a:gdLst/>
              <a:ahLst/>
              <a:cxnLst/>
              <a:rect l="l" t="t" r="r" b="b"/>
              <a:pathLst>
                <a:path w="1524000" h="2371725" extrusionOk="0">
                  <a:moveTo>
                    <a:pt x="0" y="2371343"/>
                  </a:moveTo>
                  <a:lnTo>
                    <a:pt x="1523999" y="2371343"/>
                  </a:lnTo>
                  <a:lnTo>
                    <a:pt x="1523999" y="979931"/>
                  </a:lnTo>
                  <a:lnTo>
                    <a:pt x="0" y="979931"/>
                  </a:lnTo>
                  <a:lnTo>
                    <a:pt x="0" y="2371343"/>
                  </a:lnTo>
                  <a:close/>
                </a:path>
                <a:path w="1524000" h="2371725" extrusionOk="0">
                  <a:moveTo>
                    <a:pt x="0" y="967739"/>
                  </a:moveTo>
                  <a:lnTo>
                    <a:pt x="762000" y="0"/>
                  </a:lnTo>
                  <a:lnTo>
                    <a:pt x="1524000" y="967739"/>
                  </a:lnTo>
                  <a:lnTo>
                    <a:pt x="0" y="967739"/>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5" name="Google Shape;95;p4"/>
            <p:cNvSpPr/>
            <p:nvPr/>
          </p:nvSpPr>
          <p:spPr>
            <a:xfrm>
              <a:off x="2845308" y="4437887"/>
              <a:ext cx="1524000" cy="1405255"/>
            </a:xfrm>
            <a:custGeom>
              <a:avLst/>
              <a:gdLst/>
              <a:ahLst/>
              <a:cxnLst/>
              <a:rect l="l" t="t" r="r" b="b"/>
              <a:pathLst>
                <a:path w="1524000" h="1405254" extrusionOk="0">
                  <a:moveTo>
                    <a:pt x="0" y="1404759"/>
                  </a:moveTo>
                  <a:lnTo>
                    <a:pt x="1524000" y="0"/>
                  </a:lnTo>
                </a:path>
                <a:path w="1524000" h="1405254" extrusionOk="0">
                  <a:moveTo>
                    <a:pt x="0" y="12192"/>
                  </a:moveTo>
                  <a:lnTo>
                    <a:pt x="1524000" y="1404112"/>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96" name="Google Shape;96;p4"/>
            <p:cNvPicPr preferRelativeResize="0"/>
            <p:nvPr/>
          </p:nvPicPr>
          <p:blipFill rotWithShape="1">
            <a:blip r:embed="rId3">
              <a:alphaModFix/>
            </a:blip>
            <a:srcRect/>
            <a:stretch/>
          </p:blipFill>
          <p:spPr>
            <a:xfrm>
              <a:off x="3518662" y="3415029"/>
              <a:ext cx="134620" cy="160528"/>
            </a:xfrm>
            <a:prstGeom prst="rect">
              <a:avLst/>
            </a:prstGeom>
            <a:noFill/>
            <a:ln>
              <a:noFill/>
            </a:ln>
          </p:spPr>
        </p:pic>
        <p:pic>
          <p:nvPicPr>
            <p:cNvPr id="97" name="Google Shape;97;p4"/>
            <p:cNvPicPr preferRelativeResize="0"/>
            <p:nvPr/>
          </p:nvPicPr>
          <p:blipFill rotWithShape="1">
            <a:blip r:embed="rId4">
              <a:alphaModFix/>
            </a:blip>
            <a:srcRect/>
            <a:stretch/>
          </p:blipFill>
          <p:spPr>
            <a:xfrm>
              <a:off x="4308094" y="4340097"/>
              <a:ext cx="136143" cy="159003"/>
            </a:xfrm>
            <a:prstGeom prst="rect">
              <a:avLst/>
            </a:prstGeom>
            <a:noFill/>
            <a:ln>
              <a:noFill/>
            </a:ln>
          </p:spPr>
        </p:pic>
        <p:pic>
          <p:nvPicPr>
            <p:cNvPr id="98" name="Google Shape;98;p4"/>
            <p:cNvPicPr preferRelativeResize="0"/>
            <p:nvPr/>
          </p:nvPicPr>
          <p:blipFill rotWithShape="1">
            <a:blip r:embed="rId4">
              <a:alphaModFix/>
            </a:blip>
            <a:srcRect/>
            <a:stretch/>
          </p:blipFill>
          <p:spPr>
            <a:xfrm>
              <a:off x="2784094" y="4358385"/>
              <a:ext cx="136144" cy="159003"/>
            </a:xfrm>
            <a:prstGeom prst="rect">
              <a:avLst/>
            </a:prstGeom>
            <a:noFill/>
            <a:ln>
              <a:noFill/>
            </a:ln>
          </p:spPr>
        </p:pic>
        <p:pic>
          <p:nvPicPr>
            <p:cNvPr id="99" name="Google Shape;99;p4"/>
            <p:cNvPicPr preferRelativeResize="0"/>
            <p:nvPr/>
          </p:nvPicPr>
          <p:blipFill rotWithShape="1">
            <a:blip r:embed="rId5">
              <a:alphaModFix/>
            </a:blip>
            <a:srcRect/>
            <a:stretch/>
          </p:blipFill>
          <p:spPr>
            <a:xfrm>
              <a:off x="2784094" y="5758941"/>
              <a:ext cx="136144" cy="159004"/>
            </a:xfrm>
            <a:prstGeom prst="rect">
              <a:avLst/>
            </a:prstGeom>
            <a:noFill/>
            <a:ln>
              <a:noFill/>
            </a:ln>
          </p:spPr>
        </p:pic>
        <p:pic>
          <p:nvPicPr>
            <p:cNvPr id="100" name="Google Shape;100;p4"/>
            <p:cNvPicPr preferRelativeResize="0"/>
            <p:nvPr/>
          </p:nvPicPr>
          <p:blipFill rotWithShape="1">
            <a:blip r:embed="rId6">
              <a:alphaModFix/>
            </a:blip>
            <a:srcRect/>
            <a:stretch/>
          </p:blipFill>
          <p:spPr>
            <a:xfrm>
              <a:off x="4298950" y="5749797"/>
              <a:ext cx="134620" cy="159004"/>
            </a:xfrm>
            <a:prstGeom prst="rect">
              <a:avLst/>
            </a:prstGeom>
            <a:noFill/>
            <a:ln>
              <a:noFill/>
            </a:ln>
          </p:spPr>
        </p:pic>
      </p:grpSp>
      <p:grpSp>
        <p:nvGrpSpPr>
          <p:cNvPr id="101" name="Google Shape;101;p4"/>
          <p:cNvGrpSpPr/>
          <p:nvPr/>
        </p:nvGrpSpPr>
        <p:grpSpPr>
          <a:xfrm>
            <a:off x="5222494" y="3529329"/>
            <a:ext cx="1635633" cy="2198116"/>
            <a:chOff x="5222494" y="3529329"/>
            <a:chExt cx="1635633" cy="2198116"/>
          </a:xfrm>
        </p:grpSpPr>
        <p:sp>
          <p:nvSpPr>
            <p:cNvPr id="102" name="Google Shape;102;p4"/>
            <p:cNvSpPr/>
            <p:nvPr/>
          </p:nvSpPr>
          <p:spPr>
            <a:xfrm>
              <a:off x="5353812" y="3616451"/>
              <a:ext cx="1504315" cy="2045335"/>
            </a:xfrm>
            <a:custGeom>
              <a:avLst/>
              <a:gdLst/>
              <a:ahLst/>
              <a:cxnLst/>
              <a:rect l="l" t="t" r="r" b="b"/>
              <a:pathLst>
                <a:path w="1504315" h="2045335" extrusionOk="0">
                  <a:moveTo>
                    <a:pt x="0" y="834263"/>
                  </a:moveTo>
                  <a:lnTo>
                    <a:pt x="1402080" y="821436"/>
                  </a:lnTo>
                </a:path>
                <a:path w="1504315" h="2045335" extrusionOk="0">
                  <a:moveTo>
                    <a:pt x="1403095" y="820928"/>
                  </a:moveTo>
                  <a:lnTo>
                    <a:pt x="509015" y="0"/>
                  </a:lnTo>
                </a:path>
                <a:path w="1504315" h="2045335" extrusionOk="0">
                  <a:moveTo>
                    <a:pt x="1402588" y="833628"/>
                  </a:moveTo>
                  <a:lnTo>
                    <a:pt x="102108" y="2032508"/>
                  </a:lnTo>
                </a:path>
                <a:path w="1504315" h="2045335" extrusionOk="0">
                  <a:moveTo>
                    <a:pt x="102108" y="2044979"/>
                  </a:moveTo>
                  <a:lnTo>
                    <a:pt x="1504188" y="201930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03" name="Google Shape;103;p4"/>
            <p:cNvPicPr preferRelativeResize="0"/>
            <p:nvPr/>
          </p:nvPicPr>
          <p:blipFill rotWithShape="1">
            <a:blip r:embed="rId3">
              <a:alphaModFix/>
            </a:blip>
            <a:srcRect/>
            <a:stretch/>
          </p:blipFill>
          <p:spPr>
            <a:xfrm>
              <a:off x="5746750" y="3529329"/>
              <a:ext cx="134620" cy="160528"/>
            </a:xfrm>
            <a:prstGeom prst="rect">
              <a:avLst/>
            </a:prstGeom>
            <a:noFill/>
            <a:ln>
              <a:noFill/>
            </a:ln>
          </p:spPr>
        </p:pic>
        <p:pic>
          <p:nvPicPr>
            <p:cNvPr id="104" name="Google Shape;104;p4"/>
            <p:cNvPicPr preferRelativeResize="0"/>
            <p:nvPr/>
          </p:nvPicPr>
          <p:blipFill rotWithShape="1">
            <a:blip r:embed="rId7">
              <a:alphaModFix/>
            </a:blip>
            <a:srcRect/>
            <a:stretch/>
          </p:blipFill>
          <p:spPr>
            <a:xfrm>
              <a:off x="5222494" y="4367529"/>
              <a:ext cx="136143" cy="160527"/>
            </a:xfrm>
            <a:prstGeom prst="rect">
              <a:avLst/>
            </a:prstGeom>
            <a:noFill/>
            <a:ln>
              <a:noFill/>
            </a:ln>
          </p:spPr>
        </p:pic>
        <p:pic>
          <p:nvPicPr>
            <p:cNvPr id="105" name="Google Shape;105;p4"/>
            <p:cNvPicPr preferRelativeResize="0"/>
            <p:nvPr/>
          </p:nvPicPr>
          <p:blipFill rotWithShape="1">
            <a:blip r:embed="rId3">
              <a:alphaModFix/>
            </a:blip>
            <a:srcRect/>
            <a:stretch/>
          </p:blipFill>
          <p:spPr>
            <a:xfrm>
              <a:off x="6661150" y="4367529"/>
              <a:ext cx="134620" cy="160527"/>
            </a:xfrm>
            <a:prstGeom prst="rect">
              <a:avLst/>
            </a:prstGeom>
            <a:noFill/>
            <a:ln>
              <a:noFill/>
            </a:ln>
          </p:spPr>
        </p:pic>
        <p:pic>
          <p:nvPicPr>
            <p:cNvPr id="106" name="Google Shape;106;p4"/>
            <p:cNvPicPr preferRelativeResize="0"/>
            <p:nvPr/>
          </p:nvPicPr>
          <p:blipFill rotWithShape="1">
            <a:blip r:embed="rId8">
              <a:alphaModFix/>
            </a:blip>
            <a:srcRect/>
            <a:stretch/>
          </p:blipFill>
          <p:spPr>
            <a:xfrm>
              <a:off x="5441950" y="5548629"/>
              <a:ext cx="134620" cy="160528"/>
            </a:xfrm>
            <a:prstGeom prst="rect">
              <a:avLst/>
            </a:prstGeom>
            <a:noFill/>
            <a:ln>
              <a:noFill/>
            </a:ln>
          </p:spPr>
        </p:pic>
        <p:pic>
          <p:nvPicPr>
            <p:cNvPr id="107" name="Google Shape;107;p4"/>
            <p:cNvPicPr preferRelativeResize="0"/>
            <p:nvPr/>
          </p:nvPicPr>
          <p:blipFill rotWithShape="1">
            <a:blip r:embed="rId5">
              <a:alphaModFix/>
            </a:blip>
            <a:srcRect/>
            <a:stretch/>
          </p:blipFill>
          <p:spPr>
            <a:xfrm>
              <a:off x="6708394" y="5568441"/>
              <a:ext cx="136144" cy="159004"/>
            </a:xfrm>
            <a:prstGeom prst="rect">
              <a:avLst/>
            </a:prstGeom>
            <a:noFill/>
            <a:ln>
              <a:noFill/>
            </a:ln>
          </p:spPr>
        </p:pic>
      </p:grpSp>
      <p:sp>
        <p:nvSpPr>
          <p:cNvPr id="108" name="Google Shape;108;p4"/>
          <p:cNvSpPr txBox="1"/>
          <p:nvPr/>
        </p:nvSpPr>
        <p:spPr>
          <a:xfrm>
            <a:off x="6084189" y="6018987"/>
            <a:ext cx="17653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496"/>
                </a:solidFill>
                <a:latin typeface="Calibri"/>
                <a:ea typeface="Calibri"/>
                <a:cs typeface="Calibri"/>
                <a:sym typeface="Calibri"/>
              </a:rPr>
              <a:t>T</a:t>
            </a:r>
            <a:endParaRPr sz="2400" b="0" i="0" u="none" strike="noStrike" cap="none">
              <a:solidFill>
                <a:srgbClr val="000000"/>
              </a:solidFill>
              <a:latin typeface="Calibri"/>
              <a:ea typeface="Calibri"/>
              <a:cs typeface="Calibri"/>
              <a:sym typeface="Calibri"/>
            </a:endParaRPr>
          </a:p>
        </p:txBody>
      </p:sp>
      <p:sp>
        <p:nvSpPr>
          <p:cNvPr id="109" name="Google Shape;109;p4"/>
          <p:cNvSpPr txBox="1"/>
          <p:nvPr/>
        </p:nvSpPr>
        <p:spPr>
          <a:xfrm>
            <a:off x="3519932" y="6045809"/>
            <a:ext cx="22034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496"/>
                </a:solidFill>
                <a:latin typeface="Calibri"/>
                <a:ea typeface="Calibri"/>
                <a:cs typeface="Calibri"/>
                <a:sym typeface="Calibri"/>
              </a:rPr>
              <a:t>G</a:t>
            </a:r>
            <a:endParaRPr sz="2400" b="0" i="0" u="none" strike="noStrike" cap="none">
              <a:solidFill>
                <a:srgbClr val="000000"/>
              </a:solidFill>
              <a:latin typeface="Calibri"/>
              <a:ea typeface="Calibri"/>
              <a:cs typeface="Calibri"/>
              <a:sym typeface="Calibri"/>
            </a:endParaRPr>
          </a:p>
        </p:txBody>
      </p:sp>
      <p:grpSp>
        <p:nvGrpSpPr>
          <p:cNvPr id="110" name="Google Shape;110;p4"/>
          <p:cNvGrpSpPr/>
          <p:nvPr/>
        </p:nvGrpSpPr>
        <p:grpSpPr>
          <a:xfrm>
            <a:off x="8433561" y="3567429"/>
            <a:ext cx="1324864" cy="2256028"/>
            <a:chOff x="8433561" y="3567429"/>
            <a:chExt cx="1324864" cy="2256028"/>
          </a:xfrm>
        </p:grpSpPr>
        <p:sp>
          <p:nvSpPr>
            <p:cNvPr id="111" name="Google Shape;111;p4"/>
            <p:cNvSpPr/>
            <p:nvPr/>
          </p:nvSpPr>
          <p:spPr>
            <a:xfrm>
              <a:off x="8499347" y="3616451"/>
              <a:ext cx="1203960" cy="2124710"/>
            </a:xfrm>
            <a:custGeom>
              <a:avLst/>
              <a:gdLst/>
              <a:ahLst/>
              <a:cxnLst/>
              <a:rect l="l" t="t" r="r" b="b"/>
              <a:pathLst>
                <a:path w="1203959" h="2124710" extrusionOk="0">
                  <a:moveTo>
                    <a:pt x="4572" y="778764"/>
                  </a:moveTo>
                  <a:lnTo>
                    <a:pt x="4572" y="2045144"/>
                  </a:lnTo>
                </a:path>
                <a:path w="1203959" h="2124710" extrusionOk="0">
                  <a:moveTo>
                    <a:pt x="1193292" y="789432"/>
                  </a:moveTo>
                  <a:lnTo>
                    <a:pt x="1193292" y="2055812"/>
                  </a:lnTo>
                </a:path>
                <a:path w="1203959" h="2124710" extrusionOk="0">
                  <a:moveTo>
                    <a:pt x="4572" y="821436"/>
                  </a:moveTo>
                  <a:lnTo>
                    <a:pt x="1203452" y="2124595"/>
                  </a:lnTo>
                </a:path>
                <a:path w="1203959" h="2124710" extrusionOk="0">
                  <a:moveTo>
                    <a:pt x="0" y="833755"/>
                  </a:moveTo>
                  <a:lnTo>
                    <a:pt x="604520"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12" name="Google Shape;112;p4"/>
            <p:cNvPicPr preferRelativeResize="0"/>
            <p:nvPr/>
          </p:nvPicPr>
          <p:blipFill rotWithShape="1">
            <a:blip r:embed="rId3">
              <a:alphaModFix/>
            </a:blip>
            <a:srcRect/>
            <a:stretch/>
          </p:blipFill>
          <p:spPr>
            <a:xfrm>
              <a:off x="9014205" y="3567429"/>
              <a:ext cx="134620" cy="160528"/>
            </a:xfrm>
            <a:prstGeom prst="rect">
              <a:avLst/>
            </a:prstGeom>
            <a:noFill/>
            <a:ln>
              <a:noFill/>
            </a:ln>
          </p:spPr>
        </p:pic>
        <p:pic>
          <p:nvPicPr>
            <p:cNvPr id="113" name="Google Shape;113;p4"/>
            <p:cNvPicPr preferRelativeResize="0"/>
            <p:nvPr/>
          </p:nvPicPr>
          <p:blipFill rotWithShape="1">
            <a:blip r:embed="rId9">
              <a:alphaModFix/>
            </a:blip>
            <a:srcRect/>
            <a:stretch/>
          </p:blipFill>
          <p:spPr>
            <a:xfrm>
              <a:off x="8451849" y="4349241"/>
              <a:ext cx="134620" cy="159003"/>
            </a:xfrm>
            <a:prstGeom prst="rect">
              <a:avLst/>
            </a:prstGeom>
            <a:noFill/>
            <a:ln>
              <a:noFill/>
            </a:ln>
          </p:spPr>
        </p:pic>
        <p:pic>
          <p:nvPicPr>
            <p:cNvPr id="114" name="Google Shape;114;p4"/>
            <p:cNvPicPr preferRelativeResize="0"/>
            <p:nvPr/>
          </p:nvPicPr>
          <p:blipFill rotWithShape="1">
            <a:blip r:embed="rId9">
              <a:alphaModFix/>
            </a:blip>
            <a:srcRect/>
            <a:stretch/>
          </p:blipFill>
          <p:spPr>
            <a:xfrm>
              <a:off x="9623805" y="4358385"/>
              <a:ext cx="134620" cy="159003"/>
            </a:xfrm>
            <a:prstGeom prst="rect">
              <a:avLst/>
            </a:prstGeom>
            <a:noFill/>
            <a:ln>
              <a:noFill/>
            </a:ln>
          </p:spPr>
        </p:pic>
        <p:pic>
          <p:nvPicPr>
            <p:cNvPr id="115" name="Google Shape;115;p4"/>
            <p:cNvPicPr preferRelativeResize="0"/>
            <p:nvPr/>
          </p:nvPicPr>
          <p:blipFill rotWithShape="1">
            <a:blip r:embed="rId10">
              <a:alphaModFix/>
            </a:blip>
            <a:srcRect/>
            <a:stretch/>
          </p:blipFill>
          <p:spPr>
            <a:xfrm>
              <a:off x="8433561" y="5530341"/>
              <a:ext cx="134620" cy="159004"/>
            </a:xfrm>
            <a:prstGeom prst="rect">
              <a:avLst/>
            </a:prstGeom>
            <a:noFill/>
            <a:ln>
              <a:noFill/>
            </a:ln>
          </p:spPr>
        </p:pic>
        <p:pic>
          <p:nvPicPr>
            <p:cNvPr id="116" name="Google Shape;116;p4"/>
            <p:cNvPicPr preferRelativeResize="0"/>
            <p:nvPr/>
          </p:nvPicPr>
          <p:blipFill rotWithShape="1">
            <a:blip r:embed="rId8">
              <a:alphaModFix/>
            </a:blip>
            <a:srcRect/>
            <a:stretch/>
          </p:blipFill>
          <p:spPr>
            <a:xfrm>
              <a:off x="9623805" y="5662929"/>
              <a:ext cx="134620" cy="160528"/>
            </a:xfrm>
            <a:prstGeom prst="rect">
              <a:avLst/>
            </a:prstGeom>
            <a:noFill/>
            <a:ln>
              <a:noFill/>
            </a:ln>
          </p:spPr>
        </p:pic>
      </p:grpSp>
      <p:sp>
        <p:nvSpPr>
          <p:cNvPr id="117" name="Google Shape;117;p4"/>
          <p:cNvSpPr txBox="1"/>
          <p:nvPr/>
        </p:nvSpPr>
        <p:spPr>
          <a:xfrm>
            <a:off x="9081643" y="6049162"/>
            <a:ext cx="2057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E5496"/>
                </a:solidFill>
                <a:latin typeface="Calibri"/>
                <a:ea typeface="Calibri"/>
                <a:cs typeface="Calibri"/>
                <a:sym typeface="Calibri"/>
              </a:rPr>
              <a:t>V</a:t>
            </a:r>
            <a:endParaRPr sz="2400" b="0" i="0" u="none" strike="noStrike" cap="none">
              <a:solidFill>
                <a:srgbClr val="000000"/>
              </a:solidFill>
              <a:latin typeface="Calibri"/>
              <a:ea typeface="Calibri"/>
              <a:cs typeface="Calibri"/>
              <a:sym typeface="Calibri"/>
            </a:endParaRPr>
          </a:p>
        </p:txBody>
      </p:sp>
      <p:pic>
        <p:nvPicPr>
          <p:cNvPr id="118" name="Google Shape;118;p4"/>
          <p:cNvPicPr preferRelativeResize="0"/>
          <p:nvPr/>
        </p:nvPicPr>
        <p:blipFill rotWithShape="1">
          <a:blip r:embed="rId11">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12">
            <p14:nvContentPartPr>
              <p14:cNvPr id="2" name="Ink 1">
                <a:extLst>
                  <a:ext uri="{FF2B5EF4-FFF2-40B4-BE49-F238E27FC236}">
                    <a16:creationId xmlns:a16="http://schemas.microsoft.com/office/drawing/2014/main" id="{C8296D8E-1BD8-33B2-7196-5A9D8B124554}"/>
                  </a:ext>
                </a:extLst>
              </p14:cNvPr>
              <p14:cNvContentPartPr/>
              <p14:nvPr/>
            </p14:nvContentPartPr>
            <p14:xfrm>
              <a:off x="6209640" y="2527200"/>
              <a:ext cx="3970080" cy="1324440"/>
            </p14:xfrm>
          </p:contentPart>
        </mc:Choice>
        <mc:Fallback xmlns="">
          <p:pic>
            <p:nvPicPr>
              <p:cNvPr id="2" name="Ink 1">
                <a:extLst>
                  <a:ext uri="{FF2B5EF4-FFF2-40B4-BE49-F238E27FC236}">
                    <a16:creationId xmlns:a16="http://schemas.microsoft.com/office/drawing/2014/main" id="{C8296D8E-1BD8-33B2-7196-5A9D8B124554}"/>
                  </a:ext>
                </a:extLst>
              </p:cNvPr>
              <p:cNvPicPr/>
              <p:nvPr/>
            </p:nvPicPr>
            <p:blipFill>
              <a:blip r:embed="rId13"/>
              <a:stretch>
                <a:fillRect/>
              </a:stretch>
            </p:blipFill>
            <p:spPr>
              <a:xfrm>
                <a:off x="6200280" y="2517840"/>
                <a:ext cx="3988800" cy="134316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451"/>
        <p:cNvGrpSpPr/>
        <p:nvPr/>
      </p:nvGrpSpPr>
      <p:grpSpPr>
        <a:xfrm>
          <a:off x="0" y="0"/>
          <a:ext cx="0" cy="0"/>
          <a:chOff x="0" y="0"/>
          <a:chExt cx="0" cy="0"/>
        </a:xfrm>
      </p:grpSpPr>
      <p:sp>
        <p:nvSpPr>
          <p:cNvPr id="452" name="Google Shape;452;p30"/>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Minimum Spanning Tree</a:t>
            </a:r>
            <a:endParaRPr sz="2400"/>
          </a:p>
        </p:txBody>
      </p:sp>
      <p:sp>
        <p:nvSpPr>
          <p:cNvPr id="453" name="Google Shape;453;p30"/>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4" name="Google Shape;454;p30"/>
          <p:cNvSpPr txBox="1"/>
          <p:nvPr/>
        </p:nvSpPr>
        <p:spPr>
          <a:xfrm>
            <a:off x="10180066" y="604489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sp>
        <p:nvSpPr>
          <p:cNvPr id="455" name="Google Shape;455;p30"/>
          <p:cNvSpPr/>
          <p:nvPr/>
        </p:nvSpPr>
        <p:spPr>
          <a:xfrm>
            <a:off x="992124" y="2680716"/>
            <a:ext cx="325120" cy="381000"/>
          </a:xfrm>
          <a:custGeom>
            <a:avLst/>
            <a:gdLst/>
            <a:ahLst/>
            <a:cxnLst/>
            <a:rect l="l" t="t" r="r" b="b"/>
            <a:pathLst>
              <a:path w="325119" h="381000" extrusionOk="0">
                <a:moveTo>
                  <a:pt x="0" y="190500"/>
                </a:moveTo>
                <a:lnTo>
                  <a:pt x="5797" y="139876"/>
                </a:lnTo>
                <a:lnTo>
                  <a:pt x="22160" y="94375"/>
                </a:lnTo>
                <a:lnTo>
                  <a:pt x="47539" y="55816"/>
                </a:lnTo>
                <a:lnTo>
                  <a:pt x="80388" y="26020"/>
                </a:lnTo>
                <a:lnTo>
                  <a:pt x="119159" y="6808"/>
                </a:lnTo>
                <a:lnTo>
                  <a:pt x="162306" y="0"/>
                </a:lnTo>
                <a:lnTo>
                  <a:pt x="205452" y="6808"/>
                </a:lnTo>
                <a:lnTo>
                  <a:pt x="244223" y="26020"/>
                </a:lnTo>
                <a:lnTo>
                  <a:pt x="277072" y="55816"/>
                </a:lnTo>
                <a:lnTo>
                  <a:pt x="302451" y="94375"/>
                </a:lnTo>
                <a:lnTo>
                  <a:pt x="318814" y="139876"/>
                </a:lnTo>
                <a:lnTo>
                  <a:pt x="324612" y="190500"/>
                </a:lnTo>
                <a:lnTo>
                  <a:pt x="318814" y="241123"/>
                </a:lnTo>
                <a:lnTo>
                  <a:pt x="302451" y="286624"/>
                </a:lnTo>
                <a:lnTo>
                  <a:pt x="277072" y="325183"/>
                </a:lnTo>
                <a:lnTo>
                  <a:pt x="244223" y="354979"/>
                </a:lnTo>
                <a:lnTo>
                  <a:pt x="205452" y="374191"/>
                </a:lnTo>
                <a:lnTo>
                  <a:pt x="162306" y="381000"/>
                </a:lnTo>
                <a:lnTo>
                  <a:pt x="119159" y="374191"/>
                </a:lnTo>
                <a:lnTo>
                  <a:pt x="80388" y="354979"/>
                </a:lnTo>
                <a:lnTo>
                  <a:pt x="47539" y="325183"/>
                </a:lnTo>
                <a:lnTo>
                  <a:pt x="22160" y="286624"/>
                </a:lnTo>
                <a:lnTo>
                  <a:pt x="5797"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6" name="Google Shape;456;p30"/>
          <p:cNvSpPr txBox="1"/>
          <p:nvPr/>
        </p:nvSpPr>
        <p:spPr>
          <a:xfrm>
            <a:off x="1075740" y="2706370"/>
            <a:ext cx="1581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A</a:t>
            </a:r>
            <a:endParaRPr sz="1800" b="0" i="0" u="none" strike="noStrike" cap="none">
              <a:solidFill>
                <a:srgbClr val="000000"/>
              </a:solidFill>
              <a:latin typeface="Calibri"/>
              <a:ea typeface="Calibri"/>
              <a:cs typeface="Calibri"/>
              <a:sym typeface="Calibri"/>
            </a:endParaRPr>
          </a:p>
        </p:txBody>
      </p:sp>
      <p:sp>
        <p:nvSpPr>
          <p:cNvPr id="457" name="Google Shape;457;p30"/>
          <p:cNvSpPr/>
          <p:nvPr/>
        </p:nvSpPr>
        <p:spPr>
          <a:xfrm>
            <a:off x="3489959" y="3115055"/>
            <a:ext cx="323215" cy="381000"/>
          </a:xfrm>
          <a:custGeom>
            <a:avLst/>
            <a:gdLst/>
            <a:ahLst/>
            <a:cxnLst/>
            <a:rect l="l" t="t" r="r" b="b"/>
            <a:pathLst>
              <a:path w="323214" h="381000" extrusionOk="0">
                <a:moveTo>
                  <a:pt x="0" y="190500"/>
                </a:moveTo>
                <a:lnTo>
                  <a:pt x="5766" y="139876"/>
                </a:lnTo>
                <a:lnTo>
                  <a:pt x="22041" y="94375"/>
                </a:lnTo>
                <a:lnTo>
                  <a:pt x="47291" y="55816"/>
                </a:lnTo>
                <a:lnTo>
                  <a:pt x="79981" y="26020"/>
                </a:lnTo>
                <a:lnTo>
                  <a:pt x="118577" y="6808"/>
                </a:lnTo>
                <a:lnTo>
                  <a:pt x="161543" y="0"/>
                </a:lnTo>
                <a:lnTo>
                  <a:pt x="204510" y="6808"/>
                </a:lnTo>
                <a:lnTo>
                  <a:pt x="243106" y="26020"/>
                </a:lnTo>
                <a:lnTo>
                  <a:pt x="275796" y="55816"/>
                </a:lnTo>
                <a:lnTo>
                  <a:pt x="301046" y="94375"/>
                </a:lnTo>
                <a:lnTo>
                  <a:pt x="317321" y="139876"/>
                </a:lnTo>
                <a:lnTo>
                  <a:pt x="323088" y="190500"/>
                </a:lnTo>
                <a:lnTo>
                  <a:pt x="317321" y="241123"/>
                </a:lnTo>
                <a:lnTo>
                  <a:pt x="301046" y="286624"/>
                </a:lnTo>
                <a:lnTo>
                  <a:pt x="275796" y="325183"/>
                </a:lnTo>
                <a:lnTo>
                  <a:pt x="243106" y="354979"/>
                </a:lnTo>
                <a:lnTo>
                  <a:pt x="204510" y="374191"/>
                </a:lnTo>
                <a:lnTo>
                  <a:pt x="161543" y="381000"/>
                </a:lnTo>
                <a:lnTo>
                  <a:pt x="118577" y="374191"/>
                </a:lnTo>
                <a:lnTo>
                  <a:pt x="79981" y="354979"/>
                </a:lnTo>
                <a:lnTo>
                  <a:pt x="47291" y="325183"/>
                </a:lnTo>
                <a:lnTo>
                  <a:pt x="22041" y="286624"/>
                </a:lnTo>
                <a:lnTo>
                  <a:pt x="576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8" name="Google Shape;458;p30"/>
          <p:cNvSpPr txBox="1"/>
          <p:nvPr/>
        </p:nvSpPr>
        <p:spPr>
          <a:xfrm>
            <a:off x="3568700" y="3140709"/>
            <a:ext cx="1663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D</a:t>
            </a:r>
            <a:endParaRPr sz="1800" b="0" i="0" u="none" strike="noStrike" cap="none">
              <a:solidFill>
                <a:srgbClr val="000000"/>
              </a:solidFill>
              <a:latin typeface="Calibri"/>
              <a:ea typeface="Calibri"/>
              <a:cs typeface="Calibri"/>
              <a:sym typeface="Calibri"/>
            </a:endParaRPr>
          </a:p>
        </p:txBody>
      </p:sp>
      <p:sp>
        <p:nvSpPr>
          <p:cNvPr id="459" name="Google Shape;459;p30"/>
          <p:cNvSpPr/>
          <p:nvPr/>
        </p:nvSpPr>
        <p:spPr>
          <a:xfrm>
            <a:off x="5573267" y="1722120"/>
            <a:ext cx="323215" cy="381000"/>
          </a:xfrm>
          <a:custGeom>
            <a:avLst/>
            <a:gdLst/>
            <a:ahLst/>
            <a:cxnLst/>
            <a:rect l="l" t="t" r="r" b="b"/>
            <a:pathLst>
              <a:path w="323214" h="381000" extrusionOk="0">
                <a:moveTo>
                  <a:pt x="0" y="190500"/>
                </a:moveTo>
                <a:lnTo>
                  <a:pt x="5766" y="139876"/>
                </a:lnTo>
                <a:lnTo>
                  <a:pt x="22041" y="94375"/>
                </a:lnTo>
                <a:lnTo>
                  <a:pt x="47291" y="55816"/>
                </a:lnTo>
                <a:lnTo>
                  <a:pt x="79981" y="26020"/>
                </a:lnTo>
                <a:lnTo>
                  <a:pt x="118577" y="6808"/>
                </a:lnTo>
                <a:lnTo>
                  <a:pt x="161544" y="0"/>
                </a:lnTo>
                <a:lnTo>
                  <a:pt x="204510" y="6808"/>
                </a:lnTo>
                <a:lnTo>
                  <a:pt x="243106" y="26020"/>
                </a:lnTo>
                <a:lnTo>
                  <a:pt x="275796" y="55816"/>
                </a:lnTo>
                <a:lnTo>
                  <a:pt x="301046" y="94375"/>
                </a:lnTo>
                <a:lnTo>
                  <a:pt x="317321" y="139876"/>
                </a:lnTo>
                <a:lnTo>
                  <a:pt x="323088" y="190500"/>
                </a:lnTo>
                <a:lnTo>
                  <a:pt x="317321" y="241123"/>
                </a:lnTo>
                <a:lnTo>
                  <a:pt x="301046" y="286624"/>
                </a:lnTo>
                <a:lnTo>
                  <a:pt x="275796" y="325183"/>
                </a:lnTo>
                <a:lnTo>
                  <a:pt x="243106" y="354979"/>
                </a:lnTo>
                <a:lnTo>
                  <a:pt x="204510" y="374191"/>
                </a:lnTo>
                <a:lnTo>
                  <a:pt x="161544" y="381000"/>
                </a:lnTo>
                <a:lnTo>
                  <a:pt x="118577" y="374191"/>
                </a:lnTo>
                <a:lnTo>
                  <a:pt x="79981" y="354979"/>
                </a:lnTo>
                <a:lnTo>
                  <a:pt x="47291" y="325183"/>
                </a:lnTo>
                <a:lnTo>
                  <a:pt x="22041" y="286624"/>
                </a:lnTo>
                <a:lnTo>
                  <a:pt x="576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0" name="Google Shape;460;p30"/>
          <p:cNvSpPr txBox="1"/>
          <p:nvPr/>
        </p:nvSpPr>
        <p:spPr>
          <a:xfrm>
            <a:off x="5661405" y="1747520"/>
            <a:ext cx="1473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a:t>
            </a:r>
            <a:endParaRPr sz="1800" b="0" i="0" u="none" strike="noStrike" cap="none">
              <a:solidFill>
                <a:srgbClr val="000000"/>
              </a:solidFill>
              <a:latin typeface="Calibri"/>
              <a:ea typeface="Calibri"/>
              <a:cs typeface="Calibri"/>
              <a:sym typeface="Calibri"/>
            </a:endParaRPr>
          </a:p>
        </p:txBody>
      </p:sp>
      <p:sp>
        <p:nvSpPr>
          <p:cNvPr id="461" name="Google Shape;461;p30"/>
          <p:cNvSpPr/>
          <p:nvPr/>
        </p:nvSpPr>
        <p:spPr>
          <a:xfrm>
            <a:off x="2641092" y="1755648"/>
            <a:ext cx="325120" cy="381000"/>
          </a:xfrm>
          <a:custGeom>
            <a:avLst/>
            <a:gdLst/>
            <a:ahLst/>
            <a:cxnLst/>
            <a:rect l="l" t="t" r="r" b="b"/>
            <a:pathLst>
              <a:path w="325119" h="381000" extrusionOk="0">
                <a:moveTo>
                  <a:pt x="0" y="190500"/>
                </a:moveTo>
                <a:lnTo>
                  <a:pt x="5796" y="139876"/>
                </a:lnTo>
                <a:lnTo>
                  <a:pt x="22154" y="94375"/>
                </a:lnTo>
                <a:lnTo>
                  <a:pt x="47529" y="55816"/>
                </a:lnTo>
                <a:lnTo>
                  <a:pt x="80376" y="26020"/>
                </a:lnTo>
                <a:lnTo>
                  <a:pt x="119150" y="6808"/>
                </a:lnTo>
                <a:lnTo>
                  <a:pt x="162306" y="0"/>
                </a:lnTo>
                <a:lnTo>
                  <a:pt x="205461" y="6808"/>
                </a:lnTo>
                <a:lnTo>
                  <a:pt x="244235" y="26020"/>
                </a:lnTo>
                <a:lnTo>
                  <a:pt x="277082" y="55816"/>
                </a:lnTo>
                <a:lnTo>
                  <a:pt x="302457" y="94375"/>
                </a:lnTo>
                <a:lnTo>
                  <a:pt x="318815" y="139876"/>
                </a:lnTo>
                <a:lnTo>
                  <a:pt x="324612" y="190500"/>
                </a:lnTo>
                <a:lnTo>
                  <a:pt x="318815" y="241123"/>
                </a:lnTo>
                <a:lnTo>
                  <a:pt x="302457" y="286624"/>
                </a:lnTo>
                <a:lnTo>
                  <a:pt x="277082" y="325183"/>
                </a:lnTo>
                <a:lnTo>
                  <a:pt x="244235" y="354979"/>
                </a:lnTo>
                <a:lnTo>
                  <a:pt x="205461" y="374191"/>
                </a:lnTo>
                <a:lnTo>
                  <a:pt x="162306" y="381000"/>
                </a:lnTo>
                <a:lnTo>
                  <a:pt x="119150" y="374191"/>
                </a:lnTo>
                <a:lnTo>
                  <a:pt x="80376" y="354979"/>
                </a:lnTo>
                <a:lnTo>
                  <a:pt x="47529" y="325183"/>
                </a:lnTo>
                <a:lnTo>
                  <a:pt x="22154" y="286624"/>
                </a:lnTo>
                <a:lnTo>
                  <a:pt x="579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2" name="Google Shape;462;p30"/>
          <p:cNvSpPr txBox="1"/>
          <p:nvPr/>
        </p:nvSpPr>
        <p:spPr>
          <a:xfrm>
            <a:off x="2728976" y="1781047"/>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B</a:t>
            </a:r>
            <a:endParaRPr sz="1800" b="0" i="0" u="none" strike="noStrike" cap="none">
              <a:solidFill>
                <a:srgbClr val="000000"/>
              </a:solidFill>
              <a:latin typeface="Calibri"/>
              <a:ea typeface="Calibri"/>
              <a:cs typeface="Calibri"/>
              <a:sym typeface="Calibri"/>
            </a:endParaRPr>
          </a:p>
        </p:txBody>
      </p:sp>
      <p:sp>
        <p:nvSpPr>
          <p:cNvPr id="463" name="Google Shape;463;p30"/>
          <p:cNvSpPr/>
          <p:nvPr/>
        </p:nvSpPr>
        <p:spPr>
          <a:xfrm>
            <a:off x="5594603" y="3186683"/>
            <a:ext cx="325120" cy="381000"/>
          </a:xfrm>
          <a:custGeom>
            <a:avLst/>
            <a:gdLst/>
            <a:ahLst/>
            <a:cxnLst/>
            <a:rect l="l" t="t" r="r" b="b"/>
            <a:pathLst>
              <a:path w="325120" h="381000" extrusionOk="0">
                <a:moveTo>
                  <a:pt x="0" y="190500"/>
                </a:moveTo>
                <a:lnTo>
                  <a:pt x="5796" y="139876"/>
                </a:lnTo>
                <a:lnTo>
                  <a:pt x="22154" y="94375"/>
                </a:lnTo>
                <a:lnTo>
                  <a:pt x="47529" y="55816"/>
                </a:lnTo>
                <a:lnTo>
                  <a:pt x="80376" y="26020"/>
                </a:lnTo>
                <a:lnTo>
                  <a:pt x="119150" y="6808"/>
                </a:lnTo>
                <a:lnTo>
                  <a:pt x="162306" y="0"/>
                </a:lnTo>
                <a:lnTo>
                  <a:pt x="205461" y="6808"/>
                </a:lnTo>
                <a:lnTo>
                  <a:pt x="244235" y="26020"/>
                </a:lnTo>
                <a:lnTo>
                  <a:pt x="277082" y="55816"/>
                </a:lnTo>
                <a:lnTo>
                  <a:pt x="302457" y="94375"/>
                </a:lnTo>
                <a:lnTo>
                  <a:pt x="318815" y="139876"/>
                </a:lnTo>
                <a:lnTo>
                  <a:pt x="324612" y="190500"/>
                </a:lnTo>
                <a:lnTo>
                  <a:pt x="318815" y="241123"/>
                </a:lnTo>
                <a:lnTo>
                  <a:pt x="302457" y="286624"/>
                </a:lnTo>
                <a:lnTo>
                  <a:pt x="277082" y="325183"/>
                </a:lnTo>
                <a:lnTo>
                  <a:pt x="244235" y="354979"/>
                </a:lnTo>
                <a:lnTo>
                  <a:pt x="205461" y="374191"/>
                </a:lnTo>
                <a:lnTo>
                  <a:pt x="162306" y="381000"/>
                </a:lnTo>
                <a:lnTo>
                  <a:pt x="119150" y="374191"/>
                </a:lnTo>
                <a:lnTo>
                  <a:pt x="80376" y="354979"/>
                </a:lnTo>
                <a:lnTo>
                  <a:pt x="47529" y="325183"/>
                </a:lnTo>
                <a:lnTo>
                  <a:pt x="22154" y="286624"/>
                </a:lnTo>
                <a:lnTo>
                  <a:pt x="579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4" name="Google Shape;464;p30"/>
          <p:cNvSpPr txBox="1"/>
          <p:nvPr/>
        </p:nvSpPr>
        <p:spPr>
          <a:xfrm>
            <a:off x="5689472" y="3212972"/>
            <a:ext cx="1371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E</a:t>
            </a:r>
            <a:endParaRPr sz="1800" b="0" i="0" u="none" strike="noStrike" cap="none">
              <a:solidFill>
                <a:srgbClr val="000000"/>
              </a:solidFill>
              <a:latin typeface="Calibri"/>
              <a:ea typeface="Calibri"/>
              <a:cs typeface="Calibri"/>
              <a:sym typeface="Calibri"/>
            </a:endParaRPr>
          </a:p>
        </p:txBody>
      </p:sp>
      <p:sp>
        <p:nvSpPr>
          <p:cNvPr id="465" name="Google Shape;465;p30"/>
          <p:cNvSpPr/>
          <p:nvPr/>
        </p:nvSpPr>
        <p:spPr>
          <a:xfrm>
            <a:off x="995172" y="4244340"/>
            <a:ext cx="323215" cy="381000"/>
          </a:xfrm>
          <a:custGeom>
            <a:avLst/>
            <a:gdLst/>
            <a:ahLst/>
            <a:cxnLst/>
            <a:rect l="l" t="t" r="r" b="b"/>
            <a:pathLst>
              <a:path w="323215" h="381000" extrusionOk="0">
                <a:moveTo>
                  <a:pt x="0" y="190500"/>
                </a:moveTo>
                <a:lnTo>
                  <a:pt x="5770" y="139876"/>
                </a:lnTo>
                <a:lnTo>
                  <a:pt x="22055" y="94375"/>
                </a:lnTo>
                <a:lnTo>
                  <a:pt x="47315" y="55816"/>
                </a:lnTo>
                <a:lnTo>
                  <a:pt x="80009" y="26020"/>
                </a:lnTo>
                <a:lnTo>
                  <a:pt x="118599" y="6808"/>
                </a:lnTo>
                <a:lnTo>
                  <a:pt x="161544" y="0"/>
                </a:lnTo>
                <a:lnTo>
                  <a:pt x="204488" y="6808"/>
                </a:lnTo>
                <a:lnTo>
                  <a:pt x="243078" y="26020"/>
                </a:lnTo>
                <a:lnTo>
                  <a:pt x="275772" y="55816"/>
                </a:lnTo>
                <a:lnTo>
                  <a:pt x="301032" y="94375"/>
                </a:lnTo>
                <a:lnTo>
                  <a:pt x="317317" y="139876"/>
                </a:lnTo>
                <a:lnTo>
                  <a:pt x="323088" y="190500"/>
                </a:lnTo>
                <a:lnTo>
                  <a:pt x="317317" y="241123"/>
                </a:lnTo>
                <a:lnTo>
                  <a:pt x="301032" y="286624"/>
                </a:lnTo>
                <a:lnTo>
                  <a:pt x="275772" y="325183"/>
                </a:lnTo>
                <a:lnTo>
                  <a:pt x="243078" y="354979"/>
                </a:lnTo>
                <a:lnTo>
                  <a:pt x="204488" y="374191"/>
                </a:lnTo>
                <a:lnTo>
                  <a:pt x="161544" y="381000"/>
                </a:lnTo>
                <a:lnTo>
                  <a:pt x="118599" y="374191"/>
                </a:lnTo>
                <a:lnTo>
                  <a:pt x="80010" y="354979"/>
                </a:lnTo>
                <a:lnTo>
                  <a:pt x="47315" y="325183"/>
                </a:lnTo>
                <a:lnTo>
                  <a:pt x="22055" y="286624"/>
                </a:lnTo>
                <a:lnTo>
                  <a:pt x="5770"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6" name="Google Shape;466;p30"/>
          <p:cNvSpPr txBox="1"/>
          <p:nvPr/>
        </p:nvSpPr>
        <p:spPr>
          <a:xfrm>
            <a:off x="1092200" y="4270375"/>
            <a:ext cx="13081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F</a:t>
            </a:r>
            <a:endParaRPr sz="1800" b="0" i="0" u="none" strike="noStrike" cap="none">
              <a:solidFill>
                <a:srgbClr val="000000"/>
              </a:solidFill>
              <a:latin typeface="Calibri"/>
              <a:ea typeface="Calibri"/>
              <a:cs typeface="Calibri"/>
              <a:sym typeface="Calibri"/>
            </a:endParaRPr>
          </a:p>
        </p:txBody>
      </p:sp>
      <p:sp>
        <p:nvSpPr>
          <p:cNvPr id="467" name="Google Shape;467;p30"/>
          <p:cNvSpPr/>
          <p:nvPr/>
        </p:nvSpPr>
        <p:spPr>
          <a:xfrm>
            <a:off x="3585971" y="4323588"/>
            <a:ext cx="323215" cy="381000"/>
          </a:xfrm>
          <a:custGeom>
            <a:avLst/>
            <a:gdLst/>
            <a:ahLst/>
            <a:cxnLst/>
            <a:rect l="l" t="t" r="r" b="b"/>
            <a:pathLst>
              <a:path w="323214" h="381000" extrusionOk="0">
                <a:moveTo>
                  <a:pt x="0" y="190500"/>
                </a:moveTo>
                <a:lnTo>
                  <a:pt x="5766" y="139876"/>
                </a:lnTo>
                <a:lnTo>
                  <a:pt x="22041" y="94375"/>
                </a:lnTo>
                <a:lnTo>
                  <a:pt x="47291" y="55816"/>
                </a:lnTo>
                <a:lnTo>
                  <a:pt x="79981" y="26020"/>
                </a:lnTo>
                <a:lnTo>
                  <a:pt x="118577" y="6808"/>
                </a:lnTo>
                <a:lnTo>
                  <a:pt x="161543" y="0"/>
                </a:lnTo>
                <a:lnTo>
                  <a:pt x="204510" y="6808"/>
                </a:lnTo>
                <a:lnTo>
                  <a:pt x="243106" y="26020"/>
                </a:lnTo>
                <a:lnTo>
                  <a:pt x="275796" y="55816"/>
                </a:lnTo>
                <a:lnTo>
                  <a:pt x="301046" y="94375"/>
                </a:lnTo>
                <a:lnTo>
                  <a:pt x="317321" y="139876"/>
                </a:lnTo>
                <a:lnTo>
                  <a:pt x="323088" y="190500"/>
                </a:lnTo>
                <a:lnTo>
                  <a:pt x="317321" y="241123"/>
                </a:lnTo>
                <a:lnTo>
                  <a:pt x="301046" y="286624"/>
                </a:lnTo>
                <a:lnTo>
                  <a:pt x="275796" y="325183"/>
                </a:lnTo>
                <a:lnTo>
                  <a:pt x="243106" y="354979"/>
                </a:lnTo>
                <a:lnTo>
                  <a:pt x="204510" y="374191"/>
                </a:lnTo>
                <a:lnTo>
                  <a:pt x="161543" y="381000"/>
                </a:lnTo>
                <a:lnTo>
                  <a:pt x="118577" y="374191"/>
                </a:lnTo>
                <a:lnTo>
                  <a:pt x="79981" y="354979"/>
                </a:lnTo>
                <a:lnTo>
                  <a:pt x="47291" y="325183"/>
                </a:lnTo>
                <a:lnTo>
                  <a:pt x="22041" y="286624"/>
                </a:lnTo>
                <a:lnTo>
                  <a:pt x="576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8" name="Google Shape;468;p30"/>
          <p:cNvSpPr txBox="1"/>
          <p:nvPr/>
        </p:nvSpPr>
        <p:spPr>
          <a:xfrm>
            <a:off x="3662934" y="4349318"/>
            <a:ext cx="17018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a:t>
            </a:r>
            <a:endParaRPr sz="1800" b="0" i="0" u="none" strike="noStrike" cap="none">
              <a:solidFill>
                <a:srgbClr val="000000"/>
              </a:solidFill>
              <a:latin typeface="Calibri"/>
              <a:ea typeface="Calibri"/>
              <a:cs typeface="Calibri"/>
              <a:sym typeface="Calibri"/>
            </a:endParaRPr>
          </a:p>
        </p:txBody>
      </p:sp>
      <p:sp>
        <p:nvSpPr>
          <p:cNvPr id="469" name="Google Shape;469;p30"/>
          <p:cNvSpPr/>
          <p:nvPr/>
        </p:nvSpPr>
        <p:spPr>
          <a:xfrm>
            <a:off x="5696711" y="4337303"/>
            <a:ext cx="325120" cy="381000"/>
          </a:xfrm>
          <a:custGeom>
            <a:avLst/>
            <a:gdLst/>
            <a:ahLst/>
            <a:cxnLst/>
            <a:rect l="l" t="t" r="r" b="b"/>
            <a:pathLst>
              <a:path w="325120" h="381000" extrusionOk="0">
                <a:moveTo>
                  <a:pt x="0" y="190500"/>
                </a:moveTo>
                <a:lnTo>
                  <a:pt x="5796" y="139876"/>
                </a:lnTo>
                <a:lnTo>
                  <a:pt x="22154" y="94375"/>
                </a:lnTo>
                <a:lnTo>
                  <a:pt x="47529" y="55816"/>
                </a:lnTo>
                <a:lnTo>
                  <a:pt x="80376" y="26020"/>
                </a:lnTo>
                <a:lnTo>
                  <a:pt x="119150" y="6808"/>
                </a:lnTo>
                <a:lnTo>
                  <a:pt x="162305" y="0"/>
                </a:lnTo>
                <a:lnTo>
                  <a:pt x="205461" y="6808"/>
                </a:lnTo>
                <a:lnTo>
                  <a:pt x="244235" y="26020"/>
                </a:lnTo>
                <a:lnTo>
                  <a:pt x="277082" y="55816"/>
                </a:lnTo>
                <a:lnTo>
                  <a:pt x="302457" y="94375"/>
                </a:lnTo>
                <a:lnTo>
                  <a:pt x="318815" y="139876"/>
                </a:lnTo>
                <a:lnTo>
                  <a:pt x="324612" y="190500"/>
                </a:lnTo>
                <a:lnTo>
                  <a:pt x="318815" y="241123"/>
                </a:lnTo>
                <a:lnTo>
                  <a:pt x="302457" y="286624"/>
                </a:lnTo>
                <a:lnTo>
                  <a:pt x="277082" y="325183"/>
                </a:lnTo>
                <a:lnTo>
                  <a:pt x="244235" y="354979"/>
                </a:lnTo>
                <a:lnTo>
                  <a:pt x="205461" y="374191"/>
                </a:lnTo>
                <a:lnTo>
                  <a:pt x="162305" y="381000"/>
                </a:lnTo>
                <a:lnTo>
                  <a:pt x="119150" y="374191"/>
                </a:lnTo>
                <a:lnTo>
                  <a:pt x="80376" y="354979"/>
                </a:lnTo>
                <a:lnTo>
                  <a:pt x="47529" y="325183"/>
                </a:lnTo>
                <a:lnTo>
                  <a:pt x="22154" y="286624"/>
                </a:lnTo>
                <a:lnTo>
                  <a:pt x="579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0" name="Google Shape;470;p30"/>
          <p:cNvSpPr txBox="1"/>
          <p:nvPr/>
        </p:nvSpPr>
        <p:spPr>
          <a:xfrm>
            <a:off x="5775452" y="4363339"/>
            <a:ext cx="1682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H</a:t>
            </a:r>
            <a:endParaRPr sz="1800" b="0" i="0" u="none" strike="noStrike" cap="none">
              <a:solidFill>
                <a:srgbClr val="000000"/>
              </a:solidFill>
              <a:latin typeface="Calibri"/>
              <a:ea typeface="Calibri"/>
              <a:cs typeface="Calibri"/>
              <a:sym typeface="Calibri"/>
            </a:endParaRPr>
          </a:p>
        </p:txBody>
      </p:sp>
      <p:sp>
        <p:nvSpPr>
          <p:cNvPr id="471" name="Google Shape;471;p30"/>
          <p:cNvSpPr/>
          <p:nvPr/>
        </p:nvSpPr>
        <p:spPr>
          <a:xfrm>
            <a:off x="1153667" y="1912620"/>
            <a:ext cx="4705985" cy="2615565"/>
          </a:xfrm>
          <a:custGeom>
            <a:avLst/>
            <a:gdLst/>
            <a:ahLst/>
            <a:cxnLst/>
            <a:rect l="l" t="t" r="r" b="b"/>
            <a:pathLst>
              <a:path w="4705985" h="2615565" extrusionOk="0">
                <a:moveTo>
                  <a:pt x="163068" y="958722"/>
                </a:moveTo>
                <a:lnTo>
                  <a:pt x="1488439" y="33527"/>
                </a:lnTo>
              </a:path>
              <a:path w="4705985" h="2615565" extrusionOk="0">
                <a:moveTo>
                  <a:pt x="1812036" y="33654"/>
                </a:moveTo>
                <a:lnTo>
                  <a:pt x="4419346" y="0"/>
                </a:lnTo>
              </a:path>
              <a:path w="4705985" h="2615565" extrusionOk="0">
                <a:moveTo>
                  <a:pt x="4581144" y="190500"/>
                </a:moveTo>
                <a:lnTo>
                  <a:pt x="4603877" y="1274826"/>
                </a:lnTo>
              </a:path>
              <a:path w="4705985" h="2615565" extrusionOk="0">
                <a:moveTo>
                  <a:pt x="4623816" y="1636776"/>
                </a:moveTo>
                <a:lnTo>
                  <a:pt x="4705477" y="2423667"/>
                </a:lnTo>
              </a:path>
              <a:path w="4705985" h="2615565" extrusionOk="0">
                <a:moveTo>
                  <a:pt x="2755392" y="2601467"/>
                </a:moveTo>
                <a:lnTo>
                  <a:pt x="4543044" y="2615056"/>
                </a:lnTo>
              </a:path>
              <a:path w="4705985" h="2615565" extrusionOk="0">
                <a:moveTo>
                  <a:pt x="2593847" y="2410586"/>
                </a:moveTo>
                <a:lnTo>
                  <a:pt x="4603750" y="1655064"/>
                </a:lnTo>
              </a:path>
              <a:path w="4705985" h="2615565" extrusionOk="0">
                <a:moveTo>
                  <a:pt x="2497835" y="1583435"/>
                </a:moveTo>
                <a:lnTo>
                  <a:pt x="2593340" y="2411348"/>
                </a:lnTo>
              </a:path>
              <a:path w="4705985" h="2615565" extrusionOk="0">
                <a:moveTo>
                  <a:pt x="3047" y="2331973"/>
                </a:moveTo>
                <a:lnTo>
                  <a:pt x="2497709" y="1583435"/>
                </a:lnTo>
              </a:path>
              <a:path w="4705985" h="2615565" extrusionOk="0">
                <a:moveTo>
                  <a:pt x="164591" y="2522219"/>
                </a:moveTo>
                <a:lnTo>
                  <a:pt x="2430907" y="2601594"/>
                </a:lnTo>
              </a:path>
              <a:path w="4705985" h="2615565" extrusionOk="0">
                <a:moveTo>
                  <a:pt x="0" y="1149095"/>
                </a:moveTo>
                <a:lnTo>
                  <a:pt x="2984" y="2331719"/>
                </a:lnTo>
              </a:path>
              <a:path w="4705985" h="2615565" extrusionOk="0">
                <a:moveTo>
                  <a:pt x="163068" y="958595"/>
                </a:moveTo>
                <a:lnTo>
                  <a:pt x="2498724" y="1202181"/>
                </a:lnTo>
              </a:path>
              <a:path w="4705985" h="2615565" extrusionOk="0">
                <a:moveTo>
                  <a:pt x="1648968" y="224027"/>
                </a:moveTo>
                <a:lnTo>
                  <a:pt x="2497328" y="1202308"/>
                </a:lnTo>
              </a:path>
              <a:path w="4705985" h="2615565" extrusionOk="0">
                <a:moveTo>
                  <a:pt x="1648968" y="224027"/>
                </a:moveTo>
                <a:lnTo>
                  <a:pt x="4602733" y="1274699"/>
                </a:lnTo>
              </a:path>
              <a:path w="4705985" h="2615565" extrusionOk="0">
                <a:moveTo>
                  <a:pt x="2497835" y="1202435"/>
                </a:moveTo>
                <a:lnTo>
                  <a:pt x="4580635" y="190500"/>
                </a:lnTo>
              </a:path>
              <a:path w="4705985" h="2615565" extrusionOk="0">
                <a:moveTo>
                  <a:pt x="2659380" y="1392935"/>
                </a:moveTo>
                <a:lnTo>
                  <a:pt x="4440935" y="1465326"/>
                </a:lnTo>
              </a:path>
              <a:path w="4705985" h="2615565" extrusionOk="0">
                <a:moveTo>
                  <a:pt x="2612135" y="1527047"/>
                </a:moveTo>
                <a:lnTo>
                  <a:pt x="4590287" y="2480055"/>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2" name="Google Shape;472;p30"/>
          <p:cNvSpPr txBox="1"/>
          <p:nvPr/>
        </p:nvSpPr>
        <p:spPr>
          <a:xfrm>
            <a:off x="1575308" y="2081910"/>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473" name="Google Shape;473;p30"/>
          <p:cNvSpPr txBox="1"/>
          <p:nvPr/>
        </p:nvSpPr>
        <p:spPr>
          <a:xfrm>
            <a:off x="4208145" y="1720341"/>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14</a:t>
            </a:r>
            <a:endParaRPr sz="1800" b="0" i="0" u="none" strike="noStrike" cap="none">
              <a:solidFill>
                <a:srgbClr val="000000"/>
              </a:solidFill>
              <a:latin typeface="Calibri"/>
              <a:ea typeface="Calibri"/>
              <a:cs typeface="Calibri"/>
              <a:sym typeface="Calibri"/>
            </a:endParaRPr>
          </a:p>
        </p:txBody>
      </p:sp>
      <p:sp>
        <p:nvSpPr>
          <p:cNvPr id="474" name="Google Shape;474;p30"/>
          <p:cNvSpPr txBox="1"/>
          <p:nvPr/>
        </p:nvSpPr>
        <p:spPr>
          <a:xfrm>
            <a:off x="5872098" y="2342210"/>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11</a:t>
            </a:r>
            <a:endParaRPr sz="1800" b="0" i="0" u="none" strike="noStrike" cap="none">
              <a:solidFill>
                <a:srgbClr val="000000"/>
              </a:solidFill>
              <a:latin typeface="Calibri"/>
              <a:ea typeface="Calibri"/>
              <a:cs typeface="Calibri"/>
              <a:sym typeface="Calibri"/>
            </a:endParaRPr>
          </a:p>
        </p:txBody>
      </p:sp>
      <p:sp>
        <p:nvSpPr>
          <p:cNvPr id="475" name="Google Shape;475;p30"/>
          <p:cNvSpPr txBox="1"/>
          <p:nvPr/>
        </p:nvSpPr>
        <p:spPr>
          <a:xfrm>
            <a:off x="3315970" y="2069338"/>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22</a:t>
            </a:r>
            <a:endParaRPr sz="1800" b="0" i="0" u="none" strike="noStrike" cap="none">
              <a:solidFill>
                <a:srgbClr val="000000"/>
              </a:solidFill>
              <a:latin typeface="Calibri"/>
              <a:ea typeface="Calibri"/>
              <a:cs typeface="Calibri"/>
              <a:sym typeface="Calibri"/>
            </a:endParaRPr>
          </a:p>
        </p:txBody>
      </p:sp>
      <p:sp>
        <p:nvSpPr>
          <p:cNvPr id="476" name="Google Shape;476;p30"/>
          <p:cNvSpPr txBox="1"/>
          <p:nvPr/>
        </p:nvSpPr>
        <p:spPr>
          <a:xfrm>
            <a:off x="4965572" y="2041093"/>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26</a:t>
            </a:r>
            <a:endParaRPr sz="1800" b="0" i="0" u="none" strike="noStrike" cap="none">
              <a:solidFill>
                <a:srgbClr val="000000"/>
              </a:solidFill>
              <a:latin typeface="Calibri"/>
              <a:ea typeface="Calibri"/>
              <a:cs typeface="Calibri"/>
              <a:sym typeface="Calibri"/>
            </a:endParaRPr>
          </a:p>
        </p:txBody>
      </p:sp>
      <p:sp>
        <p:nvSpPr>
          <p:cNvPr id="477" name="Google Shape;477;p30"/>
          <p:cNvSpPr txBox="1"/>
          <p:nvPr/>
        </p:nvSpPr>
        <p:spPr>
          <a:xfrm>
            <a:off x="4870450" y="3126104"/>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3</a:t>
            </a:r>
            <a:endParaRPr sz="1800" b="0" i="0" u="none" strike="noStrike" cap="none">
              <a:solidFill>
                <a:srgbClr val="000000"/>
              </a:solidFill>
              <a:latin typeface="Calibri"/>
              <a:ea typeface="Calibri"/>
              <a:cs typeface="Calibri"/>
              <a:sym typeface="Calibri"/>
            </a:endParaRPr>
          </a:p>
        </p:txBody>
      </p:sp>
      <p:sp>
        <p:nvSpPr>
          <p:cNvPr id="478" name="Google Shape;478;p30"/>
          <p:cNvSpPr txBox="1"/>
          <p:nvPr/>
        </p:nvSpPr>
        <p:spPr>
          <a:xfrm>
            <a:off x="2955798" y="245033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sp>
        <p:nvSpPr>
          <p:cNvPr id="479" name="Google Shape;479;p30"/>
          <p:cNvSpPr txBox="1"/>
          <p:nvPr/>
        </p:nvSpPr>
        <p:spPr>
          <a:xfrm>
            <a:off x="2034032" y="25878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480" name="Google Shape;480;p30"/>
          <p:cNvSpPr txBox="1"/>
          <p:nvPr/>
        </p:nvSpPr>
        <p:spPr>
          <a:xfrm>
            <a:off x="799287" y="3323590"/>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sp>
        <p:nvSpPr>
          <p:cNvPr id="481" name="Google Shape;481;p30"/>
          <p:cNvSpPr txBox="1"/>
          <p:nvPr/>
        </p:nvSpPr>
        <p:spPr>
          <a:xfrm>
            <a:off x="2126995" y="3649726"/>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16</a:t>
            </a:r>
            <a:endParaRPr sz="1800" b="0" i="0" u="none" strike="noStrike" cap="none">
              <a:solidFill>
                <a:srgbClr val="000000"/>
              </a:solidFill>
              <a:latin typeface="Calibri"/>
              <a:ea typeface="Calibri"/>
              <a:cs typeface="Calibri"/>
              <a:sym typeface="Calibri"/>
            </a:endParaRPr>
          </a:p>
        </p:txBody>
      </p:sp>
      <p:sp>
        <p:nvSpPr>
          <p:cNvPr id="482" name="Google Shape;482;p30"/>
          <p:cNvSpPr txBox="1"/>
          <p:nvPr/>
        </p:nvSpPr>
        <p:spPr>
          <a:xfrm>
            <a:off x="1666494" y="4546219"/>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10</a:t>
            </a:r>
            <a:endParaRPr sz="1800" b="0" i="0" u="none" strike="noStrike" cap="none">
              <a:solidFill>
                <a:srgbClr val="000000"/>
              </a:solidFill>
              <a:latin typeface="Calibri"/>
              <a:ea typeface="Calibri"/>
              <a:cs typeface="Calibri"/>
              <a:sym typeface="Calibri"/>
            </a:endParaRPr>
          </a:p>
        </p:txBody>
      </p:sp>
      <p:sp>
        <p:nvSpPr>
          <p:cNvPr id="483" name="Google Shape;483;p30"/>
          <p:cNvSpPr txBox="1"/>
          <p:nvPr/>
        </p:nvSpPr>
        <p:spPr>
          <a:xfrm>
            <a:off x="4575175" y="4625720"/>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27</a:t>
            </a:r>
            <a:endParaRPr sz="1800" b="0" i="0" u="none" strike="noStrike" cap="none">
              <a:solidFill>
                <a:srgbClr val="000000"/>
              </a:solidFill>
              <a:latin typeface="Calibri"/>
              <a:ea typeface="Calibri"/>
              <a:cs typeface="Calibri"/>
              <a:sym typeface="Calibri"/>
            </a:endParaRPr>
          </a:p>
        </p:txBody>
      </p:sp>
      <p:sp>
        <p:nvSpPr>
          <p:cNvPr id="484" name="Google Shape;484;p30"/>
          <p:cNvSpPr txBox="1"/>
          <p:nvPr/>
        </p:nvSpPr>
        <p:spPr>
          <a:xfrm>
            <a:off x="5998590" y="3818585"/>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20</a:t>
            </a:r>
            <a:endParaRPr sz="1800" b="0" i="0" u="none" strike="noStrike" cap="none">
              <a:solidFill>
                <a:srgbClr val="000000"/>
              </a:solidFill>
              <a:latin typeface="Calibri"/>
              <a:ea typeface="Calibri"/>
              <a:cs typeface="Calibri"/>
              <a:sym typeface="Calibri"/>
            </a:endParaRPr>
          </a:p>
        </p:txBody>
      </p:sp>
      <p:sp>
        <p:nvSpPr>
          <p:cNvPr id="485" name="Google Shape;485;p30"/>
          <p:cNvSpPr txBox="1"/>
          <p:nvPr/>
        </p:nvSpPr>
        <p:spPr>
          <a:xfrm>
            <a:off x="4384675" y="3481196"/>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28</a:t>
            </a:r>
            <a:endParaRPr sz="1800" b="0" i="0" u="none" strike="noStrike" cap="none">
              <a:solidFill>
                <a:srgbClr val="000000"/>
              </a:solidFill>
              <a:latin typeface="Calibri"/>
              <a:ea typeface="Calibri"/>
              <a:cs typeface="Calibri"/>
              <a:sym typeface="Calibri"/>
            </a:endParaRPr>
          </a:p>
        </p:txBody>
      </p:sp>
      <p:sp>
        <p:nvSpPr>
          <p:cNvPr id="486" name="Google Shape;486;p30"/>
          <p:cNvSpPr txBox="1"/>
          <p:nvPr/>
        </p:nvSpPr>
        <p:spPr>
          <a:xfrm>
            <a:off x="3953002" y="3913123"/>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25</a:t>
            </a:r>
            <a:endParaRPr sz="1800" b="0" i="0" u="none" strike="noStrike" cap="none">
              <a:solidFill>
                <a:srgbClr val="000000"/>
              </a:solidFill>
              <a:latin typeface="Calibri"/>
              <a:ea typeface="Calibri"/>
              <a:cs typeface="Calibri"/>
              <a:sym typeface="Calibri"/>
            </a:endParaRPr>
          </a:p>
        </p:txBody>
      </p:sp>
      <p:sp>
        <p:nvSpPr>
          <p:cNvPr id="487" name="Google Shape;487;p30"/>
          <p:cNvSpPr txBox="1"/>
          <p:nvPr/>
        </p:nvSpPr>
        <p:spPr>
          <a:xfrm>
            <a:off x="3550158" y="372262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5</a:t>
            </a:r>
            <a:endParaRPr sz="1800" b="0" i="0" u="none" strike="noStrike" cap="none">
              <a:solidFill>
                <a:srgbClr val="000000"/>
              </a:solidFill>
              <a:latin typeface="Calibri"/>
              <a:ea typeface="Calibri"/>
              <a:cs typeface="Calibri"/>
              <a:sym typeface="Calibri"/>
            </a:endParaRPr>
          </a:p>
        </p:txBody>
      </p:sp>
      <p:pic>
        <p:nvPicPr>
          <p:cNvPr id="488" name="Google Shape;488;p30"/>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492"/>
        <p:cNvGrpSpPr/>
        <p:nvPr/>
      </p:nvGrpSpPr>
      <p:grpSpPr>
        <a:xfrm>
          <a:off x="0" y="0"/>
          <a:ext cx="0" cy="0"/>
          <a:chOff x="0" y="0"/>
          <a:chExt cx="0" cy="0"/>
        </a:xfrm>
      </p:grpSpPr>
      <p:sp>
        <p:nvSpPr>
          <p:cNvPr id="493" name="Google Shape;493;p31"/>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Applications and Combinatorics  </a:t>
            </a:r>
            <a:r>
              <a:rPr lang="en-US" sz="2400"/>
              <a:t>Minimum Spanning Tree</a:t>
            </a:r>
            <a:endParaRPr sz="2400"/>
          </a:p>
        </p:txBody>
      </p:sp>
      <p:sp>
        <p:nvSpPr>
          <p:cNvPr id="494" name="Google Shape;494;p31"/>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95" name="Google Shape;495;p31"/>
          <p:cNvPicPr preferRelativeResize="0"/>
          <p:nvPr/>
        </p:nvPicPr>
        <p:blipFill rotWithShape="1">
          <a:blip r:embed="rId3">
            <a:alphaModFix/>
          </a:blip>
          <a:srcRect/>
          <a:stretch/>
        </p:blipFill>
        <p:spPr>
          <a:xfrm>
            <a:off x="152400" y="1488947"/>
            <a:ext cx="8879081" cy="5216652"/>
          </a:xfrm>
          <a:prstGeom prst="rect">
            <a:avLst/>
          </a:prstGeom>
          <a:noFill/>
          <a:ln>
            <a:noFill/>
          </a:ln>
        </p:spPr>
      </p:pic>
      <p:pic>
        <p:nvPicPr>
          <p:cNvPr id="496" name="Google Shape;496;p31"/>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500"/>
        <p:cNvGrpSpPr/>
        <p:nvPr/>
      </p:nvGrpSpPr>
      <p:grpSpPr>
        <a:xfrm>
          <a:off x="0" y="0"/>
          <a:ext cx="0" cy="0"/>
          <a:chOff x="0" y="0"/>
          <a:chExt cx="0" cy="0"/>
        </a:xfrm>
      </p:grpSpPr>
      <p:sp>
        <p:nvSpPr>
          <p:cNvPr id="501" name="Google Shape;501;p32"/>
          <p:cNvSpPr/>
          <p:nvPr/>
        </p:nvSpPr>
        <p:spPr>
          <a:xfrm>
            <a:off x="5449061" y="2888742"/>
            <a:ext cx="4581525" cy="0"/>
          </a:xfrm>
          <a:custGeom>
            <a:avLst/>
            <a:gdLst/>
            <a:ahLst/>
            <a:cxnLst/>
            <a:rect l="l" t="t" r="r" b="b"/>
            <a:pathLst>
              <a:path w="4581525" h="120000" extrusionOk="0">
                <a:moveTo>
                  <a:pt x="0" y="0"/>
                </a:moveTo>
                <a:lnTo>
                  <a:pt x="4581397" y="0"/>
                </a:lnTo>
              </a:path>
            </a:pathLst>
          </a:custGeom>
          <a:noFill/>
          <a:ln w="381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2" name="Google Shape;502;p32"/>
          <p:cNvSpPr txBox="1"/>
          <p:nvPr/>
        </p:nvSpPr>
        <p:spPr>
          <a:xfrm>
            <a:off x="5527675" y="3110484"/>
            <a:ext cx="5909310" cy="1344930"/>
          </a:xfrm>
          <a:prstGeom prst="rect">
            <a:avLst/>
          </a:prstGeom>
          <a:noFill/>
          <a:ln>
            <a:noFill/>
          </a:ln>
        </p:spPr>
        <p:txBody>
          <a:bodyPr spcFirstLastPara="1" wrap="square" lIns="0" tIns="4445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IN" sz="2400" b="1" dirty="0" err="1">
                <a:latin typeface="Calibri"/>
                <a:ea typeface="Calibri"/>
                <a:cs typeface="Calibri"/>
                <a:sym typeface="Calibri"/>
              </a:rPr>
              <a:t>Dr.</a:t>
            </a:r>
            <a:r>
              <a:rPr lang="en-IN" sz="2400" b="1" dirty="0">
                <a:latin typeface="Calibri"/>
                <a:ea typeface="Calibri"/>
                <a:cs typeface="Calibri"/>
                <a:sym typeface="Calibri"/>
              </a:rPr>
              <a:t>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250"/>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Department of Computer Science &amp;Engineering</a:t>
            </a:r>
            <a:endParaRPr sz="2400" b="0" i="0" u="none" strike="noStrike" cap="none" dirty="0">
              <a:solidFill>
                <a:srgbClr val="000000"/>
              </a:solidFill>
              <a:latin typeface="Calibri"/>
              <a:ea typeface="Calibri"/>
              <a:cs typeface="Calibri"/>
              <a:sym typeface="Calibri"/>
            </a:endParaRPr>
          </a:p>
          <a:p>
            <a:pPr marL="24765" marR="0" lvl="0" indent="0" algn="l" rtl="0">
              <a:lnSpc>
                <a:spcPct val="100000"/>
              </a:lnSpc>
              <a:spcBef>
                <a:spcPts val="1245"/>
              </a:spcBef>
              <a:spcAft>
                <a:spcPts val="0"/>
              </a:spcAft>
              <a:buClr>
                <a:srgbClr val="000000"/>
              </a:buClr>
              <a:buSzPts val="2400"/>
              <a:buFont typeface="Arial"/>
              <a:buNone/>
            </a:pPr>
            <a:r>
              <a:rPr lang="en-US" sz="2400" b="1" i="0" u="sng" strike="noStrike" cap="none" dirty="0">
                <a:solidFill>
                  <a:schemeClr val="hlink"/>
                </a:solidFill>
                <a:latin typeface="Calibri"/>
                <a:ea typeface="Calibri"/>
                <a:cs typeface="Calibri"/>
                <a:sym typeface="Calibri"/>
                <a:hlinkClick r:id="rId3"/>
              </a:rPr>
              <a:t>artiarya@pes.edu</a:t>
            </a:r>
            <a:endParaRPr sz="2400" b="0" i="0" u="none" strike="noStrike" cap="none" dirty="0">
              <a:solidFill>
                <a:srgbClr val="000000"/>
              </a:solidFill>
              <a:latin typeface="Calibri"/>
              <a:ea typeface="Calibri"/>
              <a:cs typeface="Calibri"/>
              <a:sym typeface="Calibri"/>
            </a:endParaRPr>
          </a:p>
        </p:txBody>
      </p:sp>
      <p:sp>
        <p:nvSpPr>
          <p:cNvPr id="503" name="Google Shape;503;p32"/>
          <p:cNvSpPr/>
          <p:nvPr/>
        </p:nvSpPr>
        <p:spPr>
          <a:xfrm>
            <a:off x="10765536" y="348995"/>
            <a:ext cx="1066800" cy="1079500"/>
          </a:xfrm>
          <a:custGeom>
            <a:avLst/>
            <a:gdLst/>
            <a:ahLst/>
            <a:cxnLst/>
            <a:rect l="l" t="t" r="r" b="b"/>
            <a:pathLst>
              <a:path w="1066800" h="1079500" extrusionOk="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4" name="Google Shape;504;p32"/>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5" name="Google Shape;505;p32"/>
          <p:cNvSpPr txBox="1">
            <a:spLocks noGrp="1"/>
          </p:cNvSpPr>
          <p:nvPr>
            <p:ph type="title"/>
          </p:nvPr>
        </p:nvSpPr>
        <p:spPr>
          <a:xfrm>
            <a:off x="4361180" y="2054097"/>
            <a:ext cx="4792056" cy="574039"/>
          </a:xfrm>
          <a:prstGeom prst="rect">
            <a:avLst/>
          </a:prstGeom>
          <a:noFill/>
          <a:ln>
            <a:noFill/>
          </a:ln>
        </p:spPr>
        <p:txBody>
          <a:bodyPr spcFirstLastPara="1" wrap="square" lIns="0" tIns="12700" rIns="0" bIns="0" anchor="t" anchorCtr="0">
            <a:spAutoFit/>
          </a:bodyPr>
          <a:lstStyle/>
          <a:p>
            <a:pPr marL="1179195" lvl="0" indent="0" algn="l" rtl="0">
              <a:lnSpc>
                <a:spcPct val="100000"/>
              </a:lnSpc>
              <a:spcBef>
                <a:spcPts val="0"/>
              </a:spcBef>
              <a:spcAft>
                <a:spcPts val="0"/>
              </a:spcAft>
              <a:buSzPts val="1400"/>
              <a:buNone/>
            </a:pPr>
            <a:r>
              <a:rPr lang="en-US" dirty="0"/>
              <a:t>THANK YOU</a:t>
            </a:r>
            <a:endParaRPr dirty="0"/>
          </a:p>
        </p:txBody>
      </p:sp>
      <p:pic>
        <p:nvPicPr>
          <p:cNvPr id="506" name="Google Shape;506;p32"/>
          <p:cNvPicPr preferRelativeResize="0"/>
          <p:nvPr/>
        </p:nvPicPr>
        <p:blipFill rotWithShape="1">
          <a:blip r:embed="rId4">
            <a:alphaModFix/>
          </a:blip>
          <a:srcRect/>
          <a:stretch/>
        </p:blipFill>
        <p:spPr>
          <a:xfrm>
            <a:off x="1887543" y="1533784"/>
            <a:ext cx="2238671" cy="3667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276127" y="275518"/>
            <a:ext cx="10206816" cy="3720875"/>
          </a:xfrm>
          <a:prstGeom prst="rect">
            <a:avLst/>
          </a:prstGeom>
          <a:noFill/>
          <a:ln>
            <a:noFill/>
          </a:ln>
        </p:spPr>
        <p:txBody>
          <a:bodyPr spcFirstLastPara="1" wrap="square" lIns="0" tIns="12050" rIns="0" bIns="0" anchor="t" anchorCtr="0">
            <a:spAutoFit/>
          </a:bodyPr>
          <a:lstStyle/>
          <a:p>
            <a:pPr marL="165100" marR="5440680" lvl="0" indent="20953" algn="l" rtl="0">
              <a:lnSpc>
                <a:spcPct val="109300"/>
              </a:lnSpc>
              <a:spcBef>
                <a:spcPts val="0"/>
              </a:spcBef>
              <a:spcAft>
                <a:spcPts val="0"/>
              </a:spcAft>
              <a:buClr>
                <a:srgbClr val="000000"/>
              </a:buClr>
              <a:buSzPts val="2400"/>
              <a:buFont typeface="Arial"/>
              <a:buNone/>
            </a:pPr>
            <a:r>
              <a:rPr lang="en-US" sz="2400" b="1" i="0" u="none" strike="noStrike" cap="none" dirty="0">
                <a:solidFill>
                  <a:srgbClr val="2E5496"/>
                </a:solidFill>
                <a:latin typeface="Calibri"/>
                <a:ea typeface="Calibri"/>
                <a:cs typeface="Calibri"/>
                <a:sym typeface="Calibri"/>
              </a:rPr>
              <a:t>Graph Theory</a:t>
            </a:r>
            <a:r>
              <a:rPr lang="en-US" sz="2400" b="1" dirty="0">
                <a:solidFill>
                  <a:srgbClr val="2E5496"/>
                </a:solidFill>
                <a:latin typeface="Calibri"/>
                <a:ea typeface="Calibri"/>
                <a:cs typeface="Calibri"/>
                <a:sym typeface="Calibri"/>
              </a:rPr>
              <a:t> and its </a:t>
            </a:r>
            <a:r>
              <a:rPr lang="en-US" sz="2400" b="1" i="0" u="none" strike="noStrike" cap="none" dirty="0">
                <a:solidFill>
                  <a:srgbClr val="2E5496"/>
                </a:solidFill>
                <a:latin typeface="Calibri"/>
                <a:ea typeface="Calibri"/>
                <a:cs typeface="Calibri"/>
                <a:sym typeface="Calibri"/>
              </a:rPr>
              <a:t>Applications </a:t>
            </a:r>
          </a:p>
          <a:p>
            <a:pPr marL="165100" marR="5440680" lvl="0" indent="20953" algn="l" rtl="0">
              <a:lnSpc>
                <a:spcPct val="109300"/>
              </a:lnSpc>
              <a:spcBef>
                <a:spcPts val="0"/>
              </a:spcBef>
              <a:spcAft>
                <a:spcPts val="0"/>
              </a:spcAft>
              <a:buClr>
                <a:srgbClr val="000000"/>
              </a:buClr>
              <a:buSzPts val="2400"/>
              <a:buFont typeface="Arial"/>
              <a:buNone/>
            </a:pPr>
            <a:r>
              <a:rPr lang="en-US" sz="2400" b="1" i="0" u="none" strike="noStrike" cap="none" dirty="0">
                <a:solidFill>
                  <a:srgbClr val="C55A11"/>
                </a:solidFill>
                <a:latin typeface="Calibri"/>
                <a:ea typeface="Calibri"/>
                <a:cs typeface="Calibri"/>
                <a:sym typeface="Calibri"/>
              </a:rPr>
              <a:t>Some Properties of Trees</a:t>
            </a:r>
            <a:endParaRPr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30"/>
              </a:spcBef>
              <a:spcAft>
                <a:spcPts val="0"/>
              </a:spcAft>
              <a:buClr>
                <a:srgbClr val="000000"/>
              </a:buClr>
              <a:buSzPts val="3350"/>
              <a:buFont typeface="Arial"/>
              <a:buNone/>
            </a:pPr>
            <a:endParaRPr sz="335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Theorem</a:t>
            </a:r>
            <a:endParaRPr sz="2400" b="0" i="0" u="none" strike="noStrike" cap="none" dirty="0">
              <a:solidFill>
                <a:schemeClr val="tx1"/>
              </a:solidFill>
              <a:latin typeface="Calibri"/>
              <a:ea typeface="Calibri"/>
              <a:cs typeface="Calibri"/>
              <a:sym typeface="Calibri"/>
            </a:endParaRPr>
          </a:p>
          <a:p>
            <a:pPr marL="12700" marR="5080" lvl="0" indent="0" algn="l" rtl="0">
              <a:lnSpc>
                <a:spcPct val="107916"/>
              </a:lnSpc>
              <a:spcBef>
                <a:spcPts val="105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If a and b are distinct vertices in a Tree T(V,E); then there is a unique path that connects  these vertices</a:t>
            </a:r>
          </a:p>
          <a:p>
            <a:pPr marL="12700" marR="5080" lvl="0" indent="0" algn="l" rtl="0">
              <a:lnSpc>
                <a:spcPct val="107916"/>
              </a:lnSpc>
              <a:spcBef>
                <a:spcPts val="1050"/>
              </a:spcBef>
              <a:spcAft>
                <a:spcPts val="0"/>
              </a:spcAft>
              <a:buClr>
                <a:srgbClr val="000000"/>
              </a:buClr>
              <a:buSzPts val="2400"/>
              <a:buFont typeface="Arial"/>
              <a:buNone/>
            </a:pPr>
            <a:r>
              <a:rPr lang="en-US" sz="2400" dirty="0">
                <a:solidFill>
                  <a:schemeClr val="tx1"/>
                </a:solidFill>
                <a:latin typeface="Calibri"/>
                <a:ea typeface="Calibri"/>
                <a:cs typeface="Calibri"/>
                <a:sym typeface="Calibri"/>
              </a:rPr>
              <a:t>OR</a:t>
            </a:r>
          </a:p>
          <a:p>
            <a:pPr marL="12700" marR="5080" lvl="0" indent="0" algn="l" rtl="0">
              <a:lnSpc>
                <a:spcPct val="107916"/>
              </a:lnSpc>
              <a:spcBef>
                <a:spcPts val="105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There is one and only one path between every pair of vertices in a tree.</a:t>
            </a:r>
            <a:endParaRPr sz="2400" b="0" i="0" u="none" strike="noStrike" cap="none" dirty="0">
              <a:solidFill>
                <a:schemeClr val="tx1"/>
              </a:solidFill>
              <a:latin typeface="Calibri"/>
              <a:ea typeface="Calibri"/>
              <a:cs typeface="Calibri"/>
              <a:sym typeface="Calibri"/>
            </a:endParaRPr>
          </a:p>
        </p:txBody>
      </p:sp>
      <p:pic>
        <p:nvPicPr>
          <p:cNvPr id="124" name="Google Shape;124;p5"/>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66577BF-FD38-449D-6B6E-F7F1221B845B}"/>
                  </a:ext>
                </a:extLst>
              </p14:cNvPr>
              <p14:cNvContentPartPr/>
              <p14:nvPr/>
            </p14:nvContentPartPr>
            <p14:xfrm>
              <a:off x="142560" y="257760"/>
              <a:ext cx="11664720" cy="6489360"/>
            </p14:xfrm>
          </p:contentPart>
        </mc:Choice>
        <mc:Fallback xmlns="">
          <p:pic>
            <p:nvPicPr>
              <p:cNvPr id="2" name="Ink 1">
                <a:extLst>
                  <a:ext uri="{FF2B5EF4-FFF2-40B4-BE49-F238E27FC236}">
                    <a16:creationId xmlns:a16="http://schemas.microsoft.com/office/drawing/2014/main" id="{666577BF-FD38-449D-6B6E-F7F1221B845B}"/>
                  </a:ext>
                </a:extLst>
              </p:cNvPr>
              <p:cNvPicPr/>
              <p:nvPr/>
            </p:nvPicPr>
            <p:blipFill>
              <a:blip r:embed="rId5"/>
              <a:stretch>
                <a:fillRect/>
              </a:stretch>
            </p:blipFill>
            <p:spPr>
              <a:xfrm>
                <a:off x="133200" y="248400"/>
                <a:ext cx="11683440" cy="65080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77FA07C-05BF-1130-58AA-2EEC45C0A62F}"/>
                  </a:ext>
                </a:extLst>
              </p14:cNvPr>
              <p14:cNvContentPartPr/>
              <p14:nvPr/>
            </p14:nvContentPartPr>
            <p14:xfrm>
              <a:off x="1279080" y="1209240"/>
              <a:ext cx="10055520" cy="2648880"/>
            </p14:xfrm>
          </p:contentPart>
        </mc:Choice>
        <mc:Fallback xmlns="">
          <p:pic>
            <p:nvPicPr>
              <p:cNvPr id="2" name="Ink 1">
                <a:extLst>
                  <a:ext uri="{FF2B5EF4-FFF2-40B4-BE49-F238E27FC236}">
                    <a16:creationId xmlns:a16="http://schemas.microsoft.com/office/drawing/2014/main" id="{D77FA07C-05BF-1130-58AA-2EEC45C0A62F}"/>
                  </a:ext>
                </a:extLst>
              </p:cNvPr>
              <p:cNvPicPr/>
              <p:nvPr/>
            </p:nvPicPr>
            <p:blipFill>
              <a:blip r:embed="rId3"/>
              <a:stretch>
                <a:fillRect/>
              </a:stretch>
            </p:blipFill>
            <p:spPr>
              <a:xfrm>
                <a:off x="1269720" y="1199880"/>
                <a:ext cx="10074240" cy="2667600"/>
              </a:xfrm>
              <a:prstGeom prst="rect">
                <a:avLst/>
              </a:prstGeom>
            </p:spPr>
          </p:pic>
        </mc:Fallback>
      </mc:AlternateContent>
    </p:spTree>
    <p:extLst>
      <p:ext uri="{BB962C8B-B14F-4D97-AF65-F5344CB8AC3E}">
        <p14:creationId xmlns:p14="http://schemas.microsoft.com/office/powerpoint/2010/main" val="206927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28"/>
        <p:cNvGrpSpPr/>
        <p:nvPr/>
      </p:nvGrpSpPr>
      <p:grpSpPr>
        <a:xfrm>
          <a:off x="0" y="0"/>
          <a:ext cx="0" cy="0"/>
          <a:chOff x="0" y="0"/>
          <a:chExt cx="0" cy="0"/>
        </a:xfrm>
      </p:grpSpPr>
      <p:sp>
        <p:nvSpPr>
          <p:cNvPr id="129" name="Google Shape;129;p6"/>
          <p:cNvSpPr txBox="1">
            <a:spLocks noGrp="1"/>
          </p:cNvSpPr>
          <p:nvPr>
            <p:ph type="title"/>
          </p:nvPr>
        </p:nvSpPr>
        <p:spPr>
          <a:xfrm>
            <a:off x="450595" y="231986"/>
            <a:ext cx="5902325" cy="1219806"/>
          </a:xfrm>
          <a:prstGeom prst="rect">
            <a:avLst/>
          </a:prstGeom>
          <a:noFill/>
          <a:ln>
            <a:noFill/>
          </a:ln>
        </p:spPr>
        <p:txBody>
          <a:bodyPr spcFirstLastPara="1" wrap="square" lIns="0" tIns="12050" rIns="0" bIns="0" anchor="t" anchorCtr="0">
            <a:spAutoFit/>
          </a:bodyPr>
          <a:lstStyle/>
          <a:p>
            <a:pPr marL="12700" marR="5080" indent="20955">
              <a:lnSpc>
                <a:spcPct val="109300"/>
              </a:lnSpc>
            </a:pPr>
            <a:r>
              <a:rPr lang="en-US" sz="2400" dirty="0">
                <a:solidFill>
                  <a:srgbClr val="2E5496"/>
                </a:solidFill>
              </a:rPr>
              <a:t>Graph Theory and its Applications</a:t>
            </a:r>
            <a:br>
              <a:rPr lang="en-US" sz="2400" dirty="0">
                <a:solidFill>
                  <a:srgbClr val="2E5496"/>
                </a:solidFill>
              </a:rPr>
            </a:br>
            <a:r>
              <a:rPr lang="en-US" sz="2400" dirty="0"/>
              <a:t>Some Properties of Trees</a:t>
            </a:r>
            <a:br>
              <a:rPr lang="en-US" sz="2400" b="0" dirty="0">
                <a:solidFill>
                  <a:srgbClr val="000000"/>
                </a:solidFill>
              </a:rPr>
            </a:br>
            <a:endParaRPr sz="2400" dirty="0"/>
          </a:p>
        </p:txBody>
      </p:sp>
      <p:sp>
        <p:nvSpPr>
          <p:cNvPr id="130" name="Google Shape;130;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1" name="Google Shape;131;p6"/>
          <p:cNvSpPr txBox="1"/>
          <p:nvPr/>
        </p:nvSpPr>
        <p:spPr>
          <a:xfrm>
            <a:off x="269240" y="1362628"/>
            <a:ext cx="7450455" cy="1303562"/>
          </a:xfrm>
          <a:prstGeom prst="rect">
            <a:avLst/>
          </a:prstGeom>
          <a:noFill/>
          <a:ln>
            <a:noFill/>
          </a:ln>
        </p:spPr>
        <p:txBody>
          <a:bodyPr spcFirstLastPara="1" wrap="square" lIns="0" tIns="104775"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Theorem</a:t>
            </a:r>
            <a:endParaRPr sz="2400" b="0" i="0" u="none" strike="noStrike" cap="none" dirty="0">
              <a:solidFill>
                <a:schemeClr val="tx1"/>
              </a:solidFill>
              <a:latin typeface="Calibri"/>
              <a:ea typeface="Calibri"/>
              <a:cs typeface="Calibri"/>
              <a:sym typeface="Calibri"/>
            </a:endParaRPr>
          </a:p>
          <a:p>
            <a:pPr marL="12700" marR="0" lvl="0" indent="0" algn="l" rtl="0">
              <a:lnSpc>
                <a:spcPct val="100000"/>
              </a:lnSpc>
              <a:spcBef>
                <a:spcPts val="72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Any connected graph with n vertices and n-1 edges is a tree.</a:t>
            </a:r>
            <a:endParaRPr sz="2400" b="0" i="0" u="none" strike="noStrike" cap="none" dirty="0">
              <a:solidFill>
                <a:schemeClr val="tx1"/>
              </a:solidFill>
              <a:latin typeface="Calibri"/>
              <a:ea typeface="Calibri"/>
              <a:cs typeface="Calibri"/>
              <a:sym typeface="Calibri"/>
            </a:endParaRPr>
          </a:p>
        </p:txBody>
      </p:sp>
      <p:pic>
        <p:nvPicPr>
          <p:cNvPr id="142" name="Google Shape;142;p6"/>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A3A88D9-D9E4-ECC9-9ECC-08DDBDF2A62F}"/>
                  </a:ext>
                </a:extLst>
              </p14:cNvPr>
              <p14:cNvContentPartPr/>
              <p14:nvPr/>
            </p14:nvContentPartPr>
            <p14:xfrm>
              <a:off x="365760" y="172440"/>
              <a:ext cx="11119680" cy="5703120"/>
            </p14:xfrm>
          </p:contentPart>
        </mc:Choice>
        <mc:Fallback xmlns="">
          <p:pic>
            <p:nvPicPr>
              <p:cNvPr id="2" name="Ink 1">
                <a:extLst>
                  <a:ext uri="{FF2B5EF4-FFF2-40B4-BE49-F238E27FC236}">
                    <a16:creationId xmlns:a16="http://schemas.microsoft.com/office/drawing/2014/main" id="{CA3A88D9-D9E4-ECC9-9ECC-08DDBDF2A62F}"/>
                  </a:ext>
                </a:extLst>
              </p:cNvPr>
              <p:cNvPicPr/>
              <p:nvPr/>
            </p:nvPicPr>
            <p:blipFill>
              <a:blip r:embed="rId5"/>
              <a:stretch>
                <a:fillRect/>
              </a:stretch>
            </p:blipFill>
            <p:spPr>
              <a:xfrm>
                <a:off x="356400" y="163080"/>
                <a:ext cx="11138400" cy="5721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4D24617B-F78D-5450-4FF2-62278354263E}"/>
                  </a:ext>
                </a:extLst>
              </p14:cNvPr>
              <p14:cNvContentPartPr/>
              <p14:nvPr/>
            </p14:nvContentPartPr>
            <p14:xfrm>
              <a:off x="2934720" y="5515200"/>
              <a:ext cx="9155520" cy="1071000"/>
            </p14:xfrm>
          </p:contentPart>
        </mc:Choice>
        <mc:Fallback xmlns="">
          <p:pic>
            <p:nvPicPr>
              <p:cNvPr id="4" name="Ink 3">
                <a:extLst>
                  <a:ext uri="{FF2B5EF4-FFF2-40B4-BE49-F238E27FC236}">
                    <a16:creationId xmlns:a16="http://schemas.microsoft.com/office/drawing/2014/main" id="{4D24617B-F78D-5450-4FF2-62278354263E}"/>
                  </a:ext>
                </a:extLst>
              </p:cNvPr>
              <p:cNvPicPr/>
              <p:nvPr/>
            </p:nvPicPr>
            <p:blipFill>
              <a:blip r:embed="rId7"/>
              <a:stretch>
                <a:fillRect/>
              </a:stretch>
            </p:blipFill>
            <p:spPr>
              <a:xfrm>
                <a:off x="2925360" y="5505840"/>
                <a:ext cx="9174240" cy="10897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D0FFFDA-CB48-92D3-1F9B-33EECBF39D14}"/>
                  </a:ext>
                </a:extLst>
              </p14:cNvPr>
              <p14:cNvContentPartPr/>
              <p14:nvPr/>
            </p14:nvContentPartPr>
            <p14:xfrm>
              <a:off x="1070640" y="589680"/>
              <a:ext cx="10722240" cy="4759200"/>
            </p14:xfrm>
          </p:contentPart>
        </mc:Choice>
        <mc:Fallback xmlns="">
          <p:pic>
            <p:nvPicPr>
              <p:cNvPr id="2" name="Ink 1">
                <a:extLst>
                  <a:ext uri="{FF2B5EF4-FFF2-40B4-BE49-F238E27FC236}">
                    <a16:creationId xmlns:a16="http://schemas.microsoft.com/office/drawing/2014/main" id="{3D0FFFDA-CB48-92D3-1F9B-33EECBF39D14}"/>
                  </a:ext>
                </a:extLst>
              </p:cNvPr>
              <p:cNvPicPr/>
              <p:nvPr/>
            </p:nvPicPr>
            <p:blipFill>
              <a:blip r:embed="rId3"/>
              <a:stretch>
                <a:fillRect/>
              </a:stretch>
            </p:blipFill>
            <p:spPr>
              <a:xfrm>
                <a:off x="1061280" y="580320"/>
                <a:ext cx="10740960" cy="4777920"/>
              </a:xfrm>
              <a:prstGeom prst="rect">
                <a:avLst/>
              </a:prstGeom>
            </p:spPr>
          </p:pic>
        </mc:Fallback>
      </mc:AlternateContent>
    </p:spTree>
    <p:extLst>
      <p:ext uri="{BB962C8B-B14F-4D97-AF65-F5344CB8AC3E}">
        <p14:creationId xmlns:p14="http://schemas.microsoft.com/office/powerpoint/2010/main" val="138447452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5D4F4A6E89004B9969E5A919E98885" ma:contentTypeVersion="7" ma:contentTypeDescription="Create a new document." ma:contentTypeScope="" ma:versionID="a7e34601cba34b5100a96368ac6191df">
  <xsd:schema xmlns:xsd="http://www.w3.org/2001/XMLSchema" xmlns:xs="http://www.w3.org/2001/XMLSchema" xmlns:p="http://schemas.microsoft.com/office/2006/metadata/properties" xmlns:ns2="777052eb-7f64-4d82-8b21-49620de4b061" targetNamespace="http://schemas.microsoft.com/office/2006/metadata/properties" ma:root="true" ma:fieldsID="ee9fa33780a42d2c59011c1127885f1f" ns2:_="">
    <xsd:import namespace="777052eb-7f64-4d82-8b21-49620de4b0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052eb-7f64-4d82-8b21-49620de4b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3D4886-C4AA-4207-AF74-6714B37B5665}">
  <ds:schemaRefs>
    <ds:schemaRef ds:uri="http://schemas.microsoft.com/sharepoint/v3/contenttype/forms"/>
  </ds:schemaRefs>
</ds:datastoreItem>
</file>

<file path=customXml/itemProps2.xml><?xml version="1.0" encoding="utf-8"?>
<ds:datastoreItem xmlns:ds="http://schemas.openxmlformats.org/officeDocument/2006/customXml" ds:itemID="{82FDAC7E-AB4E-4FC6-8D27-F44CDB07F50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F9F0629-30FC-4318-9AA7-E15A3F3150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7052eb-7f64-4d82-8b21-49620de4b0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1444</TotalTime>
  <Words>1558</Words>
  <Application>Microsoft Office PowerPoint</Application>
  <PresentationFormat>Widescreen</PresentationFormat>
  <Paragraphs>287</Paragraphs>
  <Slides>52</Slides>
  <Notes>40</Notes>
  <HiddenSlides>1</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GRAPH THEORY AND ITS APPLICATIONS</vt:lpstr>
      <vt:lpstr>GRAPH THEORY AND ITS APPLICATIONS</vt:lpstr>
      <vt:lpstr>PowerPoint Presentation</vt:lpstr>
      <vt:lpstr>Graph Theory and its Applications Trees</vt:lpstr>
      <vt:lpstr>PowerPoint Presentation</vt:lpstr>
      <vt:lpstr>PowerPoint Presentation</vt:lpstr>
      <vt:lpstr>PowerPoint Presentation</vt:lpstr>
      <vt:lpstr>Graph Theory and its Applications Some Properties of Trees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 Theory and its Applications Trees </vt:lpstr>
      <vt:lpstr>Graph Theory and its  Applications  Trees</vt:lpstr>
      <vt:lpstr>Graph Theory and its Applications  Minimum Spanning Tree: Apply Bourvka’s Algorithm</vt:lpstr>
      <vt:lpstr>PowerPoint Presentation</vt:lpstr>
      <vt:lpstr>PowerPoint Presentation</vt:lpstr>
      <vt:lpstr>Graph Theory and its Applications  Minimum Spanning Tree: Apply Bourvka’s Algorithm</vt:lpstr>
      <vt:lpstr>Graph Theory and its Applications  Minimum Spanning Tree: Apply Bourvka’s Algorithm</vt:lpstr>
      <vt:lpstr>Graph Theory and its Applications  Minimum Spanning Tree: Apply Bourvka’s Algorithm</vt:lpstr>
      <vt:lpstr>Graph Theory and its Applications  Minimum Spanning Tree: Apply Bourvka’s Algorithm</vt:lpstr>
      <vt:lpstr>Graph Theory and its Applications  Minimum Spanning Tree: Apply Bourvka’s Algorithm</vt:lpstr>
      <vt:lpstr>Graph Theory and its Applications  Minimum Spanning Tree</vt:lpstr>
      <vt:lpstr>Graph Theory, Applications and Combinatorics  Minimum Spanning Tree</vt:lpstr>
      <vt:lpstr>Graph Theory, Applications and Combinatorics  Minimum Spanning Tree</vt:lpstr>
      <vt:lpstr>Graph Theory, Applications and Combinatorics  Minimum Spanning Tree</vt:lpstr>
      <vt:lpstr>Graph Theory, Applications and Combinatorics  Minimum Spanning Tree</vt:lpstr>
      <vt:lpstr>Graph Theory and its Applications  Boruvka’s Algorithm </vt:lpstr>
      <vt:lpstr>Graph Theory and its Applications  Reverse Delete Algorithm </vt:lpstr>
      <vt:lpstr>Graph Theory and its Applications Reverse Delete Algorithm </vt:lpstr>
      <vt:lpstr>Graph Theory and its Applications Reverse Delete Algorithm </vt:lpstr>
      <vt:lpstr>PowerPoint Presentation</vt:lpstr>
      <vt:lpstr>PowerPoint Presentation</vt:lpstr>
      <vt:lpstr>Graph Theory and its Applications Reverse Delete Algorithm </vt:lpstr>
      <vt:lpstr>PowerPoint Presentation</vt:lpstr>
      <vt:lpstr>Graph Theory, Applications and Combinatorics  Minimum Spanning Tree</vt:lpstr>
      <vt:lpstr>Graph Theory, Applications and Combinatorics  Minimum Spanning Tree</vt:lpstr>
      <vt:lpstr>Graph Theory, Applications and Combinatorics  Minimum Spanning Tree</vt:lpstr>
      <vt:lpstr>Graph Theory, Applications and Combinatorics  Minimum Spanning Tree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 APPLICATIONS AND  COMBINATORICS</dc:title>
  <dc:creator>Krishna Venkataram</dc:creator>
  <cp:lastModifiedBy>Dr Arti Arya</cp:lastModifiedBy>
  <cp:revision>12</cp:revision>
  <dcterms:created xsi:type="dcterms:W3CDTF">2023-08-06T17:27:16Z</dcterms:created>
  <dcterms:modified xsi:type="dcterms:W3CDTF">2023-09-13T17:38:51Z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2023-07-30T00:00:00Z</vt:filetime>
  </property>
  <property fmtid="{D5CDD505-2E9C-101B-9397-08002B2CF9AE}" pid="3" name="Creator">
    <vt:lpwstr>Microsoft® PowerPoint® for Microsoft 365</vt:lpwstr>
  </property>
  <property fmtid="{D5CDD505-2E9C-101B-9397-08002B2CF9AE}" pid="4" name="LastSaved">
    <vt:filetime>2023-08-06T00:00:00Z</vt:filetime>
  </property>
  <property fmtid="{D5CDD505-2E9C-101B-9397-08002B2CF9AE}" pid="5" name="ContentTypeId">
    <vt:lpwstr>0x0101004A5D4F4A6E89004B9969E5A919E98885</vt:lpwstr>
  </property>
</Properties>
</file>