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Masters/notesMaster1.xml" ContentType="application/vnd.openxmlformats-officedocument.presentationml.notesMaster+xml"/>
  <Override PartName="/ppt/ink/ink19.xml" ContentType="application/inkml+xml"/>
  <Override PartName="/ppt/theme/theme1.xml" ContentType="application/vnd.openxmlformats-officedocument.theme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68" r:id="rId5"/>
    <p:sldId id="269" r:id="rId6"/>
    <p:sldId id="270" r:id="rId7"/>
    <p:sldId id="295" r:id="rId8"/>
    <p:sldId id="296" r:id="rId9"/>
    <p:sldId id="297" r:id="rId10"/>
    <p:sldId id="271" r:id="rId11"/>
    <p:sldId id="273" r:id="rId12"/>
    <p:sldId id="275" r:id="rId13"/>
    <p:sldId id="277" r:id="rId14"/>
    <p:sldId id="279" r:id="rId15"/>
    <p:sldId id="280" r:id="rId16"/>
    <p:sldId id="293" r:id="rId17"/>
    <p:sldId id="292" r:id="rId18"/>
    <p:sldId id="281" r:id="rId19"/>
    <p:sldId id="294" r:id="rId20"/>
    <p:sldId id="282" r:id="rId21"/>
    <p:sldId id="259" r:id="rId22"/>
    <p:sldId id="284" r:id="rId23"/>
    <p:sldId id="285" r:id="rId24"/>
    <p:sldId id="260" r:id="rId25"/>
    <p:sldId id="262" r:id="rId26"/>
    <p:sldId id="286" r:id="rId27"/>
    <p:sldId id="261" r:id="rId28"/>
    <p:sldId id="287" r:id="rId29"/>
    <p:sldId id="288" r:id="rId30"/>
    <p:sldId id="263" r:id="rId31"/>
    <p:sldId id="289" r:id="rId32"/>
    <p:sldId id="266" r:id="rId33"/>
    <p:sldId id="267" r:id="rId34"/>
    <p:sldId id="283" r:id="rId35"/>
  </p:sldIdLst>
  <p:sldSz cx="12192000" cy="6858000"/>
  <p:notesSz cx="12192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2" roundtripDataSignature="AMtx7mhtwKCTBhohV9v3vo8KldWJaTZf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D60093"/>
    <a:srgbClr val="660066"/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customschemas.google.com/relationships/presentationmetadata" Target="metadata"/><Relationship Id="rId47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46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29T03:17:24.8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23220 6166 1857 0,'0'0'542'0,"0"0"-233"0,0 0-46 16,0 0-97-16,0 0-31 15,-12-102 19-15,12 88 9 16,0 2-35-16,0-1-14 16,0 4-14-16,0-1-28 15,0 1-22-15,0 1-7 16,0 4-43-16,0 0 0 15,0 2 0-15,0 0 0 16,0 2 0-16,0 0 0 0,0 0 0 16,0 2 0-16,2 16 0 15,2 17 0-15,5 12 0 16,-1 16 0-16,2 11 0 16,1 4 0-16,-3 5 0 15,0-3 0-15,-4-6 0 16,-2-8 0-16,-2-8 0 15,0-11 0-15,0-15 0 16,0-10 0-16,0-11 0 16,0-4 0-16,0-7 0 15,0 0 0 1,0 0 0-16,7 0 0 0,8-9 0 0,9 1 0 16,10 0 0-16,9 1 0 15,3-1-18-15,1 1-83 16,-5 0-110-16,0-8-128 15,-11 3-265-15,-8 0-385 0</inkml:trace>
  <inkml:trace contextRef="#ctx0" brushRef="#br0" timeOffset="555.16">23800 6513 2189 0,'0'0'573'15,"0"0"-454"1,0 0-59-16,0 0-17 16,0 0-14-16,0 0-14 0,123 0 8 0,-113-2-3 15,-1-10 19-15,-7 0 15 32,-2-3-14-32,0 2 22 0,0-1-2 0,-13 1-7 15,-7 2-11-15,-2 3-9 16,-7 8 8-16,0 0-11 31,0 5 16-31,2 22-10 0,7 11 11 16,7 6 14-16,11 6-14 15,2-2-23-15,15-2-9 16,18-10-8-16,12-9-7 16,7-16-25-16,5-11-52 15,1-7-53-15,0-29-65 16,-9-15-103-16,-7-13-74 15,-8-8-19-15,-14-11 3 0,-7-3 127 16,-11 2 145-16,-2 4 116 16,0 14 202-16,-8 16 161 15,-5 18 31-15,-1 15 76 16,7 16-215-16,1 1-92 16,4 31-61-16,2 19 30 15,0 15 0-15,2 11-44 16,13 4-20-16,5 1-29 15,1-5-29-15,-2-10-1 16,-1-8-8-16,-3-14-1 16,-3-12-8-16,-5-10-52 15,-5-12-102-15,-2-10-129 0,0-16-253 16,-7-10-444-16</inkml:trace>
  <inkml:trace contextRef="#ctx0" brushRef="#br0" timeOffset="700.7">24243 6345 1879 0,'0'0'1081'0,"0"0"-505"16,0 0-327-16,0 0-123 15,0 0-77-15,0 0-31 16,120-47-12-16,-68 37-6 16,2 8-55-16,-17 0-207 15,-10 2-581-15</inkml:trace>
  <inkml:trace contextRef="#ctx0" brushRef="#br0" timeOffset="1321.65">21882 6300 2054 0,'0'0'731'0,"0"0"-450"16,0 0 61-16,0 0-141 15,0 0-107-15,0 0-79 16,0 0 9-16,-12 127 26 16,12-55-25-16,0 0-19 15,0-8-6-15,0-10-38 16,2-14-163-16,3-24-165 16,-3-14-505-16,1-2-204 0</inkml:trace>
  <inkml:trace contextRef="#ctx0" brushRef="#br0" timeOffset="1701.1">21803 6136 1573 0,'0'0'1098'15,"0"0"-727"-15,0 0-109 16,0 0-89-16,-140 58-45 16,116-4-34-16,-1 14-7 15,5 12-3-15,7 9-34 0,3 3-20 16,10-2-6-1,0-1-21-15,21-11 3 16,14-8-12-16,12-14 6 0,11-12-2 16,9-18-17-16,6-16 1 15,10-10 6-15,2-26-6 16,-1-20 16-16,-6-18 1 16,-7-11 2-16,-13-7 7 15,-10-6 24-15,-19-4 7 16,-14-3 12-16,-13 4 9 15,-2 2-60-15,-29 5 0 16,-20 8 0-16,-13 12 0 16,-12 16 0-16,-8 17 0 0,2 21 0 15,3 10 0-15,4 53 0 16,19 3-314-16,21 0-1056 0</inkml:trace>
  <inkml:trace contextRef="#ctx0" brushRef="#br0" timeOffset="2831.71">25263 6172 2109 0,'0'0'760'16,"0"0"-293"-1,0 0-156-15,0 0-119 0,0 0-102 16,0 0-53-16,-21 46-2 15,13 18 2-15,8 10-1 16,0 2-28-16,2-3-7 16,21-13-1-16,6-12-9 15,4-16-6-15,5-18-8 16,1-14 8-16,-2-6 8 16,-1-30 0-16,-5-10 7 0,-2-12 1 15,-9-6 0-15,-5 0 0 16,-6 3-1-16,-4 15 1 15,-5 16-1-15,0 20 2 16,0 10 22-16,-7 16-24 16,0 22 1-16,7 11-4 15,0 1 3-15,12-2-42 16,22-8-40-16,8-12-76 16,5-14-8-16,-3-14 38 15,-4 0 79-15,-9-26 48 16,-9-10 1-16,-5-9 37 15,-9-5 34 1,-6-4-4-16,-2 0 13 0,0 8-14 0,0 8-21 16,-4 14 6-16,-6 14 4 15,2 10-8-15,1 10-29 16,3 26-12-16,4 12 4 16,0 6-10-16,9 2-1 15,17 1 0 1,8-7-15-16,1-6-16 0,1-6-8 15,-5-4-11-15,-11-8 19 16,-9-2 11-16,-11-6 21 16,0-2 7-16,-21-2 5 15,-18-2 11-15,-9-2 1 16,-2-4-24-16,6-6-26 0,15 0-281 31,17 0-1190-31</inkml:trace>
  <inkml:trace contextRef="#ctx0" brushRef="#br0" timeOffset="4195.83">26942 6174 1818 0,'0'0'592'15,"0"0"-124"-15,0 0-88 16,0 0-146-16,0 0-105 15,0 0-81-15,-139 24 10 0,106 34 5 16,3 8-15-16,15 7-18 16,13-3-13-16,2-6-16 15,34-12 0-15,12-12-1 16,12-16-7-16,6-16-20 16,-1-8 19-16,-3-12 7 15,-6-24 2-15,-12-10-1 0,-6-10 43 16,-10-6 8-16,-8 2 3 0,-7 3-6 15,-7 15-13 1,-4 16-15 0,0 20-20-16,0 6 0 0,-4 28 0 0,-5 21 0 15,5 10 0-15,4 4 0 16,4-3 0-16,23-12 0 31,9-12-53-31,1-14-7 0,-1-14 24 0,-5-8 12 16,-10-12 24-16,-8-22 0 15,-8-8 0-15,-5-10 13 16,0-4-11-16,-23-3-1 16,-2 7 0-16,-6 10-1 15,-4 18 7-15,1 18-6 16,1 6 0-16,4 32-1 0,11 16-12 16,11 5 12-16,7 1-6 15,17-8 3-15,20-12-3 16,15-14-5-16,5-14 11 15,1-6-1-15,0-18 2 16,-9-16 8-16,-5-2 12 16,-10-3 0-16,-7 3 14 15,-9 11-10-15,-7 6 2 16,-7 13-12-16,0 6-15 16,-2 10-6-16,4 24 6 0,0 12 9 15,5 7-8-15,1-3-1 16,1-4-23-16,-3-12-8 15,4-10-16 1,-3-12 19-16,5-12 13 0,-1 0 15 16,8-22 11-16,2-12-10 15,2-8-1-15,-2-2 11 16,2 2-11-16,-4 6 0 16,-1 14 3-16,-4 12 3 15,0 10 4 1,-3 4-9-16,3 24 13 0,-3 8-5 0,4 4-9 15,1-2 1-15,1-4-1 16,6-8 0-16,2-12-1 16,3-10 1-16,1-4 10 15,0-10 2-15,2-18-12 16,-2-10 6-16,-4-8 23 31,-5-10-8-31,-4-4 7 0,-9-5-28 0,-4 5 0 31,-7 10 0-31,0 18 0 16,-7 20 0-16,-15 12 0 16,0 18 0-16,-3 22 0 15,10 12 0-15,5 4 0 0,10-2 0 16,10-5 0-16,21-7 0 16,9-8 0-16,2-8-24 15,-5-6 9-15,-2-4 1 16,-14-2 13-16,-7 0 0 15,-9 2-12-15,-5 0 13 16,0 0 0-16,-16 0 1 16,-8-4 3-16,-3-2-4 15,0-8-11-15,5-2 4 16,9-2-2-16,8-20 7 16,5-10-28-16,15-6-1 0,21-6 17 15,9 2 2 1,6 1 11-16,-2 12 1 0,-5 12-9 15,-5 12 7-15,-10 5-7 16,-8 11 9-16,-2 20 29 16,-6 3-4-16,-2 6-2 15,-2-2-13-15,0-4-10 16,-1-8-11-16,2-8-73 16,1-12-155-16,2-6-117 15,0-16-512-15,-4-10-844 0</inkml:trace>
  <inkml:trace contextRef="#ctx0" brushRef="#br0" timeOffset="4323.85">29034 6086 2131 0,'0'0'1069'16,"0"0"-694"-16,0 0-287 16,0 0-88-16,0 0-255 15,42 116-754-15</inkml:trace>
  <inkml:trace contextRef="#ctx0" brushRef="#br0" timeOffset="5158.7">29514 6525 2045 0,'0'0'661'0,"0"0"-315"16,0 0-57-16,-2-130-106 15,-15 91-39-15,-10 10-52 0,-8 11-22 16,-15 15-23-16,-6 6-26 16,-4 30-6-1,5 17 3-15,10 8-17 0,14 3 1 16,18-5 4-16,13-6-6 16,11-14-12-16,26-14-20 15,15-13-5-15,4-9 1 16,0-21 7-16,-4-17 22 15,-6-12 7-15,-11-10 12 16,-4-12 31-16,-4-26-4 0,-2-25-13 16,-8 9 11-16,-6 16-14 15,-8 29 13-15,-3 37 18 16,0 14-15-16,-7 18-39 16,-9 12 0-16,-6 56 0 15,2 36 0-15,4 3 0 16,8-7 0-16,8-14 0 15,0-23 0-15,19-3 0 16,8-2-59-16,6-20-10 16,3-16 19-16,5-18 16 15,3-4 15-15,1-20 18 16,-1-16 1-16,-2-14 0 16,-1-10 1-16,-6-9 0 15,-8-5-2-15,-10 6 9 0,-7 12 7 16,-10 22 39-16,0 22-2 15,-25 12-26-15,-4 38-16 16,-2 20-10-16,9 12 0 16,9 4 0-16,13-5-28 15,0-15-20-15,27-14-45 16,4-20-45-16,6-16 61 16,1-4 44-16,0-24 33 15,-5-12 27-15,-2-11 66 16,-2-3 21-16,-2 2-16 0,2 6-19 15,2 10-7-15,0 14-72 16,1 16 0-16,1 2 0 31,-4 29 0-31,-4 12 0 0,-5 8 0 0,-7 5 0 16,-9-2 0-16,-4-8 0 16,0-8 0-16,-2-14 0 15,-13-10 0-15,1-12 0 0,1 0 0 16,4-18 0-16,9-18 0 15,0-10 0 1,18-8 0-16,13-4 0 0,9-1 0 16,-7 15-119-16,-17 20-724 0</inkml:trace>
  <inkml:trace contextRef="#ctx0" brushRef="#br0" timeOffset="6423.95">23256 7742 1750 0,'0'0'595'0,"0"0"-333"16,0 0 93-16,0 0-144 16,0 0-81-16,0 0-33 15,-96 157 8-15,69-85-19 16,3 2-52-16,13-6-19 16,11-10-6-16,0-14-8 15,22-16-1-15,18-18-4 0,10-10 4 16,2-28 24-1,0-24-8-15,-8-18 5 0,-10-26 29 16,-14 2-17-16,-18-3 15 16,-2 7-8-16,-15 28-13 15,-16 8 24-15,-5 27-9 16,-5 27-12-16,2 17-16 16,1 39-14-16,7 20-6 15,8 12 6-15,12 0 0 16,11-6-1-16,3-15-24 15,23-17 2-15,10-22 7 16,6-20-10-16,5-8 14 16,-1-26 12-16,0-20 0 15,-7-12 5-15,-7-5 1 0,-6 1-6 16,-8 10 15-16,-4 14 3 16,-8 20 4-16,-2 16-19 15,-1 4-2-15,-1 34-1 16,0 15 6-16,3 9 2 15,-1 2-8-15,5-6-14 16,0-10-14-16,5-14-8 16,-4-14 7-16,3-12 19 15,3-6-1-15,5-14 11 16,0-18 5-16,4-6-4 16,-2-2-1-16,-1 6 0 0,-4 12 0 15,-2 12 15-15,-3 10-14 16,0 8 11-16,3 24 0 15,4 8-12-15,2 2 0 16,7 0-1-16,7-8 1 16,4-8 0-16,6-14-7 15,4-12 7-15,-1 0 0 16,-7-22-5-16,-7-12 5 16,-10-8 1-16,-10-6 1 15,-9-6 10-15,-6 1-11 16,0 8 14-16,-6 13 12 15,-13 14 9-15,-2 18-10 0,-3 7-21 16,2 33-4-16,4 11-1 16,9 7 0-16,9 0 0 15,27-6-66-15,69-12-138 16,-3-14-331-16,1-18-738 0</inkml:trace>
  <inkml:trace contextRef="#ctx0" brushRef="#br0" timeOffset="7564.76">25518 7830 1696 0,'0'0'611'16,"0"0"-244"-16,0 0 99 15,6-104-261-15,-28 86-13 16,-18 10-64-1,-14 8-40-15,-10 14-25 0,-3 26-15 16,5 16-12-16,12 8-24 16,19 2-6-16,20-1 9 15,11-11-15-15,18-16 0 0,20-16 0 16,9-18-2-16,0-4 2 16,-5-20 2-16,-5-14 5 15,-7-10 20-15,-8 0 14 31,-7-1 4-31,-3 8-2 0,-8 6-43 0,-2 13 0 16,1 14 0-16,-3 4 0 16,2 18 0-16,2 17 0 15,8 6 0-15,5 2 0 16,10-5 0-16,2-10 0 16,2-10 0-1,-2-14-12-15,-2-4 12 0,-8-6 1 0,-5-20 0 16,-5-8 9-16,-5-8-10 15,-4-3 0-15,0 1 0 32,0 2 0-32,0 8 0 15,0 8 0-15,-2 14 0 16,2 8 0-16,0 4 0 16,8 4 0-16,15 16 0 15,13 2 0-15,9 3 0 0,3-6-11 16,-3-2-23-16,-7-6-7 15,-11-3 16-15,-14 2 16 16,-8-2-3-16,-5 5 12 16,0 2 13-16,-5 4-11 15,1 1 14-15,4 2-16 16,0-4 0-16,20-2 0 16,13-8-1-16,7-8-8 15,5 0-29-15,-1-10-58 16,-1-16-34-16,-3-12 20 15,-2-9 52-15,-5-11 26 16,0-26 11-16,-4-32 15 16,-6 3 6-16,-12 11 11 0,-11 20 28 15,0 34 70-15,-11 10 34 16,-14 14-44-16,-6 24-20 16,0 20-47-16,0 34 7 15,8 20-8-15,10 12-11 0,11 7-20 16,2-1 0-1,23-4 0-15,12-10 0 0,9-12 0 16,4-15-38-16,0-19-20 16,-1-16 5-16,-7-14 8 15,-4-2 21-15,-10-26 23 16,-7-10-7-16,-6-11 8 16,-9-1 0-16,-4 2 11 15,0 4 14-15,-2 8-11 0,-13 8 8 16,-1 10 2-16,3 8-4 15,4 8-14-15,4 0-6 16,5 0-1-16,0 14-5 16,11 0 5-16,16 0 1 15,9-6-7-15,4-4-5 16,-5-4-8-16,-4 0 10 16,-8 0 10-16,-10 0 0 15,-6-2 27-15,-5 2 14 16,1 0-7-16,-3 0-21 0,0 2-13 15,0 20-1-15,0 8 1 16,0 6 0-16,0 6 1 16,2-4-1-1,4-3 0-15,5-10-53 0,1-8-83 16,5-17-176-16,-1-10-280 16,-3-16-343-16</inkml:trace>
  <inkml:trace contextRef="#ctx0" brushRef="#br0" timeOffset="7722.46">26899 7289 2307 0,'0'0'981'15,"0"0"-473"-15,0 0-308 0,0 0-136 16,0 0-64-16,0 0-28 16,0 0-208-16,55 118-493 15,-21-72-879-15</inkml:trace>
  <inkml:trace contextRef="#ctx0" brushRef="#br0" timeOffset="8321.32">27151 7949 1770 0,'0'0'749'0,"0"0"-273"31,0 0-96-31,0 0-136 16,0 0-160-16,0 0-63 15,80-145-13-15,-58 83 2 16,1-10-1-16,-6-6-8 16,-3 1 0-16,-5 7 10 15,-7 14 11-15,-2 16 28 16,0 20 16-16,-2 16-17 16,-11 4-17-16,-3 24-23 0,3 20 0 15,1 12-8-15,8 10 0 16,4 7 9-1,0 1-9-15,8-2 5 0,13-6-6 16,6-10 0-16,2-9 1 16,4-18-1-16,2-12 0 15,3-17-2-15,1 0-17 16,-4-24 2-16,-6-15 17 16,-7-7-1-16,-8-6 1 15,-8 0 0-15,-6 2 0 16,0 10 2-16,-16 12 8 15,-6 14-9-15,2 10 5 0,3 4-6 16,7 8 0-16,10 16 1 16,0 0-1-16,25 4-15 15,15-4-21-15,5-4-27 16,-1-2 4-16,-6-2-10 16,-9-2 48-16,-9 0 14 15,-11 0 7-15,-9 4 5 16,0 2 13-16,0 2 9 15,0 2-11-15,0-2-15 16,0-1 1-16,4-5-1 16,19-6-1-16,10-9-6 0,8-1-50 15,3-8-83-15,-2-20-95 16,-4-31-140-16,-14 4-336 16,-12 3-395-16</inkml:trace>
  <inkml:trace contextRef="#ctx0" brushRef="#br0" timeOffset="8463.43">27282 7459 1555 0,'0'0'1342'0,"0"0"-757"16,0 0-332 0,0 0-136-16,132-62-87 0,-66 44-30 15,-14 4-261-15,-15 2-874 0</inkml:trace>
  <inkml:trace contextRef="#ctx0" brushRef="#br0" timeOffset="9621.79">28381 7722 1829 0,'0'0'599'16,"0"0"-58"-16,0 0-236 16,0 0-70-16,0 0-70 15,-120-94-54-15,75 94-40 16,-2 26-41-16,4 16-24 15,10 10 9-15,16 8-14 16,17 2 7-16,0-7-8 0,29-9-13 16,13-12-7-16,4-14-2 15,-1-16 6-15,-5-4 16 16,-7-14 1-16,-8-16 11 16,-9-8 24-16,-5-6 6 15,-3-5-3-15,-1 1-11 16,0 2-16-16,0 8 6 15,-3 12-17-15,-2 16 20 16,1 10-21-16,1 6-9 0,3 26 7 16,4 6-2-16,6 4 4 15,6 0 7-15,4-10-7 16,4-10-19 0,0-12-8-16,-2-10 15 0,-4-2 12 15,-6-24 0-15,-7-10 8 16,-6-8 5-16,-3-4 17 15,-3-2-4-15,0 0-10 16,0 8-8-16,0 9-2 16,0 10-6-16,0 13 0 15,0 7 0-15,10 3 0 16,11 4 0-16,6 17 0 0,8 3 0 16,1 4 0-16,-1 0 0 15,-6 2-15 1,-11 0 0-16,-7 0 8 0,-9 4 7 15,-2-2 0-15,0-2 0 16,0-4 0-16,12-5 0 16,8-12 0-16,9-7 0 15,9-2 0-15,4-10 5 16,2-18-5-16,-1-8-1 16,-9-6 1-1,-5-6-12-15,-9 4 12 0,-9 6 6 16,-5 10 6-16,-6 14-3 15,0 14 1-15,0 0-9 16,0 22-2-16,0 12 1 16,0 4-6-16,0-2-20 15,16-4-37-15,8-8-13 16,7-12 11-16,4-12 25 16,-4 0 39-16,-5-16 1 15,-4-14 32-15,-6-4 31 16,-3-4 11-16,-4 0-7 15,-2 4-18-15,-2 8-49 0,-5 5 0 16,2 13 0-16,-2 8 0 16,0 3 0-16,0 29 0 15,0 18 0-15,0 18 0 16,0 26 0-16,0 24 0 16,0 21 0-16,0-11 0 15,0-25 0-15,0-31 0 16,0-20 0-16,0 6 0 15,0 0 0-15,-5-2 0 16,-6-18 0-16,-2-18 0 16,-8-16 0-16,-6-4 0 15,-4-22 0-15,-6-18 0 16,1-12 0-16,9-10 0 0,17-8 0 16,10-9 0-16,17-1 0 15,30 0 0-15,15 8 0 16,9 5 0-16,4 8-39 15,15-5-107-15,-20 13-312 16,-18 11-429-16</inkml:trace>
  <inkml:trace contextRef="#ctx0" brushRef="#br0" timeOffset="10300.34">30121 7461 2056 0,'0'0'605'0,"0"0"-248"16,0 0-81-16,0 0-139 15,0 0-60-15,0 0-44 16,0 0-23-16,-69-84-10 16,36 92-1-16,4 12 1 15,4 6 0-15,12 4 0 16,10 2 6-16,3 4 3 0,16 3-1 15,13-1-7-15,6-4-1 16,1 0 0-16,-1-4-30 16,-1-2-24-16,-3-2 18 15,-6-2 9-15,-7-2 0 16,-12-4 21 0,-6-4-5-16,-8-4 11 0,-28-4 9 15,-11-4-1-15,-9-2 4 16,5 0-3-16,8 0-3 15,17 0 0-15,21-5-6 16,5-6-8-16,31-5-138 16,21-2-75-16,13-8-88 0,6-4-55 15,1-8 8-15,-6-8 59 16,-6-10-1-16,-9-10 217 16,-12-9 81-16,-13-3 255 15,-13-4 131-15,-10 8 96 16,-3 12-199-16,0 15 42 15,-9 19-60-15,-1 22-79 16,2 6-79 0,-1 32-79-16,3 23 38 0,1 33 9 15,5 30-12-15,0 28-16 16,0 9-31-16,9-9-10 16,0-31 3-16,-3-37-3 0,-2-20-4 15,4-8-2-15,-2 0-16 16,-1-6-42-1,-1-6-85-15,-2-22-88 16,-2-16-47-16,0-9-174 0,0-56-35 16,-6 5-32-16,-1-4-550 0</inkml:trace>
  <inkml:trace contextRef="#ctx0" brushRef="#br0" timeOffset="10488.7">30528 7593 940 0,'0'0'937'0,"0"0"-322"16,0 0-117-16,0 0-278 15,0 0-69-15,148-83-75 16,-111 83-32-16,-4 10-19 16,-6 13-8-16,-13 8-16 15,-14-1-1-15,0-1-10 16,-29 0-7 0,-14-5-28-16,-7-6 5 0,-6-2-2 31,6-6 9-31,13-4-69 15,16-4-33-15,29-2-156 0,23 0-335 0,15-8-595 0</inkml:trace>
  <inkml:trace contextRef="#ctx0" brushRef="#br0" timeOffset="10931.35">31112 7510 1557 0,'0'0'508'0,"0"0"-208"16,0 0 72-16,0 0-118 16,-31-111-103-16,4 99-58 15,-9 6 0-15,-3 6-52 0,-9 4 4 16,2 26-1-16,3 10-26 16,12 8-8-16,14 2 2 15,15 1-12-15,2-7-52 16,17-10-1-16,14-12 11 15,6-10 19-15,-2-12 9 16,-2 0 14-16,-6-12 1 16,-5-14 36-16,-2-2 32 15,-4-4-5-15,-3-3-16 16,0 2-7-16,-1 0-19 16,-3 5 2-16,-3 10 6 0,-4 8-13 15,-2 10-17 1,0 2-20-16,0 24 16 0,0 9 4 15,0 2 0-15,0 2 1 16,2-6-1-16,14-4-14 16,7-11-77-16,-1-10-73 15,9-8-90-15,-7-4-266 16,-3-10-221-16</inkml:trace>
  <inkml:trace contextRef="#ctx0" brushRef="#br0" timeOffset="11631.8">31351 7455 1117 0,'0'0'742'16,"0"0"-133"-16,0 0-50 16,0 0-212-16,0 0-83 0,0 0-143 15,0 0-68-15,42-84-26 16,-15 80-5-16,-1 4-13 16,6 0 11-16,-3 18-5 15,0 10-6-15,-5 4 7 16,-4 8-15-16,-8 3-1 15,-8 1 0-15,-4-2-1 16,0-6-35-16,-11-8-12 16,-5-8 9-16,3-8 19 15,-3-8 4-15,5-4 10 0,-1 0 6 16,6-12 1-16,2-12 6 16,4-6 2-16,0-6 15 15,6-2 6-15,14-4-4 16,5-1-1-16,4 7-5 15,2 8-8-15,1 8 3 16,-3 12-2-16,-4 8-1 16,0 2-7-16,-2 20-5 15,-5 10-2-15,-3 7-5 16,-4 1 1-16,-6-2-15 16,-3-4-26-16,-2-6-20 15,0-6-4-15,-2-8-25 16,-10-4-28-16,4-6 10 0,-1-4 33 15,7 0-43 1,0-2-152-16,2-12-516 0</inkml:trace>
  <inkml:trace contextRef="#ctx0" brushRef="#br0" timeOffset="12701.4">31887 7401 1505 0,'0'0'662'0,"0"0"-148"16,0 0-171-16,0 0-103 0,0 0-113 16,0 0-81-16,0 0-14 15,50-20 17-15,-30 30-1 16,-1 4-9-16,2 0-9 16,-6 4-6-16,-1 2-12 15,-3 0-3-15,-7 5-9 16,-4-2 0-16,0 4 0 15,0-4 0-15,0-1-6 16,0-4-29-16,-4-5-2 16,1-5 22-16,3-6 15 15,0-2 3-15,0-5 48 0,7-14 1 16,9-9 14-16,4-5-15 16,2-3-3-16,3 2-7 15,-3 6-4-15,1 4-11 16,-2 10-16-16,-2 8-1 15,-2 6-9-15,-1 0 0 16,-5 16 0-16,1 12-9 16,-6 6 1-16,-4 1-11 15,-2-3-28-15,0-6-13 16,0-6 12-16,0-8 6 16,0-6 8-16,0-6 10 15,0 0 24-15,0 0 0 0,0-16 10 16,11-6-2-16,5-4 1 15,3-2-8-15,4 2 0 16,0 5-1-16,-8 5 1 16,-1 10 0-16,-6 6-1 15,1 0-9-15,0 2 9 16,0 14 2-16,4 0-2 16,5 1 1-16,5-3-1 15,4-5-5-15,4-7 4 16,0-2 1-16,-2 0 0 15,-3-15 6-15,-6-6-6 16,-1-3 10-16,-7-2-10 0,-1 0 0 16,-3 0-6-16,-6 2 6 15,-2 6 0-15,0 6 1 16,0 8-1-16,0 4-8 16,0 2-18-16,0 20 15 15,0 6 10 1,0 2 0-16,0 1 1 0,6-2-1 15,5-7-92-15,3-4 14 16,1-6 23-16,1-7 10 0,4-5 31 16,-2 0 7-1,4-3 8-15,3-8 0 0,-1-2 1 16,-2 4-1-16,3 0 0 16,-2 5 1-1,3 4 18-15,0 0-3 0,6 0-5 16,-1 0-2-16,2 0-8 15,-2 0-1-15,-6 0 0 16,-2-14 0-16,-8-9 5 16,-6-8-5-16,-7-7-33 15,-2-4-29-15,0-4-11 16,-11 2 0-16,-15 2 40 16,-5 10 25-16,-4 9 8 15,0 15 29-15,4 8 5 0,2 26 8 16,5 20 40-16,8 17 37 15,5 7-28-15,5 10-2 16,6 4-22-16,0 3-40 16,0 1-19-16,0-4-8 15,4-8-23-15,2-8-98 16,1-11-26-16,-1-15-37 16,2-16-50-16,-2-26-145 15,1 0-144-15,-7-14-233 0</inkml:trace>
  <inkml:trace contextRef="#ctx0" brushRef="#br0" timeOffset="12890.44">32523 7006 2515 0,'0'0'666'16,"0"0"-296"-16,0 0-97 0,0 0-235 15,0 0-38-15,0 0-513 16,0 0-1187-16</inkml:trace>
  <inkml:trace contextRef="#ctx0" brushRef="#br0" timeOffset="14299.07">23653 9019 1408 0,'0'0'505'0,"0"0"-229"15,0 0 50-15,0 0-57 16,0 0-112-16,0 0-19 15,0 0 13-15,18-130-12 16,-9 82-2-16,-3-6-5 16,0 2-38-16,-1 6-23 15,-2 14-1-15,-3 17-2 16,0 15-16-16,0 18-23 0,-3 44-17 16,-8 13 9-16,2 13-6 15,3 8-8-15,6-13 2 16,0 7-9-16,0-12-1 15,2-14 0-15,13-14 0 16,8-15 1-16,4-17-1 16,6-14-5-16,5-4 6 15,7-22-9-15,1-17-4 16,-2-13 7-16,1-8-11 16,-9-8 7-16,-12-1-8 15,-9 9 1-15,-12 10 17 16,-3 18-8-1,-5 14 8-15,-14 16 1 0,-4 2 5 0,3 8-6 16,7 14 1-16,9 5 1 16,4-2-2-16,8 0-15 15,26-6 13-15,3-2-4 16,6-5-6-16,-3-6 11 16,-7-1-8-16,-6 2 3 15,-12 3 6-15,-5 6-14 16,-10 4 14-16,0 4 0 15,0 4 8-15,-12 0 8 16,6-2-7-16,4-2 0 0,2-4-8 16,8-8 0-16,23-4-2 15,15-8 1-15,5 0-6 16,8-14-6-16,-1-12 3 16,-2-8-2-16,-8-6 11 15,-13-4 0-15,-10-7 1 16,-12 4 0-16,-9 0-1 15,-4 11 21-15,-2 12 12 16,-23 10-4-16,-4 12-7 16,-4 2-20-16,-3 16 4 15,3 15-5 1,8 6-1-16,12 3 9 0,13 3-9 16,0-3 1-16,23-6 0 0,19-6-1 15,9-10 1-15,12-10-1 16,3-8-1-16,1 0 0 15,0-12-10-15,-9-14 11 16,-7-6 0-16,-9-6 1 16,-11-4-1-16,-8-2 1 15,-14 1 0-15,-7 3 16 16,-2 8-7-16,0 6 13 0,-11 12-23 16,-7 14 0-1,1 0 0-15,-2 30 0 0,6 14 0 16,4 12 0-16,9 6 0 31,0-1 0-31,24-7 0 0,14-8 0 0,12-12 0 16,3-14-8-16,-2-14-119 15,-2-10-220-15,-15-18-281 16,-18-6-304-16</inkml:trace>
  <inkml:trace contextRef="#ctx0" brushRef="#br0" timeOffset="14489.93">23711 8711 2172 0,'0'0'756'16,"0"0"-408"-16,0 0-23 15,0 0-165-15,145-4-55 16,-63 4-78-16,40 0-27 15,-19-7-333-15,-14-3-1368 0</inkml:trace>
  <inkml:trace contextRef="#ctx0" brushRef="#br0" timeOffset="15225.23">26192 8843 2070 0,'0'0'609'16,"0"0"-245"-16,-146-12 99 15,88 22-285-15,11 20-85 16,15 14-64-16,22 4-19 16,10 2-9-16,18-3 0 15,26-11-1-15,10-14-27 16,6-10-9-16,-5-12 2 16,-10-4 34-16,-14-25 1 15,-16-7 44-15,-15-6 21 0,-8-8-4 16,-26-2 13-1,-8 0-21-15,-1 4-24 0,6 7 12 16,8 14-42-16,14 9 0 16,12 8 0-16,3 4 0 15,20-2 0-15,17-3 0 16,15-3 0-16,2-5 0 16,2-6 0-16,-8 1 0 15,-5 2 0-15,-12 6 0 16,-11 8 0-16,-9 8 0 15,-4 2 0-15,-5 34 0 16,-2 30 0-16,0 37 0 16,0 33 0-16,-11 14 0 0,-7 1 0 15,0-13 0-15,5-16 0 16,6-17 0 0,7-25 0-16,0-22 0 0,0-8 0 15,18 0 0-15,8-5 0 16,12-11 0-16,5-22 0 15,1-12 0-15,-3-20-8 16,-5-26 8-16,-12-16 0 0,-9-31 1 16,-15-33 6-1,-8-27-7-15,-31 15 0 0,-3 34 0 16,4 46 0-16,9 38 0 16,0 9 0-16,7 11 0 15,22 13-158-15,0 18-685 0,29 4-1004 0</inkml:trace>
  <inkml:trace contextRef="#ctx0" brushRef="#br0" timeOffset="16091.27">27071 8628 2105 0,'0'0'844'0,"0"0"-292"15,0 0-213-15,0 0-161 16,0 0-100-16,0 0-78 16,-13 141 0-16,13-15 0 15,0-2 0-15,0-24 0 16,13-33 0-16,11-29-36 16,10-4-159-16,3-8-96 15,5-14 60-15,-3-12 92 16,-6-26 70-16,-8-22 69 0,-8-14 24 15,-3-10 87-15,-5-9 56 16,-3-1 21-16,-2 4-43 16,1 7-14-16,-3 17-23 15,-2 25-21-15,0 22-87 16,0 16 0-16,0 39 0 16,0 20 0-16,-2 10 0 15,2 6 0-15,0-6 0 16,0-11 0-16,12-16 0 15,3-16 0-15,1-17 0 16,-1-18 0-16,3 0 0 0,1-22 0 16,4-12 0-16,2-8 0 15,2-3 0-15,-3-1 0 16,0 5 0-16,-4 6 0 16,-3 13 0-16,-7 14 0 15,-5 8 0-15,-5 12 0 16,0 22 0-16,0 12 0 15,0 4 0-15,0-1 0 16,6-5 0-16,8-10 0 16,5-12 0-16,4-12 0 15,2-10 0-15,2 0 0 16,-5-20 0-16,0-8 0 16,-4-6 0-16,-1-2 0 0,-1-3 0 15,-3 1 0-15,-1 8 0 16,-1 10 0-16,-5 14 0 15,-1 6 0-15,0 11 0 16,-1 18 0-16,0 7 0 16,1 1 0-16,-1-5 0 15,3-8 0-15,2-10-83 16,2-12-6-16,0-2 46 16,5-12 26-16,2-19 17 15,1-5 11-15,6-4 27 0,4 0 17 16,5 4 8-16,1 8-18 15,3 12-25-15,0 16-20 16,-2 0 0-16,-9 32 0 16,-6 14 0-16,-9 9 0 15,-8 3 0-15,-4 0 0 16,0-4 0-16,-10-12-71 16,-13-12-104-16,-20-20-122 15,3-10-241-15,3 0-365 0</inkml:trace>
  <inkml:trace contextRef="#ctx0" brushRef="#br0" timeOffset="16232.71">28113 8600 2336 0,'0'0'763'0,"0"0"-404"16,0 0-123-16,0 0-193 15,0 0-43-15,0 0-240 16,0 0-582-16,-140 31-1332 0</inkml:trace>
  <inkml:trace contextRef="#ctx0" brushRef="#br0" timeOffset="16358.46">26734 8761 2302 0,'0'0'696'15,"0"0"-350"-15,116 4-10 16,15-4-267-16,43 0-69 15,-18-8-342-15,-31-9-967 0</inkml:trace>
  <inkml:trace contextRef="#ctx0" brushRef="#br0" timeOffset="17262.41">29281 9051 1602 0,'0'0'668'16,"0"0"-288"-16,0 0 79 15,31-138-269-15,-31 100 14 16,-6 4-48-16,-31 8-29 16,-11 14-38-16,-15 12-28 15,-5 12-16-15,-7 30-24 0,13 12-10 16,16 8-1-16,23 0-10 31,23-4 0-31,15-11 1 0,35-19 0 0,14-16 0 16,7-12 4-16,-3-18-4 15,-13-20 13-15,-10-8 18 16,-14-4-14-16,-14 3-18 16,-7 7 0-16,-8 14 0 15,-2 12 0-15,0 12 0 16,0 2 0-16,0 28 0 15,0 20 0-15,-4 30 0 16,-8 31 0-16,1 27 0 16,1 10 0-16,-2-19 0 0,1-31 0 15,2-34 0-15,0-6 0 16,0 5 0-16,-4-1 0 31,-5-4 0-31,0-20 0 0,-2-20 0 0,-2-16 0 16,-1-12 0-16,-2-30 0 15,6-18 0-15,10-30 0 16,9-41 0 0,49-33 0-16,31-7 0 0,10 31 0 0,-9 46 0 15,-22 44-9 1,-8 15 8-16,3 7 0 0,-1 4 1 16,-2 6 5-16,-13 12 1 15,-11 6-6-15,-7 4 0 16,-3 18 0-16,-5 10 0 15,-1 7 0-15,-5 1 0 16,-3 2 0-16,-1-8 0 16,-2-6 0-16,0-10 0 15,0-12 0-15,0-6 0 16,0-8 0-16,0-22 0 31,0-10 0-31,0-8 0 0,18-2 0 16,9 1 0-16,6 7 0 15,3 16 0-15,-3 14 0 16,-4 12-8-16,4 24-320 0,-8 12-488 16,-5 1-469-16</inkml:trace>
  <inkml:trace contextRef="#ctx0" brushRef="#br0" timeOffset="18331.7">30303 9056 1719 0,'0'0'601'15,"0"0"-60"-15,0 0-218 16,34-129-103-16,-34 97-49 16,-7 8-20-16,-24 10-28 15,-12 14-57-15,-7 2-37 16,-6 30-23-16,4 14 1 0,15 6 0 16,12 6-7-1,18-4 0-15,7-9-8 0,16-15-8 16,13-14 2-16,5-16 14 15,-5 0 18-15,-3-28 17 16,-4-8 34-16,-4-4-21 16,-2-1-48-16,-2 5 0 15,-6 13 0-15,-1 8 0 16,1 15 0-16,2 0 0 16,1 16 0-16,7 12 0 0,1 2 0 15,6 1 0-15,0-12-50 16,-1-8-29-16,-2-11 7 15,-4-8 30-15,-2-24 36 16,-3-11 6-16,-4-9 40 16,0-8 10-1,0-4 10-15,0-6-2 0,-3 2-17 16,2 7-41-16,-6 17 0 16,-2 22 0-16,0 22 0 15,0 30 0-15,-10 69 0 16,-7 49 0-16,-1 26 0 15,7 5 0-15,7-17 0 16,4-44 0-16,0-27 0 0,0-29 0 16,0-20 0-16,0-6 0 15,0-12-32-15,0-16-209 16,0-12-119-16,0-38-176 16,0-20 239-16,15-32-43 15,12-35 43-15,10-31 157 16,4-9 80-16,-5 35 60 15,-12 40 138-15,-11 48 235 16,-6 18 195-16,1 6-217 0,4 7 7 16,1 12-116-1,5 3-127-15,7 26-56 0,2 14-26 16,-1 10-18-16,-4 2-15 16,-13 4 0-1,-9-3-32-15,-7-6-20 0,-26-2 19 16,-9-9 4-16,-3-8 17 15,5-10 12-15,9-10-1 16,18-8-1-16,13 0-7 16,11-22-69-16,33-12-51 15,14-10 8-15,11-10 17 16,3-13 14-16,3-27-4 0,-8-34 54 16,-18 7 34-16,-18 13 6 15,-24 24 91-15,-7 40 86 16,-11 10 27-16,-11 18-41 15,-5 16-68 1,-5 60-50-16,8 44-6 0,9 4-23 16,10-4-1-1,5-11-15-15,5-27 0 16,13-2 0-16,-1-6-10 0,1-18 3 16,-5-22-3-16,-4-15 10 15,3-3 16-15,-1-22-10 0,7-13 11 16,5-7 9-1,10 0-26-15,2 4 0 16,3 10 0-16,-3 14 0 0,-1 14 0 16,-5 4 0-16,-7 26 0 15,-5 8 0-15,-3 8 0 16,-3-1 0-16,-2-5-26 16,3-7-121-16,14-11-214 15,-4-8-419-15,3-9-464 0</inkml:trace>
  <inkml:trace contextRef="#ctx0" brushRef="#br0" timeOffset="18899.88">32356 8365 2118 0,'0'0'706'15,"0"0"-143"-15,0 0-233 16,0 0-141-16,-118-50-130 16,55 85-38-16,-11 19-21 15,-1 12 1-15,2 12 9 16,13 2-9-16,21 0 8 0,30-5-9 16,11-9 0-16,48-12-23 15,19-14-76-15,13-16-165 16,-2-16-244-16,-11-8-221 15,-20-12 59-15,-22-22-123 16,-27-8 418-16,-2-6 375 16,-36-2 231-16,-9 6 71 15,-1 7-5-15,-2 14-21 16,13 9 91-16,10 7-19 16,13 7-67-16,9 0-16 15,5 3-37-15,3 6-92 0,19 1-18 16,5-6-46-16,9-1-33 15,-1-3-22-15,-2 0-16 16,-4-4 11-16,-10-4-12 16,-9 2 6-16,-5 3 12 15,-3 3 36-15,-2 0 3 16,0 6-35-16,0 16-7 16,0 11 33-16,0 7-6 15,0 6-7-15,0 2 1 16,0 0-17-16,0 0-1 15,0-4-16-15,0-8-1 0,0-5-1 16,0-8-6-16,0-2-122 16,0-7-112-16,12-4-438 15,-2-6-801-15</inkml:trace>
  <inkml:trace contextRef="#ctx0" brushRef="#br0" timeOffset="19057.4">32710 9088 2515 0,'0'0'810'0,"0"0"-326"16,0 0-292-16,0 0-97 15,0 0-95-15,0 0-77 16,0 0-441-16,-27 12-1109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29T03:49:58.8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12437 6445 1655 0,'0'0'709'0,"0"0"-427"0,0 0-24 16,0 0-41-16,0 0-89 16,50-109-39-16,-13 93-44 15,-2 5 18-15,-1 6 11 16,-7 5-43-16,-6 10-4 16,-7 21-18-16,-14 13 3 15,0 8 15-15,-14 6-26 16,-19 4 0-16,-9-2 15 15,-4-6-14-15,3-8 4 0,5-11 0 16,13-16 10-16,12-9 32 16,11-7-10-16,2-3 1 15,15-6 4-15,21-15-41 16,7-2 6-16,5 0-8 16,1 5-63-16,-4 6-48 15,-8 8-58-15,-8 4-36 16,-6 0-68-16,-9 10-239 15,-10 2-174-15</inkml:trace>
  <inkml:trace contextRef="#ctx0" brushRef="#br0" timeOffset="442.07">12780 6204 1726 0,'0'0'562'0,"0"0"-260"16,0 0 9-16,0 0-80 15,-108-112-72-15,82 112-76 16,-7 0-21-16,-12 22-50 16,-11 18-11-16,-11 18 5 15,-4 12 0-15,-1 12 6 0,10 8-6 16,14 5-5-16,14 1 12 16,20-2-13-16,14 1-13 15,25-7 7-15,29-6-4 16,37 2 9-16,32-8 1 15,-5-15-8-15,-7-21-31 16,-13-24-21-16,-18-16 13 16,7-6 12-16,7-24 34 0,-11-16 1 15,-12-18 7-15,-16-25 90 16,-15-29 64-16,-31-26 1 16,-9-11-39-1,-42 11-23-15,-18 31-22 0,-3 33-13 16,-28 4-35-16,-25 16-30 15,0 10 0-15,3 16 0 16,32 32 0-16,28 7-12 16,-8 62-158-1,13-3-520-15,17 0-1711 0</inkml:trace>
  <inkml:trace contextRef="#ctx0" brushRef="#br0" timeOffset="2104.58">14032 6252 1618 0,'0'0'792'0,"0"0"-284"0,0 0-147 16,0 0 0-16,0 0-120 16,0 0-104-16,0 0-71 15,-18-48-54-15,5 104-12 16,-3 16 0-16,1 10 0 15,1 3 0-15,5-11 0 16,5-12 0-16,2-20-11 16,0-17-41-16,2-22-7 15,0-3 22-15,0-36 14 16,0-20-16-16,0-32 0 16,4-30 29-16,7 5-2 0,3 13 0 15,1 18 11 1,3 34 2-16,4 1 15 0,7 9 14 15,6 18-29-15,6 16 8 16,1 4-9-16,-4 15-8 16,-7 17 7-16,-11 8-6 15,-13 6-45-15,-7 4-8 16,-15-2-6-16,-24 2 45 0,-10-2 15 16,-4-5 6-16,-1-6 9 15,10-5 18-15,8-3-6 16,16-4 0-16,16 4-20 15,4-1 11-15,18 2-12 16,22 2 9-16,13-2-7 16,12-2-2-16,6-6 0 15,7-6-6-15,-2-10-3 16,0-6-15-16,-9 0-16 16,-12-6 12-16,-10-14 28 15,-16-6 2-15,-14-2 10 16,-10-4 19-16,-5-2-1 15,-7 0-1-15,-15 2-16 0,-3 8-13 16,-2 10 12 0,1 11-6-16,3 3-6 0,6 29 0 15,7 11-12-15,10 8 11 16,0 2-6-16,35-8-11 16,11-10-5-16,16-20-79 15,9-12-13-15,1-18 38 0,-5-26-1 16,-11-14 63-16,-17-8 15 0,-10-9 28 15,-16-5 79-15,-10 0 26 16,-3 8-29-16,0 14 2 16,-3 17-16-1,-3 28 6-15,-1 13-32 0,-1 50-63 16,0 60 10-16,8 59-11 16,0 27 0-1,8 6 9 1,11-17-7-16,2-39-4 15,-3-31 2-15,-7-35-25 16,-3-32-38-16,-6-18-65 16,-2-10-26-16,0-12 17 0,0-8-1 15,-6-30-104-15,-17-48-367 16,2-50 222-16,0-49-107 16,13-10 121-16,8 31 200 15,0 50 173-15,2 54 369 16,9 16 226-16,5 6-115 15,5 2-128-15,8 7-68 16,5 16-140-16,9 5-59 16,-1 5 1-16,0 20-58 15,-4 4-17-15,-14 8-11 0,-12 1-92 16,-12 4-14-16,-25 2-23 16,-24 0 54-16,-8-6 65 15,3-6 10-15,11-12 36 16,21-8 26-16,22-12-17 15,13 0-8-15,41-28-37 16,21-14-6-16,17-14-21 16,7-12-36-16,-4-8-9 15,-13-7 32-15,-12-3 40 16,-26 2 0-16,-19 10 67 16,-19 16 83-16,-6 17 39 15,-18 23-53-15,-13 18-20 16,-7 18-68-16,-4 47-41 15,7 31 4-15,14 4-11 0,15-5 0 16,8-15-6-16,38-22 6 16,22-4-12-16,19-4-33 15,14-24-65-15,5-22-11 16,-2-4-5-16,-13-28 25 16,-18-12 75-16,-20-10 26 15,-22-4 68-15,-21-2 63 16,-4 4-5-16,-18 10-3 15,-20 13-41-15,-7 21-41 16,-5 8-19-16,0 33-20 0,8 18-3 16,9 10 1-1,17 1-1-15,14-6 1 0,2-10-26 16,22-14 2-16,14-18-1 16,1-14 4-16,4 0 21 15,-5-30 6-15,-5-10 7 16,-10-4 14-16,-2-4 0 15,-11 6 15-15,-4 10 5 16,0 12-14-16,-2 12 7 16,0 8-38-16,0 11 5 15,7 20-14-15,2 9 7 16,2 0-6-16,8 0 4 0,0-4-64 16,2-12-75-16,2-10-105 15,-4-14-53-15,0-8-300 16,-7-18-83-16,-4-2-218 0</inkml:trace>
  <inkml:trace contextRef="#ctx0" brushRef="#br0" timeOffset="2533.33">16561 6334 1530 0,'0'0'649'16,"0"0"-316"-16,0 0 43 0,0 0-92 15,0 0-43-15,0 0-50 16,0 0-43-1,-6 16-53-15,-11 19-53 0,1 11-8 16,3 10-33-16,9 2 13 16,4 0-14-16,9-10-15 15,26-10-2-15,15-14-1 16,10-13-15-16,7-11 5 16,1-9-17-16,-3-21 12 15,-5-8 18-15,-11-6 4 0,-11-2 11 16,-9-4 36-1,-13 0 18-15,-9 3 1 16,-7 9-1-16,0 12 6 0,-25 14-3 16,-4 12-49-16,-4 18-8 15,-1 26-2 1,5 13 2-16,11 5 5 0,16 0-4 16,2-6 5-16,20-10-6 15,20-14-5-15,12-14-5 16,6-16-5-16,4-2-35 0,-2-20-53 15,-8-28-215 1,-19 4-431-16,-11 6-1155 0</inkml:trace>
  <inkml:trace contextRef="#ctx0" brushRef="#br0" timeOffset="4007.55">18383 6457 1215 0,'0'0'363'0,"0"0"-56"15,0 0 63-15,0 0-88 16,0 0-57-16,0 0 0 16,0 0-6-16,34-108-32 15,-39 95-37-15,-9 4-33 16,-3 4-6 0,-5 5-30-16,-7 0-51 0,-5 28-20 0,-1 17-10 15,4 7 0-15,8 6-1 16,12-2-6-16,11-8-1 15,2-12-7-15,27-14-13 16,5-14 20-16,1-8 8 16,-1-12 2-1,-3-20 31-15,-6-10 7 0,-7-4 25 0,-7 0-10 16,-3 2-25 0,-4 8 16-16,-4 11-46 0,0 15 0 15,0 10 0-15,3 3 0 16,4 29 0-16,8 10 0 15,10 6 0-15,8-2 0 16,11-8-45-16,4-14-18 16,3-18 19-1,-2-6 23 1,-2-20 20-16,-5-22 1 16,-7-14 0-16,-6-11 30 15,-8-9-3-15,-6-6 7 16,-5-2 10-16,-6 8-23 15,-4 15-3-15,0 21-18 0,0 26 0 16,0 14 0-16,-7 35 0 16,-2 27 0-16,7 18 0 15,2 10 0-15,9-1 0 16,27-13 0-16,12-14 0 16,10-24 0-16,7-20-45 15,1-18 1-15,-5-16 31 16,-8-26 13-16,-8-12 0 15,-11-13 7-15,-7-23 19 16,-12-24 19-16,-7 5-21 16,-6 15-24-16,-2 24 0 15,0 36 0-15,-10 18 0 16,-9 16 0-16,-4 40 0 0,2 68 0 16,15 39 0-16,6 11 0 15,35-27 0-15,17-45 0 16,-1-44 0-16,9-18-95 15,12-10-134-15,32-16-240 16,-10-16-232-16,-21-16-196 0</inkml:trace>
  <inkml:trace contextRef="#ctx0" brushRef="#br0" timeOffset="4702">20451 5819 2169 0,'0'0'963'0,"0"0"-479"16,0 0-245-16,0 0-107 16,-91 122-23-16,82-16-109 15,7 1 0-15,2-7 0 16,11-18 0-16,20-26 0 16,11-3-98-16,9-11-110 15,5-24-25-15,0-18 64 0,-5-14 88 16,-8-28 75-16,-8-15 6 15,-8-11 114-15,-10-22 43 16,-5 4-32-16,-8-5-16 16,-4 11-4-16,0 24-19 15,0 14 13-15,-2 28-99 16,-4 14 0-16,0 44 0 16,6 24 0-16,0 15 0 15,0 3 0-15,14-4 0 16,7-14 0-16,-2-15 0 0,1-21-12 15,-4-18-3-15,0-14-3 16,-3-4 18-16,5-31 22 16,-1-7 1-16,1-10-23 15,1 2 0 1,-2 4 0-16,-5 14 0 16,-2 18 0-16,-3 14 0 0,1 6 0 15,6 30 0-15,4 10 0 16,6 6 0-16,8-3 0 15,5-9 0-15,6-15 0 16,-1-8 0-16,-1-17 0 16,-3 0 0-16,-3-23 0 0,-6-11 0 15,-4-8 0-15,-4-8 0 16,-5-2 0-16,-7-2 0 16,-7 6 0-16,-2 10 0 15,0 20 0-15,-17 18 0 16,-3 10 0-16,1 34 0 15,6 16 0-15,11 6 0 16,2-2 0-16,17-12 0 16,18-16-26-16,2-18-146 15,1-18-128-15,-15-22-216 16,-13-16-96-16,-10-6-170 0</inkml:trace>
  <inkml:trace contextRef="#ctx0" brushRef="#br0" timeOffset="4843.68">20179 5988 846 0,'0'0'1895'16,"0"0"-1203"-16,0 0-457 15,0 0-29-15,149 11-44 16,3-8-102-16,-3-3-60 16,-38 0-237-16,-43-3-1242 0</inkml:trace>
  <inkml:trace contextRef="#ctx0" brushRef="#br0" timeOffset="5434.46">22352 6194 2486 0,'0'0'709'15,"0"0"-402"-15,0 0 8 16,0 0-36-16,13-108-279 16,-38 96 0-1,-11 12 0-15,-16 4 0 0,-14 32 0 16,-5 18 0-16,2 14 0 16,11 5 0-16,23-1 0 15,23-12 0-15,12-14 0 16,37-18 0-16,23-22 0 15,11-6 0-15,6-34 0 16,-1-21 0 0,-9-14 0-16,-11-26 0 0,-16-23 0 15,-20-21 0-15,-15 11 0 0,-5 26 0 16,-5 34 0-16,-7 30 0 31,-3 12 0-31,-3 18 0 0,-1 17 0 16,-4 76 0-16,10 45 0 15,10 21 0-15,3-19 0 16,16-38 0-16,9-40 0 16,2-14 0-16,8-8 0 15,3-5 0-15,4-12 0 16,-1-15 0-16,-6-11 0 16,-2-28 0-16,-1-9 0 0,-1-4 0 15,-2-4 0-15,-2 8 0 16,-6 10 0-16,-5 13 0 15,-7 22 0-15,1 3 0 16,0 28 0-16,6 18 0 16,8 6 0-16,10 2 0 15,9-8 0-15,1-12-29 16,-1-28-268-16,-12-6-386 16,-16-6-368-16</inkml:trace>
  <inkml:trace contextRef="#ctx0" brushRef="#br0" timeOffset="5575.59">22940 5739 1560 0,'0'0'1000'0,"0"0"-303"16,0 0-339-16,0 0-138 15,0 0-218-15,0 0-2 16,0 0-282-16,129 120-664 0</inkml:trace>
  <inkml:trace contextRef="#ctx0" brushRef="#br0" timeOffset="6378.94">23580 6208 1189 0,'0'0'1203'0,"0"0"-653"15,0 0-186-15,0 0-121 16,0 0-111-16,-21-115-45 16,-4 97-48-16,-6 7-15 15,-11 11-17-15,-7 0-7 16,-2 24-6-16,4 16 5 15,9 8 2-15,14 2-2 16,17-4 0-16,7-8-8 16,23-10-4-16,21-16-3 15,5-12 16-15,2 0 12 16,-6-18-12-16,-7-14 51 16,-14-4 10-16,-9-2 11 0,-8 0 2 15,-5 6-40-15,-2 6-34 16,0 10 0-16,0 14 0 15,0 2 0-15,-4 24 0 16,2 14 0-16,2 6 0 16,6 2 0-16,28-6-36 15,13-10-54-15,13-14-21 16,9-12-11-16,5-4 14 16,-8-13 63-16,-5-14 39 15,-15-7 6-15,-11-6 87 0,-8-6 30 16,-8-6-27-16,-11 0-18 15,-6 4-13-15,-2 12-10 16,-10 15-5-16,-22 20-44 16,-10 1-10-16,-9 33 9 15,-1 14-5-15,6 7 4 16,13-2-8-16,14-8-10 16,19-10-26-16,0-12-35 15,32-14 16-15,5-8 32 16,8-6 33-16,-5-24 6 15,-4-4 3-15,-7-4 35 16,-7-2 23 0,-7 3-14-16,-3 8-5 0,-8 7-1 0,-1 14-47 15,-3 8 0-15,0 13 0 16,0 30 0-16,0 19 0 16,0 30 0-16,0 32 0 15,2 23 0-15,11 5 0 16,-2-26 0-16,-8-31 0 15,-3-35 0-15,0-10-27 16,-5 2-11-16,-13-3 25 16,-11-9 4-16,-6-20 9 15,-7-20 20-15,-6-6-4 0,4-34 11 16,9-19-3-16,14-29-24 16,21-38 0-16,47-29 0 15,17 13 0-15,8 30-11 16,8 30-154-16,-31 43-316 15,-2 11-605 1</inkml:trace>
  <inkml:trace contextRef="#ctx0" brushRef="#br0" timeOffset="6504.14">24490 6374 2581 0,'0'0'785'0,"0"0"-468"0,0 0-217 16,0 0-100-16,0 0-458 15,0 0-820-15</inkml:trace>
  <inkml:trace contextRef="#ctx0" brushRef="#br0" timeOffset="7473.19">25009 6042 2488 0,'0'0'734'0,"0"0"-478"16,0 0-7-16,0 0-141 15,0 0-92-15,119-14-16 16,-61 14-42-16,0 0-40 15,-5 0 16-15,-10 0 12 16,-14-17 54-16,-16-2 13 16,-13-3 16-16,0-1 37 15,-23 7-32-15,-15 6 1 0,-6 10-10 16,-7 0-14 0,-1 28 7-16,8 15-2 0,11 11-5 15,14 6 19-15,15 2-18 16,4-6 1-16,29-10 7 15,18-12-19-15,14-14 10 16,9-14-11-16,4-6-31 16,-2-18 11-16,-10-16-26 15,-11-10 22-15,-11-10 24 16,-8-10 0-16,-11-9 0 16,0-4 1-16,-9-10 0 15,-2 1 40-15,-3 4 5 0,-5 7 8 16,0 16 68-16,-2 18-122 15,0 21 0-15,0 18 0 16,0 2 0-16,0 34 0 16,0 22 0-16,0 15 0 15,0 9 0-15,0 6 0 16,0-2 0-16,0-3 0 16,2-12 0-16,21-6 0 15,10-13-35-15,11-16-101 16,10-16-28-16,6-18-58 15,2 0 38-15,-1-30 34 16,-12-16 20-16,-9-12 55 0,-7-28 75 16,-8-31 0-16,-8-31 52 15,-7 11 8-15,-8 31 68 16,-2 44 81-16,0 40 19 16,-2 12-4-16,-8 10-98 15,-5 30-99-15,-3 58-5 0,3 36-13 16,6 3 2-16,6-19-11 15,3-36 0-15,0-25-18 16,14-4-60-16,6 0-26 16,6-11 32-16,5-20 21 0,6-12 45 15,-2-8 6-15,5-24 6 16,0-6 66-16,-2-4-2 16,2 2-7-16,0 8 5 15,-2 9-18 1,0 15-50-16,-2 8 0 0,-3 10 0 15,-2 22 0 1,-4 8 0-16,-10 4 0 0,-5 5-21 16,-10-7-74-16,-2-4-82 15,0-10-88-15,-20-10-78 0,-36-18-188 16,3 0-47 0,-3-12-612-16</inkml:trace>
  <inkml:trace contextRef="#ctx0" brushRef="#br0" timeOffset="7599.8">26284 5700 2104 0,'0'0'748'31,"0"0"-512"-31,0 0 74 0,120-37-193 0,-56 34-117 16,38 2-60-16,-19-1-269 0,-6-5-826 15</inkml:trace>
  <inkml:trace contextRef="#ctx0" brushRef="#br0" timeOffset="8546.07">27120 5364 537 0,'0'0'2078'0,"0"0"-1475"16,0 0-233-16,0 0-71 15,0 0-166-15,0 0-98 16,0 0-26-16,-37 136-8 15,37-48-1-15,4 5-36 0,0-19-69 16,5-2-54 0,-3-16 3-16,3-18-31 0,-2-14 33 15,0-17 77-15,1-7 77 16,6-3 26-16,1-21 76 16,3-6 55-16,6 0-22 15,1 0 9-15,0 4-24 16,1 10-41-16,4 10-20 15,1 6-59-15,2 14-6 16,-2 20 4-16,-2 12-13 0,-12 7-37 16,-7-2-80-16,-10-2-30 15,0-9-51-15,-27-8 8 16,-10-12 76-16,-11-8 51 16,0-12 54-16,1 0 24 15,7-2 42-15,11-14 48 16,11 0 58-16,11 4-24 15,7 2 1-15,0 2-25 16,20 6-62-16,14 0-38 16,8 0-41-16,7 2-55 15,2-7-75-15,0 0-3 16,-1-8 2-16,-8-4 81 16,-9-4 91-16,-8-3 58 0,-8 0 60 15,-5 2 44-15,-6 4 24 16,-4 4-56-16,1 6-37 15,-3 8-39-15,2 2-54 16,-2 8 0-16,4 18-1 16,4 2 1-16,4 4 0 15,7-6-1-15,2-3-8 16,8-10-15-16,0-10-3 16,0-3 21-16,0-4 6 15,0-18 4-15,-2-7 8 16,0-1 11-16,-2-4 23 0,-1 2 26 15,-4 4 9-15,-4 6 15 16,-5 8-19-16,-5 10-42 16,-1 4-35-16,-3 10 0 15,-2 26 0-15,0 16 0 16,0 14 0-16,0 13 0 16,0 7 0-16,0 4 0 15,0 0 0-15,0-2 0 16,0-3 0-16,-2-3 0 0,-1-6-33 15,-1-8-24-15,0-7-14 16,-3-9-4-16,-2-12 35 16,-4-10 7-16,-5-14 16 15,-6-14 8-15,-13-2 9 16,-7-16 14-16,-9-18-13 16,-6-13 14-16,7-11-3 15,13-24-12-15,26 0 9 16,13-6-9-16,38 0-10 15,24 20 8-15,17 3-17 0,2 17-40 16,11 24-100 0,-22 12-334-16,-24 12-756 0</inkml:trace>
  <inkml:trace contextRef="#ctx0" brushRef="#br0" timeOffset="10571">15971 7633 1835 0,'0'0'681'15,"0"0"-374"-15,0 0-2 16,-114-15-91-16,74 35-102 16,-7 24-46-16,0 18-30 0,0 10-3 15,5 7 0-15,9-3-25 16,12-12 8-16,17-14-16 31,4-20 1-31,22-22-2 0,19-8 2 16,9-34 13-16,6-20 23 15,-4-18-19 1,-8-13 24-16,-8-17-1 0,-16 4-1 16,-9 2 26-16,-8 3-24 15,-3 27-16-15,0 8 26 0,-3 20-17 16,-4 24 1 0,-4 14-36-16,0 28 0 0,-7 44 0 15,0 30 0-15,7 5 0 16,5-9 0-16,6-16 0 15,8-20 0-15,21 1-3 16,13-7-27-16,10-20-14 16,4-20-46-16,2-16 14 15,-8-9 17-15,-7-28 23 16,-12-13 35-16,-13-12 1 16,-11-11 0-16,-7-1 18 0,0 4-11 15,-14 12 11-15,-1 20 48 16,-1 26-24-16,5 12-18 15,5 38-24-15,6 26 0 16,0 10 0-16,8 8-2 16,28-6 1-16,13-9 0 15,20-15 1 1,16-18-1-16,11-20-6 0,4-14 7 16,2-4 5-16,-8-26-5 15,-16-10 0-15,-18-11 9 16,-20-3 10-16,-20-2 44 15,-20 0-15-15,0 6-16 0,-18 12-32 16,-15 12 0 0,-7 16 0-16,-2 10 0 0,-1 16 0 15,5 22 0-15,9 6 0 16,16 4-8-16,13-5-2 16,3-12-22-16,30-11-7 15,9-13 12-15,7-7 17 16,0-15 10-16,-6-13 6 15,-12-6 7 1,-12-2 29-16,-7 2 3 0,-10 8-25 16,-2 8-20-16,0 12 0 15,0 6 0-15,-4 26 0 16,-6 42 0-16,4 45 0 0,6 41 0 16,0 18 0-16,2-3 0 15,14-15 0-15,-7-40 0 16,-5-25 0-16,-4-25 0 15,0-18 0-15,-23 0 0 16,-10-6 0-16,-15-6 0 16,-8-19 0-16,-2-15 0 15,6-15 0-15,12-31 0 16,20-40 0-16,20-48 0 16,58-49 0-1,36-16 0-15,19 13 0 0,-13 44 0 0,-25 58 0 16,-23 27 0-16,-11 19 0 15,-3 4 0-15,-7 4 0 16,-8 4 0-16,-15 14 0 16,-8 6 0-16,0 6 0 15,-16 0 0 1,-5 0 0-16,-6 10 0 0,0 6 0 16,4 2 0-16,10 0 0 15,13 0 0-15,0-2 0 16,18-2 0-16,18-6 0 15,8-2 0-15,2-4 0 16,0-2 0-16,-11 0-8 0,-8 2 6 16,-12 5-8-16,-10 4-4 15,-5 7 13-15,0 4-13 16,-5 3 14-16,-1 0 0 31,3-4 0-31,3-6-2 16,5-6 2-16,24-7 0 15,14-2 0-15,9-7-9 16,4-15 9-16,0-7-18 16,-12-6 7-16,-7-2 11 0,-16-6 0 15,-11-1 9-15,-10 2 8 16,0 6-16-16,-14 10 22 16,-9 12-11-16,-6 14-5 15,1 10 2-15,-1 28-8 16,7 14-1-16,11 6 10 15,11 3-10-15,13-11 0 16,31-13 0-16,18-15-13 16,13-15 12-16,2-7-19 15,-1-25 6-15,-7-12 8 16,-13-8 0-16,-16-3 6 0,-13 2 11 16,-16 2 11-1,-9 6 5-15,-2 10-27 0,-2 10 0 16,-16 16 0-16,-4 2 0 15,-1 26 0-15,2 16 0 16,7 10 0-16,9 2 0 16,5-4 0-16,25-5 0 15,46-8-42-15,-6-12-476 16,-1-14-856-16</inkml:trace>
  <inkml:trace contextRef="#ctx0" brushRef="#br0" timeOffset="11044.68">19179 7638 1318 0,'0'0'1513'16,"0"0"-901"-16,0 0-402 15,0 0 4-15,-116-26-94 16,78 64-85-16,-3 12-13 15,8 8-16-15,12 4-6 16,15-5 0-16,6-13-26 0,41-12-71 16,15-17-38-16,8-15-26 15,-1-7 31-15,-10-29 64 16,-17-15 66-16,-25-11 24 16,-11-6 81-16,-23-4-2 15,-19 0-2-15,-7 5-8 16,7 11 16-16,11 14-41 15,17 10-10-15,14 10-58 16,18 8 0-16,31 4 0 16,16 8 0-16,4 2 0 15,-5 8 0-15,-8 24 0 0,-18 16 0 16,-16 34 0 0,-17 39 0-16,-5 39 0 15,0 13 0-15,0-5 0 0,0-23 0 16,0-41 0-16,16-22 0 15,1-28 0-15,1-16-44 16,0-8-280-16,-5-10-352 16,-8-14-448-16</inkml:trace>
  <inkml:trace contextRef="#ctx0" brushRef="#br0" timeOffset="11169.19">19185 8093 1437 0,'0'0'1281'0,"0"0"-645"15,0 0-427-15,0 0-31 16,181-98-83-16,-87 68-95 16,3 0-108-16,24-20-248 15,-30 5-523-15,-20 5-572 0</inkml:trace>
  <inkml:trace contextRef="#ctx0" brushRef="#br0" timeOffset="11411.51">19943 7578 1969 0,'0'0'952'16,"0"0"-423"-16,0 0-229 0,0 0-141 31,0 0-58-31,0 0-15 0,9 126-86 16,10-66 0-16,8-2 0 0,2-3 0 15,2-11 0-15,-4-12 0 16,-2-14 0-16,-5-17-43 16,0-2 42-16,0-34 1 15,1-16 22 1,0-16 0-1,4-11-22-15,0-6 0 16,-3 3 0-16,-2 13-12 16,-11 32-152-16,-4 20-340 15,-5 16-643-15</inkml:trace>
  <inkml:trace contextRef="#ctx0" brushRef="#br0" timeOffset="12146.14">20453 7904 778 0,'0'0'1443'0,"0"0"-687"16,0 0-408-16,0 0-76 16,0 0-135-16,112-146-65 15,-83 100-32-15,-8 0-20 16,-9 6-2-16,-10 6-5 16,-2 10-5-16,-4 9 3 15,-19 15-11-15,1 0-9 16,-5 29 9-16,3 15-10 15,4 10 2-15,11 6 8 0,9 0 0 16,2-6 4-16,32-13-4 16,12-18-11-16,10-19 1 15,6-4-13-15,-4-23 7 16,-6-18 14-16,-10-5 2 16,-13-4 24-16,-7 4 18 15,-4 2 5-15,-6 10-13 16,-2 10-22-16,-3 14-1 0,2 10-11 15,0 14 0 1,2 22 5-16,1 10-4 16,5 4 8-16,5 0-9 0,7-10-23 15,7-10-32 1,8-14 7-16,3-16 18 0,0 0 28 16,-2-26-6-16,-6-14 8 15,-3-10 6-15,-9-6-6 16,-2-10 1-16,-5-4-1 15,-3-6 1-15,-1-7 11 16,-5 1-11-16,-7 6 26 16,-4 10 20-16,0 20 2 15,0 28 11-15,0 18-46 0,-10 54-5 16,5 48-9-16,5 38 1 16,0-2 17-16,13-25-18 15,12-39-9-15,6-28-33 16,9-4-56-16,7-8-20 15,9-12 34-15,-8-22 37 16,-2-4 38-16,-11-32 9 16,-8-10 24-16,-8-6 39 15,-3-4 12-15,-5 6-17 16,-1 8-1-16,-4 15-13 16,-1 18-2-16,-1 9-38 15,0 18-4-15,3 20 0 16,2 8-1-16,2 4-76 15,12 2-188-15,-2-12-474 0,2-18-633 0</inkml:trace>
  <inkml:trace contextRef="#ctx0" brushRef="#br0" timeOffset="12277.07">22249 7305 2263 0,'0'0'829'16,"0"0"-589"-16,0 0-75 15,0 0-165-15,0 0-66 16,0 0-489-16,-125 10-505 0</inkml:trace>
  <inkml:trace contextRef="#ctx0" brushRef="#br0" timeOffset="12433.92">21180 7488 2078 0,'0'0'842'16,"0"0"-610"-16,156-23-18 16,-61 10-214-16,53-8-88 0,-24 7-662 15,-30 2-866-15</inkml:trace>
  <inkml:trace contextRef="#ctx0" brushRef="#br0" timeOffset="13032.16">22470 7443 1267 0,'0'0'873'0,"0"0"-524"16,0 0-42-16,0 0-92 15,0 0-139-15,0 0-44 0,-125 32-23 16,101 18 3-16,5 8 21 15,15 3-6-15,4-3 10 16,18-8-17-16,20-12-20 16,12-14 8-1,9-11-8-15,-1-13-6 0,-5 0 5 16,-3-19 2-16,-10-9 11 16,-9-6 11-16,-4-2 30 15,-8-2 18 1,-5-1-43-16,-5 3-2 0,-7 4 5 15,-2 6-10-15,0 11 12 16,0 8-6-16,-7 7-27 0,-6 15-1 16,-1 21-11-1,4 8 12-15,5 4 17 0,5 0-17 16,5-4 12-16,24-12-12 16,10-10 1-16,11-16-2 15,3-6-4-15,-2-6 5 16,-1-20 0-16,-8-8 6 15,-11-4 6-15,-7-4-6 16,-4-4-4-16,-2-2 5 16,5 0-7-16,1 3 0 15,4 9 12-15,7 12-12 0,2 14 19 16,3 10-19-16,2 8 0 16,1 24 6-1,-5 8-6-15,-5 9 0 0,-10 1-1 16,-13 2-1-16,-10-2 2 15,0-4 0-15,-21-4 0 16,-10-8-6-16,-2-4-17 16,-6 0-62-16,7-10-180 15,15-9-639-15</inkml:trace>
  <inkml:trace contextRef="#ctx0" brushRef="#br0" timeOffset="13212.84">23864 7766 2567 0,'0'0'712'16,"0"0"-375"-1,0 0-53-15,0 0-161 0,0 0-123 16,0 0-120-16,0 0-757 0</inkml:trace>
  <inkml:trace contextRef="#ctx0" brushRef="#br0" timeOffset="14871.09">14243 10455 2521 0,'0'0'634'16,"0"0"-429"-16,0 0 65 16,0 0-103-16,0 0-91 15,116-4-76-15,-31-2-25 16,2 4-179-1,7 2-340-15,-26 0-282 0,-26 10-487 0</inkml:trace>
  <inkml:trace contextRef="#ctx0" brushRef="#br0" timeOffset="15012.15">14388 10672 1352 0,'0'0'708'0,"0"0"-394"16,0 0 194-16,0 0-212 15,0 0-63-15,0 0-77 16,205 0-127-16,-59-28-29 15,-22 3-502-15,-28 3-1043 0</inkml:trace>
  <inkml:trace contextRef="#ctx0" brushRef="#br0" timeOffset="15778.82">16240 9465 1433 0,'0'0'818'15,"0"0"-573"-15,0 0 0 16,-132-95-39-16,76 73-71 15,-2 2-50-15,-2 4-23 0,-2 2 34 16,2 2-4 0,5 2-11-16,3-2-6 0,10 2-28 15,13-2-1-15,9 4-4 16,11 0-1-16,7 2 16 16,2 4-8-16,0 2-23 15,0 0-9-15,0 14-16 16,0 20 27-16,4 16 21 15,1 15 1-15,1 26 20 16,3 28-70-16,5 29 0 16,-1 13 0-16,1 3 0 15,1-6 0-15,-4-11 0 16,0 3 0-16,-2 3 0 0,-3 3 0 16,-3 5 0-1,-3 1 0-15,0 1 0 0,0-7 0 16,0 0 0-16,0-6 0 15,0-7 0-15,0-9 0 16,0-7 0-16,-3-9 0 16,1-4 0-16,-2-4 0 15,2-15 0-15,0-19 0 16,-1-18 0-16,1-6 0 16,0 4 0-16,0 4 0 15,-2-3 0-15,-1-13 0 16,2-14 0-16,1-12 0 15,0-8 0-15,2-8 0 0,0-2 0 16,2 0 0-16,21-10 0 16,12-10 0-16,17-8 0 15,12-4 0-15,17-6 0 16,5 0 0-16,5 0 0 16,-4 3 0-16,-8 3 0 15,-13 6 0-15,-12 4 0 16,-16 6 0-16,-14 6 0 15,-13 2 0-15,-6 4 0 16,-5 2 0-16,0-4 0 0,-11 0-125 16,-5-4-989-16</inkml:trace>
  <inkml:trace contextRef="#ctx0" brushRef="#br0" timeOffset="19131.7">16752 9467 1227 0,'0'0'855'15,"0"0"-573"-15,0 0 14 16,0 0-38-16,0 0-137 16,0 0-58-16,-20 5-23 15,16 4 44-15,-1-1 28 0,-1 0-20 16,-1-4-7-16,0 0-23 16,3-4-2-16,-1 0 4 15,1 0-35 1,0 0-7-16,2 0 20 0,-3 0-31 15,0 0 4-15,1-2-11 16,-1-4-2 0,3 2 2-16,0-4-4 0,2-2 0 15,0-2 6-15,0-7 0 16,11 1-3-16,7-2-3 0,7 2 0 16,-1 4-8-16,2 8 8 15,1 6 0-15,-2 0-7 16,2 10 7-1,-5 16-1-15,-2 10 1 0,-6 9 0 16,-8 3-9-16,-6 4 10 16,0 2-1-16,-25 0 0 15,-10-4 3-15,-7 0-3 16,-7-6 0-16,-3-5 0 16,4-9 3-16,5-6-3 15,11-6 0 1,11-8 29-16,9-4-14 15,10-2 9-15,2-4-14 16,12 0-8-16,21 0 34 16,18 0-23-16,11 0-11 15,12-10 16-15,1-4-17 16,-3 2 11-16,-12 4-12 16,-17 0 0-16,-17 6-6 15,-13 0 5-15,-8 2 1 16,-5 0-1-16,0 0-14 15,0 6-57-15,0 8-306 0,0-2-678 16</inkml:trace>
  <inkml:trace contextRef="#ctx0" brushRef="#br0" timeOffset="19598.88">18497 9443 123 0,'0'0'1862'0,"0"0"-1222"15,0 0-181-15,0 0-117 16,0 0-60-16,0 0-111 0,0 0-69 16,-40-95-21-16,10 128-47 15,-1 12-34-15,2 14 0 16,10 3 0-16,12-2 0 16,7-4 0-16,20-10 0 15,27-13 0-15,18-15 0 16,10-18 0-16,3 0 0 15,-7-25 0-15,-13-15 0 16,-16-6 0-16,-19-8 0 16,-17-8 0-16,-6-4 0 15,-17-1 0-15,-16 7 0 0,-8 10 0 32,-7 18 0-32,-4 26 0 0,-4 8 0 0,-2 42 0 15,-9 54-78-15,15-8-651 16,15-9-1231-16</inkml:trace>
  <inkml:trace contextRef="#ctx0" brushRef="#br0" timeOffset="20541.74">20513 9399 1367 0,'0'0'529'15,"0"0"-236"-15,0 0 174 16,0 0-155-16,0 0-50 15,0 0-13-15,0 0-30 16,11-14-63-16,1-8-92 16,3-5-25-16,1-3 9 15,-1-2-9-15,1 0 13 16,-5 0-52-16,-5 2 0 0,0 4 0 16,-4 8 0-1,-2 4 0-15,0 7 0 0,0 7 0 16,0 0 0-16,0 9 0 15,-2 21 0-15,-10 14 0 16,3 12 0-16,1 10 0 16,0 4 0-16,6 3 0 15,2-5 0-15,0-2 0 16,0-8 0-16,2-8 0 16,6-6 0-16,0-10 0 15,-3-7-21-15,-1-8-162 16,-2-2-84-16,-2-7 24 15,0-2 56-15,-9-3 106 16,-11 2 46-16,-4-5 35 0,-3 2 38 16,1-3 59-16,1 2 50 15,2-2 21-15,6 2 4 16,5-3-20-16,8 0-43 16,4 0-28-16,0 0-28 15,25 0-53-15,10 0 0 16,15-3 0-16,6-6 0 15,-2 0 0-15,-4 1 0 16,-10 3 0-16,-11 5-78 16,-27 0-267-16,-2 0-434 15,-4 0-734-15</inkml:trace>
  <inkml:trace contextRef="#ctx0" brushRef="#br0" timeOffset="23436.89">22107 9288 1617 0,'0'0'797'16,"0"0"-269"-16,0 0-158 15,0 0-55 1,0 0-150-16,0 0-81 0,0 0-6 15,2-14-42-15,0 12-12 16,-2-2 13-16,4-6-8 16,1-8-13-16,1-8-16 15,8-8 0-15,-1-6 0 0,5-3 0 16,-3-1 0 0,1 2 0-16,-5 6 0 0,-3 8 0 15,-6 10 0-15,-2 10 0 16,0 8 0-16,0 0 0 15,-8 24 0 1,-3 16 0-16,1 13 0 0,0 6 0 16,6 8 0-1,2-1 0 1,2 0 0-16,0-2 0 0,0-3 0 0,0-10 0 16,2-2 0-1,6-11 0-15,2-6-12 0,-4-10-195 16,-1-6-266-16,-3-6-159 15,-2-4 13-15,0-2 222 16,-4 0 151-16,-17-2 241 16,-3 2 5-16,-5-2 260 15,3 0 79-15,3 2 15 16,6-2 18-16,5 0-64 16,6-2-32-16,6 0-29 15,0 0-85-15,0 0-34 16,8 0-44-16,17 0-23 0,10-4-61 15,15-4 0-15,8-4 0 16,4 2 0-16,1-2-56 16,-3 0-193-16,-18 2-457 15,-22 6-1416-15</inkml:trace>
  <inkml:trace contextRef="#ctx0" brushRef="#br0" timeOffset="24838.52">16701 10495 715 0,'0'0'402'0,"0"0"-115"0,0 0-14 15,0 0-2-15,0 0-53 16,0 0-33-16,0 0-1 16,29-28 47-16,-25 18-7 15,1 0-31-15,-2 2-7 16,-3 2-21-16,0 2-17 16,0 2-23-16,0 2-52 15,-8 0-23-15,-7 10-13 16,-8 22-36-16,-1 12 11 15,4 14 18-15,4 7-28 16,10 1 13-16,6-2-12 16,2-6 4-16,23-8 1 0,8-12-8 15,7-11 0-15,3-16-6 16,3-11 7-16,1 0-1 16,-5-18 8-16,-6-11-7 15,-7-8 12-15,-9-5-13 16,-7-4 34-16,-9-6-34 15,-4 0 0-15,0 0 0 16,-19 4 0-16,-8 7 0 16,-8 11 0-16,-10 14 0 15,-6 16 0-15,-5 6 0 0,-29 61 0 16,16-3-279 0,9 0-845-16</inkml:trace>
  <inkml:trace contextRef="#ctx0" brushRef="#br0" timeOffset="25539.8">16520 11711 1687 0,'0'0'693'0,"0"0"-219"15,0 0-143-15,0 0-56 16,0 0-90-16,0 0-76 0,0 0-8 16,-11-107-14-16,22 85-29 15,3-4-1 1,-1-4-18-16,3-2-39 0,-3-2 0 16,-1 2 0-16,-4 4 0 15,-3 6 0-15,-5 9 0 16,0 8 0-1,0 5 0-15,0 0 0 16,0 18 0-16,-7 18 0 16,-1 12 0-16,0 10 0 15,2 8 0-15,6 6 0 16,0 0 0-16,0 1 0 0,0-5 0 16,0-8 0-16,6-10 0 15,4-10 0-15,-2-12 0 16,-1-9-9-16,-1-9-137 15,-1-5-118-15,-5-5 9 16,0 0 83-16,0 0 75 16,-5 0 52-16,-14 0 45 15,-4 6 24-15,-1 1 79 16,1 1 69-16,6-1 22 0,5 0-23 16,6-3-32-16,6-4-37 15,0 0-19-15,0 0-83 16,24 0 0-16,12-3 0 15,13-5 0-15,5-2 0 16,-1 2 0-16,3 8-83 16,-14 0-503-16,-18 0-691 0</inkml:trace>
  <inkml:trace contextRef="#ctx0" brushRef="#br0" timeOffset="26167.81">16888 12641 1565 0,'0'0'847'15,"0"0"-200"-15,0 0-294 16,0 0-71-16,0 0-129 16,0 0-73-16,0 0-25 15,0-76-20-15,0 46 10 16,0-7-35-16,7 0 14 0,0-3-24 16,-1 1 0-16,3 5 0 15,-5 6 0-15,4 8 0 16,-6 6 0-16,0 8 0 15,-2 6 0-15,0 4 0 16,0 24 0-16,0 14 0 16,0 10 0-16,0 13 0 15,0 3 0-15,0 4 0 16,0 0 0-16,0-2 0 16,6-4 0-16,5-7 0 0,-1-7 0 15,-4-6 0-15,-1-8 0 16,-5-4 0-16,0-8 0 15,0-6-26-15,0-8-89 16,0-8-131-16,0-4-105 16,-5 0-234-16,-3 0 80 15,-6-8 192-15,-1 0 63 16,-4 2 139-16,2 2 111 16,1 2 86-16,3 2 179 15,4-2 114-15,4 2 77 16,3 0-160-16,2 0-38 15,0 0-63-15,7-2-65 16,15-4 7-16,11-4-85 0,9-8-52 16,24-16 0-16,-9 4-264 15,-10 0-599-15</inkml:trace>
  <inkml:trace contextRef="#ctx0" brushRef="#br0" timeOffset="27468.8">18653 10519 324 0,'0'0'281'16,"0"0"-40"-1,0 0 63-15,0 0-19 0,0 0-14 0,0 0-9 16,0 0 60-16,-45-66-48 15,36 60 13-15,3 0-42 16,-4 0-53-16,2 0-14 16,-1 0-40-16,3 0-20 15,0 0-38 1,6-4-40-16,0-2-7 0,0-2-25 31,12-2-1-31,15-2-5 0,6 4-2 16,9 2 0-16,3 6 0 0,0 6-8 15,-4 2 7 1,0 24 1-16,-10 12-7 0,-9 8 6 16,-12 6-12-16,-10 8 7 15,-5 0 5-15,-26 1 1 16,-12-3 5-16,-5-4-4 16,-4-6 11-16,8-10-2 15,10-10-9-15,12-8 34 16,16-10-11-16,6-3-8 15,11-3 7-15,26-3 8 16,17-1 7-16,8 0-29 0,5 0-9 16,2 0-1-1,-7 0-5-15,-10 0 2 0,-17 0 4 16,-10 0 0-16,-14 0 0 16,-7 0-14-16,6 13-55 15,-4 5-199-15,5-3-525 0</inkml:trace>
  <inkml:trace contextRef="#ctx0" brushRef="#br0" timeOffset="28373.15">20239 11358 932 0,'0'0'538'15,"0"0"-222"-15,0 0 76 16,0 0 86-16,0 0-136 15,0 0-84-15,0 0-56 16,25-55-60-16,-5 48-31 16,9 0-1-16,9 3-56 15,2 0-18-15,-1 4-5 16,-2 0-31-16,-6 0 12 0,-11 12-12 31,-11 14-4-31,-9 9-4 0,-3 5 8 0,-25 2 0 16,-6 0 2-1,-4-4-1-15,3-4-1 16,3-10 0-16,8-6 0 0,9-8 11 16,5-6-10-1,8-4 29-15,2 0 22 16,0 0-26-16,20-2 5 0,11-10-31 16,7 0 0-16,7 4 0 0,-1 6-8 15,-4 2 7-15,-1 2-1 16,-10 18-34-16,-8 10 14 15,-7 6-17-15,-9 4-2 32,-5 2 20-32,-5 1-6 0,-22-1 20 0,-8-8-1 15,-12-6 16-15,-9-6 1 16,-1-10 22-16,1-6 13 31,6-6 11-31,13 0-26 0,16 0-20 0,19-2-9 16,29-16-53-16,25 0-432 0,6 2-889 15</inkml:trace>
  <inkml:trace contextRef="#ctx0" brushRef="#br0" timeOffset="29238.79">22249 11969 449 0,'0'0'866'0,"0"0"-575"16,0 0-15-16,0 0 11 15,0 0-22-15,0 0-55 16,0 0-31-16,-32-38-15 16,32 28-41-16,0-4-6 15,14-2 7-15,9-2-40 16,8 0-14-16,2 2-14 15,5 4-14-15,0 6-8 16,-5 6-22-16,-6 0-12 0,-7 14 2 16,-9 14-1-16,-9 10 8 15,-2 6-9-15,-13 2 6 16,-18 0-6 0,-10-1-7-16,-3-5 5 0,2-7 2 15,4-6 2-15,9-9 29 16,13-8 41-16,10-6 3 15,6-4-16-15,2 0-31 16,23 0-4-16,13-2 0 16,8-6-10-16,5 2 1 15,5 6-14-15,-5 0 8 16,-4 0-9-16,-7 16-13 0,-11 8 7 16,-9 2-12-1,-13 4-5-15,-7 2 13 0,-2 0-17 16,-25 0 19-16,-11-1-1 15,-9-8 0-15,-8-3 9 16,-5-4 0-16,-3-7 12 16,3-5 30-16,9-4-7 15,11 0 11-15,9 0-14 16,10 0-17-16,13-3 7 0,1 2-22 16,7-2 0-16,0 3-12 15,0-1-92-15,0-1-344 0,4-5-777 0</inkml:trace>
  <inkml:trace contextRef="#ctx0" brushRef="#br0" timeOffset="31097.43">20413 10349 962 0,'0'0'855'16,"0"0"-503"-16,0 0 40 15,0 0 92-15,0 0-242 16,0 0-76-16,-20-109-49 15,38 84 9-15,4-5-54 16,0-2-21-16,3-1-19 16,-5 1-31-1,-2 4 0-15,-7 4 0 0,-6 6 5 0,-3 8 9 16,-2 6 0-16,0 4 6 16,0 2-21-16,-14 22-2 15,-1 12 2-15,-1 12 6 16,3 9-5-16,6 5 18 31,3 2-7-31,4 0-6 0,0-6-4 0,0-2-2 16,0-7-6-16,0-9 5 15,0-4 1-15,0-7 9 16,0-7-9-16,-7-4 6 16,0-5-3-16,-2-5-3 0,1-6-1 15,-2-2 1-15,2 0-7 31,-3 0 7-31,-3-10 1 0,1 0 0 0,1-2 8 16,4 3-7-16,5 0 14 16,3 3 25-1,9-2-19-15,26 2-1 16,17 2-21-16,13 0 0 0,17 4-30 16,45 0-159-16,-15 0-388 15,-14 0-746-15</inkml:trace>
  <inkml:trace contextRef="#ctx0" brushRef="#br0" timeOffset="31707.71">22271 10309 2070 0,'0'0'869'16,"0"0"-361"-16,0 0-178 16,0 0-135-16,0 0-71 15,0 0-124-15,-31-119 0 16,37 100 0-16,6-3 0 15,-3-3 0-15,-1 1 0 16,-3-2 0-16,0 2 0 16,-5 4 0-16,0 4 0 15,0 6 0-15,0 8 0 16,0 2 0-16,0 2 0 16,0 24 0-16,-5 12 0 0,3 11 0 15,-3 9 0-15,5 2 0 16,-2-1 0-1,2 2 0-15,-2-5 0 0,-2-6 0 16,-3-4 0-16,1-6 0 16,-4-4 0-16,4-5 0 15,-1-8-95-15,3-5-223 16,-4-1-295-16,0-7-185 16,-1-2 100-16,-3-2 43 15,2-4 655-15,1-2 107 0,0 0 467 16,0 0-22-16,4 0-40 31,3 0-39-31,2 0-154 0,0 0-59 0,0-6-85 16,21-2-83-16,6-2-19 15,8-2-33-15,5 0-40 16,-3 4 0-16,1 8-149 16,-11 0-498-16,-11 6-667 0</inkml:trace>
  <inkml:trace contextRef="#ctx0" brushRef="#br0" timeOffset="32777.91">22223 11049 935 0,'0'0'580'0,"0"0"-202"15,0 0 114-15,0 0-127 0,0 0-31 16,0 0-82-16,0 0-80 15,-2-28-14-15,2 14-79 16,0 0-28-16,0 0 5 16,0-1-37-16,0 1 4 15,2 0-22-15,2 6 1 16,0 1 17-16,-2 3-17 16,-2 1 26-16,0 3 28 15,0 0-28-15,0 3 2 16,0 19-18-16,0 14-6 15,-4 10 12-15,0 12-18 16,4 6 0-16,0 4 0 0,0-1 0 16,6-3 0-16,3-5 0 15,0-8 0-15,-2-9-9 16,-5-10-45-16,-2-10-18 16,0-8-47-16,0-6-125 15,-12-4-36-15,-7-2-218 16,-4-2 132-16,-1 0 91 15,-3 0 169-15,0 0 106 16,1-2 143-16,4-2 125 16,5 2 89-16,5 0-52 15,7 2-47-15,5 0-38 0,0 0-88 16,0 0-42 0,23 0 0-16,10 0-33 0,9-4-19 15,12 0-25-15,4-4-13 16,-3 2-55-16,-6 0-152 15,-15 4-269-15,-24 0-551 0</inkml:trace>
  <inkml:trace contextRef="#ctx0" brushRef="#br0" timeOffset="34682.51">18531 11584 205 0,'0'0'783'0,"0"0"-447"15,0 0-57-15,0 0 1 0,0 0-29 16,0 0-53-16,0 0-14 15,6 51-4-15,-6-50-17 16,0-1-15-16,2 0-36 16,-2 0-7-16,0 0 26 15,5 0-27-15,-1-6-7 16,6-8-59-16,0-6-26 16,5-2 9-16,1-4-11 15,3 0 16-15,-4 0 25 16,-4 2-5-16,0 6 14 15,-4 4-12 1,-3 6 0-16,-4 4-1 16,0 2-32-16,0 2-3 15,0 0 0-15,0 0-11 16,0 14 8-16,0 12-3 16,-6 10 9-16,-5 8 10 15,-1 8-25-15,-1 4 0 16,1 4 1-16,4 1 0 15,-3-3 7-15,1-6-7 16,4-8-2-16,-1-8 0 16,3-10-48-16,0-7-26 0,-4-8-50 15,0-3-59 1,-3-4 8-16,-5-2 25 0,-4 0 54 16,0-2 71-16,-2 2 26 15,2-2 74-15,4 2 86 16,5-2 20-16,5 2-14 15,6-2-44-15,0 3-22 16,0-3-26-16,21 0-38 16,15 0-36-16,11 0 0 15,11 0 0-15,25 0 0 16,-16 0-203-16,-13 0-575 0</inkml:trace>
  <inkml:trace contextRef="#ctx0" brushRef="#br0" timeOffset="35363.9">18510 12483 932 0,'0'0'914'0,"0"0"-373"16,0 0-86-16,0 0-162 15,0 0-52-15,0 0-84 16,0 0-13-16,-64 50-15 0,64-61-22 16,0-8-41-16,0-8-44 15,0-3 5-15,0-2 2 16,0 0-16-16,4 0 13 16,0 6-26-16,1 2 0 15,0 8 0 1,-5 8 0-16,0 4 0 0,0 4 0 15,0 0 0-15,0 18 0 16,0 14 0-16,0 10 0 16,2 12 0-16,5 7 0 15,1 1 0-15,3 0 0 16,-1-4 0-16,-2-6 0 16,-1-8 0-16,-3-8-69 0,-2-10-20 15,-2-6-86-15,0-8-43 0,0-4 50 16,-4-3 58-16,-11-4 80 15,-1 2 25-15,-2-3 5 16,2 0 89-16,3 0 63 16,5 0 24-16,2 0-8 15,6 0-56-15,0 0-28 16,17 0-30-16,18-4-25 0,19-9-29 16,12-2 0-1,55-14-48-15,-17 3-404 0,-8-2-866 16</inkml:trace>
  <inkml:trace contextRef="#ctx0" brushRef="#br0" timeOffset="35978.11">20347 12368 1724 0,'0'0'856'15,"0"0"-253"-15,0 0-115 16,0 0-274-16,0 0-80 15,0 0-57-15,0 0-77 16,-12-122 0-16,12 94 0 16,0 1 0-16,0 2 0 15,0 0 0-15,4 6 0 0,1 5 0 16,-5 3 0 0,0 10 0-16,0 1 0 0,0 0 0 15,0 4 0-15,0 15 0 16,0 9 0-16,-2 11 0 15,2 7 0-15,0 8 0 16,0 4 0-16,11 4 0 16,2-2 0-16,-1 0 0 15,-1-3 0-15,-5-9 0 16,-4-4-35-16,-2-10-61 16,0-6-87-16,0-8-43 0,-2-6-11 15,-7-4-79-15,1-4 70 16,-6 0 150-16,-1-2 96 15,-1-2 93-15,3 0 147 16,1-2 0-16,5 0 41 16,5 0-50-16,2 0-69 15,0 0-52-15,23 0-32 16,17 0-78-16,18-10 0 16,13-6 0-16,9-6 0 15,32-12-122-15,-24 4-485 16,-16 4-989-16</inkml:trace>
  <inkml:trace contextRef="#ctx0" brushRef="#br0" timeOffset="37245.31">23109 8849 1326 0,'0'0'402'16,"0"0"-161"-16,0 0 78 15,0 0-60-15,0 0-115 16,-15-114-80-16,44 87-13 16,10 4-9-16,9 2 1 0,7 7 12 31,-2 4 17-31,-1 5 25 0,-10 5 19 0,-11 0 3 16,-6 0-5-16,-9 0-28 15,-5 11 8-15,-1 11 7 16,0 13-20-16,-1 11 6 15,1 12-24-15,2 14 0 16,8 26-24-16,6 29-21 16,8 37-18-16,6 14 0 15,-4 5 0-15,-10-5 0 16,-3-3 0-16,-7 5 0 16,-3 9 0-16,0 2 0 15,3-3 0-15,4-6 0 0,2-7 0 16,7-7 0-16,0-11 0 15,2-13 0-15,-4-7 0 16,-1-13 0-16,-7-24 0 16,-4-22 0-16,-7-20 0 15,-2-10 0-15,0 9 0 16,-4 3 0-16,-2 2 0 16,0-8 0-16,0-10 0 15,-2-8 0 1,-14-7 0-16,-3-10 0 0,-8-2 0 15,-9-7 0-15,-7-5 0 0,-12-1 0 16,-8-4 0 0,-8 3 0-16,-4-1 0 0,-4 2 0 15,6 5 0-15,11 4 0 16,10-1 0-16,21 2 0 31,18-4 0-31,13-6 0 0,34-8-143 16,14-18-455-16,4-6-1064 0</inkml:trace>
  <inkml:trace contextRef="#ctx0" brushRef="#br0" timeOffset="44571.39">3216 13993 2065 0,'0'0'745'15,"0"0"-537"1,0 0 24-16,0 0-18 0,0 0-141 15,0 0-50-15,8-25-14 16,-4 25-9-16,3 0 7 16,1 0-7-16,4 16 0 15,1 8 0-15,1 7 9 16,-5 1 6-16,-5 4-14 16,-4-2-1-16,0-4 0 15,0-8-14-15,-4-4 14 16,-5-8 14-16,4-4 25 15,2-4 38-15,3-2 1 16,0 0-6-16,0 0-5 16,3 0-39-16,15 0-27 15,9 0 12-15,8 0-7 0,5 0-6 16,5 16-2-16,-3 8-14 16,-6 6-16-16,-7 8 4 15,-13 2-1-15,-14 1 4 16,-2 0-4-16,-21 2 29 15,-16-7 6-15,-8-4 0 16,-6-8 23-16,2-8-20 16,5-8-2-16,6-8 8 15,7 0-9-15,8-4-6 16,9-14-92-16,6 2-173 16,8-6-93-16,0 6-313 15,10 2-28-15</inkml:trace>
  <inkml:trace contextRef="#ctx0" brushRef="#br0" timeOffset="45043.68">3446 13676 1091 0,'0'0'746'16,"0"0"-492"-16,-129-67 114 15,63 54 6-15,-8 13-134 16,-9 0-87-16,-5 31 22 16,-6 19-10-16,-7 33 6 15,5 35-66-15,17 34-36 16,21 13-13-16,37-5-25 16,21-15-14-16,38-21-11 15,29-5 0-15,9-23-5 16,38 0-1-16,13-18 0 15,8-20 0-15,15-10-30 16,-41-30-27-16,-18-14-27 16,-22-4 25-16,-8-4 14 15,3-22 20-15,1-10 25 16,-7-14 28-16,-18-12 50 0,-22-12 9 16,-18-25 2-16,-4-23-3 15,-39-38-86-15,-11-11 0 16,-6 3 0-16,-3 20 0 15,11 41 0-15,2 31 0 16,6 32 0-16,-5 22-15 16,-32 18-41-16,-44 24-164 15,10 20-343-15,8 14-627 0</inkml:trace>
  <inkml:trace contextRef="#ctx0" brushRef="#br0" timeOffset="46802.95">4999 13830 1307 0,'0'0'1462'0,"0"0"-1119"15,0 0 106-15,0 0-203 16,0 0-118-16,0 0-100 15,0 0-14-15,-55 145 4 16,50-63 6-16,3 4-9 0,2-6-6 16,0-10 1-16,0-13-10 15,2-17 0-15,3-15-9 16,-1-17-1-16,-1-8-6 16,-3-9 16-16,0-36 1 15,0-15 0-15,0-32 5 16,0-28-6-16,2 5 1 15,6 13 12-15,3 22 5 16,5 34 2-16,5 8-2 16,2 9-18-16,4 22 0 15,0 7-8-15,4 18 8 0,-4 16-12 16,-2 6 12-16,-10 6-8 16,-8 2-5-16,-7-4 1 15,-5-4 0-15,-24-6 10 16,-4-6 2-16,-7-6 1 15,7-5 12-15,4-3 5 16,10-2 3-16,11 4-21 16,8 2 0-16,0 8-9 15,8 8 8-15,17 4 1 16,8 2 0-16,8-2 6 16,8-4-6-16,2-5-10 15,5-10-16-15,-3-9-7 0,-6-10-3 16,-5 0 2-16,-9-6 34 15,-8-22 0-15,-11-10 21 16,-10-10 21-16,-4-4-12 16,0 0-9-16,-8 8 1 15,-8 10-1-15,3 18-21 16,3 12 0-16,4 4 0 16,6 30 0-16,0 14 0 15,2 8 0-15,27 0 0 16,16-8 0-16,14-18-39 15,11-16-45-15,7-10-51 0,-3-26 64 16,-7-22 50-16,-13-12 20 16,-16-8 1-16,-19-2 74 15,-9-7 10-15,-10 7 22 16,0 10-19-16,-7 16-87 16,-5 18 0-16,2 16 0 15,1 10 0-15,-1 50 0 16,-3 52 0-16,4 51 0 15,4 17 0-15,5 4 0 16,0-17 0-16,8-29 0 16,5-28 0-16,-2-21 0 0,0-25 0 15,-4-14 0-15,-3-6-24 16,-4-6-176-16,0-10-86 16,0-18 43-16,-15-18-51 15,-8-32-60-15,-10-34 13 16,-2-41 12-1,-4-35 135-15,8-9 156 0,14 29 38 16,10 42 191-16,7 46 153 16,0 20 15-16,0 4-23 15,13 7-107-15,10 10-75 16,8 11-61-16,6 6-42 0,8 20-32 16,2 12-10-1,-5 4-9-15,-9 8-5 0,-15-6-106 16,-13 4-29-16,-5-2 44 15,-27-4 54-15,-13-2 42 16,-4-1 40-16,1-13 46 16,12-6 17-16,13-8-12 15,15-12-29-15,3 0-7 16,27-22-11 0,23-13-44-16,12-15-29 0,13-9-81 15,6-12-28-15,-3-9 4 16,-9-6 17-16,-13-2 63 0,-14 3 54 15,-17 11 7-15,-14 16 79 16,-9 20 61-16,-2 22 44 16,-5 16-21-1,-10 20-103-15,-7 46-61 0,-3 38-5 16,10 0 8-16,5-1-8 16,10-15 5-16,14-24-5 15,26 1-2-15,18-6-5 16,15-20 4-16,12-23-25 0,2-16-18 15,-5-16 9 1,-12-24 23-16,-14-9 13 0,-21-9 8 16,-15 0 34-16,-16 0 18 15,-4 10-5-15,-7 10-8 16,-17 16 14-16,-2 20-16 16,-7 2-32-16,-2 32-13 15,2 16 0-15,6 6 0 16,8 0 1-1,7-6-1-15,12-9-12 0,0-11 4 16,20-19-1-16,9-9-18 16,9 0 12-16,3-26 15 15,1-7 8-15,0-8-8 0,-7 3 7 16,-6 4-7-16,-6 10 0 16,-9 14 1-1,-6 10 11-15,-3 0-12 16,-1 22 12-16,2 14 17 0,2 4-5 15,5 2-24-15,5-4-6 16,8-10-77-16,21-21-154 16,-5-7-319-16,-5 0-461 0</inkml:trace>
  <inkml:trace contextRef="#ctx0" brushRef="#br0" timeOffset="47203.35">7513 14008 1423 0,'0'0'1137'16,"0"0"-491"-1,0 0-155-15,0 0-275 0,0 0-111 16,0 0-66-16,0 0-27 16,-125 123-3-16,102-59 1 15,8 2-2-15,13-4-8 16,2-8 0-16,19-12 0 15,22-13 0-15,12-13 0 0,9-16 0 16,3 0 0-16,-1-16 0 16,-6-14 0-16,-4-5 0 15,-12-7 0-15,-11-2 0 16,-8-6 0-16,-9 2 0 16,-14-2 0-16,0 10 0 15,-10 10 0-15,-14 13 0 16,-7 17 0-1,-5 15 0-15,-2 31 0 16,3 16 0-16,8 10 0 0,14-4 0 16,13-3 0-16,2-14 0 0,36-16 0 31,18-21 0-31,15-14 0 16,29-45-248-16,-16-9-434 15,-19-5-973-15</inkml:trace>
  <inkml:trace contextRef="#ctx0" brushRef="#br0" timeOffset="48405.7">9358 14115 1783 0,'0'0'550'0,"0"0"-272"0,0 0 97 15,-29-103-118-15,8 77-77 32,-4 6-68-32,0 11 19 0,-7 9-29 0,-2 7-54 15,1 27-20-15,-1 16-7 16,3 11-3-16,12 1 2 15,9-2-20-15,10-8 12 16,8-12-12-16,21-13-1 16,6-20 1-16,3-7 12 31,-3-12 3-31,-1-24 8 16,-10-8 2-16,-5-10 14 15,-9-2-3-15,-5 3-4 0,-3 8-32 16,0 9 0-16,-2 17 0 15,0 14 0-15,4 5 0 16,6 24-3-16,5 16 3 16,12 14 3-16,13 2-3 15,11-2-23-15,12-10-20 16,10-14-25-16,5-18-35 16,-3-12 11-16,-5-10 41 15,-17-26 48-15,-14-10 3 16,-20-10 51-16,-15-10 38 0,-4-5-29 15,-10-3-14-15,-15 4-7 16,-4 12-15-16,0 16 0 16,5 22 11-16,4 20-20 15,4 22-15-15,5 36 0 16,7 22 0-16,4 6 0 16,20 7 0-16,26-17 0 15,23-14-29-15,18-22-31 16,11-26-3-16,3-14-7 15,-5-26-4-15,-15-24 35 16,-16-18 25-16,-20-8 14 0,-22-8 45 16,-21-9 22-1,-2 3 7-15,-21 0-16 0,-8 14-13 16,3 22 15-16,-1 27-60 16,7 27 0-16,4 37 0 15,5 58 0-15,11 40 0 16,11 15 0-16,32-24 0 15,12-35 0-15,36-25 0 16,39-28-116-16,-12-10-440 16,-2-12-855-16</inkml:trace>
  <inkml:trace contextRef="#ctx0" brushRef="#br0" timeOffset="49446.36">11635 13962 2555 0,'0'0'684'16,"0"0"-358"-16,0 0 0 0,0 0-121 16,0 0-205-16,0 0 0 15,137-90 0-15,-108 106 0 16,0 20 0-16,-2 12 0 15,-2 9 0-15,-10 3 0 16,-3-2 0-16,-8-6 0 16,-4-12-21-16,0-14-5 15,0-12 13-15,2-12 3 16,7-2 10-16,9-24 24 16,7-16-14-16,6-12-1 15,2-8-8-15,5 2 6 0,0 5 12 16,-5 13-19-1,-4 18 0-15,-4 18 0 0,-5 4 0 16,-5 26-8-16,-1 18 7 16,-1 10 1-16,0 3 0 15,7-1-21-15,5-10-36 16,9-12-24-16,3-16 7 16,3-14 37-16,1-4 20 15,-4-20 17-15,-5-16 2 16,-6-8 19-16,-8-2 25 15,-4 0 16-15,-6 10-4 16,-6 9-8-16,1 17 7 16,-3 10-57-16,0 14 0 0,0 25 0 15,0 11 0-15,4 4 0 16,14 0 0-16,9-8 0 16,9-12-8-16,9-12-26 15,1-16-13-15,1-6 14 16,-11-14 20-16,-9-14 13 15,-15-10 5-15,-12-4 4 16,0-10 15 0,-12-2-10-16,-20 4-4 0,-6-3-10 15,-2 13 0-15,-2 14-5 0,3 16 5 16,8 10 0-16,10 0 0 16,9 12 0-16,12 8-9 15,0-4 1-15,20-2 8 16,14-4 0-16,5-6 11 15,6-4 4-15,2 0-5 16,-2 0 2-16,-5-4 0 16,-5 2-11-16,-2 2 8 15,-4 2-7-15,0 23-1 16,-2 8 10-16,-2 10-10 16,-2 7 9-1,-4-2-10-15,-7-4 0 16,-4-6-23-16,-3-12-1 15,-5-8 15-15,2-12 9 16,-2-6 0-16,0-2 18 0,2-22 0 16,2-10-9-16,8-12 2 15,3-6-11-15,8 0 0 16,6 2 0-16,4 8 0 16,0 13 0-16,-1 15 0 15,-1 14 0-15,0 0 0 16,-2 30 0-16,-2 12 0 15,-5 9 0-15,0 5 0 16,-6-2 0-16,-5-2 0 0,-1-10 0 16,-8-9 0-16,2-10-81 15,9-19-141-15,3-4-297 16,3 0-523-16</inkml:trace>
  <inkml:trace contextRef="#ctx0" brushRef="#br0" timeOffset="50075.46">14567 14015 413 0,'0'0'2177'16,"0"0"-1377"-16,0 0-473 15,0 0 52-15,0 0-379 16,0 0 0-16,-34-115 0 16,1 103 0-16,-12 10 0 15,-6 2 0-15,-9 18 0 16,-4 20 0-16,3 13 0 0,8 7 0 16,15 2 0-1,20-6 0-15,18-12 0 16,11-14 0-16,36-18 0 0,15-10 0 15,9-22 0-15,1-22 0 16,-7-14 0-16,-15-12 0 16,-15-5 0-16,-18-5 0 15,-13 0 0-15,-4 2 0 16,-9 4 0-16,-11 7 0 16,1 17 0-16,3 14 0 15,5 24 0-15,2 12 0 16,4 30 0-16,5 28 0 15,0 19 0-15,0 11 0 0,7 4 0 16,13-8 0-16,7-10 0 16,4-24 0-16,6-15 0 15,6-21-77-15,1-14-2 16,4-12 20-16,-4-22 37 16,-4-9 16-16,-4-3 6 15,-3-4 6-15,-6 6 15 16,-3 6 25-16,-6 12 2 15,-5 20 8-15,-5 6-17 16,-4 28-12-16,0 20-27 16,-2 10 0-16,1 4 0 15,5-3 0-15,8-15 0 16,9-18-152-16,21-26-334 0,-6-20-324 16,1-16-710-16</inkml:trace>
  <inkml:trace contextRef="#ctx0" brushRef="#br0" timeOffset="50209.73">15182 13465 2221 0,'0'0'855'15,"0"0"-386"-15,0 0-234 0,0 0-122 16,0 0-113-16,0 0-51 16,0 0-579-16</inkml:trace>
  <inkml:trace contextRef="#ctx0" brushRef="#br0" timeOffset="51111.13">15780 13816 1219 0,'0'0'796'15,"0"0"-266"-15,0 0-183 16,0 0-13-16,0 0-85 16,0 0-120-16,-158-46-63 15,110 84-12 1,3 10-21-16,9 4-18 0,16 2 3 16,20-9-18-16,0-9-6 15,31-13 5-15,14-12-10 16,4-11 4-16,0-6 6 15,-7-21 1-15,-8-5 9 16,-12-4-7-16,-8 0 44 16,-10 2 13-16,-4 4 2 0,0 10-14 15,0 10-4-15,0 10-15 16,0 4-28-16,-2 24-12 16,2 12 12-16,0 6 0 15,13 1 0-15,20-6 0 16,15-9-17-16,12-11-46 15,9-15-11-15,4-6-28 16,-3-14 44-16,-8-18 43 16,-14-8 15-1,-10-6 0-15,-13-5 18 0,-9-1 12 0,-14 2 21 16,-2 10-2-16,-4 10 5 16,-19 16 5-16,-8 14-29 31,-5 2-26-31,-3 30-4 0,0 12-1 0,8 4 1 15,11 0-6-15,11-2-49 16,9-14-23-16,9-11-2 16,23-14 7-1,5-7 28-15,3-6 34 0,0-17 11 16,-4-8 39 0,-7 1 30-16,-7 6 24 15,-8 6-20-15,-5 8-5 16,-5 10-20-16,-4 0-29 15,0 26-18-15,0 20 1 16,0 17 5-16,0 15-1 16,0 24 1-16,0 20-7 15,2 19 0-15,-2-13-3 16,0-24-30-16,0-33-58 16,-6-17 35-16,-17 6-7 0,-6 0 38 15,-9-4 16 1,-8-20 9-16,-8-16 37 0,-6-20 8 15,-2-16-9-15,6-26-2 16,12-20 13-16,19-31-4 16,25-29-5-16,19 4-38 15,24 14 0-15,18 19 0 16,-6 35 0-16,10 2 0 16,22 8-105-16,-20 18-415 15,-17 12-971-15</inkml:trace>
  <inkml:trace contextRef="#ctx0" brushRef="#br0" timeOffset="52636.82">17515 14239 1553 0,'0'0'529'0,"0"0"-210"0,0 0 32 16,0 0-73-16,0 0-122 15,0 0-75-15,0 0 14 16,56-40 21-16,-23 20-34 15,0 0 7-15,-2-2-4 16,-7-2-7-16,-8-5-4 16,-9 2-16-16,-7-1-5 15,0 1-14-15,-18 5-15 0,-8 4-3 16,-6 10-20 0,1 8 0-16,0 4 4 0,2 27-4 15,6 10 6-15,13 9-7 16,10 11-15-16,0-7 14 15,23-2-5-15,22-10 6 16,14-12 0-16,7-16 6 16,5-14-7-16,-1-4 1 15,-8-26 0-15,-9-12 0 16,-14-14-1-16,-13-4 1 16,-12-16 7-16,-10-7-6 15,-4-5 9-15,0 0-10 16,-4 2 0-16,-10 13 0 0,3 19 0 15,2 22 0-15,3 18 0 16,0 14 0-16,2 0 0 16,2 26 0-16,2 16 0 15,0 15 0-15,0 11 0 16,0 10 0-16,0 8 0 16,6 4 0-16,6-1 0 15,5-3 0-15,8-6 0 16,6-12 0-16,7-12 0 15,9-15-17-15,2-23-29 16,2-18-7-16,1 0-4 16,-6-35-24-16,-5-15 9 15,-8-16 39-15,-8-24 12 0,-6-26 12 16,-7 5 8-16,-5 15 1 16,-7 16 11-16,0 32 28 15,0 6 36-15,0 12 20 16,0 12-10-16,-3 15 0 15,-1 3-85-15,-1 7 0 16,3 21 0-16,-3 16 0 16,5 12 0-16,0 14 0 15,0 10 0-15,0 3 0 16,14-1 0-16,1-6 0 0,4-10 0 16,0-18 0-16,4-14 0 15,1-16 0-15,3-18-3 16,2-2 3-16,5-30 3 15,-1-12-3-15,2-6 0 16,1 0 0-16,-3 8 0 16,1 6 0-16,-3 15 0 15,-2 20 0-15,-2 1 0 16,-1 12 0-16,-1 20 0 16,-5 10 0-16,-6 6 0 15,-4 0 0-15,-8-2 0 16,-2-6 0-16,-4-8-14 15,-42-16-148-15,-1-14-389 0,-5-2-625 0</inkml:trace>
  <inkml:trace contextRef="#ctx0" brushRef="#br0" timeOffset="52777.77">18383 13886 2451 0,'0'0'786'16,"0"0"-420"-16,0 0-90 15,219-58-129-15,-66 40-77 0,19 2-70 16,-38 4-119 0,-34 4-722-16</inkml:trace>
  <inkml:trace contextRef="#ctx0" brushRef="#br0" timeOffset="53699.71">19838 13734 1370 0,'0'0'1602'16,"0"0"-844"-16,0 0-530 16,0 0-90-16,0 0-138 15,0 0 0-15,0 136 0 16,0-70 0-16,4 6 0 0,4-5 0 16,0-11 0-16,3-14 0 15,3-14 0-15,-1-18 0 16,0-10 0-16,5-6 0 15,5-26 0-15,4-10 0 16,4-6 0-16,2-1 0 16,1 8 0-16,-3 12 0 15,-4 13 0-15,-6 16 0 16,0 0 0-16,-1 27 0 16,5 6 0-16,-2 6 0 15,2-6 0-15,0-4 0 16,-5-9-17-16,-5-12-89 0,-6-8-11 15,-7 0 82 1,-2-16 28-16,0-14 6 0,0-9 0 16,-4-5 0-16,-3-2 0 15,7-4 1-15,0 6-1 16,16 8-8-16,18 14-12 16,10 10 5-1,10 6 10-15,6 4 6 16,4-2 5-16,3-6-5 0,-5-6 1 15,-8-6 7 1,-14-8-2-16,-15-2 18 0,-17-7 10 16,-8-2-2-16,0-2-1 15,-24-1-11-15,-8 2-11 16,1 6 4-16,0 10-12 16,9 14 10-16,6 12-4 15,10 22-7-15,4 28 0 16,2 18 27-16,0 13 6 15,8 5-6-15,8-2-4 16,-3-4-22-16,1-12 1 0,-3-14-1 16,-2-14 5-16,-3-15-6 15,2-15 5 1,-4-10-4-16,5 0 4 0,3-14-2 16,7-17-3-16,3-5-12 15,7-4 6-15,0-2-3 16,3 4 8-16,-3 8 0 15,-4 12 0-15,-4 16 1 16,-3 2 7-16,-3 22 19 16,-1 12-26-16,-5 6 0 15,-1 0 0-15,-1-2 0 16,2-7 0-16,0-7 0 0,4-12 0 16,5-11-28-16,5-1 15 15,4-8 5-15,4-15 8 16,0-8 0-16,2 3 1 15,-1-2 11-15,-6 8 0 16,-2 10 1-16,-3 10-2 16,-5 2-11-16,-3 12 0 15,-5 16 0-15,2 4 0 16,-4 2 0-16,1-6-3 16,6-7-226-16,1-10-401 15,-6-8-430-15</inkml:trace>
  <inkml:trace contextRef="#ctx0" brushRef="#br0" timeOffset="53841.45">21449 13571 576 0,'0'0'1670'0,"0"0"-1326"16,0 0-344-16,0 0-87 15,0 0-1494-15</inkml:trace>
  <inkml:trace contextRef="#ctx0" brushRef="#br0" timeOffset="54411.44">22061 13664 2023 0,'0'0'605'0,"0"0"-115"15,0 0-150-15,0 0-107 16,-120-9-82-16,85 48-74 16,-1 13-14-16,7 10-17 15,10 6-13-15,11-2-18 0,8-10-15 16,29-11 0-16,23-17-24 16,17-22-24-16,9-6 14 15,2-34-26-15,-8-23 21 16,-14-7-2-16,-16-16 38 15,-13-4 3-15,-19-6 17 16,-7-3 32-16,-3 7 20 16,0 12-4-16,-9 20 4 15,0 26-69-15,5 28 0 0,1 14 0 16,3 56 0 0,0 32 0-16,12 2 0 0,5-5 0 15,3-19 0 1,1-24 0-16,-2-2 0 0,4-4 0 15,-7-22 0-15,-3-20 0 16,-2-8 0-16,-2-16 0 16,2-20 0-16,2-6 0 15,1-2 0-15,3 8 0 16,-1 8 0-16,-1 16 0 16,3 12 0-1,3 2 0-15,0 28 0 0,8 10 0 0,5 4 0 31,7 0-159-31,32-2-373 0,-9-7-381 0,-1-19-546 0</inkml:trace>
  <inkml:trace contextRef="#ctx0" brushRef="#br0" timeOffset="55072.81">23399 13732 1817 0,'0'0'727'0,"0"0"-152"0,0 0-77 15,-7-113-287-15,-15 94-61 16,-7 10-69-16,-9 9-44 16,-7 18-37-16,-3 27 0 15,0 9 0-15,11 10 0 16,10-2 0-16,16-6 0 16,11-10-3-16,11-16-24 15,20-14 0-15,9-16 9 16,3-2 18-16,-3-26 7 15,-7-10-6-15,-4-2 27 16,-9-2 11-16,-7 0-39 0,-2 4 0 16,-3 8 0-16,-4 10 0 15,2 14 0-15,-1 6 0 16,-1 22 0-16,0 18 0 16,4 8 0-16,-2 4 0 15,3-4 0-15,3-8-21 16,3-14-27-16,3-14 6 15,1-12 34-15,4-4 8 16,2-26 5-16,-1-8 1 16,2-6-5-16,-1-4 6 15,2 2-6-15,-5 6-1 0,1 11 7 16,-6 14-6 0,-1 12-1-16,-3 3 0 0,1 22-1 15,-1 13 1-15,5 5 2 16,6 0 4-16,5-8-6 15,7-6-6-15,9-12-8 16,1-10-4-16,5-4-3 16,-3-12 15-16,-4-18 6 15,-4-4-2-15,-7-12 2 16,-4-2 0-16,-9-5 12 0,-7-2-3 16,-7-2 5-1,-6 7-14-15,0 12 14 0,-12 18-8 16,-13 20 3-16,-1 14-9 15,-1 36 0-15,3 15 8 16,13 8-1-16,11 2-6 16,15-9-1-16,34-12-71 15,60-30-275-15,-11-18-546 16,-1-6-1552-16</inkml:trace>
  <inkml:trace contextRef="#ctx0" brushRef="#br0" timeOffset="55598.28">24970 13509 1126 0,'0'0'644'16,"0"0"-243"-16,0 0 90 16,0 0-112-16,0 0-57 15,0 0-51-15,0 0-143 16,-12-54-86-16,12 14-29 0,5-4-4 15,-3-6-8-15,-2-6 5 16,0-1-5-16,0 2 1 16,0 2 14-16,0 11 32 15,0 14 15-15,0 16 8 0,0 12-32 16,-2 4-38-16,2 28 5 16,0 18-6-16,0 12 16 15,0 11-16-15,0 4 0 16,7 4 0-16,1-3 0 15,3-7 0-15,-1-10-59 16,-6-9-64-16,-2-11-121 16,-2-7-34-16,0-8-209 15,-8 0-116 1,-19-4-190-16,-2-4-428 0,0-2 949 16,8-10 272-16,0 0 1116 15,-6 4-495-15,0-6-142 16,0 4 42-16,9-4-140 0,7-2-62 15,9 0-57-15,2-2-70 16,11 0-3-16,26 0-189 16,15-8 0-16,12-4 0 15,5-4 0-15,1 4 0 16,-12 2 0-16,-14 2-65 16,-15 6-5-16,-20 2-112 15,-16 0-124-15,-22 0-374 16,-6 4-249-16</inkml:trace>
  <inkml:trace contextRef="#ctx0" brushRef="#br0" timeOffset="55834.12">26812 13084 3383 0,'-118'24'78'0,"13"2"-78"16,43-4-1505-16</inkml:trace>
  <inkml:trace contextRef="#ctx0" brushRef="#br0" timeOffset="56841.08">25950 12657 2357 0,'0'0'749'16,"0"0"-472"-16,0 0-22 15,0 0-30-15,5 124-113 16,7-54-64-16,7 13-15 16,0 7-15-16,6 2-18 15,-3-1 0-15,1-7 0 16,-4-14 0-16,0-14-20 15,-6-18-13-15,-4-18 12 16,-2-14-10-16,-1-6 31 16,3-14 13-16,5-22-13 15,3-12 0-15,8-4 5 0,6-3 13 16,2 8 18 0,3 8 0-16,0 15-17 0,2 16-19 15,-5 8 0-15,3 14 0 16,-3 21 0-16,-2 11 0 15,-4 6 0-15,-9 2 0 16,-7 0 0-16,-11-6-70 16,0-6-15-16,-29-12-10 15,-11-10 31-15,-7-9 41 16,-7-11 23-16,6 0 8 16,3-11 25-16,11-3 37 15,13 2-7-15,13 2 18 0,8 6 1 16,2 2-82-16,35 0 0 15,13 0 0-15,19-2 0 16,14-6 0-16,4-6-3 16,2-6-40-16,-11-6 10 15,-16-2 22-15,-17-2 11 16,-18 1 11-16,-18 2 17 16,-9 7 23-16,0 4-51 15,0 10 0-15,-13 8 0 16,-1 4 0-16,-1 24 0 15,-1 12 0-15,7 6 0 0,9-2 0 16,0-4 0 0,31-12 0-16,13-12 0 0,10-16 0 15,2 0 0-15,0-24 0 16,-10-14 0-16,-5-6 0 16,-8-4 0-16,-9 0 0 15,-6 4 0-15,-7 5 0 16,-3 14 0-16,-4 10 0 15,-4 15 0-15,0 2 0 16,0 34 0-16,0 37 0 16,6 31 0-16,5 34 0 0,3 11 0 15,-3-9 0 1,-7-30 0-16,-4-32 0 0,0-17 0 16,-2-11 0-16,-17-2 0 15,-10 2 0-15,-12-10 0 16,-6-18 0-16,-4-20 0 15,-1-2 0-15,6-28 0 16,11-18 0-16,14-16 0 16,21-28 0-16,42-37 0 15,66-15 0-15,27 6 0 16,19 33 0-16,-3 43 0 16,-22 32-96-16,-35 16-716 15,-22 6-691-15</inkml:trace>
  <inkml:trace contextRef="#ctx0" brushRef="#br0" timeOffset="56997.44">28055 13325 2239 0,'0'0'806'0,"0"0"-149"16,0 0-263-16,0 0-394 15,0 0 0-15,150-118 0 16,-88 93 0-16,32-4-81 0,-15 2-724 15,-7 9-1306-15</inkml:trace>
  <inkml:trace contextRef="#ctx0" brushRef="#br0" timeOffset="57366.75">28650 13038 2145 0,'0'0'670'15,"0"0"-98"-15,0 0-281 16,0 0-147-16,0 0-97 15,0 0-29-15,125-98-18 16,-94 77-25-16,-2-2-44 0,-2-5-72 16,-7-7-3-1,-5-2 77-15,-3-8 49 0,-8 1 18 16,-4-2 88-16,0 0 73 16,0 6-5-1,-6 4-11-15,-4 5-22 16,2 12-123-16,1 6 0 15,3 12 0-15,2 1 0 16,0 18 0-16,-4 22 0 16,4 20 0-16,0 18 0 15,2 12 0-15,0 21 0 16,0-11 0-16,0 0 0 16,6-4 0-16,4-17 0 0,1 1 0 15,3-12 0-15,12-10-96 16,-4-18-403-16,5-18-560 0</inkml:trace>
  <inkml:trace contextRef="#ctx0" brushRef="#br0" timeOffset="57508.36">29358 13399 1839 0,'0'0'843'15,"0"0"-361"-15,0 0 53 16,0 0-355-16,0 0-180 0,0 0-28 15,0 0-740-15</inkml:trace>
  <inkml:trace contextRef="#ctx0" brushRef="#br0" timeOffset="58973.37">28641 13387 1820 0,'0'0'775'16,"0"0"-288"-16,0 0-111 15,0 0-96-15,0 0-142 16,0 0-67-16,0 0-20 15,-4-4-27-15,4 4-12 0,0 0-4 16,0 0-7 0,0 0-1-16,0 0 0 0,-2 0 1 15,2 2 9-15,0 2-8 16,0 2-1-16,0 2 5 16,0 0-5-1,4 2 0-15,19 2-1 0,17-2 6 16,13-4 3-16,18-4-3 15,12-2 4-15,4 0-10 16,-1-4 0-16,-7-6 0 16,-19-2 0-1,-18 4 0-15,-20 0 0 16,-15 4 0-16,-7 0 0 0,-13 4-122 0,-16 0-535 16,0 0-2005-16</inkml:trace>
  <inkml:trace contextRef="#ctx0" brushRef="#br0" timeOffset="59739.02">10928 15484 1920 0,'0'0'704'0,"0"0"-344"16,0 0 129-16,0 0-200 15,0 0-112-15,0 0-103 16,0 0-55-16,92-40-19 0,-7 28-174 16,-12 4-392-16,-13 6-456 15</inkml:trace>
  <inkml:trace contextRef="#ctx0" brushRef="#br0" timeOffset="59864.81">10906 15669 189 0,'0'0'2013'0,"0"0"-1512"15,0 0-212-15,0 0 33 16,0 0-101 0,0 0-95-16,156 4-79 15,2-36-47 1,-17 6-224-16,-28-1-724 0</inkml:trace>
  <inkml:trace contextRef="#ctx0" brushRef="#br0" timeOffset="60508.62">12802 14957 1800 0,'0'0'550'16,"0"0"-287"-16,0 0 190 15,-124-40-217-15,72 34-60 16,0 4-62-16,2 2-36 15,5 0-19-15,7 0-13 16,11 0-26-16,10 0-8 16,5 0 21-16,8 0 15 15,4 0 13-15,0 0-1 16,0 0-9-16,0 0-15 0,0 0-36 16,0 10 0-1,0 12 0-15,0 18 0 0,0 16 0 16,0 16 0-1,0 28 0-15,6 33 0 0,10 27 0 16,0 17 0-16,-3-5 0 16,-2-11 0-16,0-17 0 15,-4 6 0-15,2-1 0 16,-5-7 0-16,1-3 0 16,-5-13 0-16,0-2 0 15,0-8 0-15,-2-1 0 16,-9-21 0-16,-1-18 0 15,6-18 0-15,1-9 0 0,1-3 0 16,0-6 0-16,1-4 0 16,1-18 0-16,2-10 0 15,0-8 0-15,13 0 0 16,16-14 0-16,13-8 0 16,16-4 0-16,14-6 0 15,10-4 0-15,7-4-86 16,7-5-92-16,31-25-100 15,-22 12-259-15,-23 4-419 0</inkml:trace>
  <inkml:trace contextRef="#ctx0" brushRef="#br0" timeOffset="61211.01">13468 15208 884 0,'0'0'1107'16,"0"0"-736"-16,0 0 94 0,0 0-121 16,0 0-74-16,0 0-126 15,0 0-65-15,25-85-19 16,6 85-18 0,4 0-12-16,1 0-29 0,0 9 13 15,-7 18-13-15,-5 14-1 16,-8 4 0-16,-14 12-1 15,-2 7 1-15,-22 0 9 16,-20 0-1-16,-12-6 2 16,-6-12-4-16,2-7-5 15,7-17 22-15,8-12-13 0,14-10 5 16,12-4 3 0,7-23-6-16,10-9-10 0,0-5-1 15,21 0-1-15,8 3 0 16,2 10 0-16,0 14 2 15,2 10-1-15,1 4-1 16,1 4-7-16,8 22 7 16,3 8 0-16,12 4 0 15,11 4-66-15,54 11-105 16,-16-13-183-16,-7-10-653 16</inkml:trace>
  <inkml:trace contextRef="#ctx0" brushRef="#br0" timeOffset="61543.28">14772 15284 1416 0,'0'0'929'15,"0"0"-335"-15,0 0-292 16,0 0-1-16,0 0-101 15,0 0-82-15,-120 118-55 16,99-66-24-16,10-6-21 16,11-2 0-16,0-5-12 15,22-11-5-15,25-16 0 16,16-10 0-16,8-2 0 16,5-23 5-16,-7-9-5 15,-16-9 8-15,-15-6 39 0,-20 1-24 16,-18-6-24-16,0 6 0 15,-31 0 0-15,-14 16 0 16,-7 12 0-16,-5 18 0 16,-1 0 0-16,0 54-75 15,15-6-452-15,20 2-588 0</inkml:trace>
  <inkml:trace contextRef="#ctx0" brushRef="#br0" timeOffset="61841.39">16144 15414 2374 0,'0'0'771'0,"0"0"-434"16,0 0-6-16,0 0-142 16,0 0-95-16,0 0-94 15,0 0 0-15,149-44 0 16,-88 34 0-16,1 0-98 0,-2 2-350 16,7-10-260-16,-14 4-214 15,-15 2-412-15</inkml:trace>
  <inkml:trace contextRef="#ctx0" brushRef="#br0" timeOffset="62045.51">16665 15232 1030 0,'0'0'838'0,"0"0"-112"16,0 0-152-16,0 0-106 16,0 0-199-16,-56-109-78 15,52 99-191-15,2 4 0 16,0 4 0-16,2 2 0 16,0 0 0-16,0 8 0 0,0 24 0 15,0 9 0-15,0 13 0 16,2 10 0-16,14 6 0 15,6 2 0 1,7 2 0-16,20 17 0 0,-7-21-511 16,-4-16-1410-16</inkml:trace>
  <inkml:trace contextRef="#ctx0" brushRef="#br0" timeOffset="62408.83">18369 15342 333 0,'0'0'1971'0,"0"0"-1199"0,0 0-270 16,0 0-159-16,0 0-168 15,0 0-175-15,0 0 0 16,-12-34 0-16,18 30 0 16,19-2 0-16,12-4 0 15,15 2 0-15,8-2 0 16,5 3 0-16,-1 2 0 15,-4 1 0-15,5-6-206 16,-16 6-556-16,-11-9-393 0</inkml:trace>
  <inkml:trace contextRef="#ctx0" brushRef="#br0" timeOffset="62612.9">18903 15119 1768 0,'0'0'706'0,"0"0"-182"0,0 0-139 15,0 0-30-15,0 0-113 16,0 0-126-16,0 0-116 15,-50-70 0-15,50 82 0 16,0 20 0-16,0 12 0 16,0 13 0-16,0 7 0 15,0 8 0-15,9 6 0 16,5 2 0-16,1 29-23 16,-3-25-658-16,-2-12-1346 0</inkml:trace>
  <inkml:trace contextRef="#ctx0" brushRef="#br0" timeOffset="64202.45">12898 16294 1547 0,'0'0'582'16,"0"0"-304"-16,0 0 214 0,0 0-198 16,0 0-52-16,0 0-68 31,0 0-31-31,-58 0-61 0,60-1-16 16,18-4-18-16,12-3-21 15,14-2 9 1,12 2-18-16,11-6-1 0,1 0-17 15,-11 6-26 1,-12 0-64-16,-20 2-137 0,-16 6-67 16,-11 0-172-16,-2 0 174 15,-21 6 100-15,-1 2 50 16,6 0 103-16,5-2 39 16,8-6 2-16,5 0 66 15,0 0 65-15,0 0 3 16,0 0-8-16,0 0 51 0,0 0 18 15,0 0-39 1,0 0-52-16,0 0-54 0,0 0-7 16,0 0-27-16,0 0-4 15,0 0-4-15,0 0 2 16,0 0 23-16,0 0 2 16,0 0 1-16,0 0-7 15,0 0-16-15,0 0-3 16,0 0-11-16,0 0 0 15,0 0 6-15,0 0-7 16,0 0 0-16,-2 0 8 0,-3 0-2 16,1 0 4-16,0 0-2 15,-3 0-2-15,1 0 4 16,1 0-9-16,0 0 5 16,1 0-4-16,4 0-2 15,0 0 2-15,-2 0-2 16,0 0 0-16,-3 4 0 15,-3 0-1-15,-6 0 1 16,1 6 6-16,-5-2 6 16,0 2-3-16,-2 0-2 0,2 2-6 15,0 2 4-15,2-1-5 16,1 1 0-16,1 4 0 16,4 0 1-16,-1 0-1 15,1 4 0-15,4 0 1 16,3 0-1-16,3 4-1 15,0 2 1-15,0-6 0 16,16 4 1-16,10-6 8 16,10-4-3-16,7-2 5 15,8-10-4-15,7-4-7 16,2 0 1-16,2-12-1 0,-2-10 1 16,-8-6 0-16,-8-4-1 15,-13-2 6-15,-10-2 0 16,-17 0-4-16,-4-4 26 31,-9-1 11-31,-22 5 3 0,-9 0 3 16,-7 10-13-16,-5 4-7 0,2 8-3 15,-2 10-22-15,4 4 0 16,5 0-15-16,10 22-72 16,10 4-285-16,19-8-831 0</inkml:trace>
  <inkml:trace contextRef="#ctx0" brushRef="#br0" timeOffset="64897.84">14941 16114 1345 0,'0'0'704'0,"0"0"-324"15,0 0 82-15,0 0-177 16,0 0-67-16,0 0-53 31,0 0-28-31,-56-70-37 0,66 62-23 16,13 2-49-16,16 2-14 15,5 0-14 1,5 4 0-16,0 0 9 0,-4 16-9 16,-12 12-9-16,-10 8 0 15,-15 12-27-15,-8 10-3 16,-11 0 7-16,-25 1 20 15,-8-1 12-15,-7-4 0 16,2-10 0-16,4-8 31 16,7-14 4-16,16-4-2 15,9-10-3-15,11-6 3 0,2-2-2 16,8 0 13 0,23-2-11-16,14-6-18 0,10-6-9 15,10-2-5-15,3 6-1 16,-4 0-19-16,-4-2-8 15,-9 6-30-15,7-2-116 16,-13 0-370-16,-9 2-747 0</inkml:trace>
  <inkml:trace contextRef="#ctx0" brushRef="#br0" timeOffset="65442.97">16333 16329 1605 0,'0'0'632'15,"0"0"-274"-15,0 0 179 16,0 0-242-16,0 0-30 16,0 0-91-16,0 0-57 31,-38-35-55-31,74 25-28 0,13 2-17 0,14-2-17 15,6-2 0-15,2 6-27 16,-6-2-62-16,2 0-154 16,-19 2-264-16,-12-2-380 0</inkml:trace>
  <inkml:trace contextRef="#ctx0" brushRef="#br0" timeOffset="65636.8">16939 16062 611 0,'0'0'1667'0,"0"0"-1024"16,0 0-259-16,0 0 77 15,0 0-246-15,0 0-100 16,0 0-115-16,-37-49 0 16,37 76 0-16,0 11 0 15,0 12 0-15,0 8 0 16,13 4 0-16,9 10 0 15,5-1-9-15,17 27-249 0,-5-16-302 16,-6-16-442-16</inkml:trace>
  <inkml:trace contextRef="#ctx0" brushRef="#br0" timeOffset="65977.78">18541 16348 2445 0,'0'0'710'0,"0"0"-341"15,0 0 0-15,0 0-166 16,0 0-203-16,0 0 0 15,0 0 0-15,-2-50 0 16,46 46 0-16,14 0 0 16,12 2 0-16,1-2 0 15,0 0-27-15,-4-6-170 0,-11 2-185 16,2-14-304 0,-16 0-69-16,-11-2-152 0</inkml:trace>
  <inkml:trace contextRef="#ctx0" brushRef="#br0" timeOffset="66138.17">19159 16034 1217 0,'0'0'708'0,"0"0"-102"16,0 0-17-16,0 0-205 16,0 0-47-16,0 0-82 15,0 0-255-15,-16-71 0 16,11 102 0-16,-1 11 0 16,4 14 0-16,2 6 0 15,0 6 0-15,8 0 0 16,13 3 0-16,3 15 0 0,-3-16-522 15,-8-16-904-15</inkml:trace>
  <inkml:trace contextRef="#ctx0" brushRef="#br0" timeOffset="66845.17">12980 17058 1313 0,'0'0'693'15,"0"0"-221"-15,0 0 65 0,0 0-205 16,0 0-38-16,0 0-120 15,0 0-62-15,-11-14-25 16,40 4-30-16,15 2-32 16,16-2-25-16,10-2 0 15,5 2-15-15,2-2-141 16,4-2-355-16,-18 4-407 16,-18-2-1180-16</inkml:trace>
  <inkml:trace contextRef="#ctx0" brushRef="#br0" timeOffset="67065.17">13655 16822 1744 0,'0'0'709'16,"0"0"-169"-16,0 0-69 0,0 0-193 16,0 0-88-16,0 0-85 15,0 0-46-15,-19-2-59 16,19 30 0-16,0 6 0 15,0 8 0-15,12 2 0 16,9 10 0-16,6-2 0 16,2 3 0-16,17 21-224 15,-8-14-447 1,-7-12-612-16</inkml:trace>
  <inkml:trace contextRef="#ctx0" brushRef="#br0" timeOffset="67372.39">14704 17143 2104 0,'0'0'866'0,"0"0"-395"0,0 0-133 16,0 0-112-16,0 0-135 15,0 0-91-15,0 0 0 16,92-55 0-16,-32 46 0 16,10 4 0-16,-1-3-14 15,-1 0-160-15,-7 2-198 16,-10 2-263-16,-2-6 15 0,-16 2 52 15,-8 0-11-15</inkml:trace>
  <inkml:trace contextRef="#ctx0" brushRef="#br0" timeOffset="67576.95">15300 16972 563 0,'0'0'618'0,"0"0"-90"15,0 0 17-15,0 0-67 16,0 0-98-16,0-112-49 16,0 96-48-16,-2 6-44 15,0 6-108-15,-1 4-131 16,0 0 0-16,1 8 0 15,0 20 0-15,0 8 0 16,2 12 0-16,0 6 0 16,0 4 0-16,16 0 0 15,22 17 0-15,-5-13-171 16,0-12-733-16</inkml:trace>
  <inkml:trace contextRef="#ctx0" brushRef="#br0" timeOffset="68340.87">16904 17008 1380 0,'0'0'694'0,"0"0"-124"16,0 0-92-16,0 0-250 16,0 0-59-16,0 0-70 0,123-106-40 31,-77 96-26-31,-5 0 0 0,-10 10-21 0,-10 0-5 16,-11 6-7-16,-10 12 0 15,0 4-13-15,-12 8-16 16,-12-2-2-16,-5-2 13 15,0-4 11 1,5 0 7-16,5-12 1 0,9-2 26 16,10-3 0-16,0-5-4 15,8 0 20-15,23 0-2 0,10 0-20 16,6 0-15 0,2 0-6-16,-3 0-6 0,-3 9-32 15,-9 9-11-15,-13 9 10 16,-7 5 4-16,-14 4 28 31,0-2 2-31,-25 2 5 16,-10 0 37-16,-10-4 20 15,-2-2 0-15,-2-6-6 16,5-8-6-16,8-2-24 16,14-14-21-16,22 0-6 15,0-18-235-15,6-4-630 0</inkml:trace>
  <inkml:trace contextRef="#ctx0" brushRef="#br0" timeOffset="68570.61">18753 17044 2367 0,'0'0'902'16,"0"0"-607"-16,0 0-63 16,118-64-112-16,-57 52-78 15,10-2-42-15,33 0-225 16,-15 6-343-16,-12 0-444 0</inkml:trace>
  <inkml:trace contextRef="#ctx0" brushRef="#br0" timeOffset="68743.87">19317 16834 1530 0,'0'0'801'16,"0"0"-163"-16,0 0-129 0,0 0-197 16,0 0-6-16,0 0-306 15,0 0 0-15,-47-26 0 16,56 60 0-16,2 8 0 16,-2 14 0-16,-2 4 0 15,-5 6 0-15,-2 5 0 16,0 27 0-16,-11-18-170 15,-7-8-1008-15</inkml:trace>
  <inkml:trace contextRef="#ctx0" brushRef="#br0" timeOffset="69397.23">13374 18053 1719 0,'0'0'696'0,"0"0"-192"15,0 0-22-15,0 0-197 16,0 0-83-16,0 0-92 16,0 0-40-16,-60-32-42 15,85 28-28-15,15 0 0 16,18-6-14-16,14-2-109 15,5 2-325-15,25-8-152 16,-21 2-206-16,-19 2-634 0</inkml:trace>
  <inkml:trace contextRef="#ctx0" brushRef="#br0" timeOffset="69570.36">13854 17802 1639 0,'0'0'799'15,"0"0"-249"-15,0 0-98 0,0 0-169 16,0 0-56-16,0 0-81 15,0 0-146-15,-54-80 0 16,54 94 0-16,0 18 0 16,0 12 0-16,0 10 0 15,9 9 0-15,11 7 0 16,7 2 0-16,4 0 0 16,21 12-152-16,-10-17-392 15,-3-17-507-15</inkml:trace>
  <inkml:trace contextRef="#ctx0" brushRef="#br0" timeOffset="70104.57">15306 17991 2092 0,'0'0'969'16,"0"0"-518"-16,0 0-132 16,0 0-54-16,0 0-265 15,0 0 0-15,0 0 0 16,107-54 0-16,-42 50-35 15,2-2-80-15,-9 4-97 16,-12-4-124-16,-12 6-250 16,-16-8 55-16,-14 2 225 15,-4-7 98-15,0 0 138 0,-11-1 70 16,0-9 128 0,4 1 99-16,1-4 83 15,4-2 39-15,-1-2 1 0,-1 4-36 16,-1 2-30-16,-2 2-62 15,1 10-7-15,2 6-215 16,-3 6 0-16,4 0 0 16,1 22 0-16,0 18 0 15,2 14 0-15,0 13 0 16,0 9 0-16,16 0 0 16,4 6 0-16,4-8 0 15,19 12-44-15,-8-19-511 16,-1-17-686-16</inkml:trace>
  <inkml:trace contextRef="#ctx0" brushRef="#br0" timeOffset="70971.63">16942 17897 1307 0,'0'0'687'0,"0"0"-324"0,0 0 23 15,0 0-41 1,0 0-126-16,0 0-83 0,0 0-44 15,-25-45-43 1,27 35 2-16,3 6 17 0,0 4 7 16,-5-4-3-16,0 4-8 15,0 0 4-15,0 0-14 16,0-4 6-16,0 4-60 16,0 0 0-16,0 0 0 15,0 0 0-15,0 0 0 16,0 0 0-16,0 0 0 15,0-1 0-15,4-1 0 16,9-5 0-16,12-1 0 16,10-6 0-16,12 6 0 15,11-6 0-15,7 4 0 0,2-2-144 16,12-6-230-16,-15 4-454 31,-20 2-485-31</inkml:trace>
  <inkml:trace contextRef="#ctx0" brushRef="#br0" timeOffset="71198.64">17528 17459 1886 0,'0'0'822'0,"0"0"-247"0,0 0-117 15,0 0-245-15,0 0-71 16,0 0-142-16,0 0 0 15,-25-10 0-15,25 47 0 16,0 7 0-16,0 14 0 31,9 6 0-31,0 10 0 0,0 2 0 0,-1 1 0 16,4-1 0-16,1 18 0 16,1-24-660-1,-3-16-1095-15</inkml:trace>
  <inkml:trace contextRef="#ctx0" brushRef="#br0" timeOffset="71812.17">19206 17686 2415 0,'0'0'588'0,"0"0"-447"15,0 0 134-15,0 0-32 16,125-102-76-16,-92 84-97 16,7 6-50-1,-3 6-14-15,2 2 3 0,-11 4-9 16,-5 0 0-16,-15 14-1 0,-8 8-46 16,0 4 4-1,-26 6 5-15,-10 0 20 0,-4 2 18 16,5-2-2-16,3-6 2 15,14-4-1-15,14 0 1 16,4-8 5-16,12 4 8 16,21-4 16-1,11 0-2-15,5-1-20 0,0 5 1 16,-2 4-3-16,-11 4-4 16,-14 2 3-16,-15 4-3 15,-7 2 7-15,-19 2 33 16,-20-4 4-16,-17-2-5 15,-9-4-10-15,-6-6-19 16,0-8-11-16,4-2-61 0,0-10-115 16,18-14-359-16,20-12-671 15</inkml:trace>
  <inkml:trace contextRef="#ctx0" brushRef="#br0" timeOffset="72867.67">19917 14919 942 0,'0'0'551'0,"0"0"-411"15,0 0 101 1,0 0 17-16,0 0-116 0,0 0-85 16,0 0-21-16,-96-72-15 15,82 55 42-15,3 6 22 16,1-1-21-16,4 3 0 16,4 0-21-16,0 3-2 15,2-2-6-15,0-1 13 16,8 1 2-16,17-2-19 15,4 2-6-15,7 0-5 16,4 6 4-16,0-2-6 16,0 4 1-16,-2 0 7 15,-4 0-1-15,-3 0-13 16,-3 4 0-16,-5 6 15 16,-5 2 0-16,-5 6 21 15,-7 2 1-15,-2 15 14 0,-4 9 33 16,0 10-24-16,0 8-21 15,-6 6-9-15,-2 8-15 16,5 4 0-16,3 19-8 16,5 25-4-16,19 28 5 15,3 13-5-15,-2-1 18 16,-6-7-8-16,-7-9-8 0,-1 4 7 16,-5 5-15-16,1-3 3 31,-2-5-12-31,-3-15 1 15,1-1 5-15,-3-7-6 16,0-2-6-16,0-4 6 16,2-3 0-16,0-19-1 15,0-22-5-15,4-18-9 16,1-8 2-16,5 9-7 16,1 3-5-16,5 4-4 15,-1-8 10-15,-1-6 4 16,-5-10-2-16,-5-6-8 0,-6-10 7 15,-2-3 18 1,-27-11 0-16,-17-6 7 0,-14 2-5 16,-9-4-1-16,-3-2 16 15,-1 2 1-15,6-4 21 16,7 8 6-16,13-4-9 16,13 2-6-16,15-6-18 15,9 4-12-15,10-4-35 16,43-14-199-16,10-12-351 15,9-6-614-15</inkml:trace>
  <inkml:trace contextRef="#ctx0" brushRef="#br0" timeOffset="73040.14">21086 18039 360 0,'0'0'2441'0,"0"0"-2071"16,0 0-258-16,0 0-112 16,0 0-260-16,0 0-1513 0</inkml:trace>
  <inkml:trace contextRef="#ctx0" brushRef="#br0" timeOffset="81099.38">12963 14820 880 0,'0'0'252'0,"0"0"-154"0,-101 113 7 0,68-57 40 15,6 6-71-15,9 2-42 0,7 7-22 16,7-3-10 0,4 6-7-16,0 2-41 0,11 0 4 15,11 1-7-15,12-1-17 16,5-10-30-16,13-4 15 16,8-6-2-16,7-8 11 15,6-12 13-15,5-6-89 16,2-7 6-16,5-14-71 15,0-4 106-15,2-5 109 32,-3 0 129-32,1-14 54 15,-2-13-1-15,-6 0-40 0,-3-8-8 16,-7-1-5-16,-9-10-16 0,-7-2 15 0,-9-6-13 16,-10-2-21-16,-12-4-8 31,-14-3 1-31,-6 1-17 15,0-4-7-15,-20 0-3 16,-11-2 15-16,-9-3 14 16,-11-1 5-16,-10 0-9 15,-8 0-12-15,-9 2 16 16,-4 3-12-16,-5 13-5 16,-6 8-29-16,-23 12-9 15,-30 14-34-15,-31 20-44 0,23 0-319 16,24 20-1342-16</inkml:trace>
  <inkml:trace contextRef="#ctx0" brushRef="#br0" timeOffset="-195957.08">15255 15669 927 0,'0'0'262'0,"0"0"-175"15,0 0 40-15,0 0-32 16,0 0 44-16,0 0-47 15,-109-24-1-15,91 24 7 16,-5 0 11-16,0 0 25 16,-6 0-69-16,-5 2-28 15,-9 10-37-15,-1 2-1 16,-7 4-41-16,0 0-24 16,-1 4-16-16,5-4-8 15,1 4 39-15,6-4-9 16,4 0-42-16,4-4-6 0,6 2-38 15,2 2-173-15,1 0-18 16,1 4 95-16,0-2 188 16,2 5 54-16,1 3 126 15,2-6-6-15,3 4-13 16,4 2-24-16,3-2-7 16,5 6-43-16,2 2-19 15,0 8 2-15,0 6 7 16,13 2-4-16,5 8 4 0,-1 5 6 15,6 7 2-15,-1 2-23 32,-2 4-8-32,2 4-21 0,1 1-8 0,-4-5-2 15,2 4 23 1,-1 0 8-16,0-4 7 0,2 1 6 16,3-1-7-16,0 4-6 15,4 0-13-15,0 0-26 16,2-3-116-16,-2 3-6 15,2-8 29-15,-5-2 74 16,-4-2 58-16,-1-5 81 0,-6-1 65 16,-3-4-3-1,-2 0 1-15,-1 0-57 0,3-3-46 16,-1-8-30-16,2 6-10 16,-2-7-1-16,2-2 0 15,-3 0 0-15,-4-2 0 16,1-2 1-16,-5 0 12 15,2-6 38-15,-2-2 43 16,1-1-46-16,-1 1-10 16,-2 0 36-16,0-2-10 15,0-2-24-15,0 2-15 16,0-6 20 0,0-2-22-16,0-2-7 15,2-3-14-15,1-6 8 0,1 1-1 16,5-6-9-16,2 5 8 15,5-8-7-15,1 1 9 16,8-4-1-16,6 0-8 16,7 0 9-16,7 0-1 15,9 0 29-15,6 0 73 16,4 0-71-16,5 0-24 16,4 0 10-16,4-4 2 15,2 2-13-15,4 1-9 16,4-3-6-16,2-3 0 15,7 3 1-15,2-2-1 0,2-2 9 16,5 0-9 0,2-2 1-16,-2 2-1 0,1 0 1 15,-1-2-1-15,-2 4 1 16,-1-2-1-16,0 0 10 16,1 6-10-16,-5-4-1 15,-2 0 0-15,-3 6-3 16,-1-4 3-16,-5 0 1 15,-2 4-6-15,-6-2 6 16,-2 0-1-16,-6-4 1 0,-5 2-1 16,1-4 0-1,1-2-13-15,-4 4-23 0,3-2 37 16,-3-4 6-16,-1 6-6 16,-5-6-5-16,-8 2 4 15,-5 2 1-15,-7 0 0 16,-5-2 0-16,-1 6 7 15,-1-2 26-15,2-2-13 16,4 4-6-16,2 0-13 16,6-6 2-16,4 1-3 15,3 0 0-15,0 0 0 16,2-5 7-16,-2 3-7 16,-6-4 0-16,-3 1 0 0,-3 0 0 15,-5 0-1 1,1 2 1-16,-3 2 0 0,0-2-1 15,-1 6 2-15,-1-6-1 16,-2 6 0-16,-5-6 0 16,-1 4 0-16,-8-2 0 15,-1 0 0-15,-8-2 5 16,1 6-5-16,-3-2 6 16,4 0-6-16,-2 0 0 15,1 2 1-15,1-2-1 0,4 2 0 16,1-2 8-16,3-2-8 15,1-2 0-15,2-2 1 16,0 2-1 0,-1-2 2-16,0 4-2 0,0-2 0 15,0-2 0-15,-1 4 0 16,4-3 3-16,1 6-3 16,0-4-1-16,-2 2-27 15,3-4-43-15,-6-1-11 16,-3 0 42-16,-6-2 40 15,-3-2 1-15,-3-4 61 16,-2-2 31-16,0-10-27 0,0-2-18 16,-2-10-23-16,-7-10-6 15,-5-4-17-15,1-7 7 16,-2 1-1-16,-1-2 10 16,-4-2 70-16,0-2 44 15,0 1 16-15,3-5-14 16,1 4-35-16,3 0-23 15,1-2-27 1,3-3-28-16,1 1-6 0,0-4-15 16,0-4 0-1,-1 6 6-15,-5-2-6 0,1 5 1 0,-3 11 9 16,1 6-10 0,-3 6 14-1,0 6-14-15,0-2-1 16,5 3 1-16,-1 1 0 15,6 4-1-15,1 2-27 16,1 8 4-16,0-2 13 16,2 6-1-16,-2-4 11 15,-3 2 1-15,0-2-9 16,2-2 8-16,0-9-42 0,1 5-45 16,2 0-32-16,-1-2 44 15,3 10 33-15,-3-2 9 16,-2 6-8-16,3-2 30 15,-5 0 11-15,0 2 1 16,0-2 0-16,-2 2 1 16,3 2-1-16,-4 0 7 15,3 1-7-15,1 6 6 16,-2 2-5-16,4 1 1 16,-3 6-1-16,-1-2 0 15,0 4-1-15,-5 0 0 16,-6 2 0-16,-8 2 0 15,-6 0-17-15,-5 0 17 0,-3 2 0 16,-3 6-7-16,1 0 6 16,3-2-15-16,2-2-23 15,1-1 8-15,-1 2 7 16,-2-5 12-16,-3 6 11 16,-1-2 0-16,-3 4 0 15,-3 1 1-15,4 0 1 16,-2 0 7-16,2 0-7 15,0 0 1-15,4 1-1 16,-1-2-1-16,1 2 0 0,-1 2 0 16,1-4 0-16,2 2 1 15,-3 4-1-15,1-6 1 16,1 2-1-16,-1 2-1 16,-2-2-7-16,7-2-23 15,-1-4 6-15,1 2 10 16,6-2 14-16,2 0-11 15,2-2 4-15,3 2-23 16,-1 0 9-16,0 4 15 16,-2-4-1-16,0 2 8 15,0 2 0-15,-4-4 0 0,-3 2 0 16,1-2 0-16,-6 4 0 16,-3-4-1-16,-4-4-4 15,-2 4 5-15,-2-2 1 16,1 2 0-16,0 0 5 15,0 0-6-15,1 0 0 16,2-2 0-16,-2 2-1 16,4 0 1-16,-1-4 0 15,3 0-13-15,-1 0-12 16,3 4-2-16,0-4 8 16,-1 6 7-16,-1 2 2 15,-4 0 10-15,2 2 0 16,-3 0 1-16,-3-2-1 0,1 4 0 15,2-6 0-15,1 2-13 16,0 1-43-16,4-4 3 16,-1 3 22-16,5-3 19 15,0-1 12-15,2 1 0 16,0 0 0-16,1 0 0 16,-3-1-15-16,1 0 14 15,-1 5-11 1,0-9 0-16,0 4 5 0,2-4-15 15,0 0 15-15,1 0 7 16,-4 0-5-16,1 0 4 0,-2 0 2 16,-1-3-1-16,3 2 15 15,3 1-14-15,1 0 0 16,3 0 0-16,4 0 0 16,2 5-1-1,2 4 0-15,3-1-6 16,2-4 6-16,-2 2-1 15,-1-2 1-15,2 0 0 16,-4-3-6-16,0 2 5 16,1-3-9-16,-1 0-4 0,-4 0-7 15,-2 0 2-15,-3 0-70 16,-1 0-43-16,1 0 126 16,1 0 6-16,4 0-9 15,2-4 9-15,8 4 8 16,3 0-7-16,3-4 6 15,3 4-7-15,2 0 1 16,-1 0 6-16,-1 0-7 16,0 0 0-16,1 0 17 15,-3 0-4-15,1 0 2 16,3 4-1-16,-2-4-13 0,1 0 8 16,5 1-9-1,0-1-2-15,2 0-10 0,-3 0-46 16,1 3 0-16,-3 3 7 15,-2-6-18-15,-2 4-125 16,-3-4 152-16,3 0 23 16,3 0-72-16</inkml:trace>
  <inkml:trace contextRef="#ctx0" brushRef="#br0" timeOffset="-193553.01">13748 14919 975 0,'0'0'240'0,"0"0"-39"15,0 0-64-15,0 0-15 16,-112 0-20-16,87 0-53 16,-2 0 11-16,0-2 11 15,-4 2 13-15,2 0 38 0,-2 0-45 16,2 0-9-16,0 0 9 15,3 0-40-15,-1 0-6 16,-2 0-6-16,2 0-14 16,-2 0-5-16,-2 0-6 15,2 10 0 1,-2 2-1-16,2 2 1 0,4 0 9 16,0-2-9-16,4 0 0 15,0 0 1-15,1 0-1 16,-2 0 0-16,0 4 1 15,-1 2-1-15,-2 4 0 16,2 0 0-16,0 2 8 16,3 2-7-16,2 1 34 0,7 0 11 15,2 0-24 1,5-1-6-16,2 2 8 0,2 2-7 16,0-4 14-16,0 6-17 15,4-2-13-15,9 2 7 16,1 4-7-16,-1 0 0 15,5-1 8-15,1-2-8 16,2 6 5-16,4-7-6 16,-1-4 1-16,3-2-1 15,1-4 1-15,4-4-1 16,2-2 8-16,-1-6-8 16,-2-2-14-16,0 2 14 15,0-6-6-15,1 0 5 16,-1 0 1-16,2 2 0 0,1-2 0 15,-1 0 0-15,0-2 0 16,1 0 0-16,-3 0-4 16,-2-2-4-16,-2 0 7 15,-3 0-5-15,1 0 5 16,-3 0 2-16,2 0-1 16,1-6 1-16,0-6-1 15,-2 2-1-15,-2 0 0 0,-1 2-3 16,-3-6 4-16,0 2 2 15,-4-6 7-15,3 0 1 16,-3-8-9-16,0 0 13 16,3 2-1-16,2-6-12 31,-1 3 6-31,1 4-5 0,1 0 4 0,-4 1 2 16,-5 0-8-16,0 4 6 15,-3-4 37-15,-5 2 21 16,-2-2 20-16,0 0-39 0,0 0-9 15,0 2-11 1,0 0-14-16,0 2-1 16,0 2-4-16,0 2-6 0,0 0 6 15,0-3-4-15,0 4 17 16,-13-1 1-16,-1-4-19 16,-1 4 7-16,-6-7-8 15,3 3 1-15,-1-2 1 16,-2 0-2-16,-1 0 0 15,2-2 2-15,-2 0-2 16,-1 4 0-16,4 2 6 16,-4 0-5-16,1 2-2 15,-1 2 1-15,2-2 0 0,-4 2-1 16,0 2 3-16,0-2-1 16,-1 2-1-16,2-2-3 31,-1 2 2-31,0-4 1 0,3 6 0 0,-2-5 6 15,2 8-6 1,-3 1 0-16,0 2-6 0,0 2 6 16,0 0-6-1,0 0 6 1,0 0 0-16,0 0-2 16,-1 0 4-16,-1 6-2 0,1 4 0 15,-1 6 0-15,-2 2 0 0,2 4 0 16,0 0-1-16,0 2 0 15,0 2 2-15,3-2-1 16,0 2 0-16,1 0 0 16,5 2-1-16,3-2 1 15,7 0-1 1,0 2 1-16,4 3-5 0,4-5 5 16,0 6 0-16,0-4 0 0,0 6 0 15,0-4 0 1,0 2 0-16,2 4 0 0,12-4-1 15,1 2 1 1,5 2-1-16,3-4 1 0,3-1 0 16,1 1-1-16,-1-6 0 15,1-2 0-15,0-4 1 16,0 0-1-16,2-4 1 16,0 0 0-16,7-4-1 15,1-2 1-15,3-2 0 16,5 0-1-16,-1-4 7 0,-1 0-8 15,-1-2 2-15,-2-2-7 16,-3 0 7-16,-2 0-1 16,-4 0 1-16,-4 0 0 15,-3 0 0-15,-2 0-1 16,-3 0-5-16,0 0 6 16,1-4 0-16,1-2 0 15,2-2 0 1,4-6-1-16,2-4 2 0,0 0-1 15,0-4 0 1,-4 4 0-16,-2 0 1 0,-6 0-1 16,-1 4 0-1,-3 2 4-15,1-2-3 0,-1 0 4 0,0 2-4 16,3-6 0-16,1 1 5 16,1-1-6-16,-2 0-1 15,0 2 0-15,-3 0 2 16,-2 2 4-16,-2-2 4 15,0 0-8-15,-4 0 18 16,-1 2-13-16,0 0 6 16,-4-4 14-16,3 0-19 15,-3 2 17 1,0-2-12-16,0 0-12 0,0 0 15 0,0 0-14 16,0-4 9-16,-11-1-1 15,-3 1-7-15,-3-1 14 31,-2 0-16-31,-1 1 8 0,-2-6-8 0,-2 4 0 32,-3 0-7-32,0 2 7 15,-17 0-85-15,7 4-156 16,2 4-561-16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29T03:52:34.8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3480 2470 806 0,'0'0'1486'15,"0"0"-1125"-15,0 0-58 0,0 0-41 16,0 0-23-16,0 0-57 16,-21-90-64-16,17 90-50 15,-7 4 1-15,-7 12-21 16,-11 8-15-16,-11 14-23 15,-14 16-10-15,-6 12 9 16,-11 29-8-16,2 27-1 16,14 31 0-16,21 7-12 15,34-8 11-15,9-34-1 16,31-39-13-16,3-25 6 0,12-18-39 16,32-8 18-16,4-14 3 15,14-14 2-15,0-22 5 16,-21-36 20-1,-1-20 7-15,-20-8 17 0,-21-5-4 16,-22 11-2-16,-18 12 42 16,-2 18-9-16,-8 18-12 15,-9 20-15-15,-1 12-18 16,5 14-6-16,2 28-18 16,6 12 18-16,5 6-28 15,0 0-40-15,23-10 38 16,10-9-1-16,6-18-10 15,3-12 19-15,-7-11 13 0,-4-4 9 16,-12-25 11 0,-15-11 0-16,-4-4 1 0,-12-6-2 15,-19 2 2-15,-7 8-3 16,1 8-9-16,-1 12 0 16,9 13 5-16,6 7-5 15,15 7-28-15,8 19-5 16,2 6 9-16,31 2-3 15,21-8-60-15,17-12 22 16,12-14 41-16,6-2-12 0,-3-30-33 16,-8-12 41-1,-13-10 28-15,-16-4 10 0,-15-7 25 16,-13-1 23-16,-7 4 1 16,-5 2-8-16,-3 6-24 15,-1 6-15-15,0 6-2 16,-3 3 25-16,-2 11 23 15,0 10 5-15,0 8 12 16,0 10 5-16,-9 2-56 16,-9 48-24-16,-6 51 8 15,-3 55 1-15,4 35 16 16,17 11-25-16,6-7 0 16,14-23 0-16,17-6 0 0,2-11 0 15,-4-31 0-15,-9-31-30 16,-7-32-83-1,-8-14-113-15,-5-3-139 0,-16 0-262 16,-15-10 59-16,-5-20-194 0</inkml:trace>
  <inkml:trace contextRef="#ctx0" brushRef="#br0" timeOffset="143.63">4177 3549 1930 0,'0'0'910'0,"0"0"-439"0,0 0-200 15,32-110-154-15,23 82-90 16,36-1-27 0,39 2-63-16,26 3-200 0,-27 6-434 15,-31 7-306-15</inkml:trace>
  <inkml:trace contextRef="#ctx0" brushRef="#br0" timeOffset="474.37">5040 3168 1850 0,'0'0'653'0,"0"0"-198"15,0 0-197 1,0 0-16-16,-132-108-110 0,98 108-52 16,1 0-38-1,-7 38-42-15,0 18-6 0,2 16-6 16,9 4 6-16,16-1-1 16,13-13-20-16,2-18-2 15,29-20-22-15,11-22 51 16,3-2 18-1,-1-34-3-15,-3-16 32 0,-10-6 8 32,-7 0-4-32,-8 5 5 0,-10 15-4 15,-1 16 2-15,-3 14 6 16,0 6-60-16,3 14-37 16,6 22 5-16,7 10 14 15,4 4-111-15,9 0-112 16,8-5-75-16,25-17-337 15,-9-14-33-15,-3-14-468 0</inkml:trace>
  <inkml:trace contextRef="#ctx0" brushRef="#br0" timeOffset="1174.34">5491 3172 1945 0,'0'0'799'0,"0"0"-323"15,0 0-219-15,0 0-54 16,0 0-113-16,0 0-66 15,-137 84-24-15,112-16 0 16,12 7-14-16,13 1-17 16,7-12-68-16,34-16-24 15,20-22 3-15,13-26 24 16,5-8 27-16,0-38-18 16,-8-20 51-16,-13-13 36 15,-14-22 8-15,-21 4 79 0,-15-1 67 16,-8 8 17-16,-6 24-4 15,-17 5-16-15,4 27-32 16,1 26 1-16,2 10-120 16,0 60 0-16,1 49 0 15,6 35 0-15,9 11 0 16,0-27 0-16,20-44-35 16,5-38-53-16,6-20-41 15,7-6 21-15,6-10 24 16,7-12 42-16,-3-8 42 15,-9-30 4-15,-5-12 20 16,-10-6 72-16,-9 0 0 16,-5 1-33-16,-6 14-9 0,-4 10-21 15,0 19-9-15,0 12-24 16,3 11-64-16,1 26 37 16,5 13 16-16,2 9-5 15,4-5-64-15,4-8-25 16,-2-14-1-16,-1-12 50 15,-5-14 41-15,-3-6 15 16,4-6 42-16,-3-22 18 16,7-10 18-16,1-6-9 15,4-4 14-15,1 4-20 16,-3 8-9-16,2 13-2 16,-1 14-43-16,2 9-9 15,3 8 0-15,4 25-19 0,-3 16 8 16,1 5-17-16,-7-2-125 15,-6-8-27-15,-6-14 46 16,-1-14 98-16,-3-16 36 16,-1 0 198-16,4-30 24 15,6-18-103-15,16-16-65 16,16-10-54-16,55-38-35 16,-7 17-310-16,-8 17-613 0</inkml:trace>
  <inkml:trace contextRef="#ctx0" brushRef="#br0" timeOffset="1346.36">6098 3024 2755 0,'0'0'830'16,"0"0"-515"-16,0 0-204 16,0 0-111-16,214-80-3 15,-108 63-475-15,-5 9-1089 0</inkml:trace>
  <inkml:trace contextRef="#ctx0" brushRef="#br0" timeOffset="3940.69">7903 2819 2270 0,'0'0'772'15,"0"0"-407"-15,0 0-98 16,0 0-87-16,0 0-75 16,0 0-82-16,-141 129-17 15,89 17-6-15,19 12 0 0,27-25 0 16,8-41-1 0,31-44-10-16,14-18 4 0,18-8 7 15,12-14 5-15,13-8 10 16,-5-26 1-16,-12-26-5 15,-15-14 7-15,-20-11-8 16,-16 1 23-16,-16 4-14 16,-6 14-19-16,0 18 0 15,0 20 0-15,-8 20 0 16,-1 8 0-16,7 32-12 16,0 14 12-16,2 8 0 15,2 3-21-15,17-7 3 0,8-12-10 16,-2-12-13-16,0-14 8 15,-3-16 14-15,-5-4 19 16,0-18 16-16,-4-21-2 16,0-11-1-16,0-8-11 15,-2-8-1-15,-1 4 1 16,-4 6-2-16,-1 16 10 16,-5 12 5-16,0 18 24 15,0 10-24-15,2 2-15 16,6 28-40-16,11 12 38 15,10 6 2-15,13 6-1 0,9-4-32 16,1-7-51 0,-4-11-27-16,-12-10 9 0,-16-11 36 15,-18-7 66-15,-2-4 3 16,-13 0 98-16,-16-13-50 16,0-10-8-16,2-3 7 15,9-3-2-15,9-4 7 16,9-1-17-16,0 0-23 15,25-2-7-15,13 2-8 16,11 4-1-16,6 6 0 16,5 10 0-16,1 12-7 0,-1 2 7 15,-2 24-15-15,-7 20 8 16,-6 14-8 0,-10 6-43-16,-8 6-34 0,-13-6-6 15,-8-5 8-15,-6-15 10 16,0-12 30-16,0-14 50 15,-6-12 1-15,-6-6 75 16,1-10-1-16,3-18 8 16,1-8-20-16,7-6-4 15,0-4 1-15,9-2-40 0,20 1-18 16,6 3 0 0,5 8-2-16,3 6-3 0,1 10 4 15,-2 10-1-15,1 8-14 16,-1 2 7-16,-4 8-13 15,-2 14-69-15,-5 4-43 16,-9 0-19-16,-6 0 34 16,-7-6 33-16,-5-4 7 15,-4-3 28-15,0-8 38 16,2-3 12-16,0-2 0 16,6 0 26-16,-2 0-16 15,1-11 5-15,1-6-13 16,0-1 16-16,-2-4 16 15,1 2-10-15,-3 0-4 0,0 0 3 16,-4 2-11-16,2 2-12 16,-2 6-4-16,0 2 4 15,0 6 0-15,0 0 1 16,0 2-1-16,0 0-8 16,0 0 8-16,0 0 12 15,0 0 36-15,0 0 18 16,0 0-30-16,0 0-12 15,0 0-2-15,0 0-11 16,0 0 8-16,0 0-16 0,0 0-3 16,0 0 0-1,0 0-15-15,-2 4 15 0,0 4-1 16,-2 2 2 0,2 2 6-16,2 2-7 0,0-2-1 15,0 2 1-15,0 0-8 16,0-2 8-16,0 0 4 15,0-2-4-15,0-4 0 16,0-2 0-16,0-4 0 16,0 0 12-16,0 0 1 15,0 0 13-15,0 0 8 16,0 0-4-16,0-4 11 0,-5-6-23 16,-3 0-18-16,-2-2 1 15,-1 0-1-15,3 2 0 16,-2 0 1-16,4 4 0 15,-1 0-1-15,3 4 0 16,0 0-7 0,1 2 7-16,0 0-13 0,1 0-7 15,2 0 5-15,0 0-30 16,0 0 29-16,0 0 8 16,0 0 8-16,0 0 13 15,0 0-4-15,0-2 7 0,0 0 40 16,0 2 8-1,0 0 11-15,0 0-10 0,0 0-43 16,10 0-8-16,0 6-13 16,11 16-1-16,3 12 19 15,8 12-17-15,1 11 10 16,0 5-12-16,-6 4-7 16,-12 0-56-16,-10-6-38 15,-5-6 19-15,-9-10 46 0,-13-12 12 16,-5-11 24-1,0-18 0-15,3-3 39 0,4-18 24 16,7-20-3 0,7-14-16-16,6-8 2 0,8-2-31 15,21 0-6-15,9 5-9 16,6 12 0 0,5 10-1-1,-3 11-10-15,-3 12 2 0,-5 8-6 16,-5 4-2-16,-4 0-1 15,-6 12-19-15,-4 2-2 16,-3 3 4-16,-3-6-23 16,-1-3 11-16,-3-1 10 0,2-7 5 15,-2 0 32-15,0 0 5 16,-1-8 7-16,-1-10 3 16,-2-3-8-16,-3-3 2 15,-2 0 11-15,0 2 11 16,0 0 8-16,-9 6-13 15,-9 6 10-15,-6 8-9 16,-5 2-27 0,-2 14-5-16,-1 20-16 0,10 10 14 15,7 6 7-15,15 4 0 16,2-3 0-16,33-7-1 0,19-10-14 16,15-10-1-16,12-16-4 15,2-8-20-15,-2-8-11 16,-12-20 4-1,-15-12 25-15,-21-4 22 0,-20-8 13 16,-13-2 52-16,0-3 4 16,-22 7-23-16,-2 10-5 15,-3 12 1-15,6 16 1 16,8 12-35-16,9 6-8 16,4 24-14-16,7 6 7 0,24 4-14 15,9 0-15-15,9-4-18 16,3-5-5-16,-6-9-11 15,-4-4-4 1,-13-4 1-16,-11-4-1 0,-14 2 8 16,-4 4 8-16,-4 2 18 15,-21 4 40-15,-4 0-2 16,2 0 2 0,4-4 0-16,7-6 0 0,7-6 0 15,9-6 0-15,4 0-36 16,28-24-105-16,14-14-102 0,10-12 16 15,4-14 67-15,2-26 71 16,-6-33 86-16,-16-21 3 16,-20 9 141-16,-17 33 103 15,-3 40 111-15,-13 32 129 16,-6 6-226-16,-1 10 5 16,1 14-263-16,5 14 0 15,3 60 0-15,11 52 0 16,2 49 0-16,29 21 0 15,7 3 0-15,0-17 0 16,-12-25 0 0,-3-11 0-16,-9-30-56 0,-6-31-67 0,-5-30-48 15,-3-16-25-15,0-5-77 16,0-10-95-16,0-8-157 16,-3-16-56-16</inkml:trace>
  <inkml:trace contextRef="#ctx0" brushRef="#br0" timeOffset="4176.53">10986 3120 1862 0,'0'0'849'0,"0"0"-374"16,0 0-165-16,29-103-181 0,16 96-99 16,10 7-30-16,8 14-10 15,-5 28-19-15,-10 16-50 16,-19 10-70-16,-23 2 10 15,-6-4 70-15,-35-5 27 16,-13-13 42-16,-4-14 60 16,8-12 62-1,11-14-28-15,17-8-22 0,24-32-72 16,27-8-210 0,11-4-837-16</inkml:trace>
  <inkml:trace contextRef="#ctx0" brushRef="#br0" timeOffset="4302.7">11545 3392 2571 0,'0'0'900'15,"0"0"-583"-15,0 0-116 16,0 0-201-16,0 0-78 16,0 0-546-16,0 0-827 0</inkml:trace>
  <inkml:trace contextRef="#ctx0" brushRef="#br0" timeOffset="4932.39">12294 3305 818 0,'0'0'1452'0,"0"0"-678"0,0 0-293 16,0 0-289-16,33-123-30 15,-17 49-63-15,-3-13-21 16,-1-4-38-16,-6-6-40 15,-6 1 0-15,0 4 0 16,0 7 0-16,-16 17 0 16,1 22 0-16,-3 30 0 15,3 16 0-15,-1 64 0 16,5 59 0-16,11 47 0 16,4 18 0-16,38-13 0 15,6-49 0-15,-2-47 0 0,-3-29 0 16,-3-18 0-1,5-8 0-15,-1-6 0 0,-2-14 0 16,-9-4 0-16,-8-34 0 16,-7-16 0-16,-5-12 0 15,-7-5 0-15,-2 7 0 16,-4 12 0-16,0 16 0 16,0 18 0-16,0 14 0 15,0 2 0-15,0 28 0 16,0 12 0-16,17 6 0 15,14 2 0-15,16-7 0 16,6-10-15-16,7-12-45 16,-4-17-6-16,-11-4 19 0,-19-15 37 15,-21-17 10-15,-5-12 9 16,-40-8-9-16,-18-8-6 16,-16-4-141-16,-55-10-333 15,15 14-345-15,12 16-497 0</inkml:trace>
  <inkml:trace contextRef="#ctx0" brushRef="#br0" timeOffset="5074.38">12117 2885 1684 0,'0'0'1103'0,"0"0"-498"15,0 0-284-15,0 0-109 16,0 0-134-16,139-28-48 16,-3 20-17-16,49 0-13 15,-18 4-242 1,-29 4-1038-16</inkml:trace>
  <inkml:trace contextRef="#ctx0" brushRef="#br0" timeOffset="5776.17">14970 3104 1415 0,'0'0'793'0,"0"0"-152"16,-2-102-308-16,-13 56 7 0,-10 6-77 15,-6 7-91-15,-10 17-73 16,-10 16-59-16,-9 18-40 15,-18 53 0-15,-4 41 0 16,10 32 0-16,26-10 0 16,32-29 0-16,14-41 0 15,22-30 0-15,18-6 0 16,12-14 0-16,8-14 0 16,-2-8 0-16,-4-40 0 15,-10-20 0-15,-4-26 0 16,-14 1 0-16,-5-1 0 15,-8 6 0-15,-7 28 0 16,-3 10 0-16,-3 25 0 0,0 24 0 16,0 9 0-16,0 36 0 15,0 22 0-15,0 16 0 16,0 8 0-16,18 0 0 16,8-9 0-16,8-15 0 15,6-16 0-15,7-18 0 16,-1-18 0-16,1-14 0 15,-2-12 0-15,-5-28 0 16,-6-16 0-16,-7-10 0 16,-8-11 0-16,-5 3 0 0,-5 10 0 15,-5 14 0-15,-4 18 0 16,0 18 0-16,0 14 0 16,0 8 0-16,0 30 0 15,-7 18 0-15,1 16 0 16,4 13 0-16,2 5 0 15,0-2 0-15,0-2 0 16,2-7 0-16,9-11 0 16,3-10 0-16,1-14-141 15,16-24-379-15,-6-12-354 16,1-8-784-16</inkml:trace>
  <inkml:trace contextRef="#ctx0" brushRef="#br0" timeOffset="5980.46">15612 3327 1817 0,'0'0'1039'0,"0"0"-432"16,0 0-273-16,0 0-35 16,0 0-299-16,0 0 0 15,0 0 0-15,0-63 0 16,0 113 0-16,0 17 0 16,0 15 0-16,0 8 0 15,0 2 0-15,0-2 0 16,20 15 0-16,-1-27-255 15,-2-18-746-15</inkml:trace>
  <inkml:trace contextRef="#ctx0" brushRef="#br0" timeOffset="6973.77">6536 5444 2170 0,'0'0'592'0,"0"0"-282"16,0 0 176 0,0 0-240-16,0 0-105 15,0 0-75-15,0 0-37 0,67-24-22 16,-11 4-4-16,13-2-3 0,5 0-63 16,-5 2-190-1,-16 9-291-15,-21 8-322 0,-26 3-622 0</inkml:trace>
  <inkml:trace contextRef="#ctx0" brushRef="#br0" timeOffset="7099.3">6577 5623 1940 0,'0'0'820'16,"0"0"-504"-16,0 0-9 15,0 0-22-15,115-28-138 0,-48 10-93 16,11 1-43-1,36 1-11-15,-18 4-299 0,-16 2-803 0</inkml:trace>
  <inkml:trace contextRef="#ctx0" brushRef="#br0" timeOffset="8002.98">8767 4805 1739 0,'0'0'592'16,"0"0"-281"-16,0 0 151 15,0 0-176-15,0 0-104 16,0 0-88 0,-22-5-43-16,17 37-37 0,-1 18 52 15,-4 17 30-15,0 29-27 16,-1 26 1-16,5 18-29 0,6-9-18 16,0-27-23-16,8-33 0 15,11-21 0-15,8 2 0 16,11-2 0-16,7-4 0 15,7-14 0-15,-2-14-26 16,0-16-62-16,5-20-127 16,-15-18-155-16,-11-6-584 0</inkml:trace>
  <inkml:trace contextRef="#ctx0" brushRef="#br0" timeOffset="8177.09">9115 5376 2191 0,'0'0'807'16,"0"0"-525"-16,0 0-89 16,0 0-61-16,0 0-65 15,131-60-29-15,-73 46-37 16,20-6-1-16,-13 4-283 31,-15-1-724-31</inkml:trace>
  <inkml:trace contextRef="#ctx0" brushRef="#br0" timeOffset="8412.07">9618 5047 2174 0,'0'0'842'0,"0"0"-336"16,0 0-229-16,0 0-61 16,0 0-135-16,0 0-81 15,0 0 0-15,-38-74 0 16,38 92 0-16,0 16 0 15,0 16 0-15,0 14 0 16,2 13 0-16,5 3 0 16,2 0 0-16,0-2 0 15,2-12 0-15,1-9-14 16,-2-17-220-16,3-22-277 0,-3-12-299 16,-4-6-501-16</inkml:trace>
  <inkml:trace contextRef="#ctx0" brushRef="#br0" timeOffset="8681.65">9792 4913 1833 0,'0'0'696'0,"0"0"-166"16,0 0-177-16,0 0-69 16,0 0-125-16,0 0-53 15,0 0-23-15,129 16-31 0,-89 42-52 16,3 14 0-16,7 24 0 15,0 23 0-15,-15 23 0 16,-14-12 0-16,-21-27 0 16,0-31-33-16,-27-24-11 15,-13 4-28-15,-12 0-30 16,-4 2-4-16,4-14-2 16,13-22-86-16,18-10-179 15,13-8-531-15</inkml:trace>
  <inkml:trace contextRef="#ctx0" brushRef="#br0" timeOffset="9536.84">10155 4377 1612 0,'0'0'825'0,"0"0"-325"16,0 0-43-16,0 0-160 15,0 0-76-15,0 0-92 16,0 0-74-16,-9-22-55 15,9 58 0-15,0 14 0 16,0 8 0-16,0 7 0 16,0-1 0-16,5-8 0 15,6-6-26-15,2-14-197 16,9-18-253-16,-4-14-224 16,0-4-557-16</inkml:trace>
  <inkml:trace contextRef="#ctx0" brushRef="#br0" timeOffset="9741.27">10465 4351 2336 0,'0'0'770'0,"0"0"-391"15,0 0-141-15,0 0-154 16,0 0-51-16,0 0 15 16,9 120-9-16,-5-66-21 15,-2 5-12-15,2-1-6 16,2-6-126-16,0-6-201 15,-4-14-364-15,0-12-163 16,-2-16-745-16</inkml:trace>
  <inkml:trace contextRef="#ctx0" brushRef="#br0" timeOffset="9899.45">10297 4574 2131 0,'0'0'787'0,"0"0"-250"16,0 0-286-16,0 0-146 15,0 0-77-15,0 0-16 16,132-46-12-16,-90 42 0 16,3 1-92-16,10 3-199 0,-7 0-356 15,-11 0-410-15</inkml:trace>
  <inkml:trace contextRef="#ctx0" brushRef="#br0" timeOffset="10104.01">10748 4389 1502 0,'0'0'1045'0,"0"0"-467"16,0 0-66-16,0 0-294 16,0 0-85-16,0 0-67 15,0 0-24-15,-25-38-42 16,25 38 0-16,0 8-11 16,0 14 8-16,0 8 3 15,9 8 0-15,2 9 0 0,-2 5 0 16,2 4 0-16,-4 4-53 15,-7 22-140-15,0-14-303 16,0-9-392-16</inkml:trace>
  <inkml:trace contextRef="#ctx0" brushRef="#br0" timeOffset="11099.76">11454 5055 2119 0,'0'0'768'16,"0"0"-411"-16,0 0 15 16,0 0-102-16,0 0-123 0,0 0-84 15,0 0-63-15,-11 72 0 16,8 35 0-16,1 29 0 31,2-8 0-31,0-27 0 16,0-41 0-16,0-33-33 0,0-2-18 0,2-13-21 15,1-8 72-15,-3-6 4 16,0-38 35-16,0-18-25 16,0-31-5-16,0 1 7 15,0-6 4 1,0 4-11-16,0 23 18 0,0 7-9 0,7 22-18 16,1 20 0-1,3 16 0-15,5 2 0 0,9 26 0 16,2 20 0-16,6 14 0 15,1 12 0-15,-5 7 0 16,0-3 0-16,-3-6 0 16,-4-14-41-16,-4-16-4 15,-1-15 1-15,-3-20 16 16,-1-5 28-16,8-32 20 16,8-38 25-16,15-42-2 15,3-3 7-15,-3 10-50 16,-5 16 0-16,-11 33 0 15,-3 8 0 1,-3 8 0-16,-9 20 0 0,-5 14 0 0,-4 6 0 16,2 18 0-16,3 26 0 15,5 30 0-15,3 36 0 16,6 37 0-16,-3 9 0 16,-7-20 0-16,-2-33 0 31,-4-41 0-31,0-12 0 0,1 0-48 0,6 2-213 15,-1-9-409-15,-2-24-472 0</inkml:trace>
  <inkml:trace contextRef="#ctx0" brushRef="#br0" timeOffset="11341.25">12510 5478 2054 0,'0'0'857'0,"0"0"-383"16,0 0-157-16,0 0-97 16,0 0-92-16,0 0-82 15,0 0-46-15,0 42 0 16,0 11 0-16,0 10 0 16,0 8 0-16,-2-3 0 0,2-4 0 15,0-6-74-15,0-12-173 16,8-15-278-16,11-13-154 15,-1-17-296-15</inkml:trace>
  <inkml:trace contextRef="#ctx0" brushRef="#br0" timeOffset="11545.76">12744 5518 1134 0,'0'0'1259'15,"0"0"-595"-15,0 0-117 16,0 0-268-16,0 0-66 15,0 0-213-15,0 0 0 16,-20-6 0-16,16 54 0 0,-1 16 0 16,3 7 0-16,2 3 0 15,0-2 0-15,2-4 0 16,19 11-90-16,-4-20-519 16,-3-14-501-16</inkml:trace>
  <inkml:trace contextRef="#ctx0" brushRef="#br0" timeOffset="59904.6">3488 7363 1687 0,'0'0'607'16,"0"0"-545"-16,-31 122 131 16,25-11 20-16,1-1-104 15,1-8-60-15,-2-15-22 16,-2-28 5-16,2 0 29 16,-1-7 48-16,3-20 1 15,2-18-3-15,2-14 52 16,0-12 36-16,-2-44-48 15,-4-40-97-15,-2-39-22 16,-1-9-10-16,0 22-12 16,4 35 4-16,5 43-9 0,0 18 0 15,0 8 0-15,0 6-1 16,5 10 0-16,11 2-23 16,8 36-8-16,7 20 31 15,3 16 0-15,-1 11 3 16,-2 1-3-16,-2-2-6 15,-2-10-4-15,0-15-32 0,0-20 4 16,2-20 13 0,4-17-5-16,5-26 30 0,8-47 5 15,6-43 9 1,1-32 11-16,-8 11 17 0,-16 31-19 16,-9 48 2-16,-11 36 2 15,-1 8 9-15,0 8-12 16,0 6-24-16,3 20 0 15,1 26 8-15,1 20-8 16,-2 26 14-16,-6 30-14 16,-5 23 1-16,0 2-1 15,0-25-37-15,-5-34-106 16,5-10-146-16,0-28-289 16,0-8-331-16</inkml:trace>
  <inkml:trace contextRef="#ctx0" brushRef="#br0" timeOffset="60141.3">4300 7772 1980 0,'0'0'936'0,"0"0"-453"16,0 0-238-16,0 0-110 16,0 0-96-16,0 0-12 0,-5 110-14 15,5-42-5 1,0 11-8-16,0 3-6 0,-11-6-138 15,0-7-81-15,11-18-85 16,0-20-353-16,4-22-169 0</inkml:trace>
  <inkml:trace contextRef="#ctx0" brushRef="#br0" timeOffset="60299.62">4507 7852 1793 0,'0'0'1052'16,"0"0"-491"-16,0 0-258 0,0 0-127 15,0 0-92-15,0 0-53 16,0 0 2 0,4 129-18-16,3-55 5 0,2 6-20 15,0 5-35-15,17 13-128 16,-3-20-308-16,4-22-513 0</inkml:trace>
  <inkml:trace contextRef="#ctx0" brushRef="#br0" timeOffset="60536.28">5385 7860 1785 0,'0'0'1326'15,"0"0"-873"-15,0 0-263 16,0 0-94-16,0 0-55 16,158-56-41-16,-80 34-45 15,16 2-179-15,-23 8-441 16,-23 6-517 0</inkml:trace>
  <inkml:trace contextRef="#ctx0" brushRef="#br0" timeOffset="60679.44">5431 8075 1330 0,'0'0'1099'0,"0"0"-516"16,0 0-84-16,0 0-239 15,0 0-134-15,0 0-71 16,116 0-49-16,5-46-6 16,-14 2-340-16,-13 2-1267 0</inkml:trace>
  <inkml:trace contextRef="#ctx0" brushRef="#br0" timeOffset="61333.21">7542 6960 1491 0,'0'0'517'16,"0"0"-158"-16,0 0 154 15,0 0-208-15,0 0-38 16,0 0-95-16,0 0-2 15,-19-96-62-15,17 96-45 16,2 8-41-16,-2 38-22 16,2 50 1-16,0 54 14 15,0 39 15-15,0 23-4 16,0 7 11-16,18-4-37 0,4 9 0 16,5 9 0-16,4-8 0 15,-2-9 0-15,-6-16 0 0,-5-25 0 16,-10-22 0-16,-3-39 0 15,-5-34 0-15,0-26 0 16,0-16 0 0,0-2 0-16,0-4 0 0,-2-4 0 15,-1-14 0-15,3-7 0 32,0-7 0-32,0 0 0 0,0-4 0 0,0-17 0 0,0-15-92 31,0 2-547-31,0 2-962 0</inkml:trace>
  <inkml:trace contextRef="#ctx0" brushRef="#br0" timeOffset="63005.3">8138 7301 1923 0,'0'0'496'0,"0"0"-229"15,0 0-29-15,0 0-116 16,63-130-75-16,-25 108-21 16,0 9 1-16,0 12 6 15,-3 1 4-15,1 22-19 16,-5 11-10-16,-4 14-8 15,-11 5 0-15,-12 4 1 16,-4 4 14 0,-20 2 0-16,-20 3 35 0,-12-4 18 15,-4-6 28 1,2-9 21-16,8-14 3 0,13-10-16 0,13-10-29 16,15-8-23-16,5-4-7 15,10 0-43 1,18-8-2-16,17-10 27 0,9 0-16 15,8 0-2-15,3 2-9 16,-5 4-28-16,-6 2-25 16,3 4-91-16,-12 2-198 31,-12-2-464-31</inkml:trace>
  <inkml:trace contextRef="#ctx0" brushRef="#br0" timeOffset="63408.2">10877 7391 2116 0,'0'0'795'0,"0"0"-258"0,0 0-204 16,0 0-142-1,0 0-67-15,0 0-124 0,0 0 0 16,51-16 0-16,3 14 0 15,15-4 0-15,8 0 0 16,2-4-66-16,-10 0-111 16,-18 0-108-16,-34 4-215 15,-11 2-278 1,-6 4-945-16</inkml:trace>
  <inkml:trace contextRef="#ctx0" brushRef="#br0" timeOffset="63675.85">11537 7032 1949 0,'0'0'856'0,"0"0"-286"16,0 0-230-16,0 0-128 16,0 0-89-16,0 0-77 15,0 0-46-15,-23-32 0 16,23 64 0-16,0 18 0 15,0 13 0-15,7 9 0 16,1 8 0-16,4 4 0 16,-3 2 0-16,2 4 0 15,2 27-59 1,0-23-501-16,-1-20-600 0</inkml:trace>
  <inkml:trace contextRef="#ctx0" brushRef="#br0" timeOffset="64210.64">14010 7365 1906 0,'0'0'878'0,"0"0"-372"0,0 0-160 15,0 0-129-15,0 0-127 16,0 0-79-16,0 0 8 16,131-14-2-16,-62 10-17 15,7-2-62-15,18-8-176 16,-21 4-297-16,-17-2-496 0</inkml:trace>
  <inkml:trace contextRef="#ctx0" brushRef="#br0" timeOffset="64414.85">14791 6944 2133 0,'0'0'860'15,"0"0"-375"-15,0 0-161 16,0 0-126-16,0 0-102 15,0 0-96 1,0 0 0-16,-8 88 0 0,8 2 0 16,0 31 0-16,0 23 0 15,0 12 0-15,8-11-47 16,4-41-322-16,-5-33-720 0</inkml:trace>
  <inkml:trace contextRef="#ctx0" brushRef="#br0" timeOffset="65109.64">8188 8909 1164 0,'0'0'352'0,"0"0"-84"16,0 0 102-16,0 0 104 16,0 0-156-16,0 0-101 15,0 0-3-15,-77-30-54 16,77 30-53 0,17-2-49-16,14 0-1 15,13-2 2-15,16-4-34 0,12-4-25 0,-1-2-31 16,2-8-229-16,-21 4-201 15,-25 4-387-15</inkml:trace>
  <inkml:trace contextRef="#ctx0" brushRef="#br0" timeOffset="65306.68">8604 8538 1558 0,'0'0'1013'16,"0"0"-448"-16,0 0-85 15,0 0-192-15,0 0-96 16,0 0-192-16,0 0 0 16,-4-38 0-16,4 74 0 0,0 18 0 15,4 16 0-15,8 13 0 16,-2 7 0-16,1 4 0 16,14 35-53-16,-7-23-446 15,5-18-495-15</inkml:trace>
  <inkml:trace contextRef="#ctx0" brushRef="#br0" timeOffset="66236.55">11487 8632 666 0,'0'0'908'0,"0"0"-427"0,0 0-146 16,0 0 145-16,0 0-211 0,0 0-80 15,0 0-52 1,19-56-81-16,10 40-8 0,4 2 3 16,3 4-21-16,-3 4-9 15,-4 6-16-15,-4 0-5 16,-12 12-9-16,-7 16-8 15,-6 10-4-15,-4 4-28 16,-23 4-35-16,-9 1 19 16,-3-7 35-16,1-6 18 15,4-8 12-15,10-8 7 16,8-8 46-16,9-6 7 16,7-4 1-1,2 0 11-15,25 0-52 0,13-2 11 0,14-6-11 16,6 2-20-16,2 4-2 15,-1 2-16-15,-13 2-33 16,-7 18 8-16,-14 8 1 16,-17 8-11-16,-10 2 29 15,-4 0 13 1,-25 0 11-16,-11-3 6 0,-9-5 37 16,-7-6 28-16,-4-6 17 15,0-8 23-15,2-4-12 16,7-6-31-16,10 0-28 15,17 0-40-15,24-11-7 0,22-7-305 16,19-1-1069-16</inkml:trace>
  <inkml:trace contextRef="#ctx0" brushRef="#br0" timeOffset="66945.07">14181 8668 935 0,'0'0'670'16,"0"0"-154"-16,0 0-19 0,0 0 2 15,0 0-179-15,0 0-68 16,0 0-69-16,-24 0-61 16,28 0-20-16,14 0-102 15,15-5 0-15,18-5 0 16,16-3 0-16,9-3-32 16,6-2-167-16,10-6-376 15,-23 4-368-15,-20 2-583 0</inkml:trace>
  <inkml:trace contextRef="#ctx0" brushRef="#br0" timeOffset="67138">14745 8333 1689 0,'0'0'828'0,"0"0"-283"0,0 0-170 16,0 0-83-16,0 0-71 16,0 0-75-16,0 0-146 15,-14-22 0-15,12 71 0 16,2 31 0-16,0 32 0 15,0-1 0-15,12-9 0 16,5-12 0-16,10 16 0 16,-2-14-308-16,-8-3-716 0</inkml:trace>
  <inkml:trace contextRef="#ctx0" brushRef="#br0" timeOffset="68008.38">8051 10080 1588 0,'0'0'883'16,"0"0"-420"-16,0 0-86 15,0 0-76-15,0 0-86 16,0 0-113-16,0 0-41 16,-98 0-23-16,119-4-26 15,6 0 1-15,13-2-1 16,9-2-4-16,9-2 2 0,9-4-10 15,4 0-19-15,24-4-87 16,-16 4-390 0,-15 2-511-16</inkml:trace>
  <inkml:trace contextRef="#ctx0" brushRef="#br0" timeOffset="68212.89">8672 9751 1247 0,'0'0'1448'0,"0"0"-867"15,0 0-211-15,0 0-88 16,0 0-114-16,0 0-168 0,0 0 0 16,-63-84 0-1,63 106 0-15,0 16 0 0,11 16 0 16,2 16 0-16,5 25 0 16,7 25 0-16,0-8 0 15,-2-11 0 1,18 13-203-16,-12-42-580 0,2-4-715 0</inkml:trace>
  <inkml:trace contextRef="#ctx0" brushRef="#br0" timeOffset="68701.61">11261 10078 1681 0,'0'0'607'0,"0"0"-261"0,0 0 136 16,0 0-154-16,0 0-110 16,0 0-116-16,0 0-51 15,-27 18-17-15,77-18 8 16,20-6-27-16,12-4-15 16,7-4-28-16,-4 0-133 15,2-4-184-15,-25 4-326 16,-22 0-88-16</inkml:trace>
  <inkml:trace contextRef="#ctx0" brushRef="#br0" timeOffset="68907.52">11853 9806 1971 0,'0'0'864'0,"0"0"-362"0,0 0-163 16,0 0-87-16,0 0-84 15,0 0-168-15,0 0 0 16,-29-57 0-16,27 91 0 15,-3 20 0-15,3 31 0 16,2 29 0-16,0-1 0 16,0-11 0-16,18-16 0 15,35-4-98-15,-3-14-599 16,2-9-1013-16</inkml:trace>
  <inkml:trace contextRef="#ctx0" brushRef="#br0" timeOffset="69545.7">14340 9739 1661 0,'0'0'751'0,"0"0"-166"16,0 0-253-16,0 0-43 16,0 0-103-1,91-110-99-15,-62 94-28 0,-5 8-8 16,-6 6-39-16,-7 2-5 16,-7 12-7-16,-4 16-15 15,0 12 13-15,-15 6 2 16,-12 4-27-16,-6-1 0 15,0-5-3-15,1-10 17 16,10-8 13-16,7-10 0 16,9-8 1-16,6-6 4 15,12-2-4-15,24 0 9 0,15 0-5 16,12 0-4-16,3 0-2 16,1 8-6-16,-7 8-34 15,-10 10-41-15,-17 6-5 16,-18 8 0-1,-15 2 16-15,-6 3 52 0,-34-4 19 16,-14-5 48-16,-8-4 21 16,-3-9 31-16,-2-9 1 15,9-8-13-15,9-6-52 16,11 0-36-16,32-44-4 16,6 0-266-16,2-6-607 0</inkml:trace>
  <inkml:trace contextRef="#ctx0" brushRef="#br0" timeOffset="70242.92">15697 6003 1061 0,'0'0'719'0,"0"0"-394"16,0 0-74-16,0 0-37 16,0 0-71-16,0 0 43 0,-34 137-51 15,27-19-12-15,0 46 59 16,3 29-9-16,4 16-49 16,0 1-17-1,0-1-28-15,20 7-8 0,7 11-22 16,7 4-10-16,3 5-7 15,3 3-19-15,-2-5 11 16,-5-13-24-16,-10-11-6 16,-15-19 5-16,-8-14-5 15,0-21 6-15,0-16 8 16,-8-32-1-16,-1-25-6 16,5-23 9-16,-1-8-10 0,3 4 11 15,-3-1-10-15,3-1-1 16,2-17 8-16,0-14-8 15,0-18-15-15,20-23-121 16,3-19-247-16,-6-8-773 0</inkml:trace>
  <inkml:trace contextRef="#ctx0" brushRef="#br0" timeOffset="71571.77">7760 9541 1280 0,'0'0'389'16,"0"0"-13"-16,0 0-26 15,0 0-26-15,0 0-79 16,0 0-89-16,0 0 4 15,0-6-25-15,0 6-36 16,0 0-11-16,0 6-29 16,0 16-20-16,0 16 30 15,0 18-14-15,0 29-1 16,0 33-30-16,0 36-13 16,0 10-4-16,0-7-7 15,-2-19 0-15,0-37 9 16,2-24-8-16,-3-14 9 15,3-9-4-15,-2 4 0 0,0 2 8 16,-3 3-13-16,3-15 5 16,-3-10 9-16,1-10-2 15,0-10-1-15,2-8-10 16,2-6 5-16,0-2 2 16,0-2-9-16,0 0-27 15,0 0-48-15,-5 0-120 16,-1 0-337-16,-6 0-691 0</inkml:trace>
  <inkml:trace contextRef="#ctx0" brushRef="#br0" timeOffset="95638.08">6085 12577 2169 0,'0'0'744'0,"0"0"-550"15,0 0 98-15,0 0-67 16,0 0-112-16,0 0-59 15,60 2 19 1,-14-2-17-16,8 0-20 0,6-6-30 0,-2-5-6 16,5 6-191-16,-17 3-191 15,-24 2-550-15</inkml:trace>
  <inkml:trace contextRef="#ctx0" brushRef="#br0" timeOffset="95780.79">6035 12872 2078 0,'0'0'797'0,"0"0"-471"16,0 0-18-16,0 0-119 16,0 0-90-16,0 0-60 15,0 0-37-15,227-71-2 16,-124 35-324-16,-7 4-653 0</inkml:trace>
  <inkml:trace contextRef="#ctx0" brushRef="#br0" timeOffset="96442">8221 12274 2123 0,'0'0'685'16,"0"0"-402"0,0 0 82-16,-16-112-120 15,-6 76-112-15,-9 1-71 0,-10 4-5 16,-7 6-30 0,-14 9-11-16,-10 14-16 0,-6 2 3 15,-2 22-9-15,7 14 5 0,8 7 0 31,18 5 0-31,18 0 1 16,18-2 0-16,11-2 8 0,11-4-7 0,22 0 18 16,12-6-1-16,9-4-9 15,4-2 8-15,6-6-16 16,-3 1 1-16,-4-3 10 16,-6 0-12-16,-6 4 1 15,-9 6-1-15,-7 2 0 16,-10 4 0-16,-9 6-6 0,-10 2-1 15,-5 6 6 1,-29 0-1-16,-10 4 1 0,-12-5 1 16,-2-5-2-16,0-10 2 15,5-12 0-15,4-12 6 16,9-10 25 0,7-6-31-16,6-26 0 0,7-16 0 15,7-12 0-15,11-12 0 16,2-5 0-16,6-3 0 15,23 4 0-15,7 2 0 16,1 10 0-16,3 10 0 16,-4 11 0-16,-7 15 0 15,-11 12 0 1,-6 6-15-16,-8 8-30 0,-2 2-30 0,-2 0-87 16,0 0-149-1,2 0-226-15,0 0-732 0</inkml:trace>
  <inkml:trace contextRef="#ctx0" brushRef="#br0" timeOffset="98679.79">10912 12346 1570 0,'0'0'691'15,"0"0"-405"-15,0 0 183 16,8-116-162-16,-18 90-36 15,-19 6-110-15,-15 8-64 16,-14 12-47-16,-13 0-32 16,-8 24 1-16,2 14-18 15,7 8 7-15,22 4-8 16,19 0-11-16,27 0 10 0,10-1-12 16,59 2 11-1,42 2-4-15,4-7-4 0,-7-6-22 16,-17-8-20-16,-33-2-14 15,-10 6-24-15,-15 6 7 16,-29 0 44-16,-12 1 39 16,-44-1 0-16,-19-4 15 15,-10-8 18-15,2-12 12 16,10-12 27-16,16-6-28 16,23-10 7-16,28-24-3 15,15-16-48-15,65-29-2 16,55-31-61-16,46-32-51 15,10-11-81-15,-23 9-11 0,-48 29 62 16,-51 35 99-16,-32 20 45 31,-17 4 42-31,-11-4 118 0,-5 0 81 0,0 4-31 16,-23 16-42-16,-4 23-52 16,-4 17-39-16,-2 49-77 15,1 63 0-15,15 65 0 16,10 35 0-16,7 17 0 15,20-11 0-15,11-18 0 16,5-9 0-16,-3-16 0 16,-8-37 0-16,-9-37 0 0,-7-38 0 15,-9-21-53 1,0-9-127-16,0-17-57 0,-23-34-67 16,-4-31-462-16,-4-20-345 15</inkml:trace>
  <inkml:trace contextRef="#ctx0" brushRef="#br0" timeOffset="98939.47">11347 12635 1575 0,'0'0'892'0,"0"0"-288"15,0 0-229-15,0 0-164 0,0 0-101 16,130-60-43-16,-70 76-28 31,2 16-16-31,-7 8-23 0,-14 6 0 0,-24 6 0 16,-17 2-20-16,-27-1 5 15,-37-3 14-15,-16-6-7 16,-7-10 8-16,9-12 1 16,17-14 11-16,28-8 10 15,29-8-22 1,12-20-152-16,96-28-169 0,-2 8-397 16,5 3-657-16</inkml:trace>
  <inkml:trace contextRef="#ctx0" brushRef="#br0" timeOffset="100303.54">12456 12609 950 0,'0'0'1175'0,"0"0"-627"16,0 0-207-16,-59-102-11 16,28 71-70-16,-8 8-103 15,-5 5-47-15,-5 11-32 16,-4 7-24-16,-3 20-20 15,4 22-11 1,8 15-1-16,15 9-16 0,17 0-5 16,12-4-1-1,21-12-2-15,23-13-16 0,12-22-8 0,4-15-2 16,-2 0 7 0,-8-28 1-1,-13-12 20-15,-10-4 12 0,-14-4-5 16,-9 0 26-16,-4 6 3 15,0 6-2-15,0 12-34 16,-2 13 0-16,0 11 0 16,0 11 0-16,2 27 0 15,0 12 0-15,0 4 0 16,16 0 0-16,5-10-35 16,6-14-20-16,5-14 2 15,1-16 26-15,-2 0 13 0,0-22 14 16,-4-14 6-16,-4-8 1 15,-1-6 29-15,-2 0 5 16,0 2-11-16,-3 9 0 16,4 13-20-16,-3 12 1 15,1 14-11-15,2 4-16 16,1 31 15-16,-2 13-5 16,-2 10-6-16,-3 2-42 15,-1-4-81-15,-5-8-12 16,-3-15 39-16,-4-14 53 0,1-11 32 15,-3-8 23-15,2-9 67 16,1-23-25-16,1-11 6 16,5-9 20-1,7-6 8-15,1 2-26 0,8 2-2 16,2 10-6-16,2 13-18 16,4 13-10-1,-2 18-14-15,0 0-8 0,-2 27 7 0,-2 10-13 16,-2 12 13-1,-8 3-78-15,-3-2-37 16,-3-6-2-16,-5-10 10 0,-1-10 33 16,-3-14 42-16,0-10 33 15,3 0 31-15,4-18 49 16,2-16-37-16,7-12 17 16,4-4-15-16,4-2 8 15,3 2-2 1,0 9-2-16,-2 11 8 0,-2 15-22 15,-3 12-8-15,-4 3-11 16,0 25-10-16,-5 11 3 16,-1 6-8-16,-2 4-1 0,1-4-1 15,3-8-62-15,-1-10-12 16,5-14 35-16,0-10 11 16,2-2 29-1,5-26 9-15,-1-10-9 0,0-4 29 16,3-2-7-16,-2 0 11 15,-3 5 6 1,-2 11-10-16,-4 10 1 0,-1 13-17 16,-3 5-12-16,1 5 6 15,-2 22-7-15,0 6 0 16,0 3-2-16,1 1-1 16,-2-7-75-16,3-8-30 15,1-14 20-15,-1-8 57 16,5 0 30-16,1-22 2 0,4-9 7 15,6-2-7-15,3-2-1 16,3 8 0-16,2 6 1 16,-2 10 7-1,-2 8-7-15,-1 3 16 0,-3 8 11 16,2 12-10-16,2 2 5 16,9-1-14-16,8-7-9 0,12-13 9 15,5-1-9 1,1-18-27-16,-3-18 15 0,-7-10 1 15,-13-6 11 1,-12-6 0-16,-17-4 1 0,-14-1 5 16,-2 5-6-1,-22 8 0-15,-17 17 5 0,-2 20-4 16,-6 15 15-16,-9 60-16 31,3 51 0-31,5 51 26 16,13 24 1-16,15 3-1 15,11-21-5-15,7-29-15 0,2-15-6 16,0-23-12-16,0-25 1 16,2-24 10-16,3-14-31 15,-3-4-85-15,-2-10-44 16,0-10-114-16,0-16-47 16,-31-40-60-16,2-12-144 15,0-12-134-15</inkml:trace>
  <inkml:trace contextRef="#ctx0" brushRef="#br0" timeOffset="100444.99">13974 12039 2707 0,'0'0'776'0,"0"0"-558"16,0 0-73-16,0 0-145 15,0 0-120-15,0 0-711 0</inkml:trace>
  <inkml:trace contextRef="#ctx0" brushRef="#br0" timeOffset="101712.24">15839 12677 2702 0,'0'0'783'0,"0"0"-594"16,0 0 54-16,0 0-120 15,0 0-67-15,76-165-56 16,-43 71 0-16,-10-30 0 16,-17-38 0-16,-6-21 0 15,-12 7 0-15,-13 33 0 16,0 55 0-16,4 36 0 15,6 32 0-15,-3 12 0 0,3 8 0 16,-3 52 0-16,9 66 0 16,9 55 0-16,0 21 0 15,17-6 0-15,12-27 0 16,0-45 0-16,0-29 0 16,0-27 0-16,3-16 0 15,7-6 0-15,9-8 0 16,2-14-3-16,-2-16-7 15,-6-30 10-15,-11-26 0 16,-7-32 0-16,-15-2-1 16,-9-3 0-16,0 3-4 15,-9 30 5-15,-10 6 8 0,1 22-7 16,5 19 7-16,1 13-8 16,6 11-14-16,6 21 13 15,0 8-1-15,10 0 2 16,19-2-1-16,9-6-20 15,9-10-42-15,5-6-15 16,-2-8-12-16,-4-6 20 16,-9 0 29-16,-12 0 34 15,-10 2-4-15,-7 4 1 16,-8 5-2-16,0 6 12 0,0 5 19 16,0 5-8-1,0-1-5-15,0-2 3 0,10-2-9 16,11-6 2-16,7-6 8 15,13-8-10-15,5-4-1 16,5-6-14-16,3-20 3 16,-5-7 12-16,-6-6 0 15,-12-8 13-15,-10-5 9 16,-7-4 25-16,-12-2-4 16,-2 6-10-1,-2 6-12-15,-18 15 26 0,-7 16-2 16,-4 15-11-16,-3 6-14 15,8 31-20 1,4 16 0-16,10 9 0 0,12 4 0 16,0-2 0-16,34-6 1 15,15-8-1-15,18-11 0 16,11-17-9-16,8-14-22 16,3-8-13-16,-6-10-4 15,-12-23 24-15,-13-8 14 16,-17-12 10-16,-15-5 25 15,-17-6 16-15,-9-2 4 0,0 10-9 16,-13 10-5-16,-9 15 26 16,-3 21-57-16,1 10 0 15,1 24 0-15,6 27 0 16,5 11 0-16,12 6 0 16,0 2 0-16,31-7 0 15,12-16-15-15,12-14-20 16,11-19 4-16,4-14-5 15,4-16 15-15,-8-25 10 16,-5-11 4-16,-10-12 7 16,-13-8 9-16,-9-8 25 15,-11-6 1-15,-7 3-17 16,-11 9 1-16,0 18 22 0,-9 20-41 16,-13 26 0-16,-5 10 0 15,-2 28 0-15,2 22 0 16,7 8 0-16,14 4 0 15,6 2 0-15,17-3 0 16,28-5 0-16,13-10-38 16,9-6-40-16,-2-8-15 15,-10-8-25-15,-15-2 43 16,-17 0 36-16,-21-1 10 16,-2 1 23-16,-31 1 6 0,-16 2 0 15,-16 0 0 1,-51 2-178-16,16-7-498 15,3-8-610-15</inkml:trace>
  <inkml:trace contextRef="#ctx0" brushRef="#br0" timeOffset="101901.03">15578 11837 2458 0,'0'0'793'0,"0"0"-559"16,0 0 45-16,241-16-81 15,-56 12-125-15,29-2-73 16,6-7-78 0,-57 2-501-16,-43-3-1046 0</inkml:trace>
  <inkml:trace contextRef="#ctx0" brushRef="#br0" timeOffset="102073.47">18546 11959 481 0,'0'0'2634'0,"0"0"-1938"0,0 0-617 15,0 0-79-15,0 0-199 16,0 0-946-16</inkml:trace>
  <inkml:trace contextRef="#ctx0" brushRef="#br0" timeOffset="102566.92">11327 14405 2331 0,'0'0'618'0,"0"0"-447"16,0 0 295-16,0 0-232 15,0 0-121-15,142-10-65 16,117-30 67 0,95-8-115-16,88-12 0 0,50-4 0 15,20 2 0-15,26-2 0 16,10 4 0-16,-16 5 0 15,-44 7-14-15,-65 12-26 16,-82 8 1-16,-91 6-5 0,-92 6 31 16,-76 6 13-1,-53 6 0-15,-29 4-1 0,-11 0 1 16,-49 0-96-16,-50 8-137 16,-48 20-116-16,16-2-342 0,12 0-363 15</inkml:trace>
  <inkml:trace contextRef="#ctx0" brushRef="#br0" timeOffset="102913.12">11558 14462 2027 0,'0'0'546'31,"0"0"-309"-31,0 0 30 0,0 0-52 16,310-32 39-16,-31 6-111 0,61-9-82 0,55-5-32 31,26-4 7-31,53-8 18 0,41-4-17 0,13 4-26 32,-13 6-10-32,-49 10 5 0,-67 4-6 15,-81 7-6 1,-77 3 6-16,-76 8 1 15,-69 3-1-15,-45 2 65 16,-29 5 47-16,-13 4-112 16,-7 0 0-16,-2 4 0 15,-22 14-209-15,-2 0-969 0</inkml:trace>
  <inkml:trace contextRef="#ctx0" brushRef="#br0" timeOffset="103038.11">17604 14341 2895 0,'0'0'729'16,"0"0"-729"-16,0 0-504 16,0 0-1119-16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29T03:56:46.2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2562 5929 1832 0,'0'0'287'16,"0"0"-153"-1,-13 141 31-15,17-85-27 16,21-6-62-16,6-10-33 15,6-10 39-15,1-12-7 0,2-12 2 16,3-6 3-16,-1 0 0 16,-1-22-5-16,-6-6-16 15,-4-8-5-15,-9-4 43 16,-8-2 33-16,-12-3-5 16,-2 2-5-16,-11 3-26 15,-20 5-10-15,-8 7-12 16,-7 8-25-16,-3 10 23 15,0 10-70-15,4 0 0 16,10 14 0-16,26 14-66 0,9-4-442 16,2-8-1079-16</inkml:trace>
  <inkml:trace contextRef="#ctx0" brushRef="#br0" timeOffset="567.49">2960 5664 2458 0,'0'0'646'0,"0"0"-195"16,0 0-226-16,0 0-117 0,0 0-72 16,0 0-10-16,0 0 19 15,32 97 0-15,-10-35-9 16,5 2-35-16,2 1 10 16,2-11-6-16,-4-10-2 15,-3-15-3-15,-4-12 0 16,-4-17 0-16,-5 0 0 15,0-28 0-15,1-19 0 16,-2-11 0-16,1-10 0 16,1-8 0-16,-1 0 0 15,0 8 0-15,-4 13 0 0,0 23 0 16,-5 26 0 0,-2 8-140-16,0 63-399 0,0-1-90 15,0 0-419-15</inkml:trace>
  <inkml:trace contextRef="#ctx0" brushRef="#br0" timeOffset="880.92">3438 6093 1413 0,'0'0'1260'0,"0"0"-757"15,0 0-199-15,0 0-112 0,0 0-120 16,37-104-66-16,-8 99-1 15,-4 5-5-15,-10 13-44 16,-10 25-41-16,-5 15-50 16,-5 7 49-16,-19 0 46 15,-3-4 13-15,5-8 27 16,4-15 37-16,9-14 47 16,9-15 9-16,0-4-6 15,20-12 50-15,18-20-77 16,6-12-60-16,8-6 0 15,-8-16-182-15,-13 12-304 0,-19 12-592 16</inkml:trace>
  <inkml:trace contextRef="#ctx0" brushRef="#br0" timeOffset="1636.03">2758 5881 1217 0,'0'0'551'15,"0"0"-260"-15,0 0 13 16,0 0-35-16,0 0-27 16,0 0-42-16,0 0-20 15,127-62-33-15,-85 40-29 16,10-8-8-16,6-8-13 0,8-6-35 15,10-13-14-15,6-9-12 16,10-8-14-16,22-22-13 16,23-22 5-16,26-23-14 15,9-7 4-15,-10 4-2 16,-8 9-2-16,-11 17 0 16,-3 1-3-16,-2 11-3 15,-24 20 4-15,-25 16 2 16,-24 16 0-16,-14 1-3 15,7-8 2 1,4-8 1-16,5-7 0 0,-5 5 0 0,-2 8 0 16,-2 4 0-1,-2 11 0-15,-6 10-9 0,-6 8 0 16,-11 10-4-16,-8 8-8 16,-10 4 1-16,-5 4-44 15,-6 4-10 1,-4 0-1-16,2 0-16 0,-2 0-1 15,0 0-2-15,0 0-90 16,-2 0-163-16,-12 0-307 0</inkml:trace>
  <inkml:trace contextRef="#ctx0" brushRef="#br0" timeOffset="2083.08">5536 3505 1294 0,'0'0'408'15,"0"0"-95"-15,0 0-54 16,0 0-103-16,0 0-82 15,0 0-40-15,0 0 15 0,-55 30 61 16,42-8 23-16,1 4-3 16,3 6-36-16,3 2-32 15,4 5-16-15,2-2-22 16,0 0-18-16,15-6 13 16,12-4-18-16,8-9 8 15,5-10 21-15,5-8-13 16,-1 0-8-16,3-21 6 15,-7-8-3-15,-4-10 61 16,-7-2 11-16,-11-8 37 16,-9 1 4-16,-9-2-38 0,0 4 7 15,-16 8-43 1,-10 10-33-16,-13 10-16 0,-3 14-2 16,-6 4-45-16,-4 20-116 15,-13 28-293-15,16-6-232 16,16-6-846-16</inkml:trace>
  <inkml:trace contextRef="#ctx0" brushRef="#br0" timeOffset="2633.84">5707 2775 1605 0,'0'0'589'0,"0"0"-81"0,0 0-230 15,0 0-92-15,0 0-45 16,0 0-14-16,0 0-30 16,-2-34-55-16,2 34-19 15,10 12-8-15,7 16-9 16,8 12 3-16,4 12 6 16,2 13-14-16,0 3 11 15,0 4-12-15,-2-6 0 16,-4-10-5-16,-5-12 5 15,-4-15 0-15,-3-15 13 16,-2-14-12-16,0 0 71 0,-2-21 75 16,3-17-69-1,-4-10-8-15,3-8-29 0,1-11-16 16,-1-2-25-16,1-3 0 16,2 5 0-16,-3 9 0 15,1 16 0-15,-6 18 0 16,-3 14-12-16,-1 10-71 15,-2 0-149-15,2 22-79 16,4 20-68-16,1-6-333 16,0-2-169-16</inkml:trace>
  <inkml:trace contextRef="#ctx0" brushRef="#br0" timeOffset="2872.16">6468 2966 1008 0,'0'0'1115'16,"0"0"-753"-16,0 0-18 15,0 0-145-15,0 0-37 16,0 0-30-16,0 0-23 16,20 142 3-16,-18-94-29 15,-2 0-38-15,0-2-38 16,0-5-6-16,0-5-1 15,-9 4-79-15,-4-12-190 16,0-9-532-16</inkml:trace>
  <inkml:trace contextRef="#ctx0" brushRef="#br0" timeOffset="4185.6">5624 3775 1288 0,'0'0'259'0,"0"0"21"15,0 0-26 1,0 0-20-16,0 0-7 16,0 0-26-16,0 0-18 15,-43-104 21-15,43 100-80 0,0 4-40 16,0 0-14-16,11 6-35 16,15 23-16-16,19 12 68 15,18 18-31-15,32 27-26 16,41 22 19-16,42 17-32 0,19 5 10 15,1-10-5 1,-11-6-13-16,-17-1 5 0,-3 7-14 16,-5 4 0-16,-8 3 10 15,-9-5-9-15,-8-2 4 16,-4-7-5-16,-9-9 0 16,-22-20-1-16,-19-22 2 15,-20-16-1-15,-12-12 53 16,2-2-34-16,3-1 5 15,-2-3-7-15,-12-10-16 0,-9-6 16 16,-6-6-17-16,-9-4 0 16,-9-2 18-16,-9 0-8 15,0 0 5-15,0-8-15 16,-29-12-219-16,2 2-382 31,4 2-700-31</inkml:trace>
  <inkml:trace contextRef="#ctx0" brushRef="#br0" timeOffset="4548.13">8435 5610 1348 0,'0'0'730'0,"0"0"-372"0,0 0 14 15,0 0-100-15,0 0-48 16,0 0-114-16,0 0-56 15,-107-22-28-15,75 61 20 16,1 11 14-16,0 4-27 16,7 6-3-16,10-2 21 15,14-2-33-15,0-6 20 16,27-10-19-16,17-10-17 16,12-12 8-16,9-15-9 15,-1-3 5-15,2-14 6 16,-11-15-12-16,-10-8 13 0,-16-8-7 15,-14-3 53 1,-15-4 26-16,-2-2-32 0,-34 4-16 16,-13 6-14-16,-8 10-23 15,-3 12 0-15,-8 22-71 16,15 3-259-16,22 18-741 0</inkml:trace>
  <inkml:trace contextRef="#ctx0" brushRef="#br0" timeOffset="4941">8827 5173 2046 0,'0'0'681'0,"0"0"-211"16,0 0-184-16,0 0-115 15,0 0-99-15,0 0 0 16,0 0-18-16,42 143-13 16,-23-73-28-16,-2 0 2 15,8-2-14-15,-1-8-1 16,3-12-24-16,-1-16-13 0,-3-14 17 16,-3-15 20-16,-1-3 0 15,-2-22 23-15,-1-17-4 16,-3-11 20-16,-1-10 9 15,0-6-28-15,-3-4 1 16,2 2-3-16,0 6-11 16,0 9 5-16,-4 17-11 15,0 20-1-15,-5 16-78 16,-2 20-373-16,2 19-132 16,-2 1-501-16</inkml:trace>
  <inkml:trace contextRef="#ctx0" brushRef="#br0" timeOffset="5334.72">9429 5472 1773 0,'0'0'798'0,"0"0"-475"15,0 0 5-15,0 0-171 16,118-102-92-16,-85 94-53 0,-6 8-12 15,-9 0-8-15,-11 16-16 16,-7 14 0-16,-2 4-30 16,-19 4 31-16,-4-2 23 15,3-4-6-15,7-6 5 16,6-5 1-16,9-7 1 16,0-5 25-16,17-3 1 15,17-2-7-15,4-1-10 16,6 2-10-16,-4 1-14 15,-3 5-28-15,-11 3-8 16,-10 1 27-16,-10 3 7 16,-6 0 16-16,0 1 1 15,-13-3 13-15,-14 0 29 0,-6-4 12 16,-10-2-35-16,-7-2-11 16,-44-4-9-16,13-2-160 15,3-2-586-15</inkml:trace>
  <inkml:trace contextRef="#ctx0" brushRef="#br0" timeOffset="6632.4">2671 6314 1465 0,'0'0'551'0,"0"0"-273"15,0 0 230-15,0 0-213 0,0 0-84 16,0 0-112 0,0 0-51-16,0 18 1 0,0 42 55 15,2 33-32-15,5 37-17 16,-7 37-10-16,0 19-30 15,0-5 3-15,-13-13-7 16,-1-22-1-16,3-9-4 16,-1-5-6-16,4-8 0 15,-1-26 10-15,5-19-9 16,0-23 4-16,0-6 3 16,2 6-8-16,0 6 3 0,2 6-3 15,-2-7-3 1,2-9-6-16,0-6 9 15,0-4-1-15,0-8 1 0,0-2-6 16,0-4-43-16,2-3-56 16,-2-6-189-16,0-7-464 15,0-3-548-15</inkml:trace>
  <inkml:trace contextRef="#ctx0" brushRef="#br0" timeOffset="7043.23">2609 8773 696 0,'0'0'1256'16,"0"0"-1042"-16,0 0 41 15,0 0 39-15,0 0-118 16,0 0-57-16,0 0 45 16,-23-73 26-16,3 106-76 15,-4 19-75-15,-3 14-12 16,3 12 23-16,8 4-25 15,9 3-4-15,7-9 2 0,4-8-22 16,28-16-1 0,8-16 1-1,7-18 11-15,6-18 14 0,-1-6-5 0,-1-28-6 16,-6-14 16-16,-10-10 10 16,-8-4 23-16,-14-7-16 15,-11-1-16-15,-2 0 1 16,-11 6-8-16,-20 8-7 15,-10 12-10-15,-3 15-1 16,-5 22-7-16,-2 7-39 16,-9 32-101-16,11 8-366 15,13-2-626-15</inkml:trace>
  <inkml:trace contextRef="#ctx0" brushRef="#br0" timeOffset="7547.64">2310 9621 1215 0,'0'0'725'0,"0"0"-578"0,0 0 154 16,0 0 64-16,0 0-126 16,33 140-75-16,-17-90-48 15,2 7-28-15,-4-3-22 16,1-2-42-16,-1-6-6 16,-1-10-12-16,-1-12-6 15,2-14 14-15,2-10 44 16,0 0 7-16,1-22 41 15,3-14-17-15,1-12-16 16,-4-10-25-16,-1-4-25 16,-3-2 2-16,-1 6-25 15,-4 7 2-15,-3 17-2 16,-3 14-89-16,-2 20-224 0,0 2-627 16,0 18-875-16</inkml:trace>
  <inkml:trace contextRef="#ctx0" brushRef="#br0" timeOffset="7918.44">2958 9861 2031 0,'0'0'556'15,"0"0"-251"-15,0 0-13 0,0 0-149 16,0 0-100-16,0 0 5 15,0 0-26-15,-44 93-21 16,32-57 5-16,10-4-6 16,2-6 0-16,7-6 6 15,22-8-5-15,4-6 14 16,6-2-15-16,1-4 2 16,-5 0-2-16,-2 0 0 15,-6 2 0-15,-9 4 0 0,-7 6 6 16,-6 0-3-16,-5 6 15 15,-3 2 52-15,-19 1 53 16,-9 1-30-16,-3 0-42 0,-3-3-12 16,1-2-38-1,3-7-1-15,-5-10-96 0,11-10-383 16,5-15-584-16</inkml:trace>
  <inkml:trace contextRef="#ctx0" brushRef="#br0" timeOffset="8081.26">2929 9824 2309 0,'0'0'590'15,"0"0"-375"-15,0 0-12 16,134-67-132-16,-31 33-71 16,-14 6-31-16,-12 4-586 0</inkml:trace>
  <inkml:trace contextRef="#ctx0" brushRef="#br0" timeOffset="8813.71">3230 8925 1054 0,'0'0'805'0,"0"0"-431"0,0 0 160 16,0 0-188-16,0 0-93 16,0 0-91-16,0 0-24 15,-10-10-33-15,33 10-21 16,16-2-52-16,18 2-2 15,36 0 4-15,53-2 2 16,65 0 5-16,45-2-14 31,25 2-15-31,13 2 6 0,-13 0-18 0,6 0 0 0,-7 0 0 16,-22 4-19 0,-22-4-8-16,-29 0-5 0,-22 0 7 15,-45-6 23-15,-35-2-13 31,-31 0 14-31,-16 2 1 0,9-2 0 0,1 0 16 32,6 0-8-32,-5 2 1 15,-6 0 5-15,-1 2-14 16,-2 0 0-16,-5 2 1 16,-1 2-1-16,-9 0 1 15,-5 0 10-15,-7 0-11 0,-4 0 0 16,-2 0-1-1,-4 0 0-15,-2 0 1 0,-3 0 0 16,-2 0 7-16,-5-2-6 16,-6 2 8-16,-3 0 0 15,-2 0-9-15,0 0 1 16,0 0-1-16,-18 0-55 16,-9 0-191-16,-4 2-777 0</inkml:trace>
  <inkml:trace contextRef="#ctx0" brushRef="#br0" timeOffset="9412.12">7951 8386 1542 0,'0'0'666'16,"0"0"-199"-16,0 0-13 15,0 0-150-15,0 0-103 0,-114-44-96 16,66 58-48 0,-4 18 0-16,6 14-1 0,3 14-22 15,12 10-7-15,14 6-12 16,12 5-14-16,5 1 15 15,20-6-16-15,21-8 1 16,13-9 2-16,14-15-3 16,7-15-1-16,8-12-34 15,-3-17 16-15,-2-3 18 16,-7-26 0-16,-11-14 1 16,-12-11 4-16,-19-12 14 15,-16-12 26-15,-13-6-11 16,-7-5-18-16,-26 7 18 0,-12 10-33 15,-9 18 0 1,-5 18 0-16,-4 20 0 0,3 16 0 16,2 2-14-16,7 46-92 15,15-2-344-15,18-2-534 0</inkml:trace>
  <inkml:trace contextRef="#ctx0" brushRef="#br0" timeOffset="9875.39">8830 8785 1367 0,'0'0'1226'0,"0"0"-706"16,0 0-300-16,0 0 9 16,0 0-53-16,0 0-92 15,0 0-39-15,84 140-35 16,-66-86 1-16,-5 2 8 15,-1-1-19-15,-6-7 5 16,0-12-5-16,-1-10 0 16,0-12-1-16,-1-10 8 15,1-4-5-15,1-10 25 16,5-18-2-16,3-12 13 16,1-8-19-1,5-5-18-15,1 2 13 16,-4 2-14-16,-1 11 0 0,-3 10-6 15,-9 16-60-15,-4 12-195 16,0 10-480-16,0 12-383 0</inkml:trace>
  <inkml:trace contextRef="#ctx0" brushRef="#br0" timeOffset="10268.89">9293 9106 1639 0,'0'0'742'16,"0"0"-236"-16,0 0-181 0,0 0-57 15,0 0-60-15,0 0-98 16,0 0-13-16,9 60-37 16,-9-18-21-16,0 4-9 15,0 0-24-15,4-4-6 16,8-6-8-16,3-10-14 15,10-9 7-15,4-13 0 16,6-4 13-16,1-8-8 16,-1-17 4-16,-2-3 6 15,-1-6 31-15,-6 0-19 16,-5 2 30-16,-6 6 17 0,-3 8-59 16,-8 10 0-16,-4 8 0 15,0 2 0-15,0 26 0 16,0 16 0-16,-6 10 0 15,-4 6 0-15,-1 1 0 16,3-3 0-16,-2-8-33 16,3-8-162-16,-12-8-267 15,3-10-298-15,-2-12-1280 0</inkml:trace>
  <inkml:trace contextRef="#ctx0" brushRef="#br0" timeOffset="11214.34">8431 6222 1277 0,'0'0'281'0,"0"0"-56"15,0 0 107-15,0 0-110 16,0 0-68-16,0 0 1 16,0 0 16-16,0-48-36 15,0 48-44-15,0 4-28 0,-2 16-20 16,-3 16 41-1,-2 12-4-15,-2 16 2 0,1 26-6 16,-2 31-8 0,-3 35 2-16,-2 23-25 0,-1 7-3 15,-2-3-12-15,0-13-3 16,-2 3-1-16,1-3-10 16,0-4-1-16,1-13-9 15,1-17 8-15,3-29-10 16,5-25-4-16,3-20 0 15,1-10-2-15,1 4 2 0,-1-2 19 16,3-3-7-16,2-19-2 16,0-12 11-16,0-14-21 15,0-6 8-15,7 0 16 16,4-8-24-16,2-32-49 16,1 1-213-16,-10 3-571 0</inkml:trace>
  <inkml:trace contextRef="#ctx0" brushRef="#br0" timeOffset="12670.56">3087 6184 347 0,'0'0'0'15,"0"0"1"-15,0 0-1 0,0 0 237 16,0 0 5-16,0 0 62 15,0 0-16-15,0-60 3 16,0 60-4-16,0 0-96 16,0 0-61-16,0 0-26 15,0 0-17-15,0 0-9 16,0 0 16-16,0 0 40 16,0 0-15-16,0 0-24 15,7 0 14 1,5-2-30-16,5 0 8 0,8-2-21 15,8 0-24-15,16 2 0 16,14 2-32-16,30 0-4 16,38 0 5-16,44 0-11 0,16 4-2 31,2 2 1-31,0 0 2 0,-16 2 5 16,10-2-4-16,-2 2 5 0,3 2 1 15,-3-2-8-15,-3 2-6 16,3 0 5-16,-4 0 1 15,-1 0 0-15,1-4 1 16,-1-2 0-16,-1 0 7 16,-10-2-8-16,-11-2 0 0,-7 0-1 31,-5 0 1-31,-11 0 0 0,-21 0-1 0,-23 0 0 16,-22-4 0-16,-6-2-32 15,9 2 6-15,3-2 12 16,8 0-6-16,-15 0 21 15,-7 0-2-15,-12-2 2 16,-9 2 0 0,-7-2 0-16,-4 2-1 0,-6 2 1 15,-4 0 0-15,-3 4 0 16,-1-2 6-16,-1 2-6 16,1 0 0-16,-3 0-9 0,-1 0 9 15,-2 0-1 1,-3 0-6-16,-1 0 7 15,-3 0 1 1,1 0 0-16,-3 0-1 16,2 0 0-16,-2 0-28 15,0 0-20-15,2 0 27 16,0 0 20-16,-2 0-12 16,-4 0-60-16,-19-4-170 15,-8-6-887-15</inkml:trace>
  <inkml:trace contextRef="#ctx0" brushRef="#br0" timeOffset="13913.13">2823 6888 664 0,'0'0'169'0,"0"0"-54"0,0 0-35 15,0 0-35 1,0 0-45-16,0 0-35 0,0 0-45 16,-83-113 21-16,83 99-84 15,0 5 78-15,-6-5 44 16,-1 1 3-16,0 3-44 0</inkml:trace>
  <inkml:trace contextRef="#ctx0" brushRef="#br0" timeOffset="14970.47">2817 6429 955 0,'0'0'127'16,"0"0"-104"-16,0 0-1 15,0 0 56-15,-2-120 21 16,2 89 21-16,0 3 60 15,0 4 29-15,-10 0 32 16,-3 2-68-16,-3 4 4 0,3 2-32 16,1 4 9-16,3 6 9 15,3 2-58-15,4 2 14 16,-1 2-5-16,3 0-34 16,-2 0-12-16,2 0-26 15,0 0-1-15,0 0 5 16,0 0-22-16,0 4 5 15,0 10-29-15,22 10 7 16,9 6 14-16,14 10-3 0,11 4 5 16,11 5-13-1,6 2-2-15,10 3 7 0,1 1-15 16,5-1 0-16,2 2 10 16,10 0-10-16,20 8 1 15,20 15 5-15,20 9 0 16,-14-6 3-16,-31-14-9 15,-31-16-1-15,-20-11 1 16,12 9 0-16,14 6 10 16,10 4-4-16,-1 0-5 15,0-2 11-15,-2-2-12 16,3 1-1-16,1-2 0 0,1-2-2 16,0-3 3-16,-5-2 0 15,-7-6 0-15,-7-4 0 16,-10-3 1-16,-7-10-1 15,-7 0 6-15,-2-7-6 16,-2 0 7-16,-1-4-7 16,1-1 2-1,0 1-1-15,-3 0-1 16,1 1-1-16,-6-1 1 0,0 0 0 0,-4-2 7 16,-4-2-6-16,-4-2 0 15,-5 0 10-15,0-2-11 16,-3 0-2-16,2 2 2 31,-1 2 0-31,0 0 0 0,-3 2 0 0,3 0 0 16,-2-2-1-16,-2 2-3 15,2 0 3-15,0-2 0 16,1 2 1-16,1-2 1 16,2 2-1-16,2-1 2 15,2 0 7 1,0 0-9-16,1-2 0 15,-1 3 0-15,1-1 0 16,1-2 10-16,0 0-1 16,-2-1 0-16,-1-1-3 15,-1 1-6-15,-2 1 0 16,-2-1 0-16,0 0 1 16,0-1 4-16,0 2-4 15,-2-1-1-15,-3 0 2 16,1 0-2-16,-5 0 0 15,-3 0 0-15,1 0 0 0,-5 0 4 16,3 2-4-16,-5 0 1 16,3-2 3-16,-1 0-4 15,-1 2 0-15,-1-2 0 16,-1-2-1-16,0 2 1 16,-1-2 0-16,-3-2 0 15,-2 2 2-15,1-4-1 16,-3 2-1-16,0-2 0 15,6-2-102-15,-4 0-237 0,2 0-613 0</inkml:trace>
  <inkml:trace contextRef="#ctx0" brushRef="#br0" timeOffset="15113.02">7681 8496 2039 0,'0'0'583'0,"0"0"-341"16,0 0 18-16,0 0-105 15,0 0-155-15,0 0-491 16,0 0-1748-16</inkml:trace>
  <inkml:trace contextRef="#ctx0" brushRef="#br0" timeOffset="18138.32">2393 9093 388 0,'0'0'1224'0,"0"0"-1047"16,0 0 41-16,0 0 63 16,0 0-73-16,0 0-51 15,-41-19 18 1,37 14 22-16,-3 4-41 0,3-6-27 16,-5 3-10-16,2-2-23 15,-2 1-22-15,-2-3-14 16,2 2-21-1,-2-2 0-15,-2-1-20 0,-1 0-13 16,1 0 20 0,-3 0-7-16,-3-4 1 15,-2-1 8-15,-3-2-5 0,-5-2-1 0,-3-2-7 16,-1-2-14-16,-5-4 11 16,-4-2-12-16,-3-4 0 15,-4-4 7-15,-2-2-7 16,-5-5 1-16,0-1 8 15,1-4-7 1,0-4 17 0,1-4-10-16,-2-4-9 15,0-4 10-15,-2-2-4 16,3-5-5-16,-1-1-1 16,0-4 0-16,7-4 0 15,3-3 0-15,3 1 0 0,5 0-2 16,5 2 7-16,4 4-7 15,4 1 2-15,6 7 0 16,0 6 7-16,4 0-5 16,4 4 5-16,0 0 4 15,2-4 7-15,0-3 3 16,2-3-12-16,3-4-8 16,-1-4 13-16,3 0-14 15,2-3 0-15,0-3 10 16,0 0-7-16,2-6-3 15,9-5 0-15,5-3 0 16,-1 0 0-16,8-1 0 0,2 6 0 16,4 0 0-16,4 7 0 15,7 4 0-15,9 1 0 16,6 2 0-16,9 0 0 16,4 1 0-16,5 0 0 15,4-1 0-15,0 1 0 16,4-2 0-16,-2 2 0 15,2 2 0-15,-3 3 0 16,-2 3 0-16,-3 4-8 16,1 2 2-16,-1 4 7 0,0 0-1 15,6 4 0-15,1 3 1 16,2 4-2-16,3 2-7 16,0 7 8-16,-3 2-5 15,1 4 6-15,-3 2-1 16,-2 2 0-16,0 0 0 15,2-2-4-15,0 2 4 16,1-5-12-16,-4 1 11 16,2 0-9-16,-2 2 9 15,-3 2 0-15,-3 4-12 16,0 4 13-16,-4 2-15 16,3 2 15-16,-6 2-8 15,-3 0 8-15,-3 2-1 0,-4 0 0 16,-2-2 1-16,0 3 0 15,-6 0 0-15,3 1 1 16,-2-1-9-16,-2 4 9 16,-1-4-1-16,3 3 6 15,-1-2-6-15,2 1 0 16,-2-1-3-16,-1 2 3 16,-3-1 7-16,-2 4-7 15,-2 1 0-15,-4-1-1 0,-3 4 1 16,0 1-7-16,0-3 2 0,3 2 5 15,1-2-6-15,1-1 6 16,-1 2 0-16,-4-2 1 16,-4 3-1-16,-6-2 0 15,-11 3 0-15,-5 0 0 16,0 0-6-16,-3 0 4 16,2 0-16-16,7 0 6 15,5 0 12-15,6 0-6 16,5 0 6-16,4 0-4 15,-2 0 3-15,0 0 2 16,-4 0-1 0,-8 0 1-16,-1 0-1 15,-3 0 3-15,3 0-3 0,-1 0-5 0,8 0 5 16,-1 0 0-16,5-1 1 16,-2-2 0-16,-4 2-1 15,0 1 1-15,-10-3-1 16,-2 3 0-16,-7 0-1 15,-2 0-31 1,0 0 11-16,0 0-7 0,0 0-44 16,-5 0-32-16,-12 0-376 15,-12 0-305-15</inkml:trace>
  <inkml:trace contextRef="#ctx0" brushRef="#br0" timeOffset="20113.53">9318 2667 2022 0,'0'0'533'16,"0"0"-284"-16,0 0-36 15,0 0-56-15,0 0-63 16,0 0-38-16,11-22-18 15,-11 30 34-15,2 3-39 16,-2 2-25-16,2-3 8 0,-2-4-15 16,0-4 0-1,2-2 14-15,-2 0 3 0,0-13 38 16,0-12-7-16,0-8-35 16,0-3 20-16,-6 0-25 15,-15 10 24-15,-6 8 2 16,-10 14-35-16,-12 4 7 15,-11 26-7-15,-18 39-2 16,-7 37 1-16,9 32-1 0,20 12-4 16,32-21 5-1,24-33-10-15,0-36 11 0,22-10-2 16,18 3-10-16,16-7 12 16,17-6-15-16,8-22-9 15,1-14-36-15,-6-2-17 16,-16-26 8-1,-15-8 45-15,-23-4 24 0,-18-4 8 16,-4-1 11-16,-22-1 23 16,-18 4 0-16,-7 8-40 15,-2 8 10-15,0 10-11 16,4 10-1-16,10 6 15 0,10 0-15 31,12 0-1-31,11 8-5 0,2 2-6 16,13 0 12-16,22-2 2 15,13-6 4-15,5-2-11 16,8 0 5-16,-9-12-6 16,-6-4 5-16,-15 0 2 15,-12 2 6-15,-9 4 30 16,-6 2 58-16,-4 2 23 16,0 3-8-16,0 2-47 15,0 1-12-15,0 0-35 16,0 0 7-16,0 0-23 15,0 15-7-15,0 16 6 0,2 13-3 16,3 16 4-16,1 14 12 16,1 10-12-16,0 5 0 15,-1 1 0-15,3-6 0 16,3-12 0-16,1-15-9 16,1-15 9-16,-4-15-6 15,1-10 6-15,-1-13-1 16,-2-4-89-16,12-14-97 15,-2-12-100-15,-2 0-618 0</inkml:trace>
  <inkml:trace contextRef="#ctx0" brushRef="#br0" timeOffset="20271.29">10054 3980 1952 0,'0'0'947'16,"0"0"-742"-16,0 0-75 16,0 0-130-16,0 0-295 15,0 0-500-15</inkml:trace>
  <inkml:trace contextRef="#ctx0" brushRef="#br0" timeOffset="21610.95">14114 4588 613 0,'0'0'984'16,"0"0"-600"-16,0 0 89 15,0 0-111-15,0 0-31 16,0 0-51-16,-46-64-67 15,46 64-66-15,0 0-42 16,0 0-50-16,8 0-28 16,30 0-16-16,43 0-10 15,52-4 25-15,43-9-26 16,16-1 1-16,-32 1-2 0,-46 0-4 16,-54 7-4-1,-24 2-33-15,-12 3-21 0,-13-2-37 16,-11 3-104-16,-62 0-85 15,-14 14-453-15,-2 3-74 0</inkml:trace>
  <inkml:trace contextRef="#ctx0" brushRef="#br0" timeOffset="21839.83">14583 4532 948 0,'0'0'970'16,"0"0"-433"-16,0 0-18 15,0 0-187-15,0 0-16 16,0 0-140-16,0 0-74 15,-19-26-29-15,19 34-59 0,0 20-2 16,0 18 15-16,0 12-12 16,0 14 12-16,0 8-27 15,9 3 1-15,5-1-2 16,-3-8-2-16,2-6 3 16,1-14-67-16,-4-11-157 15,15-24-256-15,-2-13-341 0,-4-6-325 0</inkml:trace>
  <inkml:trace contextRef="#ctx0" brushRef="#br0" timeOffset="22044.27">14955 4921 1964 0,'0'0'742'16,"0"0"-403"0,0 0-68-16,0 0-114 0,0 0-8 15,0 0-16-15,15 136-29 16,-9-78-37-16,4 4-22 15,-1 0-31-15,1-5-14 16,2-5-22-16,-1-2-221 16,0-12-383-16,-7-12-716 0</inkml:trace>
  <inkml:trace contextRef="#ctx0" brushRef="#br0" timeOffset="23145.53">15460 6940 1722 0,'0'0'635'0,"0"0"-311"15,0 0 20-15,0 0-114 16,0 0-71-16,0 0-47 16,0 0-25-16,-35 16-31 15,16 16-25-15,2 8 26 16,3 2-7-16,6 1-32 15,5-6-2-15,3-6-11 16,0-9-4-16,15-10 6 16,8-10-7-16,4-2 0 15,4-8 16-15,-2-19-15 16,0-6 16-16,-6-7-1 0,-10-1 28 16,-11-1 26-16,-2 0-14 15,-7 8-34-15,-20 4-22 16,-2 12 0-16,-6 14 0 15,2 4 0-15,1 12-21 16,10 30-260 0,11-4-637-16,11-10-1481 0</inkml:trace>
  <inkml:trace contextRef="#ctx0" brushRef="#br0" timeOffset="23475.48">15763 6425 1684 0,'0'0'975'16,"0"0"-503"-16,0 0-212 15,0 0 24-15,0 0-145 16,0 0-104-16,0 0-34 16,13 2 11-16,3 46-3 15,4 6-9-15,2 0 0 16,3-4-45-16,-3-10-31 0,0-11 10 15,-4-16 39-15,1-8-12 16,-4-5 39-16,3-18 42 16,3-17 24-16,4-9 0 15,0-12-15-15,2-4-12 16,-5 0 1 0,-2 2-26-16,-4 11-7 0,-8 15 5 15,-3 20-12-15,-3 12-1 16,-2 14-249-16,2 55-126 15,0-5-391-15,2 0-694 0</inkml:trace>
  <inkml:trace contextRef="#ctx0" brushRef="#br0" timeOffset="23773.23">16447 6749 2011 0,'0'0'945'0,"0"0"-423"16,0 0-166-16,0 0-94 15,0 0-262-15,0 0 0 0,0 0 0 16,0 18 0-16,0 18 0 15,-2 11 0-15,-2 9 0 16,-1 2 0-16,3 4 0 16,-5-2 0-16,-2 17-74 15,-2-18-565-15,2-10-1097 0</inkml:trace>
  <inkml:trace contextRef="#ctx0" brushRef="#br0" timeOffset="24833.17">15126 7399 1003 0,'0'0'511'15,"0"0"-221"-15,0 0 44 16,0 0-53-16,0 0-66 16,0 0-21-16,0 0 11 15,66-76-28-15,-63 72-8 16,-3 2-4-16,0 2-14 15,0 0-43-15,0 0-39 16,0 0-21-16,0 0-31 16,0 0-16-16,-9 14 2 0,-14 12-3 15,-12 12 0-15,-11 16 1 16,-19 14-1 0,-24 27 6-16,-29 25-6 0,-21 22 6 15,12-11-4-15,29-25-2 16,32-32 0-16,18-20 0 15,-2 10-1-15,-4 3 1 16,2 5-1-16,13-12 2 16,10-8-2-16,8-11 1 15,8-10 0-15,2-7 0 16,2-7 0-16,2-8 7 16,3-3-7-16,2-2 1 15,0-4 0-15,0 0-1 0,-3 0-12 16,0 0-15-16,1 0-16 15,-1-4 22-15,1-2-2 16,0 1-7-16,2-3-22 16,2 2 7-16,0-2-6 15,0-3-21-15,0-1 3 16,0 0 54-16,0-2 5 16,0 2 10-16,0 0 12 15,0 4 30-15,0 2 34 16,-14 2-5-16,-4 4-19 0,-6 0 7 15,-3 14-44 1,-4 16-8-16,-1 8 10 0,6 11-8 16,6 2-2-16,8 0-7 15,10-5 2-15,2-8 2 16,5-8-4-16,17-8 0 16,5-10-1-16,4-10 2 15,7-2-1-15,2-10 0 16,5-18 1-16,-6-10 0 15,-3-4-1-15,-11-5 0 16,-9 0 6-16,-12 0 44 16,-4 3-8-16,0 6 3 15,-14 10-9-15,-5 8 13 0,-4 10-49 16,-4 6 0-16,0 4 0 16,1 2-17-16,-6 26-136 15,9-1-609 1,4-4-2124-16</inkml:trace>
  <inkml:trace contextRef="#ctx0" brushRef="#br0" timeOffset="25372.05">12813 8101 1605 0,'0'0'737'16,"0"0"-260"-16,0 0 6 0,0 0-194 15,0 0-98-15,0 0-85 16,0 0-70-16,4 0-13 16,10 40-5-16,8 12-9 15,7 4 7-15,2 1-16 16,5-9 0-16,-2-10 4 15,-6-12 2-15,-6-14-6 0,-5-10 0 16,-4-2 0 0,-2-20 43-16,2-18 10 0,0-12-53 15,1-13 0 1,-1-7 0-16,-1 0 0 0,-4 4 0 16,-3 14 0-16,-1 14 0 15,-4 20 0 1,2 14 0-16,0 4-21 15,3 18-228-15,9 34-117 16,-1-6-394-16,3-2-282 0</inkml:trace>
  <inkml:trace contextRef="#ctx0" brushRef="#br0" timeOffset="25746.07">13435 8091 975 0,'0'0'1038'15,"0"0"-520"-15,0 0-63 16,0 0-152-16,0 0-73 16,0 0-102-16,0 0-25 15,71-101-46-15,-49 101-16 16,-2 0-19-16,3 21 1 0,-6 7 8 16,-3 6-26-16,-9 6-4 15,-5 4-2-15,0 2-10 16,-9-4 11-16,-9-5 1 15,5-9 1-15,3-13 20 16,6-7-2 0,4-5-7-16,2-3 35 0,27 0-27 15,18-7 3-15,13-8-10 16,14-6-8-16,1 2-2 16,-1-2-4-1,-9 6-33-15,-19 4-32 0,-15 9-80 16,-31 8-160-16,0 16-359 0,-13 7-283 15</inkml:trace>
  <inkml:trace contextRef="#ctx0" brushRef="#br0" timeOffset="26906.62">14513 8921 550 0,'0'0'293'15,"0"0"-208"-15,0 0-50 16,0 0 1-16,0 0 3 15,0 0-3-15,0 0 122 16,-82 6 65-16,70-6-15 0,-1 0-17 16,-1 0-53-16,-3 0 6 31,-1-2 4-31,-1 2-26 0,-4 0 9 0,3 0 60 16,2 0-21-1,2 0-47-15,1 0-20 0,1 0 2 16,1 0-1-16,2 0-20 15,0 0-37-15,0 0-2 16,1 0 9 0,4 0 18-16,4-2-3 0,2 2 3 0,0 0-27 15,24 0-21-15,25 0-23 16,44 0 14 0,55-2-13-16,68-4 4 15,39-6 12-15,18-4-17 16,8-2 16-1,-16-6-16-15,3-2 1 16,-8-4-3-16,-22-1 1 16,-32 4 0-16,-52 4 6 15,-48 10 2-15,-44 3-4 16,-22 3-4-16,-3 1-4 0,-8 2 4 16,-3 0 10-1,-6 3 17-15,-4 1 0 0,3 0-26 16,6 0 8-16,6 0-9 15,-2 0 0-15,0 1-6 16,-8 3 5-16,-8 0-22 16,-7-1-35-16,-6-2-125 15,0-1-93-15,-2 2-296 16,-7-2-319-16</inkml:trace>
  <inkml:trace contextRef="#ctx0" brushRef="#br0" timeOffset="27215.24">17434 8613 1302 0,'0'0'790'0,"0"0"-231"16,0 0-69-16,0 0-165 16,0 0-104-16,0 0-104 15,0 0-77-15,-25-25-28 16,17 50-1-16,1 11-11 16,1 5 0-16,6 2 2 15,0-5-2-15,8-6 0 16,21-12 0-16,9-12-33 15,11-8 27-15,4 0-6 16,1-24 12-16,-5-8 6 0,-11-7-4 16,-11-2 50-16,-16-4 43 15,-11-1-7-15,-2 2-53 16,-27 0-35-16,-9 6 0 16,-9 10 0-16,-6 16 0 15,1 12 0-15,3 14-48 16,9 48-407-16,13-2-398 15,16-6-926-15</inkml:trace>
  <inkml:trace contextRef="#ctx0" brushRef="#br0" timeOffset="27567.75">17955 8320 1913 0,'0'0'774'0,"0"0"-316"16,0 0-109-16,0 0-105 16,0 0-133-16,0 0-73 15,0 0 34-15,40 70-33 16,-28-14-27-16,1 4 0 16,5-4-12-16,-1-5 0 0,4-11-14 15,-1-15 4 1,0-13 9-16,2-12 1 0,1 0 0 15,4-27 45-15,-1-14 9 16,3-9-54-16,-5-4 0 16,1-2 0-16,-7 2 0 15,-3 7 0-15,-6 14 0 16,-2 12 0-16,-4 17-3 16,-3 21-313-16,0 17-500 15,0 6-192-15</inkml:trace>
  <inkml:trace contextRef="#ctx0" brushRef="#br0" timeOffset="27968.09">18486 8779 2023 0,'0'0'811'0,"0"0"-465"15,0 0 1-15,0 0-192 16,0 0-104-16,0 0-32 15,103-107-18-15,-86 107-1 16,-8 0-28-16,-9 23-89 16,0 7 21-16,-7 3 58 15,-18 4 25-15,0-3 12 16,0-6 1-16,4-8 1 0,11-2 11 16,10-8 0-1,0-2 3-15,21-4-15 16,16-2 25-16,2 0-7 15,1 2-17-15,-4 2 10 16,-9 2-11-16,-11 2 0 16,-10 4 0-16,-6 2 0 15,0 4 0-15,-11 0 9 16,-18 3 3-16,-9 0 14 16,-9 0-7-16,-4-3-10 15,-5-2-7-15,1-2-2 0,4-14-92 16,11-2-168-16,17 0-524 0</inkml:trace>
  <inkml:trace contextRef="#ctx0" brushRef="#br0" timeOffset="28172.44">19119 8841 312 0,'0'0'1726'0,"0"0"-1433"15,0 0-213-15,0 0-80 16,0 0-276-16</inkml:trace>
  <inkml:trace contextRef="#ctx0" brushRef="#br0" timeOffset="30071">13954 8985 836 0,'0'0'249'16,"0"0"-48"-16,0 0-42 16,0 0-6-16,0 0-47 15,0 0 48-15,0 0 49 16,8-8 7-16,-8 6-37 16,0 2-9-16,0-2-3 15,0 0-26-15,0 0-37 0,0 0-6 16,0 0-8-16,0 2 15 31,0 0-14-31,0 0-13 0,0 0 8 0,0 0-14 16,0-2-11-16,0 0-10 15,0 0-10-15,0-4-35 16,-2 2 22-16,0 0-21 16,2 0 0-16,-2 2 20 15,2-2-12 1,0 2 13-16,0 2 1 0,0-2-13 0,0 0 10 15,0 2-20 1,0 0 2-16,0 0 16 0,0 0-17 16,0 0 19-16,0 0-7 15,0 0 1-15,0 0 10 16,0 0-12-16,0 0 0 16,0 0 9-16,0 0-20 15,0 0 12-15,0 0-11 16,-2 0-2-16,0 0 2 15,-3 12-2-15,-3 16-9 16,-4 16 9-16,-1 18 0 16,-3 29 9-1,1 29-8-15,1 30 1 16,5 11 11-16,7-5-5 0,2-9-8 0,0-15 0 31,7 3 0-31,7-8 0 0,-4-6 1 0,-1-25-1 31,-5-21 16-31,2-17-16 0,-2-8 0 0,-2 6 14 32,2 0-7-32,1-2 2 15,-3-14-8-15,0-14 0 16,0-9 4-16,0-11-5 16,-2-2-6-16,0-4 6 15,0 0-5-15,2 0 4 0,-2 0-16 16,4 0-30-1,-4 0-25-15,0 0-49 0,2 0-47 16,-2 0-9-16,0 0 15 16,0 0 98-16,0 0 29 15,0 0 22-15,0 0 2 16,0 0 1-16,-2 0 10 16,-2-7 25-16,0-3 12 15,0-4 7-15,-5 0 11 0,1-2 27 16,-6 2 7-16,-1 4-10 15,-6 6 11-15,-1 4 2 16,-3 2-47-16,1 24-20 0,2 12-17 16,5 11 1-16,11 5 4 15,6 0-13-15,2 0-1 16,25-6 1-16,13-10-11 16,11-12 10-1,10-10 2-15,3-16-1 0,3 0 0 16,-3-16-6-16,-8-18 6 15,-11-8 0-15,-16-6 1 16,-14-4 53-16,-12 0 10 16,-3 2-1-16,-23 7 8 15,-12 7-71-15,-14 10 0 16,-7 10 0-16,-4 12 0 16,-4 4 0-16,-19 24-14 0,16 12-296 15,11-2-701-15</inkml:trace>
  <inkml:trace contextRef="#ctx0" brushRef="#br0" timeOffset="30542.89">12481 10752 2082 0,'0'0'636'0,"0"0"-334"15,0 0 161-15,0 0-229 16,0 0-125-16,0 0-92 15,0 0 4-15,72 22 12 16,-43 34-17-16,4 8 1 16,-2 3-17-16,1-7 0 0,-7-10-21 15,-2-14-9-15,-7-14 30 16,-5-14-6-16,-3-8 6 31,0-4 17-31,1-28 34 0,4-16-28 0,3-15-18 16,1-10-4-16,3-10 4 15,1 7-5-15,-6 10 0 16,-3 16 1-16,-4 22-1 16,-1 19-43-16,-1 9-179 15,10 49-129-15,-1 3-214 16,-1 2-269-16</inkml:trace>
  <inkml:trace contextRef="#ctx0" brushRef="#br0" timeOffset="30873.12">13196 11030 1528 0,'0'0'736'0,"0"0"-201"15,0 0-162-15,0 0-90 16,0 0-103-16,0 0-107 16,0 0-65-16,-46 45 1 0,41-15-9 15,5-2-3-15,0 0-4 16,25-2 7-16,6-6-16 15,7-2 16 1,4-4 0-16,1-4 0 0,-6-2-7 31,-3 0-2-31,-7-2 3 0,-12 4-18 0,-8 2 21 16,-7 5 3-16,-3 1 1 16,-23 1 27-16,-13 6 1 15,-7-3-5-15,-5-2 19 16,0-4-28-16,-1-4-15 15,9-10-20-15,-1-12-137 16,13-16-343-16,9-10-497 0</inkml:trace>
  <inkml:trace contextRef="#ctx0" brushRef="#br0" timeOffset="31047.35">13125 11071 1746 0,'0'0'777'0,"0"0"-296"16,0 0-273-16,0 0-71 16,141-42-78-16,-43 12-59 15,-14 2-464-15,-8 1-1562 0</inkml:trace>
  <inkml:trace contextRef="#ctx0" brushRef="#br0" timeOffset="32172.62">14486 10999 309 0,'0'0'755'0,"0"0"-352"0,0 0-66 16,0 0 29-16,0 0-28 15,0 0-83-15,0 0-36 16,0-5-36-16,0 5-44 16,0 0-4-16,0 0-21 15,0 0-9-15,0 0-6 16,0 0-27-16,0 0-2 15,0 0-26-15,0 0-1 16,0-1 8-16,0 1-21 16,0 0-1-1,0 0-29-15,0-3 0 0,23 3 0 0,24-4 0 16,39 1 0-16,59-5 0 16,69-5 0-16,38 0 0 15,22-6 0-15,2 1 0 16,-20 2 0-16,1 2 0 15,-10 2 0 1,-20 0 0-16,-26 4 0 0,-34-2-26 16,-45 0-2-16,-39 4-4 15,-32 0 31-15,-15 0-5 16,-3 2 6-16,-4 0 14 16,-5 0-13-1,-10 2 17-15,-5 2-3 16,-3 0-14-16,2 0 5 0,0 0-6 15,3 0-39-15,1 0-122 16,-1 6-169-16,2 0-162 16,-2-2-165-16,0-2 69 15,-2-2-10-15,-2 0 517 16,-5-4 81-16,-2-10 394 16,0-4-4-16,0 2 93 15,-2-2-136-15,-7 4-1 16,-2 4-43-16,-5 6-39 15,-4 4-71-15,-2 0-113 16,-5 22-46-16,-2 14 2 16,4 8-6-16,8 10-9 0,10 0-1 15,7 1-14-15,7-9-5 16,24-8 5-16,11-12-6 16,10-12-1-16,1-14-1 15,0 0-11-15,-6-22 12 16,-11-12 2-16,-9-9 4 15,-12-7 18-15,-15-5-5 16,0-6-18-16,-20 3 0 16,-19 4 0-16,-11 12 0 15,-6 20 0-15,-4 20 0 16,0 4 0-16,9 36-89 0,6 38-277 16,18-8-551-1,19-8-1285-15</inkml:trace>
  <inkml:trace contextRef="#ctx0" brushRef="#br0" timeOffset="32534.66">18203 10615 2684 0,'0'0'862'0,"0"0"-569"16,0 0-36-16,0 0-257 15,0 0 0-15,0 0 0 16,0 0 0-16,124 165 0 16,-94-91 0-16,-8-2 0 15,-3-8 0-15,-2-10-3 16,-5-13-36-16,0-17-3 16,-1-14 9-16,-2-10 33 15,5-4 13-15,-1-26 2 16,7-12 21-16,0-11-9 15,2-7-1-15,3-6-26 16,-3-2 0-16,1 6 0 0,-6 12 0 16,-6 16 0-16,-4 16-8 15,-7 19-145-15,0 24-518 16,-4 7-399-16</inkml:trace>
  <inkml:trace contextRef="#ctx0" brushRef="#br0" timeOffset="33013.18">18749 10962 2114 0,'0'0'785'0,"0"0"-475"16,0 0-71 0,0 0-90-16,0 0-49 0,0 0-61 15,0 0-15-15,0 113-23 16,-2-87 8-16,-10-2-9 15,-1-4-23-15,4-6-4 16,4-2-1-16,5-4-5 16,3-4 22-16,28-2-10 15,16-2-13-15,13 0-14 16,9-6-104-16,1-12-137 0,-8-2-287 16,-18-4 61-1,-17 2 180-15,-18 0 105 0,-9 2 230 16,-7 2 249-16,-15 2 91 15,-1-2 29-15,4 2 17 16,5-1-50-16,5 3-39 16,5 4-59-16,4 2-26 15,0 7-56-15,0 1-91 16,0 0-65-16,0 5 0 16,0 19 0-16,0 11 0 15,0 13 0-15,0 8 0 16,0 6 0-16,-2 4 0 15,-7-1 0-15,1-3 0 0,4-6 0 16,2 0-60-16,2-14-423 16,0-12-456-16</inkml:trace>
  <inkml:trace contextRef="#ctx0" brushRef="#br0" timeOffset="34069.83">24905 4385 1778 0,'0'0'601'15,"0"0"-125"-15,0 0-117 0,0 0-55 0,0 0-58 16,0 0-108-16,0 0-63 31,2-58-42-31,47 58-19 0,40-2-13 16,45 0-1-1,0-2 1-15,-12-2 10 0,-22 0-11 16,-40-2-51-16,-8 0-45 16,-14 2-35-16,-34 0-4 15,-10 4-30-15,-44 0-137 16,-12 2-84-16,-5 0 166 16,7 0 98-16,14 2 122 15,14 2 35-15,12-4 110 16,14 2 81-16,1-2-27 15,5 6-12-15,0 4-52 0,0 12 10 16,-2 10 25-16,-1 13-49 16,-1 9-22-16,1 5-54 15,3 5-27-15,0 1 2 16,0-5-13-16,0-4-7 16,0-10-16-16,10-10-192 15,1-15-148-15,0-13-386 16,0-8-250-16</inkml:trace>
  <inkml:trace contextRef="#ctx0" brushRef="#br0" timeOffset="34447.24">25674 4535 1713 0,'0'0'737'0,"0"0"-182"16,0 0-223-16,0 0-117 15,0 0-103-15,0 0-40 16,142-39-25-16,-101 39-19 15,-6 0-16-15,-4 7-6 16,-9 14-6-16,-8 7-37 16,-14 6-19-16,0 4 31 15,-11 0 25-15,-14-2-1 16,-2-4 1-16,3-6 7 0,9-8-1 16,3-8-3-16,10-6 15 15,2-1-9-15,8-3 11 16,29 0 4-1,13 0 3-15,15-7 0 0,9-5-27 16,1 0 6-16,0 2-6 16,-13 0 0-16,-16 4 0 15,-10 0 0-15,-16 4-37 16,-13 2-20-16,-7 0-143 16,-18 10-505-16,-6 4-947 0</inkml:trace>
  <inkml:trace contextRef="#ctx0" brushRef="#br0" timeOffset="36012.24">26335 6314 1377 0,'0'0'553'16,"0"0"-88"-16,0 0-77 15,0 0-93-15,0 0-79 16,0 0-85-16,0 0-53 0,-13-12-37 16,6 30-26-16,-6 8 21 15,2 10-6-15,-1 4 3 0,6 3-11 16,6-1-21-1,0-6-1-15,18-6-2 0,11-6 2 16,9-12 0-16,4-12 0 16,1 0 6-16,-4-8 9 15,-3-18-4-15,-11-4 29 16,-8-6 37-16,-10-2 4 16,-7-2-23-16,-2 0-7 15,-23 3-22-15,-8 7-23 0,-8 10-6 16,-3 8-21-16,-1 12-60 15,-1 4-161-15,13 14-296 16,12-2-594-16</inkml:trace>
  <inkml:trace contextRef="#ctx0" brushRef="#br0" timeOffset="36406.31">26740 5715 2008 0,'0'0'735'0,"0"0"-214"16,0 0-165-16,0 0-150 16,0 0-136-16,0 0-52 15,0 0-18-15,-12 80 2 16,22-24-2-16,13 0 0 15,4-2 3 1,2-5-3 0,-2-12-6-16,-1-10-5 15,-6-9-10-15,-6-13 20 16,-1-5-1-16,-2 0 2 0,0-15 45 16,4-17-28-16,2-8 2 15,0-9 10-15,3-7-14 16,1 0 6-16,-6 2-3 15,-1 6-12-15,-8 12 39 16,-2 14-45-16,-4 14-7 16,0 8-28-16,0 4-164 15,3 38-256-15,1-4-107 16,0 0-281-16</inkml:trace>
  <inkml:trace contextRef="#ctx0" brushRef="#br0" timeOffset="36642.44">27351 6024 1753 0,'0'0'773'16,"0"0"-215"-16,0 0-97 16,0 0-242-16,0 0-88 15,0 0-83-15,0 0 3 16,11 5-33-16,-11 30-11 0,0 9 23 15,0 6-21-15,-4 4-8 16,-3-2 20-16,1-2-21 16,1-5-11-16,1 5-143 15,-1-14-345-15,0-13-578 0</inkml:trace>
  <inkml:trace contextRef="#ctx0" brushRef="#br0" timeOffset="38384.28">26420 6507 514 0,'0'0'329'0,"0"0"-189"15,0 0-56-15,0 0-51 16,0 0-16-16,0 0-17 15,0 0 6-15,83-28-5 16,-68 26 16-16,3-3 99 16,-3 4 26-16,4-2-48 0,-2 2-59 15,1 1-33-15,-3 0-2 16,-3 0-41 0,-6 0 21-16,-4 0 20 0,-2 0 22 15,0 0 115-15,0 0 111 16,0 0 57-16,0 0 2 15,0 0 59-15,0 0-43 16,0 0-62-16,0 0-57 16,0 0-45-16,0 0-48 15,0 0-53-15,0 0-16 16,17 1-31-16,18 16 5 0,38 15-15 16,45 18 0-1,51 22 17-15,28 9-18 0,7 2 7 16,-1 0 23-16,-18-5-30 15,-2 0 0-15,-14 0 0 16,-20-8 0 0,-30-13-3-16,-37-17 3 0,-28-16-8 15,-20-6 7-15,-5-6 2 16,-8 0 3-16,-5-4-4 16,-11-6 7-16,-5-2-7 15,0 0 0-15,0 0 0 0,0 0 0 16,0 0 0-1,2 0 0-15,0 2-108 0,4-2-267 16,8 2-164-16,-1 0-140 16,1-2-88-16</inkml:trace>
  <inkml:trace contextRef="#ctx0" brushRef="#br0" timeOffset="38745.43">28835 7373 1324 0,'0'0'335'16,"0"0"-6"-16,0 0 31 0,0 0-77 0,0 0 2 15,0 0-62 1,0 0-7-16,16-56-30 0,-16 52-98 16,-14 2-19-16,-1 2-49 15,-8 2-1-15,1 20-18 16,-2 8-1 0,6 8 13-16,7 6-13 0,11 4 0 15,0-4 4-15,24-1-2 16,14-10-2-16,7-6 0 15,6-11 0-15,-2-8 2 16,-2-8-2-16,-7 0 0 16,-7-6 8-16,-8-12 10 15,-7-9 54-15,-9-2 5 0,-7-5-16 32,-2-5-10-32,0-3-31 0,-9 2-10 0,-11 4 10 15,-3 6-20 1,-3 10 0-1,-1 12 0-15,-13 14-51 0,8 20-162 16,6 4-571-16</inkml:trace>
  <inkml:trace contextRef="#ctx0" brushRef="#br0" timeOffset="39236.86">29366 7746 1916 0,'0'0'814'0,"0"0"-336"15,0 0-10-15,0 0-223 16,0 0-70-16,0 0-175 16,0 0 0-16,40-6 0 15,-27 58 0-15,3 14 0 16,1 4 0-16,3 3 0 0,1-11 0 15,-2-12 0 1,2-14 0-16,-1-16 0 0,-5-18 0 16,3-2 0-16,0-26 0 15,0-18 0-15,-1-16 0 16,1-9 0-16,3-7 0 16,-4 0 0-16,3 4 0 15,1 10 0-15,-6 12 0 16,-2 20 0-16,-4 17 0 15,-2 13-38-15,4 35-413 16,0 5-220-16,-2 4-457 0</inkml:trace>
  <inkml:trace contextRef="#ctx0" brushRef="#br0" timeOffset="39645.65">30098 7881 2293 0,'0'0'716'0,"0"0"-365"16,0 0-117-16,0 0-94 16,154-83-82-16,-107 79-37 15,-9 4-11-15,-9 0-10 16,-13 18-2-16,-16 6-7 16,0 4 9-16,-20 4 0 15,-14 0 0-15,-1 1 6 16,4-5-6-16,8-4 1 0,12-4 6 15,11-4 2-15,0-2-2 16,13-2 7-16,18 0 16 16,5 0-17-16,4 4-12 15,0 0-1-15,-6 2-10 16,-7 2-5-16,-10 2-2 16,-11 0 16-16,-6 0-26 15,0-1 27-15,-26-2-1 16,-7-2 1-16,-14-3-1 15,-9-2 1-15,-9-5-68 0,-37-7-160 16,13 0-515-16,6 0-995 16</inkml:trace>
  <inkml:trace contextRef="#ctx0" brushRef="#br0" timeOffset="41980.3">26260 6350 947 0,'0'0'531'0,"0"0"-267"16,0 0 78-16,0 0-54 16,0 0-127-16,0 0-45 15,0 0 9-15,-12 0-16 16,10 0 27-16,-5 0-13 16,1-1-51-16,-4-7 9 15,-3-1-10-15,-5 1-6 0,-1-2-2 16,-10 0-8-1,-2 2-7-15,-7-2-6 0,-3 2-4 16,-3 0 7-16,-3 0-14 16,0 0-2-16,-2 2 25 15,-2-2-33-15,-2 2 9 16,-5 0-5-16,-5 2-2 16,-3-2-4-16,-6 2-19 15,-4 0 0 1,1 0 6-16,-1 2-5 0,0 2 5 15,0 0-5-15,3 0 0 0,4 0 11 16,4 0-12 0,0 8 0-16,3 6 9 0,2 4-8 15,-3 6 6-15,1 8 5 16,0 4-12-16,-5 6 0 16,2 5 0-16,-1 3 0 15,1 2 17-15,1 4-16 16,3 0 26-16,1 7 14 15,2 5-41-15,2 4 0 16,3 8 0-16,2 4 0 16,2 6 0-16,4 0 0 15,5 1 0 1,2-5 0-16,7-2 0 0,2-2 0 0,2 3 0 16,5 1 0-16,-2 2 0 15,1 6 0-15,1 1 0 16,0 3 0-16,2 14 0 15,1 21 0-15,6 17 0 16,7 4 0-16,6-9 0 31,0-15 0-31,9-16 0 0,7-1 0 0,3-3 0 32,1-2 0-32,-2-16 0 0,0-15 0 0,-3-17 0 0,3-4 0 15,5 8 0-15,6 8 0 16,4 6 0-16,1-5 0 31,3-5 0-31,3-2 0 0,1-6 0 0,3-2 0 31,1-4 0-31,3-5 0 16,4-5 0-16,4-4 0 16,2-4 0-16,4-4 0 0,1-2 0 0,1-2 0 31,1-2 0-31,-1-2 0 0,3 0 0 15,0-4 0-15,1 1 0 16,0-6 0 0,-3 0 0-16,-3-4 0 0,-2 0 0 15,0-5 0-15,-5-2 0 16,-3-2 0-16,-5-2 0 16,-7 2 0-16,-7-2 0 15,-2 0 0-15,-2 0 0 16,-2 0 0-16,0 0 0 15,-2 0 0-15,-4 0 0 16,2-7 0-16,-3 0 0 16,4 1 0-16,-1-4 0 0,4 0 0 15,2-1 0-15,0 0 0 16,0 1 0-16,-3-1-8 16,-6 1-7-16,-4 5 0 15,-7 1 15-15,-5 1-2 16,0 1 2-16,-1 2 0 15,0-2 0-15,3-1 0 16,0-1 0-16,3-3 0 16,3 1 0-16,-3 1 0 15,-1-2-1-15,2 3-5 16,-6 0 5-16,0 2 1 0,1-2 1 16,-1 2-1-16,-2-2 24 15,0 0-1-15,-2 2-23 0,2-4 0 16,4 2 0-16,-2-2 0 15,0 2 0 1,3-2 0-16,-3 2 0 0,3 0 0 16,-5 0 0-16,3 2 0 15,-3-2 0-15,-2 2 0 16,0 0 0-16,0-2-30 16,0 0-30-16,0 0-140 15,0-4-29-15,0 2-10 16,-2-4-266-16,2-6-76 15,0 0 82-15,0 2-336 16</inkml:trace>
  <inkml:trace contextRef="#ctx0" brushRef="#br0" timeOffset="42404.84">25801 10327 1219 0,'0'0'921'0,"0"0"-731"15,0 0 2-15,0 0 124 0,0 0-65 16,0 0-103-16,0 0 9 16,-31-14-26-16,28 14-34 15,-1 0-17 1,-1 0-22-16,-4 0-7 0,-4 0-10 16,-3 16-11-16,-3 8 16 15,1 6-17-15,5 8-1 16,5 0-8-16,8 2-5 15,0-2 15-15,14-6-24 16,13-4-6-16,8-10 7 16,7-5-5-16,0-12-2 15,6-1 0-15,-6 0-13 0,1-18 12 16,-8-7-4-16,-6-8 5 16,-4-7 0-16,-8-6 6 31,-7-10-6-31,-10-4 1 15,0 2-1-15,-16 4 18 16,-16 11-7-16,-5 14 3 16,-8 15-14-16,0 14 0 15,-2 0 0-15,-8 22-119 16,10 3-380-16,12-3-501 0</inkml:trace>
  <inkml:trace contextRef="#ctx0" brushRef="#br0" timeOffset="43245.68">25778 10838 1972 0,'0'0'691'0,"0"0"-229"15,0 0-143-15,0 0-113 16,0 0-94-16,0 0 16 16,21 105-7-16,-6-40-36 15,1 14-85-15,1-1 0 16,1-4 0-16,-3-8 0 0,4-16 0 15,-6-13 0-15,-2-15 0 16,-2-17 0-16,-3-5 0 16,4-11 0-16,-1-24 0 15,-1-9 0-15,3-10 0 16,1-2 0-16,-1-2 0 16,0 8 0-16,0 8 0 15,-2 14 0-15,3 13 0 16,3 15-194-16,1 0-407 15,-3 15-410-15</inkml:trace>
  <inkml:trace contextRef="#ctx0" brushRef="#br0" timeOffset="43569.63">26353 11177 2092 0,'0'0'723'0,"0"0"-267"15,0 0-139-15,0 0-128 16,0 0-91-16,0 0-35 16,0 0-41-16,-55 133-8 15,65-104-14-15,19 0 0 16,9-7 0-16,5-4 0 16,1-4-15-16,-1-2 15 0,-8-2-2 15,-5 2-4-15,-6 0 5 16,-9 2-1-16,-4 2 2 15,-9 2 0-15,-2 6 0 16,-2 0 15-16,-19 2 11 16,-11 0 4-16,-6-2 16 15,-2-2-15-15,2-2-31 16,3-8 0-16,8-6 0 16,6-6 0-1,15-26-78-15,6-12-407 0,0-10-520 0</inkml:trace>
  <inkml:trace contextRef="#ctx0" brushRef="#br0" timeOffset="43746.07">26453 11237 1662 0,'0'0'1096'0,"0"0"-526"16,0 0-233-16,0 0-128 16,0 0-146-16,0 0-36 15,114-24-15-15,-49 6-12 16,-15 0-227-16,-7 0-714 0</inkml:trace>
  <inkml:trace contextRef="#ctx0" brushRef="#br0" timeOffset="44415">26173 10325 1162 0,'0'0'482'0,"0"0"-132"16,0 0 135-16,0 0-180 16,0 0-29-16,0 0-39 15,0 0-23-15,-58-38-26 16,51 36-38-16,1 0-42 16,0 2-36-16,6 0-5 0,0 0-67 15,0 0 0-15,0 0 0 16,0 0 0-16,8 0 0 15,14 0 0-15,20 0 0 16,42 0 0-16,59 0 0 16,65 2 0-16,35 4 0 15,4 2 0-15,-18 2 0 16,-42-2 0-16,-40-4 0 16,-42-2 0-16,-35-2 0 15,-26 0 0-15,-9 0 0 0,-10 0 0 16,-5 0 0-1,-15 0 0-15,-5 0 0 16,0 0 0-16,0 0 0 0,0 0 0 16,0 0-84-16,0 6-406 15,10 4-93-15,4-2-193 16,-3-2-634-16</inkml:trace>
  <inkml:trace contextRef="#ctx0" brushRef="#br0" timeOffset="44777.34">28087 10236 499 0,'0'0'1203'0,"0"0"-733"16,0 0 73-16,0 0-161 15,0 0-46-15,0 0-90 16,0 0-116-16,-50-47-34 16,26 75-61-1,-5 12 2-15,3 12-4 0,3 8-19 16,12 2 4-16,11-2-13 15,0-5-4-15,25-11-2 16,15-8-5-16,8-12-24 16,6-10 30-16,2-12-9 15,0-2 9-15,-4-8 0 16,-6-14 1-16,-11-9 6 0,-6 0 5 16,-11-6 12-16,-9-5 26 15,-7-2-50-15,-2-2 0 16,-9-4 0-16,-15 2 0 15,-14 8 0 1,-7 8 0-16,-6 14 0 0,-7 13 0 16,-12 14 0-16,13 19-453 15,17 2-888-15</inkml:trace>
  <inkml:trace contextRef="#ctx0" brushRef="#br0" timeOffset="45374.34">28463 10726 2293 0,'0'0'738'32,"0"0"-212"-32,0 0-156 0,0 0-201 0,0 0-169 15,0 0 0-15,0 0 0 16,18-4 0 0,-9 42 0-16,7 16 0 15,3 8 0-15,6 6 0 16,6-4 0-16,0-7 0 15,-2-11 0-15,-4-12 0 16,-6-14 0-16,-7-14 0 16,-5-6 0-16,-3-2 0 15,-4-24 0-15,2-10 0 16,0-10 0-16,3-7 0 16,2-5 0-16,6-2 0 15,1-2 0-15,-1 6 0 16,0 12 0-16,-1 14 0 0,-6 14 0 15,3 12 0-15,5 8-69 16,-4 18-465-16,4 2-441 16</inkml:trace>
  <inkml:trace contextRef="#ctx0" brushRef="#br0" timeOffset="45809.61">29111 10862 2314 0,'0'0'698'16,"0"0"-199"-16,0 0-169 15,0 0-195-15,0 0-84 16,0 0-4-16,0 0-25 16,12 114-22-16,-8-65 0 15,5-3 0-15,2-4 0 16,7-8 0-16,0-10 0 15,6-8-3-15,3-10-14 16,2-6 17-16,2 0-1 16,0-24 1-16,2-6 1 0,-1-8 11 15,-1-4-4-15,-2-2-8 16,-7 5 0-16,-3 12 0 16,-9 8 0-16,-5 14 0 15,-5 5 0-15,0 14 0 16,0 26 0-16,-2 16 0 15,-9 12 0-15,-1 4 0 16,3-2 0-16,1-5 0 16,3-10 0-16,-2-10 0 15,3-9 0-15,-11-16-78 0,1-10-542 16,1-10-756-16</inkml:trace>
  <inkml:trace contextRef="#ctx0" brushRef="#br0" timeOffset="46868.25">26676 8332 960 0,'0'0'359'0,"0"0"-99"16,0 0 67-16,0 0-1 15,0 0-109-15,0 0-1 16,0 0 42-16,0-69-23 15,0 63-42-15,0 2-22 16,0 2-18-16,0 2-33 16,-2 0-51-16,-11 0-56 15,-3 14-13-15,-4 9-1 0,2 3-7 16,2 2 8-16,7 2 0 16,7-4-5-16,2-4 4 15,0-6-13-15,19-6 1 16,4-6 12-16,4-4-5 15,2 0 6-15,-4-10 8 16,-3-10-1-16,-4-4 25 16,-4-7-5-1,-8-1 4-15,-2-1 7 0,-4-2-25 16,0 5 14-16,0 4-12 16,-6 8-1-16,-10 8 11 15,1 6-25-15,-6 4-6 16,-3 8-72-16,0 30-187 0,3-4-340 15,11-2-541-15</inkml:trace>
  <inkml:trace contextRef="#ctx0" brushRef="#br0" timeOffset="48046.34">26838 8346 652 0,'0'0'517'15,"0"0"-320"-15,0 0-7 16,0 0 36-16,0 0-22 15,0 0-21-15,0 0-26 16,-35-85-50-16,26 77 7 16,5 0 41-16,0 5-22 15,-1-1-26-15,5 1-17 16,0 1-5-16,0 2 8 0,0 0-16 16,0 0 15-16,0 0-6 15,0 0-11-15,0 0-17 16,7 9-11-16,12 14 38 15,16 13 10-15,6 13-29 16,15 11-20-16,13 10-20 16,6 10-5-16,13 6 0 15,1 4-15-15,2 1 1 16,-2 1 1-16,-4-1-2 16,-3-1-7-16,-8 2 1 15,-7-2 0-15,-9-2 3 0,-6-5-3 16,-8-5 0-16,-5-8 0 15,-5-6 0-15,-3-8-1 16,-4-8 0-16,0-6 1 16,-3-6-5-16,-1-5 5 15,-1-5 0-15,0-2 7 16,-4-4-5-16,0 0-2 16,0-2 0-16,-3-2 0 15,1 0 2-15,-3 0-2 0,1-2 0 16,-1-2 9-16,-5 0-3 15,2-4-6-15,-1 0 1 16,-5-2 8-16,0 0 4 16,-2-2 7-16,4 0-20 15,-4-2 0-15,0 2 0 16,2-1 0-16,1-2 0 16,-1 3 0-16,0 0 0 15,1 2 0-15,0 0 0 0,-1 0 0 16,3 3 0-16,-3-2 0 0,0 1 0 15,1 0 0 1,-1 1 0 0,3-1 0-16,-2-1 0 15,-1 1 0-15,0 1 0 16,1-1 0-16,1 0 0 16,-1-1 0-16,2 2 0 15,-3-5 0-15,-2 0 0 16,3 0 0-16,-1-3 0 15,-2 2 0-15,0-1 0 16,-2-2 0-16,3 0 0 0,-3 0 0 16,0 0 0-1,0 0 0-15,0-2 0 0,-34-28-29 16,1-1-433-16,-7-5-1000 0</inkml:trace>
  <inkml:trace contextRef="#ctx0" brushRef="#br0" timeOffset="48770.98">26981 7758 1855 0,'0'0'660'0,"0"0"-173"16,0 0-146-16,0 0-95 15,0 0-116-15,0 0-64 16,0 0-60-16,11 26 2 16,1 18 34-16,3 10-27 15,8 7 3-15,1-1-18 16,3-8 6-16,2-8-4 15,-2-10-2-15,-5-12-2 16,-4-10 2-16,-5-8 0 16,-1-4 14-16,-2-6 61 0,3-20-14 15,1-10 5 1,-1-12-66-16,3-12 0 0,-3-7 0 16,3-3 0-1,-5 6 0-15,-2 8 0 0,-2 18 0 16,-5 18 0-16,-2 14 0 15,0 6 0-15,0 14-96 16,0 20-86-16,11 28-136 16,2-6-360-16,1-8-206 0</inkml:trace>
  <inkml:trace contextRef="#ctx0" brushRef="#br0" timeOffset="49179.73">27632 8041 1252 0,'0'0'1085'16,"0"0"-545"-16,0 0-49 16,0 0-198-16,0 0-89 15,0 0-141-15,0 0-29 16,80-40-17-16,-51 38-16 16,0 2 11-16,0 0-12 15,-7 18 0-15,-6 4-1 16,-5 6-41-16,-11 0-16 15,0 2 28-15,0 0 17 0,-15-4 13 16,-6-4 2-16,6-4 5 16,1-6 2-16,8-3-8 15,4-6 11-15,2-3 7 16,0 0 1-16,13 0-7 16,14 0 4-16,12 0-7 15,9-6-2-15,1-4-8 16,-1 2-1-16,-5 0 1 15,-9 2 0-15,-11 2-1 16,-9 0 2-16,-5 2 0 16,-5 2-1-16,1 0 0 15,9 0-50-15,-1 0-215 0,3 0-577 16</inkml:trace>
  <inkml:trace contextRef="#ctx0" brushRef="#br0" timeOffset="49337.24">28768 8488 2749 0,'0'0'864'0,"0"0"-690"15,0 0-27-15,0 0-147 16,0 0-281-16,0 0-1383 0</inkml:trace>
  <inkml:trace contextRef="#ctx0" brushRef="#br0" timeOffset="65442.34">3459 12984 2324 0,'0'0'603'0,"0"0"-319"15,0 0-2-15,0 0-104 16,0 0-86-16,-15-102-44 15,7 81-2-15,-6 3 16 16,-9 3-13-16,-8 5-16 0,-9 7-7 16,-9 3-25-16,-8 22 1 15,-4 20 1-15,1 16-3 16,9 7 0-16,11 3-6 16,15-8-9-16,17-12 15 15,8-14-7-15,0-16 7 16,12-18 0-16,18 0 1 15,7-36 41-15,10-22 6 16,16-30-48-16,1-34 0 16,1-31 0-16,-14-5 0 15,-22 29 0-15,-13 41 0 0,-14 44 0 16,-2 24 0 0,0 6 0-16,0 8 0 0,0 6 0 15,-5 14 0-15,-13 50 0 16,-1 48 0-16,5 43 0 15,9 14 0-15,5-11 0 16,17-42 0-16,7-38 0 16,0-24 0-16,3-9 0 15,2-3 0-15,2-4-30 16,0-12-87-16,-8-20-134 16,-3-6-89-16,-3-76-126 15,-3 4-243-15,-5-9-103 0</inkml:trace>
  <inkml:trace contextRef="#ctx0" brushRef="#br0" timeOffset="66205.31">3611 12825 1532 0,'0'0'873'0,"0"0"-306"16,0 3-301-16,0 23-107 15,0 11 18-15,0 13-38 16,4 9-46-16,6 3-16 16,1-2-41-16,7-6-26 15,1-9 1-15,4-13-10 16,6-14-2-16,0-14-17 15,4-4-13-15,3-27 30 0,-3-17 0 16,-2-12 1-16,-4-8 9 16,-9 0-9-16,-9 6 12 15,-7 14 5-15,-2 12 29 16,0 15 35-16,0 9-39 16,0 8-42-16,0 0 0 15,-2 11 0-15,2 13 0 16,0 3 0-16,0 8 0 15,0-1 0-15,20-4 0 16,9 0-12-16,7-6 11 16,6 0-17-16,3-4 18 15,-3 0 1-15,-4 0-1 16,-9-2 0-16,-11 4-8 16,-12 4-10-16,-6 2 18 15,-8 5-1-15,-21-4 0 16,-8 2-6-16,0-9 7 15,1-6 0-15,7-12-1 16,10-4-8-16,11-12-3 16,8-24-66-16,2-18-18 15,32-30-11-15,13-29-47 16,11-27-62-16,-6 9 15 16,-13 29 56-16,-14 34 100 15,-14 30 45-15,-3 4 103 0,-5 4 151 16,-1 5 42-16,-2 15-42 15,0 9-107-15,0 1-72 16,0 11-75-16,0 26 0 16,0 17 0-16,7 16 0 15,6 8 0-15,8 2 0 16,0-2 0-16,2-7 0 16,-5-11 0-16,-3-12 0 15,-5-14 0-15,-4-13 0 16,-4-12 0-16,-2-9 0 15,0 0 0-15,0-12 0 16,0-16 0-16,0-6 0 16,0-2 0-16,0 4 0 0,9 6 0 15,9 8 0-15,4 6 0 16,2 7-3-16,-3 5-63 16,-4 0-129-16,-17 0-141 15,0 9-502-15,-15-5-634 0</inkml:trace>
  <inkml:trace contextRef="#ctx0" brushRef="#br0" timeOffset="66383.42">3805 12472 2817 0,'0'0'820'15,"0"0"-538"-15,0 0-105 16,0 0-177-16,0 0 0 15,0 0-105-15,145-19-628 0</inkml:trace>
  <inkml:trace contextRef="#ctx0" brushRef="#br0" timeOffset="66740.95">5736 12136 2458 0,'0'0'739'16,"0"0"-437"-16,0 0-15 15,0 0-119-15,0 0-96 16,-171 200-2-16,93-43-70 0,7 23 0 15,22 1 0-15,34-13 0 16,15-26 0 0,37-12 0-16,17-27 0 0,2-27 0 15,-3-26 0-15,-4-16 0 16,5-2 0-16,-4-6 0 16,-2-5 0-16,-17-16 0 15,-12-5 0-15,-5-15 0 16,3-58-72-16,-3 5-579 15,-3-6-808-15</inkml:trace>
  <inkml:trace contextRef="#ctx0" brushRef="#br0" timeOffset="67134">6027 12585 2533 0,'0'0'866'0,"0"0"-376"15,0 0-283-15,0 0-207 16,0 0 0-16,0 0 0 16,180-50 0-16,-100 40 0 15,7-3 0-15,-2-1 0 16,-12 1 0-16,-19-1-24 0,-23 0-59 16,-25 1 17-16,-6 1 45 15,-10 2-7-15,-17 2 1 16,-2 4 27-16,2 0 32 15,4 2 43-15,8 2 13 16,7 0-34 0,2 0-54-16,2 0 0 0,0 18 0 15,-5 14 0-15,-3 17 0 16,2 14 0-16,-1 16 0 16,3 7 0-16,4 2 0 15,4-2 0-15,0-3 0 16,0-11 0-16,0-10 0 15,2-16 0-15,0-11 0 0,-2-16-86 16,0-19-259-16,-15 0-191 16,-7 0-597-16</inkml:trace>
  <inkml:trace contextRef="#ctx0" brushRef="#br0" timeOffset="67275.59">6216 13200 909 0,'0'0'888'15,"0"0"-321"1,0 0-265-16,0 0-87 0,0 0-52 15,0 0 39-15,0 0 33 16,-2-11-65-16,13-7-74 16,-1 1-96-16,0-5-566 0</inkml:trace>
  <inkml:trace contextRef="#ctx0" brushRef="#br0" timeOffset="68009.5">6663 12988 2367 0,'0'0'897'15,"0"0"-429"-15,0 0-237 16,0 0-98-16,0 0-133 0,0 0 0 16,0 0 0-16,-8 74 0 15,8-22 0-15,0 12 0 16,0 2 0-16,0 2 0 16,0-5 0-16,0-7 0 15,-3-12 0-15,-1-12 0 16,4-14 0-16,0-20-287 15,0-20-523-15,2-14-1275 0</inkml:trace>
  <inkml:trace contextRef="#ctx0" brushRef="#br0" timeOffset="68213.48">6980 13028 1940 0,'0'0'1006'0,"0"0"-469"16,0 0-255-16,0 0 49 15,0 0-331-15,0 0 0 16,107 102 0-16,-96-58 0 16,-6 3 0-16,-5 3 0 15,-12-2 0-15,-23-4-29 16,-12-6-76-16,-6-8-88 16,1-14-7-16,4-16-102 15,16-18-484 1,16-12-634-16</inkml:trace>
  <inkml:trace contextRef="#ctx0" brushRef="#br0" timeOffset="68670.47">7742 12394 2338 0,'0'0'940'0,"0"0"-479"15,0 0-249-15,0 0-119 16,0 0-49-16,114-10-44 16,-50 8 0-16,7-2-1 15,3-2-23-15,-11 0-83 16,-17-2-58-16,-19-2-7 15,-20 2 11-15,-7-2 12 16,-27 2 36 0,-13 0 52-16,0 4 26 0,0 2 35 15,9 2 39-15,6 0 113 0,7 10 26 16,5 10-4-16,2 8-15 16,4 10-11-1,0 12-46 1,3 11-58-16,2 5-44 0,-1 6 0 15,3 2 0 1,-2 0 0-16,2-2 0 16,-4-4 0-16,-1-5 0 15,-4-9 0-15,0-8 0 16,3-10-87-16,2-14-191 16,4-10-328-16,0-10-559 0</inkml:trace>
  <inkml:trace contextRef="#ctx0" brushRef="#br0" timeOffset="69032.92">8061 13026 2203 0,'0'0'816'15,"0"0"-294"-15,0 0-240 16,0 0-108-16,0 0-75 16,0 0-99-16,0 0 0 15,144-85 0-15,-103 85 0 16,-1 0 0-16,-7 0 0 15,-8 17 0-15,-17 7 0 0,-8 4-24 16,-6 4 18-16,-30 4-5 16,-9-2 11-16,-5 0 7 15,5-4-6-15,7-6 13 16,13-8-5-16,12-3-7 16,13-8 6-16,0 0-8 15,13-1 0-15,21-4 0 16,15 0 0-16,9 0 0 15,7 0 0-15,-1-11-45 16,-6 4-65-16,-14-2-76 0,-13 4-39 16,-10-2-52-16,-19-3-103 15,-2 0-165-15,0 0-144 16</inkml:trace>
  <inkml:trace contextRef="#ctx0" brushRef="#br0" timeOffset="69378.93">8529 12101 1196 0,'0'0'1120'0,"0"0"-467"0,0 0-163 15,0 0-236 1,0 0-82-16,153-96-67 0,-97 96-33 15,4 28-38-15,7 18-34 16,2 19 0-16,9 27 0 16,4 30 0-16,-6 27 0 15,-17 3 0-15,-28-14 0 16,-23-27 0-16,-8-33 0 16,-6-16 0-16,-23-4 0 15,-9 8 0-15,-16 5 0 16,-10 2 0-16,-10-10 0 0,3-11 0 15,4-14 0-15,11-12 0 16,27-26-65-16,16 0-442 16,13-20-586-16</inkml:trace>
  <inkml:trace contextRef="#ctx0" brushRef="#br0" timeOffset="69537.17">9948 13128 2311 0,'0'0'914'0,"0"0"-748"15,0 0-166-15,0 0-383 0</inkml:trace>
  <inkml:trace contextRef="#ctx0" brushRef="#br0" timeOffset="94850.48">3808 4706 400 0,'0'0'117'0,"0"0"-65"15,0 0-15-15,0 0 76 16,0 0 109-16,0 0 66 16,-65 22-68-16,60-22-26 15,0 0-5-15,1 0-30 16,-2 0-13-16,-3-8 17 0,-1 2-51 15,-2 0-18-15,1 2 49 16,-1 0 15-16,3 0-19 16,5 2 16-16,0 0 34 15,2 0-12-15,-2 0-44 16,4 2 8-16,0 0-36 16,0 0-19-16,0 0-34 15,0-2-34-15,0 2-16 16,0-4-2-16,0-6-12 15,14-4 6-15,4-6 6 16,4-8 1-16,-4-4 4 0,-3-7-5 16,-5-1-1-1,-6 0 1-15,-4 2 0 0,0 2 15 16,-9 8-6-16,-6 8-3 16,-1 6 5-16,1 10-11 15,-6 4-1-15,2 4 1 16,-6 24-8-16,0 14 2 15,1 13 6-15,6 7 0 16,11 6 0-16,7 0-9 16,0-8 8-16,27-8 0 15,6-14-9-15,12-11 8 0,4-18-14 16,2-9-4-16,3-4 20 16,-8-24-24-16,-5-6-6 15,-10-4-51-15,-14-2-88 16,-12-2-118-16,-5 10-310 15,0 10-207-15</inkml:trace>
  <inkml:trace contextRef="#ctx0" brushRef="#br0" timeOffset="95103.1">3976 4525 1996 0,'0'0'775'0,"0"0"-462"15,0 0-13-15,0 0-138 16,0 0-71-16,0 0-37 16,0 0-6-16,0-8 20 15,0 8-22-15,0 18-10 16,14 11 56-16,-1 9-41 16,2 6 13-16,-1 6-64 15,-1 0 0-15,-1-2 0 0,-3 8-29 16,-5-14-224-1,0-11-695-15</inkml:trace>
  <inkml:trace contextRef="#ctx0" brushRef="#br0" timeOffset="95913.05">6702 4118 1478 0,'0'0'766'16,"0"0"-502"-16,0 0 113 16,0 0-133-16,0 0-109 15,0 0-16-15,0 0-3 16,46-18 5-16,-23 2-37 15,1-4-25-15,2-6-10 16,-3-4-14 0,-7-2-19-16,-7-2 32 0,-7 2-25 0,-2 2 22 31,-5 6-17-31,-15 6-22 0,-7 10 26 0,-2 8-32 31,-4 8 0-31,4 26-11 0,3 12 5 16,8 12 6-1,9 4 3-15,9 0 3 0,0-5-9 16,25-9 3-16,10-10-12 16,12-10 3-16,6-12-16 15,3-10-91-15,13-6-233 0,-13-18-356 16,-14-4-242-16</inkml:trace>
  <inkml:trace contextRef="#ctx0" brushRef="#br0" timeOffset="96605.07">7401 4139 1817 0,'0'0'656'15,"0"0"-139"-15,0 0-222 16,0 0-63-16,0 0-60 15,0 0-71-15,0 0-11 0,-13-43-15 16,13 42-30-16,0-2-5 16,0-1-19-16,0-2-19 15,11-2 2-15,5-2-4 16,1 2-7-16,3-2 7 16,-1 5 0-16,-2 2 4 15,-3 3-4-15,-1 0 0 16,0 3-1-1,-2 15-23-15,-4 7-4 0,-3 4-4 16,-4 0 5-16,0 2 18 16,-6-5 2-16,-10-2 7 0,3-6 0 15,2-6-5 1,4-4 5-16,2-4-1 0,5-4 1 16,0 0 16-1,0 0-4-15,0 0-12 0,16 0-6 16,7-4-9-16,8 0 14 15,2 0 0-15,5 4-1 16,-2 0-5-16,-5 0 1 16,-7 14-5-16,-6 2 10 15,-11 4-18-15,-7 2 13 16,-7 2 6 0,-25 0 0-16,-14 1 21 0,-12-4-15 0,-6-1-4 15,-32-2-2-15,17-5-149 16,13-9-574-16</inkml:trace>
  <inkml:trace contextRef="#ctx0" brushRef="#br0" timeOffset="97267.14">5539 5923 1348 0,'0'0'575'0,"0"0"-217"15,0 0 5-15,0 0-97 16,0 0-190-16,0 0-19 16,0 0-8-16,56-64-8 0,-27 44 25 15,4-6-3-15,0-4 20 16,1-4-11-16,-1-6-40 15,-6-6 20-15,-10 0-11 16,-7-1 5-16,-10 5 17 16,0 6-16-16,-14 12 10 15,-11 10-12-15,-4 14-15 16,-4 2-14-16,1 32-16 16,1 14 0-16,8 14-3 15,9 6 11-15,11 1-4 16,3-5 4-16,19-10-7 0,18-12 16 15,12-14-17-15,7-16-16 16,2-12 5-16,2 0-91 16,2-36-184-16,-12 0-448 15,-19-2-552-15</inkml:trace>
  <inkml:trace contextRef="#ctx0" brushRef="#br0" timeOffset="97565.9">6085 5739 2390 0,'0'0'704'0,"0"0"-391"16,0 0-105-16,0 0-133 15,0 0-30-15,0 0-44 16,0 0-1-16,127-28 0 16,-108 28-15-16,-3 12-51 15,-7 14-26-15,-5 8-22 16,-4 6 66-16,0 0 8 15,-6-2 40-15,-7-4 28 16,-1-8 47-16,7-10 59 16,5-5-20-16,2-7-27 0,0-4 4 15,23 0-31 1,12-11-10-16,16-11-10 16,14-6-40-16,21-8-114 0,-14 6-414 15,-21 8-870-15</inkml:trace>
  <inkml:trace contextRef="#ctx0" brushRef="#br0" timeOffset="98304.99">8585 7383 654 0,'0'0'776'16,"0"0"-288"-16,0 0-119 15,0 0 119-15,0 0-231 16,0 0-6-16,0 0-32 16,33-16-29-16,-16 14-41 0,8-2-73 15,4-6-29 1,4-4-2-16,5-6-36 15,0-6 10-15,-4-2-10 16,-5-4-8-16,-10 0 0 0,-9-3-1 16,-10 3 0-16,0 4-2 15,-14 4 1-15,-11 10 0 16,1 8-10-16,-5 6 11 16,0 12-1-16,3 22-9 15,3 17-2-15,6 7 11 16,9 8 1-16,8-2 22 0,0-2-13 15,27-8 3-15,14-9-3 16,10-16-9 0,9-11-14-16,6-15-19 0,-1-3-78 15,5-32-166-15,-20-3-422 16,-14 1-429-16</inkml:trace>
  <inkml:trace contextRef="#ctx0" brushRef="#br0" timeOffset="98636.31">9382 7213 1966 0,'0'0'662'16,"0"0"-303"-16,0 0-27 16,0 0-112-16,0 0-58 15,0 0-12-15,0 0-30 16,0 114-49-16,-12-54-17 15,0 8-54-15,5 2 0 16,7-2 0-16,0-3 0 16,9-11 0-16,20-10 0 0,6-16 0 15,9-12 0-15,4-16 0 16,-2 0-14 0,-3-22 1-16,-8-10 5 0,-10-8 8 15,-12-2 5-15,-13 0 4 16,0 3-3-16,-15 9 6 15,-23 16-12-15,-69 28-1 16,7 25-130-16,-10 13-633 0</inkml:trace>
  <inkml:trace contextRef="#ctx0" brushRef="#br0" timeOffset="99612.95">5777 7319 1453 0,'0'0'342'15,"0"0"-43"-15,0 0-3 0,0 0-69 16,0 0-73-16,0 0-16 15,0 0 7-15,-18-2 26 16,18 2-18-16,0 2-38 16,7 4-22-16,11-4-46 15,6-2 4-15,8 0-12 16,1-14-23-16,-2-8 11 16,0-6-16-16,-9-4-4 15,-6-2 29-15,-12 1-7 16,-4 1 37-16,0 4-14 0,-17 8-29 15,-8 10 10-15,-2 10-33 16,-2 4-14-16,0 28 14 16,0 17-4-16,7 10 4 15,9 10 0-15,9 1 0 16,4-4-12-16,10-6 12 16,24-8 0-16,13-12-2 15,9-13-10-15,11-17-60 16,-1-10-112-16,12-19-292 15,-18-10-278-15,-15-3-542 0</inkml:trace>
  <inkml:trace contextRef="#ctx0" brushRef="#br0" timeOffset="99967.71">6378 7277 1525 0,'0'0'518'0,"0"0"-302"16,0 0 69-16,0 0-21 16,0 0-59-16,0 0-12 15,0 0-51-15,7 0-27 0,-7 12-47 16,0 2-19-16,0 0 2 16,0 0-25-16,0-4 11 15,0 0-8-15,0 2-20 0,0-2 15 16,-2 4-24-1,-5 2 0 1,-1 4 1-16,1 4 8 16,2 0-5-16,3 0-4 15,2 1 0-15,0-6-9 16,20-2-3-16,7-8 0 16,8-6 11-16,5-3-59 15,1-3-60-15,5-23-138 16,-10 2-335-16,-14 2-237 0</inkml:trace>
  <inkml:trace contextRef="#ctx0" brushRef="#br0" timeOffset="100140.98">6599 7357 1337 0,'0'0'956'0,"0"0"-279"16,0 0-197-16,0 0-216 15,0 0-106-15,0 0-70 16,0 0-23-16,-34 50 6 15,34-2-71-15,0 12 0 16,0 13 0-16,9 21 0 16,-6 42-3-16,-3-18-277 15,0-13-787-15</inkml:trace>
  <inkml:trace contextRef="#ctx0" brushRef="#br0" timeOffset="100880.75">5320 9579 1677 0,'0'0'704'0,"0"0"-366"0,0 0-29 15,0 0-59 1,0 0-96-16,0 0-19 0,0 0 9 16,76-24-45-16,-41 2-49 15,6-8-22-15,1-6-13 16,-4-5-15-16,-9 0 15 15,-9-4-14-15,-16 3 0 16,-4 4 28-16,-6 8-20 16,-19 8 7-16,-4 12-16 15,-2 10 6-15,0 16-7 0,2 28 1 16,8 18 0 0,11 10-4-16,10 7 5 0,4-6-1 15,33-6 0-15,17-17-18 16,13-14 18-16,7-18-143 15,22-18-235-15,-19-10-400 16,-14-14-402-16</inkml:trace>
  <inkml:trace contextRef="#ctx0" brushRef="#br0" timeOffset="101140.51">5998 9479 1622 0,'0'0'925'16,"0"0"-538"-16,0 0-47 0,0 0-120 15,0 0-73-15,-10 134-64 16,39-100 1-16,8-2-41 16,2-4-32-16,8-2 11 15,2-3-22-15,1-5 0 16,-9-3-7-16,-9-3-17 16,-14-2 18-16,-12 0 5 15,-6 1 1-15,-2 3 7 16,-22 0-6-16,-10 2-2 0,-9-5-60 15,-28-8-219-15,11-3-390 16,8 0-330-16</inkml:trace>
  <inkml:trace contextRef="#ctx0" brushRef="#br0" timeOffset="101274.26">6062 9547 1696 0,'0'0'1177'0,"0"0"-639"16,0 0-278-16,0 0-43 15,0 0-115-15,160-76-49 16,-95 44-44-16,-1-17-9 16,-14 9-204-16,-28 6-1097 0</inkml:trace>
  <inkml:trace contextRef="#ctx0" brushRef="#br0" timeOffset="102102.35">2063 7560 1228 0,'0'0'1038'0,"0"0"-647"16,0 0-79-16,0 0-70 15,0 0-137-15,0 0-65 16,0 0 31-16,53-21-25 16,-31 10-7-16,3-6 6 15,-5-1-21-15,-7-4 18 16,-5 0 18-16,-8-2-3 15,0 2 17-15,-8 2-34 16,-14 6-11-16,-7 8-10 0,-4 6-11 16,-3 4-8-16,2 28-5 15,5 12 5-15,8 15-1 16,7 7-5-16,14 2 5 16,0-4 1-16,31-12 1 15,14-10 8-15,10-18-9 16,13-18-88-16,18-14-133 15,-12-22-453-15,-16-4-417 0</inkml:trace>
  <inkml:trace contextRef="#ctx0" brushRef="#br0" timeOffset="102401.31">2424 7474 1508 0,'0'0'1130'16,"0"0"-581"-16,0 0-209 15,0 0-145-15,0 0-119 16,0 0-34-16,0 0-3 16,75-39-25-16,-46 29-1 15,-4 2-13-15,-2 2-10 16,-6 0 0-16,-5 4 9 16,-8 0 1-16,-2 2 0 15,2 0 6-15,1 0 3 0,3 14 36 16,4 8-7-16,-1 8 11 31,3 9 15-31,-6 7-64 0,-1 6 0 0,-5 4 0 16,-2 0 0-16,0 22 0 15,-9-14-152-15,-11-12-586 0</inkml:trace>
  <inkml:trace contextRef="#ctx0" brushRef="#br0" timeOffset="103302.84">483 5127 560 0,'0'0'1392'16,"0"0"-1009"-16,0 0-13 15,0 0-110-15,0 0-100 16,0 0-9-16,0 0 15 15,0 0-13-15,9-6-25 16,9-10-25-16,4-6-23 16,2-8-58-16,1-4 4 15,-4-4-14-15,-11 4-12 16,-8 0 30-16,-2 6-12 0,0 7-3 16,-12 6 16-16,-7 11-13 15,-3 4 0-15,-1 11-18 16,4 25 0-16,1 17-8 15,9 9 7-15,9 2 1 16,0 0-11-16,20-8 10 16,14-13 0-16,10-16-25 15,10-14-82-15,4-13-117 16,6-26-357-16,-12-9-294 16,-17-3-447-16</inkml:trace>
  <inkml:trace contextRef="#ctx0" brushRef="#br0" timeOffset="103744.49">942 4874 1015 0,'0'0'1203'15,"0"0"-645"-15,0 0-289 16,0 0-94-16,0 0-73 16,0 0-15-16,0 0-9 15,-78-40-35-15,53 40-20 16,0 15-8-16,2 7-9 15,5 2-3-15,5 2 24 16,10 0-17-16,3-4 10 0,0-2-11 16,22-2-8-16,5-6 26 15,4-2-15-15,5-4-6 16,-1 0 4-16,-1 0-8 16,-5 4 5-16,-5 2-7 15,-8 4 6-15,-5 4 3 16,-11 4-9-16,0 4 0 15,-9 2-1-15,-18-1 4 16,-6-3-3-16,-2-4 1 16,1-11-1-16,7-7 19 15,7-4-13-15,7-13 29 16,9-19 13-16,4-13-27 0,2-7-1 16,20-2-20-16,7 2-2 15,4 4-5-15,-4 12-76 16,-4 21-118-16,-7 12-285 15,-10 3-715-15</inkml:trace>
  <inkml:trace contextRef="#ctx0" brushRef="#br0" timeOffset="104975.83">2582 7561 573 0,'0'0'820'16,"0"0"-526"-16,0 0 74 15,0 0-26-15,0 0-23 16,0 0-66-16,0 0-15 0,-6 0-26 16,6-1-44-1,0 1-55-15,0-3-14 0,0 3-2 16,0-1-47-16,0 1 1 16,0-3-30-16,0 3-11 15,0 0 13-15,-3 0-22 16,0 0-1-16,-1 0 27 15,-3 0-21-15,-1 0-5 16,-4 8-1-16,1 3 1 16,3-4-10-16,1 2 9 15,2-4 0-15,1 2-1 16,4-3-2-16,0-2 3 16,0 0 0-16,0-2-16 0,0 0 15 15,0 0-10-15,16 0 7 16,8 0-2-16,10-6-2 15,8-10 7 1,3-5-32-16,1-1-36 0,-4 3 18 16,-3-2-24-16,-14 3 60 15,-4 7 9-15,-12 0 12 16,-4 5 71-16,-5 4 11 16,0-1-41-16,0 0-11 15,0-1-36-15,0 2-66 16,0 2-314-16,-2-2-888 0</inkml:trace>
  <inkml:trace contextRef="#ctx0" brushRef="#br0" timeOffset="106608.57">14039 7606 1322 0,'0'0'731'16,"0"0"-427"-16,0 0 68 15,0 0-145-15,0 0-96 16,0 0-26-16,-2 0-6 16,2 0 15-16,0 0-2 15,2 0-26 1,11-2 14-16,3-5-25 0,5-4-28 15,4-3-2 1,2-2-36-16,0-5 4 0,-5-1-2 16,-4 1-10-16,-7-1 0 0,-4-3 9 15,-7 3-9-15,0 2 27 16,0 2-19-16,-11 2 6 31,-5 6 6-31,-4 6-21 0,-4 4 24 0,-3 0-24 16,0 16-3-16,-2 12 2 15,2 8 1-15,5 8 0 16,9 5 20 0,6 1-19-16,7-2 14 0,0-4-6 0,13-6-8 15,12-8 4-15,10-10-4 16,10-10-1-16,6-10 0 31,7 0-2-31,0-12-13 16,0-12-54-16,-7-4-114 15,-4-14-93-15,-16 6-235 16,-10 3-285-16</inkml:trace>
  <inkml:trace contextRef="#ctx0" brushRef="#br0" timeOffset="106846.34">14585 7445 1605 0,'0'0'1013'0,"0"0"-434"15,0 0-242-15,0 0-112 16,0 0-91-16,0 0-65 16,0 0 65-16,-5 87-134 15,5-37 0-15,0 4 0 16,0 0 0-16,5-2 0 16,1-2 0-16,1 0 0 15,-7 18 0-15,0-11-348 0,-2-11-824 0</inkml:trace>
  <inkml:trace contextRef="#ctx0" brushRef="#br0" timeOffset="107845.23">15751 8324 1585 0,'0'0'750'0,"0"0"-233"0,0 0-137 0,0 0-91 16,0 0-98-1,0 0-76-15,0 0-32 16,-39-41-10-16,39 29-41 0,11-6-25 16,5-6 4-16,2-6-10 15,-3-6 7-15,-1-2-7 16,-8 0 0-16,-6 0-1 16,0 2 0-16,0 6-6 15,-18 5 5-15,-1 10 2 16,-4 11 4-16,-2 4-5 15,-2 11 0-15,5 24 2 16,5 11-2-16,5 10 0 16,10 2 14-1,2 2-3-15,9-5 15 0,20-8-26 0,9-8 0 16,6-15 0-16,6-11 0 31,1-13-18-31,-2 0-42 0,-2-15-111 16,-5-24-295-16,-13 6-293 15,-9 0-357-15</inkml:trace>
  <inkml:trace contextRef="#ctx0" brushRef="#br0" timeOffset="108143.83">16102 8111 1870 0,'0'0'956'0,"0"0"-444"0,0 0-192 15,0 0-124-15,0 0-80 16,0 0-82-16,0 0-19 15,69-26-9-15,-45 26-6 16,-1 10-7-16,-6 10-10 16,-5 6-35-16,-10 6-1 15,-2 2-4-15,-2 4 36 16,-16-1 20-16,-3-4 2 16,4-2 36-16,5-9 38 15,6-8-12-15,6-6 5 16,4-8-33-16,27 0-35 15,17-10 0-15,12-14 0 0,11-7 0 16,0 2 0 0,-15 7-173-16,-21 9-559 0,-27 13-1300 15</inkml:trace>
  <inkml:trace contextRef="#ctx0" brushRef="#br0" timeOffset="109137.14">13065 10118 1071 0,'0'0'335'0,"0"0"-85"15,0 0 61-15,0 0-12 16,0 0-25-16,0 0 20 15,0 0-55-15,56 0-31 16,-46 0-34-16,2-1-29 16,5-12-62-16,8-1-7 0,2-6-38 15,4-6-31-15,0-2 22 16,-4-4-29-16,-6 0 1 16,-8-1 32-16,-9 6-17 15,-4 0 31-15,0 5-7 31,-17 8-26-31,-8 6 19 0,-6 8-33 0,-5 4 0 16,0 22 0-16,0 15 6 16,9 9-6-16,8 8 0 15,9 2 1-15,10-2 13 16,0-5-14-16,27-7 0 16,9-14 29-16,11-10-28 15,9-17 8-15,4-5-9 0,0-7-13 16,-2-19-45-16,-9-6-170 15,-12-19-290-15,-12 11-333 16,-13 4-583-16</inkml:trace>
  <inkml:trace contextRef="#ctx0" brushRef="#br0" timeOffset="109436.59">13428 10064 2051 0,'0'0'771'16,"0"0"-419"-16,0 0-69 15,0 0-127 1,0 0-24-16,0 0-33 0,0 0-11 0,65 4-38 31,-30-8-34-31,4-10-11 16,-2-2-5-16,-5 2-2 16,-8 4-7-16,-11 4 18 15,-6 4-4-15,-5 2 8 16,-2 0-1-16,0 10 24 15,0 18-18-15,0 12-7 16,-9 11-11-16,3 4 0 16,-4 6 0-16,1 1 0 0,5-6 0 15,0-4 0-15,2-6 0 16,-5 6 0-16,0-10-99 16,-2-12-842-16</inkml:trace>
  <inkml:trace contextRef="#ctx0" brushRef="#br0" timeOffset="110218.89">15146 11314 765 0,'0'0'644'16,"0"0"-151"-16,0 0-138 15,0 0 144-15,0 0-213 16,0 0-26-1,0 0-25-15,11 0-62 0,-7 0-38 0,4 0-21 16,-2 0-51-16,7 0 11 16,1-13-74-1,1-3 0 1,3-4 0-16,-7-2 0 0,-4-4 0 0,-7-2 0 16,0 2 0-1,-18 2 0 1,-9 6 0-16,-6 10 0 15,-6 8 0-15,4 8 0 16,0 26 0-16,8 10 0 16,7 12 0-16,11 7 0 15,9-2 0-15,5 0 0 0,26-7 0 16,13-12 0-16,8-10 0 16,6-14 0-16,1-10 0 15,-1-8 0-15,-6-2-11 16,1-32-251-16,-13 2-406 15,-11 2-590-15</inkml:trace>
  <inkml:trace contextRef="#ctx0" brushRef="#br0" timeOffset="110517.33">15627 11360 2245 0,'0'0'763'0,"0"0"-397"15,0 0-124-15,0 0-136 16,0 0-37-16,0 0-39 15,-55 118-16-15,79-88 8 16,7-2-22-16,10-4 0 16,5-4-41-16,8-4-20 15,-1-6 16-15,-2 0-2 16,-8-2 26-16,-14 0 21 16,-10 2 0-16,-11 4 12 15,-8 1 13-15,-6 4-1 16,-19 2 39-16,-14 1-1 15,-3-1 20-15,-5 0 14 16,5-3-60-16,4-8-12 0,9-4-24 16,2-10-52-16,9-18-217 15,7-10-755-15</inkml:trace>
  <inkml:trace contextRef="#ctx0" brushRef="#br0" timeOffset="110738.05">15776 11369 1646 0,'0'0'1147'16,"0"0"-493"-16,0 0-366 15,0 0-131-15,0 0-67 0,0 0-18 16,143-37-51-16,-89 24 0 16,-1 1-21-16,-10-2-3 15,-8 4-9-15,-12 0-66 16,-10 4-47-16,-9 2-13 15,-4 4-75-15,-13 0-146 16,-12 0-563-16,1 4-1147 0</inkml:trace>
  <inkml:trace contextRef="#ctx0" brushRef="#br0" timeOffset="112774.59">28238 6499 747 0,'0'0'177'0,"0"0"-26"16,0 0 103-16,0 0-43 16,0 0 48-16,0 0 102 15,0 0-44-15,-8 8 1 16,2-4-93-16,0 0-35 15,1 2-26-15,1-2-39 0,4 0-55 16,0-2-13-16,0 0-28 16,9-2-1-16,13 0 2 15,12 0-16-15,1-12 6 16,3-8-20-16,-2-4 0 16,-7-3 16-16,-9-1-15 15,-9-2 19-15,-8-2 13 16,-3 2-2-16,0 4 13 15,-14 2-22-15,-9 10-4 16,-1 8 9-16,-2 6-19 0,-3 6 2 16,2 24-10-16,2 10 2 15,10 9 11-15,5 7-11 16,10 2 8 0,0-2 22-16,18-6-31 0,12-8 12 15,5-10-13-15,5-9-18 16,3-12 0-16,-3-9-49 15,-3-2-71-15,-6 0-144 16,-2-22-266-16,-10 2-259 16,-6-2-366-16</inkml:trace>
  <inkml:trace contextRef="#ctx0" brushRef="#br0" timeOffset="113136.43">28789 6465 880 0,'0'0'1229'0,"0"0"-634"16,0 0-134 0,0 0-170-16,0 0-134 0,0 0-65 15,0 0-67-15,77-52-16 16,-46 52 12-16,0 0-15 16,-6 0-3-16,-7 14-3 15,-11 6-27-15,-7 1 15 16,-2 4-25-16,-23 3 26 15,-4-4 1-15,0 0 20 0,4-8-7 16,10-2 24-16,6-8 3 16,9-2 32-16,0-2-52 15,7 0 23-15,18 2 17 16,8 2-31-16,9 0 2 16,0 4-21-16,1 2 2 15,-5 4-4-15,-14 4-8 16,-9 4-11-16,-13 0 20 15,-2 5-4-15,-12-1 5 16,-22-2 0-16,-55 14-60 16,4-8-143-16,-4-4-598 0</inkml:trace>
  <inkml:trace contextRef="#ctx0" brushRef="#br0" timeOffset="113980.87">22608 7142 1530 0,'0'0'685'15,"0"0"-501"-15,0 0 111 16,0 0-32-16,0 0-148 0,124-2-38 16,-76-20 4-16,2-6-12 15,-3-3 11-15,-7-6 0 16,-9 1 32-16,-8 2-17 16,-14 0-20-16,-9 4-5 15,0 4-8-15,-9 4-34 0,-16 7 5 16,-6 14-9-16,-9 1-4 15,-5 19-20-15,-1 26 1 16,1 15-1 0,9 12 0-16,12 4 6 0,13 0 9 15,11-8-14-15,6-11 11 0,25-13-9 16,15-12-3-16,4-12-14 16,6-14-10-16,2-6-135 15,7-4-190-15,-16-14-368 16,-11-2-260-16</inkml:trace>
  <inkml:trace contextRef="#ctx0" brushRef="#br0" timeOffset="114469.36">23152 7249 1290 0,'0'0'759'16,"0"0"-417"-16,0 0 33 31,0 0-166-31,0 0-85 0,0 0 20 0,0 0 19 15,-48-89-18-15,24 89-61 16,-2 8-51-16,-1 14 26 16,7 5-19-16,7 3-1 15,7 0 9-15,6-2-30 16,0 0 6 0,21-4-13-16,8-2-5 0,4-2 3 15,0-2-9-15,3-2 0 0,-7 0-3 16,-2 2 11 15,-7 3-7-31,-7 1-1 0,-11 1 8 16,-2 4-3-16,-2 3-4 15,-23-2-1-15,-8 2 15 16,-5-4-9-16,-6-4 0 16,-1-8-6-16,3-4 1 15,7-10-6-15,10 0 5 16,7-12 0-16,13-14 0 15,5-8 8-15,0-2-8 16,23-4 0-16,6 1 1 16,2 1 0-16,0 4-1 15,-4 4 0-15,-7 8-5 0,-4 4 16 16,-8 6 1-16,-1 4-12 16,-2 2 4-16,2 0-11 15,10 4-151-15,-1 2-297 16,-1 0-650-16</inkml:trace>
  <inkml:trace contextRef="#ctx0" brushRef="#br0" timeOffset="115515.2">27102 10784 1947 0,'0'0'764'0,"0"0"-467"16,0 0 34-16,0 0-120 15,0 0-100 1,0 0-63-16,0 0-3 0,120-60-10 16,-91 42-10-16,-6-2 25 15,-4-2-19-15,-7 2 16 16,-6-2 8-16,-6 0-37 0,0 1 0 15,-4 3-3-15,-16 7-14 16,-7 4 17-16,-4 7-17 16,-5 3 5-16,-4 22-6 15,2 12-9-15,2 10 9 16,7 10 3 0,12 1 6-16,13 2 10 0,4-2-19 15,8-7 0-15,26-7 0 16,10-12 0-16,9-10 0 15,8-10 0-15,1-8 0 16,-6-4 0-16,-7-4-102 16,-9-20-236-16,-13 0-489 0,-14 3-407 15</inkml:trace>
  <inkml:trace contextRef="#ctx0" brushRef="#br0" timeOffset="115846.35">27661 10858 1540 0,'0'0'881'0,"0"0"-283"0,0 0-137 15,0 0-289 1,0 0-86-16,0 0 40 0,0 0-54 16,-13 92-26-16,13-59-13 15,17-1-31-15,12-3 10 16,9-2-11-16,3-5-1 15,1-4 9-15,-3-2-8 16,-2-4 0-16,-8 2-1 16,-10-2 0-16,-5 2 0 15,-7 0-1 1,-7 0 1-16,0 2 5 0,-9 0 1 16,-18 0-5-1,-8 0 14-15,-8-2-15 16,-4-2-12-16,-22-12-129 15,14 0-358-15,5-1-566 0</inkml:trace>
  <inkml:trace contextRef="#ctx0" brushRef="#br0" timeOffset="116003.39">27694 10964 789 0,'0'0'2059'15,"0"0"-1366"-15,0 0-414 16,0 0-96-16,114-68-90 15,-58 50-93-15,0 2 0 16,-6 0 0-16,-12 0-59 16,-13 6-627-16,-13 2-1239 0</inkml:trace>
  <inkml:trace contextRef="#ctx0" brushRef="#br0" timeOffset="118012.72">28082 9074 1270 0,'0'0'602'16,"0"0"-218"-16,0 0 113 15,0 0-238-15,0 0-17 16,0 0-34-16,0 0-35 16,0 0-37-16,0 0-31 15,0 0 3-15,0 0-58 16,0 0-10-16,0 0-18 15,0-3-22-15,0 1 0 16,5-3 0-16,11-6 0 16,5-3 0-16,2-1 0 15,-1-6 0-15,-2 3 0 0,-6-2 0 16,-4 2 0-16,-3 0 0 16,-7 2 0-16,0 2 0 15,0 2 0-15,-4 2 0 0,-12 2 0 16,-4 4 0-16,-2 2 0 15,-7 2 0-15,-1 0 0 16,-1 20 0-16,0 6 0 16,5 8 0-16,8 6 0 0,5 2 0 15,10 4 0 1,3-3 0-16,7-1 0 0,20-6 0 16,4-8 0-16,11-6 0 15,5-10 0-15,9-8 0 16,2-4-44-16,0-4-148 31,6-26-144-31,-17 2-182 0,-11 0-346 0</inkml:trace>
  <inkml:trace contextRef="#ctx0" brushRef="#br0" timeOffset="118343.93">28689 9003 1906 0,'0'0'587'16,"0"0"-108"-16,0 0-19 15,0 0-226-15,0 0-48 16,0 0-13-16,0 0-102 31,6 16-71-31,-20 16 0 16,-1 9 0-16,-1 3 0 15,1 0 0-15,3-4 0 16,3-6 0-16,5-8 0 0,4-6 0 16,0-6 0-1,0-8 0-15,18-6 0 0,10 0 0 16,13-2 0-16,8-14 0 16,4 0-32-16,-1-2-100 15,-10 2-141-15,-11 0-300 16,-13 6-205-16,-9 2-218 0</inkml:trace>
  <inkml:trace contextRef="#ctx0" brushRef="#br0" timeOffset="118579.97">28940 9097 1676 0,'0'0'698'16,"0"0"-140"-16,0 0-96 15,0 0-223-15,0 0-10 16,0 0-64-16,0 0-96 15,-33-47-69-15,31 68 0 16,-1 14 0-16,3 7 0 16,0 6 0-16,0 4 0 15,0 2 0-15,0-2 0 16,0-3 0-16,5-3 0 0,-1-9 0 16,-4-2 0-1,0-3-128-15,-14-10-587 0,-1-10-1334 16</inkml:trace>
  <inkml:trace contextRef="#ctx0" brushRef="#br0" timeOffset="118737.38">29354 9432 814 0,'0'0'2376'0,"0"0"-2042"0,0 0-242 16,0 0-92-16,0 0-831 16</inkml:trace>
  <inkml:trace contextRef="#ctx0" brushRef="#br0" timeOffset="123138.05">17467 4492 1242 0,'0'0'671'0,"0"0"-425"0,0 0-24 16,0 0 32-16,0 0-55 15,0 0-84-15,-4-75-46 16,2 75 2-16,-2 0 7 16,1 0-25-16,-1 0 20 15,-1 0-22-15,-2 0-38 31,-1 4-13-31,-3 5-4 0,-18 4-180 0,2 1-383 16,-4-5-779-16</inkml:trace>
  <inkml:trace contextRef="#ctx0" brushRef="#br0" timeOffset="123979.47">14469 12543 544 0,'0'0'1169'0,"0"0"-660"15,0 0-162-15,0 0 39 0,0 0-53 16,0 0-137-16,0 0-63 15,-94 0-38-15,101 0-49 16,26 0 8-16,25-4-7 16,40-13-4-1,2-2-19-15,12-5-18 0,0-2-6 16,-31 3-21-16,-9 5-103 16,-32 6-83-16,-33 8-70 15,-14 4-45-15,-71 8-381 16,4 12-35-16,8 0-642 0</inkml:trace>
  <inkml:trace contextRef="#ctx0" brushRef="#br0" timeOffset="124179.8">14781 12475 674 0,'0'0'1130'16,"0"0"-527"-16,0 0-88 15,0 0-18-15,0 0-213 16,0 0-103-16,0 0-31 16,-19 32-88-16,11 5-62 15,-1 20 0-15,-1 13 0 16,4 28 0-1,2 23 0-15,-1-7 0 0,3-12 0 0,2-14 0 16,0-21 0 0,0 1 0-16,2-4 0 15,13-32-69-15,-1-16-512 0,-3-16-801 0</inkml:trace>
  <inkml:trace contextRef="#ctx0" brushRef="#br0" timeOffset="124580.4">15221 13232 2250 0,'0'0'842'0,"0"0"-561"15,0 0 22-15,0 0-117 0,0 0-58 16,0 0-53-16,0 0-44 15,7 102-31-15,-7-59 0 16,0 7 0-16,-2 6 0 16,-9 2 0-16,0 1 0 15,2-8 0-15,6-6 0 16,3-11 0-16,14-28-68 16,13-6-289-16,-1-10-794 0</inkml:trace>
  <inkml:trace contextRef="#ctx0" brushRef="#br0" timeOffset="124735.28">15732 12894 2181 0,'0'0'874'15,"0"0"-679"-15,0 0-26 16,196-62-169-16,-122 33-95 15,-17 5-815-15</inkml:trace>
  <inkml:trace contextRef="#ctx0" brushRef="#br0" timeOffset="124879.22">15861 13074 2273 0,'0'0'800'0,"0"0"-526"16,0 0 17-16,0 0-149 15,145-16-88-15,-61-32-54 16,-14 6-165-16,-12-4-789 0</inkml:trace>
  <inkml:trace contextRef="#ctx0" brushRef="#br0" timeOffset="125446.01">16915 11993 2239 0,'0'0'768'0,"0"0"-384"16,0 0-85-16,0 0-131 16,-129-50-68-16,85 66-86 0,-6 20-14 15,6 6 3-15,8 7-1 16,10-2-2-16,14-2 0 15,10-5 0-15,2-8-6 16,11-8 6-16,15-8 0 16,8-4 9-16,2-6-7 15,2 0-2-15,-3 2 0 16,-3 6-21-16,-8 6 13 16,-11 10-19-16,-13 10 20 15,0 6-2-15,-24 11 16 0,-16 1-7 16,-12 4 0-16,-3-4 1 15,4-6 5 1,9-8-4-16,13-14-2 0,13-9 31 16,16-11-31-16,2-6 9 15,27-4-5-15,11 1-2 16,5 3 7 0,-1 6-9-16,-1 8 0 0,-10 13-6 15,-6 9 7-15,-12 12-2 16,-8 10 1-16,-7 10-1 15,0 4-7-15,0 1 16 0,-3-5-5 16,3-10 31 0,0-12-34-16,29-20 15 15,16-16-15-15,8-14-31 0,32-48-121 16,-16-10-460-16,-11-6-660 0</inkml:trace>
  <inkml:trace contextRef="#ctx0" brushRef="#br0" timeOffset="125776.63">17334 12685 2072 0,'0'0'789'0,"0"0"-427"15,0 0 115 1,0 0-368-16,0 0-62 0,0 0-1 16,0 0-38-16,96-52 4 15,-63 26-12-15,-6-4-9 16,-7-4 8-1,-13-2-25-15,-7 0 16 0,-7 0 4 16,-24 4-2-16,-10 5 8 16,-5 11 0-16,-6 16 0 15,3 2 15-15,3 34-13 16,8 19 13-16,9 13 45 16,13 8-12-16,12 2 15 0,4-2-32 15,20-6-31-15,22-13 0 16,14-16 0-16,11-16 0 15,7-15 0-15,-1-10 0 16,-4-13 0-16,-9-19-104 16,-4-26-218-16,-18 6-449 15,-12 4-684-15</inkml:trace>
  <inkml:trace contextRef="#ctx0" brushRef="#br0" timeOffset="125970.88">17837 12653 2002 0,'0'0'867'16,"0"0"-375"-16,0 0-119 15,0 0-110-15,-8 116-164 16,16-70-99-16,6 7 0 16,-3 5 0-16,-7 2 0 15,-4 4 0-15,0-4 0 0,0-2 0 16,-11-10 0-16,-2-10-164 15,2-12-593-15,6-17-995 0</inkml:trace>
  <inkml:trace contextRef="#ctx0" brushRef="#br0" timeOffset="126270.81">18658 12850 1650 0,'0'0'654'16,"0"0"-165"-16,0 0-139 15,0 0 125-15,0 0-263 16,0 0-68-16,-48 152-22 0,25-88-122 15,-4 6 0-15,0-2 0 16,0-3 0-16,2-15 0 16,-2-20-29-16,8-16-491 15,5-14-847-15</inkml:trace>
  <inkml:trace contextRef="#ctx0" brushRef="#br0" timeOffset="126742.37">19025 12559 42 0,'0'0'1917'16,"0"0"-1223"0,0 0-437-16,0 0 47 0,0 0-101 15,0 0-108-15,116-56-10 16,-92 33-8-16,1-3-8 16,-7-2-8-16,-7-4-19 0,-5 0 15 15,-6-2-13-15,0 0-20 16,-4 0 4-1,-13 4-17-15,-8 6 1 0,-2 9 6 16,-6 15-8-16,-3 0-8 16,0 31 16-16,2 19-3 15,9 12-4-15,8 12-11 16,13 4 0-16,4-3 0 16,21-5 0-16,18-12 0 15,17-12 0-15,13-16 0 16,9-14 0-16,2-16 0 15,-5 0 0-15,-3-22-89 0,-9-26-200 16,-17 4-335-16,-17 2-556 0</inkml:trace>
  <inkml:trace contextRef="#ctx0" brushRef="#br0" timeOffset="127167.12">19792 12655 1476 0,'0'0'715'15,"0"0"-105"-15,0 0-119 16,0 0-160-16,0 0-94 15,0 0-117-15,0 0-4 16,17-26-116 0,3 16 0-16,5 4 0 0,-1 4 0 15,1 2 0-15,-1 2 0 16,-5 18 0-16,-9 6 0 16,-5 8 0-16,-5 4 0 0,-7 4 0 15,-18 3 0-15,-6-4 0 16,0-3 0-1,4-3 0-15,8-9 0 0,7-8 0 16,12-8 0-16,2-10 0 16,32 0 0-16,15-6 0 15,13-20 0-15,11-9 0 16,23-23-168-16,-17 6-528 16,-15 6-571-16</inkml:trace>
  <inkml:trace contextRef="#ctx0" brushRef="#br0" timeOffset="127371.75">20476 12609 1731 0,'0'0'759'0,"0"0"-228"15,0 0-21-15,0 0-209 16,-32 106-37 0,24-66-264-16,-4 4 0 0,3-2 0 15,-5 0 0 1,4-6 0-16,-5-3-3 0,3-9-285 15,8-14-712-15</inkml:trace>
  <inkml:trace contextRef="#ctx0" brushRef="#br0" timeOffset="127751.37">20868 12314 1637 0,'0'0'920'15,"0"0"-362"-15,0 0-313 16,0 0-60 0,0 0-77-16,0 0-54 0,0 0-44 15,131-54-1-15,-100 32-9 16,-4-4-20-16,-10-4 8 0,-5-2-8 16,-7-3 19-1,-5-1-8-15,0 0 12 0,-14 0-3 16,-6 4 0-1,-4 6 0 1,-3 10 64-16,-5 10-19 16,1 6-5-16,-2 14 46 15,2 24-13-15,2 12 48 16,8 10-121-16,13 6 0 16,8 5 0-16,0-1 0 15,22-6 0-15,16-6 0 16,6-10 0-16,5-13 0 15,5-14 0-15,-3-13-80 0,0-8-107 16,7-18-284-16,-10-11-254 16,-15-4-370-16</inkml:trace>
  <inkml:trace contextRef="#ctx0" brushRef="#br0" timeOffset="128277.99">21548 12348 1487 0,'0'0'654'16,"0"0"-312"-16,0 0 156 15,0 0-216-15,0 0-61 16,0 0-71-16,0 0-31 15,-50 0-34-15,50 0-4 16,0 0-6 0,0 0-15-16,0 0-18 0,0 0-42 15,0 0 0-15,0-6 0 16,11 2 0-16,5-2 0 0,4-2 0 16,4 2 0-1,7-2 0-15,3 2 0 0,4-2 0 16,0 0 0-1,-3 0 0-15,-1 0 0 0,-12 0 0 16,-4 4 0-16,-9 0 0 16,-5 2 0-16,-4 2 0 15,0 0 0-15,0 0 0 16,0 10 0-16,0 14 0 16,0 14 0-16,0 8 0 15,-4 10 0-15,-5 6 0 0,0 3 0 16,-2-1 0-16,-1-6 0 15,2-6 0-15,5-12 0 16,1-10 0-16,4-20-254 16,0-10-560-16,6 0-1038 0</inkml:trace>
  <inkml:trace contextRef="#ctx0" brushRef="#br0" timeOffset="128467.66">22192 12575 188 0,'0'0'2268'16,"0"0"-1510"-16,0 0-416 16,0 0-36-1,0 0-141 1,0 0-96-16,2 120-69 16,-12-82 0-16,-9-2 0 15,-8 0 0-15,-7-4-50 16,-24-4-137-16,9-7-323 15,1-13-440-15</inkml:trace>
  <inkml:trace contextRef="#ctx0" brushRef="#br0" timeOffset="128910.23">22530 11965 895 0,'0'0'1330'0,"0"0"-738"15,0 0-266-15,0 0 51 16,0 0-149-16,0 0-129 15,123-138-75-15,-108 91 8 16,-4 2-31-16,-9-1 8 16,-2 5 13-16,-5 9-13 15,-18 12 24-15,-12 16-7 0,-4 4-26 16,-1 30 51-16,2 22-9 16,9 18-42-16,13 13 0 15,14 7 0-15,2-4 0 16,14-6 0-16,17-9 0 15,7-15 0-15,8-14 0 16,3-14 0-16,3-16 0 16,19-12-182-16,-13-14-498 15,-7-10-656-15</inkml:trace>
  <inkml:trace contextRef="#ctx0" brushRef="#br0" timeOffset="129239.96">23185 12100 1597 0,'0'0'786'15,"0"0"-242"-15,0 0-94 16,0 0-174 0,0 0-84-16,0 0-81 0,0 0-53 15,-129 44-29-15,104-6-4 16,5 2-25-16,7 0 0 16,11-4 7-16,2-4-1 15,13-6-12-15,20-6 6 16,14-8-14-16,9-6 13 15,3-2-30-15,-1 1 1 16,-6-4 18-16,-12 5-30 0,-11 2 26 16,-15 4 4-16,-14 4 12 15,0 4 6-15,-21 4-6 16,-12 1 13-16,-7-1 44 16,-5-2-37-16,1-2 5 15,3-4-25-15,6-8-23 16,-1-8-82-16,11-10-394 15,10-14-488-15</inkml:trace>
  <inkml:trace contextRef="#ctx0" brushRef="#br0" timeOffset="129365.86">23160 12101 1998 0,'0'0'691'15,"0"0"-336"-15,0 0 179 16,0 0-355-16,114-52-95 15,-65 42-38-15,4-1-46 16,12-16-135-16,-16 3-470 16,-7-2-842-16</inkml:trace>
  <inkml:trace contextRef="#ctx0" brushRef="#br0" timeOffset="129909.86">23563 11398 1835 0,'0'0'632'16,"0"0"-146"0,0 0-154-16,63-135-49 0,-26 107-142 15,2 14-88-15,-3 12-8 16,-10 2-36-16,-6 20 18 16,-8 16-21-16,-12 17-6 15,0 13 15-15,0 10-15 16,-14 6 0-16,-4 2 1 15,2 2 0-15,8-5-2 16,6-9 1-16,2-10 0 0,6-10-7 16,23-13-2-16,7-14-48 15,3-10-15-15,0-10-63 16,-6-5 33-16,-13 0 42 16,-16 0 60-16,-4 0 13 15,-26 0 41-15,-19 9-1 16,-11 14 53-16,3 12 1 15,6 7-19-15,14 6-47 16,20 0-19-16,13 2 2 16,17-4-24-16,26-2-35 15,8-5 2-15,0-3-46 0,-4-3 25 16,-11 3 9 0,-17 1 22-1,-14 1 17-15,-5 2 12 0,-13 0 5 16,-21 0 49-16,-5 0 6 15,-4 0 6-15,-6-1-27 16,-4-3-26-16,-5 0-19 16,-11-4-7-16,-47 2-95 15,16-8-212-15,6-10-621 0</inkml:trace>
  <inkml:trace contextRef="#ctx0" brushRef="#br0" timeOffset="130713.67">26152 12891 1355 0,'0'0'690'0,"0"0"-360"15,0 0 265-15,0 0-267 16,0 0-87-16,0 0-97 15,0 0-75-15,-114 10-20 16,99-7-32 0,-12 2-16-16,-8 2 16 0,-9 0-16 15,-8 4-1-15,-1 1 11 16,4 0-10-16,4 2 4 0,10-2 1 16,8 2-5-1,12-4 19-15,5 2-19 0,6-4 6 16,4-2-2-16,0-2 4 15,0-2-8-15,0-2-1 16,0 0 1-16,0 0 26 16,0 0-10-16,0-6 4 15,-11-2 12-15,-3 0-32 16,1 2 19-16,-1 2-20 16,3 2-42-16,11 2-87 15,0 0-382 1,5 0-568-16</inkml:trace>
  <inkml:trace contextRef="#ctx0" brushRef="#br0" timeOffset="130968.47">25772 13022 1527 0,'0'0'633'0,"0"0"-76"0,0 0 15 16,0 0-220-16,0 0-142 15,0 0-69-15,0 0-37 16,-40 144-104-16,30-35 0 16,8-3 0-16,2-6 0 31,0-12 0-31,2-16 0 16,10 7 0-16,3 3 0 15,1-10 0-15,-1-14 0 16,1-15 0-16,0-21 0 15,6-22-210-15,-5-25-621 16,-1-11-997-16</inkml:trace>
  <inkml:trace contextRef="#ctx0" brushRef="#br0" timeOffset="131313.51">26055 13669 2365 0,'0'0'673'0,"0"0"-156"16,0 0-243-16,0 0-116 15,0 0-92-15,0 0-23 16,0 0-43-16,118 15 0 16,-83 9 0-16,-6 6 0 15,-14 4 0-15,-11 6 0 16,-4 2 0-16,-21 0 0 16,-17-2 0-16,-2-4 0 15,0-6 0-15,9-11 0 0,10-7 0 16,15-6 0-16,6-6 0 15,14 0 0-15,23 0 0 16,14-9 0-16,9 0 0 16,3-8 0-16,-1 2 0 15,-6-2 0-15,-9 2-44 16,-9-14-290-16,-11 5-636 16,-10 0-818-16</inkml:trace>
  <inkml:trace contextRef="#ctx0" brushRef="#br0" timeOffset="131470.51">26659 13287 2364 0,'0'0'805'0,"0"0"-277"16,0 0-280-16,0 0-97 15,0 0-151-15,0 0 0 16,142-34 0-16,-93 25-63 15,-3 5-273-15,-14 0-613 16,-14 4-413-16</inkml:trace>
  <inkml:trace contextRef="#ctx0" brushRef="#br0" timeOffset="131612.44">26728 13451 1681 0,'0'0'690'0,"0"0"-89"15,0 0-151-15,0 0-229 16,0 0-34-16,0 0-74 15,122 22-113-15,-47-50-6 16,-10 4-312-16,-9-4-883 0</inkml:trace>
  <inkml:trace contextRef="#ctx0" brushRef="#br0" timeOffset="132203.15">27817 12581 1964 0,'0'0'822'16,"0"0"-505"-16,0 0 239 15,0 0-364-15,-148-37-66 0,98 48-54 0,5 13-53 16,9 4-5-1,14 4 0-15,15 0-14 0,7-2 0 16,2 0 0-16,23-2 0 16,8-6 0-16,5-2 0 31,1-3 0-31,-2 1 0 0,-3 0 0 16,-7 6 0-16,-8 6 0 0,-5 8 0 15,-12 8 0-15,-2 6 0 16,-4 2 0-16,-19 2 0 0,-6-2 0 15,-4-5 0 1,4-8 0 0,2-10 0-16,10-11 0 0,7-8 0 15,10-10 0 1,0-2 0-16,14 0 0 16,15-12 0-16,9 0 0 15,-3 6 0-15,1 6 0 16,-7 0 0-16,-9 32 0 15,-7 16 0-15,-11 12 0 16,-2 10 0-16,0 5 0 16,-8-2 0-16,-1 2 0 0,7-11 0 15,2-6 0 1,11-10 0-16,22-13 0 0,14-16 0 16,11-16-69-16,31-24-128 15,-13-19-329-15,-10-8-446 0</inkml:trace>
  <inkml:trace contextRef="#ctx0" brushRef="#br0" timeOffset="133336.34">28483 13054 1458 0,'0'0'957'16,"0"0"-681"-16,0 0 181 15,0 0-301-15,0 0-114 0,0 0-42 16,0 0-12-16,-49-20 12 15,49 30 11-15,0-2-10 16,0 0 10-16,0 0 41 16,0-2 67-16,0-2-10 15,0-2-19-15,-2 0-25 16,2-2 4-16,-2 0-35 16,-1 0 14-16,-1 0-1 15,-2-4-25-15,-2-4 13 16,2-2-13-16,1 0 5 0,1-2-27 15,0 4 0 1,2 0 0-16,-1 2 0 0,3 4 0 16,0 2 0-16,0 0 0 15,0 0 0-15,0 12 0 16,0 16 0-16,11 14 0 16,7 8 0-16,4 11 0 15,5 4 0-15,6 4 0 16,1-3 0-16,-1-8 0 15,-2-10 0-15,-6-12 0 16,-7-12 0-16,-5-10 0 16,-9-8 0-16,-2-6 0 15,2 0 0-15,-4-6 0 0,0-16 0 16,2-10 0-16,0-8 0 16,7-8 0-16,-1-8 0 15,8-8 0-15,1-7 0 16,4 1 0-16,-1 4 0 15,-5 10 0-15,-3 14 0 16,-5 16 0-16,-7 16 0 16,0 10 0-16,0 0 0 15,-5 10 0-15,-4 10 0 0,-2 4 0 16,7-2 0 0,1-4 0-16,3-4 0 0,0-4 0 15,0-6 0-15,0-4 0 16,5 0 0-16,-1 0 0 15,0 0 0-15,1-6 0 16,-3-2 0-16,0 0 0 16,1 2 0-16,-1 0 0 15,0 2 0-15,-2 0 0 16,3 0 0-16,-3 2 0 16,2 0 0-16,-2 2 0 15,0 0 0-15,2 0 0 0,-2 0 0 16,0 0 0-16,0 0 0 15,0 0 0-15,0 0 0 16,0 0 0-16,0 0 0 16,0 0 0-16,0 0 0 15,0 0 0-15,0 0 0 16,0 0 0-16,0 0 0 16,0 0 0-16,0 0 0 15,0 0 0-15,0 0 0 16,0 0 0-16,0 0 0 15,0 0 0 1,0 0 0-16,0 0 0 0,0 0 0 0,0 0 0 16,0 0 0-16,0 0 0 15,0 0 0-15,0 0 0 16,0 0 0-16,0 0 0 16,0 0 0-16,0 0 0 15,0 0 0-15,0 0 0 16,0 0 0-16,0 0 0 15,0 0 0-15,0 0 0 16,0 0 0-16,0 0 0 16,0 0 0-16,0 0 0 15,0 0 0-15,0 0 0 16,0 0-3-16,0 0 3 0,0 0 0 16,0 0-6-16,0-4 4 15,0 0-32-15,0 0-31 16,0-8-232-16,-9 2-518 15,-5 0-945-15</inkml:trace>
  <inkml:trace contextRef="#ctx0" brushRef="#br0" timeOffset="135477.37">28434 13032 995 0,'0'0'884'0,"0"0"-493"16,0 0 174-16,0 0-234 16,0 0-96-16,0 0-69 15,0 0-19-15,-22-20-76 16,22 20 4-16,0 6 3 15,0 10-27-15,0 2 16 0,0 2-27 16,0 0-40-16,0 4 0 16,0 0 0-16,7 0 0 15,4 1 0-15,-1 0 0 16,6 0 0-16,-1-3 0 16,6 0 0-16,1-2 0 15,1-4 0-15,-1-2 0 16,-2 0 0-16,3-4 0 15,-6-2 0-15,1 0 0 16,-5-2 0-16,1 0 0 16,-1 0 0-16,1-2 0 15,-1 0 0-15,0 0 0 16,1-2 0-16,1 0 0 0,-1 0 0 16,1-2 0-1,-1 2 0-15,-1-2 0 0,0 0 0 16,-2 0 0-16,0 0 0 15,-1 0 0-15,0-8 0 16,3-4 0-16,1-2 0 16,-1-4 0-16,1-7 0 15,-1 0 0-15,1-8 0 16,-3 0 0-16,0-3 0 16,-2-3 0-16,-2-1 0 0,-5 2 0 15,-2 0 0 1,0 4 0-16,0 0 0 0,-4 2 0 15,-10 2 0 1,-4-1 0-16,-2 4 0 0,-3 0 0 16,0 1 0-16,0 4 0 15,1 0 0-15,1 4 0 16,2 2 0-16,-2 2 0 16,2 6 0-16,-4 2 0 15,1 4 0-15,-3 2 0 16,0 0 0-16,-3 18 0 0,-3 10 0 15,2 10 0 1,2 8 0-16,3 8 0 0,8 7 0 16,5 1 0-16,4 2 0 15,5-2 0-15,2 0 0 16,0 1 0-16,2-1 0 16,9-4 0-16,5-2 0 15,1-2 0-15,4-8 0 16,4-4 0-16,4-6 0 15,2-4 0-15,4-6 0 16,5-3 0-16,7-10 0 16,2-4 0-16,4-7 0 15,3-2 0-15,-2 0 0 16,-3-15 0-16,-6-4 0 16,-10-5 0-16,-8-1 0 0,-10-1 0 15,-3 1 0-15,-7-2 0 16,-3-11-167-16,-2 8-460 15,0 2-963-15</inkml:trace>
  <inkml:trace contextRef="#ctx0" brushRef="#br0" timeOffset="136085.31">29183 13654 401 0,'0'0'1621'16,"0"0"-1274"-16,0 0 232 15,0 0-205-15,0 0-142 16,0 0-79-16,67-113-31 16,-38 93-31-1,0 6-50-15,-5 4-10 16,-4 8-13-16,-9 2-16 15,-8 2 16-15,-3 20-18 16,0 8 9-16,-14 4-9 16,-9 5-5-16,4 1 4 15,-1-2-1-15,5-4 2 16,9-6 7-16,6-6-6 0,2-6-1 16,25-4 2-16,7-4-2 15,6-2-1-15,-2 0 0 16,-5 0-6-16,-4 2 6 15,-8 4-11-15,-10 6 12 16,-11 2 0-16,0 6-12 16,-21-4 12-16,-12 5 1 15,-9-4 17-15,-5 4 5 16,0-9-7-16,4-2-5 0,6-2-11 16,8-8-3-16,9-6-63 15,20-18-138-15,0-17-433 16,5-5-786-16</inkml:trace>
  <inkml:trace contextRef="#ctx0" brushRef="#br0" timeOffset="136337.43">29961 13459 1774 0,'0'0'982'0,"0"0"-635"15,0 0 226-15,0 0-331 16,0 0-119-16,0 0-68 16,0 0-55-16,-56 82 0 15,33-44 0-15,2 5 0 16,2-6 0-16,6-2 0 16,8-7 0-1,5-10-74-15,7-10-426 0,11-8-505 0</inkml:trace>
  <inkml:trace contextRef="#ctx0" brushRef="#br0" timeOffset="136778.69">30137 13258 1940 0,'0'0'396'0,"0"0"128"15,0 0-204 1,0 0-134-16,0 0-105 0,0 0 9 16,0 0-36-16,96-96-30 15,-75 76 6 1,2-4-23-16,-5-2 10 0,-5-2-17 16,-5-2 6-16,-5 0 0 15,-3 2 0-15,0 0 16 16,-9 2 23-16,-10 8-13 15,-6 5 19 1,-4 12-5-16,-2 1-14 0,-1 10 22 16,3 20-20-16,5 10 11 0,5 10 3 15,11 6-48-15,6 4 0 16,2 0 0-16,10-5 0 16,17-5 0-16,9-10 0 15,5-8 0 1,3-12 0-16,3-8 0 0,-3-12-29 15,1 0-82-15,-1-20-115 16,-10-8-299-16,-12 0-634 0</inkml:trace>
  <inkml:trace contextRef="#ctx0" brushRef="#br0" timeOffset="137080.17">30671 13243 1807 0,'0'0'799'0,"0"0"-229"16,0 0-61-16,0 0-311 15,0 0-87-15,0 0-56 16,0 0-8-16,-8 80-47 16,2-36 0-16,-2 2 0 0,-3-2 0 15,2-8 0 1,2-6 0-16,5-7-15 0,2-10-17 15,0-7-1-15,0-2-10 16,18-4 43-16,9 0-9 16,8 0 1-16,7 0-4 15,5 0-100-15,-2-5-125 16,-6 0-64-16,-4-1-268 16,-16 0-93-16,-9 0-241 0</inkml:trace>
  <inkml:trace contextRef="#ctx0" brushRef="#br0" timeOffset="137268.1">30925 13425 1011 0,'0'0'835'0,"0"0"-294"16,0 0 83-16,0 0-262 15,0 0-35-15,0 0-107 16,0 0-94-16,-19-46-76 16,11 76-50-16,4 12 0 15,-1 10 0-15,3 2 0 16,0 0 0-16,2-1 0 15,0-8 0-15,0-4 0 16,0-7 0-16,0-12-231 16,4-8-551-16,1-10-771 0</inkml:trace>
  <inkml:trace contextRef="#ctx0" brushRef="#br0" timeOffset="137472.72">31351 13247 1423 0,'0'0'1060'16,"0"0"-561"-16,0 0-47 15,0 0-174-15,0 0-101 16,0 0-77-16,-27 136-71 16,14-94-25-16,1-4-4 15,1-8-130-15,5-14-338 0,-2-8-341 16,8-8-865-16</inkml:trace>
  <inkml:trace contextRef="#ctx0" brushRef="#br0" timeOffset="137843.81">31540 12966 1876 0,'0'0'569'0,"0"0"-259"15,0 0 12 1,0 0-139-16,0 0-90 0,116-52-14 16,-83 32-23-16,-6-2-31 15,-4-4 7-15,-8-2-22 16,-9-3 4-16,-6 1 22 16,0 2 9-16,-13 4 28 15,-13 8-5-15,-10 12-19 16,-2 4-5-16,-2 12-23 0,2 24 30 15,7 12 12-15,4 12-15 16,12 8-19-16,10 3-29 16,5-1 0-16,0-4 0 15,22-8 0-15,9-10 0 16,8-12 0-16,3-11-65 16,6-15-91-1,16-10-211-15,-12-13-369 16,-9-10-126-16</inkml:trace>
  <inkml:trace contextRef="#ctx0" brushRef="#br0" timeOffset="138142.64">31966 13100 2104 0,'0'0'545'16,"0"0"-62"-16,0 0-122 16,0 0-104-16,0 0-130 15,0 0-43-15,0 0-22 16,-83 72-46-16,83-41-4 15,18 0-12-15,5 1-10 16,-2-1 9-16,2-1-14 16,-3 0-2-16,0-4 11 15,-4-2-13-15,-6 0 10 16,2-4 7-16,-3 0-4 16,-5-4 6-16,-2-4 6 15,-2-2-4-15,0-4 10 16,-10-2-11-16,-17-2 8 0,-4 0-9 15,-3-2-16-15,-7 0-139 16,10-10-369-16,12-6-586 0</inkml:trace>
  <inkml:trace contextRef="#ctx0" brushRef="#br0" timeOffset="138299.23">32028 13130 1005 0,'0'0'1352'15,"0"0"-841"-15,0 0 36 16,0 0-247-16,0 0-148 0,118-86-74 16,-76 80-47-16,1 2-31 15,6 0-34-15,-14 2-260 16,-8 2-707-16</inkml:trace>
  <inkml:trace contextRef="#ctx0" brushRef="#br0" timeOffset="138913.04">32541 13184 1287 0,'0'0'513'16,"0"0"-195"-1,0 0 284-15,0 0-145 0,0 0-182 16,0 0-60-16,0 0-52 15,19-20-35-15,-19 40-74 16,0 12 30-16,-4 10-84 0,2 9 0 16,2 5 0-1,-2 2 0-15,-17 26-42 0,0-16-258 16,-6-7-927-16</inkml:trace>
  <inkml:trace contextRef="#ctx0" brushRef="#br0" timeOffset="139574.31">31812 14726 1704 0,'0'0'395'16,"0"0"-67"-16,0 0 161 15,0 0-268-15,0 0-44 16,0 0 7-16,40-110-20 16,-40 90-44-16,0 4-11 15,0 2-53-15,-2 2-16 16,-5 6 28-16,1 0-27 0,-4 4-41 15,-1 2 0-15,-2 0 0 16,-1 0 0-16,1 4 0 16,2 10 0-16,2 2 0 15,7-2 0-15,2 2 0 16,0 0 0-16,0-2 0 16,8-2 0-1,9-2 0-15,3-4 0 16,2-6 0-16,0 0 0 0,3 0 0 15,0-16 0-15,-6-4 0 16,-1-4 0-16,-3-4 0 16,-3-2 0-16,-3-2 0 0,-9-4 0 15,0-4 0 1,0 4 0-16,0 1 0 0,-21 11 0 16,0 10 0-16,-10 10 0 15,-6 4 0-15,-3 18 0 16,-2 18 0-16,5 10 0 15,8 11 0-15,8 3 0 16,15 0 0-16,6 0 0 16,4-6 0-1,23-7 0-15,8-7 0 0,12-11 0 16,4-8 0-16,5-11 0 0,0-6 0 16,-3-4-57-16,3-4-123 15,-13-14-374-15,-12 4-464 0</inkml:trace>
  <inkml:trace contextRef="#ctx0" brushRef="#br0" timeOffset="140071.43">32502 14632 1482 0,'0'0'609'0,"0"0"-295"16,0 0 206-16,0 0-264 15,0 0-64-15,-31-104-66 16,7 104-17-16,-5 0-23 16,2 24-5-1,1 4-2-15,3 6-26 0,8 2-14 16,5 0-20-16,10-2-2 31,0-2-8-31,14-4-8 0,11-1 18 16,6-5-18-16,2 0 0 15,3 0-1-15,2-2-12 0,-1 2-5 16,-6 2-2-16,-8 0-7 16,-7-2 5-16,-12 0-15 15,-4-4 9-15,0 0 12 16,-11-4-4-16,-18-2 13 16,-9-6 6-16,-6-4 0 15,-6-2 6-15,-1 0 2 16,7-2 23-16,8-12 20 15,11 0-13-15,15-8 11 16,10 0-5-16,0-4-22 0,29-2-5 16,13-2-17-1,5-2 0-15,10-4-26 16,1-4-41-16,-4 1-34 0,-10 6-58 16,-17-2-12-1,-18 7 5-15,-25-2-119 0,-21 6-429 16,-5 4-43-16</inkml:trace>
  <inkml:trace contextRef="#ctx0" brushRef="#br0" timeOffset="140669.44">32752 14167 848 0,'0'0'959'0,"0"0"-706"16,0 0 258-16,16-115-141 16,-3 92-78-16,3 6-55 15,2 7-59-15,1 5-64 16,4 5-66-16,-3 0-34 16,0 19 11-16,-2 12-25 15,-5 6 0-15,-3 12 3 16,-8 7 4-16,-2 2-7 0,0 4 0 15,-19-3-2 1,-1-5-5 0,1-4 7-16,3-10 0 0,11-4-1 0,5-8 1 15,16-8-14-15,20-2-17 16,8-8-80-16,3-2-18 16,-3-6-2-16,-8 0 34 15,-11 2 69-15,-17 2 8 0,-8 4 20 16,-8 6 36-1,-24 8 30-15,-5 6 43 0,-1 1-10 16,5 2-25-16,10 6-23 31,17 2-38-31,6 2 7 0,10-3-20 0,26 0-5 16,6-4 5-16,3-4-42 16,-5-4-1-16,-9-2 16 15,-15 0-2-15,-14-4 28 16,-2 2 0-16,-27-2 1 15,-10-1 29 1,-8-6 15-16,-6 2 4 0,8-7 2 16,8-2-49-16,8-4-2 15,25-4-169-15,2 0-396 16,2-8-674-16</inkml:trace>
  <inkml:trace contextRef="#ctx0" brushRef="#br0" timeOffset="140842.44">33472 15308 2181 0,'0'0'717'16,"0"0"-480"-16,0 0 67 15,0 0-304-15,0 0-383 16,0 0-1622-16</inkml:trace>
  <inkml:trace contextRef="#ctx0" brushRef="#br0" timeOffset="151346.54">3382 15366 1395 0,'0'0'1806'15,"0"0"-1556"-15,0 0-135 16,0 0 103-16,-18 154-50 16,18-45-104-16,0 29-29 15,4-10-25-15,-4-25 11 16,0-31-7-16,0-18-14 16,-4-2 0-16,-9-2 0 15,-1-6-39-15,3-44-140 0,5-22-314 16,1-22-558-16</inkml:trace>
  <inkml:trace contextRef="#ctx0" brushRef="#br0" timeOffset="151550.53">3295 15488 1923 0,'0'0'1088'16,"0"0"-790"-16,0 0 49 15,0 0-83-15,0 0-156 16,0 0-69-16,0 0-10 15,102-40-29-15,-28 18 0 16,8-4 0-16,5 0-27 16,-6 0-66-16,-19 10-86 0,-22 12-127 15,-28 4-32-15,-16 16-40 16,-84 50 41-16,-1 0-299 16,0-4-269-16</inkml:trace>
  <inkml:trace contextRef="#ctx0" brushRef="#br0" timeOffset="151707.22">3282 15891 1096 0,'0'0'498'16,"0"0"-209"-16,0 0 106 16,0 0-31-16,0 0-39 15,0 0-111-15,156 22-83 16,-103-40-78-16,2-8-53 0,1 4 0 16,-6 8-164-1,-17 14-346-15,-11 0-210 0,-20 2-187 0</inkml:trace>
  <inkml:trace contextRef="#ctx0" brushRef="#br0" timeOffset="151840.26">3357 16174 1375 0,'0'0'545'0,"0"0"-60"15,0 0-110-15,0 0-83 16,-47 102-114-16,65-98-40 16,18-4-14-16,15-4-56 15,12-22-68-15,12-2-17 0,43-12-185 16,-18 8-318-16,-11 6-439 0</inkml:trace>
  <inkml:trace contextRef="#ctx0" brushRef="#br0" timeOffset="152312.01">4502 16008 1350 0,'0'0'494'0,"0"0"-97"0,0 0 146 0,-4-125-262 16,-16 99-29 0,-12 6-56-16,-5 12-39 0,-10 8-22 15,-4 6-43 1,-1 32-19-16,2 12-22 0,7 17-33 31,7 1 5-31,16 6-16 16,13-10-6-16,7-12 10 15,25-16-11-15,22-22 1 16,10-14-1-16,9-28-14 16,-4-24 14-16,-9-16-1 15,-12-8 1-15,-20-8 10 16,-13-9 9-16,-8-1-19 16,-10 0 0-16,-17 5 0 0,-6 13 0 15,4 18 0-15,5 22 0 16,6 26 0-16,7 10 0 15,4 44 0-15,7 51 0 16,0 35 0-16,0 12 0 16,9-17 0-16,6-31 0 15,4-36 0-15,0-10 0 16,10 2 0-16,23 0-120 16,-8-10-574-16,-3-18-625 0</inkml:trace>
  <inkml:trace contextRef="#ctx0" brushRef="#br0" timeOffset="152911.87">4703 16092 2150 0,'0'0'603'16,"0"0"-148"-16,0 0-133 16,0 0-136-16,0 0-95 15,0 0-43-15,0 0-16 16,107-98-26-16,-74 76 1 15,-2-5-7-15,-4-3-10 16,-4 2-1-16,-13-4-8 16,-5 2 12-16,-5 2 7 15,-5 2 0-15,-19 12 2 0,-2 6-1 16,-8 8-1-16,-2 10 20 16,3 28-11-16,2 12 3 15,9 16 24-15,12 1-5 16,10 5 2-16,0-10-12 15,32-4-6-15,13-18 6 16,13-12-10-16,8-20-5 16,5-8 5-16,6-22-10 15,-4-22-2-15,-7-10-5 16,-5-12-3-16,-14-2 9 0,-12-7 0 16,-13 3 7-16,-10 2-6 15,-12 10 0-15,0 16 19 16,-2 18-20-16,-17 16 0 15,-3 10 0-15,-4 8 0 16,1 26 0-16,0 10 0 16,9 8 0-16,10 2 0 15,6-4 0-15,10-2 0 16,25-3 0-16,13-13 0 16,11-6 0-16,3-8 0 15,-4-4-26-15,-11-2-5 0,-13 2 1 16,-19 0 16-16,-13 8 14 15,-2 0 6-15,-25 4 20 16,-10-2-8-16,-5 2-11 16,6-4-7-16,8-8-108 15,7-6-443-15,15-8-702 0</inkml:trace>
  <inkml:trace contextRef="#ctx0" brushRef="#br0" timeOffset="154165.64">4986 15927 449 0,'0'0'241'15,"0"0"-63"-15,0 0-70 0,0 0-108 16,0 0-400-16</inkml:trace>
  <inkml:trace contextRef="#ctx0" brushRef="#br0" timeOffset="155773.91">4986 15927 188 0,'112'-62'327'16,"-112"62"-168"-16,0 0-80 15,-3 0-30-15,3 0 3 16,-3 0 80-1,-1 0 104-15,0 0 44 0,-3 0 12 16,3 0 59-16,2 0-63 16,0 0-17-16,0 0-59 15,2 0-70-15,0 0-39 0,0 0-14 16,0-4-16-16,0 4-18 16,0 0-14-1,0 0 4-15,0 0-14 0,0 0-5 16,-4 0 2-16,4 0-8 15,0 0-2-15,0 0-6 16,0-2-11-16,-2-2 17 16,0 0-17-16,-2-4 1 15,0 0 2 1,-3-2 2-16,-3 0-4 0,4-4-1 16,-5 2 0-16,3-6 11 0,-6 6-12 15,1 2 12 1,-3 0 6-16,1 6 0 0,-6 4 7 15,1 0 5-15,-2 6-10 16,-5 20-5-16,0 8-14 16,-2 8 7-1,3 10 2-15,3 3 4 0,6-1-4 16,8 4-2-16,4-10-8 16,5-2 8-16,0-10-8 15,5-10-1-15,12-10 1 16,4-10 0-16,3-6 1 15,2 0 8-15,1-22-8 16,0-6 16-16,0-6-17 0,-2-6 6 16,-1-2 9-16,-2-2 9 15,0 0-2-15,-3-2-2 16,-2 7 10-16,-3 7 10 16,-5 6-8-16,-3 8 4 15,-4 8-36-15,0 2 0 31,0 4 0-31,-2 4 0 0,0-2 0 0,4 2 0 16,-4 0 0-16,0 0 0 16,0 0 0-16,0 0 0 0,0 0 0 15,0 0 0 1,0 0 0-16,0 0 0 0,0 0 0 16,0 0 0-1,0 0 0-15,4 0 0 0,0 2 0 16,3 10 0-16,-1 2 0 15,6 16 0-15,-1 11 0 32,2 13 0-32,1 14 0 15,-1 8 0-15,3 22 0 16,1 22 0-16,-1-9 0 16,-3-13 0-16,-1-12 0 15,-4-16 0-15,1 7 0 16,1-1 0-16,-6-10 0 0,0-16 0 15,-4-14 0-15,0-14 0 16,0-10 0-16,0-12 0 16,-12 0 0-16,-3-22 0 15,-5-22 0-15,0-18 0 16,-2-28 0-16,6-39 0 16,16-27 0-16,0-5 0 15,20 27 0-15,9 40 0 16,0 42 0-16,2 12 0 15,7 2 0-15,7 3 0 0,6-1 0 16,-2 14 0-16,-2 4 0 16,-7 8 0-16,-2 6 0 15,-5-4 0-15,-6 0 0 16,-2 2 0-16,-8-2 0 16,-5-2 0-16,-6-4 0 15,-6 2 0-15,0-6 0 16,-6 0 0-16,-17 0 0 15,-8 2 0-15,-4 6 0 0,-4 10 0 16,-1 0 0 0,5 0 0-16,6 22 0 0,4 8 0 15,10 8 0-15,8 6 0 16,7 4 0-16,0 2 0 16,9-1 0-16,16-5 0 15,6-8 0-15,7-8 0 16,4-10 0-16,5-6 0 15,3-12 0-15,4 0 0 16,2-26 0-16,0-6 0 16,-2-12 0-16,-8-10 0 15,-4-9 0-15,-11-9 0 16,-11-4 0-16,-13 0 0 0,-7 10 0 16,0 13 0-16,-13 17 0 15,-10 17 0-15,-1 16 0 16,-5 3 0-16,5 31 0 15,1 13 0-15,7 10 0 16,10 4 0-16,6 0 0 16,9-4 0-16,25-10 0 15,14-13 0-15,15-8 0 16,11-6 0-16,1-3 0 16,0-5 0-16,-7 0 0 15,-17 5 0-15,-22 4 0 16,-25 8 0-16,-6 6 0 0,-38 8 0 15,-14 0 0-15,2 0 0 16,2-4 0-16,12-10 0 16,32-12 0-16,6-6-120 15,2-8-810-15</inkml:trace>
  <inkml:trace contextRef="#ctx0" brushRef="#br0" timeOffset="156066.31">7165 15356 2410 0,'0'0'644'15,"0"0"-324"-15,0 0 37 16,0 0-138-16,0 0-115 0,-70 178-62 15,80-17-42-15,26 21 0 16,10 3 0-16,5-21 0 16,-6-25 0-16,-7-27 0 15,-9-24 0-15,-9-30 0 16,-6-12-3-16,-4-10-132 16,-1-1-190-16,-9-30-304 15,-6-5-204-15,-17-14-397 0</inkml:trace>
  <inkml:trace contextRef="#ctx0" brushRef="#br0" timeOffset="157640.87">7167 16008 1083 0,'0'0'682'16,"-11"-157"-89"-16,11 113-26 15,11 8-236-15,16 0-102 16,9 6-80-16,4 16-55 16,-1 14-29-16,2 0-25 15,-10 22-28-15,-9 8-6 16,-12 10-6-16,-10 6-15 15,-10 4-22-15,-23 2-29 16,-7-6 13-16,0-1 34 16,5-15 11-16,8-8 8 0,13-12 21 15,14-10 13-15,0 0 17 16,33-18-24-16,16-14-10 16,12-12-7-16,5-6-10 15,-1-3-24-15,-7 1-9 16,-16 2 3-1,-13 8 21-15,-19 8 3 0,-10 10 6 16,-12 8 39-16,-24 12-12 16,-4 4 5-16,1 0 7 15,4 20-3-15,16 4 3 16,12 2-17-16,7-4-21 16,24-2 8-16,19-4 1 15,10-6-1-15,5-6-9 0,0 0-12 16,-9-4 3-16,-13 4-5 15,-11 10 1-15,-15 4 13 16,-10 8 6-16,0 6 9 16,0 4 1-16,0-1-2 15,0-3-6-15,9-10-8 16,24-8-1 0,17-10 0-16,14-4-26 0,7-18-4 15,1-12-23-15,-5-11 15 0,-13-3 27 16,-21-2 1-16,-16-2 11 15,-15 2 24-15,-2 6 11 16,-13 6 2-16,-13 16 19 16,-3 18-14-16,0 2 6 15,4 36-24-15,10 14-14 16,10 8 1-16,5 5-11 16,27-10 0-16,20-6 0 15,13-19 0-15,9-20 0 16,5-10 0-16,-5-14-15 15,-9-22-3-15,-16-8 2 16,-15-9 16-16,-15-1 0 0,-14-4 1 16,0 4 12-16,-23 4-1 15,-6 12 11 1,0 15-23-16,0 18 0 0,4 5 0 16,8 22 0-16,11 18 0 15,6 2 0-15,21 6 0 16,24-8 0-1,14 0 0-15,7-10 0 0,-1-6-57 16,-12-2-74-16,-17-4-10 0,-23 4 62 16,-13 5 79-16,-33 5 1 15,-23 2 58-15,-9 2 35 16,7-4 11-16,16-10-30 16,20-8-28-16,22-10-32 15,18-4-14-15,33-14 2 16,20-16-3-16,12-10-13 15,3-6-1-15,-5-11-32 16,-12 3 1-16,-16 0 43 16,-21 2-4-16,-20 6 6 15,-12 2 28-15,0 4 14 16,-21 12-6 0,-8 6-8-16,-2 18-28 0,2 4 0 0,2 22 0 15,6 24 0-15,13 14 0 16,8 12 0-16,2 0 0 15,27-9 0-15,15-13 0 16,10-16 0-16,6-24-3 16,2-10-46-1,1-18 1-15,-5-26 4 0,-11-6 38 16,-9-5 6-16,-11-1 0 16,-10 6 1-16,-8 2 20 15,-2 12 5-15,-3 16 11 0,-2 18-7 16,3 4-10-16,1 34-5 15,2 14-15-15,2 12 0 16,1-4 0-16,7-8 0 16,0-10-9-16,6-13-63 15,1-19 1-15,0-8 13 16,0-12 34-16,-2-20 23 16,2-13 1-16,2-3 2 15,0-2 7-15,2 4-2 16,0 8 17-1,0 16-1-15,-2 18-1 0,-8 4 10 16,-3 34-1-16,-3 10 4 31,-1 2-25-31,3 2-10 0,7-12-17 16,8-9-58-16,7-13-84 16,5-14-12-16,3-18 3 15,-1-19 80-15,-3-17 61 16,-10-8 27-16,-7-4 13 15,-8-10 71-15,-9-4 29 16,-7-5 16-16,0 3-5 16,-7 6 5-16,-11 14 24 15,1 19-153-15,-2 28 0 16,6 15 0-16,7 33 0 16,3 48 0-16,3 35 0 0,9 29 0 15,9-11 0 1,2-26 0-16,-5-42 0 0,1-25 0 15,7-4 0-15,4-2 0 16,8-13-54-16,23-22-234 16,-11-22-294-16,-8-13-463 0</inkml:trace>
  <inkml:trace contextRef="#ctx0" brushRef="#br0" timeOffset="157766.26">10006 15534 2395 0,'0'0'797'16,"0"0"-462"0,0 0-65-16,0 0-123 0,174 13-147 15,-74-35-115-15,-4-5-1137 0</inkml:trace>
  <inkml:trace contextRef="#ctx0" brushRef="#br0" timeOffset="158369.72">11458 15468 2602 0,'0'0'822'0,"0"0"-506"15,0 0-83-15,0 0-110 16,0 0-123 0,0 0 0-16,-2 151 0 0,2-101 0 15,9 2 0-15,3-2 0 16,3-10-11-16,7-14-92 0,3-8 11 15,4-18 22 1,2 0 50-16,0-30 20 0,3-12 14 16,-3-6 40-16,0-10 36 15,0 0-18 1,-2 1-6-16,-2 15-66 0,-5 20 0 16,-2 18 0-16,-2 4 0 15,-5 36 0-15,0 17 0 16,-3 5 0-16,-2 2 0 15,1-4 0-15,-2-14-75 16,2-16-27 0,0-14 21-16,2-12 52 0,5-16 29 15,2-20 12-15,3-10 42 0,6-2 23 16,5-2-16-16,1 10-5 16,0 18-29-16,3 9-27 15,0 13 0 1,-5 13 0-16,1 19 0 0,-7 8 0 15,-2 4 0-15,-3-2-23 16,-5-2-298-16,-3-10-477 16,-10-12-560-16</inkml:trace>
  <inkml:trace contextRef="#ctx0" brushRef="#br0" timeOffset="158543.7">11668 14897 2772 0,'0'0'706'16,"0"0"-575"-16,0 0-67 16,0 0-64-16,183 2-198 15,-92 18-1155-15</inkml:trace>
  <inkml:trace contextRef="#ctx0" brushRef="#br0" timeOffset="158906.5">12655 15003 2515 0,'0'0'685'16,"129"-18"-325"-16,-4-10-162 15,33-6-104-15,-11-2-34 16,-33 6-60-16,-47 10-52 16,-40 8-70-16,-14-1-97 15,-11 8-116-15,-2-4-246 16,-24 9-29-16,-15 0 367 15,0 9 201-15,5 9 42 0,9-2 191 32,10 2 125-32,6-2 22 15,7 2 122-15,2 0-183 16,0 2 14-16,0 6-45 16,0 6-54-16,0 4-115 15,0 8-77-15,4 6 0 16,-2 8 0-16,6 9 0 15,-4 5 0-15,2 2 0 16,3 8 0-16,-2-2 0 16,-2-7-51-16,1 15-257 15,-4-26-332-15,3-16-464 0</inkml:trace>
  <inkml:trace contextRef="#ctx0" brushRef="#br0" timeOffset="159110.84">13626 15607 2503 0,'0'0'649'16,"0"0"-58"-16,0 0-238 15,0 0-353-15,0 0 0 16,0 0 0-16,0 0 0 0,31 142 0 16,-26-94 0-16,-2-4 0 15,-3-2 0-15,0 2-66 16,0-12-540-16,0-10-702 0</inkml:trace>
  <inkml:trace contextRef="#ctx0" brushRef="#br0" timeOffset="160338.94">15520 14423 2405 0,'0'0'722'0,"0"0"-233"0,0 0-171 16,0 0-156-16,-22 129-162 16,53 9 0-16,7 19 0 15,2-1 0-15,-8-32 0 16,-13-39 0-16,-5-27 0 15,-6-12 0-15,-1-2 0 16,0-8 0-16,0-8 0 16,-7-20 0-16,0-8 0 15,0-28 0-15,-9-14 0 16,-5-4 0-16,4-2 0 16,7 7 0-16,3 18 0 15,18 9 0-15,27 14 0 16,13 1 0-16,11 30 0 0,2 9 0 15,-7 8 0-15,-17 8 0 16,-20 0 0 0,-27-2-75-16,-16-1-15 0,-42-7 39 15,-17-10 32-15,-8-10 19 16,2-16 9-16,19-10 48 16,22 0 30-1,30-18-5-15,10-13-82 16,44-6 0-16,28-8 0 15,16 1 0-15,11-2 0 16,-4 6 0-16,-11 10 0 0,-18 4 0 16,-22 16 0-16,-24 10 0 15,-15 0 0-15,-5 12 0 16,-12 20 0-16,-5 6 0 16,1 6 0-16,7-2 0 15,9-4 0-15,0-7 0 16,16-13 0-16,15-14 0 15,5-4 0-15,3-18 0 16,-1-18 0-16,-2-9 0 0,-5 1 0 16,-6-6 0-1,-5 10 0-15,-7 10 0 0,-1 16 0 16,-4 14 0-16,1 0 0 16,5 18 0-16,1 14 0 15,7 2 0-15,10 2 0 16,3-14 0-16,7-8 0 15,3-10 0-15,-1-4-9 16,-3-22-6-16,-10-16 15 16,-9-8 1-16,-8-8-1 15,-10-12 23-15,-4-7-23 0,0-7 0 16,0-6 0 0,-6 4 0-16,-3 14 0 0,4 22 0 15,3 34 0-15,2 24 0 16,7 74 0-16,19 48 0 15,3 21 0-15,0-3 0 16,-7-34 0-16,-11-44 0 16,-3-28 0-16,-2-14 0 15,-1-3 0-15,-3-11 0 16,2-8 0-16,-2-10 0 0,5-28 0 16,4-20 0-1,12-15 0-15,15-11 0 0,47-30 0 16,-8 18-53-16,-4 20-1013 0</inkml:trace>
  <inkml:trace contextRef="#ctx0" brushRef="#br0" timeOffset="161240.47">17704 15494 2250 0,'0'0'859'0,"0"0"-296"0,29-128-303 16,4 78-96-16,7 6-164 16,0 16 0-16,-2 16 0 15,-6 12 0-15,-11 22 0 16,-7 26 0-16,-10 18 0 16,-4 10 0-16,0 6 0 15,0-3 0-15,0-11 0 16,0-22 0-16,0-20 0 0,7-22 0 15,9-8 0 1,3-32 0-16,4-14 0 16,2-12 0-16,-1-5 0 0,1 9 0 31,-1 8 0-31,-4 14 0 0,1 20 0 0,-6 16 0 16,-1 14 0-16,-6 28 0 15,1 12 0-15,2 4 0 16,5 1 0-16,4-13 0 15,7-12 0 1,6-12 0-16,1-22 0 0,-1 0 0 16,-2-16 0-16,-6-16 0 15,-8-8 0-15,-1-9 0 0,-1-1 0 16,1 2 0-16,0 8 0 16,0 12 0-16,-3 18 0 15,-5 10 0-15,2 14 0 16,-2 18 0-16,5 12 0 15,6 2 0-15,3-2 0 16,7-8 0-16,5-5 0 16,1-17 0-16,-4-10 0 15,-8-4 0-15,-10-6 0 16,-13-20 0-16,0-6 0 16,-29-3 0-16,-13-1 0 0,-10 2 0 15,4 6 0 1,0 0 0-16,15 8 0 0,17 2 0 15,16 4 0 1,16-4 0-16,34-4 0 0,16-6-50 16,10-8-125-16,0-7-71 15,-14-7 19-15,-18-4 105 16,-21-2 122-16,-23-2 13 16,-7 6 174-16,-27 8 46 0,-4 10-32 15,3 20-15-15,10 14-186 31,14 10 0-31,11 56 0 16,25 40 0-16,28 37 0 16,5 9 0-16,-7-22 0 15,-17-41 0-15,-18-35 0 16,-10-14 0-16,-6-4 0 16,0-8 0-16,0-6 0 15,-16-18 0-15,1-4 0 16,7-14 0-16,8-22 0 15,33-40 0-15,13 9-284 0,10 1-947 16</inkml:trace>
  <inkml:trace contextRef="#ctx0" brushRef="#br0" timeOffset="161741.67">19638 15288 2234 0,'0'0'951'16,"0"0"-334"-16,0 0-323 15,0 0-294-15,0 0 0 16,0 0 0-16,0 0 0 16,109 138 0-16,-85-88 0 15,-5 3 0-15,-11-2 0 0,-3-6 0 16,-5-11 0-16,0-12-18 16,0-12-27-16,4-10 15 15,14-6 30-15,11-24 25 16,9-10 43-16,6-14-68 15,5-9 0-15,5 1 0 16,-5 4 0-16,-4 12 0 16,-10 18 0-16,-8 18 0 15,-5 10 0-15,-6 22 0 0,-6 14 0 16,0 12 0-16,-6 2 0 16,1-2 0-16,-3-8 0 15,0-12 0-15,-2-10 0 16,0-14 0-16,4-4 0 15,5-9 0-15,7-26 0 16,11-5 0-16,11-6 0 16,7-6 0-16,7 8 0 15,2 6 0-15,0 16 0 16,-6 14 0-16,-7 8 0 16,-8 12 0-16,-11 20 0 15,-6 4 0-15,-7-2 0 0,-7 0 0 16,-2-4 0-1,-9-12-293-15,-13-8-455 0,-5-10-384 0</inkml:trace>
  <inkml:trace contextRef="#ctx0" brushRef="#br0" timeOffset="161872.34">19871 14837 2567 0,'0'0'758'0,"0"0"-426"16,0 0-116-16,0 0-216 0,0 0-24 31,0 0-823-31</inkml:trace>
  <inkml:trace contextRef="#ctx0" brushRef="#br0" timeOffset="162377.5">21585 14825 1487 0,'0'0'1283'0,"0"0"-717"15,0 0-318-15,0 0-1 16,0 0-71-16,123 9-87 16,-3-24-89-16,-2-6 0 15,-11 2 0-15,-27 6 0 16,-31 4 0-16,-10 4-20 0,-16 5-31 16,-23 0-40-1,-11 0-5-15,-30 6-66 0,-15 8 46 16,0-2 22-16,6 1 80 15,15-3 14-15,10-6 89 16,14-3 88-16,11-1 9 16,0 0 6-16,0 0-192 15,7 0 0-15,5 3 0 16,-6 12 0-16,-2 14 0 16,-4 17 0-16,0 16 0 0,0 28 0 15,0 26 0-15,0 23 0 16,0-11 0-16,0-25 0 15,0-31 0 1,0-22 0-16,7 20-195 0,5-16-568 16,1-6-544-16</inkml:trace>
  <inkml:trace contextRef="#ctx0" brushRef="#br0" timeOffset="162647.09">22225 15544 2051 0,'0'0'856'16,"0"0"-295"-16,24-102-206 0,-6 70-82 15,4 10-273-15,7 12 0 16,3 6 0-16,1 4 0 16,-2 10 0-16,-8 24 0 15,-10 6 0-15,-13 6 0 16,0 11 0-16,-21 1 0 16,-14-4 0-16,-3-10 0 15,3-8 0-15,10-14 0 16,16-18 0-16,9-4 0 0,55-22 0 15,46-26 0 1,8-2 0-16,0 6 0 16,-11 4 0-16,-17 17-74 0,-15 5-734 15,-19 4-1775-15</inkml:trace>
  <inkml:trace contextRef="#ctx0" brushRef="#br0" timeOffset="163167.12">17752 17558 2602 0,'0'0'711'0,"0"0"-454"16,0 0 37-16,139-81-133 16,-83 49-90-16,-3-4-71 15,-8 6-44 1,-18 12-184-16,-17 8-356 0,-10 10-461 0</inkml:trace>
  <inkml:trace contextRef="#ctx0" brushRef="#br0" timeOffset="163313.34">17690 17646 2006 0,'0'0'814'0,"0"0"-462"16,0 0 7-16,0 0-110 16,0 0-99-16,149 28-88 15,-20-68-62-15,23-10-33 16,-27 6-433-16,-34 8-866 0</inkml:trace>
  <inkml:trace contextRef="#ctx0" brushRef="#br0" timeOffset="163845.01">18884 16623 1458 0,'0'0'963'0,"0"0"-396"15,0 0-183 1,0 0 78-16,0 0-274 0,0 0-114 15,-133-80-74-15,86 112 0 16,3 4 0-16,6 4 0 31,13 4 0-31,19-8 0 0,6 1 0 0,17-7 0 16,30-12 0-16,11-4 0 31,9-6 0-31,2-2 0 16,-7-2 0-16,-10 4 0 0,-14 2 0 15,-18 2 0-15,-16 6 0 16,-4 6 0-16,-24 6 0 16,-16 6 0-16,-8 4 0 15,0-4 0-15,5 4 0 16,10-9 0-16,18-3 0 16,11-10 0-16,4-2 0 15,25-6 0-15,16-6 0 16,10 0 0-16,0 0 0 0,-5 2 0 15,-11 6 0-15,-20 12 0 16,-15 16 0-16,-2 8 0 16,-27 14 0-16,-3 6 0 15,6 9 0-15,13-7 0 16,13-8 0-16,10-4 0 16,36-18 0-16,13-12 0 15,13-20 0-15,34-16-57 0,-14-24-491 16,-18-4-632-16</inkml:trace>
  <inkml:trace contextRef="#ctx0" brushRef="#br0" timeOffset="164212.76">19555 17237 2309 0,'0'0'716'16,"0"0"-386"-16,0 0-21 15,0 0-108-15,0 0-106 16,148-72-41-16,-102 45-33 15,-5 0-12-15,-15-5-2 16,-10-3-7-16,-16 3 9 16,0 0-9-16,-29 2 0 15,-13 8 7-15,-12 4-6 16,-8 14 10-16,-5 4 6 16,2 14-17-16,5 24 0 15,13 8 0-15,16 12 0 0,20 0 0 16,11 5 0-16,25-9 0 15,25-6 0-15,19-12 0 16,9-14 0-16,5-14 0 16,-1-8 0-16,-6 0 0 15,-9-18 0 1,-15-8 0-16,-13-4 0 0,-12-16-42 16,-12 10-567-16,-7 6-850 0</inkml:trace>
  <inkml:trace contextRef="#ctx0" brushRef="#br0" timeOffset="164475.62">20322 17155 1618 0,'0'0'774'15,"0"0"-175"1,0 0-112-16,0 0-205 0,0 0-73 0,0 0-82 16,0 0-127-16,-29 76 0 15,13-26 0-15,5 2 0 16,4 6 0-16,7 5 0 16,0-5 0-16,3-4 0 15,12-8 0-15,3-8 0 16,5-10 0-16,-6-6-716 15,-3-18-960-15</inkml:trace>
  <inkml:trace contextRef="#ctx0" brushRef="#br0" timeOffset="164746.01">21057 17285 2911 0,'0'0'656'0,"0"0"-410"15,0 0 37 1,-4 138-283 0,-4-94 0-16,-2 2 0 15,-5-7 0-15,-8-7 0 0,0-6 0 16,3-12 0-1,18-14-264-15,2 0-617 0,2-4-964 0</inkml:trace>
  <inkml:trace contextRef="#ctx0" brushRef="#br0" timeOffset="165064.63">21392 17147 2302 0,'0'0'813'15,"0"0"-355"-15,0 0-178 16,0 0-118-16,113-91-81 0,-68 65-81 16,-10 0 0-16,-8 2 0 15,-10-2 0-15,-15 0 0 16,-2 4 0-16,-8 0 0 16,-23 8 0-16,-7 4 0 15,-7 6 0-15,-1 4 0 16,-2 14 0-16,9 18 0 15,5 16 0-15,9 6 0 16,17 8 0-16,8 5 0 0,0-5 0 16,27-8 0-16,13-10 0 15,11-12 0-15,7-14 0 16,7-10 0-16,-1-8 0 16,-4-16 0-16,5-30-320 15,-19 6-701-15,-15 0-1025 0</inkml:trace>
  <inkml:trace contextRef="#ctx0" brushRef="#br0" timeOffset="165331.62">21870 17133 2045 0,'0'0'737'16,"0"0"-358"-16,0 0 86 16,0 0-251-16,0 0-68 0,0 0-36 15,0 0-110-15,112 4 0 16,-95 15 0-16,-5 8 0 15,-12 9 0-15,0 4 0 16,-23 4 0-16,-6-4 0 16,0 0 0-16,5-8 0 15,11-10 0-15,13-10 0 16,6-6 0-16,36-6 0 16,18-6 0-16,14-12 0 15,6-8 0-15,-6 0 0 0,-3-10 0 16,-19 10-614-16,-21 4-1212 15</inkml:trace>
  <inkml:trace contextRef="#ctx0" brushRef="#br0" timeOffset="165504.6">22523 17267 2225 0,'0'0'881'0,"0"0"-369"15,0 0-158-15,0 0-230 16,0 0-124-16,-63 138 0 15,46-89 0-15,1-4 0 0,-1 0 0 16,3 9 0 0,5-10-62-16,5-12-951 0</inkml:trace>
  <inkml:trace contextRef="#ctx0" brushRef="#br0" timeOffset="165874.94">23127 16910 1523 0,'0'0'1235'0,"0"0"-891"0,0 0-57 16,0 0-36-16,0 0-158 15,0 0-60-15,129-126-17 16,-111 100-8-16,-9-1 4 15,-9 1 15-15,0 7-3 16,-25 6 13-16,-15 9 16 16,-7 4-4-16,-6 18 19 15,2 21-32-15,1 11-36 0,17 12 0 16,14 0 0 0,19 2 0-1,0-6 0-15,37-10 0 0,15-7 0 16,12-15 0-1,7-16 0-15,2-10 0 0,-5 0 0 16,-11-10 0-16,-7-25-47 16,-19 7-525-16,-9 2-754 0</inkml:trace>
  <inkml:trace contextRef="#ctx0" brushRef="#br0" timeOffset="166174.66">23599 17062 2512 0,'0'0'718'0,"0"0"-263"0,0 0-44 16,0 0-411 0,0 0 0-16,0 0 0 0,141-72 0 15,-77 46 0-15,-6 2 0 16,-9 8 0-16,-13 2 0 16,-16 10 0-16,-16 4 0 15,-4 0 0-15,-4 18 0 16,-19 16 0-16,4 2 0 15,-2 8 0-15,8 2 0 16,7 3 0-16,6 5 0 0,0-4 0 16,4 6 0-16,9-6 0 15,-4 0 0-15,-7-6 0 16,-2-4-213-16,-20 0-345 16,-11-9-321-16,-2-7-1169 0</inkml:trace>
  <inkml:trace contextRef="#ctx0" brushRef="#br0" timeOffset="166342.97">23680 17433 1625 0,'0'0'1183'15,"0"0"-583"-15,0 0-139 0,17-100-234 16,14 66-227 0,14 6 0-16,11-2 0 0,13-2 0 15,4 2 0-15,26-16-182 16,-20 10-652-16,-14-3-1203 0</inkml:trace>
  <inkml:trace contextRef="#ctx0" brushRef="#br0" timeOffset="166913.31">24334 16120 2063 0,'0'0'834'15,"0"0"-300"-15,0 0-192 16,0 0-107-16,56-120-147 0,-14 106-88 16,10 14 0-16,-1 0 0 15,-2 9 0-15,-6 30-3 16,-14 11-11-16,-18 12-1 16,-11 10 10-16,-13 3 4 15,-20 7 1-15,-4-6 0 16,8-2 9-16,11-6-7 15,16-10 5-15,4-14-5 16,36-8-1-16,14-9 4 16,3-9-5-16,-2-10 0 0,-13-8 0 15,-17 2 1 1,-17-2 10-16,-6 4-11 0,-15 8 0 16,-16 2 0-16,0 8 0 15,2 10 0-15,10 8 0 16,13 4 0-16,6 6 0 15,9 8 0 1,22 0 0-16,7-1 0 0,-2-7 0 16,-3 0 0-16,-6-6 0 15,-10-4 0-15,-5 0 0 16,-8 0 0-16,-4 0 0 16,0 5 0-16,-16-5 0 15,-3 4 0-15,-6-8 0 0,5 0 0 16,0-4 0-16,4-10 0 15,-1-4 0-15,-1-10 0 16,-5-2 0-16,-1-6 0 16,6-20 0-16,8-10-679 15,10-6-1538-15</inkml:trace>
  <inkml:trace contextRef="#ctx0" brushRef="#br0" timeOffset="167039.6">25967 17572 3311 0,'0'0'676'0,"0"0"-594"15,0 0-82-15,-149-60-962 0</inkml:trace>
  <inkml:trace contextRef="#ctx0" brushRef="#br0" timeOffset="171639.37">10617 17375 1382 0,'0'0'996'0,"0"0"-870"0,0 0-95 0,0 0 12 16,0 0-19-16,0 0-24 16,31 80 0-16,19-108 0 15,0-12 12-15,-8 0 65 16,-15-4 72-16,-16 4 43 16,-11 4 79-16,-14 10-30 31,-28 12-49-31,-11 14-63 15,-5 0-45-15,4 26-35 16,10 14-37-16,15 10-12 16,24 34-121-16,5-12-250 0,0-5-797 15</inkml:trace>
  <inkml:trace contextRef="#ctx0" brushRef="#br0" timeOffset="172040.86">10685 17981 1181 0,'0'0'1306'0,"0"0"-985"0,0 0-67 16,0 0 7-16,0 0-132 15,-122 80-75-15,111-48-27 16,4 4-3 0,4-3 1-16,3-12-7 0,0-2-12 15,19-16 5-15,7-3-10 16,10-10-1-16,-3-20 0 16,-1-6-14-16,-12-4 14 15,-14 4 1-15,-6 0 6 0,-14 14 44 16,-21 14 51-1,-9 8 12-15,-3 18-34 0,5 20-41 16,10 8-17-16,16 8-22 16,16 2-87-16,52 3-198 15,10-17-288-15,3-12-417 0</inkml:trace>
  <inkml:trace contextRef="#ctx0" brushRef="#br0" timeOffset="172340.86">11118 17987 1891 0,'0'0'727'15,"0"0"-263"-15,0 0-135 16,0 0-128 0,0 0-102-16,0 0-54 0,0 0-10 15,-36 128-7-15,45-100-27 16,11-9 11-16,9-12-11 15,0-7 0-15,-2 0 17 16,-3-10-9-16,-10-16 12 16,-10-10 27-16,-4-4 13 15,-11-8-8-15,-18 2-1 16,-4 2-52-16,-4 13 0 0,4 13 0 16,6 18 0-16,14 31-125 31,9 13-525-31,4-2-984 0</inkml:trace>
  <inkml:trace contextRef="#ctx0" brushRef="#br0" timeOffset="173412.05">12094 17798 803 0,'0'0'1250'15,"0"0"-775"-15,0 0-95 16,0 0 103-16,0 0-225 16,-25-106-66-16,25 70-63 15,4 0-3-15,15 0-126 16,4 10 0-16,6 8 0 15,8 9 0-15,3 9 0 16,-1 31 0-16,1 23 0 16,-3 20 0-16,-11 12 0 15,-8 8 0-15,-12 5 0 16,-6-11 0-16,0-8 0 16,0-13 0-16,0-22 0 0,-4-18 0 15,2-22 0-15,0-5 0 16,2-36 0-16,0-14 0 15,0-20 0-15,4-6 0 16,16 0 0-16,7 4 0 16,7 13 0-16,1 25 0 15,3 16 0-15,-3 18 0 16,-4 12 0-16,-6 24 0 16,-4 18 0-16,-11 9 0 15,-1 3 0-15,-7-4 0 16,0-8 0-16,4-10 0 0,0-16 0 15,9-10 0 1,8-18 0-16,6-5 0 0,6-30 0 16,3-15 0-16,0-12 0 15,-4 0 0-15,-7 4 0 16,-10 14 0-16,-5 12 0 16,-6 23 0-16,-6 9 0 15,0 31 0-15,0 19 0 16,0 8 0-16,0 8 0 15,11-4 0-15,9-12 0 16,7-14 0-16,4-14 0 0,5-13 0 16,-1-9 0-16,-1-13 0 15,-5-15 0-15,-7-12 0 16,-7-4 0-16,-8-10 0 16,-7-8 0-16,0-4 0 15,-26 2 0-15,-10 1 0 16,-6 9 0-16,-8 18 0 15,2 16 0-15,3 20 0 16,5 16 0-16,15 26 0 16,25 37 0-16,8-15-209 15,23-6-823-15</inkml:trace>
  <inkml:trace contextRef="#ctx0" brushRef="#br0" timeOffset="173600.52">13629 18045 2299 0,'0'0'1149'0,"0"0"-680"16,0 0-290-16,0 0-179 16,0 0 0-16,0 0 0 15,48-126 0-15,-41 104 0 16,-9 17-77-16,-20 1-711 0,-5 4-1568 15</inkml:trace>
  <inkml:trace contextRef="#ctx0" brushRef="#br0" timeOffset="175768.68">12435 18231 1603 0,'0'0'270'0,"0"0"-188"15,0 0 131-15,0 0 27 16,-114 10-50-16,101-10 10 0,1 4 38 15,-1-4-17 1,-5 4-44-16,-7 1-35 0,-6 1-43 16,-5 1-15-16,-3 7-16 15,-3-1-34-15,-1-3-11 16,5 4-1-16,5-6 1 16,10-4 2-16,10 0-5 15,7-4-4-15,6 0-16 16,0 0-10-16,8 0-25 15,15 0 5-15,1 0-16 16,14 0-43-16,-7-4-166 16,-7-6-600-16</inkml:trace>
  <inkml:trace contextRef="#ctx0" brushRef="#br0" timeOffset="176405.84">12557 17973 1923 0,'0'0'701'15,"0"0"-411"1,-156 54 30-16,100-28-44 0,13-8-101 15,18-4-91-15,13-6-46 0,12-8-16 16,16 0-21-16,28-8 12 16,20-20-2-16,19-12-11 15,2-8 0-15,-5 4-19 16,-14 2-1-16,-23 15 8 16,-28 13 12-16,-15 14 17 15,-31 0 32-15,-31 32-23 16,-16 19 4-16,-4 5 7 15,6 2 5 1,16-4-16 0,25-4-19-16,25-16-7 15,10-9-1-15,50-18-16 0,21-7 4 16,20-14-13-16,7-18-5 16,-3-9-14-16,-10-2-20 15,-22 3 14-15,-26 10 33 16,-25 2 18-16,-12 6 24 15,-37 10 36-15,-24 6-16 16,-13 6-5-16,-1 6-24 16,6 16-7-16,20 8-8 15,49 2-154-15,8-6-551 16,40-12-886-16</inkml:trace>
  <inkml:trace contextRef="#ctx0" brushRef="#br0" timeOffset="177635.02">14377 18089 1273 0,'0'0'1089'0,"0"0"-793"16,0 0-4-16,0 0 35 15,0 0-85-15,-16-108-93 16,1 92-55-16,-7 2-7 15,-12 10-18-15,-10 4-27 0,-7 4-1 16,-7 30-7-16,4 12 5 16,10 8-17-1,10 12-22-15,20 0 0 0,14-3 0 16,12-13 0-16,30-18 0 16,10-16 0-16,8-16 0 15,2-30 0-15,-4-24 0 16,-11-18 0-16,-14-17 0 15,-13-21 0-15,-20-21 0 16,0 7 0-16,-11 20 0 16,-13 16 0-16,-1 25 0 15,-2 5 0-15,3 8 0 0,9 28 0 16,3 22 0-16,10 22 0 16,2 68 0-16,14 49 0 15,17 17 0-15,6 1 0 16,-1-37 0-16,-3-44 0 15,-4-20 0 1,5-15 0-16,6-5 0 0,2-10 0 16,0-8 0-16,-3-18 0 15,-8-12 0-15,-9-24 0 16,-6-14 0-16,-8-17 0 16,-3-3 0-16,-3 2 0 0,0 2 0 15,-2 21 0-15,0 18 0 16,2 22 0-16,3 5 0 15,6 41 0-15,2 13 0 16,8 8 0-16,5 0 0 16,3-4 0-16,0-18 0 15,3-9 0-15,-8-22 0 16,-2-9 0-16,-6-8 0 16,-5-20 0-16,-5-16 0 15,0-4 0-15,-2-2 0 16,0 6 0-16,5 4 0 15,9 8 0-15,4 14 0 0,11 5 0 16,8 13 0-16,3 5 0 16,3 25 0-16,-7 6 0 15,-5 12 0 1,-12 2 0-16,-14 8 0 0,-9-4 0 16,0 4 0-16,-25-5 0 15,-4-13 0-15,3-12 0 16,3-14 0-16,7-14 0 15,8-2 0-15,8-36 0 0,0-17 0 16,24-26 0-16,14-34 0 16,0 7 0-16,-5 10 0 15,-10 17 0-15,-13 29 0 16,0 6 0-16,-3 12 0 16,-7 24 0-16,0 10 0 15,0 50 0-15,0 42 0 16,0 11 0-16,0-5 0 15,2-8 0 1,16-21 0-16,3 0 0 0,2 4 0 16,-3-19 0-16,-7-20 0 15,-6-12 0-15,-7-16 0 16,0-6 0-16,-7 0 0 0,-6-18 0 16,2-8 0-1,8-6 0-15,3-4 0 16,25 0 0-16,22-1 0 0,12 6 0 15,0 4 0-15,-6 15-8 16,-15 6-167-16,-20 6-154 16,-24 0-171-16,-25 10-202 15,-14 4-504-15</inkml:trace>
  <inkml:trace contextRef="#ctx0" brushRef="#br0" timeOffset="177845.9">14803 17624 1824 0,'0'0'1440'0,"0"0"-1066"15,0 0-108 1,0 0-74-16,0 0-192 0,0 0 0 16,125 22 0-1,-34 2-215-15,1-2-700 0</inkml:trace>
  <inkml:trace contextRef="#ctx0" brushRef="#br0" timeOffset="178209.01">16069 17732 527 0,'0'0'1449'0,"0"0"-847"16,0 0-219-16,0 0 122 16,0 0-280-16,0 0-71 0,0 0-44 15,-61 12-14-15,30 16-51 16,-4 12-45-16,-4 14 0 15,6 17 0-15,6 23 0 16,14-2 0-16,13 2 0 16,9 1 0-16,36-23 0 15,17-2 0-15,13-16 0 16,6-14 0-16,-1-18-17 16,0-22-245-16,-22-15-315 15,-20-14-436-15</inkml:trace>
  <inkml:trace contextRef="#ctx0" brushRef="#br0" timeOffset="178573.21">16289 17965 1947 0,'0'0'894'0,"0"0"-383"16,0 0-246-16,0 0-88 15,0 0-40-15,125-42-85 16,-67 25-28-16,-8 8-24 15,-7-5-67-15,-14 5-215 16,-16 1-314-16,-13 8-204 0,0 0-29 16,-17 0-112-1,-10 0 941-15,-4 0 664 0,2 0-69 16,4 4-3-16,7 5-71 16,3 9-202-16,6 4-3 15,7 10-64-15,2 4-62 16,0 12-35-16,4 2-155 15,12 8 0-15,2 4 0 16,-1 0 0-16,3 1 0 16,-1-9 0-16,-2-2 0 15,-3-10 0-15,-6-8 0 16,-1-9 0-16,-5-14-63 0,-2-7-520 16,2-4-445-16</inkml:trace>
  <inkml:trace contextRef="#ctx0" brushRef="#br0" timeOffset="178743.48">16767 18340 1739 0,'0'0'858'0,"0"0"-342"16,0 0-225-16,0 0-12 0,0 0-59 16,0 0-85-1,0 0-77-15,66 124-58 0,-64-88 0 16,-2-6 0-16,0-2-138 15,4-12-407-15,1-10-358 16,1-6-667-16</inkml:trace>
  <inkml:trace contextRef="#ctx0" brushRef="#br0" timeOffset="178932.37">17178 18352 1950 0,'0'0'867'15,"0"0"-322"-15,0 0-176 0,0 0-123 16,0 0-127 0,17 142-119-1,-17-96 0-15,-2-6 0 0,-9 0 0 0,3-5 0 16,-2-11-3-16,8-16-215 16,2-8-268-16,12-27-206 15,7-4-350-15</inkml:trace>
  <inkml:trace contextRef="#ctx0" brushRef="#br0" timeOffset="179138.33">17492 17991 2462 0,'0'0'787'0,"0"0"-523"16,0 0-21-16,125-50-110 15,-67 28-80 1,2 4-46-16,-8 0-7 0,-13 1-118 15,-12 3-152 1,-27 14-241-16,0 0-276 16,-4 0-84-16</inkml:trace>
  <inkml:trace contextRef="#ctx0" brushRef="#br0" timeOffset="179312.66">17768 17865 848 0,'0'0'664'0,"0"0"-187"32,0 0 50-32,0 0-58 15,0 0-161-15,0 0-4 16,-71 108-65-16,69-64-89 15,2 6-40-15,0 2-110 16,2 2 0-16,9 4 0 16,4 1 0-16,4-5 0 15,-1-6 0-15,-1-2 0 16,1-12 0-16,-3-12 0 16,8-16-224-16,-5-6-402 15,-3 0-507-15</inkml:trace>
  <inkml:trace contextRef="#ctx0" brushRef="#br0" timeOffset="179613.21">17972 18276 1277 0,'0'0'1116'16,"0"0"-478"-16,0 0-274 16,0 0-90-16,0 0-103 15,0 0-54-15,0 0-54 16,108-71-31-16,-77 71-14 0,-6 0-8 15,-12 22-10 1,-9 13 0-16,-4 3-15 0,-6 2-6 16,-16 8 8-16,-2-4 13 15,-1-4 0-15,7-8 0 16,7-10 36-16,9-4-7 16,2-7-29-16,6-10 0 15,23-1 0-15,11-1 0 16,9-24 0-16,7-1 0 15,24-28-143-15,-16 6-505 16,-10 2-689-16</inkml:trace>
  <inkml:trace contextRef="#ctx0" brushRef="#br0" timeOffset="179875.15">18419 17816 1942 0,'0'0'997'0,"0"0"-383"15,0 0-314-15,0 0-57 16,0 0-243-16,0 0 0 16,151 89 0-16,-99-43 0 15,-1 8 0-15,-8 8 0 16,-12 4 0-16,-16 6 0 16,-15 4 0-16,0 1 0 0,-27-3 0 15,-11-2 0-15,-1-10 0 0,3-8 0 16,9-14 0-16,13-17-333 15,10-15-844-15</inkml:trace>
  <inkml:trace contextRef="#ctx0" brushRef="#br0" timeOffset="180076.68">19381 18183 643 0,'0'0'2157'0,"0"0"-1421"0,0 0-502 16,0 0-34-16,0 0-74 15,137-36-126-15,-81 32-14 32,-6 2-206-32,-17 2-375 0,-10 6-356 0,-21 12-370 0</inkml:trace>
  <inkml:trace contextRef="#ctx0" brushRef="#br0" timeOffset="180202.7">19457 18420 1560 0,'0'0'756'0,"0"0"-116"0,0 0-170 15,0 0-212-15,0 0-33 16,0 0-38-16,0 0-187 16,177 30 0-16,-62-80-15 15,-17 6-344-15,-11 0-1147 0</inkml:trace>
  <inkml:trace contextRef="#ctx0" brushRef="#br0" timeOffset="181638.67">20937 17947 2162 0,'0'0'508'15,"0"0"-243"-15,0 0 30 0,0 0-111 16,0 0-106-16,0 0-19 15,0 0 32-15,-12-77 10 16,12 73 5-16,0 4-1 16,0 0-24-1,0 0-20-15,0 0-61 0,0 0 0 16,0 0 0-16,0 0 0 16,0 0 0-16,0 0 0 15,0 0 0-15,0 0 0 16,0 0 0-16,0 0 0 0,0 0 0 15,0 22 0 1,0 17 0-16,0 21 0 0,0 36 0 16,0 34 0-16,20 27 0 15,9 3 0-15,3-7 0 16,-8-41 0-16,-3-32 0 16,-6-22 0-16,-2-14 0 15,1-9 0-15,-1-16 0 31,-2-6 0-31,-2-7 0 0,-7-6 0 0,-2 0 0 16,0 0-11-16,0 0-456 16,0 0-606-16</inkml:trace>
  <inkml:trace contextRef="#ctx0" brushRef="#br0" timeOffset="182380.27">21589 18057 1661 0,'0'0'784'0,"0"0"-288"16,0 0-141-16,0 0-110 0,0 0-116 15,0 0-75-15,0 0-1 16,-62-72-7-16,33 72-28 16,-6 14-4-16,-3 18-2 15,-3 2 12-15,8 4 22 16,8 2-17-16,14-6-7 16,11 2-7-16,7-8-13 15,28-2 8-15,10-8-2 16,7-9-8-1,-1-1 8-15,-4-6-8 0,-12-2-21 16,-12 0 15-16,-17 4-1 0,-6 8 7 16,-6 6 1-1,-23 6 10-15,-10 12 7 0,2 4 3 16,-1 4-3-16,9-4 12 16,12-4-30-1,9-6 0-15,8-12 0 0,8-8 0 16,17-6 0-16,9-4 0 15,2 0 0-15,-2 0 0 16,-10 0 0-16,-9 0 0 16,-6 4 0-1,-9 19-9-15,0 13 7 0,0 4 2 0,-9 8 11 32,1 2-11-32,4 4 0 0,4-3 0 0,0-5 0 15,2-10 0 1,15-14 0-1,8-12 0-15,4-6 0 16,27-4-102-16,-10-16-397 16,1-13-488-16</inkml:trace>
  <inkml:trace contextRef="#ctx0" brushRef="#br0" timeOffset="182910.44">22024 18384 123 0,'0'0'2438'0,"0"0"-1793"15,0 0-327-15,0 0-36 16,0 0-149-16,0 0-64 16,0 0-9-16,37-32-32 15,-16 24-28-15,-3-6 0 16,-3 2 0-16,-6-6 0 16,-9-1 0-16,0 0 0 15,-7-3 0-15,-19-1 0 16,-10 5 0-16,-2 6 0 0,-4 8 0 15,4 4 0-15,2 19 0 16,9 19 0-16,14 12 0 16,13 8 0-16,0 0 0 15,25 0 0-15,19-6 0 16,12-13 0-16,7-14 0 16,5-8 0-16,1-16 0 15,-3-1 0-15,-9-10 0 16,-8-16 0-16,-11-6-162 15,-11 0-321-15,-9-6-86 0,-7 2 58 16,-7 4 269-16,-4 10 242 16,0 0 143-16,0 8 246 15,0 10 126-15,-2 0-139 16,-7 4-83-16,1 4-116 16,-2 18-103-16,4 18-74 15,6 6 0-15,0 10 0 16,0 6 0-16,12-2 0 15,7 3 0-15,-1-7 0 16,-5-6 0-16,-2-10 0 16,0-12-20-16,-2-12-599 15,0-13-556-15</inkml:trace>
  <inkml:trace contextRef="#ctx0" brushRef="#br0" timeOffset="183080.81">22735 18518 1582 0,'0'0'1013'16,"0"0"-435"-16,0 0-264 16,0 0-59-16,0 0-69 15,0 0-69-15,0 0-66 16,8 129-51-16,-19-75 0 0,-9-2 0 16,5-6 0-16,15-14-221 15,0-14-356-15,6-18-416 0</inkml:trace>
  <inkml:trace contextRef="#ctx0" brushRef="#br0" timeOffset="183440.84">23252 18281 2105 0,'0'0'943'0,"0"0"-441"15,0 0-276-15,0 0-88 16,0 0-85-16,0 0-38 15,116-76-15-15,-87 54-9 16,-8-6-20-16,-7-2 13 16,-7-2 5-16,-7 0 7 15,0-2 4-15,-15-2 1 16,-10 4 14 0,-4 2 8-16,0 12 5 0,0 13 26 15,4 5 8-15,3 23-62 16,2 21 0-1,8 14 0-15,6 12 0 16,6 2 0-16,0 0 0 0,16-5 0 16,11-13 0-16,11-10 0 15,8-14 0-15,10-14 0 16,4-16 0-16,0 0 0 16,0-20 0-16,5-24-306 15,-18 4-404-15,-11 8-434 0</inkml:trace>
  <inkml:trace contextRef="#ctx0" brushRef="#br0" timeOffset="183747.24">23773 18281 1886 0,'0'0'692'15,"0"0"-157"1,0 0-68-16,0 0-260 0,0 0-86 16,0 0-35-16,0 0-34 15,83-64-2-15,-64 64-50 16,-7 0 0-1,-8 24 0-15,-4 11-13 0,-2 9 1 16,-23 2-1-16,-4 6 4 16,-4-6 9-16,4-2 1 0,4-12 5 15,10-10 14 1,13-8 0-16,2-14-20 0,22 0 0 16,21-10 0-1,12-16 0-15,5-6 0 0,4 0-102 16,8-8-252-16,-16 10-482 15,-16 8-491-15</inkml:trace>
  <inkml:trace contextRef="#ctx0" brushRef="#br0" timeOffset="183912.56">24255 18298 924 0,'0'0'1322'0,"0"0"-719"15,0 0-220-15,0 0-9 0,0 0-84 16,0 0-90-16,0 0-200 15,-41 142 0-15,30-100 0 16,0 2 0-16,4-4 0 16,5-4-9-16,2-9-532 15,0-14-624-15</inkml:trace>
  <inkml:trace contextRef="#ctx0" brushRef="#br0" timeOffset="184307.34">24809 18165 1309 0,'0'0'699'0,"0"0"-219"15,0 0 22-15,0 0-207 0,0 0-107 16,0 0-86-16,0 0-4 16,55-126-14-16,-36 100-27 15,-6 0 12-15,-2-2-11 16,-4-2-7-16,-7 6 8 16,0 2-14-16,-11 0-45 15,-18 9 0-15,-6 13 0 16,-8 0 0-16,1 26 0 15,1 19 0-15,10 17 0 16,13 6 0-16,18 5 0 16,0-4 0-16,36-6 0 15,15-13 0-15,12-20 0 0,8-12 0 32,0-18 0-32,12-8-182 0,-21-24-289 0,-18 1-513 0</inkml:trace>
  <inkml:trace contextRef="#ctx0" brushRef="#br0" timeOffset="184701.07">25163 18231 834 0,'0'0'1436'0,"0"0"-831"16,0 0-110-16,0 0-149 16,0 0-122-16,0 0-113 15,0 0-66 1,0-32-45-16,18 16 0 0,2 6 0 15,7 0 0-15,2 2 0 16,2 0 0-16,0 2 0 16,0-2 0-16,-2 4 0 15,-4 0 0-15,-5-2 0 16,-4 2 0-16,-8 0 0 16,-6 4 0-16,-2 0 0 15,0 0 0-15,0 4 0 16,0 18 0-1,-6 10 0-15,-5 12 0 0,2 6 0 0,2 9 0 16,5 3 0-16,2 0 0 16,0 0 0-16,0-8 0 15,0-6 0-15,2-7 0 16,0-13 0-16,-2-6-155 16,0-18-410-16,-4-4-362 15,-9 0-757-15</inkml:trace>
  <inkml:trace contextRef="#ctx0" brushRef="#br0" timeOffset="184842.7">25261 18552 1654 0,'0'0'997'0,"0"0"-377"16,0 0-147-16,0 0-252 16,0 0-90-16,0 0-131 15,132-84 0-15,-46 44-18 16,-12 4-347-16,-9 2-802 0</inkml:trace>
  <inkml:trace contextRef="#ctx0" brushRef="#br0" timeOffset="185346.69">25751 17848 2158 0,'0'0'760'15,"0"0"-272"-15,0 0-165 16,0 0-137-16,83-104-99 16,-50 82-50-16,1 10-13 15,-9 6-9-15,-10 6-15 16,-8 6-1-16,-7 28 0 16,0 6 1-16,-16 14 2 15,-7 5 8-15,0-1-2 16,2 4-8-16,5-8 0 0,10-6 0 15,6-12 0-15,0-8 0 16,22-6 0-16,9-14 0 16,5-8 0-16,-1 0 0 15,-6 0 0-15,-8 0 0 16,-12-4 0-16,-9 4 0 16,0 0 0-16,-23 13 0 15,-1 6 0-15,0 3 0 16,5 5 0-16,11 3 0 15,8-6 0-15,0 6 0 0,24-6 0 16,5-2 0-16,-3-2 0 16,-5-4 0-16,-7-4 0 15,-12 6 0-15,-2 0 0 16,-6 4 0-16,-15 4 0 16,-10-2 0-16,-3-2 0 15,3 0 0-15,2-4 0 16,13-18-12-16,7 0-311 15,9-3-635-15</inkml:trace>
  <inkml:trace contextRef="#ctx0" brushRef="#br0" timeOffset="185651.61">26126 17473 1971 0,'0'0'871'0,"0"0"-294"15,0 0-214-15,0 0-49 16,0 0-314-16,0 0 0 16,136 40 0-16,-100 45 0 15,-7 27 0-15,-5 34 0 16,-9 7 0-16,-4-11 0 0,-3-12 0 16,-2-31 0-1,1-21 0-15,-3-18 0 0,0-8 0 16,6 2 0-16,-2 5 0 15,5-1 0-15,1-10 0 16,-3-16 0-16,1-10 0 16,-6-8 0-16,-4-14-78 15,-2-8-458-15,0-16-655 0</inkml:trace>
  <inkml:trace contextRef="#ctx0" brushRef="#br0" timeOffset="186112.17">27216 17870 1868 0,'0'0'544'0,"0"0"-251"15,0 0 66-15,0 0-100 16,0 0-127-16,0 0-39 16,0 0-36-16,164-5-57 15,-101 1-48-15,-5 4-219 16,-12 0-362-16,-15 13-112 15,-17 5-426-15</inkml:trace>
  <inkml:trace contextRef="#ctx0" brushRef="#br0" timeOffset="186238.53">27347 18125 1166 0,'0'0'719'0,"0"0"-324"16,0 0 135 0,0 0-222-16,0 0-4 0,0 0-85 15,0 0-81-15,143 16-94 16,-59-54-44-16,-14 10-189 15,-16-2-562-15</inkml:trace>
  <inkml:trace contextRef="#ctx0" brushRef="#br0" timeOffset="186836.4">28004 17570 1957 0,'0'0'713'0,"0"0"-343"16,0 0 112-16,0 0-244 15,0 0-94-15,0 0-76 16,0 0-5-16,-44 90-42 16,35-72-8-16,2-4-12 15,4-10-1-15,3-4-5 16,0 0-8-16,0-4 2 15,14-20 11-15,8-10 0 0,7-2 1 16,4 0-1 0,6 0 0-16,-4 14 0 0,-1 4 6 15,-3 13 0-15,-6 5-5 16,-4 0 5-16,-5 18-5 16,-1 13 10-16,-3 5-11 15,-8 8-5-15,-4 2 4 16,0 2-6-16,-12-2-11 15,-15-2-10-15,-5-9 2 16,1-12 25-16,4-5-6 16,11-9 7-16,10-9 16 15,6 0 20-15,4 0 6 16,25-18-30-16,7 4-2 0,9-3-10 16,-1 7 0-1,1 10 0-15,-3 0 0 0,-6 10 0 16,-5 21 0-16,-9 9 0 15,-7 10-11-15,-9 8 11 16,-6 4-1-16,-6-4 0 16,-23-4-7-16,-10-6 8 15,-10-16 0-15,-5-10 10 16,-2-7 1-16,5-15-11 16,9 0 0-16,15-28 0 15,18-13-12-15,36-31-233 0,24 6-407 16,11 8-872-16</inkml:trace>
  <inkml:trace contextRef="#ctx0" brushRef="#br0" timeOffset="186977.83">29009 17995 2631 0,'0'0'563'16,"0"0"-109"-16,0 0-131 15,0 0-198-15,0 0-125 16,0 0 0-16,0 0-323 0,-4 84-1051 0</inkml:trace>
  <inkml:trace contextRef="#ctx0" brushRef="#br0" timeOffset="187245.75">28230 18653 2742 0,'0'0'696'15,"0"0"-359"-15,0 0-16 16,182-105-321-16,-75 51 0 0,-5 2 0 16,8-2 0-1,-4 6 0-15,-25 12-80 0,-6 4-95 16,-23 14-46-16,-28 9 17 16,-24 9-7-16,-14 4 90 15,-34 23 33-15,-17 9 17 16,-11 4-133-16,-28 28-178 15,19-6-273-15,12-7-308 0</inkml:trace>
  <inkml:trace contextRef="#ctx0" brushRef="#br0" timeOffset="187434.7">28417 18679 912 0,'0'0'590'15,"0"0"-82"-15,0 0 55 0,0 0-49 32,0 0-219-32,0 0-59 0,0 0-41 0,15-10-87 15,72-30-48-15,37-9-23 16,35-9-17-16,-10 8-10 15,-29 10-8-15,-41 10-1 16,-35 16 0-16,-6 4 1 16,-7-2-2-16,-7 4 0 15,-17 2-6-15,-7 6-28 16,0-4-131-16,0 4-353 16,0-4-609-16</inkml:trace>
  <inkml:trace contextRef="#ctx0" brushRef="#br0" timeOffset="187608.08">29747 18290 3092 0,'0'0'591'0,"0"0"-459"0,0 0-132 31,0 0-524-31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29T04:02:18.5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30651 6010 776 0,'0'0'262'0,"0"0"-112"15,0 0-11-15,0 0-49 16,0 0-40-16,0 0-18 0,51-13 27 16,-51 13 53-16,0 0 74 15,0 0 69-15,0 0-29 16,0 0-30-16,0 0-33 15,-2-2-51-15,2-1 6 16,0-4-53-16,0 1 18 16,0-2 22-16,0 0-28 15,0 0-17-15,0 0-22 16,0-2-32-16,0 2 14 16,0 0-20-16,0 4 0 15,0 4 10-15,-2 0-8 16,-4 0 28-16,-8 8-29 15,-7 19 5-15,-2 9 15 16,-9 11-16-16,-3 10-4 16,-2 3 7-16,2 2-7 0,2 2-1 15,-1-4 0-15,5-2 0 16,0-1 15-16,4-3-15 16,2-4 0-16,2-2 20 15,1-2-9-15,3-2 13 16,1-4-11-16,3-4-12 15,1-5 15-15,5-8-16 16,5-5-10-16,0-7 9 16,2-3-78-16,0-5-57 15,-2-3 19-15,2 3 12 0,0-3-17 16,-2 2-79-16,0 2-74 16,-1 0-296-16,1 2-323 0</inkml:trace>
  <inkml:trace contextRef="#ctx0" brushRef="#br0" timeOffset="733.4">30208 7072 325 0,'0'0'295'0,"0"0"-148"16,0 0-42-16,0 0-11 16,0 0-49-16,0 0-29 15,0 0-3-15,4 14-2 16,-4-10 15-16,0 1 18 16,0-4 17-16,0 2 40 15,0-2 24-15,0-1-6 16,0 2-38-16,0-2-44 0,0 2-11 15,0 0 7 1,0-2 21-16,-2 0 41 0,0 3 26 16,0-3 24-16,-1 0 2 15,-1 0-16-15,1 0 13 16,1 0-16-16,0 0-11 16,2 0-8-16,0 0-23 15,0 0 2-15,0 0 23 16,0 0-38-16,0 0 18 15,0 1-11-15,14 2-23 16,10 1 28-16,10 1-26 16,10 1-23-16,10 1-11 0,10-2-24 15,9 0 5-15,6-4-6 16,6-1 0-16,1 3 15 16,3-3-15-16,-4 0 1 15,-5 0-1-15,-6 0-22 16,-6 0 10-16,-5 0 11 15,-7 0 0-15,-7 0 1 16,-7 0 1-16,-7 0 0 16,-3 0 6-16,-5 0-7 15,-5 0-1-15,-2 0 1 16,-2 0 1-16,-4 0 9 16,-4 0-4-16,1 0-5 15,-1 0 5-15,-4 0-6 0,-1 0-1 16,-1 0 1-16,-4 0 0 15,0 0 5-15,0 0 3 16,0 0-8-16,0 0 0 16,0 0-122-16,-25-9-192 15,1-3-516-15,0-2-895 0</inkml:trace>
  <inkml:trace contextRef="#ctx0" brushRef="#br0" timeOffset="1268.57">31317 6192 1350 0,'0'0'477'0,"0"0"-100"15,0 0 92-15,0 0-246 16,0 0-40-16,0 0-14 16,0 0-40-16,-10-24-12 15,10 24-23-15,0 0-29 16,0 0-4-16,0 0-25 15,0 6-22-15,0 14 4 16,8 10 10-16,5 8 10 16,5 9-7-16,2 4-17 15,4 7 1-15,3 5-14 0,2 1 11 32,3 2-6-32,-1-2-4 0,0-1-2 0,-2-8 0 15,-4-2-1-15,-5-9-1 16,-3-4 2-16,-3-6 0 15,-1-4 6-15,-4-6-5 16,0-6-1-16,-2-2 0 16,-1-6 0-16,-1 0 2 15,-3-4-2 1,2 0 0-16,0-2 3 0,0 0-3 16,-2-1-1-16,-2-2-66 15,0-1-118-15,0-4-148 0,-14-10-715 16</inkml:trace>
  <inkml:trace contextRef="#ctx0" brushRef="#br0" timeOffset="2131.94">30796 5759 1350 0,'0'0'346'0,"0"0"-39"16,0 0 19-16,0 0-141 16,0 0-83-16,0 0-31 15,0 0-40-15,-33-20-10 16,26 32-7-16,-3 14 14 16,0 12 53-16,-5 14 22 15,-8 15 19-15,-2 9 25 16,-4 6-33-16,-4 6-29 15,-3 2-35-15,1 0-25 16,2-3 10-16,1-7-26 16,6-8-2-16,3-10-1 15,3-12-6-15,7-9 7 16,2-14-7-16,3-10-39 16,8-16-84-16,0-1-84 15,0-40-89-15,14-8-385 0,4-8-216 16</inkml:trace>
  <inkml:trace contextRef="#ctx0" brushRef="#br0" timeOffset="2635.83">30684 5803 108 0,'0'0'1084'0,"0"0"-759"16,0 0-13-16,0 0 16 15,0 0-39-15,0 0-11 16,0 0 1-16,14-103-38 16,-14 102-13-16,0 1-50 15,0 0-83-15,0 0-50 16,2 0-24-16,7 8-15 16,7 8 4-16,5 8 22 15,13 6-7-15,9 4 7 16,7 6-1-16,8 2 7 15,5 4-13-15,4 4 1 16,-2 7-4-16,-1-1-13 0,-1 4-8 16,-3 2 17-16,-2-2-11 15,-3-2-4-15,-1-1-3 16,-5-6 0-16,-7-2 0 16,-6-11 0-16,-10-6 0 15,-7-10 0-15,-6-6 0 16,-7-8 0-16,2-2 0 15,-6-4 0-15,0 0 0 16,0-2 0-16,-2 0 0 16,0 0 0-16,2 0 0 15,-2 0 0-15,0 0 0 16,0 0 0-16,0 0 0 16,0 0 0-16,0 0-155 0,-4-4-544 15,-3-2-1156-15</inkml:trace>
  <inkml:trace contextRef="#ctx0" brushRef="#br0" timeOffset="2761.99">31768 6880 1154 0,'0'0'1590'0,"0"0"-1357"15,0 0-233-15,0 0-263 16</inkml:trace>
  <inkml:trace contextRef="#ctx0" brushRef="#br0" timeOffset="18031.8">29867 5119 2271 0,'0'0'334'0,"0"0"-204"15,0 0 134-15,0 0-102 16,0 0-95-16,0 0-66 0,15 40 16 16,-3-14 28-1,-1 5-2-15,-1-8 26 0,0-2-29 16,1-11-2-16,5-6 28 16,10-4 9-16,21-21 39 15,42-34-6-15,59-38-65 16,49-39-14-16,15-10-14 15,-16 11-8 1,-53 37-8-16,-60 42 1 0,-33 22 0 16,-21 13-9-16,-6 3 18 15,-8 2 0-15,-3 6 21 16,-10 5-5-16,-2 1 8 16,0 0-31-16,0 0 5 0,0 0-14 15,13 14-109-15,5 5-332 16,-1 2-410-16</inkml:trace>
  <inkml:trace contextRef="#ctx0" brushRef="#br0" timeOffset="18203.64">32053 5033 2529 0,'0'0'450'15,"0"0"-450"-15,0 0-519 16,0 0-1005-16</inkml:trace>
  <inkml:trace contextRef="#ctx0" brushRef="#br0" timeOffset="75669.03">18069 14807 560 0,'0'0'614'0,"0"0"-443"16,0 0 38-1,0 0 31-15,0 0-17 0,0 0-88 16,-111 13-60-16,100-3 5 16,-1 3 2-16,-3-1-35 15,-21 2-47-15,5-2-98 16,-2-2-435-16</inkml:trace>
  <inkml:trace contextRef="#ctx0" brushRef="#br0" timeOffset="76095.09">17291 15244 2027 0,'0'0'624'16,"0"0"-320"-16,0 0 146 15,0 0-252-15,0 0-99 16,0 0-43-16,0 0-35 16,228-54-9-16,-47 23 3 15,25-3-14-15,4 2-1 16,-23 6 6-16,-49 6 1 16,-35 6-14-16,-39 6-4 15,-26 4-56-15,-9 0-17 0,-17 4-57 16,-12 0-54-16,-56 8 62 15,-60 16-95 1,-47 14-2-16,-17 2 78 0,3 2 48 16,21-2 49-16,43-9 27 15,24-8 28-15,31-6 54 16,17-5 152-16,13-2 64 16,14-4 3-16,14-2-65 15,40-4-67-15,76-8 12 16,61-24-42-16,32-6-53 15,5-2-47-15,-25 5-1 0,-60 12-10 16,-37 6-121 0,-34 3-214-16,-33 6-428 0,-23 4-345 0</inkml:trace>
  <inkml:trace contextRef="#ctx0" brushRef="#br0" timeOffset="77196.22">4888 16481 1152 0,'0'0'244'16,"0"0"-61"-16,0 0 113 15,0 0 21-15,0 0-39 16,0 0-13-16,0 0-44 16,-58 10-55-16,58-10-37 15,0 0-44-15,13 0-38 16,26 0-32-16,18-6-7 15,23-12-8-15,14-2-61 16,8 0-93-16,-3-6-147 16,-15 8-197-16,-22 4 5 15,-31 6 133-15,-28 3 58 0,-19 5 186 16,-44 9 116-16,-23 17 179 16,-8 2 166-16,4 4 49 15,14-6-14-15,17-4-2 16,25-4-103-16,22-10-101 15,9-4-123-15,58-2-14 16,58-2-9-16,62-18-28 16,21-18-155-16,-37 0-502 0,-39 0-1069 15</inkml:trace>
  <inkml:trace contextRef="#ctx0" brushRef="#br0" timeOffset="78432.73">13133 15945 1751 0,'0'0'799'16,"0"0"-513"-16,0 0-72 15,0 0 35-15,0 0-14 16,0 0-111-16,104 135-74 15,-54-87 1-15,6-4-20 16,4-6-17-16,7-12 5 16,5-12-19-16,3-14 7 15,2 0-5-15,-2-24 7 0,1-16 9 16,-7-10-9 0,-7 2 10-16,-6-2 22 0,-12 12-13 15,-8 10 4-15,-9 11-1 16,-7 16-17-16,0 1-1 15,2 14-7-15,5 18 5 16,8 4-1-16,8 2-10 16,6-2 6-16,9-10-6 15,4-12-13-15,5-10 5 16,0-4-7-16,-5-12 12 16,-4-18-3-16,-9-2 12 15,-9 0-6-15,-6 2 1 16,-8 6-1-16,-7 10 12 0,-2 6-2 15,1 8-10-15,3 0 11 16,7 8-11-16,10 16 8 16,6 2-7-16,12 6 0 15,7-2 2-15,3-8-3 16,5-4-14-16,-1-8-4 16,-1-10 5-16,-7 0 1 15,-4-10 0-15,-4-12 12 16,-8-4-1-16,-4 4 2 15,-1-4-1-15,-5 12 15 16,-3 4-8-16,2 6 10 16,3 4-7-16,5 4-4 15,1 10 4-15,6 8-10 0,0 0-6 16,6-4 6-16,2-4 0 16,-2-10 1-16,0-4 0 15,-6 0-1-15,-4-12 0 16,-11-8-47-16,-2-6-80 15,13-18-170-15,-9 12-274 16,-4 1-403-16</inkml:trace>
  <inkml:trace contextRef="#ctx0" brushRef="#br0" timeOffset="78527.08">16830 15998 2220 0,'0'0'782'15,"0"0"-600"-15,0 0-182 16,-149 46-220-16,82-32-1335 0</inkml:trace>
  <inkml:trace contextRef="#ctx0" brushRef="#br0" timeOffset="79936.52">3159 17433 320 0,'0'0'1150'0,"0"0"-994"16,0 0 99-16,0 0 139 15,0 0-75-15,0 0-76 16,-27-100-25-16,27 96 0 0,-2 4-33 16,2 0-54-1,0 0-41-15,0 14-65 16,2 12-13-16,20 2 8 15,7 8-20-15,10-2 1 16,3-6 4-16,9-11-4 16,2-16-1-16,7-1 1 15,0-14 5-15,3-18 4 16,-1-8-10-16,3 0 6 16,-3-4-6-16,-2 8-6 15,-2 4 6-15,-6 10 0 0,-6 14 0 16,-5 8-1-16,-6 0 2 15,-1 14 3-15,-3 8-3 16,2 4 0-16,-2-4 4 16,1-4-5-16,-1-4 0 15,-2-6 2-15,4-2-1 16,0-6 0-16,8 0 0 16,1-14-1-16,2-12 11 15,4-2-11-15,-6-2-5 16,-2 6 5-16,-6-2 1 0,-5 12 8 15,-6 6-7-15,2 8 8 16,2 0 20-16,4 4 2 16,5 14 1-1,4 4 1-15,5-4-20 0,8 0 4 16,3-10-12-16,1-6-5 16,-1-2 10-16,-4-2-11 15,-10-14 0-15,-9-8 7 16,-6 2-7-16,-7-8-27 15,3-16-85-15,-6 6-401 0,-1 9-814 16</inkml:trace>
  <inkml:trace contextRef="#ctx0" brushRef="#br0" timeOffset="80063.39">5795 17115 2547 0,'0'0'849'0,"0"0"-567"15,0 0-89-15,0 0-178 16,0 0-15-16,0 0-520 0,0 0-623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29T04:06:34.5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9268 6088 2256 0,'0'0'459'15,"0"0"-253"-15,0 0 57 16,0 0-50-16,0 0-153 16,0 0-53-16,-20-16 11 15,34 40 3-15,-3 6 29 16,-1 8 10-16,0 2-35 15,-1 2 17-15,-1-6-41 16,4-8 0-16,5-10 32 16,10-14-19-16,18-4 52 15,39-46 31-15,53-40-22 16,54-42-1-16,27-28-55 16,3-17-8-16,-22 12 11 0,-53 37-19 15,-39 34-3-15,-36 36 0 16,-23 22 0-16,-6 2 0 15,-7 5 0-15,-6 7 0 16,-15 8-3-16,-10 10-5 16,-4 0-53-16,0 7-73 15,-14 36-130-15,-9-3-322 16,-6 3-827-16</inkml:trace>
  <inkml:trace contextRef="#ctx0" brushRef="#br0" timeOffset="1510.94">18893 4945 2087 0,'0'0'620'0,"0"0"-363"15,0 0-59 1,0 0-22-16,0 0-44 0,159 72-25 16,-115-22-43-16,-13 8-35 15,-8 4 8-15,-12 0-22 16,-7-4-6-16,-2-9 9 15,-2-11-12-15,2-18 0 0,8-16 2 16,15-6 70 0,32-52 87-16,50-44-81 0,56-45-84 15,40-28 0-15,19-5 0 16,-6 20 0 0,-35 37 0-16,-41 39 0 0,-43 38 0 31,-40 24 0-31,-17 12 0 0,0 6 0 0,-2 0 0 15,-5 2 0-15,-15 24 0 16,-11 9 0-16,-7 8-3 16,0 5-126-1,-31 11-239-15,2-15-394 16,9-12-1066-16</inkml:trace>
  <inkml:trace contextRef="#ctx0" brushRef="#br0" timeOffset="1676">21311 5229 2515 0,'0'0'823'0,"0"0"-742"16,0 0-81-16,0 0 0 16,147 100-850-16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29T04:06:42.8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9206 12132 1528 0,'0'0'483'0,"0"0"-258"15,0 0 64-15,0 0-38 16,0 0-74-16,0 0-39 16,-23-89 9-16,23 85-8 15,0 2-16-15,-8 2-20 16,-15 0-26-16,-8 16-25 16,-9 14-40-16,-3 10 1 15,3 6-12-15,7 9-2 16,13-1 2-16,15 2-1 0,5 2 0 15,21 3 1-15,21-2-1 16,12 2 0-16,8-1 0 16,2 2 4-16,5-2-4 15,-3 3-20-15,-11-2 10 16,-8 1-8-16,-14 5 3 16,-20 1 9-16,-13 4 6 15,-6 2 1-15,-34 5-1 16,-14 1 0-16,-8-2 15 15,-3-4 23-15,7-10-19 0,10-14-2 16,13-13-16-16,23-16-1 16,12-6-2-16,6-9 2 15,32 0 0-15,13 2 0 16,7 8-22-16,7 10 4 16,-3 16 3-16,-4 12 13 15,-2 32 2-15,-10 39 0 16,-14 33 0-16,-19 17 1 15,-13-9 8-15,0-15-3 16,-11-43-4-16,2-24 5 16,5-24 8-16,4-12-7 15,0 0 17-15,2-3-16 0,18-5 8 16,9-12-7-16,11-16-9 16,6-11 18-16,10-1-19 15,2-8-11-15,7-15 5 16,-3-9-42-16,3-9-35 15,20-21-203-15,-21 10-531 16,-8 6-648-16</inkml:trace>
  <inkml:trace contextRef="#ctx0" brushRef="#br0" timeOffset="141.44">10521 14889 2261 0,'0'0'646'16,"0"0"-646"-16,0 0-256 15,0 0-2102-15</inkml:trace>
  <inkml:trace contextRef="#ctx0" brushRef="#br0" timeOffset="4680.22">19796 4217 1635 0,'0'0'748'0,"0"0"-590"16,0 0-24-16,0 0 67 0,0 0-51 16,0 0-55-16,0 0-18 15,100 116 46-15,-77-102 13 16,1-14-3-16,12 0 14 16,12-32-19-16,35-40-25 15,35-48-37-15,30-39-24 16,-9 11-22-1,-29 30-20-15,-39 49 0 0,-31 41 0 16,-7 12 0-16,-6 16-65 16,-27 50-179-16,-9 22-345 15,-28 23-536-15</inkml:trace>
  <inkml:trace contextRef="#ctx0" brushRef="#br0" timeOffset="5508.49">17789 9868 1940 0,'0'0'785'0,"0"0"-464"16,-156 15 142-16,113-12-204 15,18-2-82-15,19-1-81 0,6 0-41 16,53-4-55-16,66-19 0 15,70-18 0-15,31-3 0 16,3-2 0-16,-34 8 0 16,-66 16-56-16,-45 8-182 15,-42 8-264-15,-36 6-162 16,-31 10-47 0,-86 34 146-16,-76 27-115 0,-41 16 680 0,-12 4 341 15,36-11 181-15,67-20-177 16,40-20 167-16,48-14-125 15,28-9-42-15,22-7-53 16,23-6-116-16,89-4-52 16,87-47 20-1,47-19-51-15,19-10-55 0,-26 4-17 16,-69 22-12-16,-51 15-9 16,-48 13-23-16,-35 15-34 0,-21 3-33 15,-10 4-33 1,-85 40-109-16,-6 8-452 0,-5 8-1139 15</inkml:trace>
  <inkml:trace contextRef="#ctx0" brushRef="#br0" timeOffset="6234.66">18466 15286 1068 0,'0'0'1358'0,"0"0"-1001"0,0 0-108 16,0 0 123-16,0 0-91 15,0 0-115-15,187 40-70 16,2-68-33-16,28-18-30 16,-3-6-33-16,-50 6-27 15,-62 15-100-15,-44 13-172 16,-50 8-335-16,-8 6-240 0,-23 4-529 15</inkml:trace>
  <inkml:trace contextRef="#ctx0" brushRef="#br0" timeOffset="6439.22">18221 15593 1805 0,'0'0'764'15,"0"0"-556"-15,0 0-2 16,120-18 111-16,-9-5-77 15,39-13-119-15,10 0-62 0,-19 4-26 16,-39 6-33 0,2-8 0-16,-32 10-242 0,-7 2-714 0</inkml:trace>
  <inkml:trace contextRef="#ctx0" brushRef="#br0" timeOffset="6580.81">19603 15388 2415 0,'0'0'701'0,"0"0"-701"15,0 0-282 1,0 0-1465-16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29T04:07:06.1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12613 7931 2082 0,'0'0'574'0,"0"0"-352"15,0 0-4-15,0 0-107 16,0 0-79-16,0 0 55 16,36 44 65-16,-24-8-2 15,-1 10-13-15,-1 6-38 16,-6 4-41-16,-4 6-10 15,0-1-34-15,0-2-14 16,-4-2 12-16,-6-9-6 16,2-10-12-16,-1-10 6 15,3-14-36-15,-2-14-18 0,2 0-9 16,-3-30-64 0,0-18-34-16,0-32 34 0,0-33 50 15,9-25 16 1,0 10 46-16,0 21 5 0,0 37 20 15,2 20-8-15,5-4 101 16,5-6 24-16,0-2 17 16,5 3-24-16,2 5-34 15,4 6-25-15,6 2-40 16,4 8-15-16,2 10 6 16,1 10-12-16,-3 12 11 15,-2 6-11-15,-6 12 0 0,-9 26 0 0,-14 18 0 16,-2 14 0-1,-16 11 5-15,-19 5-4 0,-12 0 8 16,-4-2-8-16,-3-4 0 16,-2-10-1-16,10-7-11 15,6-13-61-15,18-8-67 16,11-12-344-16,11-14-576 0</inkml:trace>
  <inkml:trace contextRef="#ctx0" brushRef="#br0" timeOffset="1607.02">12846 8167 656 0,'0'0'1038'0,"0"0"-703"16,0 0-15-16,0 0 32 15,21-114-101-15,-2 100-134 16,4 8-48 0,1 6-14-1,3 0-43-15,-2 22 3 0,-3 10-14 16,-6 8 5-16,-6 6 6 16,-10 4-12-16,0 2-1 15,-2-2 0-15,-13-5-11 16,-1-9 11-16,3-12 0 15,6-10 1-15,7-12 7 16,0-2-1-16,0-12 67 16,18-16-40-16,7-6-32 0,8-2 0 15,5-3 1-15,1 5-2 16,2 6 20-16,-5 10-20 16,-5 8 6-16,-6 10-6 15,-8 0 0-15,-5 6-11 16,-6 16 11-16,-4 4 6 15,0 2 12-15,-2 1-9 16,0-4-7-16,0-3 8 16,5-1-10-16,3-9-1 15,4-4-5-15,5-4 5 16,8-4-5-16,4 0-34 16,5-4 7-16,1-10 23 15,1-2-26-15,-4-2 4 16,-6 2 16-16,-6-1 8 0,-6 6 8 15,-5-2 2-15,-3 4 13 16,-4 0 15-16,-2 4-15 16,0 1 38-16,0-3 1 15,-2 1-1-15,-13 1 22 16,-6 0-35-16,-1 1-16 16,-3 0 3-16,4 3-26 15,-2-2 10-15,5 2-11 16,7-4 0-16,5 1 4 15,3-4-2-15,3 0-2 16,0-4 0-16,0-4-4 16,11 0 4-16,5-4-1 0,4 2-6 15,2 0 6-15,3 4 2 16,2 4-1-16,-1 4 0 16,-2 6-5-16,-1 0 4 15,-3 0 1-15,-2 8-13 16,-7 10 12-16,-6 6-34 15,-5 4 14-15,0 6 21 16,0 2-6-16,-16 4 5 16,3-1 1-16,1-6 0 15,8-2-1-15,1-9 1 0,3-6-6 16,3-10 6-16,15-6-39 16,7 0 3-16,4-17 11 15,2-10-23-15,-2-4 6 16,-8-5-19-16,-5 3 2 15,-7-2 28-15,-9 3 5 16,0 2 26-16,-2 2-1 0,-16 4 1 16,-2 4 0-1,0 2 27-15,-1 6 39 0,9 4 23 16,1 2 4-16,9 4-7 16,2 0-35-16,0 0-39 15,13 0 18 1,13-2-17-16,10-2-2 0,6-4 6 15,5-2-17-15,3-2-1 16,-4 0-19-16,-9 2-5 16,-3 2 19-16,-9 6-8 15,-5 2 14-15,-3 2-1 16,1 0-5-16,1 0 5 16,2 0-59-16,4 0-29 0,-3-2-1 15,-2-4-5 1,-2-4 35-16,-5-5 43 0,-3 0 1 15,-4-3 16-15,-4-4 0 16,0-1-3-16,-2-4 3 16,0-4 0-16,0-1 12 15,-4-4 50-15,-9 0 10 16,1 4 35-16,0 5 30 16,-2 12-14-16,3 7 3 15,2 8-23-15,0 0-31 16,2 26-28-16,-2 20-43 15,3 18 22-15,1 30-14 0,5 24-9 16,0 27 25 0,3 9-25-16,3-10-1 0,-6-7-10 15,0-17 17-15,0-17-6 16,-4-19 0-16,-3-24 1 16,4-8-9-16,3 4 8 15,0-1-16-15,0-1 8 16,0-14-16-1,16-14 23-15,4-14-17 0,5-12-24 16,4 0 27-16,2-18-2 16,2-14-8-16,0-10-2 0,-4-9-27 15,-6-5 15-15,-7-6 10 16,-9-4 28-16,-7-4-8 16,-5-4 9-16,-24 2 0 15,-16 5 10 1,-13 9 20-16,-6 16 47 0,-1 12-4 15,9 12-10-15,19 8-12 16,16 6-43-16,21 0-8 16,14-4-105-16,67-25-155 15,-4 1-389-15,-4-1-712 0</inkml:trace>
  <inkml:trace contextRef="#ctx0" brushRef="#br0" timeOffset="1732.75">14623 7979 2246 0,'0'0'722'0,"0"0"-587"15,0 0-135 1,0 0-224-16,0 0-757 0</inkml:trace>
  <inkml:trace contextRef="#ctx0" brushRef="#br0" timeOffset="1866.23">14770 8376 2085 0,'0'0'885'0,"0"0"-505"0,0 0-59 15,0 0-165-15,0 0-100 16,0 0-56-16,0 0-150 31,-14 0-380-31,14-36-1117 0</inkml:trace>
  <inkml:trace contextRef="#ctx0" brushRef="#br0" timeOffset="2039.33">14847 8069 1318 0,'0'0'1320'16,"0"0"-813"-16,0 0-329 16,0 0-46-16,127-12-75 15,-75 4-57 1,-4 4-150-16,-14 0-366 0,-21 4-413 0</inkml:trace>
  <inkml:trace contextRef="#ctx0" brushRef="#br0" timeOffset="2432.92">12867 9039 798 0,'0'0'928'0,"0"0"-584"16,0 0 157-16,0 0-134 15,0 0-63-15,0 0-63 16,0 0-30-16,-76-15-70 0,76 15-51 15,9 0-40 1,31 0-25-16,43 0 11 0,59 0-13 16,63 0-8-16,22-18-15 15,-9-7-20-15,-50 1-37 16,-66 6-91-16,-38 4-92 16,-26 2-64-16,-11 2 31 15,-11 2 74-15,-16 2 62 16,-18 6-2-16,-38 0-45 15,-19 4-83-15,-57 22-79 0,16-2-145 16,7 0-142-16</inkml:trace>
  <inkml:trace contextRef="#ctx0" brushRef="#br0" timeOffset="2705.67">12432 9236 1235 0,'0'0'656'0,"0"0"-331"0,0 0 193 15,0 0-195-15,0 0-97 16,0 0-84-16,265 14-41 16,-55-18-25-16,16-20-43 0,-4-8-4 15,-29-2-28 1,-24-3-1-16,-44 8-21 0,-38 4-40 16,-40 11 17-16,-20 5 32 15,-14 0 8-15,-6 1 4 16,-7 4 58-16,0 4 7 15,-18 0-65-15,2 0-21 16,16 17-173-16,0-5-268 16,5-5-382-16</inkml:trace>
  <inkml:trace contextRef="#ctx0" brushRef="#br0" timeOffset="2842.57">14676 8985 2119 0,'0'0'902'0,"0"0"-670"16,0 0-110-16,0 0-122 0,0 0-353 15,0 0-1491-15</inkml:trace>
  <inkml:trace contextRef="#ctx0" brushRef="#br0" timeOffset="52533.87">5913 6651 1438 0,'0'0'385'0,"0"0"-166"0,0 0-10 16,0 0-40-16,0 0-57 15,0 0 22-15,0-24 60 16,4 18-12-16,0-2-14 31,-1 2 4-31,-3-2-31 16,0 2-35-16,0 0-14 0,0 2-38 16,0 0-6-16,0 0-18 15,0 0-5-15,0 2 13 16,0 2-28-16,0 0 8 15,0 0-7-15,0 0-5 16,0 0 4-16,2 16-10 16,7 8 0-16,4 6 1 15,6 4 0-15,0 2 0 16,1-2 0-16,5-3-1 16,-2-8 1-16,0-6-1 0,4-9-9 15,0-8 9-15,4 0 0 16,3-16 17-16,1-15-17 0,2-5 2 15,-4 0 16-15,-7 4-18 16,-6 6-5-16,-4 12 5 16,-3 10 0-16,-2 4 1 0,3 0-1 15,3 18-4-15,4 8 4 16,3 5 0-16,-1-2-9 16,-2 0 8-16,4-10 1 15,-2-2 0-15,1-10 0 16,0-4 1-16,3-3 1 15,2-6-2-15,0-15-1 16,0-2 1-16,-4-2 0 16,-1 5 6-16,-6 6-6 15,-2 8 1 1,-1 6-1-16,1 0-2 0,1 11 1 16,6 8 0-16,1 7-4 15,3 1 5 1,-2-4 1-16,1 0 1 0,-1-9 3 0,-3-5-5 15,-1-5-6-15,-2-4 6 16,1 0 0 0,1 0 8-1,0-9-8-15,4-5 8 16,0 0-8-16,-1 4-1 16,0 6-6-16,-3 4 6 15,1 0-1-15,3 0 2 16,2 14 1-16,-1 1 0 15,3 0-1-15,0-3-3 16,-5-2 2-16,1-7 0 0,-6-3 1 16,-2 0 1-16,-4 0 0 15,0-1 9-15,0-11-2 16,1 0-8-16,1 0 0 16,6-1-1-16,-1 4-1 15,0 0 2-15,0 5 1 16,-5 3 0-16,-3 1 2 15,-1 0-1-15,-3 0-4 16,4 0-2-16,-3 0 3 16,4 0 1-16,1 0 0 0,1 0 8 15,3 0-8-15,-3-3-5 16,1-11 5-16,-3 0 0 16,-1 0 1-16,-6 2 2 15,-6 6-3-15,0 8-40 16,-20 19-341-16,-4 5-1200 0</inkml:trace>
  <inkml:trace contextRef="#ctx0" brushRef="#br0" timeOffset="63905.62">6642 4932 1538 0,'0'0'904'15,"0"0"-608"-15,0 0-6 16,0 0-180-16,0 0-110 31,0 0-39-31,0 0-204 0,19-14-357 16,-1 25-409-16</inkml:trace>
  <inkml:trace contextRef="#ctx0" brushRef="#br0" timeOffset="111940.24">12838 9756 461 0,'0'0'69'0,"0"0"-43"16,0 0-14-1,0 0-11-15,0 0-1 16,0 0-6-16,0 0-36 0,-71 0-33 15,57 0-85-15</inkml:trace>
  <inkml:trace contextRef="#ctx0" brushRef="#br0" timeOffset="123739.62">17118 7543 1252 0,'0'0'948'0,"0"0"-820"16,0 0-88-16,0 0 36 16,0 0-24-16,-12 117-24 15,12-105 23-15,8-6 8 0,-4-6 17 16,-4 0 84-16,2-6 19 16,-2-16-77-16,0-6-46 15,0-4-34 1,0-1 8-16,-2 4 9 0,-12 7 31 15,-3 5 37-15,-8 9-8 16,-4 8-3-16,-4 2-38 16,-7 28-40-16,1 18-10 15,2 17-8-15,5 13-4 16,10 8 4-16,11 5 2 16,11-5-1-16,4-6 14 15,28-10-15-15,13-14-6 16,5-12 6-16,8-14-27 0,2-17 5 15,1-13-8-15,1-11 18 16,-4-27 12-16,-2-18 1 16,-2-28 11-16,-4-30-2 15,-2-27-9-15,-13 9 8 16,-10 27-1-16,-14 37 19 16,-5 28 7-16,-2 4 1 15,0 4 22-15,-4 8 18 16,0 14-20-16,0 10-29 15,0 2-26-15,0 30-14 16,0 18 14-16,0 18 0 16,0 13 6-16,0 3-6 15,4 2 1-15,11-2-1 0,5-9 0 16,7-9-8-16,7-12-9 16,5-14-38-16,3-16-2 15,3-12-2-15,0-12-17 16,0 0 23-16,-6-16-1 15,-1-12 15-15,-7-4 39 16,-8-6-12-16,-7-3 12 16,-10 0 20-16,-6 0 11 0,0 3 19 15,-6 6 4-15,-14 8-6 16,-1 10 0-16,2 12-14 16,3 2-9-16,5 18-25 15,4 18-7 1,7 12 1-16,0 6 1 0,20 0 4 15,17-5-1-15,15-13-32 16,13-12 2-16,6-14-17 16,9-10-20-16,1-4 12 15,0-22 15-15,-4-10 10 16,-11-6 31-16,-10-5 1 16,-12 1 0-16,-15 1 16 15,-8 2 28-15,-13 5-1 0,-5 8-4 16,-3 8 2-16,0 12 7 15,-18 10-6-15,-8 0-8 16,-6 26-34-16,-3 16 1 16,2 12-2-16,1 3 1 15,10-3-6-15,10-8 4 16,12-10 2-16,0-12 0 16,7-10-1-16,11-12 1 15,4-2 16-15,1-8-10 16,-2-22 1-16,0-6 5 15,-3-7-11-15,-7 3 5 0,-3 7 0 16,0 11-6 0,-4 9 0-16,-2 13 0 0,5 0-17 15,4 17 10-15,5 12 6 16,3 7 1-16,6 3 1 16,2-2-1-16,2-6 1 15,-5-7-1 1,-3-10 0-16,-6-6 0 0,-6-6 1 15,-5-2 9-15,-1 0 5 16,-1-22-7-16,-2-8 1 0,0-4-9 16,2-6-6-16,3 4 6 15,-1 3 0-15,5 9 0 16,5 8 1-16,7 9 6 16,8 2 1-16,8 5-8 31,7 0 0-31,0 14-1 0,-1 10 1 0,-6 6 0 31,-10 5-7-31,-12 3-8 16,-7 0 14-16,-8-2 0 0,0-4-1 0,0-6 2 15,4-10-1-15,7-8 1 0,11-8-15 32,14-4 3-17,8-28 6-15,10-12-29 0,2-16-19 16,2-27 18-16,-7-27 18 15,-13-24 18-15,-15 9 0 16,-19 29 0-16,-4 38 9 16,0 32 30-16,-18 6 36 15,-3 12 7-15,-5 12-25 16,-1 10-30-16,-4 56-27 16,2 40 1-16,9 37-3 15,11-5 2-15,9-25 0 16,0-40 1-16,13-26-1 15,12-3-38-15,10-8-13 0,11-8 5 16,2-24 16-16,4-4 13 16,-4-28 12-16,1-16 4 15,-9-8-3-15,-6-5 4 16,-10 6 1-16,-8 10 1 16,-7 13 25-16,-5 18-14 15,-4 10-13-15,0 8-15 16,0 26 11-16,2 11 3 15,1 1 2-15,1-2 4 16,5-11-1-16,4-6-4 0,6-15-15 16,0-12 15-1,8 0 2-15,2-24 13 0,2-14-9 16,2-8-5-16,1-5 10 16,-3 1-11-16,-4 6 11 15,-9 10 17-15,-5 14 4 16,-5 12 11-16,-4 8-29 15,-4 20-7-15,0 28-7 16,0 30 1-16,-10 33 11 16,-14 27-12-16,-7 9 0 15,-3-5-25-15,-2-10-12 0,7-13 10 16,4-19 9-16,2-20 10 16,5-22 8-16,-2-14 1 15,-4 0 7-15,-10-5 11 16,-1-11-5-16,-4-23 4 15,6-6 10-15,10-39-13 16,15-37-6-16,8-1 2 16,11-15-10-16,31-2-1 15,14 10-15-15,17-5-71 16,35-12-209-16,-17 23-605 16,-13 17-1247-16</inkml:trace>
  <inkml:trace contextRef="#ctx0" brushRef="#br0" timeOffset="123910.98">20571 8143 2227 0,'0'0'909'0,"0"0"-529"16,0 0-86-16,-8 110-133 16,8-62-86-16,0 7-54 15,-10 3-21-15,-47 28-26 16,-3-14-263-16,-10-9-803 0</inkml:trace>
  <inkml:trace contextRef="#ctx0" brushRef="#br0" timeOffset="124908.89">22439 7908 1367 0,'0'0'590'0,"0"0"-209"16,0 0 165-16,0 0-268 15,0 0-40-15,0 0-51 16,0 0-23-16,-21-116-32 16,32 98-47-16,10 2-17 15,3 4-8-15,7 4-60 0,7 8 0 16,2 2 0-16,3 26 0 16,-5 16 0-16,-3 14 0 15,-8 8 0-15,-10 6 0 16,-5-3 0-16,-12-5 0 15,0-6 0-15,0-12 0 16,-9-9 0-16,0-13 0 16,2-15 0-16,5-9 0 15,2 0 0-15,0-30 0 16,0-17 0-16,2-18 0 16,16-7 0-16,6 0 0 0,5 6 0 15,5 11 0-15,2 14 0 16,2 12 0-16,1 13 0 15,-1 12 0-15,-1 4 0 16,-4 18 0-16,-2 18 0 16,-7 14 0-16,-4 11 0 15,-6 7 0 1,-7 2 0-16,-3 2 0 0,-4-4 0 16,0-5 0-16,0-9-84 15,0-10-126-15,15-22-259 0,3-10-304 16,1-12-327-16</inkml:trace>
  <inkml:trace contextRef="#ctx0" brushRef="#br0" timeOffset="125110.29">23690 8067 2060 0,'0'0'813'0,"0"0"-451"0,0 0-100 15,0 0-86 1,119-36-91-16,-68 28-76 16,7 4-9-16,7 4-252 0,-15 0-419 0,-13 0-410 0</inkml:trace>
  <inkml:trace contextRef="#ctx0" brushRef="#br0" timeOffset="125235.72">23869 8278 2029 0,'0'0'769'0,"0"0"-403"16,0 0-8-16,0 0-155 15,0 0-130-15,124-7-46 0,-57-7-27 16,51-12-39 0,-15 0-301-16,-10 2-690 0</inkml:trace>
  <inkml:trace contextRef="#ctx0" brushRef="#br0" timeOffset="125742.29">25072 8187 677 0,'0'0'1861'0,"0"0"-1270"16,0 0-239-16,0 0-45 15,0 0-184-15,0 0-73 16,0 0-26-16,100-134 7 16,-78 86-19-16,-1-8-12 15,-6-3 6-15,-5-7-6 16,-6-6 1-16,-4-4 12 16,0-3-13-16,-8 6 11 15,-9 6-2-15,-5 17 0 16,1 12 10-16,4 16-19 0,1 10 0 15,3 8 0-15,4 4 0 16,-2 2 0-16,0 22 0 16,-2 10 0-16,1 14 0 15,1 10 0-15,3 10 0 16,2 7 0-16,6 5 0 16,0 4 0-16,0 0 0 15,2 0 0-15,10-3 0 0,1-7 0 16,5-8 0-1,7-6 0-15,4-12 0 0,7-9 0 16,3-15 0-16,9-12 0 16,2-12-20-16,0-12-80 15,19-51-197-15,-16 4-312 16,-9 0-424-16</inkml:trace>
  <inkml:trace contextRef="#ctx0" brushRef="#br0" timeOffset="126037.74">26206 7628 658 0,'0'0'1875'0,"0"0"-1240"15,0 0-321-15,0 0-81 16,0 0-121-16,0 0-2 16,-47 136-40-16,40-76-29 15,3 2 7-15,4 1-48 16,0-5 0-16,0-8 0 16,0-8 0-16,4-8-11 15,3-12-55-15,-5-8-111 16,-2-10-84-16,-4-4-232 15,-16-18-228-15,-2-6-617 0</inkml:trace>
  <inkml:trace contextRef="#ctx0" brushRef="#br0" timeOffset="126210.46">25847 7958 1965 0,'0'0'854'16,"0"0"-286"-1,0 0-217-15,0 0-148 0,0 0-118 16,0 0-62-16,127-36-7 15,-55 24-4-15,8-2-12 16,2-1-60-16,20-6-205 16,-17 6-359-16,-22 0-606 0</inkml:trace>
  <inkml:trace contextRef="#ctx0" brushRef="#br0" timeOffset="126573.26">26649 8026 1661 0,'0'0'652'0,"0"0"-185"16,0 0-99-16,0 0-122 15,0 0-77-15,0 0-56 16,116-29-53-16,-87-1-24 16,-4-6-11-16,-6-5-11 0,0-3 22 15,-3-2-8 1,-8 2 11-16,-3 6 15 0,-5 8 0 15,0 8 20 1,0 10-74-16,0 10 0 0,-5 2 0 16,-1 12 0-16,-6 22 0 15,-1 12 0-15,5 10 0 16,-2 7 0-16,8-1 0 16,2-2 0-16,0-6 0 15,16-8 0-15,11-10 0 0,8-12 0 16,9-14 0-1,6-10 0-15,0-6-51 0,0-26-128 16,6-44-179-16,-17 6-289 16,-5-2-308-16</inkml:trace>
  <inkml:trace contextRef="#ctx0" brushRef="#br0" timeOffset="126904.98">27081 7178 1855 0,'0'0'660'0,"0"0"-130"16,0 0-60-16,0 0-268 0,0 0-89 15,0 0-56 1,0 0-39-16,-39-43-18 0,36 65-1 16,3 3 1-1,0 2-6-15,0-3 0 16,21-4 3-16,0-8-37 0,6-4 4 15,-4-8 33 1,-3 0 3-16,-9 0 9 16,-5-20 24-16,-3-4 33 0,-3-8-29 15,0-1-2-15,-5 5-10 0,-8 6-23 16,-3 12-2-16,-1 10-41 16,-10 38-157-1,5 9-416-15,9 1-1018 0</inkml:trace>
  <inkml:trace contextRef="#ctx0" brushRef="#br0" timeOffset="127077.98">27955 7610 1051 0,'0'0'0'0</inkml:trace>
  <inkml:trace contextRef="#ctx0" brushRef="#br0" timeOffset="140301">11650 9924 1020 0,'0'0'401'16,"0"0"-58"-16,0 0 161 15,0 0-155-15,0 0-35 16,-9-100-46-16,9 91-27 16,0 8-62-16,-4 1-46 15,0 0-40-15,-6 14-82 16,1 22-10-16,-4 36-1 0,-5 38 12 15,5 0 1 1,4-5-12-16,6-17 6 0,3-26-7 16,0 0-5-16,21-4 4 15,8-18-8-15,6-18-21 16,7-15 7-16,1-7 23 16,1-14 11-16,-6-25-5 15,-2-15 1-15,-6-26 9 16,-11-34-16-16,-15-31 0 15,-4-5 1-15,-11 26 1 0,-15 37 13 16,1 41-2-16,-2 18-2 16,-9 6 8-16,-5 10-19 15,-7 12-8-15,2 18 7 16,-3 48-15-16,2 39 10 16,12 29 5-16,12 11-8 15,17-25 7-15,6-34-2 16,0-36-2-16,21-14 5 15,14-2-5-15,11-6 5 16,14-7-16-16,7-18-4 16,4-3 12-16,-1-30-18 0,-4-16 14 15,-5-18 12 1,-10-8 1-16,-11-3 10 0,-11 7 1 16,-12 14-4-16,-5 18 34 0,-10 20 2 31,-2 16 0-31,0 2-43 15,0 34-35-15,0 14 35 16,0 13 12-16,0 5-11 16,0-2-1-16,9-12-5 15,2-10 4-15,5-14-5 16,2-12-9-16,1-12-20 16,6-6 25-16,2-6 10 15,2-22 15-15,0-4-15 0,-4-4 0 16,-2 4 0-16,-4 6 1 15,-2 12-2-15,-1 14 1 16,2 0-21-16,6 26 0 16,5 10-3-16,6 4 16 15,4 0-7-15,3-5-15 16,0-12-18-16,3-10-10 16,-5-13 23-16,-5 0 29 15,-3-27 6-15,-8-15 1 16,-6-12 13-16,-5-14 26 15,-6-11 26-15,-3-7-3 0,-4 0-7 16,0 6-5-16,0 18-8 16,0 19 14-16,0 24-10 15,-2 19-25-15,0 4-22 16,2 38-32-16,0 20 32 16,0 16 15-16,7 12-15 15,6 3 0-15,0-7-1 16,3-12-14-16,-5-12-121 15,-1-18-106-15,-10-24-214 16,0-14-297-16,0-6-285 0</inkml:trace>
  <inkml:trace contextRef="#ctx0" brushRef="#br0" timeOffset="140443.17">12915 10172 2174 0,'0'0'876'16,"0"0"-505"-16,0 0-138 15,0 0-131-15,0 0-71 16,145-19-31-16,-82 19-228 16,-7 0-560-16</inkml:trace>
  <inkml:trace contextRef="#ctx0" brushRef="#br0" timeOffset="142173.47">13704 10311 1635 0,'0'0'1042'0,"0"0"-571"16,0 0-149-16,0 0-82 0,0 0-117 15,-37-103-28 1,14 95-29-16,-4 8-20 0,-8 0 10 15,-5 26-56-15,-3 15 0 16,1 7 0-16,7 2 0 16,10-2 0-16,12-8-3 15,13-10-7-15,2-10 9 16,27-13-41-16,9-7 24 16,8-11 18-1,6-25-8-15,-3-12 8 0,-3-14 1 16,-8-12-1-16,-7-11 17 15,-10-5-16-15,-11 0 12 16,-8 4 3-16,-2 14-14 0,0 19 30 16,-4 24-32-16,-9 24 0 15,-1 10 0-15,-3 39-10 16,-1 21 10-16,3 16 0 16,3 11-7-16,8 1 6 15,4-9 1-15,11-10-9 16,23-16 7-16,12-18-22 15,12-18-15-15,9-16 3 0,9-6-18 16,1-24 8 0,6-16-16-16,-7-12 16 15,-7-8 45-15,-16-4 1 0,-14-3 3 16,-20 9 17 0,-12 12 16-16,-7 14 52 15,-5 20-34-15,-16 12-25 16,-6 16-22-16,-2 28-5 15,4 16-4-15,7 9-2 0,14 0-2 16,4-6-2-16,24-13-7 0,21-16-25 16,18-18 26-16,8-16-19 15,6 0 8-15,6-30 1 16,-7-12 15-16,-7-9 9 16,-11-4 6-16,-18-4-6 15,-13 3 41-15,-19 4-2 16,-8 8 6-16,-6 14-9 15,-23 12-27 1,-13 18 1-16,-7 4-10 0,-3 34-12 0,1 12 11 16,8 8-10-16,14-2 11 15,12-6-1-15,17-11-11 16,0-15-6-16,17-14-20 31,17-10 26-31,7-12 12 0,3-20 1 0,1-8 16 16,-5-3 4-16,-5 3 10 15,-8 10 16 1,-9 10-19-16,-7 14 1 0,-5 6-18 31,-3 28-10-31,-1 43-1 16,-2 38 11-16,-2 44-11 0,-23 10 0 16,-6-7 0-16,-7-22 0 15,7-37 0-15,4-21 0 16,5-22 0-16,0-8 0 15,-1 0 0-15,-4-2 0 16,-2-4 0-16,3-15 0 16,2-17 0-16,1-8 0 15,5-21 0-15,7-27 0 16,11-38-23-16,13-38 5 16,47-27-36-16,12 9 9 15,2 29 33-15,-6 40-3 0,-10 20 4 16,9-7-10-16,3-4-9 15,-3-4 30-15,-19 6-17 16,-15 8 17-16,-17 8 2 16,-13 5 4-16,-3 11 19 15,-7 6-13-15,-13 6-6 16,-5 10 14-16,1 4-20 16,2 4-8-16,3 0-1 15,4 20-3-15,11 4 12 16,4 6-1-16,4 0 1 15,28 2-1-15,5-3-7 16,9-4-25-16,0-4-42 0,-9-6-7 16,-6-2 34-16,-10 1 24 15,-10 2 23-15,-7 2 0 16,-4 6 2-16,0 6 38 16,-2 0 20-16,-7 0-25 15,7-2-5-15,2-4-14 16,6-8-6-16,28-8 4 15,13-8-13-15,18-2-1 16,8-28-12-16,5-12-14 0,-5-12 24 16,-6-8 3-16,-13-4 7 15,-14 2 13-15,-18 7 20 16,-11 15 20-16,-11 12 21 16,0 14-6-16,-4 14-35 15,-16 2-40-15,-7 24 0 0,-2 18 0 16,0 16 0-16,2 6 0 15,9 4 0 1,9-7 0-16,9-9 0 0,9-14 0 16,28-16-3-1,13-14-11-15,15-8-8 0,5-16 10 16,3-20 6-16,-9-12 1 0,-8-10 5 16,-12-6 2-16,-15-3 5 15,-8 3 14-15,-15 8-4 16,-6 10-2-16,0 16-15 15,-11 18 0 1,-11 12 0 0,-7 18 0-16,-2 28 0 15,-1 18 0-15,10 8 0 16,9 1 0-16,13-9 0 16,0-10 0-16,25-16 0 0,14-14-15 15,13-18-84-15,23-14-168 16,-12-22-463-16,-14-4-738 0</inkml:trace>
  <inkml:trace contextRef="#ctx0" brushRef="#br0" timeOffset="143071.41">17432 9938 1625 0,'0'0'648'16,"0"0"-128"-16,0 0-166 16,0 0-15-16,0 0-98 15,0 0-148-15,0 0-61 16,-114-30-32-16,85 64-10 15,5 4 9-15,8 0-7 16,7-4-2-16,9-8 9 16,0-6-19-16,23-10-29 15,10-10-20-15,3 0 40 16,2-16 29-16,-3-16 0 0,-8-12 1 16,-9-8 22-1,-7-11-11-15,-7-2 10 0,-2-6 5 16,-2 1-9-16,5 6 14 15,-1 8-4-15,8 10 13 16,1 10 4-16,1 11-29 16,3 10 7-16,-1 8-13 15,1 7-10-15,1 0 10 16,1 17-4-16,-4 14-6 16,1 10 23-16,-1 9-11 15,-4 10 9-15,1 10-3 16,-2 22-17-16,-1 31 23 15,5 35-24-15,-3 12 0 0,3-5 16 16,-1-14-15-16,-1-29-1 16,0-18 0-16,1-24 1 15,1-21 0-15,1-12-1 16,10 0 0-16,4-1-8 16,6-6 7-16,3-18-5 15,1-18-9-15,-6-4 10 16,-4-28 5-16,-12-22 0 15,-12-14 2-15,-5-31 2 16,-27 5-4-16,-13-8-1 0,-11 2-16 16,-2 15 3-1,-8-1 13-15,6 14-9 0,7 14 10 16,13 16 2-16,18 12-1 16,12 8 4-16,5 4-5 15,24 2-27-15,19-4 26 16,7 1-23-16,9 1-22 15,-4 0 7-15,-3 6-33 16,-6 2-75-16,-3 2-167 16,-14 4-322-16,-9 0-374 0</inkml:trace>
  <inkml:trace contextRef="#ctx0" brushRef="#br0" timeOffset="145141.37">19227 10064 1192 0,'0'0'568'15,"0"0"-273"-15,0 0 63 0,0 0 127 16,0 0-271-16,0 0-25 16,0 0 5-1,21-108-38-15,-21 90-63 0,-2-2-21 16,-17 3-6-16,-2 3-27 16,-10 7-7-16,-8 7-25 15,-5 0-7-15,-6 26 3 16,4 16 3-16,5 12-4 15,10 4-2-15,16 4-21 16,15-3 20-16,0-9-8 16,15-12 9-16,14-13 2 0,0-12-1 31,2-13 10-31,-2-2 7 0,-4-24-9 0,-2-13 18 16,-4-5-4-16,-3-8-2 15,-3 0 9-15,-1 4-24 16,-3 10 2-1,-5 12-8-15,-2 12 0 0,0 14 0 16,4 0-3-16,2 22-35 16,7 18 37-16,6 14 2 15,5 8-1-15,10 1 0 16,4-3-9-16,7-14-6 0,-1-16-29 16,2-16 22-1,-4-14 21-15,-3-18 2 0,-4-27 10 16,-4-16-1-16,-1-26-8 15,-5-27 31-15,-8 6-23 16,-5 9 4-16,-10 21 17 16,-4 30-11-16,0 10-20 15,0 12 0-15,0 24 0 16,-6 10 0-16,-3 52 0 16,-1 46 0-16,6 37 0 15,4 11 0-15,0-23 0 16,16-37 0-16,4-40 0 15,7-16 0-15,6-4 0 0,12-8 0 16,8-12-3-16,3-14-11 16,-3-24 14-1,1-30 2-15,-3-32-2 0,-4-41 15 16,-14-33-15-16,-10 10 0 16,-17 31 0-1,-6 47 0-15,0 42 0 0,0 10 0 16,-8 16 0-16,-6 6 0 0,-1 62 0 15,1 50 0 1,9 41 0-16,5 14 0 0,23-29 0 16,12-40 0-16,3-42 0 15,9-20-36-15,40-3-231 16,-11-13-484-16,-5-11-886 0</inkml:trace>
  <inkml:trace contextRef="#ctx0" brushRef="#br0" timeOffset="145629.34">21072 9944 2433 0,'0'0'830'16,"0"0"-288"-16,0 0-251 16,0 0-291-1,0 0 0 1,0 0 0-16,0 0 0 15,2 124 0-15,19-54 0 16,1 3 0-16,2-9 0 16,7-12 0-16,4-16 0 15,-2-18-23-15,3-18 13 16,-1-2 10-16,-2-32 1 16,-1-10 17-16,-1-6-4 15,-4-5-14-15,-5 9 0 16,-7 13 0-16,-3 10 0 0,-6 19 0 15,-3 4 0-15,1 22 0 16,2 20 0-16,1 12 0 16,5 3 0-16,-2-5 0 15,4-12 0-15,-3-12 0 16,0-12 0-16,3-16 0 16,-1 0 0-16,5-20 0 15,7-20 0-15,3-10 0 16,3-8 0-16,1 1 0 0,-1 7 0 15,-5 14 0 1,-5 18 0-16,-5 16 0 0,-1 2 0 16,3 28 0-16,4 12 0 15,7 8 0-15,4 1 0 16,0-8 0-16,-2-8-189 16,-4-19-326-16,-11-10-168 15,-11-4-201-15</inkml:trace>
  <inkml:trace contextRef="#ctx0" brushRef="#br0" timeOffset="145771.28">21411 9657 2624 0,'0'0'682'16,"0"0"-441"-16,0 0-241 15,0 0-153-15,139 64-796 0</inkml:trace>
  <inkml:trace contextRef="#ctx0" brushRef="#br0" timeOffset="147346.01">22523 10387 2691 0,'0'0'862'0,"0"0"-559"16,0 0-63-16,0 0-240 15,0 0 0-15,60-104 0 16,-29 47 0-16,0-11 0 16,5-24 0-1,0-24 0-15,-10-27 0 0,-5 13 0 16,-13 28 0-16,-8 40 0 0,0 32 0 16,0 8 0-16,-8 7 0 15,-3 15 0-15,-3 4 0 16,-3 53 0-16,-4 37 0 15,4 34 0-15,5 17 0 32,12-7 0-32,0-30 0 15,7-32 0-15,11-19 0 16,9-13 0-16,10-4 0 16,13-6-26-16,10-8-59 15,-2-22-17-15,-1-4 45 16,-10-32 46-16,-7-20 11 15,-13-12 15-15,-7-14-1 16,-9-5 11-16,-6 3 7 0,-5 10-19 16,0 18 22-16,0 18 1 15,-5 21 7-15,-8 13 11 16,-1 21-54-16,-1 25 0 16,3 14 0-16,8 6-10 15,4 0 10-15,10-8-11 16,25-10-35-16,9-13 8 15,10-17-25-15,2-17 23 0,-5-1 16 16,-6-26 12 0,-10-11 12-16,-8-9 1 0,-10-9 5 15,-7-5 13-15,-8 2-4 16,-2 4-6-16,0 10 15 16,-4 13 5-16,-8 12 29 15,3 12-4-15,5 7-27 16,4 0-27-16,0 12-11 15,15 12-6-15,16 7 16 16,10 1-28-16,3 4 11 16,0 0-7-16,-3 2-11 0,-10 0 34 15,-8-2 1 1,-10 0 1-16,-7-4-12 0,-4-4 13 16,1-7-1-16,1-7 0 15,3-9-4-15,9-5 2 16,6 0 4-16,11-13-1 15,5-15 17-15,5-13-17 16,-3-9 11-16,-5-6-6 16,-4 0 0-16,-6 4 40 15,-10 12-10-15,-3 12 9 16,-8 16-45-16,-4 12 0 16,3 0 0-16,-1 26 0 15,0 12 0-15,4 10 0 0,2 0 0 16,-2-2 0-1,3-10-54-15,-1-10-75 0,2-13 12 16,1-13 4-16,2 0 61 16,5-23 52-16,2-11 12 15,4-4 52-15,1-2 17 16,2 8-24-16,-5 8-1 16,1 14-17-16,-4 10-17 15,4 0 7-15,4 18-17 16,4 10-12-16,7 2 16 0,9-2-16 15,8-8 0-15,7-6-24 16,8-10-19-16,-1-4 22 16,-5-8-14-16,-6-16 10 15,-14-8 24-15,-5-4 0 16,-13-4 1 0,-6-4-1-16,-7-1 8 0,-5 3-7 15,-8 8 0-15,0 12 21 16,-5 15 38-16,-19 7-34 15,-7 15-10-15,-7 28-15 16,1 11-1-16,4 4-5 0,8 2 3 16,15-6-3-1,10-12 0-15,0-12-14 0,13-14-1 16,13-16 14-16,3 0 7 16,0-18 0-16,0-14 1 15,-2-6 10-15,-2 0 31 16,-2 2-24-16,-8 8 9 15,-5 9 0-15,-2 14-17 16,-6 5-10-16,2 5-12 16,1 20 12-16,3 5 5 0,8 0-4 15,9-2-1-15,4-6 0 16,9-12 0 0,6-10 11-16,1 0-11 0,-3-22 0 15,-2-12 8-15,-6-10-8 16,-6-8 12-1,-5-9-2-15,-3-11-10 0,-5-22 0 16,-5 2 0-16,-8-2 0 16,-2 8 0-16,0 27 0 15,-16 15 0-15,-1 28 0 16,-6 16 0-16,-2 56 0 0,3 51 0 16,13 35 0-16,9 12 0 15,4-27 0-15,19-37 0 16,0-40 0-16,-4-10 0 15,8-4 0 1,0-4-26-16,4-6-67 0,-4-20-55 16,-7-6-128-16,-16-29-51 15,-4-10-363-15,0 3-477 0</inkml:trace>
  <inkml:trace contextRef="#ctx0" brushRef="#br0" timeOffset="147561.91">22269 9727 1332 0,'0'0'1909'0,"0"0"-1575"16,123-22-168-16,6 8 26 15,47-4-192-15,-22 2-64 0,-28 2-746 0</inkml:trace>
  <inkml:trace contextRef="#ctx0" brushRef="#br0" timeOffset="149571.6">26287 9800 1410 0,'0'0'603'16,"0"0"-26"-16,0 0-1 0,0 0-217 16,0 0-101-1,0 0-118-15,21-115-26 0,6 97-55 16,6 2-59-16,3 4 0 16,3 10 0-16,0 2 0 15,-5 10 0-15,-3 24 0 16,-6 14 0-16,-10 15 0 15,-6 6 0 1,-9 2 0-16,0-3-17 0,0-10-28 0,0-14-10 31,0-14 23-31,-2-20 13 0,2-10 19 0,0-10 45 32,0-28-33-32,15-14 3 0,8-10 18 0,2-2-23 15,0 2 2-15,2 11 5 16,-2 15-16-16,-5 18 11 15,0 16-12-15,0 2-9 16,1 22 9-16,-2 16-19 31,4 5 8-31,-3 3-40 0,-3-4-85 16,1-6 34 0,-2-8-9-16,2-8 25 0,0-12-1 15,-1-8 24-15,8 0 63 16,4-20 22-16,2-12-8 15,3-10 29-15,-3-4 5 16,-4 2 18-16,-5 8 51 16,-11 13-7-16,-7 15-17 15,-4 8-69-15,0 21 1 16,0 22-23-16,0 12 22 16,0 7-24-16,0 0 12 15,16-6-10-15,8-12-4 16,5-16-20-16,2-14-22 15,0-14 32-15,-4-4 0 16,-6-25 12-16,-6-14 10 0,-8-7-9 16,-7-4 7-16,0-6 1 15,0 1-8-15,-18 8-1 16,0 11 0-16,-2 9-6 16,4 13-1-16,10 12 7 15,6 6-2-15,0 0-37 16,20 6 24-16,22 8 15 15,16-2-19-15,13-3-1 16,12-6 20-16,0-3-28 16,-8 0 16-16,-15-3 11 0,-16-6 1 15,-19 3 16-15,-15 4 41 16,-10 2 24-16,-3 0-17 16,-19 10-41-16,-9 16-13 15,-5 13-10-15,-2 4-4 16,2 4 3-16,9-5-4 15,12-4 5-15,11-10-8 16,4-12 7-16,9-12-22 16,20-4 13-16,4-16 10 15,2-22 17-15,3-10-17 16,-5-12 0-16,-4-13 14 0,-4-25-14 16,-2-30 15-16,-8 7-12 15,-6 17 6-15,-9 22-10 16,0 42 1-16,0 12 0 15,-6 18 32-15,-15 26-32 16,-3 70-12-16,3 43 11 16,6 21 2-16,13-4 7 15,2-34-8-15,9-40-8 16,9-19 2-16,6-15-15 16,8-4-16-16,3-6 8 15,5-8 4-15,0-20 24 0,1-4 0 16,-4-32 1-1,-1-12 8-15,-3-10-8 0,-4-9 18 16,-6-1-18-16,-8 0 1 16,-9 12-11-16,-6 12 5 15,0 22 5-15,-6 20-1 16,-11 8-22-16,-6 34 23 16,1 14-1-16,6 10-9 15,12 4 10-15,4-3-9 16,15-11 3-16,25-10-23 0,12-16-25 15,10-16 8-15,5-12 22 16,-5-14 24-16,-4-22 15 16,-8-14-6-16,-11-12 40 15,-7-11 4-15,-10-5-14 16,-9-2 0-16,-7 10-20 16,-6 16-5-16,0 18 19 15,-17 21-32-15,-7 15 6 16,-3 18-7-16,0 22-13 15,10 11 13-15,12 5 6 16,5 0-6-16,22-2-25 16,21-5-35-16,7-9-36 15,8-7 3-15,-4-6-9 0,-8-5 43 16,-9-4 40-16,-13 0 17 16,-10-2 2-16,-10 0 0 15,-4 0 0-15,0 2 25 16,-11 2 17-16,-14 0 20 15,-6 0-7-15,-4-2-31 16,-2 2-24 0,6-6-114-16,12-6-356 0,10-8-723 0</inkml:trace>
  <inkml:trace contextRef="#ctx0" brushRef="#br0" timeOffset="149807.76">29483 9611 2340 0,'0'0'978'0,"0"0"-515"16,0 0-274-16,0 0-63 16,141-32-126-16,-79 26 0 15,1 0-26-15,1 6-184 0,-16 0-379 16,-19 0-424-16</inkml:trace>
  <inkml:trace contextRef="#ctx0" brushRef="#br0" timeOffset="149939.22">29452 9864 1422 0,'0'0'680'0,"0"0"-181"15,0 0 20-15,0 0-188 16,0 0-73-16,0 0-121 15,163 28-95-15,-45-38-42 16,-15-11-294-16,-12 0-550 0</inkml:trace>
  <inkml:trace contextRef="#ctx0" brushRef="#br0" timeOffset="150806.1">30682 9601 1433 0,'0'0'605'0,"0"0"-217"15,0 0 220-15,0 0-327 16,0 0-71-16,16-116-35 15,1 96-62-15,-1 1-17 16,-1 5-17-16,-1 7-23 0,2 4-4 16,0 3-52-16,3 9 0 15,6 18 0-15,-3 14 0 16,3 13 0-16,-8 8 0 16,-1 4 0-16,-9-2 0 15,-7-3-62-15,0-13-7 16,0-10 29-16,-13-11 1 15,-3-12 30-15,3-11 3 16,1-4 6-16,3-10 38 16,7-18-17-16,2-11 34 15,2-11-13-15,21-8-12 16,8-4 9-16,7 2-39 0,-1 6 0 16,1 12 0-16,-1 15 0 15,-6 18 0-15,-4 9 0 16,1 9 0-16,-4 26 0 15,1 11 0-15,-4 12 0 16,-6 2 0-16,-4 0-30 16,-8-3-51-16,-3-12-24 15,0-8-29-15,0-13 31 0,-6-14 59 16,2-10 44 0,2 0 39-16,2-24 0 0,0-14 29 15,2-15 20 1,20-11-37-16,10-6 9 0,5-2 3 15,6 6-25-15,1 12 13 16,1 13-51-16,-3 19 0 16,-4 17 0-16,-2 5 0 15,-5 19 0-15,-2 21 0 16,-2 14 0-16,-3 7 0 16,-5 3 0-16,-4-2 0 15,-5-4 0-15,-2-5 0 16,-2-9-27-16,-3-8-66 15,-1-10-77-15,14-10-73 0,-1-8-272 16,3-6-428-16</inkml:trace>
  <inkml:trace contextRef="#ctx0" brushRef="#br0" timeOffset="150932.18">32329 9883 2633 0,'0'0'520'15,"0"0"-163"-15,0 0-165 16,0 0-192-16,0 0-481 0,0 0-1537 0</inkml:trace>
  <inkml:trace contextRef="#ctx0" brushRef="#br0" timeOffset="152232.63">13181 11323 2367 0,'0'0'612'15,"0"0"-479"-15,0 0 153 16,0 0-65-16,0 157-125 15,-2-85-66-15,-9 2-12 16,-1-2-18-16,6-8-111 16,6-25-242-16,0-17-572 15,4-22-479-15</inkml:trace>
  <inkml:trace contextRef="#ctx0" brushRef="#br0" timeOffset="152373">13455 11342 1957 0,'0'0'987'0,"0"0"-535"15,0 0-218-15,0 0-94 16,0 0 4-16,0 0-62 16,-4 146-52-16,4-88-15 15,0 8-15-15,0 26-163 16,6-16-446-16,5-11-887 0</inkml:trace>
  <inkml:trace contextRef="#ctx0" brushRef="#br0" timeOffset="152907.14">18479 11803 2169 0,'0'0'833'0,"0"0"-462"16,0 0-25-16,0 0-164 16,0 0-113-16,0 0-41 15,0 0-27-15,-22 38 13 16,13-6-6-16,-4 4-8 31,1-2-84-31,4-4-206 16,8-12-306-16,2-8-280 15,18-10-265-15</inkml:trace>
  <inkml:trace contextRef="#ctx0" brushRef="#br0" timeOffset="153034.79">18729 11754 1380 0,'0'0'736'16,"0"0"-134"-16,0 0-228 16,0 0-78-16,0 0-119 15,0 0-81-15,0 0-30 16,-3 111-41-16,1-39-25 15,2-12-300-15,0-10-753 0</inkml:trace>
  <inkml:trace contextRef="#ctx0" brushRef="#br0" timeOffset="153600.7">20168 11558 2074 0,'0'0'740'15,"0"0"-470"-15,0 0 199 16,0 0-301-16,0 0-84 0,0 0-83 15,0 0 23 1,7 80-13-16,-18-33-11 0,3-2-214 16,8-2-347-16,0-13-422 15,10-14-241-15</inkml:trace>
  <inkml:trace contextRef="#ctx0" brushRef="#br0" timeOffset="153741.79">20368 11554 1485 0,'0'0'783'0,"0"0"-147"15,0 0-126-15,0 0-282 16,0 0-116-16,0 0-58 16,0 0-3-16,-46 118-42 15,46-43-9-15,0-13-208 0,4-12-713 16</inkml:trace>
  <inkml:trace contextRef="#ctx0" brushRef="#br0" timeOffset="155009.51">21932 11771 413 0,'0'0'2237'16,"0"0"-1648"-16,0 0-312 0,0 0-78 15,43-115-98-15,-21 75-47 16,1-6-35-16,-1-6 20 16,-3-10-7-16,-2-11-7 15,-7-7 19-15,-7-4-31 16,-3 0 14-16,0 10-19 16,-9 17 11-16,-6 21-19 15,1 21 0-15,-1 15 0 16,-3 11 0-16,-1 33 0 15,2 21 0-15,-1 11 0 16,3 10 0-16,5 0 0 16,6 1 0-16,4-5 0 0,0-6 0 15,22-10 0-15,14-9 0 16,11-11 0-16,9-16 0 16,8-10 0-16,7-16 0 15,0-4-23-15,-2-16 8 16,-3-21 2-16,-13-10 13 15,-11-12 0-15,-15-3 0 16,-12 0 3-16,-12 6-2 16,-3 11 11-16,-11 18 15 15,-14 17-19-15,-2 10-8 16,-4 18 0-16,4 22-15 0,8 10 14 16,9 8-7-1,10 0-2-15,18-4-1 0,29-7-34 16,23-11-15-16,11-17-40 15,15-13-34-15,5-6 4 16,-5-10 11-16,-11-17 80 16,-14-8 39-16,-18-3 23 15,-15-2 56-15,-15 0 17 16,-15 2 5-16,-8 8 5 0,0 10-43 16,-14 10-6-1,-10 10-4-15,-7 6-53 0,-2 26 0 16,-1 10-2-16,10 4-10 15,6 0 11-15,11-6-8 16,7-10-6-16,0-12-2 16,20-11-7-16,6-7 24 15,4-11 0-15,-1-18 8 16,-3-8-4-16,-1-7 2 16,-2-2-5-16,-6 4 14 15,-3 8-14-15,-8 10 22 16,-1 14-5-16,-3 10-18 15,-2 8-2-15,2 24-17 16,2 12 19-16,8 6-11 0,5 0 1 16,8-5-85-16,6-12-50 15,5-12-49-15,1-16-12 16,2-5 11-16,-1-15-49 16,-3-20 35-16,-2-9-30 15,1-10 18-15,-5-8 36 16,0-10 71-16,-2-11 103 15,-9-4 11-15,-9-4 154 16,-9 3 186-16,0 8-10 0,-12 15 49 16,-8 18-25-1,0 16-75-15,5 17-98 0,3 14-68 16,3 6-71-16,5 34-16 16,0 37-26-16,2 31 0 15,2 34 0-15,0 13 0 16,0-3 0-16,0-10 0 15,0-15 0-15,0-21 0 16,0-22 0-16,0-21 0 16,4-13 0-16,7 4 0 15,7-2 0-15,9-2 0 16,4-16-29-16,2-18-4 16,3-14-4-16,2-2 29 0,-5-26 8 15,-6-12 0-15,-9-14 9 16,-18-10-9-16,0-9 0 15,-31-6 1-15,-19-2 5 16,-8 5-4-16,-2 8 11 16,2 10-5-16,10 11 20 15,16 9-7-15,19 4-2 16,13 2-19-16,29-6 0 16,56-12-41-16,62-26-214 15,-12 8-569-15,-4 8-1604 0</inkml:trace>
  <inkml:trace contextRef="#ctx0" brushRef="#br0" timeOffset="155306.66">26126 10997 2299 0,'0'0'837'0,"0"0"-280"16,0 0-287-16,0 0-137 16,0 0-133-16,0 0 0 15,0 0 0-15,-22 86-17 16,17-50-199-16,5-6-394 15,16-10-361-15,8-10-323 0</inkml:trace>
  <inkml:trace contextRef="#ctx0" brushRef="#br0" timeOffset="155433.75">26306 10985 1490 0,'0'0'814'0,"0"0"-111"16,0 0-137-1,0 0-350-15,0 0-123 0,0 0-53 16,0 0 2-1,0 90 0-15,0-36-42 0,14 18-69 16,3-12-419-16,-1-14-859 0</inkml:trace>
  <inkml:trace contextRef="#ctx0" brushRef="#br0" timeOffset="155732.74">28033 11077 1614 0,'0'0'869'16,"0"0"-192"-16,0 0-175 0,0 0-285 31,0 0-97-31,0 0-85 0,160-56-20 0,-88 50-15 16,1 6-73-16,16 0-192 15,-20 14-345-15,-19 4-399 0</inkml:trace>
  <inkml:trace contextRef="#ctx0" brushRef="#br0" timeOffset="155868.12">28122 11321 1382 0,'0'0'749'16,"0"0"-259"-16,0 0 7 0,0 0-146 16,0 0-143-16,0 0-121 15,185 4-87-15,-44-18-186 16,-19-4-594-16,-9-4-1048 16</inkml:trace>
  <inkml:trace contextRef="#ctx0" brushRef="#br0" timeOffset="156276.23">29437 10890 2054 0,'0'0'718'0,"0"0"-195"16,0 0-199-16,0 0-144 15,0 0-97-15,0 0-83 16,0 0-16-16,-58 59 14 15,31-1 4-15,4 6-2 16,11 2 0-16,9-4-10 16,3-6 9-16,25-10-5 15,15-10-14-15,11-8 10 16,10-11-20-16,1-9 28 16,-2-8 2-16,-5 0 0 15,-5-7 7-15,-6-11 4 16,-8-8 49-16,-8-8 16 15,-1-10-10-15,-7-10-10 16,-1-12-23-16,-9-8-33 0,-7-3 0 16,-3 4 0-16,-7 6 0 15,-26 17 0-15,-17 16 0 16,-5 16 0-16,-8 18-83 16,1 16-220-16,18 16-439 15,19 2-678-15</inkml:trace>
  <inkml:trace contextRef="#ctx0" brushRef="#br0" timeOffset="156434.03">30657 11177 1003 0,'0'0'379'0,"0"0"-379"0</inkml:trace>
  <inkml:trace contextRef="#ctx0" brushRef="#br0" timeOffset="160137.65">8959 12761 42 0,'0'0'1825'16,"0"0"-1448"-16,0 0-119 15,0 0 92-15,0 0-127 16,0 0-105-16,0 2 13 16,0-2 35-1,0 0-57-15,2-2-14 0,2-8-4 0,-2-4-50 16,-2-4-14-16,0 0-12 16,-4 2-3-16,-21 4 10 15,-10 8-22-15,-15 4 1 16,-5 10-1-16,-5 20 2 15,4 10-2 1,9 8 0-16,14 5-5 0,18 1 4 16,15 0-16-16,0-2 5 15,31-4 12-15,13-2-12 16,8-4-26-16,3 2 2 16,-2-2 9-16,-3 5 17 0,-17 1-11 15,-17 0 10-15,-16 2 5 16,-10-2 6-16,-34-4 2 15,-18-4-2-15,-9-8 0 16,-3-10 9-16,3-10-8 16,8-12 1-16,14 0 23 15,18-14 4-15,22-16 34 16,9-8-36-16,34-8-17 16,26-8-10-1,23-2-6-15,14-2-12 16,6 6-28-16,-3 6-8 0,-11 7 15 15,-19 13 12-15,-24 10 19 0,-19 8 7 16,-14 6-4-16,-13 2 5 16,0 0 16-16,0 16-15 15,0 8 11 1,0 9-10-16,-2 4 4 0,2 6-6 16,0-1-5-16,0 0 4 15,20-4 1-15,5-10-1 16,8-8-1-16,7-14-23 15,0-6 16-15,-2-8 9 16,-4-20-9-16,-5-8 9 31,-10-6 0-31,-3-2 27 0,-5 1 3 16,-5 9-1-16,-3 10 19 0,-3 12 0 0,0 12-23 16,0 0-14-16,0 25-11 15,0 12 2-15,0 10 8 16,5 5-9-16,3-4 0 15,5-4 1 1,8-10-2 0,3-10-14-16,5-14-14 15,-2-10 2-15,2 0 26 16,-3-16 1-16,-1-14 10 16,-2-6 16-16,-5-2-15 15,-3 2 4-15,-1 6-2 0,-3 8-8 16,-5 10 10-16,-2 12-10 15,1 0-6-15,-3 22 1 16,3 16 7-16,-1 8 2 16,3 2-10-16,2-2-12 15,2-8-4-15,4-12 7 16,1-10 0-16,4-11-20 16,0-5-3-16,3-11 32 15,4-19 9-15,-4-8-9 0,4-6 14 0,0 0-14 16,-2 6 20-16,-6 8 2 15,0 12-5-15,-7 12 1 16,0 6-12-16,-1 10-5 16,1 20 32-16,1 8-21 15,0 4-12-15,3-4-12 16,2-8-42-16,-1-12 3 16,1-10 5-16,0-8 3 15,0-8 43-15,-1-22 22 16,6-8 11-16,-1-4 15 15,1 2-9-15,1 6-1 16,0 12-13-16,-1 14-2 0,-3 8 2 31,0 8-14-31,0 24 30 0,-3 8-41 0,2 4 0 16,-1 0 0-16,8 0-72 16,-4-10-269-16,-1-12-716 0</inkml:trace>
  <inkml:trace contextRef="#ctx0" brushRef="#br0" timeOffset="160941.56">11633 13178 1793 0,'0'0'699'16,"0"0"-159"-16,0 0-67 15,0 0-244-15,-117-25-100 32,78 48-73-32,-4 15-8 15,7 9-20-15,9 4-4 16,12 0-10-16,15-5-14 0,0-12 8 15,20-10-7 1,18-14 0-16,4-10 0 0,2-6-1 16,-1-24 0-16,-7-12 6 15,-9-10-6-15,-12-8 0 16,-13-2-1-16,-2 3-11 16,-15 11 11-16,-19 14 1 15,-3 18 0-15,-2 16-8 16,8 0-1-16,12 20 9 15,16 10-19-15,8-2-95 16,39-3-99-16,25-12-107 0,18-13-231 16,11 0-153-1,-2-30 58-15,-10-10 277 0,-16-10 369 16,-21-8 110-16,-20-2 442 16,-15-4 4-16,-14 1-48 15,0 5-125-15,-6 12-38 16,-4 10-72-16,1 16-93 15,2 16-74-15,2 4-106 16,1 34 0-16,-1 36 0 16,1 39 0-16,-4 41 0 0,1 18 0 15,-3 3 0-15,4-13 0 16,2-19 0-16,4-7 0 16,0-8 0-16,0-22 0 15,2-23 0-15,6-25 0 16,2-12 0-16,-1-2 0 15,-3-8 0-15,-4-8 0 16,-2-22-192-16,-15-28-156 16,-14-20-525-16,-4-8-426 0</inkml:trace>
  <inkml:trace contextRef="#ctx0" brushRef="#br0" timeOffset="161130.67">11662 13682 2125 0,'0'0'767'16,"0"0"-254"-16,0 0-210 16,0 0-158-16,0 0-58 15,162-35-36-15,-79 25-34 16,-2 0-17-16,-2 1-55 16,-8-2-216-16,-22 4-543 15,-18 0-534-15</inkml:trace>
  <inkml:trace contextRef="#ctx0" brushRef="#br0" timeOffset="162698.31">13143 13253 1088 0,'0'0'625'0,"0"0"-101"0,0 0-48 15,31-105-98-15,-31 79-67 16,0 6-54-16,0 8-77 15,-11 10-51-15,-11 2-1 16,-9 24-128-16,-5 22 0 16,0 18 0-16,2 12 0 15,13 7 0-15,11-1 0 16,10-8 0-16,12-10 0 16,26-18 0-16,13-13 0 0,8-22 0 15,4-11 0-15,-3-4 0 16,-11-29 0-16,-13-14 0 15,-16-13 0-15,-13-12 0 16,-7-10 0-16,-11-8 0 16,-18-1 0-16,-9 7 0 15,-5 14 0-15,-1 18 0 16,4 24 0-16,6 20 0 16,10 8 0-16,8 20 0 15,14 18 0-15,2 6 0 16,29 0 0-16,20-4 0 15,16-6-36-15,13-13 25 0,7-11-16 16,2-10 17 0,-6 0-29-16,-4-23-5 0,-13-3 11 15,-14-2 12-15,-17 2 15 16,-14 4 0-16,-12 6 12 16,-7 6 26-16,0 10 28 15,-13 0-14-15,-12 28-22 16,-4 18-24-1,0 14 1-15,5 8 7 0,4 3-7 16,14-3 0-16,6-8-1 16,2-12 1-16,29-14-2 0,11-14-4 15,9-14 4 1,5-6-1-16,-3-10-11 16,-4-20 13-16,-9-8-1 0,-9-8 1 15,-6-2 0-15,-9 0 11 16,-5 5 11-16,-7 14 21 15,-1 11-43-15,-3 15 0 16,0 3 0-16,0 25 0 16,0 17 0-16,0 12 0 15,4 4 0-15,10-4 0 16,10-7 0-16,5-16 0 16,7-8 0-16,2-16 0 0,-1-7 0 15,-1-2 0-15,-7-21 0 16,0-12 0-16,-2-1-54 15,8-2-135-15,-4 10-385 16,-2 12-372-16</inkml:trace>
  <inkml:trace contextRef="#ctx0" brushRef="#br0" timeOffset="163343.6">15066 13357 801 0,'0'0'729'0,"0"0"-374"16,0 0-29-16,0 0 4 15,0 0-42-15,0 0-95 16,0 0-9-16,-61-26-35 0,30 14-18 16,-9 4-8-16,-7 4-21 15,-4 4-2-15,-4 5-11 16,1 26-2 0,8 9-20-16,7 8-25 0,17 4-42 15,13-2 0 1,9-6 0-16,12-10 0 0,25-12 0 15,10-11-20-15,8-11 1 16,3-8-22-16,-6-24 14 16,-8-8 8-16,-11-11 19 15,-10-9 1-15,-11-8 5 16,-8-6 22-16,-4-7 13 0,0-1-17 16,0 10 2-16,-12 12-26 15,1 16 0-15,1 18 0 16,-2 12 0-16,8 10 0 15,-1 2 0-15,5 2 0 32,0 0 0-32,0 0 0 0,0 0 0 15,0 0 0-15,0 0 0 0,0 0 0 16,0 0 0-16,0 0 0 16,0 0 0-16,0 0 0 15,0 0 0-15,0 0 0 0,0 0 0 16,0 0 0-1,0 0 0-15,0 0 0 0,-2 0 0 32,-12 2-105-32,1 14-561 0,-3 6-827 0</inkml:trace>
  <inkml:trace contextRef="#ctx0" brushRef="#br0" timeOffset="163980.97">14498 13070 626 0,'0'0'267'0,"0"0"-46"16,0 0 5-16,0 0-27 16,0 0-33-16,0 0 99 15,0 0 79-15,0-86 45 16,0 61-69-16,0-2-67 16,0-4-52-16,0-1-35 15,-2 0-26-15,-1 2-37 0,3 4-31 16,-2 6-7-1,2 4-25-15,0 8-7 0,0 4-33 16,-3 4 0-16,1 0 0 16,-2 4 0-16,-1 22 0 15,1 16 0-15,0 14 0 16,2 19 0-16,2 9 0 16,0 6 0-16,0 7 0 15,0-1 0-15,0-6 0 0,0-6 0 16,2-12 0-16,6-12 0 15,6-14 0-15,4-11 0 16,2-17 0-16,9-12 0 0,4-6 0 16,5-18-54-16,4-23-177 15,10-45-240-15,-13 4-366 16,-10 0-459-16</inkml:trace>
  <inkml:trace contextRef="#ctx0" brushRef="#br0" timeOffset="164138.14">14309 13014 2118 0,'0'0'823'16,"0"0"-489"-16,0 0-42 0,0 0-169 0,129-26-56 16,-16 12-67-16,-15-1-141 15,-6 6-677-15</inkml:trace>
  <inkml:trace contextRef="#ctx0" brushRef="#br0" timeOffset="164798.56">14905 13046 1001 0,'0'0'407'15,"0"0"-55"-15,0 0 28 16,0 0-26-16,0 0-45 0,0 0-37 16,0 0-27-16,-8-66-13 15,8 66-69-15,0 4-44 16,0 24-28-16,0 16 16 15,0 16-43-15,0 13-64 16,0 9 0 0,0 8 0-1,0 2 0-15,0-2 0 16,0-6 0-16,6-9 0 16,11-11 0-16,10-18 0 15,10-14 0-15,9-18 0 0,6-14-74 16,0-14-167-16,14-50-387 15,-16 4-273-15,-7-1-411 16</inkml:trace>
  <inkml:trace contextRef="#ctx0" brushRef="#br0" timeOffset="166268.68">15362 13497 1472 0,'0'0'618'0,"0"0"-279"15,0 0 115-15,0 0-245 16,0 0-55-16,0 0-51 15,0 0 13-15,13 56-61 0,16-60-35 16,-2-16-8 0,-2-6-11-16,-6-6 0 0,-7-2 2 15,-6-2 3-15,-6 2-6 16,0 4 16-16,-13 5 82 16,-11 11 14-16,-3 13-11 15,-2 1-49-15,0 14-13 16,4 18 6-16,8 8-18 15,7 4 0-15,10 2-11 16,2-2-16-16,25-4 0 16,14-10 0-16,14-6 0 15,13-12 0-15,11-8 0 16,10-4 0-16,3-4 0 0,1-18 0 16,-6-6 0-16,-4-6 0 15,-14-4 0-15,-13-4 0 16,-16-2 0-16,-16 2 0 15,-15 6 0-15,-9 6 0 16,0 7 0-16,-25 14 0 16,-10 9 0-16,-7 1 0 15,-5 28 0-15,0 7 0 16,4 8 0-16,10 0 0 16,14-4 0-16,11-6 0 15,8-12 0-15,21-8 0 16,14-10 0-16,10-4 0 15,-1-6 0-15,1-20 0 0,-9-4 0 16,-5-6 0-16,-6 2 0 16,-10 4 0-16,-4 8 0 15,-6 8 0-15,-3 8 0 16,-2 6 0-16,0 16 0 16,-2 22 0-16,-10 18 0 15,4 12 0-15,1 11 0 16,3 7 0-16,4 4 0 0,0 2 0 15,0 1 0 1,0-6 0-16,6-2 0 0,-1-11 0 16,-5-8 0-16,0-14 0 15,-3-9 0-15,-21-16 0 16,-5-9 0-16,-9-13 0 16,0-5 0-16,0-13 0 15,4-20 0-15,8-16 0 16,11-13 0-16,12-10 0 15,3-12 0-15,36-20 0 16,8 7 0-16,16-1 0 16,10 0 0-16,-5 13 0 15,8-7 0-15,-9 6 0 0,-8 10 0 16,-16 14 0-16,-13 16 0 16,-15 14 0-16,-12 14 0 15,0 9 0-15,-10 9 0 16,-12 0 0-16,-2 9 0 15,-3 13 0-15,0 6 0 16,6 4 0-16,9 0 0 16,12-2 0-16,0-4 0 15,18-6 0-15,19-6 0 0,8-6 0 16,4-8 0 0,-3 0 0-16,-3 0 0 0,-12 0 0 15,-7 0 0 1,-8 0 0-16,-7 0 0 0,-5 12 0 15,-4 10 0-15,0 8 0 16,0 2 0-16,-2 4 0 16,-5 0 0-16,5-4 0 15,2-4 0-15,5-7 0 16,24-9 0-16,8-8 0 16,11-4 0-1,3-7 0-15,0-16 0 16,-6-9 0-16,-3-8 0 15,-9-9 0-15,-6-3 0 16,-9-4 0-16,-7 4 0 0,-7 6 0 16,-4 13 0-16,0 15 0 15,-4 17 0-15,-14 1 0 16,-2 30 0-16,-2 18 0 16,1 10 0-16,6 4 0 15,7-4 0-15,8-6 0 16,0-9 0-16,21-15 0 15,20-10 0-15,8-13 0 16,9-5 0-16,4-4 0 16,2-18 0-16,-3-7 0 0,-5-7 0 15,-7-9 0-15,-9-5 0 16,-9-6 0-16,-8-4 0 16,-13-3 0-16,-5 9 0 15,-5 10 0-15,-9 16 0 16,-20 18 0-16,-9 10 0 15,-2 31 0-15,0 20 0 16,4 16 0-16,14 5 0 16,11 0 0-16,11-8 0 15,6-10 0-15,30-14 0 16,13-9 0-16,11-16 0 16,5-11 0-16,-3-4-48 15,1-13-246-15,-17-11-499 0,-21-1-1156 16</inkml:trace>
  <inkml:trace contextRef="#ctx0" brushRef="#br0" timeOffset="168102.81">18887 13112 1724 0,'0'0'688'0,"0"0"-313"16,0 0 117-16,0 0-303 15,0 0-96-15,0 0-27 16,0 0 7-16,-132 118-19 15,119-76-19-15,8-2-25 16,5-3-9 0,10-11 13-16,19-10-14 0,11-8-1 15,2-8 0-15,5-2-1 0,-5-20-8 16,-7-10-4-16,-12-6 14 16,-17-9 9-16,-6 0-8 15,-19-6 5-15,-24 3 9 16,-5 6-1-16,-2 6 37 15,6 14-17-15,11 8 13 16,14 10-2-16,17 6-31 16,4 0-14-1,40 0-9-15,21 6-15 0,19-2 9 16,12-4-14-16,0 0-22 16,-5-14 18-1,-16-10 9-15,-17-6 23 16,-19-6 1-16,-18 0 2 0,-15 1 44 15,-4 5 5-15,0 6 12 16,-6 8 8-16,-3 12-44 16,-1 4-27-16,2 22 0 15,-1 26 0-15,0 37 0 16,2 37 0-16,3 44 0 16,4 15 0-16,0-5 0 15,0-19 0-15,0-29 0 16,0-24 0-16,0-26 0 15,0-21 0-15,-5-17 0 16,-5-4 0-16,-4-8-54 0,-4-14-111 16,-13-38-213-16,4-26-558 15,0-11-798-15</inkml:trace>
  <inkml:trace contextRef="#ctx0" brushRef="#br0" timeOffset="168228.79">19143 13537 312 0,'0'0'2076'15,"0"0"-1382"-15,0 0-401 16,0 0-66-16,0 0-113 16,192-74-83-16,-54 50-31 15,-16 2-243-15,-12 0-733 0</inkml:trace>
  <inkml:trace contextRef="#ctx0" brushRef="#br0" timeOffset="169063.37">20615 13124 1587 0,'0'0'678'0,"0"0"-341"15,0 0 217 1,-42-102-193-16,11 90-103 0,-6 12-130 15,-8 4-50-15,0 30-8 16,3 18-25-16,4 12-45 16,11 6 0-16,16 3 0 15,11-7 0-15,4-12 0 16,30-16 0-16,9-16 0 16,1-18 0-16,1-4 0 15,-5-26 0-15,-11-14 0 0,-7-12 0 16,-11-6 0-1,-7-3 0-15,-4 3 0 0,0 8 0 16,0 14 0-16,0 16 0 16,-4 20 0-16,0 0 0 15,0 32 0 1,4 14 0-16,0 8 0 0,0 3 0 16,21-5 0-16,10-8 0 15,8-12 0-15,7-12 0 16,4-14 0-16,0-6 0 15,0-12 0-15,-6-22 0 16,-6-10 0-16,-6-10 0 16,-11-10 0-16,-5-8 0 0,-7-5 0 15,-9 1 0-15,0 8 0 16,-2 15 0-16,-17 21 0 16,-2 24 0-16,-6 8 0 15,0 40 0-15,-2 21 0 16,7 17 0-16,6 12 0 15,12 0 0-15,4 1 0 16,17-11 0 0,24-12 0-16,12-16 0 0,11-18 0 15,11-22 0-15,2-12 0 0,1-12 0 16,-4-28 0-16,-12-16 0 16,-10-14 0-16,-10-25 0 15,-13-27 0 1,-13-24 0-16,-12 10 0 0,-4 29 0 15,-4 39 0-15,-17 34 0 32,-3 10 0-32,-8 12 0 0,-1 12 0 0,-2 40 0 15,5 54 0-15,13 37 0 16,14 11 0-16,3-16 0 31,14-32 0-31,9-33 0 0,2-7 0 16,10 2 0-16,9-2 0 15,12-2 0-15,0-18-9 16,23-24-242-16,-14-10-530 16,-11 0-1107-16</inkml:trace>
  <inkml:trace contextRef="#ctx0" brushRef="#br0" timeOffset="169440.08">22404 12986 702 0,'0'0'1519'0,"0"0"-925"16,0 0-117-16,0 0-101 15,0 0-184-15,0 0-108 16,0 0-6-16,-10 130-27 15,12-57-28-15,12 0-23 16,5-2 0-16,6-9 0 16,4-16 0-16,2-16 0 15,0-18 0-15,0-12 0 0,-2-8 0 16,-2-26 0-16,0-14 0 16,-2-8 0-16,-4-9 0 15,0-3 0 1,-6 4 0-16,-1 8 0 0,-3 14 0 15,-3 22-128-15,2 20-555 16,-6 22-462-16,3 14-795 0</inkml:trace>
  <inkml:trace contextRef="#ctx0" brushRef="#br0" timeOffset="170266.63">22864 13407 1322 0,'0'0'546'0,"0"0"-70"0,0 0 24 16,0 0-251-16,0 0-48 15,140-91-81-15,-106 54-3 16,-3-6-20-16,-11 3-13 16,-7 0-7-16,-13 4-19 15,0 6 5-15,-6 10-12 16,-17 12-6-16,-6 8-18 16,-2 6-22-16,2 26-4 15,2 10-1-15,10 10 0 16,8 2-2-16,9 1 2 15,0-5 0-15,24-8 2 16,12-10-2-16,9-14-2 0,6-12 1 16,2-6 0-16,-2-8 1 15,-1-20 0-15,-8-8 1 16,-7-4 0-16,-6-6 0 16,-2-7-1-16,-4 3 9 15,-4 2 4-15,-3 8 23 16,-5 14-36-16,-5 14 0 15,0 12 0-15,-4 6 0 16,2 26 0-16,1 10 0 16,3 8 0-16,8 3 0 0,6-7 0 15,7-8 0-15,10-12 0 16,2-12 0-16,7-12 0 16,0-2 0-16,-1-14 0 15,-2-16 0-15,-8-8 0 16,-1-9 0-16,-7-4 0 0,-2-8 0 15,-5-7 0-15,-1-8 0 32,-4-6 0-32,-5-1 0 0,-8 7 0 0,-4 16 0 15,0 16 0-15,0 22 0 0,-12 20 0 16,-1 6 0-16,-5 38 0 16,1 18 0-1,3 16 0-15,7 9 0 0,7 1 0 16,0-2 0-16,27-5 0 15,11-12 0-15,9-11 0 16,6-13 0-16,5-15 0 16,2-18-11-16,-4-12-19 15,-7-2 11 1,-7-26 13-16,-6-11 4 0,-7-8 4 16,-4-10 8-16,-5-2 25 15,-5-4-14-15,-1 7-21 16,-5 12 0-16,-3 20 0 0,-6 17 0 15,0 7 0-15,0 33 0 16,0 17 0 0,0 14 0-1,0 4 0-15,0-3 0 16,16-7 0-16,10-10-50 16,28-18-229-16,-5-14-247 15,-5-16-378-15</inkml:trace>
  <inkml:trace contextRef="#ctx0" brushRef="#br0" timeOffset="170408.05">24847 12713 2176 0,'0'0'678'0,"0"0"-330"16,0 0-45-16,0 0-161 15,0 0-142-15,0 0-61 16,0 0-249-16,-107-34-528 15,78 38-1187-15</inkml:trace>
  <inkml:trace contextRef="#ctx0" brushRef="#br0" timeOffset="170564.93">23851 12747 1744 0,'0'0'612'0,"0"0"-137"0,0 0-174 16,0 0-132-16,142-4-94 15,-34 0-75-15,40 4-54 16,-20 0-277-16,-15 0-645 0</inkml:trace>
  <inkml:trace contextRef="#ctx0" brushRef="#br0" timeOffset="171541.7">25315 12980 1443 0,'0'0'593'15,"0"0"-279"-15,0 0 24 16,0 0-83-16,0 0-80 16,0 0-66-16,0 0 26 15,-114-40-29-15,81 70-23 16,-1 8-8-16,3 10-18 15,6 2-15-15,8 2-15 16,11-3-8-16,6-5 2 16,2-11-15-16,24-6 0 15,14-9-6-15,9-13-18 16,9-5-60-16,0 0-63 16,0-15-76-16,-2-11-60 0,-10-5-199 15,-5-2 92-15,-8-3-114 16,-6 1 187-16,-10 5 251 15,-8 6 60-15,-4 10 244 16,-5 10 70-16,0 4 12 16,0 0-112-16,0 0-33 15,0 8 52-15,0 4-73 16,0 0-59-16,7-4-47 16,10-2-25-16,8-6-16 15,4 0-11-15,0 0-2 0,-2-12-29 16,-9-6 10-16,-7-4 8 15,-9-2 11-15,-2-2 1 16,-7 0 0-16,-15 4 10 16,-7 6 4-16,-7 9 12 15,-1 7 21-15,-4 3 21 16,3 21 13-16,5 10 11 16,8 10-17-16,10 2-23 15,11 2-5-15,4-2-20 16,8-3 10-16,24-10-17 15,10-8-6-15,9-11 1 0,7-8-8 16,7-6-2-16,-3 0-6 16,0-20-9-16,-1-6 8 15,-8-9 1-15,-4-6 0 16,-2-9 10-16,-3-9-9 16,-1-5 7-16,-5-4-2 15,-3 6-5-15,-6 9-1 16,-14 11 0-16,-7 15 14 15,-8 10 26-15,-2 9-13 16,-21 8-7-16,-8 0-4 16,-2 2-10-16,-3 14 8 0,5 4-14 15,6 3 8-15,7-1 2 16,12 0-10-16,6-1 0 16,0 1 0-16,12 0-1 15,17 3-1-15,10-3-8 16,1 0-11-16,4-2 0 15,1 2 9-15,-5 0-9 16,-5 2 10-16,-8 0-4 16,-6 2 15-16,-10 0-14 15,-11 0 14-15,0-4 9 16,-11 0 4-16,-16-5 11 16,-11-6-3-16,-3-3-19 15,-3-4-2-15,-1-4-18 0,-5 0-128 16,10 0-217-16,9-1-634 15</inkml:trace>
  <inkml:trace contextRef="#ctx0" brushRef="#br0" timeOffset="173076.73">20139 14776 2177 0,'0'0'649'0,"0"0"-386"15,0 0 101 1,0 0-120-16,0 0-124 0,0 0-30 16,131-10-3-16,-68 2-27 15,3 2-18-15,4-3-42 16,1 0 0-16,-2 1 0 16,-5 0 0-1,-5 2 0-15,-12 2 0 0,-12 4-68 16,-12 0-177-16,-23 0-253 15,0 4-259-15,-16 6-164 0</inkml:trace>
  <inkml:trace contextRef="#ctx0" brushRef="#br0" timeOffset="173266.06">20270 15069 1222 0,'0'0'691'15,"0"0"-362"-15,0 0 184 16,0 0-189-16,0 0-86 15,0 0-51-15,0 0-70 16,114 44-33-16,-41-44-30 31,14-4-39-31,7-4-4 0,0 0-11 0,-10 2-15 16,-17 2-37-16,-17-2-49 0,-27 2-50 31,-23 0-47-31,0 0-290 0,-15 4-221 0</inkml:trace>
  <inkml:trace contextRef="#ctx0" brushRef="#br0" timeOffset="187543.08">22069 15049 456 0,'0'0'1938'0,"0"0"-1590"15,0 0-138-15,0 0 10 16,0 0-74-16,0 0-60 16,0 0 15-16,-14 0 11 15,14 0-4-15,0 0 3 16,2-6-21-16,10-16-31 15,5-4-10-15,4-6-26 16,5-8-5-16,1-10 0 0,-1-3-15 16,-1-1-3-1,-5 4 0-15,-5 8 0 0,-5 8 0 16,-6 12 0-16,-4 8 0 16,0 8 0-16,0 6 0 15,0 0 0-15,-2 2 0 16,-10 22 0-1,-3 10 0-15,-1 12 0 0,3 7 0 16,5 6 0-16,2 4 0 16,6-1 0-16,0 0 0 15,16-4 0-15,13-6 0 0,7-6 0 16,11-14 0-16,6-11 0 16,3-11 0-1,0-10 0-15,-5-10-108 0,-11-20-146 16,-19-39-86-1,-15 7-423-15,-6 2-786 0</inkml:trace>
  <inkml:trace contextRef="#ctx0" brushRef="#br0" timeOffset="187929.87">22294 14187 1627 0,'0'0'496'15,"0"0"-248"-15,0 0 90 16,0 0-105 0,0 0-67-16,0 0 36 0,0 0-51 15,-16 4-70-15,11 14-30 0,5 0-36 16,0-2 3-16,0 0-12 15,10-8 2-15,9-4 5 16,4-4-7-16,-3 0-5 16,-3 0 20-1,-6-12-20-15,-8-4 43 0,-3-4 16 16,-7 0 9-16,-20 0-15 31,-8 2-30-31,-5 8-9 0,-4 8 0 16,3 2-15-16,8 14-8 15,30 38-184-15,3-6-339 0,14 0-741 0</inkml:trace>
  <inkml:trace contextRef="#ctx0" brushRef="#br0" timeOffset="188307.34">23038 14642 1205 0,'0'0'972'0,"0"0"-394"16,0 0-194-16,0 0-4 15,0 0-122-15,0 0-91 16,0 0-15-16,-9-28-152 16,9 28 0-16,0 0 0 15,0 10 0-15,19 12 0 16,13 10 0 0,11 6 0-16,3 4 0 0,5 1 0 0,1-3 0 15,-8-2 0-15,-8-6-12 16,-12-8-141-16,-5-4-123 15,-19-4-222-15,0-6-283 16,0-2-282-16</inkml:trace>
  <inkml:trace contextRef="#ctx0" brushRef="#br0" timeOffset="188765.13">23354 14488 2125 0,'0'0'607'0,"0"0"-150"16,0 0-132-16,0 0-111 16,0 0-92-16,-125-16-59 15,100 56-14-15,2 18-16 16,-6 6-7-16,-5 14-13 16,-1-1-12-16,-2 3 8 15,0 0-9-15,3-14-1 16,5-10 0-1,9-14-41-15,9-14-43 0,11-22-79 16,0-6-160-16,4-20-25 0,17-24-184 16,1-18-26-16,2-10 269 15,-3-12 4 1,-1-9 264-16,-5 7 22 0,-3 6 250 16,-6 18 225-16,-4 18-6 15,-2 20 5-15,0 10-134 16,0 14-82-16,0 0-87 15,0 20-81-15,0 18-40 16,0 12-1-16,0 8-26 16,0 6-13-16,0-2 0 15,11-1-10-15,3-7-1 0,-3-8-72 32,0-10-145-32,-4-16-154 0,-3-12-361 0,-4-8-180 15</inkml:trace>
  <inkml:trace contextRef="#ctx0" brushRef="#br0" timeOffset="188969.66">22746 14783 1726 0,'0'0'759'0,"0"0"-183"0,0 0-217 16,0 0-174-16,0 0-74 15,0 0-26-15,115-3 4 16,-45 3-40-16,10-1-41 15,9-12-8-15,0-1-44 32,23-6-187-32,-26 4-397 15,-18 2-561-15</inkml:trace>
  <inkml:trace contextRef="#ctx0" brushRef="#br0" timeOffset="189835.14">23860 14704 1420 0,'0'0'537'16,"0"0"-163"-16,0 0 92 15,0 0-223-15,0 0-23 0,0 0-17 16,0 0-45-16,4-70-37 16,19 50-13-16,8-2-13 15,5 0-35-15,3 0-8 16,3 8-13-16,-1 0-39 15,-1 10 0-15,-7 4 0 16,-4 0 0-16,-6 10 0 16,-6 16 0-16,-5 10 0 15,-6 8 0-15,-6 6 0 16,0 2 0-16,0 3 0 0,-10-10 0 16,-4-2 0-16,3-9 0 15,-1-10 0-15,8-10 0 16,2-12 0-16,2-2 0 15,0-6 0-15,2-22 0 16,14-10 0 0,7-12 0-16,2-7 0 0,2 1 0 15,2 0 0-15,-2 10 0 16,-2 6 0-16,-5 10 0 16,-5 10 0-16,-4 12 0 15,-1 8 0-15,-2 0 0 16,1 24 0-16,3 12 0 15,1 8 0-15,1 4 0 0,-4-2 0 16,1-2 0-16,-1-1 0 16,-6-10 0-16,-4-2 0 15,0-13 0-15,0-6 0 16,0-2 0-16,0-10 0 16,0 0 0-16,0-12 0 15,0-12 0-15,7-12 0 16,8-8 0-16,7-6 0 15,7-7 0-15,5-1 0 16,1 8 0-16,6 0 0 16,-3 10 0-16,-3 11 0 0,-4 11 0 15,-4 17 0 1,-4 1 0-16,-4 14 0 16,-1 22 0-16,-3 12 0 0,-1 10 0 15,-3 0 0-15,-2 0 0 16,0 0 0-16,-4-13 0 15,-1-5 0-15,-4-14 0 16,0-8 0-16,0-4 0 16,0-12 0-16,0-2-36 15,-11 0-432-15,-1-2-680 0</inkml:trace>
  <inkml:trace contextRef="#ctx0" brushRef="#br0" timeOffset="192295.24">25774 14632 1437 0,'0'0'573'0,"0"0"-282"0,0 0 270 15,0 0-291-15,0 0-23 16,0 0-70-16,0 0-25 16,-87-10-22-16,87 10-25 15,0 0-21 1,0 0-15-16,0 0-69 0,2 0 0 15,29 0 0-15,23 0 0 16,21-6 0-16,21-4 0 16,7 0 0-16,-1-2 0 15,-8 2 0-15,-20 0 0 0,-24 2 0 16,-20 4 0 0,-22 0 0-16,-8 2 0 0,-13 0 0 15,-18 2-75-15,-9 0-188 16,-1 0-205-16,-13 10-142 15,11 6-77 1,5-8-110-16</inkml:trace>
  <inkml:trace contextRef="#ctx0" brushRef="#br0" timeOffset="192575.59">26005 14484 179 0,'0'0'1440'0,"0"0"-891"15,0 0-78 1,-17-105-100-1,17 81-72-15,0 2-71 16,0 8-12-16,0 10-47 0,0 0 5 16,-2 4-174-1,-3 0 0-15,-2 21 0 16,-2 15 0-16,1 15 0 16,-1 18 0-16,2 9 0 15,4 6 0-15,3 5 0 0,0-8 0 16,0-6 0-16,3-7 0 15,6-18 0-15,4-6-44 16,-4-14-465-16,-2-20-533 0</inkml:trace>
  <inkml:trace contextRef="#ctx0" brushRef="#br0" timeOffset="193039.97">27089 14321 1235 0,'0'0'1407'16,"0"0"-894"-16,0 0-32 16,0 0-217-16,0 0-68 15,0 0-196-15,0 0 0 16,-47 47 0-16,24 0 0 15,1 10 0-15,4 7 0 16,3 2 0-16,5 0 0 0,10-2 0 16,0-6 0-16,10-5 0 15,16-13 0-15,13-12 0 16,5-10 0-16,5-14 0 16,4-4 0-16,-2-10 0 15,-1-18 0-15,-8-2 0 16,-7-10 0-16,-10-2 0 0,-7-2 0 15,-11-3 0 1,-7-3 0-16,0 0 0 0,-12-6 0 16,-14 0 0-16,-15 2 0 15,-7 5 0-15,-8 9 0 16,-6 10 0-16,-1 12 0 16,3 16 0-16,11 2 0 15,20 28-84-15,14 7-590 16,15-6-643-16</inkml:trace>
  <inkml:trace contextRef="#ctx0" brushRef="#br0" timeOffset="193701.51">27617 14379 1854 0,'0'0'788'16,"0"0"-268"-16,0 0-67 0,0 0-264 15,0 0-68-15,0 0-2 16,0 0-67-16,100 85-52 16,-63-45 0-16,6 0 0 15,1 0 0-15,1-4 0 16,0-4 0-16,-10-6 0 15,-4-10 0-15,-8-2-35 16,-10-10-55-16,-9-4-42 16,-4 0 66-16,0-10-61 15,-15-10 29 1,-5-4 74-16,-2-2 14 0,0-6 10 16,-1 2 42-16,-2 2 28 15,6 4 56-15,-2 8 12 0,3 8-22 16,1 8-26-16,-3 0-90 15,0 22 0-15,0 8 0 16,-1 8 0 0,2 4 0-16,3 0 0 0,3-2 0 15,3-12 0-15,4-7 0 16,6-8-12-16,0-13-44 16,0 0-5-16,0-13 32 15,6-18 13-15,6-9 5 16,1-10 11-16,3-8 0 15,-1-8 2-15,3-2 14 0,-2 3 14 16,0 11 12-16,-8 16-7 16,-1 20 25-16,-5 16-60 15,-2 2 0-15,0 32 0 16,0 14 0-16,0 13 0 16,0 1 0-16,0 0 0 15,0-4 0 1,0-4 0-16,0-12 0 0,-7-12-11 15,1-6-133-15,-3-10-151 16,-13-12-258-16,1 0-242 16,-1-4-358-16</inkml:trace>
  <inkml:trace contextRef="#ctx0" brushRef="#br0" timeOffset="193867.66">27572 14570 1629 0,'0'0'727'16,"0"0"-132"-16,0 0-117 15,0 0-244-15,0 0-90 16,0 0-96-16,114-62-33 16,-48 49-15-1,13 4-131 1,34 0-179-16,-20 8-450 0,-14-3-488 0</inkml:trace>
  <inkml:trace contextRef="#ctx0" brushRef="#br0" timeOffset="194433.23">28421 14602 1607 0,'0'0'551'16,"0"0"-48"-16,0 0-135 16,0 0-96-16,0 0-97 15,0 0-28-15,0 0-31 16,38 60-20-16,-20-60-42 15,3-18-29-15,2-6-7 16,-1-4-10-16,1-12-7 0,-6-4 7 16,2-9-8-16,-7-7 10 15,-1-8-8-15,-5-2 5 16,-4-6-1-16,-2 4-5 16,0 7-1-16,-2 11 13 15,-12 12 19 1,1 16 20-16,-1 8-28 0,5 6-24 15,5 8 0-15,2 4 0 16,-3 0 0-16,1 12 0 16,-3 16 0-16,-2 12 0 15,2 13 0-15,3 1 0 16,0 6 0-16,1 4 0 16,1 2 0-16,-1-2 0 0,1 2 0 15,0-7 0-15,0-1 0 16,2-4 0-16,0-6 0 15,0-4 0-15,9-6 0 16,7-8 0-16,1-4 0 16,5-8 0-16,5-8 0 15,4-1 0 1,7-8 0-16,5-1 0 0,3 0 0 16,2 0 0-16,-4-7 0 15,-4-4 0-15,-4 1 0 0,-7-4 0 16,2-4-81-1,-11 2-427-15,-4 0-424 0</inkml:trace>
  <inkml:trace contextRef="#ctx0" brushRef="#br0" timeOffset="-210867.5">29584 14283 1881 0,'0'0'847'0,"0"0"-546"16,0 0 196-16,0 0-291 15,0 0-83-15,0 0-35 16,115-26-23-16,-59 14-20 16,4-4-33-16,5 0-12 15,-5 2 0-15,-8-2-70 16,-15 4-127-16,-24 12-175 0,-10 0-341 16,-3 0-205-16</inkml:trace>
  <inkml:trace contextRef="#ctx0" brushRef="#br0" timeOffset="-210723.77">29699 14484 1565 0,'0'0'544'0,"0"0"-194"15,0 0 136-15,0 0-325 16,172 6-95-16,-96-16-66 16,25-8-142-16,-20 4-585 15,-16 2-1377-15</inkml:trace>
  <inkml:trace contextRef="#ctx0" brushRef="#br0" timeOffset="-210361.63">30688 14490 2277 0,'0'0'727'15,"0"0"-346"-15,0 0-46 16,0 0-193-16,0 0-92 0,0 0-29 15,0 0 0-15,106-135-14 16,-89 91-5-16,-5 0 6 16,-6 0-7-16,-4 2 0 15,-2 8 12-15,0 10 17 16,0 10 23-16,-8 12-26 16,-4 2-27-16,-1 4 0 15,-2 22 0-15,-1 8 0 16,5 12 0-16,1 0 0 15,6 8 0-15,4 2 0 16,2-7 0-16,25 1 0 0,9-10 0 16,9-12 0-16,9-6 0 15,0-14 0-15,0-8-38 16,-4-4-133-16,-11-24-132 16,-5-38-76-1,-10 2-368-15,-15 1-257 0</inkml:trace>
  <inkml:trace contextRef="#ctx0" brushRef="#br0" timeOffset="-210022.66">30727 13668 2208 0,'0'0'522'0,"0"0"-36"16,0 0-152-16,0 0-203 15,0 0-88-15,0 0-20 16,0 0-4-16,-10 1 4 16,10 14-16-16,0-5-7 0,6-2 0 15,9-6-9 1,5-2-10-16,5 0 18 0,3-17-5 16,1-2 6-16,-6-9 11 15,-7-1 5-15,-12 1 28 16,-4 0 10-16,-6 6 9 15,-21 6-6-15,-5 10-26 16,1 6-13-16,2 8-18 16,9 24-100-16,20 32-200 15,0-6-494-15,6-4-587 0</inkml:trace>
  <inkml:trace contextRef="#ctx0" brushRef="#br0" timeOffset="-209296.83">31293 14271 1106 0,'0'0'1460'0,"0"0"-1135"16,0 0 226-16,0 0-332 15,20-112-115-15,11 88-26 16,3 0 4-16,-1 6-29 16,-4 5-14-16,-7 6-3 15,-2 7 7-15,-4 0-43 16,-3 14 0-16,1 18 0 15,-6 8 0-15,-1 8 0 16,-1 6 0-16,-3 2 0 16,-1-4 0-16,1-6 0 0,-3-7-8 15,2-13-7-15,0-12-12 16,2-13 2-16,7-1 11 16,5-19 14-16,6-25 8 15,5-9 0-15,2-11-7 0,0-2 20 16,0 0 0-16,-4 12-3 15,-5 9-6-15,-5 22-12 16,-1 9 0-16,-1 14 0 16,0 0 0-16,3 26 0 15,1 14 0-15,1 6 0 16,1 6 0-16,-4 0 0 16,-1-6 0-16,-6-5 0 15,-1-12 0-15,-3-8 0 0,0-12 0 16,-1-9 0-16,4 0 0 15,4-23 0-15,2-16 0 16,9-11 0-16,3-8 0 16,8-12 0-16,1 2 0 15,1 6 0-15,-4 13 0 16,-6 21 0-16,-2 16 0 16,-8 12 0-16,1 21 0 15,-1 23 0-15,-3 10 0 16,-2 8 0-16,1 2 0 0,1-2 0 15,1-10 0-15,1-10 0 16,-1-10 0 0,1-14 0-16,-1-18-116 0,-3 0-503 15,-2-18-787-15</inkml:trace>
  <inkml:trace contextRef="#ctx0" brushRef="#br0" timeOffset="-206228.03">4217 15705 765 0,'0'0'377'0,"0"0"19"16,0 0 82-16,0 0-136 16,0 0-5-16,0 0-24 15,0 0-54 1,0 0-27-16,0 0-49 0,0 0-65 16,0 4-23-16,0 0-40 15,0-4-5-15,0 4-11 16,-4-2-23-1,-8 2 1-15,-5-4-16 0,-3 0-1 0,-5 0 12 16,-1-14-11 0,-5-14 9-16,2-8-10 0,0-8 0 15,2 0 0-15,4-1 0 16,8 9 0-16,6 4 0 16,4 10 0-16,5 2 0 15,0 8 0-15,0 4 0 16,0 0 0-16,14 0 0 15,-1 6 0-15,0 2 0 16,5 0 0-16,1 0 0 0,0 14 0 16,4 8 0-16,-3 8 0 15,-1 12 0-15,0 6 0 16,-6 11 0-16,-7 3 0 16,-3 6 0-16,-3 4 0 15,0 2-18 1,-18 2 12-16,-5-3-9 0,-4-3-3 15,-2-8 17-15,-2-4-6 16,-2-4 6-16,0-14 1 16,-3-8 0-16,1-5 0 15,-3-13 0 1,-3-6 0-16,1-8 1 0,3 0 0 16,-1-13 17-16,5-9-18 0,6-1 2 15,4-4 8-15,13 1-10 16,4-2 0-16,6 2 0 15,6-4 0-15,17 6 0 16,12 2-1-16,0 6 0 31,1 10 0-31,1 6-11 0,-3 0 3 16,-3 26 7-16,0 6-4 16,-2 8-1-16,0 4-25 15,-2-4-17-15,4-3-31 16,-2-6-32-16,2-12-5 15,3-11 3-15,-3-8 12 16,-2 0 49-16,0-22 34 16,-2-14 19-16,-6-5 0 15,-5-3 6-15,-5 4 15 16,-1 8 11-16,-4 6-14 16,3 12-18-16,5 14-71 0,21 0-310 15,-1 22-394-15,1 0-527 16</inkml:trace>
  <inkml:trace contextRef="#ctx0" brushRef="#br0" timeOffset="-204866.41">4380 16066 1422 0,'0'0'304'16,"0"0"-10"-16,0 0 75 15,0 0-112-15,0 0-80 16,0 0-20-16,0 0-22 0,-27 0-39 16,27 0-11-1,-2-4-1-15,-1-2-12 0,3-2 13 16,0-2-32-16,0-2-29 15,0-1-11-15,0 4 4 16,7-1-4-16,5 2-4 16,1-1 8-16,3 9-16 15,-1 0 0-15,5 0 13 16,-3 17-14-16,4 11 1 16,-3 6 0-16,-5 12 0 0,-2 2 8 15,-6 2-9-15,-5-2 0 16,0-8 0-16,0 1-5 15,0-9 5-15,-5-10 5 16,1-8-4-16,1-6-1 16,3-8 0-16,0 0 6 15,0 0 23-15,0-18-8 16,0-13-15-16,0-9-1 16,0-6-4-16,12-2-2 15,5 0 1-15,4 10-9 16,6 8 9-16,2 8-6 15,2 8 5-15,2 10-5 16,-2 4-4-16,1 0 9 0,-1 10-8 16,-2 16 9-16,-2 8 8 15,-6 4-7-15,-3 2 6 16,-2 0-6-16,-7-4 1 16,-5-6-2-16,1-3-11 15,-5-18-184-15,0-4-358 16,0-5-788-16</inkml:trace>
  <inkml:trace contextRef="#ctx0" brushRef="#br0" timeOffset="-194598.83">4012 16058 1980 0,'0'0'301'0,"0"0"-232"0,0 0 57 16,0 0-20 0,125-63-56-16,-80 40-39 0,1-4-2 15,-7 0 34-15,-8 0 36 16,-14 5 40-16,-13 0-2 16,-4 4 7-16,-10 6-22 15,-22 10 30-15,-9 2-48 16,-7 10-36-16,1 24-26 15,3 12-4-15,8 4-18 16,14 3-4-16,11-3 2 0,11-6-4 16,7-8-4-16,24-10 10 15,11-8-1 1,7-14 0-16,5-4-1 0,-1-14-6 16,-4-16 7-16,-11-6-7 15,-12-8 8-15,-17-2 6 16,-9 2 24-1,-9-1 32-15,-24 9-1 0,-11 14 25 16,-8 18-4-16,-1 4-44 16,-3 36-25-16,3 18-13 15,8 13-7-15,9 5 7 0,14-2 0 16,18-8-6-16,4-12 5 16,18-14-19-16,22-14-2 15,7-13-1-15,8-9 14 16,-1-14 8-16,-7-22-6 15,-14-9 7-15,-13-3 9 16,-15-10-8-16,-5 4 6 16,-21 2 17-16,-16 10-1 0,-8 20 17 15,-4 13 13-15,2 9-19 32,3 23-29-32,7 21-5 15,14 10-15-15,13 4 6 16,10-4 3-16,20-10 4 15,28-12-46-15,14-16-3 16,13-16 29-16,2-8-5 16,-11-22-3-16,-15-8 15 15,-20-2 15-15,-23-4 4 16,-8 4 38-16,-29 6 26 16,-14 14-1-16,-4 8-11 0,-2 12-23 15,7 4-32-15,4 28-1 16,11 12-1-16,14 0-22 15,13 6-49-15,0-2-28 16,29-8-14-16,16-8-53 16,7-10-38-16,4-13 31 15,-4-9-82-15,-14 0-23 16,-18-9 146-16,-20-13 124 16,0-6 9-16,-36-2 107 15,-7 2 9-15,-1 2-82 16,11-6-34-16,10 10-168 0,21 4-586 0</inkml:trace>
  <inkml:trace contextRef="#ctx0" brushRef="#br0" timeOffset="-193997.86">5871 15915 1647 0,'0'0'574'0,"0"0"-228"15,0 0 140-15,0 0-204 16,-39-118-66-16,37 110-74 16,2 0-11-1,-2 8-43-15,2 0-34 0,0 0-30 16,0 26-18-1,0 10-6-15,0 21 27 0,12 15-25 16,1 26 11-16,0-4-13 16,-2 0 1-16,0 0 0 0,-2-15-1 15,5-1-39-15,-1-12-111 16,1-18-68-16,3-30-114 16,-1-18-346-16,-5 0-136 0</inkml:trace>
  <inkml:trace contextRef="#ctx0" brushRef="#br0" timeOffset="-193762.5">6089 15861 935 0,'0'0'1393'0,"0"0"-918"32,0 0-101-32,0 0-19 0,0 0-182 0,0 0-98 15,0 0-6-15,27 66 16 16,-16-3-22-16,-5 9-37 15,1 12-4-15,-2 0-21 16,-5-2-1 0,2 3-34-16,0-9-115 0,7-6-221 15,2-20-456 1,-2-20-580-16</inkml:trace>
  <inkml:trace contextRef="#ctx0" brushRef="#br0" timeOffset="-193220.4">6336 16232 1935 0,'0'0'756'15,"0"0"-274"-15,0 0-177 16,0 0-155-16,0 0-88 16,0 0-40-16,0 0-1 15,38 129-7-15,-20-85-14 0,2-4 0 16,4-8-19-16,3-10-32 15,2-18-7-15,0-4 11 16,0-14 37-16,-5-16 10 16,-4-10 0-16,-1 0 15 15,-9-1 34-15,-1 5 10 0,-5 6 26 16,-4 8 4 0,4 8-7-16,-4 8 7 0,0 6-43 15,0 6-26-15,0 28-20 16,0 12 0-16,4 17 0 15,2 27 0-15,5 28 0 16,1-6 0-16,-3-9 0 16,1-13 0-16,2-18 0 15,-1 16 0-15,0 7 0 16,-6-7 0-16,-5-2-11 16,0-10 5-16,-3-6-4 15,-14-11 9-15,-8-13 0 0,0-16 1 16,-6-16 1-16,-2-10 5 15,-3-8-5-15,-4-28 20 16,3-22-21-16,2-21 0 16,12-11 0-16,15-2 0 15,8-6 0-15,18 4-37 16,27 5-48-16,39-7-143 16,-7 20-309-16,-11 18-451 0</inkml:trace>
  <inkml:trace contextRef="#ctx0" brushRef="#br0" timeOffset="-193061.03">7049 16718 2018 0,'0'0'801'0,"0"0"-453"0,0 0-2 16,0 0-124-16,0 0-109 15,9 134-55-15,-9-90-58 16,-4 24-33-16,-17-16-517 15,0-2-1303-15</inkml:trace>
  <inkml:trace contextRef="#ctx0" brushRef="#br0" timeOffset="-192022.9">8212 16142 1740 0,'0'0'523'0,"0"0"-211"15,0 0 44-15,0 0-133 16,0 0-50-16,0 0-9 15,0 0-27-15,0-46-47 16,-31 46-26-16,-9 0-52 16,-7 16-1-16,-2 6-11 15,5 4 0-15,6 4 14 16,11 2-8-16,11-2-5 0,14 2 7 16,2-4-7-16,11 3-1 15,20-5 2-15,12-2-2 16,5 2-6-16,6 0-12 15,0 2-26-15,-8 6-2 16,-9 2-10-16,-18 4 10 16,-15 4 22-16,-4 2 4 15,-19-1 20-15,-22-5 1 16,-10-8 14-16,-2-6 10 16,-3-8 1-16,2-8 7 15,6-6-2-15,8-4-4 16,7 0 21-16,10-6-7 0,9-2-13 15,10 0 6 1,4 2-34-16,14 2-100 0,52 0-200 16,-3 0-492-16,1-2-517 0</inkml:trace>
  <inkml:trace contextRef="#ctx0" brushRef="#br0" timeOffset="-191258.66">8426 16477 2126 0,'0'0'651'16,"0"0"-184"-16,0 0-152 16,0 0-116-16,0 0-107 15,0 0-65-15,0 0 19 16,-18 58-10-16,25-6-16 16,9 6-20-16,5-8 0 15,6-9-9-15,4-9-44 16,6-16-10-16,1-10 30 15,-3-6-4-15,-2-18 37 16,-1-14-6-16,-8-9 13 16,-4-7-5-16,-4-2 11 15,-6 2 1 1,-2 8 16-16,-4 12 9 0,-2 12 4 0,1 16 1 16,-3 4-35-16,0 30 0 15,0 12-9-15,2 8 0 16,6 2-1-16,8-6 1 15,4-5-13-15,7-13-23 16,4-10-17-16,0-18 29 16,0-4-1-16,-2-8 19 15,0-20 4-15,-4-12 4 16,0-1 2-16,-6-3 8 16,-3 8 17-16,-5 10 14 0,-1 12-8 0,-6 10-11 15,0 4-9-15,1 12-6 16,-1 20-2-16,2 8 4 31,2 5-11-31,3-5 0 16,-1-4-16-16,4-4-47 15,1-14-15-15,4-10 16 16,-2-8 34-16,3 0 19 16,3-26 9-16,-2-6 8 15,2-8-7-15,2-1 24 16,-1 1 20-16,-4 4-12 15,-2 10 12-15,-5 12 4 16,-1 14-16-16,-4 0-3 16,1 18-4-16,1 14-2 0,-2 4-10 15,5 4-14-15,-1-5 0 16,3-3-14-16,-1-14-28 16,3-10-21-16,1-8 5 15,2 0 32-15,5-26 25 16,-1-6 1-16,1-7 0 15,2 7 1-15,-6 0 11 16,0 14 27-16,-5 10-3 16,-3 8 1-16,1 0-4 15,-3 18-9-15,-1 8-2 16,2 6-22-16,-3-1 0 0,-1 9-75 16,-3-12-269-16,-5-6-885 0</inkml:trace>
  <inkml:trace contextRef="#ctx0" brushRef="#br0" timeOffset="-190454.15">10885 16557 2051 0,'0'0'726'0,"0"0"-376"16,0 0-7-16,0 0-136 15,0 0-47-15,-133-58-53 16,95 80-64-16,-1 18-16 16,7 4-4-16,10 2-16 15,15-2 10-15,7-12-17 16,27-5-2-16,20-18-5 15,8-9-13-15,6 0 1 0,-6-27 2 16,-13-10 17 0,-15-7 3-16,-16-10-1 15,-11 0 5-15,-15-4 11 16,-20 10-1-16,-13 12 5 0,2 14 9 16,1 14-31-16,9 8 0 15,16 12 0-15,18 16 0 16,4 2 0-16,39 2-8 15,19-10-40-15,13-14-72 16,8-8-94-16,-2-16-31 16,-6-24 30-16,-12-10 51 0,-16-17 88 15,-16-5 76 1,-16-4 20-16,-9 0 92 0,-4 6 30 16,0 11 54-16,-6 19-7 15,-3 26-16-15,0 14-28 16,0 41-88-16,2 53-31 15,3 44 4-15,4 27-30 16,0 5 0-16,15-18 0 16,8-19 0-16,-1-25 0 15,-5-24 0-15,-1-22 0 16,-5-7 0-16,-1 3 0 16,-1 0 0-16,-7 0-45 15,-2-22-132-15,0-20-132 16,-32-24-229-16,1-22-253 0,-2-10-413 15</inkml:trace>
  <inkml:trace contextRef="#ctx0" brushRef="#br0" timeOffset="-190329.07">10984 16986 1824 0,'0'0'830'0,"0"0"-355"16,0 0-310-16,0 0-44 0,185-68-121 15,-49 20-55-15,-20 4-397 16,-12 2-458-16</inkml:trace>
  <inkml:trace contextRef="#ctx0" brushRef="#br0" timeOffset="-189825.88">12089 16473 1847 0,'0'0'850'0,"0"0"-273"16,0 0-246-16,0 0-105 15,0 0-100-15,0 0-84 16,0 0-24-16,18-18 8 16,-10 50-13-16,4 16-1 0,-1 0-12 15,3 2-9-15,1-6-5 16,3-3-44-16,2-15-34 16,0-12 37-16,5-9 4 15,-1-5 28 1,0-9 22-16,1-18 1 0,2-9 6 15,0-4 6 1,-3-6 21-16,-2 6 18 0,-2 2-12 16,-2 14-3-16,-5 16-2 15,-2 8-10-15,1 12-1 16,-1 24-23-16,3 14 1 16,-4 4 13-16,3 3-14 0,1-12-36 15,-3-8-38 1,1-15-8-16,-1-10 58 0,-1-12 12 15,7-8 12-15,2-20 15 16,6-12-9-16,6-9 15 16,2-1-1-16,8 6-10 15,-3 14 11-15,-3 8-7 16,-2 20 5-16,-8 2 19 16,-4 18-14-16,-6 14-3 15,-2 4-14-15,-2 4-7 16,0 0-38-16,-2-4-146 0,-6-13-275 15,-3-11-277 1,0-12-502-16</inkml:trace>
  <inkml:trace contextRef="#ctx0" brushRef="#br0" timeOffset="-189668.05">12283 16062 2535 0,'0'0'592'31,"0"0"-375"-31,0 0-217 0,0 0-130 0,114 30-1166 0</inkml:trace>
  <inkml:trace contextRef="#ctx0" brushRef="#br0" timeOffset="-189096.75">13430 16695 1333 0,'0'0'698'0,"0"0"-305"15,0 0-8-15,0 0-111 16,0 0-73-16,-71-116-62 16,38 94-15-16,-8 4-14 15,-3 14-20-15,-3 4-3 16,0 8-11-16,2 20-10 16,8 8-18-16,12 8-22 15,12 4-9-15,13-3-17 16,4-5-1-16,30-8-5 15,13-10-33-15,9-16 1 16,6-6 23-16,1-14 9 16,-9-22 5-16,-4-18-9 15,-12-9 10-15,-9-31 7 16,-11-22 17-16,-12-26 2 0,-4 9-5 16,-2 35-5-16,0 40 2 15,0 35-10-15,-2 14 17 16,-2 5-25-16,0 4 0 15,-1 30 0-15,2 28 0 16,3 14 0-16,0 12 0 16,0 5 0-16,0 1 0 15,14-4 0-15,6-8 0 16,4-10-23-16,5-14-88 0,7-18-123 16,20-19-127-16,-11-11-365 15,-5-6-433-15</inkml:trace>
  <inkml:trace contextRef="#ctx0" brushRef="#br0" timeOffset="-187758.38">13780 16686 1862 0,'0'0'609'16,"0"0"-241"-16,0 0-33 16,0 0-157-16,0 0-57 15,0 0-64-15,0 0-31 16,132-17-25-16,-95-11-1 0,-3-8-3 15,-9-8-13-15,-10 0 2 16,-11-4-1-16,-4 8 0 16,-9 12 14-16,-22 14 1 15,-9 14 32-15,-3 6-4 16,-1 30 16-16,9 12 28 16,8 10 4-1,18 4-14-15,9-4-19 0,11-4-10 16,31-9 5-16,20-9-25 15,15-14-13-15,14-12-3 16,9-10-60-16,3 0-15 0,-3-24 0 16,-11-6 21-1,-13-15 47-15,-18-5 10 16,-21 0 0-16,-20-2 21 0,-17 6 49 16,-10 12 32-16,-30 16-18 15,-8 14-39-15,-6 4-7 16,-4 22-28-1,6 16-4-15,8 8-6 0,11 2-3 16,17-2 3-16,16-10 0 16,0-5-3-16,31-18-4 15,12-4 2-15,5-9-8 0,2-9 13 16,-4-18-1-16,-7-8 1 16,-10-1 0-16,-12 0 9 15,-3 4 21-15,-10 6 5 16,-2 12-2-16,-2 10-33 15,0 4 0 1,0 18 0-16,0 18 0 0,0 16 0 16,3 8 0-16,1 11 0 15,-2 5 0-15,0 0 0 16,-2 8 0-16,0-3 0 0,0-1 0 16,0-4 0-1,-13-4 0-15,-3-10 0 16,-3-8 0-16,-4-18 0 0,-4-14 0 15,-2-13 0 1,-6-9 0-16,-1-18 0 0,-2-23 0 16,9-13 0-16,11-16 0 15,18-24 0-15,0 4 0 16,36-7-8-16,20 3 8 16,8 18-8-1,15-4 8-15,-2 12 6 0,-4 5-6 16,-10 11 1-16,-16 12 8 15,-18 4-9 1,-16 8 0-16,-13 6-7 0,0 0 6 0,-11 8 1 16,-14 6-6-16,1 8 4 15,0 0 2 1,6 10-1 0,9 16-8-16,9 0-1 15,0 4 9-15,17 2 1 16,17-6-9-16,9-2 9 15,1-10 0-15,-1-2-7 16,-8-8 5-16,-8 0-14 16,-10-2 16-16,-12 6-6 15,-5 0 4-15,0 6 2 0,-11 4 2 16,-7 5 11-16,5-1-13 16,6 0 2-16,7-4-8 15,9-4-20-15,28-6-50 16,17-8-7-16,15 0-29 15,5-4-2-15,-1-18 15 16,-8-10 30-16,-11-8 55 16,-17-9 14-16,-12-9 24 15,-16 4 43-15,-9 6-8 16,0 8 26-16,-23 18 11 16,-8 20-21-16,-7 2-33 15,1 36-33-15,1 14-8 0,11 8 22 16,12 8-11-16,13-3-3 15,3-9-3-15,30-10-6 16,15-12 0-16,10-10-11 16,9-18-44-16,1-4-22 15,-9-18 4-15,-5-16 26 16,-11-11 25-16,-14-9 10 16,-12-8 12-16,-11-2 6 15,-6 2 4-15,0 8 34 16,-15 18 23-16,-9 20 28 15,-1 16-17-15,0 18-42 0,4 30 6 16,4 10-5 0,11 4-2-16,6 0-35 0,6-3 0 15,28-13 0-15,15-12 0 16,11-16-81-16,38-18-134 16,-13-4-247-16,-14-22-507 0</inkml:trace>
  <inkml:trace contextRef="#ctx0" brushRef="#br0" timeOffset="-186835.09">17232 16651 2072 0,'0'0'688'16,"0"0"-328"-16,0 0 96 0,0 0-249 15,-116-50-53-15,85 54-52 16,-5 18-45-16,0 6-57 15,4 3 0-15,13 1 0 16,13-6 0-16,6-2 0 16,21-8 0-16,24-10 0 15,11-6 0-15,1 0-26 16,-3-27-17-16,-9-5 10 16,-21-8 12-16,-19-6 21 15,-5-6 1-15,-36 8 8 16,-17 12 18-16,-10 14 1 15,1 14 7-15,8 4-12 16,17 26-23-16,21 6 0 0,16 0 0 16,37 2-50-16,48-12-94 15,38-22-99-15,-1 0-82 16,-12-26-1-16,-22-14 63 16,-32-10 146-16,-7-8 110 15,-11-16 7-15,-24 1 180 16,-14-3 74-16,-7 10 10 15,-17 16-3-15,1 14-42 16,5 24-36-16,5 12-69 16,9 32-114-16,4 46 0 15,0 48 0-15,17 39 0 0,10 13 0 16,0-7 0 0,-5-21 0-16,-9-28 0 0,-4-23 0 15,-4-23 0-15,-5-18 0 16,0-10-158-16,0-8-163 15,-12-8-180-15,-7-10-206 16,-3-22-160-16</inkml:trace>
  <inkml:trace contextRef="#ctx0" brushRef="#br0" timeOffset="-186693">17461 17012 1287 0,'0'0'1103'0,"0"0"-601"0,0 0-218 16,0 0-35-16,167-80-164 15,-47 48-85-15,-13 6-224 16,-9 4-705-16</inkml:trace>
  <inkml:trace contextRef="#ctx0" brushRef="#br0" timeOffset="-185952.46">18587 16722 1617 0,'0'0'741'0,"0"0"-234"16,0 0-189-16,0 0-66 16,-141-97-71-16,105 95-49 15,1 2-30-15,-2 14-25 16,6 22-20-16,5 9-26 16,8-1-10-16,11 6-20 15,7-10 1-15,5-4-2 16,24-10-30-16,8-12-5 15,5-14 4-15,-1 0 15 16,-3-18 15-16,-9-14 2 16,-7-8-1-16,-9-4 12 15,-4-1 9-15,-7 5 10 16,-2 8-5-16,0 18 7 0,0 10 13 16,0 4-46-1,3 18 0-15,6 18 0 0,10 13 0 16,10-3 0-16,14-2 0 15,8-8-12-15,5-10-27 16,2-16-20-16,-4-10 31 16,-8-10 5-16,-13-22 14 15,-8-8 9-15,-11-12 0 16,-12-12 11-16,-2-7 22 0,0-1 3 16,-6 2-6-16,-8 12-7 15,3 22 14-15,1 22-37 16,2 14 0-16,1 42 0 15,5 24 0-15,2 14 0 16,0 8 0-16,25-6 0 16,10-3 0-1,17-15 0-15,7-12 0 0,11-20-29 16,1-18-19-16,-5-14-6 16,-5-18 26-16,-10-26 11 15,-15-10 17-15,-14-18 2 16,-15-26-2-16,-7-31 0 15,-5 13 21-15,-11 18-12 16,-3 25 7-16,3 47 19 0,-1 20 25 16,-4 6-27-16,1 68-33 15,9 53 0-15,11 31 0 16,2-9 0-16,25-31 0 16,4-38 0-16,5-28 0 15,11 2-18-15,12-8-90 16,47-30-146-16,-19-10-247 15,-12-5-442-15</inkml:trace>
  <inkml:trace contextRef="#ctx0" brushRef="#br0" timeOffset="-185265.17">20262 16306 1639 0,'0'0'1128'0,"0"0"-466"16,0 0-300-16,0 0-57 15,0 0-305-15,0 0 0 16,-90 131 0-16,99-51 0 16,22 14 0-16,10-1 0 0,5-7 0 15,10-10 0 1,2-14 0-16,-2-22-65 0,-3-22-98 16,-6-14-26-16,-7-8 61 15,-11-28 64-15,-6-12 55 16,-13-18 9-16,-3-10 21 15,-7-13 18-15,0-5 10 16,0 2 29 0,0 12 6-16,0 22 21 15,-7 32 18-15,3 22-46 16,4 40-35 0,0 26-42-16,0 16 0 0,0 10 0 15,6-11 0-15,11-1 0 0,2-16-3 16,1-12-58-16,1-20-35 15,0-18-12-15,0-14 36 16,-3 0 48-16,-1-28 13 16,-1-8 11-16,-3-2 2 15,1 2 14-15,-5 0 10 16,-3 18 19-16,1 8 10 0,0 10-16 16,4 14-12-1,0 12 12-15,5 10-13 0,3 0-20 16,6 0-3-16,8-10-3 15,6-12-53-15,3-6-22 16,0-8-12-16,-4-4 32 16,-6-22 37-16,-11-6 18 15,-5-4 24-15,-9-8 36 16,-7-4 3-16,0 3 1 16,-2 9-8-16,-11 14 7 15,-1 20-14-15,1 2-49 16,1 28 0-16,6 12 0 15,6 13 0-15,0 1 0 0,18-4 0 16,15-14 0-16,9-10-60 16,8-12-138-16,12-14-144 15,-14-24-330-15,-14-2-215 0</inkml:trace>
  <inkml:trace contextRef="#ctx0" brushRef="#br0" timeOffset="-185124.01">20156 16547 1852 0,'0'0'970'0,"0"0"-597"0,123 18-17 16,3-18-170-16,24-4-186 16,-20-18-109-16,-32 0-742 0</inkml:trace>
  <inkml:trace contextRef="#ctx0" brushRef="#br0" timeOffset="-184731.03">22133 16473 468 0,'0'0'1884'15,"0"0"-1252"-15,0 0-332 16,7 132-2-16,2-78-126 16,7 0-89-1,5-4-46-15,8-9-20 0,10-7-8 16,3-12 6-16,0-12-14 0,-1-10 13 15,-6 0 19-15,-8-28 1 16,-8-12 23-16,-7-8-15 16,-8-15-42-16,-1-5 0 15,-3-6 0-15,0 10 0 16,0 10 0-16,0 24 0 16,0 26-99-16,6 30-255 15,3 20-214-15,2 10-411 0</inkml:trace>
  <inkml:trace contextRef="#ctx0" brushRef="#br0" timeOffset="-183924.22">22699 16882 2016 0,'0'0'754'0,"0"0"-469"15,0 0-127-15,0 0 8 16,0 0-49-16,0 0-83 15,131-119-20-15,-106 92-14 16,-5-4-12-16,-9 3 12 0,-11 2-18 16,0 8-11-16,-13 8 20 15,-14 10-19-15,-6 10 19 16,-3 22 3-16,5 12 6 16,9 9 9-16,10 1 6 15,12 0-6-15,0-10 3 16,34-4-12-16,8-18 2 15,10-8 8-15,3-14-4 16,-2-4 9-16,-1-24 6 16,-8-6 20-16,-5-8 31 15,-6 2 0-15,-2-4 1 16,-5 4-32-16,-3 9-31 16,-7 9 5-16,-5 16-3 0,-3 6-11 15,-2 0 4-15,2 23-4 16,-1 13 4-16,3 4 0 15,4 4-4-15,6-2-2 16,9-2 1-16,12-6-11 16,11-12-17-16,11-8-31 15,4-14-34-15,2 0 0 16,-6-22-21-16,-12-14 60 16,-11-12 32-16,-9-10 22 15,-8-28 1-15,-6-3-1 0,-5-1 9 16,-4-2 2-1,-6 20 31-15,-2 4 52 0,0 23 26 16,0 23-6-16,0 18-27 16,-4 4-52-16,-10 31-16 15,-3 19-4-15,-3 12-13 16,1 14 20-16,6 8-11 16,11-4-5-16,2 1 8 15,15-9-14-15,22-14-20 16,9-14-40-16,8-16 2 15,-3-14 40-15,-2-14 0 16,-9-2 18-16,-9-24 13 16,-9-14-1-16,-3-8 30 0,-9-2-1 15,2 1-20 1,-3 9 7-16,-5 16-5 16,0 12 1-16,-1 12-24 0,-1 14 10 15,2 25-11-15,6 6 1 16,5 0 0-16,7-1-90 15,12-8-176-15,30-18-262 0,-6-14-217 16,-4-4-593-16</inkml:trace>
  <inkml:trace contextRef="#ctx0" brushRef="#br0" timeOffset="-183798.12">24598 16302 1960 0,'0'0'807'16,"0"0"-328"-16,0 0-196 15,0 0-125-15,0 0-158 16,0 0-81-16,0 0-247 0,-65 0-825 16</inkml:trace>
  <inkml:trace contextRef="#ctx0" brushRef="#br0" timeOffset="-183632.83">23796 16352 1674 0,'0'0'982'16,"0"0"-513"-16,0 0-205 0,0 0-41 16,189 0-148-1,-93-1-75-15,43-12-138 0,-23 4-405 16,-18 0-917-16</inkml:trace>
  <inkml:trace contextRef="#ctx0" brushRef="#br0" timeOffset="-182765.93">24960 16431 1824 0,'0'0'666'0,"0"0"-115"15,0 0-200-15,0 0-90 16,0 0-133-16,-131-12-65 0,87 48-6 15,1 12-6-15,7 2-5 16,12 2-28-16,15-6 0 16,9-6-18-16,27-9-7 15,24-13-50-15,16-13-33 16,11-5-104-16,2 0-97 16,-5-14-72-16,-7-8-236 15,-13-6-12-15,-14-2 23 16,-14 2-47-16,-17 2 635 15,-7 8 268-15,-3 4 387 16,0 10-331-16,-5 4-47 16,1 0-44-16,2 10 37 15,2 2-94-15,0 2-79 0,4 0-64 16,13-6-33-16,6-4 0 16,4-4-55-16,-2 0-15 15,-6-12 28-15,-7-12 39 16,-12 2 3-16,0-4 49 15,-9 0 26-15,-16 8 7 16,-8 8 14-16,-6 10-20 16,0 0-41-16,-1 22-1 15,6 10-8-15,8 4-11 16,14 4-8-16,12-4 2 0,0-4 5 16,29-6-6-16,14-8-8 15,7-9 0-15,8-9 0 16,3 0 0-16,-3-9 0 15,-2-13 0-15,-5-6 8 16,-7-8 30-16,-2-4 13 16,-1-12-12-16,-3-6-6 15,-5-4-19-15,-8 2 2 16,-10 7 2-16,-10 17 69 0,-5 8 29 16,-5 16-55-1,-19 12-28-15,-3 0-33 0,0 10-1 16,3 16 0-1,5 0-8-15,13 6 7 0,6 3 2 16,2-3-18-16,27-4-24 16,14-2-34-16,6-4 2 15,2-8 7-15,1-2-11 16,-13-2 28-16,-7-2 35 16,-10-4 5-16,-9 6 10 15,-6 2 19-15,-3 2 10 16,-4 0 16-16,0 8 3 0,0-4 0 15,0 0 1-15,-4 0-10 16,-5-6-15-16,-2-2-19 16,-1-2-5-16,2-8-62 15,1 0-152-15,4-8-525 0</inkml:trace>
  <inkml:trace contextRef="#ctx0" brushRef="#br0" timeOffset="-182624.03">26260 16543 1553 0,'0'0'1236'0,"0"0"-917"0,0 0-184 0,0 0-135 16,0 0-826-16</inkml:trace>
  <inkml:trace contextRef="#ctx0" brushRef="#br0" timeOffset="-181822.08">20839 17630 1750 0,'0'0'652'16,"0"0"-167"-16,0 0-11 15,0 0-222-15,0 0-93 16,0 0-66-16,0 0-12 16,82-58-27-16,-29 52-18 15,12 6-27-15,6-4 2 16,3 4-11-16,-7 0-37 16,-9 0-92-16,-16 0-117 15,-15 14-112-15,-27 8-339 16,0-4-37-16,-13 0-346 0</inkml:trace>
  <inkml:trace contextRef="#ctx0" brushRef="#br0" timeOffset="-181665.01">20848 17848 1685 0,'0'0'559'0,"0"0"-276"15,0 0 45-15,0 0-157 16,0 0 1-16,139 0-76 15,-60 0-68-15,6-6-10 16,4 2-18-16,-3 0-83 16,17-6-134-16,-23 2-288 15,-22 0-213-15</inkml:trace>
  <inkml:trace contextRef="#ctx0" brushRef="#br0" timeOffset="-181453.41">22131 17999 472 0,'0'0'1801'0,"0"0"-1608"0,0 0-193 16,0 0-250-16</inkml:trace>
  <inkml:trace contextRef="#ctx0" brushRef="#br0" timeOffset="-123921.25">22793 17704 905 0,'0'0'1044'0,"0"0"-802"16,0 0-94-16,0 0 80 15,0 0-34-15,0 0-71 16,0-4 22-16,0 0 54 16,0 4-11-16,0-4-30 15,0-6-37-15,0-2-47 16,2-6-23-16,12-4-24 16,3-2 0-16,8-2-8 15,4 0-4-15,2 3 3 0,4 5-18 16,1 9 0-16,-3 0 8 15,-4 8-8-15,-2 1 8 16,-4 10-1-16,-3 22-5 16,-1 16 10-16,-5 10-12 15,-1 8-1-15,-4 6 1 16,-2 0 0-16,-2-5 7 16,-5-1-6-16,0-12 5 15,0-8-5-15,0-12-1 16,0-10 0-16,0-12 1 0,2-5 0 15,-2-7 12-15,0 0-4 16,0-29 2-16,2-15 8 16,0-14-18-16,5-8 5 15,1-2-6-15,6 1 1 16,1 17 8-16,3 10-8 16,1 14 1-16,0 12-1 15,-1 6-1-15,2 8-1 16,0 0 1-1,3 0-1-15,1 12 1 16,0 6 0-16,-1 4 9 0,-3 6-9 16,-3 8 0-16,-1 4 0 0,-7 4-7 15,0 1 7-15,-7 5 9 16,3-2-9 0,-3-4 6-16,0-1-6 0,1-10 0 15,1-11-2-15,-2-4-4 16,2-9-19-16,1-9-59 15,9-27-159-15,-1-13-257 16,1-8-421-16</inkml:trace>
  <inkml:trace contextRef="#ctx0" brushRef="#br0" timeOffset="-123685.31">23929 17856 2070 0,'0'0'883'16,"0"0"-689"-16,0 0-75 16,0 0-24-16,0 0-24 15,0 0-40 1,143-4-23-16,-110-1-1 0,-2-4 0 0,3 1-7 16,-1 2-24-16,0-2-48 15,-1 0-46-15,-5 2-70 16,4 2-146-16,-9 0-285 15,-5 0-482-15</inkml:trace>
  <inkml:trace contextRef="#ctx0" brushRef="#br0" timeOffset="-123125.85">24787 17744 1039 0,'0'0'1546'0,"0"0"-1009"16,0 0-278-16,0 0-37 15,0 0-119-15,0 0-71 0,0 0-8 16,-23-30-9 0,34 2-14-16,1-6 13 0,-1-12-14 15,-3-6 0-15,2-3 12 16,-4-7-12-16,1 8 7 16,-1 6-7-16,0 16-5 15,-2 6 5-15,0 16 1 16,-4 6 16-16,2 4 28 15,-2 8 3-15,0 14 9 16,0 10-15-16,0 8-12 16,0 0 20-16,0 9-50 15,0-4 0-15,0 8 0 16,0-3 0-16,3 0 0 16,3-2 0-16,4 2 0 0,-2-6 0 15,1-4 0-15,2 0 0 16,-4-3 0-16,0-7-24 15,-3 2-9-15,0-6-33 16,-4 2-26-16,0-2-52 16,0-4-103-16,0-4-65 15,0-4-227-15,-8 8-21 0,-3-4-76 16,-1-6-336-16</inkml:trace>
  <inkml:trace contextRef="#ctx0" brushRef="#br0" timeOffset="-122794.6">24691 18276 1258 0,'0'0'751'0,"0"0"-413"16,0 0 48-16,0 0-82 15,0 0-105-15,0 0-36 16,0 0-15-16,-85 24-32 16,85-24-26-16,0 0-38 15,13 0-22-15,12 0 5 16,6-6-23-16,10-3 1 0,1-4-12 15,4 1-1-15,1-3 0 16,-2 1-17-16,-2 3 2 16,-6 0 15-16,-6 7 0 15,-4 1-1-15,-10 3 1 16,0 0 0-16,-9 0 8 31,4 0-7-31,-1 3-1 0,0 5 1 0,5 1-1 16,-1-4-22-16,3-1-49 15,-1-4-43-15,4 0-55 16,8-4-119-16,-7-14-356 0,1 4-205 0</inkml:trace>
  <inkml:trace contextRef="#ctx0" brushRef="#br0" timeOffset="-122620.39">25780 18049 1573 0,'0'0'936'15,"0"0"-936"-15,0 0-243 0,0 0-622 16</inkml:trace>
  <inkml:trace contextRef="#ctx0" brushRef="#br0" timeOffset="-99430.04">26329 17124 324 0,'0'0'1025'0,"0"0"-749"15,0 0 204-15,0 0-113 16,0 0-43-16,0 0-84 15,-25-66-31-15,25 52 25 0,0 0-63 16,0 4-38-16,0-6-26 16,6 6-53-16,15-4-36 15,4 6-17-15,4 4-1 16,2 4 0-16,-4 0-6 16,-4 26-11-16,-4 10-5 15,-9 13-34-15,-7 9-11 16,-3 0 20-16,0 0 24 15,-16 0 23-15,-4-4 6 0,-2-6 2 16,2-6 5 0,4-7-13-16,12-8-7 0,4 0 7 15,2-5 6-15,27-4 1 16,12 0 4 0,5 0-11-16,1-4 0 15,-5 2-35-15,-13-2 11 16,-16 4 14-16,-13 0-10 15,0 8 10-15,-27 6 10 16,-6 0 27-16,-3 8 24 16,5 4-20-16,9 1-19 0,9 5 2 15,8 6-13-15,5 4 7 16,0 2-7-16,18 8 1 16,4-6 2-16,3 3-4 15,-5-5-1-15,-7-4 0 16,-13-4 1-16,0-3 9 15,-29-8-9-15,-22 1 6 16,-38 5-6-16,-66-5-152 16,14-12-559-16,-2-14-620 0</inkml:trace>
  <inkml:trace contextRef="#ctx0" brushRef="#br0" timeOffset="-98262.79">22275 17299 1328 0,'0'0'262'15,"0"0"-54"-15,0 0 123 0,0 0-11 16,0 0-94-16,0 0-38 16,0 0-19-1,-42-32-63-15,38 32-61 0,-4 10-13 16,-4 16-14 0,-5 4-6-16,-2 6 0 0,1 4-12 0,1 0 0 15,5 1 5-15,8-5-5 16,4-4-1-16,4-2-11 15,23-6-5-15,6 2 4 16,8 0-5-16,-1 0-3 16,0-2 15-16,-7 2-5 15,-4 2 10-15,-13-2 1 16,-12 4-2-16,-4 2 2 16,-8 0 11-16,-23 9 38 15,-8-1 17-15,-5 0-18 0,2 4-6 16,3-4-23-16,10-4-19 15,12-2 1 1,6-2-1 0,8 0-12-16,3 3 11 0,0-3-32 0,0 4 12 15,0 0 14-15,0 8-8 16,-6 4 15-16,-19 2 0 16,-11 8 6-16,-8 0 5 15,-7 1 32-15,0-1 27 16,6-4 28-1,12-10-8-15,17 0-30 0,16-8-44 16,5-4-16-16,37-6 0 16,18-8-45-16,11-5 7 0,10-8-28 15,-4-5-78-15,8 0-55 16,-23-1-319-16,-14-16-316 0</inkml:trace>
  <inkml:trace contextRef="#ctx0" brushRef="#br0" timeOffset="-98121.24">22653 19044 2345 0,'0'0'114'16,"0"0"-114"-16,0 0-1238 15</inkml:trace>
  <inkml:trace contextRef="#ctx0" brushRef="#br0" timeOffset="-23920.63">8 8530 2284 0,'0'0'317'0,"0"0"-184"15,0 0 163 1,0 0 33-16,0 0-146 0,0 0-117 15,0-8-20-15,0 8-8 16,0 4-11-16,0 18 0 16,0 12 12-16,0 15 18 15,0 6-17-15,16 4-16 16,9-3 3-16,4-10-16 16,9-10 1-16,14-16 3 15,35-20 4 1,59-32 19-16,80-66 4 0,63-39-16 15,33-27-26-15,8-5 0 0,-31 19 0 16,-37 16 0-16,-52 25 0 16,-69 37 0-16,-62 30 0 15,-41 22 0-15,-24 14 0 16,-10 4 0-16,-4 2 0 16,0 0 0-16,0 0 0 15,-10 14 0-15,-7 4 0 16,5 6-18-16,2 4-111 15,10 6-210-15,0-6-288 16,7-7-313-16</inkml:trace>
  <inkml:trace contextRef="#ctx0" brushRef="#br0" timeOffset="-23801.08">3159 8325 2517 0,'0'0'712'16,"0"0"-616"-16,0 0 53 16,0 0-149-16,0 0-188 15,0 0-1451-15</inkml:trace>
  <inkml:trace contextRef="#ctx0" brushRef="#br0" timeOffset="-5555.28">27946 6527 1557 0,'0'0'521'0,"0"0"-378"16,0 0 59-16,-38-114-9 0,9 79-19 15,-11 2-69-15,-9 0-80 16,-14-1-4-16,-14 0-10 16,-35-2-10-16,-44-6 20 15,-49 0-20-15,-28-3-1 16,-15 9 8-16,-3 9-8 15,1 8-2-15,-17 10 1 16,-16 9-13-16,-10 0 13 16,-14 11 0-16,-7 19-21 0,-6 16-26 15,2 15-15-15,15 15 51 16,28 10 6-16,22 12 3 16,27 5 3-16,18 5-1 15,19 6 1-15,22 7 1 16,20 5-1-16,24 2-5 15,19-2 4-15,19-1-11 16,21-5 10-16,21 1-8 16,25-3-9-16,18 3 5 15,27-3-2-15,38-2 7 16,19-2 3-16,21-6-6 16,13-3 12-16,18-3-13 0,20-2 4 15,20-1 9 1,13-7 1-16,9-12 26 0,5-10-12 15,5-9-14-15,8-7 11 16,11-8-12-16,5-12 8 16,1-10 8-16,-9-8-10 15,-11-10 34-15,-8-6 4 16,-2 0-4-16,-5 0 0 16,-1-12-16-16,-6-6-15 0,-2 0 15 15,1-5-23 1,-1 1-1-16,-2-6 0 0,-11-6 0 15,-7-6 0-15,-3-8 0 16,-10-8 0-16,-3-10 19 16,-3-12-19-16,-6-9 21 15,-6-9 3 1,-19 12-24-16,-28 12 21 0,-24 15-21 16,-13 7 1-16,0-8 19 15,4-6-6-15,1-10 38 0,-12-2 19 16,-14-4 7-1,-10-2 38 1,-19-7 22-16,-4-17-67 0,-31-19-2 0,-29-21-42 16,-12-8-11-16,-10 5-1 15,-1 9-15-15,-6 7 9 16,-11 1-9-16,-16-4-9 16,-24 6-27-1,-26 12-22-15,-27 15-16 0,-17 23-52 16,5 22-67-16,27 18-102 15,58 18-254-15,51 8-183 16</inkml:trace>
  <inkml:trace contextRef="#ctx0" brushRef="#br0" timeOffset="-5428.96">28947 6432 2442 0,'0'0'0'0,"-165"-15"-2"0,87 1-819 0</inkml:trace>
  <inkml:trace contextRef="#ctx0" brushRef="#br0" timeOffset="50241.39">2892 11671 522 0,'0'0'489'0,"0"0"-489"15,0 0-43-15,0 0 42 16,145-115-212-16</inkml:trace>
  <inkml:trace contextRef="#ctx0" brushRef="#br0" timeOffset="51145.57">596 12214 436 0,'0'0'190'0,"0"0"8"15,0 0 84 1,0 0-11-16,0 0 3 0,0 0-16 0,29-117 59 16,-29 103 12-16,0 4-61 31,0 2-38-31,0 4 28 0,-6 3-74 0,1 1-47 16,3 0-58-16,0 0-43 15,0 8-24 1,2 15-12-16,0 14 0 0,0 11-4 15,4 8 11-15,9 0-7 16,6-4 0-16,1-8 2 16,1-12-11-16,2-13-2 15,4-15 7-15,11-4 4 16,15-29 24 0,43-39 31-16,58-40-20 15,64-40-19 1,18-7 13-16,-15 21-29 0,-59 44-6 15,-73 45-9-15,-35 21 22 16,-23 10-7-16,-9 4 5 16,-8 4-4-16,-3 2 39 15,-11 4 3-15,0 0-14 16,0 0 4-16,0 0-27 16,-5 2 4-16,-3 8-10 15,-4 2-82-15,-5 16-83 16,1 1-326-16,-2-7-406 0</inkml:trace>
  <inkml:trace contextRef="#ctx0" brushRef="#br0" timeOffset="51302.62">2564 12115 2538 0,'0'0'572'0,"0"0"-458"15,0 0-80-15,0 0-34 16,0 0-746-16,0 0-386 0</inkml:trace>
  <inkml:trace contextRef="#ctx0" brushRef="#br0" timeOffset="52537.73">7452 8053 1139 0,'0'0'0'0,"0"0"-401"0,0 0 401 15,0 0 97-15,0 0-97 16,0 0-257-16</inkml:trace>
  <inkml:trace contextRef="#ctx0" brushRef="#br0" timeOffset="53245.77">7241 7886 1624 0,'0'0'671'0,"0"0"-368"15,0 0 60-15,0 0-28 16,0 0-128-16,0 0-93 16,0 0-77-16,0-26 8 15,0 52-28-15,0 16-5 0,0 13 30 16,10 5-41 0,4 0 5-16,-3-6 8 0,3-8-4 15,-1-10 1-15,-1-14-4 16,1-9-6-16,2-13 20 15,9 0-5-15,12-27 35 16,18-21 6-16,31-34-40 16,33-32 11-16,-3 3-14 15,-8 13-7-15,-11 22-14 16,-27 32 1-16,5 0 6 16,-3 6-11-16,-17 10 22 0,-17 7-5 15,-12 10-5 1,-12 3 7-16,-9 4 4 0,-1 1-12 15,-3 3 0-15,0 0 5 16,0 0-4-16,0 0 10 16,0 0-11-16,0 0-39 15,0 0-58-15,0 0-217 16,0 0-381-16,0 4-465 0</inkml:trace>
  <inkml:trace contextRef="#ctx0" brushRef="#br0" timeOffset="53373.13">8851 7900 1980 0,'0'0'519'0,"0"0"-519"16,0 0-109-16,-115 49-766 0</inkml:trace>
  <inkml:trace contextRef="#ctx0" brushRef="#br0" timeOffset="58045.18">19711 8518 614 0,'0'0'0'0</inkml:trace>
  <inkml:trace contextRef="#ctx0" brushRef="#br0" timeOffset="58272.18">23368 8001 1132 0,'0'0'226'0,"0"0"-150"16,0 0-70-16,0 0-5 16,0 0-1-16,0 0-63 0,0 0 18 15,2 6-230-15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29T04:13:10.0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2406 2861 1279 0,'0'0'739'16,"0"0"-438"-16,53-142 212 15,-30 84-228-15,-4 7 4 16,-7 15-71-16,-5 13-73 16,-7 14-22-16,0 9-40 15,0 22-71-15,-25 49 3 16,-15 49-6-16,-7 37-8 15,5-7 7-15,15-32-7 16,18-50-1-16,9-36 0 0,0-7-2 16,0-14-5-16,0-11 1 15,9-34 6-15,11-62 24 16,9-51-23-16,5-29 4 16,-1-12 12-16,3 15-16 15,-10 51-1-15,-4 36 0 16,-6 44 1-16,-5 32-9 15,5 10 8-15,-1 15-21 16,12 52 21-16,0 53 0 16,4 49 14-16,2 21-14 0,-1-1 1 15,-6-23-6-15,-3-46 5 16,-8-29-90-16,-5-33-111 16,-6-18-109-1,-4-8-69-15,0-24-220 16,-20-6 5-16,-7-6-194 0</inkml:trace>
  <inkml:trace contextRef="#ctx0" brushRef="#br0" timeOffset="395.6">2290 3076 789 0,'0'0'1439'0,"0"0"-1142"0,0 0-19 15,0 0-44-15,0 0-83 16,149 32-19-16,-29-60-71 15,32-22-45-15,-11 0 8 16,-30 5-24-16,-39 15-48 16,-37 12-55-16,-6-2 45 15,-9 2 58-15,-14 0 9 16,-6 6 72-16,-24 4 22 16,-17 6-4-16,-3 2-29 15,-3 4-34-15,5 20-18 16,13 8 36-16,12 8-28 15,17 4-16-15,2 2 29 0,31 1-27 16,16-3 15-16,9-4-27 16,0-6-38-16,-4-2-2 15,-12-6-37 1,-18-2 25-16,-19-4 51 0,-5 1 1 16,-38-3 66-16,-22-3 22 15,-11-1-11-15,-3-6 5 16,11-4-62-16,17-4-19 15,26 0-1-15,28-22-198 16,31-2-645-16,9 4-933 0</inkml:trace>
  <inkml:trace contextRef="#ctx0" brushRef="#br0" timeOffset="1097.48">4110 3024 682 0,'0'0'1853'0,"0"0"-1306"16,0 0-245-16,0 0-114 0,0 0-100 16,0 0-28-1,0 0 33-15,-17 164-49 0,17-88-31 16,0-2 8-16,8-12-21 15,1-13 7-15,5-17-7 16,1-20-18-16,5-12 12 16,5-14 6-16,4-28 6 15,4-14 12-15,1-9-17 16,-5-1 20-16,-2 6-11 16,-8 16 5-16,-3 16 20 15,-5 18-28-15,1 10-7 16,5 14 9-16,5 22 0 0,7 12 9 15,5 4-11-15,3 3 2 16,-1-12-9-16,-7-10-30 16,-7-11-4-16,-9-16 10 15,-7-6 24 1,-6-10 3-16,0-23 6 0,0-9-9 16,0-3 5-16,0-2-5 15,0 11 0-15,4 14-2 16,18 14-2-16,16 8 4 15,13 0 1-15,16 12 0 16,13 2-1-16,3-4-6 16,2-8-4-16,-12-2 9 15,-13-6 2-15,-18-18 2 16,-17-8 3-16,-19-4 9 0,-6-6 15 16,-6 2-14-16,-19 6 8 15,-6 7-1-15,-2 15-16 16,-1 12 17-16,5 16-24 15,2 33 0-15,12 19 0 16,13 10-8-16,2 2 7 16,33-6 0-16,28-11-38 15,30-18-38-15,3-22-92 0,37-25-143 16,-22-24-369-16,-31-12-388 16</inkml:trace>
  <inkml:trace contextRef="#ctx0" brushRef="#br0" timeOffset="1322.27">6539 2641 2492 0,'0'0'885'16,"0"0"-395"-16,0 0-261 0,0 0-229 16,0 0 0-16,0 0 0 15,-36 158 0-15,36-38 0 16,0-5 0-16,0-9 0 15,0-18 0-15,-6-22 0 16,1 0 0-16,1-3-221 16,4-33-255-16,0-16-487 15,9-14-659-15</inkml:trace>
  <inkml:trace contextRef="#ctx0" brushRef="#br0" timeOffset="2623.61">6798 2861 1401 0,'0'0'820'0,"0"0"-170"0,0 0-122 15,0 0-261-15,0 0-120 16,0 0-63 0,0 0-24-16,-50 6-25 0,2 32-16 15,-16 5-19-15,-7-2-30 16,0-5-48-16,7-5-15 16,17-9 27-16,20-12 48 15,22-8 17 1,5-2 0-16,38 0 0 15,18-10 1-15,11-2 18 16,5 4-17-16,-1 8 7 16,-7 0 8-16,-10 18-7 15,-6 16 8-15,-9 6 6 0,-4 6-22 0,-3 0 4 16,-3-3-5-16,-2-11-71 16,2-14-34-16,-3-13-39 15,0-5 33 1,1-19 84-16,0-17 27 0,-4-13 27 15,-1-5 62-15,-2 0 17 16,-2 0 17-16,-3 8-21 0,1 10-16 16,-1 9-17-1,-1 16-53-15,1 11-3 0,5 6-13 16,3 34-20-16,-1 15 10 16,0 16-34-16,-4 5-79 15,-2-2-33-15,-3-11-36 16,-2-17 25-16,0-20 24 15,1-18 36-15,-1-8 107 16,1-25 23-16,2-12 67 16,2-9 59-16,-3-1-21 15,0 7-27 1,1 6-13 0,1 12-41-16,4 14-29 15,0 8-18-15,4 12-16 0,-1 24 15 16,5 10-31-1,-2 4-43-15,-4 0-33 0,2-7-43 16,-1-15 56-16,-2-12 4 16,0-16 70-16,3 0 21 15,-2-24 9-15,2-13 39 16,-3-4 37-16,3-4 1 16,-4 1 0-16,2 6-17 15,-6 10 23-15,1 12-2 0,-3 12-62 16,-4 4 2-16,0 20-12 0,-5 20-12 31,-2 10 15-31,-2 5-15 0,0 1-6 0,3-6 0 16,3-8-26-16,10-14-22 15,7-10 6-15,6-14-1 16,6-4 31-16,5-12 3 16,0-14 9-16,-1-6 18 15,-10-2-17-15,-10-2 16 16,-13-1 1-16,-6 4 15 15,-15 2 27-15,-24 3-41 16,-13 6-17-16,-6 6 22 0,4 6-24 16,8 4 7-1,17 2-7-15,13 2 2 0,14 0 1 16,2-4-3-16,20-4 0 16,18-4 9-16,11-4-8 15,9-2 14-15,4-2-15 16,-1 2 2-16,-11 6-10 15,-5 8 8-15,-7 6 0 16,-9 0-9-16,-2 10 10 16,-2 18-2-16,-4 10 1 15,0 10 0 1,-3 6-12-16,-1 2-21 0,-1-3-100 0,-1-12 8 16,1-12 14-16,-3-13 78 15,0-12 33-15,3-4 15 16,3-10 107-16,0-18-20 15,6-8 7-15,4-7-19 16,2-5-52-16,2 2-26 16,1 2-11-16,-10 12-1 15,-3 12 16-15,-11 14-16 16,-3 6-7-16,-3 16-1 16,1 20 16-16,0 12 1 15,6 4-9-15,2 1-14 16,11-12-65-16,7-8-28 0,9-19 38 31,5-14 48-31,2 0 9 0,-4-26 12 0,-6-14 35 16,-8-6 50-16,-6-11 43 15,-10-7-44-15,-11-8-9 16,-2-2-9-16,-4 3-17 16,-25 12-27-16,-7 16-22 15,-4 23 0-15,-1 20 0 31,-5 41-3-31,11 14-314 16,16 3-620-16</inkml:trace>
  <inkml:trace contextRef="#ctx0" brushRef="#br0" timeOffset="2800.57">9745 3160 2912 0,'0'0'855'0,"0"0"-699"16,0 0-104-16,0 0-52 16,-38 160-15-16,2-85-346 0,-13-7-1001 15</inkml:trace>
  <inkml:trace contextRef="#ctx0" brushRef="#br0" timeOffset="4363.01">3471 4403 1363 0,'0'0'823'15,"0"0"-513"-15,0 0 41 16,0 0-62-16,0 0-69 16,-7-104-82-16,-21 100-69 15,-13 4-39-15,-8 10-15 16,-6 20-15-16,-1 12 5 15,9 8-5-15,15 4 0 16,24-1 0-16,8-1-13 16,35-4 5-16,25-4 8 15,14-2 1-15,10-2 7 16,1 0-8-16,-11 2 0 0,-19-2-1 16,-20-1-14-16,-31-1-12 15,-8-4-6-15,-46-4 30 16,-21-8 3-16,-14-6 0 15,-4-8 6 1,6-8 11-16,17 0-5 0,16-4 40 16,22-8-1-16,19 0 0 15,9-2-31-15,16 0-20 16,23-2-108-16,19 2-99 16,9 6-132-16,9 2-302 15,0 4 33-15,-3-2 263 16,-8 0 92-16,-10-8 253 0,-5-6 57 15,-11-8 248-15,-3-6 72 16,-5-3-37-16,-4-1-33 16,-9 2 12-16,-7 6-33 15,-7 8-37-15,-4 8-30 16,0 10-12-16,-2 2-116 16,-9 18-59-1,-5 20-18-15,8 16-13 0,3 5-2 16,5 0-3-16,17-4-2 15,16-13-2-15,11-16-25 0,8-18 15 16,-2-8 17-16,0-20 1 16,-6-22 1-16,-8-10 8 15,-8-5 21 1,-7-1 20-16,-7 10-38 0,-6 12 3 16,-6 14 1-16,-2 14-16 15,0 8 0-15,0 8 0 16,0 20 0-16,5 12 0 15,3 5 0-15,6 0 0 16,1-4-26-16,3-11-23 16,-2-8 14-16,0-12-14 0,-3-10 22 15,3 0 27 1,1-24 1-16,8-14 20 0,4-8-9 16,2-3 1-1,-4 5 5-15,-3 8-13 16,-8 16-4-16,-7 14 9 15,-5 6-10-15,1 16-2 16,1 22-4-16,1 10 12 16,4 5-12-16,0-3-6 15,3-8-34-15,1-8 14 16,1-14-22-16,-1-12 27 16,2-8 17-16,-2-2 10 0,5-22 38 15,2-10-7-15,2-9 7 16,1-3 1-16,2-2-38 15,-2 4 5-15,-2 4-6 16,-4 12-1-16,-6 12 0 16,-6 14 1-16,-3 2-36 15,1 18 24-15,-1 16 1 16,2 6 5-16,6 1-40 16,-1-8-59-16,0-8-5 15,5-11 10-15,-1-13 34 16,3-1 66-16,7-14 12 15,2-13 61-15,2-5-7 0,-2 3 15 16,-8 5 20-16,-5 10-23 16,-5 10-5-16,-5 4 2 15,2 10-67-15,4 19 29 16,7 7-6-16,8 5-31 16,4 2-63-16,11-1-216 15,-9-10-432-15,-4-16-1249 0</inkml:trace>
  <inkml:trace contextRef="#ctx0" brushRef="#br0" timeOffset="4996.67">6131 4443 1147 0,'0'0'1222'16,"0"0"-578"-16,0 0-400 15,0 0-155-15,-120 71-18 16,80-15-19-16,4 8-17 15,12 0-6-15,10-4-28 16,14-8 9-16,3-12-10 16,28-12 13-16,11-15-19 15,2-13 12-15,-1-10-1 0,-12-29 22 16,-18-12-26 0,-13-12 13-16,-11-5-14 15,-24 6 0-15,-8 12 8 0,7 13-8 16,10 24 0-16,17 13-4 15,9 0-71-15,27 22 3 16,27 4-90-16,21-4-7 16,12-12-84-16,4-10-30 15,-4-6 18-15,-16-28 42 16,-17-11 92-16,-21-9 131 16,-20-4 218-16,-13-2 33 15,0 6 88-15,-8 8-36 16,-8 16 13-16,3 14-85 0,2 16-72 15,-1 34-117-15,-1 56-31 16,1 56 35-16,2 33 23 16,5 7 6-16,5-9-14 15,0-23-61-15,0-13 0 16,3-27 0-16,5-28 0 16,0-27 0-16,-2-18-65 15,-4-6-152-15,-4-25-294 0,-18-6-310 16,-5-8-178-16</inkml:trace>
  <inkml:trace contextRef="#ctx0" brushRef="#br0" timeOffset="5123.12">6336 5027 728 0,'0'0'1782'0,"0"0"-1060"0,0 0-458 16,0 0-122-16,0 0-103 15,125-24-39-15,-7 24-6 16,-15 6-256-1,-6-2-556-15</inkml:trace>
  <inkml:trace contextRef="#ctx0" brushRef="#br0" timeOffset="6467.54">7617 4864 1265 0,'0'0'656'0,"0"0"-352"16,0 0 188-16,0 0-262 16,0 0-45-16,0 0-14 15,0 0-21-15,14-32-53 16,-3 14-31-16,5-2 21 16,1-6-33-1,6-4-21-15,-1-6 0 0,2-4-32 16,-4-2 10-16,-4 4 10 15,-5 6-15-15,-7 7 25 16,-1 11 29-16,-3 10-27 16,0 4-3-16,0 0-30 0,0 23-3 15,-5 11 3 1,1 8 0 0,4 6 5-16,0-2-5 15,13-4-18-15,14-8 3 16,4-10-29-16,7-8 1 15,0-9 19-15,-2-7-6 16,-3 0 22-16,-4-17 1 16,-2-7 6-16,-6-6 0 15,0-6-31-15,-3-8-28 16,-3 0-63-16,-10-4-166 16,-5 11-396-16,0 14-216 0</inkml:trace>
  <inkml:trace contextRef="#ctx0" brushRef="#br0" timeOffset="6688.07">7903 4109 1982 0,'0'0'835'0,"0"0"-464"15,0 0-38-15,0 0-140 16,0 0-193-16,0 0-13 16,0 0-217-16,64 62-530 15,-37-12-596-15</inkml:trace>
  <inkml:trace contextRef="#ctx0" brushRef="#br0" timeOffset="7066.51">8310 4566 1365 0,'0'0'1216'0,"0"0"-647"0,0 0-214 16,0 0-115-16,0 0-116 16,3-109-46-16,12 108-67 15,5 1-11-15,-2 15 0 16,2 21-14-16,-4 9 13 15,-5 7-47-15,-5 0-31 16,-4-6-7-16,-2-8-1 16,0-14 36-16,0-10 26 15,0-12 25-15,0-2 34 16,5-16 59-16,2-16-43 16,4-8-1-16,5-6-25 15,-1 2 3-15,5 3-3 0,-2 12-3 16,0 11 5-16,0 10-26 15,-1 8 0-15,-1 5 0 16,-1 23-7-16,-1 8 6 16,-3 3-16-16,-4 3-67 15,-1-6-70-15,6-2-221 16,-1-12-435-16,-3-12-611 0</inkml:trace>
  <inkml:trace contextRef="#ctx0" brushRef="#br0" timeOffset="7223.89">8853 4622 1739 0,'0'0'1141'16,"0"0"-764"-16,0 0-73 15,0 0-163-15,0 0-78 16,143-2-63-16,-56 2-37 16,-11 0-412-16,-9 0-863 0</inkml:trace>
  <inkml:trace contextRef="#ctx0" brushRef="#br0" timeOffset="9028.26">9798 4652 1605 0,'0'0'1138'16,"0"0"-792"-16,0 0 2 16,0 0-159-16,0 0-111 15,7-104-27-15,-9 86-27 16,-22 8 15-16,-13 7-21 15,-11 3-9-15,-8 18-17 16,-2 19 8-16,4 9 0 16,17 8 1-1,14 0-1-15,23-6 6 0,0-10-6 0,37-12-12 16,11-15 2-16,10-11 9 16,0-21 1-16,-2-23 0 15,-12-12 7-15,-8-10 2 16,-14-6 11-16,-11-4 16 15,-9-3-2-15,-2 7-10 16,0 6-18-16,-6 16 29 16,-7 20-2-16,-1 22 7 0,1 8-12 15,2 32-25 1,-1 24-3-16,6 14 0 0,6 11 0 16,0 1-11-16,20-4 11 15,16-10-34-15,12-12-22 16,12-18-22-16,10-17 11 15,3-20-34-15,-2-1-34 16,-4-24 60-16,-5-16 41 16,-8-6 25-16,-9-8 7 15,-11-6 4-15,-10 2 14 16,-13 4 1-16,-11 11 35 16,0 19 49-16,-18 20-4 15,-11 6-71-15,-2 36-13 0,5 18-13 16,8 13 0-16,18 3 0 15,2-4-9-15,40-12-9 16,22-14-87-16,17-18 2 16,8-18 4-16,0-6-47 15,-11-20 48-15,-13-18 63 16,-21-6 35-16,-17-6 113 16,-18-2 45-16,-9 2-14 15,-5 6-31-15,-24 12-67 16,-8 18-16-16,-6 14-30 15,-3 10-15-15,0 26 14 0,9 8-11 16,12 2-18-16,16-6-11 31,9-8-32-31,3-12 23 0,23-16-13 0,8-4 63 16,-1-14 26-16,-2-16 50 31,-2-4 22-31,-8 2 2 0,-6 2-26 16,-6 10 8-16,-2 8-13 15,-5 12-22-15,2 5-47 0,3 31-11 16,5 23 11-16,3 27 11 16,3 32-11-16,-3 21 0 15,-5-11-44-15,-10-26-31 16,0-31 33-16,-8-24-7 16,-19 6 29-16,-8-1 8 15,-14-4 20-15,-4-16-8 16,-5-16 18-16,0-16-12 15,7 0 13-15,10-34-18 16,17-16 7-16,24-36 22 16,40-43-29-16,65-39 7 15,24-6-8-15,-5 29-33 16,-27 47 18-16,-44 46-51 0,-16 14-16 16,-8 3 44-1,-8 2 38-15,-10 1 12 0,-11 10 48 16,-5 3-6-16,-18 7-9 15,-4 6-45-15,2 2 0 16,7 4-7-16,7 0 2 16,9 12 4-16,2 10-10 15,13 3 2-15,18 1 0 16,14 2-31-16,1-5 16 16,4 2-11-16,-10-3-20 15,-11 0 31-15,-11-2 10 16,-16 2-4-16,-2 0 18 0,0 0 14 15,-16 0 1-15,5-4 6 16,5-2-21-16,6-4 10 16,0-4-10-1,23-2-17-15,18-6-1 0,8 0-25 16,7-10-26-16,-1-12 19 16,-3-6 40-16,-12-4 10 15,-11 0 36-15,-10-2 67 16,-7 0 1-16,-10 3-44 15,-2 3-5-15,0 6-11 16,-6 10-1-16,-15 10-7 0,-6 2-35 16,-2 21 0-16,0 17-2 15,6 10-2-15,11 4-12 16,12 2 14-16,4-8-36 16,35-8-16-16,11-12-16 15,15-15-7-15,9-11 2 16,-3-4-13-16,-2-23 39 15,-7-7 47-15,-12-6 1 16,-11-4 48-16,-12-2 46 16,-8 0 8-16,-13 6-10 15,-6 8-32-15,0 10-20 0,-6 11-11 16,-13 11-29-16,-3 11 0 16,0 25-1-1,4 11 1-15,7 8-6 0,11-1-2 16,0-4-10-16,20-12-13 15,18-12-17-15,13-14 16 16,9-12 7-16,2-4-1 16,-1-24 19-16,-8-8-6 15,-9-8 13-15,-10-4 24 16,-12-4 20-16,-6 0 16 0,-9 1-18 16,-7 8-14-16,0 8 1 15,-2 15-28-15,-14 14-1 16,-4 6-17-16,0 14 6 15,4 18 10-15,7 6-10 16,9 7-27-16,2-1 2 16,27-4-46-1,14-2-49-15,4-6-17 0,0-4 17 16,-7-2 57-16,-7-2 36 16,-10-4 29-16,-13-2 9 15,-5-4 2-15,-5-2 22 16,-7-1-5-16,-62 4-19 15,3-1-231-15,-6-6-983 0</inkml:trace>
  <inkml:trace contextRef="#ctx0" brushRef="#br0" timeOffset="9926.69">12985 4614 1046 0,'0'0'340'16,"0"0"-28"-16,123-48 4 15,-84 32-54-15,-12 5-67 0,-12 6 12 16,-12 5 69-1,-3 0-2-15,0 0-72 0,-20 12-67 16,-5 16-84-16,-6 8 5 16,0 4-40-16,4 2-15 15,14-2 5-15,10-8-6 16,3-10 0-16,21-8 9 16,12-14-7-16,8 0 23 15,-2-16-7-15,-3-18-3 16,-11-10 23-16,-10-8-16 15,-15-4-11-15,0 4-2 16,-18 8-9-16,-15 12-15 16,-3 18 0-16,0 14-11 0,7 1 25 15,12 30-27-15,17 5 5 16,6 0 13-16,38-2-59 16,26-12 46-16,14-14-7 15,13-8-21-15,-4-18-24 16,-11-22 18-16,-17-12 18 15,-20-10 39-15,-18-7 2 16,-21-3 38-16,-6 0 47 16,-4 6-21-16,-19 7 47 15,-1 19 4-15,2 21-30 0,0 19-14 16,1 27-71-16,2 52 7 16,0 45 16-16,9 47-16 15,2 17 44-15,8 0-22 16,0-15-31-16,14-29 0 15,3-11 0-15,-1-27 0 16,-3-28 0-16,-5-26 0 16,-4-16-57-16,-4-4-164 15,-9-18-134-15,-15-5-277 16,-7-9-254-16</inkml:trace>
  <inkml:trace contextRef="#ctx0" brushRef="#br0" timeOffset="10059.92">13405 5051 1886 0,'0'0'669'0,"0"0"-402"0,0 0-108 16,208-56-119-16,-61 42-40 15,-18 2-364-15,-6-2-507 0</inkml:trace>
  <inkml:trace contextRef="#ctx0" brushRef="#br0" timeOffset="10829.91">14681 4594 1846 0,'0'0'772'0,"0"0"-418"15,0 0-38-15,-135-117-74 16,95 107-75-16,-2 10-80 16,-1 22-57-16,-1 24-15 15,5 17-15-15,4 5 0 16,16 2 12-16,17-6-12 15,2-9 0-15,27-15-10 16,15-17-13-16,7-18 23 16,-1-5 0-16,0-23 6 15,-13-17 30-15,-8-10 10 16,-10-6 19-16,-7 0-13 16,-8 4-14-16,-2 12 7 0,0 14-45 15,0 18 0-15,0 8 0 16,-4 18 0-16,1 24 0 15,3 8 0-15,0 4 0 16,22-2-9-16,14-8-45 16,9-13-5-16,5-16 32 15,4-12 11-15,0-3 16 16,-8-22 1-16,-1-14 11 16,-9-13 9-16,-7-9-5 15,-2-8-7-15,-10-10 8 16,-5-2-11-16,-8 3 12 0,-4 13-8 15,0 18 28 1,-7 22-21-16,-9 22-17 0,-3 10-8 16,-6 52 1-16,3 39 4 15,11 3 3-15,9-6 7 16,2-16-7-16,26-22 0 16,14-6-57-16,13-8-7 15,5-21 8-15,5-24 29 16,-5-5 27-16,-5-36 1 15,-11-18 11-15,-5-14 0 16,-9-26-10-16,-8-28 10 0,-6-23-5 16,-10 11-7-16,-4 33 15 15,0 40 5-15,-11 34 25 16,-11 18 1-16,-5 13-46 16,-10 31 0-16,-4 64-9 15,12 43 9-15,14 14 5 16,15-19-4-16,0-37 17 15,21-36-12-15,6-14-6 16,10 0-1-16,7-6 0 16,12-5-17-16,4-21 17 15,4-14-25-15,-1-6 11 16,-5-25 0-16,-14-6-72 16,-24-20-226-16,-15 11-530 15,-5 12-965-15</inkml:trace>
  <inkml:trace contextRef="#ctx0" brushRef="#br0" timeOffset="11697.18">15921 4297 2063 0,'0'0'787'0,"0"0"-467"0,0 0-157 16,0 0-71-16,42 102 43 16,-11-42-68-16,6 5-28 15,-2-7-25-15,3-6-14 16,-5-14 17-16,1-16-11 0,-3-14 7 16,-2-8 43-1,-2-22 62-15,-2-20 8 0,-2-10-46 16,2-10-80-1,-2-1 0-15,-1 3 0 0,0 12 0 16,0 14-15-16,-1 24-210 16,1 24-426-16,-5 22-265 15,-3 8-523-15</inkml:trace>
  <inkml:trace contextRef="#ctx0" brushRef="#br0" timeOffset="12492.12">16621 4688 1744 0,'0'0'775'0,"0"0"-287"16,0 0-192 0,0 0-77-16,78-145-93 0,-60 101-36 15,-5 2 16-15,-11 4-38 16,-2 10-28 0,-4 10 2-16,-19 16-25 0,-6 2-17 15,-4 32-1-15,2 17 1 16,5 10-6-16,12 8-1 15,14-1-11-15,2-10-8 16,36-12-29-16,11-18 29 16,9-18 5-16,2-8 21 15,0-24 7-15,-9-18-6 16,-6-8 27-16,-9-4 36 0,-9-2-7 31,-5 3-7-31,-3 7-12 0,-5 14-38 16,-1 12 0-16,-1 17 0 15,3 3 0-15,6 15 0 16,2 21 0-16,6 14 0 16,0 7 0-16,-4 5-11 15,-7 0-26-15,-11-6-67 16,-7-6-28-16,0-12 23 16,-21-12 14-16,0-12 65 15,-2-14 29-15,7 0 1 16,10-26 39-16,6-16 2 15,8-12-31-15,33-14-4 0,15-10-4 16,15-7-4-16,12-1-11 16,5 2-43-16,-5 4 37 15,-12 8-1-15,-20 10 20 16,-19 5 23-16,-22 11 59 16,-10 8 22-16,-6 8 11 15,-21 12-41-15,-2 10-23 16,0 8-46-16,1 14-5 0,1 30 0 15,7 23 0 1,5 31 9-16,15 24-9 0,0-6 7 16,2-14-4-16,17-20-3 15,6-23-9-15,2-3-9 16,2-4-24 0,0-18 15-16,0-19 17 0,0-15 10 15,-2 0-3-15,6-25 3 16,2-9 0-16,5-8 0 15,5-4 0-15,0 4 6 16,-6 8 0-16,-3 12-4 16,-11 14-2-16,-9 8-12 15,-8 18 12-15,-1 20 23 0,-3 8-11 16,6 4-12 0,0-2-14-16,9-6-173 0,7-16-160 15,-4-14-405-15,-2-12-204 0</inkml:trace>
  <inkml:trace contextRef="#ctx0" brushRef="#br0" timeOffset="12729.03">17294 4197 1590 0,'0'0'1005'0,"0"0"-632"15,165-15-21 1,-74 4-160-16,13 1-129 0,2 2-63 0,-6 5-188 16,-13 3-452-16,-27 0-749 15</inkml:trace>
  <inkml:trace contextRef="#ctx0" brushRef="#br0" timeOffset="13453.15">18697 4361 1433 0,'0'0'659'15,"0"0"-340"-15,0 0 192 0,0 0-262 16,0 0-86-16,0 0-82 16,-124-18-23-1,79 58 14-15,-2 12-22 0,12 9-1 16,10 0-5-16,16-2-29 16,9-5-2-16,27-10-13 15,26-10-21-15,15-16 14 16,7-12-17-16,3-6-9 15,-7-10 22-15,-8-20 1 16,-12-6 10 0,-13-8 11-16,-9-4-11 0,-10-4 27 15,-9 2-4-15,-8 5 5 16,-2 9 25-16,-2 14-8 0,-18 12 13 16,-5 10-58-16,-2 18 3 15,3 23-4-15,6 14 2 16,12 10 7-1,6 1-4-15,24-4-3 0,29-10-2 16,19-12-43-16,12-19-21 16,5-20 25-16,-2-2 2 15,-10-32 28-15,-17-15 10 0,-18-10 7 16,-15-10 55 0,-12-4-16-16,-11-1-22 0,-4 9 5 31,-2 14-11-31,-20 16 18 15,-5 20-11-15,-2 14-25 16,3 6 0-16,5 24-1 16,10 10-13-16,11 2 14 15,7 4-8-15,26-3 5 16,17-6-3-16,8-4-22 16,4-7-1-16,-2-4-14 15,-7-6-5-15,-12-4 39 0,-14 2 0 16,-10 2 9-1,-9 2 12-15,-2 4 10 0,-2 6 23 16,0 4-21-16,3 2-23 16,5 0 21-16,1 1-22 15,-7-7-23-15,-33 4-59 16,-19-10-202-16,-23-6-460 0</inkml:trace>
  <inkml:trace contextRef="#ctx0" brushRef="#br0" timeOffset="13965.09">9783 6160 1737 0,'0'0'820'0,"0"0"-351"0,0 0 71 15,0 0-243-15,0 0-64 16,0 0-233-16,0 0 0 16,248-58 0-16,-97 52 0 15,-22 6 0-15,-44 0 0 16,-41 1-137-16,-31 34-221 16,-8-1-410-16,-8 2-272 0</inkml:trace>
  <inkml:trace contextRef="#ctx0" brushRef="#br0" timeOffset="14106.66">9859 6515 1026 0,'0'0'1239'0,"0"0"-763"0,0 0-96 0,0 0 72 15,0 0-260-15,124-10-64 16,-50 2-91-16,13 4-37 16,49 4-52-16,-20 0-634 15,-9 0-2169-15</inkml:trace>
  <inkml:trace contextRef="#ctx0" brushRef="#br0" timeOffset="15223.84">11743 5927 801 0,'0'0'1295'0,"0"0"-763"15,0 0-73-15,0 0-113 16,0 0-108-16,-120-74-151 16,65 100-72-16,-1 18-10 15,9 12-4-15,14 7 4 16,15 5-5-16,18 0 0 0,11-4-1 15,29-2-3-15,16-3 4 16,6-8 17-16,-2-2-8 16,-8-7 8-16,-17-2-17 15,-17-6 6-15,-18 0-6 16,-5-4 0-16,-34-4-1 16,-20-6 1-16,-5-6-6 15,-3-8 5-15,7-6-23 16,11 0 7-16,17-14 2 15,22-10-19-15,10-2-11 16,29-6-3-16,31-4-9 16,17 0-12-16,15 0 12 0,-1 3 27 15,-6 8 30-15,-14 5 0 16,-22 3 9-16,-17 10 76 16,-19 3 34-16,-8 1 20 15,-5 3-55-15,0 3-43 16,0 19-41-16,0 14-11 15,0 10 10-15,2 6 1 16,11 2-18-16,10-6-30 16,6-10-21-16,6-9 18 15,7-15 31-15,-1-14 1 16,1 0 19-16,-5-23 15 0,-3-11 36 16,-3-8 24-16,-4-6-16 15,-2 0-5-15,-5 2-12 16,-7 12-35-16,-5 10 1 15,-3 14 2-15,-2 10-1 16,-1 3-9-16,0 24 0 16,5 11 0-16,4 6 5 15,5 0-5-15,3-4-6 16,8-6-17-16,0-12-22 16,0-10 23-16,-3-12-2 15,1 0 24-15,-3-18 4 0,0-12 2 16,5-8-3-1,0-2 4-15,0-2-5 0,0 8 32 16,-8 6-7-16,-5 10-7 16,-8 14 7-16,-3 4-27 15,1 12 0-15,-2 22-1 16,2 10 1-16,6 6-6 16,3 2-7-16,2-8-52 15,5-10-1-15,3-14 3 16,-4-13 42-16,4-7 20 0,-1-9 1 15,1-17 29-15,-1-8 13 16,2-8 1-16,3-2 8 16,2 0-49-16,-2 4 19 15,-2 12-21-15,-6 7-13 16,-5 16 12-16,-5 5-9 16,-3 8 10-16,-1 18 3 15,2 6-3-15,-3 4 0 16,1-2-30-16,1-6-57 15,5-8 27-15,3-10 12 16,4-10 36-16,6 0 12 16,5-16 0-16,2-10 12 15,2 2 2-15,1 2 2 0,-5 8 37 16,-2 10-26-16,-1 4-11 16,3 10-5-16,3 20-11 15,15 24-42 1,-7-6-263-16,-1-10-864 0</inkml:trace>
  <inkml:trace contextRef="#ctx0" brushRef="#br0" timeOffset="15727.95">14253 6284 2585 0,'0'0'891'0,"0"0"-534"16,0 0-94-16,0 0-263 15,0 0 0-15,-65 115 0 16,56-57 0-16,9 2 0 16,2-8 0-16,29-10-75 15,16-14-18-15,5-18-56 16,-4-10-5-16,-7-10 88 16,-17-24 66-16,-22-10 18 15,-2-10 72-15,-38-8 28 16,-18-9 13-16,-6-1-52 15,4 2-31-15,12 6 5 0,19 10-53 16,27 6 0 0,16 2 0-16,41 3 0 0,26 0 0 15,10 4 0-15,3 7 0 16,-13 10 0-16,-17 12 0 16,-21 10 0-16,-21 4 0 15,-14 32 0-15,-10 32 0 16,-12 39 0-16,-19 43 0 15,0 18 0-15,4 5 0 0,12-8 0 16,6-20 0 0,5-8 0-16,1-26 0 0,3-31 0 15,0-30 0-15,0-17 0 16,0-4 0-16,0-7 0 16,0-8-86-16,0-18-172 15,-7-20-278 1,-6-13-673-16</inkml:trace>
  <inkml:trace contextRef="#ctx0" brushRef="#br0" timeOffset="15853.7">14386 6774 2297 0,'0'0'809'0,"0"0"-472"16,0 0-73-16,133-43-152 0,-52 32-112 15,-12 0-24-15,-13-1-638 0</inkml:trace>
  <inkml:trace contextRef="#ctx0" brushRef="#br0" timeOffset="17059">15780 6274 104 0,'0'0'1408'15,"0"0"-789"-15,0 0-64 16,0 0-70-16,0-102-163 16,-8 96-55-16,-13 6-72 15,-7 2-96-15,-6 30-57 0,-4 16-42 16,7 14 0-16,7 9 0 16,17-2 0-16,7-2 0 15,25-13 0-15,26-14 0 16,14-18 0-16,6-20 0 15,2-2 0-15,-7-34 0 16,-16-14 0-16,-19-14 0 16,-17-12 0-16,-14-5 0 15,-7 1 0 1,-21 4 0-16,-9 16 0 0,2 20 0 16,-1 23 0-16,3 15 0 0,6 31 0 15,10 21 0-15,7 10 0 16,10 2 0-16,16-2 0 15,26-13 0-15,12-13-27 16,4-20 7-16,2-14-2 16,-7-2 20-16,-6-18 2 15,-11-14 2-15,-7-4 13 16,-7-3 18-16,-7 3-24 16,-3 8 3-16,-5 10-12 15,-5 12 0-15,0 6 0 0,-2 28-15 16,0 20 15-16,0 12 4 15,4 9 7-15,7-3-22 16,9-12-2-16,7-16-26 16,5-18 27-16,-1-18 6 31,0-2 6-31,-4-26 16 0,0-14 16 0,-6-4 1 16,2-4-33-16,-3 3 0 15,-5 12 0 1,-3 7 0-16,-6 13 0 0,-1 12 0 15,-3 1 0-15,2 15 0 0,6 14 0 16,3 7 0-16,12 2 0 16,8-4 0-16,9-8-11 15,7-10-23-15,0-14-25 16,0-2 26-16,-9-20 9 16,-7-16 24-16,-6-10 2 15,-7-12 10-15,-7-11 16 16,1-23 17-16,-1-28-12 15,-1 5 8-15,-3 15-41 16,-7 22 0-16,-2 38 0 16,0 16 0-16,0 18 0 15,-13 36 0 1,-12 74 0-16,5 49 0 0,5 17 0 0,15-5 0 16,0-45 0-16,13-44 0 15,11-26 0-15,5-18 0 16,9-6 0-16,6-10 0 15,10-14 0-15,0-8-11 16,-3-36-53 0,-9-16-130-16,-13-50-121 0,-14 13-351 15,-15 3-467-15</inkml:trace>
  <inkml:trace contextRef="#ctx0" brushRef="#br0" timeOffset="17232.32">16890 5988 1521 0,'0'0'914'0,"0"0"-359"0,0 0-100 16,0 0-237-16,0 0-49 16,0 0-47-16,172 5-83 15,-99-1-39-15,21-2-38 16,-18-2-562-16,-18 0-1497 0</inkml:trace>
  <inkml:trace contextRef="#ctx0" brushRef="#br0" timeOffset="17595.68">17666 6389 1681 0,'0'0'919'16,"0"0"-338"-16,0 0-200 15,0 0-156-15,0 0-132 0,0 0-74 16,0 0-19 0,102-69-75-16,-95 69-488 0,-1 0-728 0</inkml:trace>
  <inkml:trace contextRef="#ctx0" brushRef="#br0" timeOffset="18660.59">18386 6345 1416 0,'0'0'734'0,"0"0"-451"15,0 0 207-15,0 0-237 16,0 0-39-16,60-107-66 15,-76 97-19-15,-22 10-51 16,-13 0-40-16,-9 24-32 16,-2 15 12-16,4 12-8 15,13 6-2-15,18 1 10 16,20-8-18-16,7-10-10 16,29-16 10-16,19-18 0 15,7-6 33-15,7-30-11 16,-2-22 22-16,-6-14 20 15,-7-11-37-15,-7-7 0 16,-9-2 5-16,-8-3-18 0,-8 3-14 16,-9 6 0-16,-6 10 0 15,0 20 0-15,-8 20 0 16,-13 26 0-16,-7 10 0 16,-10 58 0-16,-2 45 0 15,17 31 0-15,15-2 0 0,8-30 0 16,26-36 0-16,14-33-36 15,16-3-15-15,9-12-9 16,11-10 31-16,-7-14 19 16,-9-18 10-16,-14-24 1 0,-12-12 7 15,-14-9 11 1,-9-3 19-16,-7-2-14 0,-4 10 3 16,0 12-8-1,-9 20 10-15,-10 18-8 0,-4 8-21 16,-3 32-12-16,3 16 11 31,10 12 1-31,13 6 1 16,0 0-1-16,38-8-16 15,20-12-5-15,15-15-26 16,8-17-7-16,3-14 23 16,-4 0 19-16,-11-27 11 15,-9-6 2-15,-8-10 9 16,-7-7 20-16,-8-1-23 0,-8-2-1 15,-9 7 6-15,-13 6 0 16,-7 14 26-16,-14 12-10 16,-21 14-16-16,-12 0-12 15,-2 22-15-15,0 12 9 16,11 4 6-16,13-2-15 16,19-2 14-16,6-10-40 15,20-6 1-15,18-9 25 16,6-9 1-16,3 0 14 15,-5-18 0-15,-6-7 16 0,-9 1 46 16,-7 2-16 0,-9 2 15-16,-4 8-61 0,-7 8 0 15,0 4 0-15,0 8 0 16,0 26 0-16,-11 18 0 16,0 19 0-16,2 25 0 15,2 26 0-15,5 18 0 16,2-9 0-16,0-29 0 15,-3-28 0-15,1-22 0 16,-4 3 0-16,-3-4 0 16,-3-2 0-16,-3-19 0 0,-3-16 0 15,-7-12 0-15,-8-2 0 16,-7-24 0-16,-4-16 0 16,1-13 0-16,12-11 0 15,18-10 0-15,13-24 0 16,33 4 0-16,25-5 0 15,18 1-3-15,22 6-162 16,-11 11-374-16,-19 27-741 0</inkml:trace>
  <inkml:trace contextRef="#ctx0" brushRef="#br0" timeOffset="18830.87">19892 6523 2329 0,'0'0'1026'0,"0"0"-567"16,0 0-177-16,0 0-282 16,0 0 0-16,0 0-53 15,0 0-326-15,-29-28-1012 0</inkml:trace>
  <inkml:trace contextRef="#ctx0" brushRef="#br0" timeOffset="19556.86">20877 6068 2280 0,'0'0'842'16,"0"0"-481"-16,0 0-129 16,0 0-103-16,-119-57-42 15,86 96-70-15,0 17-10 0,6 10 15 16,12 4-21-16,12-6 7 16,3-10-8-16,24-18-6 15,14-15 0-15,5-20 1 16,-3-1 5-16,-5-32 24 15,-8-12-23-15,-11-10 23 16,-12-8-17-16,-4-4-5 16,-4 2-1-16,-12 10-1 15,-1 9 0-15,7 18 2 16,8 12-2-16,2 12-27 0,20 3-44 31,25 0 41-31,13 0 21 0,8-11-57 0,6-5 40 16,-5-10 25-16,-9-8 0 15,-16-2 1-15,-15 2 24 16,-12 4 36-16,-12 6 50 16,-3 10-7-16,0 14-103 15,-12 2 0-15,-15 50 0 16,-6 52 0-16,2 53 0 16,8 29 0-1,19 8 0-15,4-11 0 0,12-31 0 16,3-27 0-16,-3-33 0 0,-10-32 0 15,-2-17-120-15,-4-7-185 16,-42-31-293-16,2-5-345 16,1-9-318-16</inkml:trace>
  <inkml:trace contextRef="#ctx0" brushRef="#br0" timeOffset="19666.62">21070 6543 1455 0,'0'0'878'16,"0"0"-265"-16,0 0-334 15,152-75-121-15,-74 64-98 16,10 3-60-16,38-2-75 0,-24 3-421 16,-17 0-587-16</inkml:trace>
  <inkml:trace contextRef="#ctx0" brushRef="#br0" timeOffset="20429.75">22316 6230 1470 0,'0'0'1067'16,"0"0"-520"-16,0 0-240 16,0 0-55-16,-58-116-105 15,25 110-75-15,-12 6-53 0,-6 20-17 16,-7 24 1-16,4 10-3 31,9 8 0-31,22 0-3 0,15-5 3 0,8-15-6 16,37-14-30-16,13-18 36 15,8-10 14-15,0-15-13 16,-6-21-1-16,-10-8 36 16,-13-7 17-16,-7-2 19 15,-11 5-20 1,-4 10-25-16,-5 10-27 0,-2 18 0 16,0 10 0-1,0 12 0-15,0 24 0 16,0 14 0-16,14 4 0 15,10 0-9-15,14-7-33 16,6-15-33-16,8-16 42 16,-1-16 13-16,-2-6 20 15,-2-28 11-15,-9-17 2 16,-5-9 16-16,-4-8 3 0,-6-8-32 16,-6-1 0-16,-8 1 8 15,-6 12 1-15,-3 14 30 16,0 22-1-16,-14 26-38 15,-11 10 0-15,-11 58 0 16,1 39 0-16,10 3 0 16,14-6 0-16,11-14 0 15,27-28 0-15,20-3-12 16,17-9-24-16,12-24-8 16,5-24 19-16,-1-8 13 0,-6-34 12 15,-10-16 17 1,-7-17-16-16,-3-27 14 0,-2-28-6 15,-17 9-9-15,-8 13-2 16,-20 22 2-16,-7 34 0 16,-5 10 51-16,-17 16-13 15,-10 26-38-15,-12 42 0 16,-5 56 0-16,9 44 0 16,13 15 0-16,21-23 0 15,6-32 0-15,13-41 0 16,16-14 0-16,12-2 0 15,11-9 0-15,13-12-29 16,5-24-4-16,-2-4 0 0,-1-34 3 16,-9-12-70-16,-9-40-122 15,-13 13-95-15,-17 5-429 0</inkml:trace>
  <inkml:trace contextRef="#ctx0" brushRef="#br0" timeOffset="21590.85">24898 5817 1822 0,'0'0'785'15,"0"0"-297"-15,0 0-131 16,0 0-113-16,0 0-125 15,0 0-73-15,-109 126 32 16,58 15-24-16,11 9 3 16,24-21-48-1,16-35 28-15,7-42-37 0,20-12-14 0,11-8-4 16,8-10-22-16,8-16 10 16,-3-12 29-16,-2-42-13 15,-2-35 13 1,-7-35 1-16,-3-30-13 0,-1-11 11 15,-9 28 2-15,-7 34 0 16,-13 43 6-16,-5 22-6 16,-2 12 42-16,0 18 10 15,0 2-46-15,-25 64-6 16,-6 44-4-16,-3 41 4 16,9 5 31-16,6-26-31 0,15-39 0 15,4-42 0-15,0-16-34 16,2-5 21-16,9-10-11 15,5-10 24 1,3-6-1-16,6-22 2 0,0-17 13 16,2-7 2-16,0-2-15 15,-6 6 24-15,-3 8-10 16,-7 14-15-16,-3 12 0 16,-4 8 0-1,-2 12 0-15,5 20 0 0,6 8 0 16,9 2 0-16,9 1 0 0,7-11 0 15,7-10 0-15,3-14 0 16,2-8 0-16,-3-6 0 16,-5-24 0-16,-4-10 0 15,-7-8 0-15,-4-9 0 16,-9-1 0-16,-5 0 0 16,-11 6 0-16,-2 16 0 15,0 17 0-15,-15 19 0 16,-7 11 0-16,-1 29 0 15,8 16 0-15,7 6 0 16,8 0 0-16,14-1 0 16,22-14-62-1,11-8-103-15,2-17-129 0,-4-16-76 0,-16-18-235 16,-14-20-36-16,-15-9-485 16</inkml:trace>
  <inkml:trace contextRef="#ctx0" brushRef="#br0" timeOffset="21733.23">24479 5952 651 0,'0'0'1590'0,"0"0"-979"31,0 0-334-31,169 0 30 16,-11 0-136-16,-4 0-171 15,-4-5-33-15,-57-5-213 16,-41-2-899-16</inkml:trace>
  <inkml:trace contextRef="#ctx0" brushRef="#br0" timeOffset="22040.66">26059 5797 2092 0,'0'0'1093'0,"0"0"-794"0,0 0-24 15,0 0-130-15,0 0-44 16,149 134-58-16,-111-59-22 16,-5 7 6-16,1-2-27 15,-5-8-4-15,0-16 4 16,-2-18 0-16,-3-22 4 16,5-16-4-16,2-9 0 15,7-32 0-15,4-13 0 0,3-10 0 16,-3-4 0-16,-6 1 0 15,-7 12 0-15,-9 15 0 0,-9 19-17 16,-11 33-433 0,-9 24-512-16,-11 13 116 15</inkml:trace>
  <inkml:trace contextRef="#ctx0" brushRef="#br0" timeOffset="22655.46">26870 6425 1460 0,'0'0'716'0,"0"0"-347"16,0 0 114-16,120-123-269 16,-84 71-71-16,-8-4-38 15,-7 2-37-15,-17 4-14 0,-4 10-17 16,-13 10-8-16,-20 17-29 16,-12 13-21-16,-4 10 10 15,-2 30 10-15,9 15-10 31,11 7 11-31,15 4 14 0,16 0-5 0,13-9-9 16,29-13-11-16,12-15 11 0,6-15 0 16,5-14 14-1,-5-5 5-15,-7-30 4 0,-4-8 55 16,-9-12 12-16,-3-3-26 16,-4 0 1-1,-4 2-32-15,-5 9-6 0,-4 11 10 16,-2 17-37-16,-3 15 0 15,4 4 0-15,0 26 0 16,4 18 0-16,-1 10 0 16,-2 10 0-16,-4 2 0 15,-8 0-3-15,-6-6-27 16,-2-11 3-16,-2-9-19 16,-15-14 25-16,-3-12 10 0,-1-12 11 31,4-2 3-16,3-8 9-15,8-20 0 0,6-9 12 16,10-8-24-16,29-10 6 16,12-7-6-16,11 0 0 15,0 2 11-15,-2 10-10 16,-10 16 7-16,-15 18-6 16,-10 16-2-16,-10 2 0 15,-5 30-6-15,-8 14 6 16,-2 10-9-16,0 4 1 15,0 1-106-15,0-7-127 0,0-4-210 16,9-16-131-16,4-18-161 16</inkml:trace>
  <inkml:trace contextRef="#ctx0" brushRef="#br0" timeOffset="22796.15">28058 5879 2228 0,'0'0'610'15,"0"0"-370"-15,0 0-82 16,0 0-86-16,0 0-72 16,0 0-289-16,0 0-740 0</inkml:trace>
  <inkml:trace contextRef="#ctx0" brushRef="#br0" timeOffset="23253.66">28469 6057 1292 0,'0'0'180'16,"0"0"-140"-16,0 0-14 16,0 0-25-16,0 0-1 0,0 0 0 15,0 0 0-15,-73-41 5 16,73 41 37-16,0 0 146 15,0-5 168-15,0-7-69 16,2-6-28-16,3-4 17 16,-1-8-72-16,3-6-32 15,-2-6-16-15,1-4-66 16,1-4-35-16,-1-2-20 16,4 3 32-16,-4 9 32 15,-1 12-21-15,-1 8-15 16,-2 10 21-16,-2 10-43 0,0 0-41 15,0 10 0 1,2 20 0-16,0 15 0 0,6 9 0 16,-2 8 0-16,1 2 0 15,-1 2 0-15,-4-1 0 16,1-1 0-16,-3-6 0 16,0-4 0-16,0-8 0 15,0-6-51-15,0-10-50 16,0-8-160-16,-11-12-225 15,-8-8-338-15,0-2-542 0</inkml:trace>
  <inkml:trace contextRef="#ctx0" brushRef="#br0" timeOffset="23954.18">27757 5578 1355 0,'0'0'543'0,"0"0"-58"15,0 0 34-15,0 0-192 0,0 0-40 16,0 0-60-16,0 0-97 15,33-54-85-15,-33 90-21 16,-2 17 27-16,-7 15-36 16,0 10 23-16,-2 8-7 15,2 3-12-15,3 2-19 16,6 0 0-16,0-5 0 16,0-8 0-16,10-6 0 15,13-11 0-15,8-11-11 16,5-14-34-1,3-12-4-15,6-10-23 0,0-10 19 0,-2-4 4 16,-4-8 4-16,-5-18 43 16,-3-6 2-16,-4-7 0 15,-5-2 10-15,-2 2 1 16,-6 3 28-16,-4 8 25 16,-5 10-14-16,-3 6 5 15,-2 8-17-15,0 4-20 16,0 4-18-16,0 22-9 15,-7 8-5-15,1 7 14 16,4 3-13-16,2-6-46 16,0-4-80-16,11-8-76 15,9-10-52-15,9-16-287 0,-2 0-192 16,-8-10-877-16</inkml:trace>
  <inkml:trace contextRef="#ctx0" brushRef="#br0" timeOffset="24127.33">28249 5614 1998 0,'0'0'659'0,"0"0"-381"16,0 0-112-16,0 0-115 0,0 0-51 15,0 0-498-15,0 0-363 16</inkml:trace>
  <inkml:trace contextRef="#ctx0" brushRef="#br0" timeOffset="24254.59">27677 5761 1445 0,'0'0'301'0,"127"0"-301"15,-50 0-49-15,2 0-727 0</inkml:trace>
  <inkml:trace contextRef="#ctx0" brushRef="#br0" timeOffset="25594.71">28818 5949 1979 0,'0'0'732'0,"0"0"-209"16,0 0-265-16,0 0-126 16,0 0-93-16,0 0-39 15,0 0-1-15,-21 32-8 16,21-14-36-16,0-1-13 15,0-12-38-15,9-5 61 16,0 0 34-16,0-22 2 16,-5-7 5-16,-4-6-6 15,0 1-8-15,-15 2 7 16,-14 10 1-16,-9 8 0 0,-9 12 0 16,-6 2 0-1,-5 32 23-15,2 18 25 0,9 16-11 16,14 12 43-1,17 5-32-15,16-1-11 0,12-8-5 16,28-11-26-16,18-15 10 16,8-19-16-16,5-16-48 15,1-13-57 1,-5-2-48-16,-11-27-52 0,-10-4-117 16,-10-7-47-16,-10-1 0 15,-3 5 39-15,-10 4 82 0,-6 10 248 16,-2 10 1-1,-5 4 146-15,0 8 51 0,0 0 12 16,0 0 34-16,0 8-72 16,0 2-56-16,0 0-6 15,11-4-2-15,7-2-32 16,3-4-28 0,0 0-31-16,-1-16 12 0,-3-8-12 15,-5-2-16-15,-5-4 13 0,-5 0-4 16,-2 2 14-16,0 4 23 15,-21 4-4-15,0 7-4 16,-8 9-21 0,-5 4-7-16,0 12 10 15,-1 20-20-15,6 11 8 0,9 7 24 16,11 4-23-16,9-4 4 16,2-4-14-16,29-5-33 15,12-14-21-15,8-8-9 16,2-14-3-16,3-5 42 15,0-1 15 1,-4-24 9 0,-2-7 18-16,-3-6 5 0,2-4 7 15,2-6-17-15,3-4-1 16,4-6 12-16,-3-3-24 16,-1-1 18-16,-7 2 33 15,-7 6 18-15,-13 8-2 16,-10 12-17-16,-10 8 46 15,-7 12-14-15,-2 12-49 16,-27 2-18-16,-9 8-15 16,-6 20-2-16,2 6-4 15,5 8 0-15,18 0-6 16,12 0 11-16,7-4-44 16,7-3-3-16,22-7-51 15,6-9 9-15,3-6 12 0,0-9 1 16,-5-4 38-16,-4 0 39 15,-7-13 1-15,-3-6 20 16,-9-6 28-16,-1 3-3 16,-7 1 28-16,0 2-32 15,-2 7-9-15,0 8 4 16,0 4-37-16,0 2-15 16,0 23 4-16,0 6 11 0,0 10-7 15,4 0 5 1,6 0-14-16,-1-3-16 0,-5-2-20 15,-2-4 25-15,-2-2-5 16,0-2 3-16,-21-6 23 16,-8-1-3-16,-7-6 9 15,0-3-5-15,5-2 5 16,11-2-52-16,8 1-276 16,12-5-599-16</inkml:trace>
  <inkml:trace contextRef="#ctx0" brushRef="#br0" timeOffset="25720.31">30038 6296 1753 0,'0'0'470'16,"0"0"-348"-16,0 0-41 16,0 0-81-16,0 0-666 0</inkml:trace>
  <inkml:trace contextRef="#ctx0" brushRef="#br0" timeOffset="30133.71">3259 8360 1898 0,'0'0'675'16,"0"0"-386"-16,0 0 175 15,0 0-172 1,0 0-116-16,0 0-83 0,18-42-41 15,-27 88-14-15,-8 34 14 16,-2 28-8-16,7 0-21 16,4-11-23-16,8-17 0 15,2-24 0-15,21 0 0 16,8-2 0-16,7-14 0 16,7-18 0-1,3-16 0-15,6-6 0 16,-3-25-3-16,-2-24 2 0,-6-15 1 15,-10-28 4-15,-12 2-4 16,-15-1 0-16,-6 5 0 16,-6 32 0-16,-19 8 0 15,-2 26 0-15,-2 20 0 16,0 26 0-16,2 46 0 16,7 8 0-16,15 13 0 15,5-1 0-15,25-22 0 16,25-2 0-16,16-20 0 15,36-38-155-15,-10-10-398 16,-21-14-575-16</inkml:trace>
  <inkml:trace contextRef="#ctx0" brushRef="#br0" timeOffset="30457.17">3326 7808 2198 0,'0'0'511'0,"0"0"-348"15,0 0 42 1,0 0-21-16,0 0-99 0,-9 132-53 16,9-97-31-16,11-7-1 15,14-10-17-15,6-13 11 16,5-5 6-16,-1-13 23 15,-4-21 19-15,-8-9 45 16,-15-5 33-16,-8-2 18 16,-8 2-36-16,-23 10-35 15,-9 12-13-15,-3 22-39 16,5 6-15-16,7 76-91 16,11-2-368-16,17 0-603 0</inkml:trace>
  <inkml:trace contextRef="#ctx0" brushRef="#br0" timeOffset="31386.21">6027 8935 1654 0,'0'0'489'16,"0"0"-166"-16,0 0 210 0,-39-106-217 15,39 68-66-15,0-4-57 16,8 1-77-16,9 1 1 16,3 8-45-16,5 6-39 15,2 8-33-15,4 12 0 0,4 6 0 16,5 9 0-16,2 27 0 16,-1 14 0-16,-5 12 0 15,-7 6 0-15,-12 4 0 16,-10-6-9-16,-7-4-9 15,-2-9-2-15,-18-11-4 16,-3-12 23-16,4-12-4 16,3-14 5-16,7-4 28 15,3-18 2 1,6-21-11-16,0-11-19 0,6-12 0 0,21-10 0 16,13-6 0-1,8 0 0-15,6 7 0 0,2 16 0 16,0 16 0-16,-3 21 0 15,-6 18 0-15,-5 4 0 16,-4 32 0 0,-9 14 0-16,-7 11 0 0,-8 5 0 15,-8 0 0 1,-6-4 0-16,0-8 0 0,0-10-14 16,-2-9-5-16,-4-16-4 15,-2-11 23-15,6-8 0 16,2 0 18-16,0-26-5 15,0-14-4-15,12-12 7 0,15-10-16 16,8-6 0-16,9 0 0 16,8 9 0-16,-3 15 0 15,-2 20 0-15,-10 24 0 16,-3 5 0-16,-10 35 0 16,-3 15 0-16,-11 14 0 15,-1 1 0 1,-2 0 0-16,0-4-33 0,-3-7-143 15,5-7-272-15,1-14-377 16,-2-20-831-16</inkml:trace>
  <inkml:trace contextRef="#ctx0" brushRef="#br0" timeOffset="31653.78">7624 8736 1996 0,'0'0'713'0,"0"0"-344"0,0 0-26 0,0 0-115 16,0 0-106-16,0 0-68 16,0 0 34-16,18 57-1 31,-18 7 9-31,0 8-96 0,0 5 0 0,0-1 0 31,0-8 0-31,0-12 0 0,20-14 0 0,11-18 0 0,11-20-8 16,5-4-94-16,6-62-204 15,-10 2-361 1,-14-4-543-16</inkml:trace>
  <inkml:trace contextRef="#ctx0" brushRef="#br0" timeOffset="31961.96">7747 8215 2169 0,'0'0'631'31,"0"0"-324"-31,0 0-63 16,0 0-91-16,0 0-87 15,0 0-26-15,0 0-2 16,-14 113-27-16,41-103-11 16,6-10 0-16,5 0 0 15,3-10 17-15,-6-17-10 16,-6-7 19-16,-12-6 29 15,-10-2-10-15,-7 2 2 16,-2 6-4-16,-27 10-1 16,-9 16-1-16,-8 8-41 0,-4 28 0 15,-6 62-59-15,12-4-251 16,20-1-715-16</inkml:trace>
  <inkml:trace contextRef="#ctx0" brushRef="#br0" timeOffset="32356.58">8421 8931 2292 0,'0'0'783'0,"0"0"-324"31,0 0-151-31,0 0-133 0,0 0-96 0,116-44-79 16,-58 32 0-16,5 2 0 15,-3 4-14-15,-13 6-179 16,-21 0-396-16,-12 12-218 16,-14 6-239-16</inkml:trace>
  <inkml:trace contextRef="#ctx0" brushRef="#br0" timeOffset="32466.62">8585 9093 738 0,'0'0'1110'0,"0"0"-533"16,0 0-75-16,0 0-192 16,0 0-106-16,0 0-77 15,170 7-127-15,-43-29-96 16,-17 4-575-16,-12-3-982 0</inkml:trace>
  <inkml:trace contextRef="#ctx0" brushRef="#br0" timeOffset="32922.87">9661 8645 1864 0,'0'0'923'0,"0"0"-333"15,0 0-262-15,15-107-67 16,14 83-131-16,8 6-130 15,9 8 0-15,2 8 0 16,4 2 0-16,-3 18 0 16,-5 22 0-16,-6 14 0 15,-11 13 0-15,-11 6 0 16,-10 4 0-16,-6-7 0 0,-2-8 0 16,-18-10 0-16,0-14 0 15,2-12 0-15,2-13-3 16,7-13 3-16,7-5 3 15,2-29-3-15,0-13 0 16,18-18 0-16,16-11 0 16,8-8 0-16,9-1 0 15,3 11 0-15,-1 16 0 16,-4 18 0-16,-7 18 0 16,-1 16 0-16,-6 6 0 15,-3 22 0-15,-1 20 0 0,-7 12 0 16,-4 10 0-16,-4 5 0 15,-7 1 0-15,-7-4 0 16,0-6 0-16,-2-8-36 16,4-5-258-16,1-18-447 15,2-11-556-15</inkml:trace>
  <inkml:trace contextRef="#ctx0" brushRef="#br0" timeOffset="33097.75">10937 8740 2385 0,'0'0'674'0,"0"0"-223"16,0 0-225-16,0 0-92 15,133-55-104-15,-61 48-24 16,8 4-6-16,0-4-14 16,14-4-205-16,-25-1-437 15,-15-5-518-15</inkml:trace>
  <inkml:trace contextRef="#ctx0" brushRef="#br0" timeOffset="33334.25">11672 8231 2311 0,'0'0'684'16,"0"0"-119"-16,0 0-256 16,0 0-82-16,0 0-227 15,0 0 0-15,0 0 0 16,-10-34 0-16,10 97 0 15,0 28 0-15,4 2 0 16,2 3 0-16,3 2 0 0,-2-15 0 16,2 1 0-1,-5 6 0-15,-4-22-299 16,0-20-970-16</inkml:trace>
  <inkml:trace contextRef="#ctx0" brushRef="#br0" timeOffset="34130.61">14363 8725 1844 0,'0'0'623'0,"0"0"-292"16,0 0 35-16,0 0-75 15,0 0-98 1,0 0-85-16,-133-62-75 0,82 102 0 16,-2 10 17-16,8 6-25 0,11 0-1 15,19-6-15-15,15-10-7 16,7-12-2-16,30-10-21 16,11-16 20-16,2-2 1 15,2-22 2-15,-6-16 16 16,-7-10-5-1,-10-10 8-15,-6-4 2 0,-4 0 1 16,-6 3-3-16,1 15-15 16,-4 12 9-16,2 18 10 15,5 14-16-15,8 2-8 0,8 30-1 16,9 19-2-16,3 8 1 31,-3 9 1-31,-6 3 0 0,-11-5-2 16,-9-4 2-16,-14-12 0 15,-2-11 0-15,0-13-14 16,-14-12 14-16,5-14 9 16,9-4 9-16,0-32-18 15,21-17 0-15,39-29 0 16,40-24 0-16,2 9 0 16,-2 17 0-16,-8 30-18 15,-10 49-278-15,-13 1-535 0,-11 1-822 16</inkml:trace>
  <inkml:trace contextRef="#ctx0" brushRef="#br0" timeOffset="34555.36">16026 8602 2417 0,'0'0'824'16,"0"0"-490"-16,0 0-58 0,0 0-110 16,143-74-87-16,-92 86-79 15,2 30 0 1,-4 16 0-16,-1 15 0 0,-13 7 0 16,-8 4 0-16,-14-4 0 15,-11-9 0-15,-2-13-33 16,-4-16 16-16,-12-14 8 15,1-20 9-15,6-8 7 16,4-18 10-16,5-24 18 0,3-19-35 16,30-25 0-1,5-2 0-15,10-5 0 0,4 6 0 16,-5 22 0-16,4 13 0 16,-6 26 0-1,-5 26 0-15,-3 8 0 0,-3 38 0 16,-5 18 0-16,-3 12 0 15,-5 7 0-15,-8-3 0 16,-1-6 0-16,-6-5-29 16,-6-7-148-16,0-16-322 15,-2-18-485-15</inkml:trace>
  <inkml:trace contextRef="#ctx0" brushRef="#br0" timeOffset="34728.08">17515 8700 2096 0,'0'0'797'16,"0"0"-461"-16,0 0-26 15,0 0-133-15,133-47-116 16,-73 47-61-16,9 4-177 16,-15 11-453-16,-21 2-559 0</inkml:trace>
  <inkml:trace contextRef="#ctx0" brushRef="#br0" timeOffset="34853.97">17525 8971 1824 0,'0'0'802'0,"0"0"-339"15,0 0 10-15,0 0-239 16,134-14-78-16,-51 0-111 16,8-2-45-16,25-6-70 15,-25 4-450-15,-17 2-947 0</inkml:trace>
  <inkml:trace contextRef="#ctx0" brushRef="#br0" timeOffset="35722.03">18687 8624 1580 0,'0'0'599'16,"0"0"-122"-16,0 0-25 16,15-124-141-16,7 88-27 0,9 6-137 15,11 6-26-15,10 10-34 16,6 12-49-16,0 2-38 15,0 22 0-15,-5 22 0 16,-8 14 0-16,-10 14 0 16,-8 6 0-16,-14 5 0 15,-11-9 0-15,-2-8 0 16,-6-14 0-16,-11-16 0 16,-2-14 0-16,4-13 0 15,4-9 0-15,6-15 0 16,5-23 0-16,0-12 0 15,13-14 0-15,22-10 0 0,6-5 0 16,11 6 0-16,3 10 0 16,3 17 0-16,-6 22 0 15,-6 16 0-15,-5 8 0 16,-6 22 0-16,-8 20 0 16,-2 13 0-16,-8 8 0 15,-5 4 0-15,-8-1 0 16,-4-8 0-16,0-12 0 15,0-12-15-15,0-12-3 16,-7-12 2-16,0-10 16 16,5 0 1-16,2-26 15 0,0-16-2 15,14-14-13-15,21-16 5 16,12-12 5-16,13-5-11 16,4 9 0-16,1 14 0 15,-7 21 0-15,-9 24 0 16,-13 19 0-16,-9 7 0 15,-10 38 0-15,-7 17 0 16,-8 14 0-16,-2 8 0 16,0 2 0-16,0-5 0 15,0-11 0-15,8-12 0 16,13-14 0-16,6-16-128 0,21-24-232 16,-3-2-385-16,-5-10-205 15</inkml:trace>
  <inkml:trace contextRef="#ctx0" brushRef="#br0" timeOffset="35926.25">20638 8538 1564 0,'0'0'783'0,"0"0"-200"15,0 0-98-15,0 0-221 16,0 0-138-16,0 0-25 16,0 0 1-16,-83 129-14 15,66-60-88-15,13 0 0 16,4-9 0-16,17-12 0 0,24-12 0 15,9-14 0-15,8-16-84 16,13-18-80-16,-15-22-307 16,-13-6-550-16</inkml:trace>
  <inkml:trace contextRef="#ctx0" brushRef="#br0" timeOffset="36199.56">20723 8051 1780 0,'0'0'660'16,"0"0"-161"-16,0 0-115 16,0 0-166-16,0 0-135 15,0 0-34-15,0 0-4 16,-105 64-27-16,105-42-3 0,0-4-15 16,14-6 6-16,4-10-6 15,3-2 8-15,0-4 8 16,-4-18 37-16,-5-8-7 15,-8-2-4-15,-4 0 3 16,0 2-39-16,-16 10 9 16,-8 11-15-1,-5 9-49-15,-6 53-153 0,8 3-321 16,15 2-692-16</inkml:trace>
  <inkml:trace contextRef="#ctx0" brushRef="#br0" timeOffset="36419.57">21463 8231 2196 0,'0'0'947'16,"0"0"-360"-16,0 0-384 16,0 0-86-16,0 0-71 15,0 0-46-15,48 170 0 31,-30-93 0-31,3 3 0 0,-6-3 0 0,-3-9 0 0,-12-13-140 16,-19-6-227-16,-18-19-415 16,-8-14-316-16</inkml:trace>
  <inkml:trace contextRef="#ctx0" brushRef="#br0" timeOffset="36563.14">21222 8654 1735 0,'0'0'888'0,"0"0"-333"15,0 0-97-15,89-136-239 16,-33 106-85-16,8 6-68 16,5 6-54-16,5 4-12 0,-3 2-47 15,14-8-205-15,-18 2-628 16,-14 0-913-16</inkml:trace>
  <inkml:trace contextRef="#ctx0" brushRef="#br0" timeOffset="37096.67">22091 8251 1964 0,'0'0'770'15,"0"0"-413"-15,0 0-67 16,0 0-143-16,0 0-105 0,134-82-16 16,-97 58-26-16,-1-4-20 15,-7-8-4-15,-9-6 0 16,-5-7 24-16,-8 2 12 15,-7-4 6-15,0 8 50 16,0 4 41-16,-11 9-1 16,3 8 8-16,-2 12-28 15,6 10-39-15,-1 0-49 16,1 28 0-16,-2 20 0 16,-1 20 0-16,2 29 0 15,5 23 0-15,0 22 0 16,0 3 0-16,9-27 0 15,2-26 0-15,-4-31 0 0,-1-7 0 16,4 1 0-16,-4 2-23 16,-2-3-97-16,-1-16-129 15,-3-14-84-15,0-12-308 16,-11-10 85-16,-12-2 157 16,-1 0 265-16,-5-8 134 15,3-6 216-15,-3 0 170 16,6 4 171-16,7 0-217 15,7 2-39-15,9 4-46 16,0-2-63-16,23-2-65 16,21-2-85-16,18-6-40 15,17-2-2-15,6-4-128 16,26-14-327-16,-20 6-472 0,-15 2-748 16</inkml:trace>
  <inkml:trace contextRef="#ctx0" brushRef="#br0" timeOffset="37191.37">23015 8681 2068 0,'0'0'914'16,"0"0"-547"-16,0 0-12 16,0 0-142-16,0 0-124 15,0 0-89-15,0 0-48 0,-2 90-533 16,-15-52-1609-16</inkml:trace>
  <inkml:trace contextRef="#ctx0" brushRef="#br0" timeOffset="37586.49">18459 9605 2150 0,'0'0'660'0,"0"0"-495"0,0 0 82 16,-132-79 6-16,120 70-100 16,9 3-69-16,3 2 18 15,22 0-14-15,42 2-31 16,61 0-15-16,81 0-19 16,66 2 4-16,55 0-3 15,43 0-3-15,13 8-21 16,18-6 0-16,2-2 0 0,-19 0 0 15,-47-6 0-15,-59-10 0 16,-80 6 0-16,-73 2 0 16,-59 2 0-16,-32 6 0 15,-12-3 0-15,-11 3 0 16,-11 0 0-16,-17 0 0 16,-79 31-71-16,7-1-513 15,-5-2-750-15</inkml:trace>
  <inkml:trace contextRef="#ctx0" brushRef="#br0" timeOffset="37932.58">18831 9964 2318 0,'0'0'763'0,"0"0"-453"16,0 0-4-16,0 0-66 15,0 0-81-15,205-28-159 16,34 24 0-16,64 4 0 16,42 0 0-16,23 0 0 15,-12 4 0-15,5 2 0 0,-20-6 0 16,-38 0 0-16,-52 0 0 16,-70-8 0-16,-63 2 0 15,-51 0 0-15,-27 0 0 16,-9 2 0-1,-2 0 0-15,0 0 0 0,10-8 0 16,-8 2-95-16,6-3-765 0</inkml:trace>
  <inkml:trace contextRef="#ctx0" brushRef="#br0" timeOffset="38063.21">23158 9914 2536 0,'0'0'861'16,"0"0"-628"-16,0 0-140 0,0 0-93 15,0 0-616-15</inkml:trace>
  <inkml:trace contextRef="#ctx0" brushRef="#br0" timeOffset="48626.64">24444 8329 1272 0,'0'0'302'16,"0"0"-116"-16,-118-37 314 15,73 28-251-15,7 8 15 16,7 1-62-16,4 0-21 15,7 0 12-15,4 0-49 16,6 0-36-16,5 0-9 16,5 0-24-16,2 0-35 15,59 1 5-15,85-1-15 16,119 0-6-16,78 0 2 16,54-9-26-16,6-2 13 15,-28 4 5-15,-12-6-18 0,-20-1 0 16,-36 2-7-16,-39-6 7 15,-54 0 11-15,-65 0-5 16,-51 2 18-16,-46 4 9 16,-23 4-26-16,-5 0 44 15,-6 2-51-15,-5 2 0 16,-9 4 0-16,-4 0 0 16,0 0 0-16,0 0-82 15,0 16-101-15,21 14-178 16,3-6-477-16,5-4-450 0</inkml:trace>
  <inkml:trace contextRef="#ctx0" brushRef="#br0" timeOffset="48894.89">28844 7834 2054 0,'0'0'787'0,"0"0"-497"0,0 0 233 16,0 0-321-16,0 0-122 15,0 0-46-15,0 0-16 16,-60 169 26-16,42-79-8 16,7 6-23-16,7 0-1 15,4-3-12-15,0-11-12 16,0-14-12-16,2-16-68 15,2-19-110-15,-4-33-149 16,0 0-357-16,0-27-192 0</inkml:trace>
  <inkml:trace contextRef="#ctx0" brushRef="#br0" timeOffset="49318.98">28928 7546 738 0,'0'0'1383'15,"0"0"-1016"-15,-171-107-12 16,87 79-28-16,-6 18-110 16,1 10-82-16,-4 32-15 15,-7 38-27-15,-1 42 0 16,10 45-36-16,27 18-6 0,37 5-4 16,27-10-20-1,35-19-8-15,32-3-19 0,6-27 0 16,30-13 0-16,10-30 0 15,10-34-47-15,20-14-5 16,-12-30 17-16,5-14 25 16,-7-30 10-16,-22-8 6 15,-22-4 42-15,-9-33 15 16,-14-33 31-16,-7-24-94 16,-7-26 0-16,-32 3 0 15,-16 17 0-15,-23 13 0 16,-24 29 0-16,-9 30 0 15,-34 16 0-15,-31 20 0 0,-17 12 0 16,-18 15 0-16,33 17 0 16,42 14 0-16,17 43-75 15,31-10-387-15,15 2-535 0</inkml:trace>
  <inkml:trace contextRef="#ctx0" brushRef="#br0" timeOffset="49491.93">30382 8336 2649 0,'0'0'0'0,"0"0"-788"0</inkml:trace>
  <inkml:trace contextRef="#ctx0" brushRef="#br0" timeOffset="52861.88">679 11161 1277 0,'0'0'996'0,"0"0"-674"16,0 0 159-16,0 0-144 15,0 0-98-15,0 0-74 16,-6-94-42-16,6 94-23 16,0 0-44-16,0 0-56 15,0 24 0-15,0 12 0 16,0 18 0-16,0 10 0 16,-3 6 0-16,3 1-23 15,0-7-218-15,0-10-320 0,9-18-200 16,4-18-477-16</inkml:trace>
  <inkml:trace contextRef="#ctx0" brushRef="#br0" timeOffset="53100.18">924 11049 1472 0,'0'0'1023'0,"0"0"-650"15,0 0 102-15,0 0-250 16,0 0-114-16,0 0-61 15,0 0 40-15,9 76-11 0,-7-18-23 16,-2 8-27-16,0 3-28 16,0-1-2-16,0-6-20 15,-7-4-111 1,7-6-176-16,0-14-466 0,0-20-402 0</inkml:trace>
  <inkml:trace contextRef="#ctx0" brushRef="#br0" timeOffset="53289.92">1149 11115 1592 0,'0'0'1012'15,"0"0"-668"-15,0 0 2 16,0 0-163-16,0 0-65 16,0 0-16-16,-2 130 0 15,2-74-33-15,-2 1-37 16,-1-3-28-16,1-4-4 15,2-6-205-15,0-16-461 0,0-16-790 16</inkml:trace>
  <inkml:trace contextRef="#ctx0" brushRef="#br0" timeOffset="53525.61">1564 10892 2053 0,'0'0'844'16,"0"0"-531"-16,0 0 40 0,0 0-102 16,122 47-97-16,-78-6-26 15,6 14-128-15,-6 9 0 16,-6 10 0-16,-14 10 0 16,-19 19 0-16,-20 19 0 15,-70 18-47-15,-31-1-163 16,-36-23-172-16,29-40-370 15,23-34-254-15</inkml:trace>
  <inkml:trace contextRef="#ctx0" brushRef="#br0" timeOffset="53794.28">318 10925 499 0,'0'0'1724'16,"0"0"-1421"-16,0 0 159 15,0 0-134 1,0 0-164-16,0 0-104 0,-15 154 81 16,3 4 0-16,8 21-31 15,4-7-41-15,20-21-30 16,20-45-27-16,9-28-6 15,34-14 1-15,30-26-7 16,1-16-40-16,19-22-102 0,-44-28-308 31,-37-20-663-31</inkml:trace>
  <inkml:trace contextRef="#ctx0" brushRef="#br0" timeOffset="53987.46">851 10810 1969 0,'0'0'1268'0,"0"0"-968"16,0 0-39-16,0 0-113 31,0 0-148-31,0 0-24 16,0 0-169-16,0-28-396 15,0 14-695-15</inkml:trace>
  <inkml:trace contextRef="#ctx0" brushRef="#br0" timeOffset="54160.86">851 10810 1996 0,'117'-116'846'16,"-117"112"-508"-16,0 2-45 15,0-4-155-15,0 2-138 0,18-2-66 16,1 2-263-16,-4 0-620 0</inkml:trace>
  <inkml:trace contextRef="#ctx0" brushRef="#br0" timeOffset="54333.59">1285 10578 1547 0,'0'0'865'0,"0"0"-337"0,0 0-180 16,0 0-79 0,0 0-108-16,0 0-91 15,0 0-70-15,13-27-39 0,-13 27-489 16,0 0-1153-16</inkml:trace>
  <inkml:trace contextRef="#ctx0" brushRef="#br0" timeOffset="55390.93">5113 10660 1068 0,'0'0'1574'0,"0"0"-1318"16,0 0 83-16,0 0 25 16,0 0-189-16,0 0-121 15,-83 96-45-15,39 47 6 16,-14 21 9-16,-4 0 5 15,8-40-11-15,14-43-8 16,13-29-10-16,10-16-1 16,1-6-6-16,5-10 6 15,4-6 1-15,7-14 9 16,0-16 16-16,20-44 7 16,18-43-13-16,13-53-17 15,7-30 11-15,0-7-2 0,-5 21-10 16,-12 52 12-16,-10 41-4 15,-8 39 8-15,-10 24 2 16,-1 10-19-16,5 6 0 16,0 14 0-16,8 52 0 15,-3 46 0-15,1 47 0 16,-4 17 0-16,-7-3 0 16,-4-23 0-16,1-25 0 15,-1-25 0-15,-2-22 0 16,0-24 0-16,1-12-17 15,-1-3-89-15,2-11-152 16,-8-28-212-16,0-6-190 0,-2-33-378 0</inkml:trace>
  <inkml:trace contextRef="#ctx0" brushRef="#br0" timeOffset="55595.66">4703 11279 2257 0,'0'0'508'15,"0"0"-236"-15,0 0 5 16,0 0-99-16,0 0-116 16,0 0-20-16,131-32 1 15,-68 18-27-15,6-4-16 16,38-2-211-16,-20 2-401 16,-9 6-276-16</inkml:trace>
  <inkml:trace contextRef="#ctx0" brushRef="#br0" timeOffset="55927.03">5701 11015 1455 0,'0'0'659'0,"0"0"-147"15,0 0-32-15,38-105-200 16,-31 83-31-16,-5 8-55 16,-2 8-68-16,0 6-56 0,-7 0-37 15,-13 20-33-15,-9 14-1 16,-4 11 1-16,4 0 0 15,4 2 0-15,12-7 0 16,13-6-9-16,0-6 3 16,24-4-26-16,17-6 7 15,7 0 16-15,4-2 1 16,-1 0-13-16,-4 2-6 16,-12 3-3-16,-8 1 14 15,-15 1-11-15,-12 4 12 0,0 1 15 16,-18-1 21-16,-18 2 31 15,-9-3-1-15,-8-4-24 16,-3-6 5-16,1-8-31 16,-22-8-1-16,18-8-82 15,5-12-621-15</inkml:trace>
  <inkml:trace contextRef="#ctx0" brushRef="#br0" timeOffset="63629.65">7816 11037 2208 0,'0'0'344'15,"0"0"-13"-15,0 0 133 16,0 0-250-16,0 0-56 16,0 0-58-16,-69-76-13 15,78 61-28-15,15 1-31 16,10 4 1-16,12 5-10 16,8 5-1-16,4 0 3 15,4 27-5-15,-4 15-16 16,-2 15 0-16,-12 13 0 15,-11 8 0-15,-14 6 0 16,-17-4-17-16,-2-5 2 16,-10-15-4-16,-11-16 13 15,0-14 5-15,3-16-3 0,7-14 4 16,5 0 19-16,4-32-1 16,2-14 7-16,0-17-25 15,22-6 0-15,11-7 0 16,12 1 0-16,4 9 0 15,7 10 0-15,3 16 0 16,-1 18 0-16,-2 14 0 16,-6 8-3-16,-9 26-3 15,-7 20 1-15,-12 16 4 16,-9 12 1-16,-7 7-8 0,-4 1 7 16,-2-8-33-16,6-10-86 15,19-16-163-15,-1-18-247 16,5-22-400-16</inkml:trace>
  <inkml:trace contextRef="#ctx0" brushRef="#br0" timeOffset="63786.75">9192 11203 1128 0,'0'0'1698'0,"0"0"-1327"0,0 0-55 16,0 0-130-16,0 0-120 15,0 0-66-15,183-32-14 16,-109 32-217-16,-16 0-380 16,-27 0-454-16</inkml:trace>
  <inkml:trace contextRef="#ctx0" brushRef="#br0" timeOffset="63928.57">9197 11422 2018 0,'0'0'884'0,"0"0"-524"15,0 0-14-15,0 0-169 16,0 0-71-16,0 0-41 16,156-6-36-16,-33-23-29 0,-17 6-214 15,-8-4-853-15</inkml:trace>
  <inkml:trace contextRef="#ctx0" brushRef="#br0" timeOffset="64658.97">10311 11480 1807 0,'0'0'636'15,"0"0"-317"-15,0 0 2 16,0 0-116-16,0 0-76 15,0 0-59-15,123-137 1 16,-79 86 26-16,1-10 2 16,-3-5-28-16,-7-10-14 15,-6-20 3-15,-8 3-20 0,-15-3-5 16,-6 4-16-16,0 22 2 16,-6 2 3-16,-12 22-9 15,-2 15-15-15,2 19 0 16,-2 12 0-16,0 10 0 15,-5 30 0-15,1 18 0 16,-1 21 0-16,-2 21 0 16,8-4 0-16,3 3 0 15,7 1 0-15,9-16 0 16,0 10 0-16,7-7 0 16,22-11 0-16,10-14 0 0,19-12 0 15,12-20 0 1,12-16 0-16,5-14 0 0,2-12-15 15,-6-26-77-15,1-39-178 16,-20 9-398-16,-18 4-617 0</inkml:trace>
  <inkml:trace contextRef="#ctx0" brushRef="#br0" timeOffset="64926.28">11628 10750 2112 0,'0'0'862'0,"0"0"-354"16,0 0-184-16,0 0-111 15,0 0-136-15,0 0-77 16,0 0 0-16,-16 76 0 16,10-6 0-16,-1 13 0 15,0 5 0-15,2-2 0 16,1-6 0-16,2-8 0 15,2-12 0-15,0-13 0 16,0-15 0-16,-2-28-144 16,-3-4-443-16,-3-6-380 0</inkml:trace>
  <inkml:trace contextRef="#ctx0" brushRef="#br0" timeOffset="65100.6">11173 11049 2246 0,'0'0'761'16,"0"0"-454"-16,0 0-33 16,0 0-106-16,0 0-63 15,138-2-47-15,-57-2-29 16,14-4-29-16,10-2-6 0,4-4-177 16,39-7-147-16,-30 6-334 15,-20-2-274-15</inkml:trace>
  <inkml:trace contextRef="#ctx0" brushRef="#br0" timeOffset="65398.8">12522 10796 1743 0,'0'0'788'16,"0"0"-267"-16,0 0-139 16,0 0-88-16,0 0-89 15,0 0-42-15,0 0-163 0,19-70 0 16,-19 84 0-16,0 18 0 15,0 12 0-15,0 14 0 16,0 7 0-16,0 4 0 16,0 0 0-16,0-3 0 15,0-10 0-15,4-8 0 16,15-12 0-16,3-9 0 16,9-14 0-16,5-13 0 15,4 0 0-15,-1-20-144 16,13-46-374-16,-10 6-328 15,-13-4-429-15</inkml:trace>
  <inkml:trace contextRef="#ctx0" brushRef="#br0" timeOffset="65699.02">12595 10108 2234 0,'0'0'693'0,"0"0"-329"0,0 0 7 15,-114-28-161-15,103 28-121 16,7 16-65-16,4 16-24 0,0 8 18 16,21-1-18-1,8-3-1-15,10-8-6 0,1-12-31 16,0-10 22-16,-7-6 8 16,-6-4 8-16,-9-20 15 15,-11-6 25-15,-7-5 20 16,0-5-12-16,-9 0-48 15,-9 6 0-15,-5 12 0 16,-6 14-23-16,-24 22-107 16,4 22-491-16,3 8-773 0</inkml:trace>
  <inkml:trace contextRef="#ctx0" brushRef="#br0" timeOffset="67855.88">4375 12657 1778 0,'0'0'1013'15,"0"0"-668"-15,0 0 152 0,0 0-280 16,0 0-124-16,0 0-79 15,-42 130-13-15,42 2 8 16,0 23 6-16,0 0-13 0,0-15 7 16,0-36-5-1,-11-22 2-15,2-26-12 0,3-16-12 16,-1-1-153-16,0-21-207 16,2-8-521-16,1-10-387 0</inkml:trace>
  <inkml:trace contextRef="#ctx0" brushRef="#br0" timeOffset="68130.53">4293 12695 1891 0,'0'0'914'16,"0"0"-597"-16,-36-104 54 16,36 60-95-1,0 0-157-15,20 2-71 16,16 5-38-16,8 7 11 0,8 10-12 15,6 16-9-15,0 4 0 16,-2 28-21-16,-6 22-3 16,-11 18 15-16,-15 11 9 15,-22 5 0-15,-4 2 16 16,-38 0-7-16,-20-3 18 16,-14-9-15-16,-4-10-10 15,3-10 11-15,8-14-13 16,18-12-34-1,34-15-159-15,15-12-384 0,0-1-655 0</inkml:trace>
  <inkml:trace contextRef="#ctx0" brushRef="#br0" timeOffset="69420.19">4939 13325 2089 0,'0'0'626'0,"0"0"-292"16,0 0 156-16,0 0-268 16,0 0-96-16,0 0-54 15,0 0-44-15,9 2-22 0,-9 50 17 16,0 12-4 0,3 4-18-16,5-4 1 0,5-13-2 15,5-15 0-15,9-21-10 16,4-15-14-16,5-8 24 15,4-32 0-15,-2-16 8 16,-7-14-2-16,-5-4-5 16,-7 0 5-1,-9 13 5-15,0 15-2 0,-8 20 7 16,0 18-3-16,0 8-13 0,3 18-16 16,6 22-2-1,5 17 18-15,6 7 0 16,5 0 1-16,6-4-1 15,5-12-6-15,4-13-2 0,5-20-20 16,0-12-14-16,2-3 33 16,-3-32 7-16,-1-15 2 15,-5-11-1-15,0-28 2 16,-6-29 0-16,-10-23-1 16,-12-8 10-16,-12 28 14 15,0 37-4-15,0 41 5 16,-5 24 17-1,-2 6-14-15,-2 10-28 0,-1 8 0 0,-2 54 0 16,1 46 0-16,2 45 0 16,7 17 0-16,2-23 0 15,0-41 0-15,15-44 0 16,10-18 0-16,11-3-29 16,8-5-20-1,9-17-43-15,5-19-7 0,1-10 56 16,-6-34 43-16,-2-34 3 15,-2-36 9-15,-7-34 15 16,-5-19 24-16,-16 7-18 16,-9 33 1-16,-8 49-1 15,-4 34 2-15,0 24 10 0,0 14-6 16,0 6-39-16,-14 40 0 16,-1 61 0-16,-1 41 0 15,8 18 0-15,3-19 0 16,5-41 0-16,0-40 0 15,11-18 0-15,10-4 0 16,1-4-38-16,2-10-13 16,3-15 11-1,0-9 19-15,-3-17 21 0,5-19 9 0,0-12-3 16,-2-6 3 0,-3-2-9-16,-6 8 1 15,-2 14 12-15,-7 16-13 0,-5 18 0 16,0 4-19-1,1 32-17-15,1 14 36 0,4 6-7 16,3 2 7-16,1-10 0 16,-1-10-11-16,3-13 1 15,-1-14-7-15,3-11 17 16,-3 0 5-16,6-15 5 16,1-16-2-16,4-9 5 15,3-2-7-15,2 0-1 16,0 6-5-1,-6 10-4-15,-2 12-4 0,-10 14 5 0,-2 0-19 16,0 20 21-16,-2 14-22 16,5 6 23-16,1 6 0 15,9-4-13-15,10-4-47 16,11-12-57-16,10-9 12 16,10-16-11-1,2-1 50-15,2-22 56 0,-2-18 10 16,-9-12 8-16,-9-12 59 15,-11-10 13-15,-11-5 7 16,-12 2-11-16,-13 2-22 16,-2 15 8-16,-11 18 8 15,-18 28 2-15,-2 14-3 0,-9 64-69 32,-3 56 8-32,3 47 10 0,5 21-17 0,8-3 13 31,4-25-14-31,-1-26 1 15,2-7 11-15,-1-9-12 0,5-24-27 0,7-22 13 32,5-22-68-32,2-11-152 0,2-15-345 15,2-12-664-15</inkml:trace>
  <inkml:trace contextRef="#ctx0" brushRef="#br0" timeOffset="69593.23">7401 12412 1631 0,'0'0'1138'15,"0"0"-883"-15,0 0-54 16,0 0-201-16,0 0-29 16,-144 32-724-16,99-8-939 0</inkml:trace>
  <inkml:trace contextRef="#ctx0" brushRef="#br0" timeOffset="69767.84">5543 12890 2547 0,'0'0'787'0,"0"0"-560"15,0 0-19-15,0 0-77 16,239-7-67-16,17-8-43 15,69-6-21-15,-44 3-115 16,-43 3-670-16</inkml:trace>
  <inkml:trace contextRef="#ctx0" brushRef="#br0" timeOffset="70861.34">9141 13557 1731 0,'0'0'702'0,"0"0"-203"0,0 0-118 16,0 0-59-16,0 0-99 15,0 0-113-15,-18-104-77 16,34 32-24-16,4-12 1 16,-2-24-8-16,-5-19-1 15,-6 13-1-15,-5 13 6 16,-2 25 5-16,0 28-10 16,-9 8 11-16,-2 12-3 15,2 26 16-15,0 12-25 0,-6 56-12 31,2 42 12-31,3 33 0 0,10-5-3 0,0-28 2 16,14-37 1-16,15-27-9 16,9-6-24-16,12-8-5 15,11-16-17-15,4-14 31 16,-5-36 24-16,-5-26 0 16,-5-33 15-16,-8-33 10 15,-13-36 5-15,-7-5 0 16,-15 35-13-16,-5 46 4 15,-2 52-5-15,0 27 14 16,0 9-30-16,0 32 0 0,0 55 0 16,0 47 0-16,0 20 0 15,0-1 0-15,9-39 0 32,6-35 0-32,2-27-29 15,0-16-22-15,3-6 3 16,3-8 23-16,-4-12-8 15,-1-10 27-15,-2-24 6 16,0-24 11-16,-6-10-2 16,4-10 15-16,-3-1-12 15,0 7 0-15,1 16 3 16,-2 18 4-16,1 22-19 0,3 6-19 16,3 34 4-16,2 20 5 15,3 12 9-15,2 4 0 16,5-2-23-16,7-11-59 15,4-17-68-15,2-18-35 16,-1-18 51-16,-8-4 90 16,-4-26 45-16,-7-14 14 15,-6-10 39-15,-5-7 47 16,1 1-8-16,-6 4-2 16,1 10-8-16,-5 16-22 15,0 18 5-15,-2 8-65 16,0 22 15-16,2 22-15 15,2 12 12-15,6 2-3 0,7 1-5 16,6-11-4-16,6-12-21 16,6-14-33-16,1-18-12 15,1-4 23-15,0-18 19 16,-6-18 18-16,-3-11 6 16,-1-7 0-16,-2-6 18 15,2-6-9-15,-3 4 15 16,1 8 30-16,-4 14 6 15,4 15 10-15,2 18-11 16,4 7-43-16,7 20 2 0,0 22-10 16,2 14-7-16,-2 12-1 15,-5 5 0-15,-10-1-2 16,-10-2-74-16,-13-10-95 16,-4-10-56-16,-63-10-71 15,2-14-403-15,1-16-434 0</inkml:trace>
  <inkml:trace contextRef="#ctx0" brushRef="#br0" timeOffset="71034.45">10629 12593 1753 0,'0'0'1096'15,"0"0"-542"-15,0 0-338 16,-137-49-216-16,77 44-112 15,-10 5-730-15</inkml:trace>
  <inkml:trace contextRef="#ctx0" brushRef="#br0" timeOffset="71160.14">8629 12819 2162 0,'0'0'730'0,"0"0"-507"15,196-8 1-15,11 0-159 16,48 1-65-16,-42 2-600 16,-33 3-617-16</inkml:trace>
  <inkml:trace contextRef="#ctx0" brushRef="#br0" timeOffset="71695.12">12358 12821 2512 0,'0'0'750'15,"0"0"-548"-15,0 0-99 16,0 0-13-16,0 0-36 16,48 115-19-16,-46-59-35 15,-2 2 1-15,0-2-2 16,0-9-42-16,0-14 10 15,0-12 4-15,6-16 13 16,15-5 16-16,12-9 1 16,11-23 16-16,14-9 4 15,7-5-2-15,3-6 26 16,-2 2-3-16,-9 4 3 0,-10 10 9 16,-11 12 0-16,-14 16-31 15,-9 8-16-15,-5 5-7 16,-8 23-1-16,0 11-5 15,0 5-12-15,0-2-23 16,-6-8-52 0,2-8 9-16,4-14 39 0,0-10 32 15,4-2 13-15,17-16 46 16,8-18-23-16,8-8 8 0,6-4-14 16,4 0-4-1,2 8 7-15,-3 10-4 0,-5 14 8 16,-3 14-6-16,-5 1 5 15,-6 30-5-15,-2 9-18 16,-6 4-5-16,-1 2-16 16,7 0-168-16,-5-12-290 15,-4-14-522-15</inkml:trace>
  <inkml:trace contextRef="#ctx0" brushRef="#br0" timeOffset="71836.77">12564 12350 2833 0,'0'0'724'15,"0"0"-574"-15,0 0-150 16,0 0-17 0,0 0-278-16,124 38-902 0</inkml:trace>
  <inkml:trace contextRef="#ctx0" brushRef="#br0" timeOffset="72190.95">15375 12272 2787 0,'0'0'808'0,"0"0"-532"15,0 0-117-15,0 0-93 16,-31 104-66-16,18 3 0 15,1 27 0-15,8-4 0 16,4-27 0-16,0-34 0 16,0-20 0-16,0-1 0 15,18-12-335-15,-1-8-627 16,4-24-879-16</inkml:trace>
  <inkml:trace contextRef="#ctx0" brushRef="#br0" timeOffset="72552.39">15449 12073 2060 0,'0'0'598'16,"0"0"-136"-16,-170-66-78 15,95 64-125-15,-1 7-107 16,-11 54-88-16,-5 50-28 16,1 49 14-16,18 28-19 15,33 3-31-15,36-14 0 16,21-27 0-16,50-11 0 15,32-19 0-15,25-26 0 16,16-30 0-16,10-34 0 16,1-28-11-16,-1-24-43 15,-6-38-4-15,-10-22 41 0,-16-23 10 16,-18-15 7-16,-24-22 48 16,-31-23 2-16,-30-11-1 15,-15-7-49-15,-55 17 0 16,-19 38 0-16,-64 25 0 15,-36 43 0-15,-27 36 0 16,-24 26 0-16,34 22 0 16,41 32 0-16,44 6 0 15,32 30-65-15,40-17-621 16,26-7-1059-16</inkml:trace>
  <inkml:trace contextRef="#ctx0" brushRef="#br0" timeOffset="72725.37">17542 12673 413 0,'0'0'2970'16,"0"0"-2501"-16,0 0-469 15,0 0-235-15,-117 24-1081 0</inkml:trace>
  <inkml:trace contextRef="#ctx0" brushRef="#br0" timeOffset="92952.9">4558 15079 2465 0,'0'0'298'16,"0"0"-102"-16,0 0 9 16,0 0-112-16,0 0-60 15,0 0-27-15,-25 80 12 16,52-70-18-16,4-6 1 15,1-4 25-15,-3 0 6 0,-7-23 35 16,-9-12-4 0,-13-7-6-16,0-6 12 0,-17 0-19 15,-16 10-26-15,-13 16-20 16,-3 22-4-16,-13 28-115 16,-22 70-188-1,14 0-518-15,8 1-1079 0</inkml:trace>
  <inkml:trace contextRef="#ctx0" brushRef="#br0" timeOffset="93329.96">4045 15839 2365 0,'0'0'528'15,"0"0"-353"-15,0 0 46 16,0 0-109-16,0 0-94 16,0 0-18-16,0 0 0 15,-4 8-8-15,22 2 8 16,2-2-6-16,4-8-12 16,-1 0-3-16,2-14 21 0,-8-8 1 15,-8 0 20-15,-6-2 66 16,-3 8 60-16,-3 8 12 15,-17 6-42-15,-5 2-60 16,-2 4-34-16,4 16-23 16,2 10-15-16,11-2-93 15,10 12-201-15,19-6-290 16,10-11-463-16</inkml:trace>
  <inkml:trace contextRef="#ctx0" brushRef="#br0" timeOffset="93597.82">4641 15909 1407 0,'0'0'1019'0,"0"0"-799"0,0 0 83 16,0 0-80-16,0 0-116 16,0 0-92-1,0 0-14-15,4 18 16 0,16-9-17 16,6-5-1-16,11-4-36 15,5 0-13-15,-2-17 49 16,-5-11-10-16,-10-8 11 16,-11 2 35-16,-14-2 90 15,0 4 58-15,-21 10-10 16,-14 4-35-16,-10 14-69 16,-1 4-69-16,-4 40-112 0,10 4-480 15,20-2-918-15</inkml:trace>
  <inkml:trace contextRef="#ctx0" brushRef="#br0" timeOffset="94155.33">8452 15797 590 0,'0'0'1993'16,"0"0"-1534"-16,0 0-124 16,0 0-72-16,0 0-143 15,-2-116-77-15,39 46-42 16,5-12 5-16,11-23-6 16,0-27 0-1,-6-33 9-15,-13-5-8 0,-21 32 15 0,-13 37-4 16,0 55-1-16,-7 16 31 15,-12 12 13-15,-8 18-5 16,-14 22-1-16,-7 80-38 16,-2 55 4-16,13 21-9 15,20 1-5 1,17-23 7 0,19-31-8-16,18-25 0 0,9-24 0 15,0-24 0-15,12-16 0 16,18-10 0-16,10-8-51 15,13-14-53-15,5-38-223 16,-23-20-554-16,-28-4-429 0</inkml:trace>
  <inkml:trace contextRef="#ctx0" brushRef="#br0" timeOffset="94360.54">9645 14830 2169 0,'0'0'914'0,"0"0"-428"16,0 0-196-16,0 0-53 15,0 0-237-15,-83 159 0 16,83-75 0-16,16 6 0 16,7 1 0-16,-2-7 0 15,-1-8 0-15,-6-10 0 16,-14-8-220-16,0-17-390 15,-18-18-396-15</inkml:trace>
  <inkml:trace contextRef="#ctx0" brushRef="#br0" timeOffset="94564.42">9197 15302 2374 0,'0'0'792'15,"0"0"-553"-15,0 0 16 16,196-12-54-16,-34-12-112 15,19-10-59-15,-25-4-30 16,-42 7-30-16,-27 1-335 16,-36 8-656-16,-11 4-809 0</inkml:trace>
  <inkml:trace contextRef="#ctx0" brushRef="#br0" timeOffset="94721.4">10193 14989 2162 0,'0'0'735'0,"0"0"-231"16,0 0-177-16,0 0-124 15,0 0-106-15,0 0-29 16,0 0-68-16,-23 140 0 16,37-75 0-16,4 3 0 15,4-6 0-15,3-8 0 16,0-14 0-16,0-14-18 16,7-26-234-16,-10 0-346 15,-4-18-525-15</inkml:trace>
  <inkml:trace contextRef="#ctx0" brushRef="#br0" timeOffset="94989.34">10376 14305 1137 0,'0'0'1626'16,"0"0"-1134"-16,0 0-193 15,-123-4-54-15,115 30-145 16,8 11-62-16,2 4-2 15,29 4-36-15,9-5-1 16,9-10-9-16,4-14-62 0,-4-12-11 16,-5-4 7-16,-15-18 40 15,-10-16 36-15,-15-10 0 16,-4-5 41-16,-11-3 23 16,-16 6-43-1,-4 8 6-15,-2 22-27 0,-17 34-69 16,13 26-309-16,1 12-823 0</inkml:trace>
  <inkml:trace contextRef="#ctx0" brushRef="#br0" timeOffset="95257.35">11269 14879 2796 0,'0'0'656'0,"0"0"-493"15,0 0 31-15,145 0-71 0,-59-10-123 16,30-7-6-16,-33 8-302 15,-12 3-727-15</inkml:trace>
  <inkml:trace contextRef="#ctx0" brushRef="#br0" timeOffset="95429.68">11321 15254 2542 0,'0'0'708'16,"0"0"-454"-16,0 0 7 15,229-10-138-15,-65-16-123 0,-19 3-73 16,-26 1-771-16</inkml:trace>
  <inkml:trace contextRef="#ctx0" brushRef="#br0" timeOffset="96034.63">12535 14891 1564 0,'0'0'1248'0,"0"0"-675"15,4-111-321-15,23 63 5 16,6 6-55-16,5 6-202 16,3 14 0-16,-2 14 0 15,3 8 0-15,-3 26 0 16,-4 22 0-16,-3 20 0 15,-11 13 0-15,-7 5 0 16,-5 2 0-16,-9-8 0 16,0-9 0-1,0-17 0-15,0-18-32 0,0-18-4 16,0-18 21-16,0 0 15 16,0-40 5-16,2-18 2 15,14-17 7-15,6-11 5 16,4-6 19-16,8 10-38 0,2 14 0 15,4 23 0 1,0 25 0-16,3 20 0 0,-1 16 0 16,-2 33 0-16,-7 11 0 15,-8 10 0-15,-11-2 0 16,-10-2 0-16,-4-12 0 16,-2-10-23-16,-14-12 7 15,1-15-11-15,3-17 27 16,7 0 1-16,5-35 0 15,0-19 16-15,27-34 8 16,11 2-19-16,11-7 10 0,5 7-16 16,-1 28 0-16,5 12 0 15,-2 24 0-15,-2 22 0 16,-6 16 0-16,-5 32 0 31,-8 18 0-31,-10 11 0 0,-5 3 0 16,-9 0 0-16,-6-8 0 15,-3-14 0-15,-2-9-35 16,0-13-220-16,0-18-292 16,0-14-397-16</inkml:trace>
  <inkml:trace contextRef="#ctx0" brushRef="#br0" timeOffset="96256.86">14290 14586 1859 0,'0'0'855'15,"0"0"-238"-15,0 0-265 16,0 0-100-16,0 0-91 16,0 0-161-16,-49 132 0 15,47-52 0-15,2 5 0 16,2-1 0-16,25-12 0 16,11-10 0-16,11-22 0 15,9-16-68-15,20-30-151 16,-15-21-314-16,-13-18-329 0</inkml:trace>
  <inkml:trace contextRef="#ctx0" brushRef="#br0" timeOffset="96491.93">14359 14007 1224 0,'0'0'1494'0,"0"0"-963"16,0 0-272-16,-116 142-40 15,116-92-127-15,3-6-35 16,35-8-56-16,12-12-1 0,6-16-27 16,2-8-40-16,-10-14 40 15,-13-22 26-15,-18-14 2 16,-14-6 10-16,-3-4-2 16,-16 9 8-16,-17 15 41 15,-7 25-58-15,-5 11-16 16,-13 74-65-16,10 2-276 15,14 4-639-15</inkml:trace>
  <inkml:trace contextRef="#ctx0" brushRef="#br0" timeOffset="96791.24">15273 14333 2031 0,'0'0'915'16,"0"0"-346"-1,0 0-290-15,0 0-116 0,0 0-82 16,0 0-23-16,9 197-58 16,11-91 0-16,-3-8 0 15,-1-13 0-15,-3-17 0 0,3-2-18 16,-5 2-45-16,-1-18-116 15,-10-16-95-15,-12-20-196 16,-17-10-277-16,-9-4-310 0</inkml:trace>
  <inkml:trace contextRef="#ctx0" brushRef="#br0" timeOffset="96932.36">14883 14859 1989 0,'0'0'938'0,"0"0"-404"16,0 0-252-1,0 0-128-15,158-58-65 0,-36 32-45 0,1-1-44 16,-11-1-77-16,6-14-172 16,-47 8-617-16,-7 0-881 0</inkml:trace>
  <inkml:trace contextRef="#ctx0" brushRef="#br0" timeOffset="97122.32">15830 14159 1077 0,'0'0'1440'0,"0"0"-667"0,0 0-402 15,0 0-65 1,0 0-177-16,0 0-129 0,0 0 0 16,-47 2 0-16,61 80 0 15,8 36 0-15,0 29 0 16,-2 7 0-16,-4-9 0 16,-7-19 0-16,-5-34 0 15,0-20 0-15,-4 13 0 16,0-27-144-16,-8-8-1016 0</inkml:trace>
  <inkml:trace contextRef="#ctx0" brushRef="#br0" timeOffset="98060.55">8811 16579 1114 0,'0'0'802'0,"0"0"-453"16,0 0 152-16,11-120-143 15,-11 88-60-15,0 10-103 16,-13 14-15-16,-9 8-58 15,-7 12-40-15,-5 34-44 16,1 16-20-16,6 6 7 0,14 6-23 16,13-7 10-16,2-9-12 15,32-20-18-15,11-12-6 16,3-22-14-16,4-4 11 16,-6-18 27-16,-5-22 0 15,-15-10 0-15,-8-7 17 16,-9-5-16-16,-5 4 35 15,-1 8-4-15,-1 10-11 0,5 12-21 16,3 16 0 0,15 12 0-16,11 8 0 0,11 28 0 15,8 12 0-15,3 12 0 16,0 10 0-16,-6-3 0 16,-11-3 0-16,-12-10 0 15,-15-10 0-15,-11-14 0 0,-3-12 0 16,-5-18 0-16,-13 0 0 15,5-22 0-15,6-18 0 16,7-22 0-16,29-14 0 16,53-15 0-16,81-15-20 15,-14 26-344-15,-2 14-1025 0</inkml:trace>
  <inkml:trace contextRef="#ctx0" brushRef="#br0" timeOffset="98561.4">11280 16884 1275 0,'0'0'1124'16,"0"0"-641"-16,0 0-159 15,0 0-57-15,0 0-137 16,-13-116-61-1,40 70-51-15,6-11-4 0,1-3 8 16,-5-6-7-16,-3 8 2 16,-8 6 2-16,-7 16 35 15,-11 18 35-15,0 12-4 0,-5 6-20 16,-19 22-39-16,-5 24-26 16,-2 16 0-16,7 10 0 31,11 4 0-31,13-1 0 0,10-7 0 0,34-16 0 15,19-12 0-15,15-16 0 16,5-20-53-16,1-18-209 16,-22-22-327-16,-23-8-319 0</inkml:trace>
  <inkml:trace contextRef="#ctx0" brushRef="#br0" timeOffset="98887.78">11527 15923 1783 0,'0'0'650'0,"0"0"-261"15,0 0 68-15,0 0-257 0,0 0-71 16,0 0-13-16,-27 107-74 15,27-81-12-15,12-6-19 16,17-8-11-16,7-12 0 16,3 0-42-16,1-14 19 15,-5-12 17-15,-14-10 12 16,-9-3-3-16,-12-3 17 16,-4 2 4-16,-25 4 25 15,-10 10-29-15,-5 18-10 16,-3 8-1-1,7 30-9-15,11 60-120 0,14-1-329 16,15-9-682-16</inkml:trace>
  <inkml:trace contextRef="#ctx0" brushRef="#br0" timeOffset="99163.45">12769 16513 2810 0,'0'0'743'0,"0"0"-522"0,0 0-47 15,0 0-81-15,189-36-38 16,-93 18-55-16,0 4-39 15,-16 0-219-15,-15 6-640 16,-32 8-937-16</inkml:trace>
  <inkml:trace contextRef="#ctx0" brushRef="#br0" timeOffset="99296.68">12888 16784 2221 0,'0'0'793'0,"0"0"-436"16,0 0-64-1,145 6-104-15,-55-24-116 0,41-10-73 16,-17 2-159 0,-36 7-870-16</inkml:trace>
  <inkml:trace contextRef="#ctx0" brushRef="#br0" timeOffset="99997.47">14932 16669 1790 0,'0'0'783'0,"0"0"-461"16,0 0 60-16,0 0-107 15,0 0-95-15,0 0-64 16,0 0-52-16,125-104-14 0,-90 48-16 15,-6-8-19 1,-2-12 0-16,-12-27-6 16,-15-17 0-16,0 8 23 0,-15 14-12 15,-16 21-20-15,0 35 0 16,-7 8 0-16,-3 14 0 16,4 20 0-16,3 38 0 15,12 56 0-15,13 41 0 16,9 17 0-16,9 0 0 15,18-13 0-15,-3-33 0 16,1-26 0-16,-3-17 0 16,7-17 0-16,7 6 0 15,8-6 0-15,6-10 0 0,-2-20 0 16,0-16-77-16,-7-18-226 16,-3-56-254-16,-11 2-310 15,-11-1-794-15</inkml:trace>
  <inkml:trace contextRef="#ctx0" brushRef="#br0" timeOffset="100165.59">15454 16419 1706 0,'0'0'1118'0,"0"0"-655"15,0 0-197 1,0 0-38 0,0 0-99-16,124-22-49 0,-37 8-52 0,11-4-13 31,4 1-15-31,-4 7-18 15,-4 1-175-15,-24 0-396 16,-26 9-599-16</inkml:trace>
  <inkml:trace contextRef="#ctx0" brushRef="#br0" timeOffset="100390.52">16465 15759 1631 0,'0'0'1106'0,"0"0"-529"16,0 0-128-16,0 0-213 16,0 0-139-16,0 0-97 15,0 0 0-15,-82 44 0 16,82 30 0-16,6 12 0 16,6 5 0-16,3 5 0 15,5-6 0-15,2-1 0 16,3-3 0-16,1-6 0 15,-5 12 0-15,-10-16-380 0,-11-13-1162 0</inkml:trace>
  <inkml:trace contextRef="#ctx0" brushRef="#br0" timeOffset="100766.4">14627 17307 2181 0,'0'0'777'0,"0"0"-285"15,0 0-188-15,0 0-104 16,0 0-107-16,198-18-44 15,18-4-49-15,54-10 0 16,33-6 0-16,0-3 0 16,-29 9 0-16,-20 1 0 15,-44 4 0-15,-59 9 0 16,-62 4 0-16,-47 6 0 0,-35 4 0 16,-7-2 0-1,-20 2 0-15,-29 4 0 0,-53 4-305 16,8 18-530-16,9-2-561 0</inkml:trace>
  <inkml:trace contextRef="#ctx0" brushRef="#br0" timeOffset="101429.36">15206 17642 1735 0,'0'0'805'0,"0"0"-457"15,0 0 136-15,-35-112-220 16,35 72-88-16,21 4-70 16,20 1-28-16,8 3 22 15,7 14-100-15,4 14 0 16,0 4 0-16,-2 22 0 15,-4 22 0-15,-10 11 0 16,-11 13 0-16,-12 6 0 0,-17 2 0 16,-4-4 0-16,-7-6 0 15,-15-16 0-15,1-9 0 16,4-23 0 0,3-14 0-16,10-4 0 0,4-26 0 15,0-20 0-15,0-13 0 16,2-7 0-16,10 0 0 15,1 8 0-15,2 8 0 16,3 20 0-16,5 12 0 16,1 13 0-16,5 5 0 15,-1 23 0-15,4 17 0 16,-5 8 0-16,-5 6 0 16,-6 4 0-16,-7-4 0 0,-7-6 0 15,0-16 0-15,-2-9 0 16,2-15 0-16,-2-8 0 15,2-4 0-15,1-23 0 16,3-13 0 0,6-10 0-16,5-8 0 0,10-4 0 15,6 4 0-15,8 10 0 16,3 12 0-16,1 17 0 16,-5 15 0-16,-7 4 0 15,-4 23 0-15,-6 17 0 16,-6 8 0-16,-8 10 0 15,-6 0 0-15,-3-4 0 0,0-6 0 16,0-7 0-16,2-13 0 16,11-20-158-16,0-4-517 15,1-4-469-15</inkml:trace>
  <inkml:trace contextRef="#ctx0" brushRef="#br0" timeOffset="101588.15">16474 17656 1996 0,'0'0'967'0,"0"0"-445"0,0 0-294 16,0 0-87-16,120-62-88 16,-49 40-40-16,10-2-13 15,15-12-160-15,-19 5-394 16,-21 9-504-16</inkml:trace>
  <inkml:trace contextRef="#ctx0" brushRef="#br0" timeOffset="101791.77">17129 17241 1807 0,'0'0'906'0,"0"0"-354"16,0 0-195-16,0 0-102 15,0 0-113-15,0 0-65 16,0 0-77-16,18-22 0 0,-9 66 0 16,-1 18 0-16,0 10 0 15,-4 8 0-15,-4 9 0 16,0 5 0-16,0 4 0 15,0-8 0-15,-6-1 0 16,-2 9 0 0,4-22-215-16,2-24-755 0</inkml:trace>
  <inkml:trace contextRef="#ctx0" brushRef="#br0" timeOffset="101992.26">18365 16744 2933 0,'0'0'951'0,"0"0"-739"0,0 0-212 16,0 0 0-16,-113-31 0 0,77 23-1570 0</inkml:trace>
  <inkml:trace contextRef="#ctx0" brushRef="#br0" timeOffset="132434.03">18826 16375 1483 0,'0'0'609'16,"0"0"-498"-16,0 0 227 15,0 0 117-15,-122 26-192 16,113-26-83-16,5 0-15 16,4 0-26-1,0 0-29-15,0 0-50 0,6 0-17 16,28 0-8-16,42 0-5 15,68-10-11-15,95-6-8 16,64 2-10-16,40 1 0 0,12 12-1 16,-22 1 0-16,-7 0 1 15,-23 4 2-15,-31 10-3 16,-43-4-1-16,-59 3 1 16,-57 0 7-16,-51-9-7 15,-31 0 0-15,-12 2-1 16,-13-6-5-16,-6 4-4 15,0 0-20-15,-6-4-83 16,6 0-109-16,18 0-286 16,13 0-561-16</inkml:trace>
  <inkml:trace contextRef="#ctx0" brushRef="#br0" timeOffset="132858.34">22705 16218 1936 0,'0'0'721'0,"0"0"-448"15,0 0 221-15,0 0-291 0,0 0-76 16,0 0-56 0,0 0-49-16,10-106 8 0,45 96-22 15,10 0-7-15,-3 6 18 31,1 4-19-31,-12 4 0 0,-14 18 1 0,-16 10-1 16,-17 8-1-16,-4 10 1 16,-33 4 0-16,-21 4 11 15,-10 3-10-15,-10-3-1 16,3-8 11-16,9-6-11 16,15-8 13-1,20-10 17 1,27-12-10-16,12-10-1 15,54-4 1-15,14-12-7 16,16-10-1-16,9-2-11 16,-16 2 1-16,3 4-1 0,-17 2 1 15,-17 6-4-15,-25 2-19 16,-17 6-27-16,-16 2-43 16,-5 0-209-16,-19 0-360 15,2 0-383-15</inkml:trace>
  <inkml:trace contextRef="#ctx0" brushRef="#br0" timeOffset="133392.81">23349 15570 1370 0,'0'0'746'0,"0"0"-535"15,-155-63 174-15,81 50-66 16,-6 13-74-16,-7 0-67 16,-7 31-17-16,-6 19-11 15,-12 30-44-15,-3 32-22 16,6 30-9-16,22 11-31 16,31-7-22-16,36-11-22 15,20-19 0-15,7-18 0 16,24-14 0-16,2-21 0 0,9-13 0 15,16 8 0-15,14 0 0 16,12 0 0-16,10-10 0 16,5-20 0-16,3-10 0 15,2-14 0-15,19-4 0 16,-14-14 0-16,5-12 0 16,-5-10 0-16,-20-4 0 15,5-14 0-15,-14 0 0 16,-11-8 0-16,-13-9 0 15,-10-1 0-15,-12-8 0 16,-10-10 0-16,-13-3 0 0,-11-1 0 16,0-4 0-16,-28 8 0 15,-24 1 0-15,-30-5 0 16,-37 6 0-16,-32 6 0 16,-9 8 0-16,24 28 0 15,34 15 0-15,36 17 0 16,18 6 0-16,3-2 0 15,38-8-38-15,7 2-410 16,19-4-676-16</inkml:trace>
  <inkml:trace contextRef="#ctx0" brushRef="#br0" timeOffset="133565.64">24825 15597 2746 0,'0'0'317'16,"0"0"-317"-16,-127-36-543 0</inkml:trace>
  <inkml:trace contextRef="#ctx0" brushRef="#br0" timeOffset="139561.17">18140 10890 1842 0,'0'0'336'0,"0"0"-148"16,0 0 66-16,0 0-120 16,0 0-68-16,0 0 43 15,-53 159-10 1,44-65-1-16,0 32 6 16,-5 47 9-16,2 31-23 0,-5 13-15 15,7 6 18-15,1-7-21 16,7 8-25-16,2 9-7 15,0 8-17-15,0-1 1 0,4-7-12 16,5-10-5 0,-1-13 5-1,0-14 0-15,-6-9 5 0,-2-10 5 0,0-11-20 16,0-14 5-16,-12-13-7 16,4-29 1-16,-1-24 6 31,5-29-6-31,-2-7-1 15,4-6 6-15,0 2-6 16,2-10 0-16,0-14 0 16,0-14-8-16,0-8-23 15,0-12-50-15,14-50-155 16,1 2-375-16,1-1-535 0</inkml:trace>
  <inkml:trace contextRef="#ctx0" brushRef="#br0" timeOffset="140625.04">17931 15222 958 0,'0'0'230'15,"0"0"17"-15,0 0 50 0,0 0 7 16,0 0-52-16,0 0-92 15,0 0-72-15,-23-31 40 16,31 26 16 0,16-8-20-16,14 3-38 0,15-3-43 0,36-1-12 15,45 1-14-15,56-5-8 16,34 6 16-16,24 2-11 16,13-2-8-16,-1 6 4 15,23-8 2-15,16 6 2 16,12-6-7-1,13 0-7-15,1 2 19 0,-6-6-19 16,-7 0 0-16,-23-4 14 16,-33 0-14-16,-38-2 6 15,-37 0 0 1,-54 4 3-16,-38 4-10 0,-35 6 1 16,-17 1 0-16,-1 1 2 0,0 3-2 31,2-1 0-31,-2 3 0 0,3 3 0 0,6 0 0 15,9 3 0-15,-1 11-2 16,3 0 1-16,-7 4 1 16,-9-6-1-16,-9-2 0 15,-10-2-15-15,-11-2 16 16,-5-2-12 0,-5-4 12-16,0 0 25 0,0 0 29 15,0 0 31-15,0 0-1 16,0 0-6-16,0 0 4 15,0 0-28-15,0 0-1 16,0 0-1-16,0 0-10 0,0 0 23 16,0 0-14-1,0 0-17-15,0 0-1 0,0 4-23 16,0 4-9-16,0 6 12 16,0 6-13-1,0 4 21 1,0 4-20-16,0-2 8 0,0 0 2 0,2-6-11 31,4-4 0-31,0-6 1 16,-2-4 0-16,0-2-1 0,1-4 8 15,-1 0-8 1,2 0 0-16,4 0-33 0,5-16-6 16,3-6-24-16,2-6-56 15,2-2-130-15,3-10-214 16,-8 6-381-16,-5 8-437 0</inkml:trace>
  <inkml:trace contextRef="#ctx0" brushRef="#br0" timeOffset="141395.87">23178 14784 1343 0,'0'0'535'16,"0"0"-218"-16,0 0 70 15,0 0-98-15,0 0-145 16,0 0-35-16,0 0-18 0,113-12-23 15,-59 12 0 1,11 0-36-16,11 0-7 0,6 3-13 16,5 2-12-16,-7-1 4 15,-6 1-3-15,-12-4-2 16,-10-1-9-16,-13 3 10 16,-8-3 0-16,-1 0 6 15,-8 0-5-15,0 0-1 16,2 1-3-16,-1 6 3 15,-1 3 13-15,0-1 5 16,-4 8 3-16,-2 11 20 16,-5 4-2-16,-4 12 16 15,-3 8-7-15,-4 12 6 0,0 6 2 16,-2 11-14 0,-9 5 21-16,-3 16-33 0,3 22 9 15,5 17 4-15,1 5-8 16,1-8-8-16,1-13-5 15,-3-19-16-15,-5 2 11 16,-1-1-8-16,1-17-9 16,3-14 0-16,1-18 0 15,-3-8 0-15,4 11 0 16,-3 7 0-16,-2 8 0 0,4-10 0 16,1-4 0-16,1-4 0 15,1-3 0 1,2-10 0-16,2-4 0 0,-2-3 0 15,2-6 0-15,-2 4 0 16,-6-6 0-16,4 2 0 16,-5-4 0-16,3 2 0 15,1-4 0-15,0 2 0 16,3-6 0-16,2 1 0 16,0-5 0-16,0 0 0 15,0-4-26-15,0-2-2 16,2-8-29-16,-2-4-74 15,0-8-61-15,-9-14-372 0,-9-14-698 0</inkml:trace>
  <inkml:trace contextRef="#ctx0" brushRef="#br0" timeOffset="142696.76">18225 10694 1053 0,'0'0'295'16,"0"0"-135"-16,0 0-2 15,0 0 10-15,0 0 4 16,0 0-8-16,0 0 20 15,-72-48-58-15,72 35-24 16,0 4-18-16,0-4-34 16,0 2-2-16,3 3-9 15,2-1-15-15,1 1 16 0,3 2-9 16,5 2-7-16,7 0-12 16,13 0-11-16,13 0 14 15,18 1-15-15,28 0 6 16,44 3 15-16,54 0-13 15,34 0 7-15,24 0 9 16,10 0-5-16,-1 8 5 16,19 1-9-16,7 1-6 15,13-6 18-15,-1-3-14 16,-10-1-2-16,-6 0-5 0,-15 0-6 16,-10 0 12-16,-18 0-11 15,-20 0-1-15,-27 0 1 16,-30-1 5-16,-40-2-6 15,-38-1 0-15,-30 1 1 16,-21-4-6-16,-4 1 5 16,-7 1 0-16,-7-2 12 15,-11 1-11 1,-2 0 19-16,0 0-16 0,-4 0 2 0,-7 0-3 16,2 0-3-1,2 0 0-15,1-2 7 0,3-4-6 16,3-2 8-16,0-6 0 15,0-4-7-15,0-8 11 16,0-6-12 0,7-6 0-16,2-8 31 0,4-9-32 15,3-7 11-15,2-8-5 16,7-22-5-16,0-23 1 16,-4 9-1-16,-3 12-1 15,-7 14 0-15,-7 22-9 16,-2-7 9-16,-2 1 0 15,0 10 1-15,0 14 4 0,0 12-5 16,0 10-7 0,0 14 7-16,0 5-77 0,0 5-188 15,0 11-118 1,0 7-168-16,0 2-44 0</inkml:trace>
  <inkml:trace contextRef="#ctx0" brushRef="#br0" timeOffset="143823.01">23481 9092 567 0,'0'0'408'0,"0"0"-155"0,0 0-13 16,0 0-35-16,0 0-20 15,0 0-41-15,0 0-21 16,-80-39 13-16,78 39-7 15,2 0 7-15,0-2-6 16,0 2 32-16,0-1-6 16,25-2-41-16,32-2-31 15,57-5-15-15,73-5 0 16,58-1-4-16,47 3-3 16,26-2-13-16,21 3-11 0,33-2-10 15,25-2-2-15,22-6-26 16,8 2 12-16,3 4-12 15,-8 2-3-15,-7 6 3 16,-12 2 0-16,-10-2 1 16,-13-2 4-16,-17-6-4 15,-30-2 0-15,-23-2-1 16,-24-2-8-16,-19 4 8 0,-20 0 1 16,-17 6-1-1,-18 5 0-15,-14 6-9 0,-9 1 8 16,-2 0 1-16,-9 5-14 15,-22 8 13-15,-33-4-14 16,-34 0 15-16,-24-5 3 16,-9-3-2-16,10-1 6 15,3 0-7-15,10 0 1 16,-6 0 14-16,-1-3-15 16,-8-5 1-16,3 1 12 15,-3 2-13-15,1 3 8 16,-1-1-8-16,-3 3-9 15,-3 0 8-15,-7 0-4 0,-7 0 5 16,-8 0-6-16,-9 5-42 16,-13-1-5-16,-14-4-167 15,0 0-391-15,-12-10-498 0</inkml:trace>
  <inkml:trace contextRef="#ctx0" brushRef="#br0" timeOffset="147027.7">24332 9803 1287 0,'0'0'643'0,"0"0"-354"16,0 0 60-16,0 0-26 15,0 0-124-15,0 0-23 16,-4-72 6-16,4 72-23 15,0 0-42 1,0 0-25-16,0 8-43 0,0 18-17 16,0 15-7-16,0 13-5 15,0 10-6-15,0 8-14 16,0 2 0-16,6-4 0 16,1-6 1-16,-2-10-2 15,-1-9 1-15,-1-15 0 16,-3-12-18-16,2-10-11 15,-2-8-4-15,0-2 3 0,0-28-12 16,0-18 9-16,0-16 14 16,0-29 19-16,0-29 0 15,0 8 1-15,0 9 18 16,0 17 28-16,6 28-7 16,3-2 10-1,0-1 1-15,0 18-11 0,2 8-8 16,1 10-20-16,3 6-12 15,3 7 0-15,4 6 0 16,2 8 0-16,3 0-11 0,2 25-16 16,-6 12 5-16,-8 17-1 15,-13 9 8 1,-2 5 2-16,-27 0 11 0,-17-2 2 16,-10-3-1-16,-2-5 0 15,6-8-11-15,10-6-103 16,17-12-113-16,23-10-298 15,25-10-381-15,13-10-567 0</inkml:trace>
  <inkml:trace contextRef="#ctx0" brushRef="#br0" timeOffset="147732.57">24783 9912 1687 0,'0'0'535'16,"0"0"-224"-16,0 0 41 15,0 0-150 1,0 0-90-16,0 0-20 0,0 0 32 16,13 58-46-16,-13-14-30 15,0 2-38-15,0-2-9 16,0-8 5-16,0-8-6 16,13-7 0-16,5-16-11 0,4-5 11 15,3-4 3 1,2-22 6-16,-1-7-8 0,-4-8 20 15,-1 1 12-15,-8 6 21 16,-5 6 24-16,-2 12-7 16,-6 14-20-16,2 2-18 15,-2 14-33-15,2 20 8 16,0 6-2-16,7 6-5 16,5-1-2-1,7-9-4-15,10-10-34 0,8-19-15 0,3-7 15 16,4-18 28-1,1-24 5-15,-5-16 6 0,-6-10 2 16,-7-10 25-16,-6-11 13 16,-7-2 7-16,-8-2-1 15,-3 9 14 1,-3 18-16-16,-2 21 4 0,0 22-27 16,0 21-21-16,0 4 0 15,0 36 0 1,0 20 0-16,0 16 0 0,0 10 0 15,6 6 0-15,8-1 0 0,-1-5 0 16,-1-4 0 0,-4-9 0-16,-3-13 0 0,-5-12 0 15,0-14 0-15,0-14 0 16,-13-14 0-16,-3-4-48 16,1-20-44-16,-4-18-146 15,4-11-103-15,4-2-144 16,2 4 144-16,5 7 77 15,-1 8 162 1,5 10 102-16,0 4 195 0,0 4 174 16,0 0-16-16,20-2-66 0,11 0-93 15,14-4-94 1,13 0-52-16,7-1-48 16,18 2-36-16,-13 1-292 15,-17 7-825-15</inkml:trace>
  <inkml:trace contextRef="#ctx0" brushRef="#br0" timeOffset="148165.69">26498 9769 664 0,'0'0'1881'16,"0"0"-1234"-16,0 0-279 16,0 0-120-16,0 0-127 15,127-70-67-15,-80 70-33 16,-8 0-7-16,-5 22-14 16,-14 8-1-16,-13 11-8 15,-7 4-16-15,-13 5 8 0,-27 3-16 16,-12-3 13-16,-6-2 19 0,-2-8 2 15,9-6-1-15,13-10 27 16,15-7 2-16,19-12 1 31,4-5-3-31,25 0-2 0,22-5 20 0,10-13-45 16,11 0 0-16,1-3 0 16,-7 5 0-16,-11 2 0 15,-15 6 0-15,-14 4 0 16,-15 4-51-16,-7 0-126 15,-4 0-200-15,-15 6-416 16,1-2-526-16</inkml:trace>
  <inkml:trace contextRef="#ctx0" brushRef="#br0" timeOffset="148558.87">26812 9493 1543 0,'0'0'696'15,"0"0"-210"-15,0 0-101 16,-147-76-84-16,98 76-101 16,-7 0-70-16,1 22 1 15,-5 14-43-15,0 14-28 16,2 10-15-16,4 12-14 16,4 8-31-1,11 8 0-15,12 3 0 0,16 3 0 0,11-4 0 16,9-5 0-16,33-9 0 15,17-10 0-15,12-18 0 16,10-14 0-16,9-18 0 16,8-16 0-16,0 0 0 15,0-32 0 1,-7-14 0-16,-8-14 0 0,-14-12 0 16,-13-8 0-16,-14-7 0 15,-13-5 0-15,-18-18 0 0,-11 13 0 16,-2-1 0-1,-36 10 0-15,-16 24 0 0,-17 9 0 16,-12 29 0-16,-6 26 0 31,-17 49-59-31,23 15-515 0,23 4-873 0</inkml:trace>
  <inkml:trace contextRef="#ctx0" brushRef="#br0" timeOffset="149131.04">27748 9775 2248 0,'0'0'960'15,"0"0"-659"-15,0 0 12 16,0 0-142-16,0 0-115 15,0 0-43-15,0 0-1 32,13 143-3-32,1-97-8 15,1-6 0-15,1-10-1 16,-3-8 0-16,1-10-18 16,1-10-12-16,3-2 26 0,-1-8 4 15,6-18 1 1,4-8 12-16,2-8 8 0,2-2 7 15,-2 4-28-15,-2 6 0 16,-8 10 0-16,0 12 0 16,-7 12 0-16,0 0 0 15,-3 26 0-15,0 11 0 16,-4 6 0-16,-1 3 0 16,-2-6 0-16,0-6 0 15,5-12 0-15,-1-14-3 16,4-8 3-16,3 0 3 15,5-26-3-15,4-10 0 0,2-4 0 16,3-2 0-16,0 4 0 16,-4 12 0-16,-6 9 0 15,-3 16 0-15,-3 1 0 16,-3 18 0-16,1 14 0 16,1 6 0-16,-2 2 0 15,3-2-12-15,-4-6-242 16,-2-8-365-16,-5-14-500 0</inkml:trace>
  <inkml:trace contextRef="#ctx0" brushRef="#br0" timeOffset="149266.81">27933 9342 715 0,'0'0'2067'0,"0"0"-1711"16,0 0-53-16,0 0-201 15,0 0-102-15,178 46-522 16,-100-16-1010-16</inkml:trace>
  <inkml:trace contextRef="#ctx0" brushRef="#br0" timeOffset="149565.14">29493 9446 2691 0,'0'0'585'0,"0"0"-244"16,0 0-74-16,0 0-178 16,0 0-59-16,0 0 0 15,-27 157-8-15,25-87 19 16,2 0-41-16,0-3 0 0,0-9 0 15,0-10-3-15,0-10-37 16,0-12-55 0,0-12-128-16,0-14-137 15,0 0-250-15,0-14-267 0</inkml:trace>
  <inkml:trace contextRef="#ctx0" brushRef="#br0" timeOffset="150031.6">29512 9254 1788 0,'0'0'547'0,"0"0"-51"15,0 0-40-15,-102-110-214 16,69 96-47-16,-3 10-61 16,-7 4-46-16,-3 22-32 15,-8 24-23-15,-2 16 28 16,-6 32-61-16,4 24 0 15,12 21 0-15,21 3 0 16,21-26 0-16,4-29 0 16,24-29 0-16,10-8 0 15,12 2 0-15,14-4 0 16,16-1 0-16,12-21 0 16,5-19 0-16,5-7 0 15,2-7 0-15,-2-22 0 0,-9-7 0 16,-8-6 0-16,-13-6 0 15,-12-4 0-15,-14-6 0 16,-15-6 0-16,-12-4 0 16,-9-11 0-16,-6-3 0 15,-14-8 0-15,-15-2 0 16,-13-2 0-16,-8 3 0 16,-12 11 0-1,-11 14 0-15,-12 14 0 16,-7 16 0-16,-1 15 0 15,8 15 0-15,16 6-144 16,27 4-706-16,30 9-911 0</inkml:trace>
  <inkml:trace contextRef="#ctx0" brushRef="#br0" timeOffset="150156.72">30553 9368 2590 0,'0'0'682'0,"0"0"-649"16,0 0-33-1,0 0-627-15</inkml:trace>
  <inkml:trace contextRef="#ctx0" brushRef="#br0" timeOffset="151525.1">21496 10629 1337 0,'0'0'945'0,"0"0"-426"0,0 0-266 16,0 0-24-16,0 0-106 15,0 0-15-15,0 0 1 16,-11 145-38-16,15-93-23 0,1 0-27 16,1-4-21-1,-1-6-1-15,4-9-110 0,8-13-207 16,0-11-366-16,0-9-215 0</inkml:trace>
  <inkml:trace contextRef="#ctx0" brushRef="#br0" timeOffset="151729.1">21797 10628 2286 0,'0'0'788'0,"0"0"-472"0,0 0-53 0,0 0-101 16,0 0-78-16,0 0 0 15,0 0-9-15,-33 130-37 16,25-80-38-16,6 2 0 16,2-2 0-16,0-6 0 15,0-5 0-15,0-9-99 16,7-20-376-16,9-8-419 16,0-2-747-16</inkml:trace>
  <inkml:trace contextRef="#ctx0" brushRef="#br0" timeOffset="151935.37">22046 10473 398 0,'0'0'2339'0,"0"0"-1636"0,0 0-468 16,0 0-61-16,0 0-64 16,0 0-22-1,0 0-39-15,152 114-49 0,-110-59 0 16,-7 5 0-16,-10 2 0 15,-16 2 0-15,-9 4 0 16,-22 0-9-16,-32 1-173 16,-62 17-306-1,12-18-284 1,-1-12-508-16</inkml:trace>
  <inkml:trace contextRef="#ctx0" brushRef="#br0" timeOffset="152192.28">20997 10561 2112 0,'0'0'673'0,"0"0"-389"16,0 0 14-16,0 0-164 15,0 0-38-15,-2 115 51 16,2-5-3-16,0 30-53 15,9-5-35-15,3-25 5 16,9-36-61-16,10-26 0 0,9 1 0 16,9-4-39-1,14-9-98-15,19-36-226 0,-13-9-460 16,-15-27-590-16</inkml:trace>
  <inkml:trace contextRef="#ctx0" brushRef="#br0" timeOffset="152522.96">21452 10403 1071 0,'0'0'878'0,"0"0"-518"0,0 0 16 15,0 0-79-15,0 0-144 16,0 0-62-16,0 0 7 15,-39 28-34-15,37-10-34 16,2-4-15-16,0-4-15 16,0-4-5-16,14-6-28 15,3 0 9-15,1-6 17 16,-5-10 7 0,-1-2 0-16,-8-2 21 0,-4 2 21 15,0 4 9-15,0 6-12 16,-4 6-30-16,-8 2-9 0,-1 14-115 15,2 8-219-15,4 0-572 0</inkml:trace>
  <inkml:trace contextRef="#ctx0" brushRef="#br0" timeOffset="152823.22">21761 10185 1847 0,'0'0'725'0,"0"0"-411"0,0 0-123 16,0 0-134-16,0 0-36 15,0 0-20 1,0 0 0-16,0 50 5 0,9-41-4 16,6-6 11-16,3-3-1 15,3 0 6-15,-2-4-4 16,-1-10-7-1,-2-4 99-15,-9 0 59 0,-5-3-18 16,-2 2-27-16,0 2-58 16,-4 7-37-16,-17 8-25 0,-16 10-130 15,0 18-250-15,2 5-740 0</inkml:trace>
  <inkml:trace contextRef="#ctx0" brushRef="#br0" timeOffset="175955.43">22568 12811 1669 0,'0'0'399'0,"0"0"-254"0,0 0 48 15,0 0-98-15,0 0-41 16,0 0 3-16,-12 0 44 15,12 0 38-15,0 0-12 16,0 0-18-16,0 0-21 16,0 0-11-16,0 0-5 15,0 0-22-15,0 0-20 16,0 0-9-16,0 0 2 16,0 0 11-1,5-4 14-15,13-16-15 0,6-10 9 0,3-8-10 16,2-6-7-16,-2-2 4 15,-3-4-2-15,-4 0-9 16,-4 0 0-16,-5 3-12 16,-7 5 4-16,-4 8 4 15,0 10 2-15,0 4 5 16,-8 8-9-16,-8 2-6 16,1 4 3-16,-4 6-9 15,0 0-1-15,-1 0 0 16,1 8 1-16,2 12-1 15,-1 6 2-15,5 6-1 16,1 4 5-16,3 4-5 0,3 4 0 16,2 5 0-16,2 1 2 15,2 2 8-15,0 2-9 16,0 0-1-16,0 0 0 16,0 2-1-16,2-1 0 15,8 1 0-15,3-4 1 16,8-4 3-16,1-4-1 15,7-8-2 1,3-6 0-16,1-10 0 0,5-9 0 16,-1-11 0-16,2 0-11 15,-4-8-1-15,-1-19-31 0,-7-19-58 16,-10 4-167-16,-10 4-575 16</inkml:trace>
  <inkml:trace contextRef="#ctx0" brushRef="#br0" timeOffset="176726.78">23646 12876 1872 0,'0'0'789'0,"0"0"-474"15,0 0 46-15,0 0-99 16,0 0-136-16,0 0-90 16,0 0-22-16,107-33 1 15,-51 23-15-15,-1 5-54 16,-1 2-224-16,-18 3-456 16,-21 0-496-16</inkml:trace>
  <inkml:trace contextRef="#ctx0" brushRef="#br0" timeOffset="176852.34">23661 13148 1943 0,'0'0'918'15,"0"0"-654"-15,0 0-56 16,139-72-83-16,-19 32-125 16,27-6-53-16,-22 8-506 15,-27 9-911-15</inkml:trace>
  <inkml:trace contextRef="#ctx0" brushRef="#br0" timeOffset="177355.63">25252 12525 436 0,'0'0'2457'0,"0"0"-1980"16,0 0-207-16,0 0-6 31,0 0-125-31,0 0-86 0,0 0-53 0,-6 18 0 16,21 40 0-16,-1 14 0 15,-3 2 0-15,-5-2 0 16,-4-9 0-16,-2-13 0 16,0-14 0-16,0-16-3 15,0-14 3-15,0-6 3 16,0-14-3-16,0-22 0 16,0-17 0-16,12-9 0 15,10-8 0-15,5 2 0 16,2 10 0-16,2 16 0 0,-2 20 0 15,0 15 0-15,0 7 0 16,0 29 0-16,2 15 0 16,-4 12 0-16,-2 4 0 15,-4 3 0-15,-2-4 0 16,-9-2 0-16,0-9 0 16,-8-6 0-16,0-10-119 15,3-14-383-15,-3-12-390 16,6-6-848-16</inkml:trace>
  <inkml:trace contextRef="#ctx0" brushRef="#br0" timeOffset="177591.79">26391 12354 1979 0,'0'0'911'0,"0"0"-431"31,0 0-105-31,0 0-171 0,0 0-113 0,-118 90-35 32,95-13-56-32,4 9 0 0,5 6 0 0,5 0 0 0,9-4 0 15,0-9 0-15,19-11 0 32,14-14 0-32,34-18-135 15,-7-16-396-15,-4-16-493 0</inkml:trace>
  <inkml:trace contextRef="#ctx0" brushRef="#br0" timeOffset="178199.75">26603 12575 1982 0,'0'0'1086'0,"0"0"-613"0,0 0-141 16,0 0-109-16,0 0-223 15,0 0 0-15,0 0 0 16,118 40 0-16,-80 12 0 16,-9 4 0-16,-14 0 0 15,-11-3 0-15,-4-7 0 16,-2-8 0-16,-13-8 0 16,-1-10 0-16,5-10 0 15,7-10 0-15,4-2 0 16,0-28 0-16,4-14 0 15,19-13 0-15,6-7 0 16,4 2 0-16,-2 4 0 16,0 12 0-16,-2 14 0 0,-7 13 0 15,-2 14 0-15,1 5 0 16,-4 14 0-16,-1 20 0 16,-3 12 0-16,-3 6 0 15,-6 0 0-15,-4-2 0 0,0-9 0 16,0-11 0-16,0-10 0 15,0-15 0-15,0-5 0 16,4-14 0-16,13-22 0 16,8-14 0-16,6-10 0 15,3 0 0-15,-3 6 0 0,-2 14 0 16,-4 14 0-16,-5 18 0 16,-3 8 0-1,-1 12 0-15,-1 24 0 0,-1 10 0 16,-3 6 0-16,-2 2 0 15,-2-4 0-15,-2-3 0 16,-1-10 0-16,-2-6 0 16,0-12-8-16,9-12-286 15,1-7-506-15,1 0-685 0</inkml:trace>
  <inkml:trace contextRef="#ctx0" brushRef="#br0" timeOffset="178355">27706 12677 2464 0,'0'0'759'16,"0"0"-380"-1,0 0-157-15,0 0-142 0,127-12-62 16,-61 10-18-16,5-4-63 16,12-4-190-16,-20 0-261 15,-17-2-526-15</inkml:trace>
  <inkml:trace contextRef="#ctx0" brushRef="#br0" timeOffset="178557.72">28309 12404 2011 0,'0'0'896'15,"0"0"-285"-15,0 0-299 16,0 0-121-16,0 0-116 16,0 0-75-16,0 0 0 15,-29 125 0-15,27-57 0 16,2 4 0-16,-2-2 0 15,0-4 0-15,-1-7 0 16,-1-9-41-16,-4-10-292 16,-4-14-503-16,3-16-534 0</inkml:trace>
  <inkml:trace contextRef="#ctx0" brushRef="#br0" timeOffset="178793.48">28471 12264 2784 0,'0'0'736'0,"0"0"-422"15,0 0-122-15,0 0-122 16,148 100-70-16,-88-36 0 16,-4 15 0-16,-9 5 0 15,-14 4 0-15,-15-2 0 16,-18-5 0-16,0-9 0 15,-34-12 0-15,-12-10 0 0,-12-10 0 16,-4-12 0 0,-8-20-183-1,15-8-466-15,22 0-615 0</inkml:trace>
  <inkml:trace contextRef="#ctx0" brushRef="#br0" timeOffset="179020.03">29252 12376 1711 0,'0'0'1294'0,"0"0"-733"16,0 0-236-1,0 0-120-15,0 0-205 0,0 0 0 16,0 157 0-16,0-85 0 16,0 0 0-16,0-2 0 15,0-8 0 1,0-10 0-1,0-9 0-15,0-13-56 0,-20-10-268 16,0-10-288-16,0-10-347 0</inkml:trace>
  <inkml:trace contextRef="#ctx0" brushRef="#br0" timeOffset="179192.52">28826 12707 1891 0,'0'0'791'15,"0"0"-216"-15,0 0-205 0,0 0-178 16,0 0-77-16,181-40-76 16,-92 32-30-16,9 0-9 15,2-2-76-15,14-14-193 16,-27 0-361-16,-23-3-515 0</inkml:trace>
  <inkml:trace contextRef="#ctx0" brushRef="#br0" timeOffset="179428.42">29771 12089 2481 0,'0'0'727'15,"0"0"-182"-15,0 0-202 0,0 0-343 16,0 0 0-16,0 0 0 16,0 0 0-16,7 12 0 15,4 51 0-15,0 15 0 16,-2 10 0-16,-3 6 0 15,-3 1 0-15,-3-3 0 16,0-6 0-16,-29 24 0 16,-7-23-269-16,-4-17-988 0</inkml:trace>
  <inkml:trace contextRef="#ctx0" brushRef="#br0" timeOffset="180019.5">25315 13646 1340 0,'0'0'701'0,"0"0"-370"16,0 0 254-16,0 0-114 15,0 0-231-15,0 0-72 0,0 0-63 16,162-31 3-16,70 30-61 16,72-4-47-16,49-8 0 15,38-8 0-15,3-8 0 16,14-8 0-16,-3 3 0 15,-31 0 0-15,-46 2 0 16,-61 4 0-16,-75 4 0 16,-69 6 0-16,-59 6 0 15,-30 4 0-15,-12 0 0 16,-7 4 0-16,-4 2 0 0,-6 2 0 31,-3 0 0-31,7 4 0 0,6 14 0 16,12 2 0-1,6 0 0-15,12 0-180 0,-7-6-670 16,-9-6-1198-16</inkml:trace>
  <inkml:trace contextRef="#ctx0" brushRef="#br0" timeOffset="180885.94">26935 14097 753 0,'0'0'1433'0,"0"0"-1054"16,0 0 162-16,0 0-185 0,19-125-101 16,8 101-109-16,7 4-32 15,5 8 5-15,2 10-119 16,-1 2 0-16,-4 14 0 16,-5 22 0-16,-7 12 0 15,-7 13 0-15,-13 7 0 16,-4 0 0-1,0 2 0-15,-10-12 0 0,-7-8 0 16,1-14 0-16,5-14 0 16,2-13 0-16,7-9 0 15,2-14 0-15,0-22 0 16,18-13 0-16,8-9 0 16,8-8 0-16,3 4 0 0,2 8 0 15,-3 12 0-15,-5 16 0 16,-4 13 0-16,-4 13 0 15,0 0 0-15,-5 28 0 16,-3 11 0-16,-3 3 0 16,-6 4 0-16,-3-2 0 15,-1-2 0-15,0-14 0 16,0-8 0 0,2-11 0-16,8-9 0 0,5-5 0 15,12-23 0-15,9-12 0 16,12-8 0-16,3 0 0 0,5 4 0 15,-5 5 0 1,-1 16 0-16,-10 14 0 0,-6 9 0 16,-10 9 0-1,-6 23 0-15,-7 10 0 0,-3 4 0 16,-6 2 0-16,1 2 0 16,-1-10 0-16,2-10 0 15,4-7 0-15,17-18-93 16,-3-5-406-16,5 0-409 0</inkml:trace>
  <inkml:trace contextRef="#ctx0" brushRef="#br0" timeOffset="181026.68">28909 14195 2791 0,'0'0'664'0,"0"0"-296"16,0 0-176-1,0 0-192-15,0 0-678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29T04:17:45.4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1007 7470 1886 0,'0'0'587'16,"0"0"-331"-16,0 0 207 0,0 0-222 16,48-107-71-16,-48 75-43 15,0 4-32-15,-8 0-13 16,-19 6-19-16,-13 6-28 15,-12 12-2-15,-10 4-32 16,-7 10 10-16,3 20-10 16,5 6-1-16,18 4 7 15,18 2-7-15,13 0-9 0,12 0 8 16,6-2-3-16,28-2 4 16,13 1 1-16,7-5-1 15,4 2 0-15,-3 0-14 16,-6 2-4-16,-14 2 6 15,-14 4-10-15,-19 0 14 16,-4 0 8-16,-31 1 0 16,-17-3 7-16,-2-8-7 15,2-10 0-15,5-8 0 16,9-12 2-16,12-4 8 16,9-8-2-16,15-22-7 15,0-15-1-15,20-6-9 16,20-7-2-16,13 1-4 0,8 3-19 15,5 8 5-15,-3 8 1 16,-7 12-11-16,-10 8 25 16,-11 9-7-16,-8 8 3 15,-9 1 11-15,-2 4-7 16,-3 16 8-16,0 6 5 16,0 6-4-16,1 2 4 15,1 4-24-15,4-2-12 16,1-2 11-16,4-5-22 15,3-10 23-15,-3-9 8 16,3-6 12-16,-6-4 5 16,-6-4 0-16,-5-18 0 0,-2-7 20 15,-8-6 7-15,0-1 8 16,0-4-19-16,-18-2 19 16,-9 0-11-16,0 0-14 15,1 2 17-15,4-3 15 16,10 3-13-16,12 2-2 15,0-2-6-15,20 0-9 16,13 2 3-16,7 6-15 16,-1 6 6-16,-1 8 8 15,-3 10 1-15,-2 8 12 0,-1 2-6 16,-3 26 9-16,0 14-5 16,-3 10-24-16,1 13 1 15,-4 8 7 1,1 6-9-16,-4 1 9 0,3 0-9 15,-6-2 11-15,1-6-5 16,-3-7-6-16,-1-13-1 16,-5-14-5-16,-3-12-17 15,-1-10-20-15,-5-10-50 16,0-6-56-16,0-24-142 16,-3-12-583-16,-7-4-857 0</inkml:trace>
  <inkml:trace contextRef="#ctx0" brushRef="#br0" timeOffset="410.09">1706 7062 2160 0,'0'0'709'16,"0"0"-233"-16,0 0-151 0,0 0-125 15,0 0-125-15,0 0-50 16,0 0-17-16,43-56 1 16,-28 76-8-16,-3 13 0 15,-4 4 10-15,-1 2-10 16,-5-6-1-16,0-4-3 15,-2-13-13-15,2-11 15 0,2-5 0 16,4-9 1-16,3-25 9 16,5-14-9-16,1-5 9 15,3 3 8-15,-4 12-11 16,-3 16 3-16,-2 22-9 16,-2 4 0-16,3 38 0 31,-2 22 0-31,-1 16-38 0,-1 47-152 0,-4-19-342 15,-4-12-419-15</inkml:trace>
  <inkml:trace contextRef="#ctx0" brushRef="#br0" timeOffset="701.08">461 8520 2876 0,'0'0'551'0,"0"0"-426"16,0 0 149-16,0 0-115 15,129 14-90-15,22-14-27 0,65-18-42 16,25-18 0 15,-6-6 0-31,-38 0 0 0,-67 11 0 0,-41 8-35 16,-40 6-16-16,-25 7 23 15,-6 1 17-15,-9-1-2 16,-5 2 12-16,-4 2-74 16,0-2-201-16,0 1-453 15,8-3-859-15</inkml:trace>
  <inkml:trace contextRef="#ctx0" brushRef="#br0" timeOffset="1376.66">5869 7881 2065 0,'0'0'348'16,"0"0"-22"-16,0 0 159 16,21-123-280-16,13 87-76 15,4 6-39-15,2 8 7 16,0 10-19-16,-3 12-30 16,-2 8-12-16,-7 32 6 15,-6 16-21-15,-6 16-3 0,-9 8-10 16,-7 3-8-16,0-5 0 15,0-8-1-15,-7-14-5 16,-2-14-2 0,2-15 8-16,7-15 0 0,0-12 0 15,0-15 0-15,19-29 12 16,12-20-12-16,6-16 7 16,5-6 11-16,4 3-12 15,-2 11 8-15,-1 20-4 16,-6 18-9-16,-3 20 17 15,-5 14-18-15,0 8 0 16,-5 30 15-16,0 12-9 16,-1 8 2-16,-3 0-8 0,-5 0 0 15,-1-5 0-15,-5-7 0 16,-3-10-24-16,-2-10-30 16,2-10-116-16,5-16-178 15,-1-6-382 1,6-16-311-16</inkml:trace>
  <inkml:trace contextRef="#ctx0" brushRef="#br0" timeOffset="1612.82">7165 7927 2198 0,'0'0'875'0,"0"0"-625"15,0 0-85-15,0 0-63 16,144-39-102-16,-92 28-44 16,-8 1-216-16,-19 10-296 15,-13 0-253-15,-12 1-641 0</inkml:trace>
  <inkml:trace contextRef="#ctx0" brushRef="#br0" timeOffset="1707.25">7151 8189 1431 0,'0'0'797'15,"0"0"-421"-15,0 0 93 16,0 0-219 0,0 0-99-16,145-6-94 0,-28-42-57 15,-20 6-178-15,-7 0-757 0</inkml:trace>
  <inkml:trace contextRef="#ctx0" brushRef="#br0" timeOffset="2039.1">8179 7561 1527 0,'0'0'1322'15,"0"0"-999"1,0 0 5-16,7-112-21 0,12 88-152 31,10 6-92-31,2 8-44 16,0 10-10-16,3 0-9 0,-7 10 2 15,-5 18-4-15,-6 11 3 16,-11 7-1-16,-5 8 11 16,0 5-10-16,-23 2 5 15,-4 3-1-15,-2-2-5 16,0-1-30-16,2-3-74 15,8 6-251-15,5-14-411 16,7-10-354-16</inkml:trace>
  <inkml:trace contextRef="#ctx0" brushRef="#br0" timeOffset="2307.3">8261 8351 793 0,'0'0'1374'0,"0"0"-800"15,0 0-210-15,0 0-45 16,0 0-172-16,0 0-97 15,0 0-22-15,-29 105-14 16,60-101-13-16,8-4 5 16,1 0-6-16,-3-6-14 15,-6-12 5-15,-8-4 9 16,-10-2 2-16,-11-2 23 16,-2 2 55-16,-11 2 19 15,-18 7-23-15,-8 9-14 16,-4 6-37-16,-1 0-18 0,8 39-7 15,12-3-122-15,15-4-651 16</inkml:trace>
  <inkml:trace contextRef="#ctx0" brushRef="#br0" timeOffset="2576.17">10064 8365 2414 0,'0'0'837'16,"0"0"-540"-16,0 0 12 15,0 0-70-15,-43 107-239 0,32-77 0 16,3 2 0 0,-6-4 0-16,-6-2-56 0,4-8-457 15,3-10-956-15</inkml:trace>
  <inkml:trace contextRef="#ctx0" brushRef="#br0" timeOffset="3040.35">11149 8025 165 0,'0'0'2219'0,"0"0"-1588"16,0 0-361-16,37-107 32 15,-18 66-143-15,-2-12-108 16,3-11-27-16,3-10-9 16,-4-10-4-16,4-7 14 15,-3-3-7-15,3 0 27 16,-6 4 21-16,-1 2-43 16,-5 9-1-16,-7 13 28 15,-4 16-50-15,0 16 0 16,-8 16 0-16,-13 14 0 0,-6 4 0 15,-2 28 0-15,-2 22 0 16,2 14 0-16,3 14 0 16,4 11 0-16,6 3 0 15,5 4 0-15,9 1 0 16,2 1 0-16,0-4 0 16,10-4 0-16,15-8 0 15,8-12 0-15,7-13 0 16,10-17 0-16,6-18 0 15,4-20 0-15,4-4-86 16,16-67-170-16,-15 5-328 16,-14-2-544-16</inkml:trace>
  <inkml:trace contextRef="#ctx0" brushRef="#br0" timeOffset="3244.14">11882 7588 2198 0,'0'0'839'16,"0"0"-485"-16,0 0 0 16,0 0-174-16,0 0-111 15,0 0-43-15,167-38-26 0,-107 23-71 16,9 1-241-16,-18 4-540 16,-15 6-645-16</inkml:trace>
  <inkml:trace contextRef="#ctx0" brushRef="#br0" timeOffset="3370.19">11951 7762 1837 0,'0'0'834'0,"0"0"-511"16,0 0-4-16,0 0-89 16,118-14-134-16,-51-4-96 0,33-12-181 15,-18 2-465 1,-13 6-887-16</inkml:trace>
  <inkml:trace contextRef="#ctx0" brushRef="#br0" timeOffset="3733.39">12865 7088 662 0,'0'0'1423'0,"0"0"-849"16,0 0-248-16,0 0 0 16,29-120-83-16,-2 106-138 15,1 6-60 1,1 6-21-16,2 2-5 0,-4 0-19 16,-3 20 1-16,-3 8 11 15,-6 8-6-15,-6 6 12 0,-6 6-3 16,-3 2-2-1,0 0 4-15,-10-3-17 0,-5-1 0 16,-1-4 11-16,1 0-2 16,3-2-8-16,5-1 9 15,5-3-10-15,2-3-128 16,2 12-175-16,15-9-444 16,0-6-450-16</inkml:trace>
  <inkml:trace contextRef="#ctx0" brushRef="#br0" timeOffset="4001.37">12963 7965 1633 0,'0'0'681'0,"0"0"-326"15,0 0-29-15,0 0-130 16,0 0-126-16,0 0-44 0,-19 102-20 16,50-98-6-16,3-2-39 15,-1-2-23 1,-1 0 29-16,-8-16 27 0,-6-6 6 15,-5-2 41-15,-5-6 46 16,-6-2 41-16,-2 1 15 16,-2 3-8-16,-19 8-15 15,-10 10-30-15,-2 8-50 16,-3 2-24-16,7 10-16 16,20 18-64-16,9-3-299 15,0-6-871-15</inkml:trace>
  <inkml:trace contextRef="#ctx0" brushRef="#br0" timeOffset="4143.37">13756 7840 2194 0,'0'0'832'0,"0"0"-685"15,0 0-147 1,0 0-453-16</inkml:trace>
  <inkml:trace contextRef="#ctx0" brushRef="#br0" timeOffset="10780.74">2796 9789 1558 0,'0'0'952'0,"0"0"-773"15,0 0 28-15,0 0 25 16,0 0-92-16,109-104-76 0,-80 102-16 16,-3 2 12-16,1 14 22 15,-4 20-1-15,-4 14-24 16,-3 15-3-16,-3 5-25 16,-5 4-14-16,-6 0-2 15,0-8-12-15,-2-7 8 16,0-14-9-1,0-12 0-15,0-11 6 0,0-10-5 16,2-10 9-16,0 0 16 16,5-14-2-16,1-20 25 15,9-21-31-15,2-13-17 16,6-8 10-16,2 2-10 0,-3 10 0 16,-1 17 8-1,-8 18-8 1,-3 18-2-16,-6 11 0 0,-2 11 1 0,3 25 15 15,2 16 17-15,2 10-14 16,0 6-4-16,0-2-13 16,1-8-1-1,1-11 0-15,1-18-6 0,-2-12 6 16,2-17 0-16,4 0 6 31,4-36 9-31,3-19-3 0,4-11 12 0,0-6-9 16,-5 6-14-16,-4 12 11 15,-2 18-12-15,-7 18 0 16,-2 14 0-16,3 4 0 16,3 15 0-16,5 22 0 15,3 9 0-15,0 8 0 16,-2 2 0-16,-3 2 0 16,-5-3 0-16,-2-7-21 15,-2-6-95-15,4-16-218 16,0-12-516-16,-1-14-622 0</inkml:trace>
  <inkml:trace contextRef="#ctx0" brushRef="#br0" timeOffset="10938.74">4053 9914 2578 0,'0'0'736'0,"0"0"-465"16,0 0-64-1,0 0-127-15,0 0-56 0,142-78-24 16,-86 57-39-16,6 6-224 0,-15 4-499 16,-19 7-382-16</inkml:trace>
  <inkml:trace contextRef="#ctx0" brushRef="#br0" timeOffset="11080.35">4190 10068 2213 0,'0'0'607'0,"0"0"-293"15,0 0 25-15,0 0-206 16,0 0-49 0,136 0-55-16,-29-28-29 15,-11 2-264-15,-11-2-791 0</inkml:trace>
  <inkml:trace contextRef="#ctx0" brushRef="#br0" timeOffset="11569.73">4988 9733 1803 0,'0'0'789'0,"0"0"-333"16,0 0-146-16,0 0-98 0,0 0-89 16,0 0-60-16,50-114 1 31,-25 102-25-31,2 2-25 0,2 6-6 0,0 4-7 15,3 0-2-15,-3 10 1 32,-5 16 0-32,-3 8-6 15,-11 8-18-15,-10 4-15 16,0 6 8-16,-20 5 7 16,-18-1 15-16,-8 0 9 15,-5-4 14-15,3-4 20 16,9-8 14-16,7-10 3 0,14-12-1 15,9-7-16-15,9-7-10 16,0-4 8-16,14 0-10 16,22 0-7-16,14-3-1 15,13-7-4-15,11-3-10 16,1-1 0-16,-1 1 0 16,-11 3 0-16,-15 4 0 15,-12 4 0-15,-16 2 0 16,-9 0 0-16,-8 0 0 15,-3 0 0-15,0 0 0 16,0 0-14-16,0 0-49 0,0 0-142 16,4 0-321-16,-4 0-592 15</inkml:trace>
  <inkml:trace contextRef="#ctx0" brushRef="#br0" timeOffset="14480.19">7228 9996 1689 0,'0'0'704'0,"0"0"-587"16,0 0-33-16,0 0 42 15,0 0-62-15,0 0-32 0,0 0-20 16,-27 40 34 0,18-36 60-16,-3-2 21 0,2-2-14 15,-4 0-13-15,3 0 9 16,2 0-31-16,5 0 11 16,1-4 1-16,3 0-44 15,0-2-7-15,0-2-12 16,9 0-26-16,4 0 5 15,8 2-6-15,-1 0-5 16,2 6 4-16,-2 0-8 16,1 0 0-16,-2 12-5 15,-3 8 1-15,-1 8 13 16,-5 8 7-16,-6 7 1 0,-4 4 7 16,0 4-8-16,-16 1 4 15,-11-4-1-15,-4-4 2 16,-2-6 14-16,-3-8-7 15,3-6-11-15,2-6 11 16,6-4-13-16,4-6-6 16,9-3-21-16,12-5-97 15,0 0-250-15,0-11-767 0</inkml:trace>
  <inkml:trace contextRef="#ctx0" brushRef="#br0" timeOffset="14977.1">8208 10108 1358 0,'0'0'1122'0,"0"0"-814"0,0 0-29 16,0 0-11-1,0 0-122-15,0 0-49 0,0 0-28 16,34-32-9-16,-13 4-27 16,4-4-9-16,2-8 8 15,0-4-23-15,-3-2 0 16,-4 0 16-16,-4 2 13 15,-8 8 7-15,-3 3 3 16,-5 11-5 0,0 8-1-16,0 6-1 15,0 6-41-15,0 2 0 0,-5 0 0 0,-3 8 0 32,-4 18 0-32,1 10 0 15,0 9 0-15,7 5 0 16,4 2 0-16,0-2 0 15,15-4 0-15,16-8 0 16,9-6 0-16,7-12 0 16,5-12-71-16,-6-8-158 15,-1-28-154-15,-11-10-402 0,-19-4-662 16</inkml:trace>
  <inkml:trace contextRef="#ctx0" brushRef="#br0" timeOffset="15314.82">8468 9172 1603 0,'0'0'690'0,"0"0"-423"16,0 0 120-16,0 0-124 0,0 0-150 15,0 0-85-15,0 0-19 16,-49 14 27-16,43 10 3 15,1 0-20-15,5-2-7 16,0-4-1-16,0-6-11 16,5-8-12-16,11-4 12 15,5 0 1-15,4-8 20 16,-3-14 12-16,-3-6 13 16,-9-6 44-16,-10-2 0 15,0 4 17-15,-6 2-8 16,-14 9-41-16,-5 13-43 0,5 8-15 15,0 8-130-15,16 49-318 16,4-5-336 0,0-2-664-16</inkml:trace>
  <inkml:trace contextRef="#ctx0" brushRef="#br0" timeOffset="15499.78">9112 9571 1547 0,'0'0'1474'0,"0"0"-1022"15,0 0-212-15,0 0-69 16,0 0-98-16,0 0-73 16,165-28-3-16,-87 20-120 15,22 8-189 1,-19 0-351-16,-23 0-280 0</inkml:trace>
  <inkml:trace contextRef="#ctx0" brushRef="#br0" timeOffset="15673.34">9244 9796 1341 0,'0'0'817'0,"0"0"-357"16,0 0 2 0,0 0-209-16,0 0-67 0,0 0-75 15,0 0-45-15,187 15-66 16,-96-34-70-16,25-12-257 15,-24 5-633-15,-21 4-1005 0</inkml:trace>
  <inkml:trace contextRef="#ctx0" brushRef="#br0" timeOffset="15909.69">10057 9284 1313 0,'0'0'803'16,"0"0"-244"-16,0 0 53 15,0 0-244-15,0 0-123 16,0 0-136 0,0 0-55-16,-20-44-21 0,16 92-33 15,-3 12 0-15,2 14 0 16,3 7 0-16,2-1 0 16,0-2 0-16,0-6 0 0,0-8 0 15,4-7 0 1,6-13-24-16,9-12-158 15,-3-14-353-15,1-14-448 0</inkml:trace>
  <inkml:trace contextRef="#ctx0" brushRef="#br0" timeOffset="16271.41">10542 9346 1976 0,'0'0'829'0,"0"0"-344"0,0 0-174 15,0 0-164 1,0 0-61-16,0 0-7 0,-17 143-28 16,19-73-13-16,9 0-29 15,3-2 0-15,5-5-9 16,6-13-5 0,6-13 4-16,7-10-7 0,5-14 8 15,3-13 0-15,-1 0 1 31,-3-15 4-31,-6-15 7 0,-9-11-6 0,-7-7 33 16,-9-10-12-16,-9-8-27 16,-2-4 0-16,-11 4 0 31,-20 5 0-31,-10 15 0 0,-5 18 0 16,-6 18 0-16,2 10-20 15,0 30-217-15,13 6-594 16,14-1-1712-16</inkml:trace>
  <inkml:trace contextRef="#ctx0" brushRef="#br0" timeOffset="16413.29">11510 9729 2485 0,'0'0'0'15,"0"0"-934"-15</inkml:trace>
  <inkml:trace contextRef="#ctx0" brushRef="#br0" timeOffset="32415.87">2109 12364 1768 0,'0'0'703'0,"0"0"-446"0,0 0 112 16,0 0-114-16,0 0-113 16,0 0-58-16,-4-100 2 15,18 80 8-15,1 0 10 16,3 0-16-16,-1 2-14 16,1 0-28-16,3 4-20 31,0 1-26-31,4 5 0 0,2 8 0 15,4 0 0 1,2 18 0-16,1 21 0 0,1 11 0 16,-4 14 0-1,-4 8 0-15,-6 2 0 0,-8-2 0 16,-6-7 0-16,-5-11 0 16,-2-14 0-16,0-16 0 15,0-12 0-15,0-10 0 16,0-2 0-16,0-18 0 15,7-20 0-15,1-18 0 16,6-10 0-16,4-7 0 16,4 8 0-16,1 12 0 0,-2 15 0 15,0 16 0-15,-3 14 0 16,1 8 0-16,4 2 0 16,2 26 0-16,1 14 0 15,0 14 0-15,1 6 0 16,-6 7 0-16,-3-1 0 15,-5-6 0-15,3 0-113 16,-5-17-400-16,-1-18-463 0</inkml:trace>
  <inkml:trace contextRef="#ctx0" brushRef="#br0" timeOffset="32610.25">3284 12436 2680 0,'0'0'690'0,"0"0"-416"16,0 0-125-16,0 0-97 15,115-14-52-15,-45 6-28 16,21 2-206-16,-20 1-395 16,-17 2-450-16</inkml:trace>
  <inkml:trace contextRef="#ctx0" brushRef="#br0" timeOffset="32736.98">3393 12683 2483 0,'0'0'621'16,"0"0"-151"-1,0 0-242-15,0 0-109 0,0 0-86 16,220-30-33-16,-97-2-150 16,-7-2-619-16</inkml:trace>
  <inkml:trace contextRef="#ctx0" brushRef="#br0" timeOffset="33572.08">4219 12316 2695 0,'0'0'607'0,"0"0"-291"15,0 0-32-15,52-118-143 16,-21 88-88 0,-2 3-53-16,0 12 0 0,-5 7 0 15,-1 8 0-15,-1 0 0 0,-3 23 0 16,4 16 0-16,-5 15 0 16,-5 12 0-16,-6 2 0 15,-2 0 0-15,-5-7-12 16,0-17-18-1,0-14-5-15,0-16 1 0,0-14 34 16,0 0 18-16,0-24 39 16,4-16-21-16,7-13-36 0,7-9 0 15,6 0 0 1,3 4 0 0,2 10 0-16,2 12 0 0,2 16 0 0,-1 14 0 31,-1 6 0-31,0 10 0 15,-4 22 0-15,-2 10 0 16,-5 6 0-16,-7 2 0 16,-4 0-30-16,-4-5-23 15,-5-12-31-15,0-8 0 16,0-11 18-16,0-10 39 16,0-4 27-16,0-7 26 15,4-21 7-15,9-13-24 16,10-16-2-16,8-5-7 15,4-2 0-15,7 10-6 16,-1 11 4-16,-1 17 2 0,-5 19-18 16,-3 7 18-16,-6 20 36 15,-3 20 24-15,-6 14 0 16,-3 8-30-16,-3 6-6 16,1-4-22-16,-4-4-1 15,5-11-1-15,8-13-14 16,3-16-22-16,10-14-55 15,6-6-22-15,7-26 40 16,-1-19-31-16,-1-10 28 16,-5-10 64-16,-9 3 12 15,-10 6 50-15,-8 12 89 0,-7 16 8 16,-4 14 3-16,-2 12-35 16,0 2-115-16,0 24 0 15,-4 16 0-15,-3 10 0 16,7 8 0-16,0-4 0 15,5-4 0-15,19-11-15 16,8-17-87-16,21-22-140 16,-4-16-270-16,-9-16-510 0</inkml:trace>
  <inkml:trace contextRef="#ctx0" brushRef="#br0" timeOffset="33743.87">5875 11686 2578 0,'0'0'900'0,"0"0"-404"16,0 0-374-16,0 0-122 16,0 0 0-16,0 0 0 15,0 0 0-15,20 18 0 16,11 17-168-16,-2 2-906 0</inkml:trace>
  <inkml:trace contextRef="#ctx0" brushRef="#br0" timeOffset="33948.32">6210 12262 2739 0,'0'0'779'0,"0"0"-570"15,0 0-35-15,173-54-99 16,-84 36-42-16,7 4-33 15,-3 2-155-15,-2 3-191 16,-24 4-446-16,-24 1-427 0</inkml:trace>
  <inkml:trace contextRef="#ctx0" brushRef="#br0" timeOffset="34137.18">6510 12033 1553 0,'0'0'900'16,"0"0"-172"-16,0 0-237 15,0 0-212-15,0 0-134 16,0 0-145-16,0 0 0 16,-42-98 0-16,42 122 0 15,10 16 0-15,6 21 0 0,-3 26 0 16,-3 28 0 0,-8-5 0-16,-2-11 0 0,0 7-215 15,-12-40-407 1,-1-10-502-16</inkml:trace>
  <inkml:trace contextRef="#ctx0" brushRef="#br0" timeOffset="34545.82">6985 12334 1573 0,'0'0'977'0,"0"0"-398"15,0 0-290-15,0 0-84 16,0 0-116-16,0 0-58 15,147-94-16-15,-90 58-14 16,-1-8 8-16,-5-8-9 16,-9-13 1-16,-8-7-1 15,-12-10 1-15,-11-2 8 16,-11 1 34-16,0 14 47 16,-2 12 11-16,-15 21-18 15,-4 20-83-15,-1 16 0 16,0 0 0-16,0 36 0 15,-1 19 0-15,4 31 0 16,3 2 0-16,7 8 0 16,7 2 0-16,2-15 0 0,0 7 0 15,17-8 0-15,6-12 0 16,3-10 0-16,8-13 0 16,1-14 0-16,8-15 0 15,4-14 0-15,21-11-131 16,-7-22-436-16,-14-3-824 0</inkml:trace>
  <inkml:trace contextRef="#ctx0" brushRef="#br0" timeOffset="35167.83">4591 13744 1984 0,'0'0'744'0,"0"0"-279"16,0 0-150-16,0 0-66 15,0 0-134-15,0 0-85 16,132-40-30-16,-70 27-4 15,16 8-196-15,-15 1-261 16,-21 4-538-16</inkml:trace>
  <inkml:trace contextRef="#ctx0" brushRef="#br0" timeOffset="35309.48">4627 13898 1639 0,'0'0'791'0,"0"0"-470"0,0 0-13 16,0 0-92-1,0 0-145-15,228-10-71 0,-64-12-128 16,-19 2-534-16,-24 2-838 0</inkml:trace>
  <inkml:trace contextRef="#ctx0" brushRef="#br0" timeOffset="35639.39">5946 13497 2371 0,'0'0'740'0,"0"0"-224"0,0 0-252 16,0 0-59-16,0 0-205 15,0 0 0-15,0 0 0 16,127-64 0-16,-82 76 0 16,-7 14 0-16,-11 10 0 15,-14 6 0-15,-13 9 0 16,-5 7-8-16,-30 2-2 15,-10 0 4-15,-6-4 1 16,6-8 4-16,9-8-4 16,14-18 4-16,15-9 0 15,7-8-8-15,14-5 9 0,28 0 9 16,21-10 0 0,10-10 4-16,10 0-13 0,4 0-21 15,-7 4-54 1,4 4-193-16,-19 6-279 0,-22 2-534 0</inkml:trace>
  <inkml:trace contextRef="#ctx0" brushRef="#br0" timeOffset="35906.25">6844 13298 2131 0,'0'0'871'15,"0"0"-288"1,0 0-252-16,0 0-151 0,0 0-180 16,0 0 0-16,-17 121 0 15,17 1 0 1,0 17 0-16,0-5 0 0,0-30 0 16,4-28 0-16,2-22 0 15,-1-7 0-15,1 1 0 16,-6-2-15-16,0-8-600 15,0-18-1067-15</inkml:trace>
  <inkml:trace contextRef="#ctx0" brushRef="#br0" timeOffset="36811.21">2844 15745 1899 0,'0'0'629'0,"0"0"-445"15,0 0 281-15,0 0-222 16,0 0-93-16,-146-72-62 15,107 32-20-15,-5-18-7 16,-7-10-1-16,-9-25 3 16,-7-29-1-16,9 6-37 15,12 11 11 1,17 19-15-16,17 24-4 0,7 8-2 0,5 1-5 31,3 26-10-31,26 17 0 16,11 10-11-16,7 10 1 0,0 21-35 15,-5 18-41-15,-11 5 11 16,-15 4 11-16,-16 8 17 16,-14-2 32-16,-30 1 15 15,-14-5 18-15,-4-4-3 16,2-6 23-16,12-14 13 16,19-14 4-16,25-8-19 0,10-14 21 15,71 0-34-15,70-32 7 16,65-12-17-16,17 0-13 15,-15 2-9-15,-52 12-76 16,-75 12-281-16,-37 5-733 0</inkml:trace>
  <inkml:trace contextRef="#ctx0" brushRef="#br0" timeOffset="38102.65">4839 15544 1655 0,'0'0'1129'0,"0"0"-908"16,0 0 56-16,0 0-1 15,0 0-134-15,0 0-70 16,0 0-6-16,6-32 11 16,2 2-34-16,0-8-1 15,3-10-4-15,1-6-16 0,-1-12-5 16,-5-5-8-16,1-1 1 15,-5 4-10-15,-2 10 0 16,0 10 0-16,0 20 0 16,0 12 0-16,-7 10 0 15,1 6 0-15,-3 0 0 16,-3 18 0-16,-3 22 0 16,-5 18 0-16,-3 14 0 15,4 13 0-15,5 5 0 16,8 2 0-16,6-6 0 15,0-2 0-15,24-7 0 16,14-11 0-16,13-12 0 0,12-14 0 16,6-18 0-16,5-18-47 15,21-30-202-15,-19-14-324 16,-16-12-555-16</inkml:trace>
  <inkml:trace contextRef="#ctx0" brushRef="#br0" timeOffset="38276.22">5668 15374 2599 0,'0'0'696'0,"0"0"-372"16,0 0-32-16,0 0-167 16,0 0-97-16,129-10-28 15,-55 2-19-15,24-2-161 16,-19 6-359-16,-19 4-432 0</inkml:trace>
  <inkml:trace contextRef="#ctx0" brushRef="#br0" timeOffset="38433.25">5848 15619 1684 0,'0'0'1130'16,"0"0"-611"-16,0 0-48 0,0 0-279 15,0 0-92-15,0 0-100 16,0 0 0-1,119-21 0-15,-1-7-66 0,-16 5-514 16,-6 1-866-16</inkml:trace>
  <inkml:trace contextRef="#ctx0" brushRef="#br0" timeOffset="38771.71">7388 15633 2070 0,'0'0'1101'15,"0"0"-778"-15,0 0-24 16,0 0-106-16,0 0-83 16,0 0-110-16,0 0-3 15,96-139-24-15,-65 85-14 0,-7-4 11 16,-8 4 14-16,-9 10-4 31,-7 8 20-31,0 15 1 16,0 16 31-16,-7 5 11 15,-9 18-22-15,0 26-15 0,1 10 11 16,4 14 0-16,8 2-17 0,3 1 0 0,12-7 0 31,19-12 0-31,13-14 0 16,8-16-30-16,4-18-146 15,8-36-321-15,-13-16-388 16,-15-11-682-16</inkml:trace>
  <inkml:trace contextRef="#ctx0" brushRef="#br0" timeOffset="38946.28">7656 14837 2155 0,'0'0'935'0,"0"0"-433"16,0 0-195-16,0 0-110 15,0 0-197-15,0 0 0 16,0 0-75-16,39 28-234 16,10-10-753-16</inkml:trace>
  <inkml:trace contextRef="#ctx0" brushRef="#br0" timeOffset="39181.94">8406 14766 1984 0,'0'0'743'15,"0"0"-205"-15,0 0-261 16,-114 63-91-16,70 13-54 16,-1 34-42-16,12-2-39 15,13-5-9-15,15-13 11 16,5-20-53-16,25 6 0 15,20 2 0-15,17-17-15 0,15-19-78 16,46-30-222-16,-18-12-354 16,-13-8-457-16</inkml:trace>
  <inkml:trace contextRef="#ctx0" brushRef="#br0" timeOffset="39736.06">8747 15226 1562 0,'0'0'1257'0,"0"0"-628"16,0 0-255-16,0 0-100 0,0 0-274 16,0 0 0-1,0 0 0-15,54-94 0 0,-12 94 0 16,-3 22 0-16,-2 10 0 16,-8 12 0-16,-12 10 0 15,-10 0 0-15,-7 4 0 16,0-10 0-16,-13-4-30 15,-1-12 9-15,3-14-5 16,7-13 15-16,4-5 11 16,0-18 24-16,13-25-13 15,11-9 5-15,10-10 21 0,3 0-37 16,2 4 0 0,-1 14 0-16,-3 12 0 0,-4 19 0 15,-2 13 0-15,-6 9 0 16,-4 27 0-16,-5 10 0 15,-3 10 0 1,-7 2 0-16,-2-4 0 0,-2-6 0 16,0-12 0-16,0-13 0 15,0-14 0-15,0-9 0 16,0-9 0-16,4-26 0 16,8-13 0-16,11-8 0 15,8-6 0-15,5 1 0 0,4 11 0 16,-1 13 0-16,2 16 0 15,-8 17 0-15,-4 4 0 16,-9 25 0-16,-6 17 0 16,-8 8 0-16,-6 8 0 15,0 2 0-15,0-2 0 16,0-8-95-16,0-10-233 16,0-17-249-1,14-14-326-15,6-9-499 0</inkml:trace>
  <inkml:trace contextRef="#ctx0" brushRef="#br0" timeOffset="39876.75">9906 15324 1859 0,'0'0'788'0,"0"0"-214"15,0 0-208-15,0 0-177 16,0 0-116-16,0 0-59 16,162-56-14-16,-91 50-251 15,-11 2-430-15,-8-4-395 0</inkml:trace>
  <inkml:trace contextRef="#ctx0" brushRef="#br0" timeOffset="40082.89">10316 15147 1714 0,'0'0'888'0,"0"0"-198"0,0 0-206 15,0 0-253-15,-11-114-142 16,11 102-89-16,0 6 0 16,0 6 0-16,0 2 0 15,4 28 0-15,7 14 0 16,0 12 0-16,-4 9 0 15,-3 3 0 1,-4-4 0-16,0-4 0 0,0-6-306 16,0-18-357-16,0-14-343 0</inkml:trace>
  <inkml:trace contextRef="#ctx0" brushRef="#br0" timeOffset="40301.86">10614 14775 215 0,'0'0'2561'0,"0"0"-1865"16,0 0-465-16,0 0 55 15,0 0-179-15,129 140-107 16,-77-66 0-16,-4 8 0 16,0-2 0-1,-11 1 0-15,-10-7 0 0,-14-6 0 0,-13-2 0 16,0-12 0-16,-25-4 0 15,-33 3-8-15,8-17-319 16,-2-10-619-16</inkml:trace>
  <inkml:trace contextRef="#ctx0" brushRef="#br0" timeOffset="40609.92">11334 15262 2765 0,'0'0'755'16,"0"0"-495"-16,0 0-65 16,0 0-74-16,149-40-121 15,-66 22 0-15,5 0-24 16,-5 5-87-16,-7 3-248 0,-21 6-365 16,-24 4-376-16</inkml:trace>
  <inkml:trace contextRef="#ctx0" brushRef="#br0" timeOffset="40814.21">11745 15123 1086 0,'0'0'950'0,"0"0"-390"16,0 0-32-16,0 0-144 16,0 0-62-16,0 0-127 15,0 0-124-15,-93-94-71 0,91 96 0 16,0 28 0 0,-3 14 0-16,3 14 0 15,-2 11 0-15,2 9 0 0,2 2 0 16,0-4 0-16,17 5-92 15,8-17-466-15,4-24-587 0</inkml:trace>
  <inkml:trace contextRef="#ctx0" brushRef="#br0" timeOffset="41113.28">12477 14989 2402 0,'0'0'792'0,"0"0"-454"16,0 0-74-16,22-120-136 31,-5 80-68-31,4 0-48 0,1-1-12 0,1 7 12 16,-8 4-11-16,-2 8-1 16,-6 10 0-16,-4 4 1 15,-3 8 0-15,0 4 0 16,0 26-1-16,-10 16 29 15,-5 21-23-15,2 9 1 16,-1 8-6-16,3 4 0 0,2-2-2 16,2-5-8-16,5-5-67 15,2-8-131-15,0 6-256 16,0-20-234-16,2-14-174 0</inkml:trace>
  <inkml:trace contextRef="#ctx0" brushRef="#br0" timeOffset="41301.83">12294 15663 1692 0,'0'0'789'0,"0"0"-157"15,0 0-120-15,0 0-254 0,0 0-45 16,0 0-213-16,0 0 0 31,162-12 0-31,-79 4 0 0,4 3 0 0,-4 4-21 16,-8 1-168-16,-19 0-286 15,-27 0-600-15</inkml:trace>
  <inkml:trace contextRef="#ctx0" brushRef="#br0" timeOffset="41774.55">6162 16683 2254 0,'0'0'769'0,"0"0"-295"16,0 0-123-16,0 0-103 16,0 0-248-16,0 0 0 15,0 0 0-15,137-58 0 16,-31 30 0-16,-12 6-353 15,-19 4-811-15</inkml:trace>
  <inkml:trace contextRef="#ctx0" brushRef="#br0" timeOffset="41900.01">6380 16820 2089 0,'0'0'775'0,"0"0"-470"0,0 0-8 15,0 0-143-15,175 0-77 16,-19-12-77-16,-17-6-258 15,-18 4-670-15</inkml:trace>
  <inkml:trace contextRef="#ctx0" brushRef="#br0" timeOffset="42167.11">7974 16154 2015 0,'0'0'962'0,"0"0"-415"16,0 0-213-16,0 0-96 15,0 0-238-15,0 0 0 16,0 0 0-16,-65 175 0 16,49-89 0-16,1 6 0 15,9 2 0-15,6-14 0 16,0 1 0-16,4-13 0 15,40-16-180-15,-4-20-490 16,3-22-624-16</inkml:trace>
  <inkml:trace contextRef="#ctx0" brushRef="#br0" timeOffset="42340.21">8504 16208 2664 0,'0'0'742'0,"0"0"-271"15,0 0-252-15,0 0-219 16,0 0 0-16,0 0 0 16,-23 171 0-16,33-91 0 15,1 10 0-15,-3-2 0 16,8 19-282-16,-3-25-532 16,3-20-686-16</inkml:trace>
  <inkml:trace contextRef="#ctx0" brushRef="#br0" timeOffset="42512.66">9148 16699 1094 0,'0'0'1901'0,"0"0"-1250"0,0 0-319 16,0 0-214-16,0 0-118 16,0 0 0-16,0 0-17 15,-27-22-566-15,27 40-771 0</inkml:trace>
  <inkml:trace contextRef="#ctx0" brushRef="#br0" timeOffset="42804.66">7189 17393 2230 0,'0'0'906'0,"0"0"-608"0,0 0 50 15,0 0-119-15,0 0-144 16,0 0-85-16,172 4 0 16,22-8 0-16,36-10 0 15,13-4 0-15,-19 8 0 16,-39-2-20-16,-42 6-83 15,-45 2-148-15,-42 0-8 16,-43 0-117-16,-11 0-244 16,-4 2-77-16</inkml:trace>
  <inkml:trace contextRef="#ctx0" brushRef="#br0" timeOffset="43009.04">7350 17598 1744 0,'0'0'718'0,"0"0"-341"15,0 0 135-15,0 0-264 16,0 0-47-16,0 0-30 16,185 80-46-16,13-98-125 15,25-4 0-15,0-6 0 16,-25 6 0-16,-40 0-54 16,-27 4-159-16,-42 0-256 15,-33 1-495-15</inkml:trace>
  <inkml:trace contextRef="#ctx0" brushRef="#br0" timeOffset="43134.93">8822 17670 1647 0,'0'0'1267'16,"0"0"-803"-16,0 0-210 15,0 0-53-15,0 0-201 16,0 0-576-16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29T04:18:46.6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1062 6439 1549 0,'0'0'564'15,"0"0"-209"-15,0 0 153 16,0 0-207-16,0 0-100 16,47-111-59-16,-45 97-38 15,0 4-23-15,-2 4 0 0,0 0-41 16,-6 6 1-16,-21 0-28 15,-13 0-11-15,-11 26-4 16,-5 10 1-16,3 10-4 16,12 7-7-16,16 1 12 15,19 2-9-15,6-2-19 16,20-4-14-16,20-4 13 16,10-6-29-16,3-1 5 15,0-7 35-15,-6 0-34 0,-11-2 16 16,-16 2 6-16,-15 2-14 15,-5 2 44-15,-32 0-1 0,-15-1 1 32,-13-4 15-32,0-7 3 0,4-10 1 0,14-10 23 15,13-4 2-15,18-12 14 16,11-20-2-16,7-12-46 16,32-10 1-16,15-6-4 15,11 0-7-15,6 4 0 16,5 6 1-1,-1 7-1-15,-3 13 0 0,-9 12 0 16,-8 10-7-16,-10 8-5 0,-12 0 10 16,-6 24-10-16,-7 4-31 15,-7 8 26-15,-4 3-1 16,-2-2-7-16,-3-2 13 16,3-3-24-16,2-8-11 31,5-6-34-31,3-8-30 15,5-8 19-15,1-2 12 16,-2-16 33-16,-4-16 47 16,-9-14 1-16,-8-8 14 15,0-6 20-15,-15-3 26 0,-12 1 63 16,-2 6-8 0,0 6-19-16,4 6 11 0,12 6-24 15,9 4-10-15,4 3-26 16,9 8-26-16,20 0 1 15,11 7-23-15,5 8-8 16,1 8-1-16,-2 0 17 16,1 24-8-16,-7 17 6 15,-5 10-6-15,-4 14 14 16,-4 7-14-16,-2 2-8 16,-6 2 6-16,1-2 4 15,-1-9-2-15,1-9 0 16,3-16-43-16,-4-16-101 0,8-24-189 15,-5-20-246-15,-7-16-330 16</inkml:trace>
  <inkml:trace contextRef="#ctx0" brushRef="#br0" timeOffset="269.24">2172 5947 1829 0,'0'0'795'16,"0"0"-519"-16,0 0 27 15,0 0-97-15,0 0-134 16,0 0-66-16,0 0 17 0,18 14-17 16,-14 6-5-1,2-2-2-15,4-6-53 0,1-7-18 16,7-5 42-16,9-17 30 16,4-21 23-16,2-12 29 15,1-2 44-15,-5 2 33 16,-6 14 5-16,-9 12-31 15,-5 14-10-15,-7 10-40 16,0 2-35-16,0 28-17 16,4 16-1-16,-2 50-83 15,-2-10-284-15,-2-3-573 0</inkml:trace>
  <inkml:trace contextRef="#ctx0" brushRef="#br0" timeOffset="661.13">723 7636 1852 0,'0'0'1333'16,"0"0"-1155"-16,0 0 77 15,0 0 52-15,0 0-136 16,0 0-171 0,0 0 0-16,239-76 0 0,-11 27 0 15,38-3 0-15,17 4 0 16,-30 4 0-16,-60 12 0 16,-50 8 0-16,-49 6 0 15,-44 8 0-15,-27 6 0 16,-10 0 0-16,-4 2 0 15,-4 0 0-15,-5 2 0 16,0 0 0-16,0 0 0 16,0 0 0-16,8 4-74 0,4 6-739 15,1-2-1300-15</inkml:trace>
  <inkml:trace contextRef="#ctx0" brushRef="#br0" timeOffset="2825.31">5982 6900 1974 0,'0'0'513'15,"0"0"-216"-15,0 0 162 16,0 0-173-16,0 0-116 15,18-122-86-15,1 93 4 16,4 7-31-16,4 0-3 16,0 6-27-16,-3 8-7 15,3 6-16-15,-1 2-4 0,1 18-1 16,0 27 1-16,0 28 0 16,-7 8 1-1,-7 9-1-15,1 1 0 0,-8-19-1 16,1-3-19-16,1-16 18 15,0-17-4-15,-2-20 6 16,5-16 2 0,3 0 23-16,5-34 40 0,8-20-65 15,5-13 0-15,-1-11 0 16,-2 2 0-16,-7 10 0 0,-2 16 0 16,-9 20 0-1,0 20 0-15,-4 10 0 0,2 14 0 16,4 26 0-1,-2 12 0-15,3 8 0 0,-3-2 0 16,3-9 0-16,-4-13 0 16,1-13 0-16,-1-14 0 15,3-9 0-15,7-6 0 16,7-28 0-16,6-15 0 16,5-11 0-16,2-6 0 15,-2 4 0 1,-4 10 0-16,-10 16 0 0,-4 20 0 15,-2 16 0-15,-1 14 0 0,2 28 0 16,2 18 0 0,0 10 0-16,1 3 0 0,1-4 0 15,-2-8 0-15,4-13-47 16,4-14-122 0,18-24-342-16,-5-10-335 0,-2 0-625 0</inkml:trace>
  <inkml:trace contextRef="#ctx0" brushRef="#br0" timeOffset="2998.66">7660 6852 857 0,'0'0'1944'16,"0"0"-1422"-16,0 0-266 16,0 0-53-16,0 0-121 15,0 0-32-15,131-10-50 16,-64 14-29-16,13 4-253 15,-17-2-550-15,-21-1-701 0</inkml:trace>
  <inkml:trace contextRef="#ctx0" brushRef="#br0" timeOffset="3125.06">7793 7122 656 0,'0'0'2039'0,"0"0"-1460"0,0 0-236 16,0 0-85-16,0 0-145 15,0 0-64-15,0 0-49 16,179-23-67-16,-61 10-194 16,-18 4-544-16,-13 0-1212 0</inkml:trace>
  <inkml:trace contextRef="#ctx0" brushRef="#br0" timeOffset="3557.13">8763 6647 1857 0,'0'0'1040'0,"0"0"-447"0,0 0-258 15,0 0-64-15,0 0-271 16,0 0 0-16,0 0 0 16,-39 48 0-16,26 6 0 15,-5 0 0-15,3-3 0 16,1-9 0-16,8-14 0 15,6-8 0-15,0-12 0 16,4-8 0-16,21 0 0 16,12-2 0-16,11-12 0 0,2 4 0 15,4 2 0 1,-3 8 0-16,-2 0 0 0,-6 12 0 16,-8 14 0-16,-3 8 0 15,-10 6 0-15,-9 2 0 0,-11-1 0 16,-2-1 0-16,-6-4 0 15,-25-4-3-15,-11-6 6 16,-12-4-3-16,-6-8 0 16,-3-4 0-16,3-8 0 15,6-2-54-15,-2-14-140 16,17-12-287-16,10-4-463 0</inkml:trace>
  <inkml:trace contextRef="#ctx0" brushRef="#br0" timeOffset="3731.01">8689 6671 2083 0,'0'0'673'0,"0"0"-206"16,0 0-127-16,0 0-142 16,154-110-115-16,-80 90-61 15,5 6-22 1,0 6 0-16,16 8-213 0,-24 10-313 0,-10 8-541 15</inkml:trace>
  <inkml:trace contextRef="#ctx0" brushRef="#br0" timeOffset="3966.47">9645 7277 2376 0,'0'0'905'0,"0"0"-579"0,0 0-69 0,0 0-89 0,-9 126-104 16,5-92-64-16,-1 3 0 31,-6-4 0-31,-7 3-94 0,-20 9-236 0,2-11-386 16,-1-8-553-16</inkml:trace>
  <inkml:trace contextRef="#ctx0" brushRef="#br0" timeOffset="5664.49">11849 7117 61 0,'0'0'1862'15,"0"0"-1508"-15,0 0-105 0,0 0 13 16,0 0-106-16,0 0-87 31,0 0-39-31,-16-4 55 0,16 4 15 0,0 0-17 16,0-3 36-16,0 3-21 15,0 0-1 1,0-1-26-16,0 1-40 0,0 0 10 16,0 0-28-16,0 0-12 15,0 0 23 1,0 0-22-16,0 0-2 0,0 0 1 15,0-3 8-15,0 3-6 16,0 0-3-16,0 0 0 16,0 0 0-16,0 0 6 0,0 0-6 15,0 0 0-15,0 0 1 16,0 0-1-16,0 0 0 16,0 0 0-16,0-2 3 15,0-3 3-15,0-4-6 16,6-3 0-16,4-4 1 15,3-4-7-15,1-6 6 16,-2-6 0-16,7-6-6 16,-2-8 14-16,1-8-5 15,4-8-3 1,-2-7 6-16,1-3 6 0,-2 2-12 16,-5 4 0-1,-8 9 14-15,-1 14-14 0,-5 8 26 16,0 9-11-16,0 10-14 15,0 4 19-15,-5 6-20 16,3 3 0-16,-2 0-6 16,2 3 16-16,-3 0-10 15,-4 12 0-15,-2 16 0 16,-7 12 3-16,-2 15-3 16,0 7 0-16,3 6 11 15,1 4-10-15,5 2 7 0,7 1-2 16,4-3-4-16,2-2-4 15,21-6-2 1,18-6-4-16,8-8 8 0,13-14-24 16,8-10-12-16,3-16-66 15,-2-10-135-15,14-11-90 16,-21-17-303-16,-14-5-228 0</inkml:trace>
  <inkml:trace contextRef="#ctx0" brushRef="#br0" timeOffset="5901.41">12767 6761 1322 0,'0'0'1337'16,"0"0"-837"-16,0 0-138 15,0 0-108-15,0 0-151 16,0 0-64-16,140-74-39 0,-80 66-30 15,0 4-148 1,-2 4-317-16,-16 0-372 0,-17 9-707 0</inkml:trace>
  <inkml:trace contextRef="#ctx0" brushRef="#br0" timeOffset="6027.89">12865 6968 1077 0,'0'0'1288'0,"0"0"-748"15,0 0-239-15,0 0 11 16,0 0-146-16,0 0-82 0,173-28-84 16,-78 10-12-16,-14 4-310 0,-16 4-656 15</inkml:trace>
  <inkml:trace contextRef="#ctx0" brushRef="#br0" timeOffset="6533.53">13972 6593 1232 0,'0'0'858'0,"0"0"-522"0,2-110 184 16,-2 74-281-16,-9 7-44 15,-11 10-77-15,-9 6-61 16,-6 9 0-16,-8 4-22 16,-4 0-19-16,2 22 4 15,3 5-20-15,7 3 20 16,12 2 1-16,10 2-8 16,13 0 23-16,0 2-13 15,20 0-1-15,15 0 10 16,13 0-31-16,3 2 10 0,2 1-11 15,1 1-6-15,-7 0 6 16,-12 2 1-16,-10-4-1 16,-12 0 0-16,-13-6-11 15,-2-2 0-15,-29-4 10 16,-11-4-1-16,-12-8-12 16,-4-5 11-16,2-9-27 15,8 0 30-15,9-13-6 16,20-17 6-16,14-10 11 0,5-10-10 15,38-8-2 1,18-8-10-16,15-2-43 0,4 0-72 16,26-9-95-16,-23 17-262 15,-16 14-373-15</inkml:trace>
  <inkml:trace contextRef="#ctx0" brushRef="#br0" timeOffset="6754.57">14270 6381 720 0,'0'0'1483'0,"0"0"-781"0,0 0-192 16,0 0-185-16,0 0-116 15,0 0-124-15,0 0-23 16,-15-40-62-16,15 66 0 16,2 11 0-16,7 12 0 15,2 9 0-15,-2 6 0 16,2 4 0-16,-2 2 0 15,2-1 0-15,-4-4 0 16,1-4 0-16,0-9 0 16,0-4-156-16,-1-14-401 0,-1-16-429 15</inkml:trace>
  <inkml:trace contextRef="#ctx0" brushRef="#br0" timeOffset="7196.89">14720 6399 2244 0,'0'0'820'0,"0"0"-447"15,0 0-61-15,0 0-156 16,0 0-81-16,0 0-43 0,0 0-32 16,27-85 0-16,2 85-1 15,5 0-33-15,1 0-4 16,7 0 5-16,1-2 17 15,-3-4 8-15,0-2 6 16,-4-2 2-16,-8 0 3 16,-3-2 3-16,-7 2 9 15,-5 0 12-15,-7 4 8 16,-2 2 44-16,-4 2-28 16,0 2-51-16,0 0 0 0,0 0 0 15,0 0 0-15,0 20 0 16,0 14 0-1,-6 12 0-15,4 12 0 16,2 9 0-16,0 1 0 16,0 2 0-16,4-2 0 0,8-4 0 15,-1-8 0-15,-1-5-24 16,-6-13-105-16,-4-8-167 16,0-10-86-16,-12-6-440 15,-5-10-268-15</inkml:trace>
  <inkml:trace contextRef="#ctx0" brushRef="#br0" timeOffset="7353.72">14876 6615 1913 0,'0'0'696'16,"0"0"-174"-16,0 0-140 16,0 0-142-1,0 0-125-15,0 0-110 0,163-86-5 16,-76 86-99-16,40 0-207 15,-24 0-378-15,-17-4-685 0</inkml:trace>
  <inkml:trace contextRef="#ctx0" brushRef="#br0" timeOffset="7535.15">15988 6705 1872 0,'0'0'943'16,"0"0"-659"-16,0 0-71 16,0 0-105-1,0 0-108-15,0 0-274 0,0 0-1286 0</inkml:trace>
  <inkml:trace contextRef="#ctx0" brushRef="#br0" timeOffset="17090.47">17363 7062 2154 0,'0'0'695'16,"0"0"-476"-16,0 0-34 31,0 0-43-31,0 0-58 0,0 0-32 0,15 92 5 16,-15-47-39-16,0-4-1 15,-15 2-17-15,-52-1-119 16,3-12-488-16,-2-10-1365 0</inkml:trace>
  <inkml:trace contextRef="#ctx0" brushRef="#br0" timeOffset="17462.06">18281 6964 2383 0,'0'0'577'0,"0"0"-464"15,0 0 120-15,92-108-78 16,-61 67-95-16,0 0-43 16,-2-8 26-16,-7 1-8 15,-4 2-7-15,-5 4 31 0,-9 12 4 16,-4 8 22-16,0 10-1 15,0 6-22-15,0 2-1 16,0 4-46-16,-2 0-14 16,-7 22 10-16,-4 14 0 15,-3 8-11-15,5 8 0 16,7 3 0-16,4-4 0 16,2-4 0-16,29-11 0 15,16-8-3-15,11-14-6 0,6-14-51 16,13-12-125-16,-19-20-321 15,-23-4-433-15</inkml:trace>
  <inkml:trace contextRef="#ctx0" brushRef="#br0" timeOffset="17664.86">18608 5989 2390 0,'0'0'756'0,"0"0"-378"16,0 0-131 0,0 0-137-16,0 0-110 0,0 0-42 15,0 0-300-15,16 21-676 16</inkml:trace>
  <inkml:trace contextRef="#ctx0" brushRef="#br0" timeOffset="17853.52">19335 6475 2472 0,'0'0'797'0,"0"0"-525"15,0 0-128-15,127-12-79 16,-56 6-65-16,22 6-323 0,-16 0-434 15,-22 0-398-15</inkml:trace>
  <inkml:trace contextRef="#ctx0" brushRef="#br0" timeOffset="17997.43">19449 6717 1947 0,'0'0'795'15,"0"0"-478"1,0 0 51-16,0 0-162 0,0 0-77 0,137 8-78 15,-41-6-51-15,-15-2-197 16,-8 0-737-16</inkml:trace>
  <inkml:trace contextRef="#ctx0" brushRef="#br0" timeOffset="18327.18">20351 6336 1976 0,'0'0'680'0,"0"0"-353"16,0 0-28-16,0 0-133 16,67-112-73-16,-36 96-52 15,2 4-19-15,3 10-20 16,-3 2-2-16,0 2-6 15,-6 20-2-15,-2 10 4 16,-9 9 2-16,-10 4 4 16,-6 8 4-16,0 1 16 15,-16 0 14-15,-11 2 17 16,-4-4-8-16,0-4-2 0,0-2-13 16,7-3-24-1,8-3-6-15,16 12-98 0,0-10-271 16,0-8-561-16</inkml:trace>
  <inkml:trace contextRef="#ctx0" brushRef="#br0" timeOffset="18596.23">20467 7323 1689 0,'0'0'701'0,"0"0"-338"15,0 0-51-15,0 0-159 0,0 0-75 16,0 0-45-16,0 0-33 15,75 80-62-15,-23-80-102 16,-4 0-63-16,-5-12 97 16,-14-8 126-16,-14-2 4 15,-15 0 219-15,0 0-6 16,-22 4 47-16,-14 4-74 16,-8 6-75-16,-3 8-87 15,-22 0-24-15,11 10-339 16,12 2-991-16</inkml:trace>
  <inkml:trace contextRef="#ctx0" brushRef="#br0" timeOffset="19422.55">18548 5945 1696 0,'0'0'768'16,"0"0"-307"-16,0 0-121 16,0 0-98-16,0 0-156 15,0 0-55-15,0 0-30 16,-15 25 0-16,3-2 12 15,3 1-7-15,5-3-3 16,0-7-3-16,4-5-10 0,0-4 8 16,0-5-13-16,0 0 15 15,0 0 27-15,11-10-10 16,2-8-1-16,3-4-4 16,-6-2-3-16,0-1 18 15,-4 3-15-15,-6 4 24 16,0 7 11-16,0 4-20 15,0 7 13-15,-12 0-24 16,-7 0-15-16,1 16-2 16,5 4-6-16,11 2-86 0,13 4-177 15,18-5-294-15,6-10-482 16</inkml:trace>
  <inkml:trace contextRef="#ctx0" brushRef="#br0" timeOffset="28700.59">5626 10016 2435 0,'0'0'579'15,"0"0"-455"-15,0 0 131 16,0 0-102-16,0 0-77 15,0 0-56-15,-14 0 22 16,30-14 19-16,1-6 19 16,4-8 7-16,1-8-33 15,-5-8-12-15,4-5-2 16,-8-2-11 0,-2 0-10-16,-2 9-19 0,-7 10 0 0,0 12 0 15,-2 14 0-15,0 6 0 16,-2 14 0-16,-13 26 0 15,-3 18 0-15,0 13 0 16,7 6 0-16,9 2 0 16,2-9 0-1,15-10 0 1,26-14 0-16,12-20 0 16,10-22-57-16,12-37-288 15,-17-24-652-15,-20-7-1298 0</inkml:trace>
  <inkml:trace contextRef="#ctx0" brushRef="#br0" timeOffset="28857.9">5792 9168 2753 0,'0'0'630'0,"0"0"-390"15,0 0 41-15,0 0-175 16,0 0-106-16,0 0-159 15,0 0-386-15,143-46-882 0</inkml:trace>
  <inkml:trace contextRef="#ctx0" brushRef="#br0" timeOffset="29000.64">6423 9655 2606 0,'0'0'778'16,"0"0"-701"-16,120-32-77 16,-37 6-233-16,-5 6-721 0</inkml:trace>
  <inkml:trace contextRef="#ctx0" brushRef="#br0" timeOffset="29158.48">6468 10046 2045 0,'0'0'1147'16,"0"0"-696"-16,0 0-249 16,0 0-73-16,174-44-129 15,-37 0 0-15,-18 4-277 16,-28 8-628-16</inkml:trace>
  <inkml:trace contextRef="#ctx0" brushRef="#br0" timeOffset="29719.54">7301 9577 447 0,'0'0'2407'15,"0"0"-1720"-15,0 0-367 16,-29-124-85-16,62 96-235 16,19 7 0-16,10 7 0 15,11 12 0-15,-1 2 0 16,-5 16 0-16,-11 16 0 15,-19 11 0-15,-19 7 0 16,-18 8-20-16,-9 4 19 0,-33 4 1 16,-16 0 0-1,-4-1 1-15,1-7 11 0,14-10-4 16,18-10-8-16,23-14 0 16,8-14 0-16,45-10 0 15,40-10 0 1,7-22-3-16,12-10-171 15,2-12-198-15,-22 1-239 16,3-5 5-16,-19 4 254 16,-24 4 308-16,-19 10 44 0,-18 8 476 15,-9 10 121-15,0 10-223 16,-20 12-38-16,-5 0-143 16,-1 32-70-16,1 14-60 15,4 12-63-15,11 6 0 16,10 0 0-16,0-6 0 15,20-9 0-15,22-15 0 16,12-18 0-16,8-16 0 16,5-8 0-16,-3-30 0 0,-8-15 0 15,-12-10 0 1,-12-12 0-16,-16-7 0 0,-14-2 0 16,-2 9 0-16,-25 20 0 15,-23 28 0-15,-35 27 0 16,-35 68 0-16,-14 49 0 15,10 15-66-15,39-21-559 16,43-33-930-16</inkml:trace>
  <inkml:trace contextRef="#ctx0" brushRef="#br0" timeOffset="30098.08">8772 8799 3009 0,'0'0'714'0,"0"0"-486"16,0 0-163-16,0 0-31 15,-14 211 12-15,45-70-46 16,2-8 0-16,2-32 0 16,-10-42-65-16,-2-28-55 0,2-9-40 15,2-8 56 1,4-14 88-16,0-3 16 0,-2-34 81 15,0-13 36-15,0-7-3 16,-5-1-20-16,-2 10-35 16,-4 14-59-16,-2 22 0 15,-5 12 0-15,-2 30 0 16,0 28 0-16,-5 30 0 16,-4 3 0-16,0 7 0 15,0 2 0-15,-7-14 0 16,-37 45-263-16,3-29-392 15,-3-12-733-15</inkml:trace>
  <inkml:trace contextRef="#ctx0" brushRef="#br0" timeOffset="30397.43">6231 11039 2748 0,'0'0'531'15,"-140"10"-293"-15,136-6 103 0,10 2-103 16,84-2-238-16,116-4 0 16,155-6 0-16,96-22 0 15,52-12 0 1,-10-3 0-16,-61 1 0 0,-41 4 0 15,-60 2 0-15,-99 6-80 16,-94 8-124-16,-79 6-139 16,-65 6-310-16,-98 4 124 15,-20 4 61-15,-24 2-277 0</inkml:trace>
  <inkml:trace contextRef="#ctx0" brushRef="#br0" timeOffset="30665.53">6563 11520 1993 0,'0'0'930'0,"0"0"-696"15,0 0 122-15,0 0-77 16,172-102-150-16,124 38-78 16,83-5-21-16,56 7-24 15,6 10 8-15,-34 16-8 0,-14 6 5 16,-37 6-11-1,-58 6-18-15,-88 4 3 0,-83 6-33 16,-65 0-139-16,-52-8-92 16,-10 2-255-16,0-4-486 0</inkml:trace>
  <inkml:trace contextRef="#ctx0" brushRef="#br0" timeOffset="30792.69">11720 11129 2545 0,'0'0'685'0,"0"0"-640"15,-152-62-45-15,96 38-887 0</inkml:trace>
  <inkml:trace contextRef="#ctx0" brushRef="#br0" timeOffset="43695.21">895 14033 2314 0,'0'0'667'0,"0"0"-596"16,0 0 196-16,0 0-8 15,0 0-124-15,0 0-64 16,-114-94 5-16,97 87-4 15,-6 3-7-15,-6 4-23 16,-6 0-15-16,-7 0 3 16,-5 14-30-16,2 6 0 15,5-2 0-15,11 4 0 16,9-3 0-16,11 3 0 16,9-4 0-16,3 5 0 0,25 4 0 15,13 3 0-15,11 0 0 16,12 2 0-16,2 4 0 15,1 0 0-15,-5 4 0 16,-10 0 0-16,-12 2 0 16,-20 1 0-16,-18-1 0 15,-2-2 0-15,-31 0 0 16,-16-4 0-16,-7-8 0 0,-2-4 0 16,8-16 0-16,6-8 0 15,11-4 0-15,12-28 0 16,15-16 0-16,4-10 0 15,27-17-13-15,19 2 1 16,17 2-7-16,5 5-2 16,4 12 4-16,-1 10 10 15,-4 8 6-15,-7 10-1 16,-8 6 2-16,-10 8-6 16,-3 6 2-16,-4 6 2 15,-2 0-11-15,1 4-23 16,-3 16-33-16,-2 3-29 15,-2 6 2-15,-4 3 15 0,6-2-9 16,1 0-10-16,-4-2 25 16,1-8 26-16,-2-6 29 15,-6-8 13-15,0-6 7 16,-3 0 22-16,-8-12 53 16,-3-14 34-16,-5-4 14 15,0-4-12-15,-13-4-7 0,-12 0-43 16,-8-1-23-16,-1-1-4 15,-4 0-11-15,2 2 2 16,7 2-14-16,8 2 2 16,5 2 8-16,13 6-19 15,3-4 14-15,5 4-16 16,24 2-7-16,10 3 7 16,7 6 0-16,2 5 0 15,-3 10 1-15,-1 0-1 16,-3 11 6-16,-5 20 5 0,-5 13-1 15,-2 14 19-15,-6 14-29 16,2 7 0-16,-2 3 0 16,-3-2 0-16,2-4 0 15,-2-10 0 1,1-8 0-16,-6-16-12 0,-1-7-75 16,-6-19-110-16,-4-16-121 15,-4 0-324-15,0-15-307 0</inkml:trace>
  <inkml:trace contextRef="#ctx0" brushRef="#br0" timeOffset="44056.48">1920 13312 2234 0,'0'0'566'15,"0"0"-219"-15,0 0 193 16,0 0-354-16,0 0-107 15,0 0-59-15,0 0 5 16,45 29-5-16,-20 31-20 16,-4 8 8-16,0-2-8 0,-3-5-70 15,-5-11-50 1,0-14 36-16,-4-13 46 0,2-16 29 16,-2-7 9-16,5-18 32 15,1-25 36-15,5-15-29 31,7-6-2-31,0 4 4 0,0 12-5 0,-4 18 18 16,2 20-30-16,-2 10 1 16,1 10-24-16,0 22-1 15,1 10-7-15,-3 8 6 16,3 21-140-16,-6-13-210 16,-2-12-611-16</inkml:trace>
  <inkml:trace contextRef="#ctx0" brushRef="#br0" timeOffset="44198.21">2936 13413 2083 0,'0'0'969'15,"0"0"-610"-15,0 0 95 16,0 0-303-16,0 0-151 16,0 0-28-16,0 0-473 15,35-2-781-15</inkml:trace>
  <inkml:trace contextRef="#ctx0" brushRef="#br0" timeOffset="44498.5">359 15123 3230 0,'0'0'554'0,"0"0"-482"0,0 0 38 32,0 0 20-32,131-66-130 15,2 20 0-15,62-10 0 16,32 0 0-16,2 12 0 15,-22 9 0-15,-58 16-60 16,-44 7-66-16,-27 2-170 16,-34 7-343-16,-21 3-295 0</inkml:trace>
  <inkml:trace contextRef="#ctx0" brushRef="#br0" timeOffset="44767.2">238 15424 2604 0,'0'0'736'0,"0"0"-588"15,0 0 148-15,0 0-68 16,0 0-144-16,0 0-84 16,221-82 0-16,-50 34 0 15,27-1 0-15,12 8 0 16,-8 0 0-16,-17 5 0 15,-9 4 0-15,-22 2-101 0,-36-2-95 16,-36 8-17 0,-3-12-61-16,-28 12-495 0,-11-6-447 0</inkml:trace>
  <inkml:trace contextRef="#ctx0" brushRef="#br0" timeOffset="44893.25">2747 14833 2815 0,'0'0'658'0,"0"0"-477"16,0 0-100-16,0 0-81 15,0 0-1243-15</inkml:trace>
  <inkml:trace contextRef="#ctx0" brushRef="#br0" timeOffset="50362.61">5028 14201 2174 0,'0'0'584'0,"0"0"-391"16,0 0 129 0,0-144-59-16,23 89-140 0,6 1-58 15,4 2-40-15,2 8 31 0,-1 6-14 16,-3 14-9-16,-4 12 7 16,0 12-31-16,-1 12 3 15,4 48 2-15,-1 38-14 16,0 34 21-16,-3-1-13 15,-4-23-8-15,-4-32 12 16,3-31-12-16,0 1-1 16,8-6 0-16,2-10-8 15,1-28 8-15,-3-8 1 16,2-44 0-16,-6-20 24 16,-3-15-22-16,-5-3 23 15,-5 8-8 1,-3 20-2-16,-5 18 14 0,0 20-29 0,3 19 0 15,5 3 0-15,3 32 0 16,9 17 0-16,8 11 0 16,1 6 0-16,2-4 0 15,2-6 0-15,-9-15 0 16,-3-11 0 0,-3-12 0-16,-4-16 0 0,4-2 0 15,5-31 0-15,6-19 0 16,10-34 0-16,-1-2 0 15,0-2 0-15,-3 10 0 16,-16 31 0-16,0 15 0 16,-7 26 0-16,-3 12 0 15,-2 43 0-15,3 13 0 0,-1 14 0 16,5 8 0-16,-1-4 0 16,4-8 0-16,-1-8 0 15,-3-11-41-15,17-27-161 16,-5-10-349-16,-3-16-402 0</inkml:trace>
  <inkml:trace contextRef="#ctx0" brushRef="#br0" timeOffset="50497.81">6944 14123 1891 0,'0'0'1173'0,"0"0"-839"16,0 0-10-16,0 0-177 15,0 0-109-15,0 0-38 16,207-46-152-16,-117 42-463 16,-24 4-638-16</inkml:trace>
  <inkml:trace contextRef="#ctx0" brushRef="#br0" timeOffset="50623.89">6975 14339 2772 0,'0'0'647'0,"0"0"-376"15,0 0-53-15,120-2-95 16,-32-12-58-16,9-6-65 16,24-4-69-16,-14 2-453 15,-25 4-859-15</inkml:trace>
  <inkml:trace contextRef="#ctx0" brushRef="#br0" timeOffset="50986.5">8138 13505 2273 0,'0'0'898'15,"0"0"-356"-15,0 0-272 16,0 0-157-16,0 0-113 16,-106 189 0-16,88-47 0 15,9 11 0-15,7-23 0 16,2-36 0-16,4-36 0 15,23-12 0-15,11-2 0 16,13-10 0-16,14-10 0 16,4-24 0-16,-3-5 0 0,-8-41 0 15,-13-11 0-15,-16-9 0 16,-22 0 0-16,-7 6 0 16,-16 10 0-16,-22 24 0 15,-8 17 0-15,-6 18 0 16,-1 35 0-16,6 22 0 15,9 12 0-15,16 36 0 16,10-18-506-16,12-21-845 0</inkml:trace>
  <inkml:trace contextRef="#ctx0" brushRef="#br0" timeOffset="51163.83">8707 14395 2972 0,'0'0'781'16,"0"0"-544"-16,0 0-131 16,-6 129-106-16,-4-71 0 15,-1 4 0-15,-16 20 0 16,3-19-460-16,1-15-1180 0</inkml:trace>
  <inkml:trace contextRef="#ctx0" brushRef="#br0" timeOffset="51765.39">10511 13975 2068 0,'0'0'761'0,"0"0"-405"0,0 0 19 15,39-127-114-15,-6 85-102 16,9 4-43-16,5 6-116 31,2 12 0-31,0 13 0 16,-5 7 0-16,-6 27 0 15,-7 25 0-15,-8 16 0 0,-12 15 0 16,-8 7 0-16,-3 2 0 16,-3-6 0-16,-13-8 0 15,0-18 0-15,3-15 0 16,7-20 0-16,4-21 0 15,2-4 0-15,0-33 0 16,11-24 0-16,11-15 0 16,3-6 0-16,2 0 0 15,-1 10 0-15,0 14 0 16,-1 15 0-16,2 15 0 16,-2 16 0-16,4 8 0 0,2 16 0 15,2 26 0 1,1 17 0-16,-1 9 0 0,-2 8 0 15,-6 2 0-15,-6-6 0 16,-3-9 0-16,-3-15 0 16,6-19-245-16,-4-12-363 15,3-17-631-15</inkml:trace>
  <inkml:trace contextRef="#ctx0" brushRef="#br0" timeOffset="51922.73">11815 14061 2693 0,'0'0'743'16,"0"0"-419"-16,0 0 12 15,0 0-336-15,0 0 0 16,183-39 0-16,-95 39-134 16,-16 0-337-16,-28 4-500 0</inkml:trace>
  <inkml:trace contextRef="#ctx0" brushRef="#br0" timeOffset="52065.59">11940 14364 2118 0,'0'0'805'0,"0"0"-468"0,0 0-9 16,0 0-137-16,158-37-106 16,-22-3-85-16,-16 6-148 15,-10-2-642-15</inkml:trace>
  <inkml:trace contextRef="#ctx0" brushRef="#br0" timeOffset="52601.25">12944 13644 2419 0,'0'0'690'16,"0"0"-336"-16,0 0 10 15,0 0-95-15,0 0-269 16,0 0 0-16,0 0 0 16,106-40 0-16,-23 29 0 15,12 0 0-15,-7-7 0 16,-7 0 0-16,-19 1 0 0,-20 3 0 31,-17 6 0-31,-15 4 0 0,-10 4 0 0,0 10 0 16,-14 24 0-16,-9 20 0 15,1 31 0-15,0 35 0 16,6 28 0-16,5 7 0 16,9-25 0-16,2-36 0 15,0-32 0-15,0-16 0 16,0 3 0-16,11 1-44 15,0-12-575-15,-2-20-872 0</inkml:trace>
  <inkml:trace contextRef="#ctx0" brushRef="#br0" timeOffset="53092.02">13798 13744 2261 0,'0'0'852'15,"0"0"-337"-15,0 0-212 16,0 0-138-16,0 0-165 16,0 0 0-16,131-117 0 15,-57 104 0-15,2 4 0 16,-12 5 0-16,-10 4 0 16,-19 3 0-16,-16 16 0 0,-19 12 0 15,-5 6 0-15,-31 8 0 16,-8 1 0-16,-6 0 0 15,6-6 0-15,9-4 0 16,10-14 0-16,9-8 0 16,16-8 0-16,0-6 0 15,16 0 0-15,19-4 0 16,10-10 0-16,8 2 0 16,5 2 0-16,-4 4 0 15,-5 6 0-15,-9 0 0 16,-11 14 0-16,-12 14 0 0,-12 9 0 31,-5 5 0-31,-11 2 0 0,-24 0 0 0,-10-2 0 16,-10-6 0-16,-6-4 0 15,3-6 0-15,2-8 0 16,14-6 0-16,11-12 0 16,15 0 0-16,23-36 0 15,24-8-504 1,12-2-796-16</inkml:trace>
  <inkml:trace contextRef="#ctx0" brushRef="#br0" timeOffset="53521.97">14691 13600 2218 0,'0'0'925'0,"0"0"-455"15,0 0-185-15,0 0-87 16,108-115-198-16,-49 101 0 15,3 10 0-15,-4 4 0 16,-10 2 0-16,-13 22 0 16,-14 8 0-16,-19 8 0 15,-2 4 0 1,-23 5 0-16,-17-3 0 0,-7-2 0 16,1-6 0-1,1-6 0-15,11-6 0 0,15-6 0 0,16-8 0 16,3-4 0-16,25-4 0 31,22-2 0-31,11-2 0 16,4 0 0-16,3 4 0 15,-9 6 0-15,-10 8 0 16,-13 4 0-16,-10 10 0 0,-12 8 0 16,-11 5 0-1,0 3 0-15,-20 2 0 0,-18-8 0 0,-15 0 0 16,-12-6 0-16,-5-8 0 15,-1-6 0 1,9-6 0-16,11-6 0 0,15-10 0 16,34-12 0-16,2-14-138 15,16-6-1001-15</inkml:trace>
  <inkml:trace contextRef="#ctx0" brushRef="#br0" timeOffset="53696.41">15874 14189 1573 0,'0'0'1566'0,"0"0"-863"15,0 0-613-15,0 0-90 16,0 0-217-16,0 0-1223 0</inkml:trace>
  <inkml:trace contextRef="#ctx0" brushRef="#br0" timeOffset="59166.61">6481 16473 2275 0,'0'0'699'15,"0"0"-602"-15,0 0 93 0,0 0-1 16,0 0-93-16,0 0-48 15,18-50-27-15,6 15 42 16,1-5 9-16,-3-10-2 16,-2-12 4-1,-5-6-43-15,-1-12-5 0,-5 0-8 16,-5 3-8-16,-4 3 11 16,0 16-12-16,0 12 0 15,-4 14 20 1,-9 14 1-16,-1 10-11 0,-1 8-19 0,-1 0 0 15,-4 8 0 1,0 24 0-16,-3 14 0 0,2 14 0 16,3 14 0-16,1 6 0 15,9 9 0-15,6-5 0 16,2 0 0-16,0-2 0 16,18 3 0-16,9-9 0 15,4-4 0-15,4-2 0 16,3-8 0-1,2-7 0-15,3-11 0 0,3-12 0 16,6-14 0-16,8-18 0 0,9 0 0 16,2-36-56-16,18-32-82 15,-20 1-327-15,-20 5-454 0</inkml:trace>
  <inkml:trace contextRef="#ctx0" brushRef="#br0" timeOffset="60120.99">8497 16018 1750 0,'0'0'645'0,"0"0"-389"15,0 0 38-15,0 0-10 16,0 0-49-16,0 0-106 16,0 0-39-16,88-6-6 0,-30 2-66 15,10-6-9-15,8 2-9 31,-2-5-90-31,1 8-225 0,-19 5-487 0,-25 0-327 0</inkml:trace>
  <inkml:trace contextRef="#ctx0" brushRef="#br0" timeOffset="60293.97">8518 16316 2246 0,'0'0'698'0,"0"0"-487"0,0 0 82 15,0 0-107-15,0 0-72 16,0 0-78-16,171-18-36 16,-75 0-18-16,46-14-193 15,-21 2-364-15,-39 8-867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29T03:18:00.3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22693 10936 1260 0,'0'0'492'0,"0"0"-219"16,0 0 50-16,0 0-39 16,0 0-44-16,0 0-14 15,8-26 2-15,-8 26-49 16,0-2-33-16,0 2-65 15,0-4-5-15,0-1-46 16,0-4-28-16,0-1 13 16,0-4-15-16,0-4 0 0,0-2-5 15,18 0 14-15,9 2-9 16,4 2 0-16,3 4 0 16,1 8-7-16,-1 4 4 15,-5 0 1-15,-7 22-7 0,-5 12 11 16,-12 12-3-16,-5 11 1 15,-2 5 0-15,-25 0 11 16,-11 0-11-16,-6-4 0 16,-5-6-5-16,-3-10 11 15,-1-8-9-15,6-9 3 0,3-14 0 16,11-7-4-16,6-4 4 16,11-6-14-16,11-17 5 15,5-6-13-15,2 1 10 16,19 4 6-16,6 6 6 15,4 8-1-15,4 6-12 16,1 4 13-16,-1 0-4 16,1 14 10-16,-3 4-2 15,-4 0-4-15,-2-2-14 16,0-2-67-16,-5-3-154 16,5-11-93-16,-5 0-347 15,-4 0-153-15</inkml:trace>
  <inkml:trace contextRef="#ctx0" brushRef="#br0" timeOffset="535.63">22955 10611 1631 0,'0'0'394'0,"0"0"-50"15,0 0 40-15,-115-51-163 0,76 48-88 16,-5 3-7-16,-5 0-28 31,-4 17-11-31,-3 6-3 0,-4 8-12 0,2 9 23 16,4 10-23-1,6 10-12-15,5 10-6 0,7 8-30 16,11 4 3-16,12 1-5 16,11-1-13-16,2-2 8 15,9-4-11 1,22-5-6-16,9-7 0 0,9-6-2 15,7-6 2-15,4-10-6 0,7-10 6 16,2-8 9-16,2-10-8 16,3-10 11-16,-3-4-8 15,-2-4-4-15,-4-18 0 16,-8-6 0-16,-7-4 0 31,-6-2 13-31,-5-2-13 0,-8-4 7 0,-2-2-4 16,-8-5 3-16,0 0-1 15,-5-4 7-15,-3-3-3 16,-5-2 13-16,2 2-11 16,-8 2 2-16,-2 4 4 15,0 2-17 1,0 2 0 0,-20 3 0-16,-5-1 0 0,-4 0 0 15,-2 0 0-15,-2 0 0 16,-3 4 0-16,3 6 0 15,-15 9-71-15,9 12-396 16,5 7-604-16</inkml:trace>
  <inkml:trace contextRef="#ctx0" brushRef="#br0" timeOffset="1170.58">24339 11023 1101 0,'0'0'778'16,"0"0"-260"-16,0 0-25 0,0 0-153 15,0 0-79-15,0 0-78 16,0 0-39-16,9-56-71 16,-9 93-11-16,0 20-16 15,5 11-16-15,1 6-1 16,3 1-29-16,0-6 0 16,0-8 1-16,-3-11-1 15,-1-12-28-15,-3-12-67 16,-2-16-88-16,0-10-36 15,0-8-124-15,0-50-397 16,-7 4 85-16,1-4-74 0</inkml:trace>
  <inkml:trace contextRef="#ctx0" brushRef="#br0" timeOffset="1674.38">24384 10994 876 0,'0'0'771'0,"0"0"-235"16,0 0-24-16,0 0-144 15,0-106-103-15,0 90-88 16,4 4-27-16,9-2-54 15,5 2-30-15,3 2-5 16,5 0-34-16,3 0 2 16,7 2-28-16,2 2 5 15,-1 4-4-15,-1 2-2 0,-3 0 0 16,-6 8 0 0,-7 14 7-1,-7 8-8-15,-10 8 1 0,-3 4-21 0,-13 2 20 16,-19-1-40-16,-7-7 14 15,-9-4-3-15,-1-8 0 16,3-6 21-16,6-8 3 16,11-4 6-16,11-4 3 15,11-2 8-15,7 0 14 16,2 0 17-16,25-2-36 16,9-2 30-16,10 2-19 0,8 2-10 15,4 0 11-15,0 2-18 16,-2 14 0-16,-8 2-1 15,-5 4 10-15,-5 4-9 16,-9 2 0-16,-5 3 1 16,-6-2-3-16,-7 1-4 15,-8-2-1-15,-3 1 5 16,-8-5 4-16,-18-2-2 16,-12-4 0-16,-4-4 0 15,-6-4 7-15,2-4-7 16,8-4 0-16,7-2-1 15,17 0-4 1,14-6-115-16,19-20-385 0,18 2-408 0,5 0-626 16</inkml:trace>
  <inkml:trace contextRef="#ctx0" brushRef="#br0" timeOffset="2011.11">25070 11209 1642 0,'0'0'865'0,"0"0"-278"15,0 0-204-15,0 0-122 16,0 0-115-16,0 0-70 16,133-88 8-16,-90 88-55 15,-3 2-6-15,-3 22-23 16,-3 6 0-16,-7 8 0 16,-7 4 0-16,-5-2 0 15,-7 0 0-15,-6-8 0 0,-2-5 0 16,0-7 0-16,-8-10 0 15,-5-6 0-15,3-4 0 16,-2-2 0-16,8-18 0 16,4-10 0-16,0-6 0 15,8-6 0-15,15 2 0 16,6 5 0-16,2 9 0 16,2 12-41-16,1 10-152 15,-3 4-259-15,7 12-162 16,-6 6-233-16,-3 0-1009 0</inkml:trace>
  <inkml:trace contextRef="#ctx0" brushRef="#br0" timeOffset="2740.51">25872 11267 978 0,'0'0'768'16,"0"0"-399"-16,0 0 17 16,0 0-65-16,0 0-104 15,0 0-51-15,49-116 1 16,-51 94-44-16,-21 4-18 15,-6 6-39-15,-6 12-9 16,-3 0-6-16,-5 16-21 16,1 20-3-16,5 6 3 0,6 8 2 15,8-1-17-15,11-4-14 16,12-4 8-16,0-11-9 16,14-10-3-16,13-12-3 15,6-8 5-15,3 0-3 16,-3-17 4-1,-4-6 0-15,-4-5 8 0,-6-4-8 16,-3 1-5-16,-5-1 5 16,-1 6 0-16,-6 6 0 15,-4 8 10-15,0 12-2 16,0 0-2-16,0 22-6 16,0 10-8-1,-4 4 8-15,4-2-6 0,0-5-2 0,0-11 7 16,15-8-17-16,5-10 14 15,0 0-2-15,2-13 6 16,3-12-1-16,-2-4 1 16,-2-3 0-16,4 0 15 15,-5 0-6-15,3 6 0 16,-4 6 3-16,-3 10-12 16,-1 10 1-16,-3 0-1 15,-5 24 11-15,-3 10 11 16,-4 6-14-16,0 3-7 0,0-1-1 15,0-6 0-15,0-6-15 16,0-10-3-16,0-8-4 16,4-8 16-16,3-4-11 15,4-4 12-15,5-18 4 16,2-6-10-16,3-4 10 16,4-2 0-16,0-3 1 15,0 7 0-15,-1 4 1 16,-2 6-1-16,-4 10 12 15,-3 6 1 1,-1 4 17-16,-1 2-10 0,-1 20-4 0,-1 6 2 16,-3 2-16-16,4 2 4 15,-3-3-6-15,-1-5-43 16,2-8-37-16,-2-4-65 16,1-12-118-16,0 0-269 15,-4 0-395 1</inkml:trace>
  <inkml:trace contextRef="#ctx0" brushRef="#br0" timeOffset="3411.37">26748 11193 1428 0,'0'0'650'0,"0"0"-287"0,0 0 148 0,0 0-276 16,0 0-56-16,0 0 13 15,0 0-37-15,-45-66-49 16,14 92-14-16,-1 6-20 16,6 8-14-16,6 0-3 15,8-2-55 1,12-2 0-16,0-6 0 0,25-7 0 16,17-10 0-16,10-10 0 15,8-3-36-15,4-8-21 16,3-20-26-16,-5-11-14 0,-4-9-22 15,-8-12 16-15,-8-24 7 16,-7-31 1-16,-8 7 52 16,-11 8 28-16,-14 18 10 15,-2 26 5-15,0 2 27 16,-13 3 26-16,-5 22 46 16,0 14 10-16,1 15 19 15,1 4-26-15,3 30-50 16,3 19 28-16,6 11-28 31,4 10-22-31,0 6-13 0,16 5-17 0,1-3 0 16,4-4 0-16,-1-8 0 15,-5-10 0 1,1-12 0-16,-7-11 0 16,-1-16 0-16,-3-9-15 15,-1-9-6-15,1-3 19 16,0-15-12-16,3-14 14 15,5-10 0-15,1-3 2 16,1 2-4-16,-3 4 1 16,-1 12 1-16,-5 8 34 15,-1 14-15-15,0 2-19 16,-1 16 0-16,1 16 0 0,-1 10 0 16,0 2 0-16,3-2 0 15,0-4 0-15,0-8-59 16,-5-6-97-16,-2-7-219 15,-2-9-489-15,-15-4-582 0</inkml:trace>
  <inkml:trace contextRef="#ctx0" brushRef="#br0" timeOffset="4711">28271 10957 1642 0,'0'0'537'0,"0"0"-239"16,0 0 203-16,0 0-288 15,0 0-59-15,0 0-76 16,0 0 12-16,-33-87-9 15,8 85-38-15,-4 2-5 16,-2 0-20-16,0 8-5 16,4 8 9-16,8 4-22 15,9 3 0-15,10 3 26 16,0 3-1-16,23 2 13 16,10 1-22-16,10 2-4 15,1-2-10-15,-4 2-2 0,-5-2-9 16,-10 0-9-16,-11 0-21 31,-12-3 1-31,-2-4 10 0,-24-3 14 0,-16-4-17 16,-10-7 7-16,-6-10 12 31,0-1 4-31,10 0 8 16,11-9 17-16,14-9-5 15,21-3 38-15,0 1 10 16,38 0-50-16,20 0-10 15,14 2 0-15,8 2 1 16,2-2 9-16,-6 2-9 16,-12-4-1-16,-14 0 0 15,-15-2 1-15,-14-4-1 0,-11-2 8 16,-10 0 8-16,0 1 31 16,0 5-23-16,-17 8 12 15,-3 9 1-15,-5 5-19 16,-4 5-7-16,2 24-10 15,0 11 6-15,6 6 11 16,7 4-10-16,12-4 2 16,2-4-10-16,11-7 0 15,23-12 0-15,8-10-22 16,7-13-14-16,-1-3-6 0,0-27-29 16,-8-10-35-16,-9-14-10 15,-7-8 17-15,-6-10 29 16,-7-6 41-16,-4-5 28 15,-7 5 1-15,0 12 24 16,0 14 60-16,-2 20 52 16,-7 19-14-16,-1 13-16 15,2 18-70-15,-1 27-19 16,3 17 25-16,0 10-18 16,6 6 0-16,0 0 4 15,0-3-12-15,3-7-16 16,8-10 0-16,2-8 0 0,1-9 0 15,1-14-35-15,6-9-40 16,6-12-31-16,6-6-142 16,13-22-87-16,-7-10-383 15,-6-6-283-15</inkml:trace>
  <inkml:trace contextRef="#ctx0" brushRef="#br0" timeOffset="4869.28">28577 10894 1602 0,'0'0'1013'0,"0"0"-534"0,0 0-182 15,118-30-66-15,-34 22-146 16,11-2-61-16,-2 0-24 16,-13 4-15-16,-20 6-217 15,-22 0-315-15,-22 4-408 0</inkml:trace>
  <inkml:trace contextRef="#ctx0" brushRef="#br0" timeOffset="5168.42">29647 11209 1807 0,'0'0'1047'16,"0"0"-570"-16,0 0-138 0,0 0-109 15,0 0-110-15,-32 138-89 16,18-89-31-16,-32 21-4 15,-1-12-493-15,-9-6-1117 0</inkml:trace>
  <inkml:trace contextRef="#ctx0" brushRef="#br0" timeOffset="6075.24">24436 11935 1088 0,'0'0'368'16,"0"0"-35"-16,0 0 54 15,0 0-119-15,0 0-76 16,0 0 14-16,0 0-6 16,39-32-31-16,-26 28 0 15,1 0-1-15,1-2-49 16,8-2-19-16,10 0-16 16,19 0-42-16,34-2-24 15,48 0 12-15,57 2-28 16,41 0 16-16,18 0-8 0,8-1 17 15,-6-2 0-15,7-3-27 16,-3-4-7-16,-7 2 7 16,-15-1 0-16,-17 3 10 15,-24 3-10-15,-43 0 13 16,-46 4-13-16,-33 3-10 16,-24 1 4-16,-3-1 5 15,-5 2 1-15,-4-2 11 16,-10 4-11-16,-10 0 0 15,-1 0 0-15,-1 0-7 16,0 0-16-16,-1 4-50 16,-12 10-68-16,-12 0-225 15,-14-1-766-15</inkml:trace>
  <inkml:trace contextRef="#ctx0" brushRef="#br0" timeOffset="7302.56">22900 12859 935 0,'0'0'1171'0,"0"0"-640"15,0 0-183-15,0 0 9 16,0 0-94-16,0 0-110 15,0 0-60-15,-29-66-8 16,29 98-40-16,0 16 14 16,0 13-3-16,0 9-56 0,0 2 0 15,4-4 0-15,1-5 0 16,-1-13 0-16,-2-13 0 16,0-10-32-16,0-14-29 15,1-13-97-15,-3 0-26 31,0-23-153-31,0-13-230 0,0-13 79 0,0-5 111 16,-7-4 123-16,1-4 67 16,-5-2 187-16,1 6 133 15,2 6 124-15,-3 11 214 16,3 7-119-16,2 10 3 16,6 4-46-1,0 0-76-15,0-2-99 0,4-2-22 0,17-2-40 16,1 0-27-16,7 0-1 15,5 2-26-15,1 4-5 16,5 6 11-16,3 5-24 16,-1 9 18-16,-2 0-17 15,-5 17 0-15,-8 15 10 16,-7 12-11-16,-11 8 0 16,-9 4 10-16,-7 0 2 15,-24-3-19-15,-9-6 7 16,-9-6-11-16,3-9 10 15,1-12-5-15,9-6 6 0,11-10 6 16,10-4-5-16,11 0 9 31,4-6-10-31,2-10 0 16,27 0 3-16,9-3-3 16,6 6 0-16,10 1 13 15,2 8-1-15,0 4-12 16,-2 0 0-16,-4 7 0 15,-6 15-8-15,-5 9 8 16,-10 5 0-16,-6 4-6 16,-7 4-6-16,-11 0-1 0,-5-2-31 15,0-4-5-15,-21-6 38 16,-10-4-4-16,-9-7 15 16,-4-7 11-16,-9-4 2 15,-1-8 28-15,0-2-7 16,6 0-11-16,10-4 10 15,9-12-33-15,13-2-8 16,14-5-8-16,18-17-181 16,17 7-385-16,9 0-757 0</inkml:trace>
  <inkml:trace contextRef="#ctx0" brushRef="#br0" timeOffset="7507.45">23806 12891 1952 0,'0'0'907'15,"0"0"-394"-15,0 0-248 16,0 0-65-16,117-5-106 16,-65 5-77-16,6 0-17 15,5 0-179-15,-14 0-363 0,-16 0-478 16</inkml:trace>
  <inkml:trace contextRef="#ctx0" brushRef="#br0" timeOffset="7680.65">24023 13124 2165 0,'0'0'867'0,"0"0"-363"15,0 0-226-15,0 0-142 16,0 0-86-16,113-14-35 15,-60 4-15-15,21-8-105 16,-16 4-477-16,-9 2-950 0</inkml:trace>
  <inkml:trace contextRef="#ctx0" brushRef="#br0" timeOffset="8412.34">25022 12344 1716 0,'0'0'586'0,"0"0"-80"16,0 0-169-16,0 0-119 0,0 0-98 16,0 0-40-1,0 0-10-15,-113-80-10 0,76 80-12 16,-2 6 2-16,6 12-16 15,8 6 1-15,12 4-8 16,13 4-27-16,0 0 12 31,23 3-2-31,10-3 2 0,3-2 5 0,-1-2-17 16,-2-4 8-16,-4 2-8 16,-6 0-6-16,-12 2 5 31,-9 2-6-31,-2 2 7 0,-17 0 10 15,-14 0-9-15,-10-4 4 16,-1-4-5-16,-2-3 0 16,3-6 6-16,5-3 6 15,9-3-1-15,12-4 13 16,11 0-15-16,4-1 6 16,9 0-8-16,18 4-6 15,10 6 0-15,3 6 0 16,-1 6-1-16,-4 8 4 15,-6 8-4-15,-12 8 0 16,-12 6 0-16,-5 4 0 16,-7 2 0-16,-22-1 0 15,-4-3 0-15,2-4 12 0,2-10-12 16,9-8 10-16,11-8 25 16,9-8-35-16,4-8 0 15,32-6 0-15,11-4 0 16,13-2 0-16,4 0 0 15,15-15-65-15,-17-3-230 16,-20-1-573-16</inkml:trace>
  <inkml:trace contextRef="#ctx0" brushRef="#br0" timeOffset="21337.73">8065 9404 418 0,'0'0'170'0,"0"0"-121"16,0 0-28-16,0 0-19 15,0 0 7-15,0 0 10 16,-22 32 34-16,17-24 17 16,1-2-36-16,-2 2-25 0,0-1-2 15,0 0-7 1,1 0-91-16,3-3-191 0</inkml:trace>
  <inkml:trace contextRef="#ctx0" brushRef="#br0" timeOffset="23409.38">8047 9543 611 0,'0'0'400'0,"0"0"-273"16,0 0-72-16,0 0-42 15,0 0-11-15,0 0 14 16,0 0 62-16,-2 1 64 15,0-1-37-15,2 0-15 16,-5 0 0-16,1 0-20 16,-2 0-23-16,-4 0-2 15,1 0 10-15,1-1 6 16,1-1 12-16,2 0 10 16,3 0 41-16,0 0-35 15,2 0-24-15,0 2-8 16,0-2-26-16,0 2 3 0,0-2-18 15,0-1-10-15,0 2 19 16,4-3-24-16,10 0 25 16,3-5 16-16,8 0-17 15,6-4 6-15,2-1-16 16,6-1-13-16,-1-3 8 16,-1 0-10-16,-1 0 1 15,-3 0 9-15,-2 0-3 16,3-1 4-16,-5 3-6 15,2 0-4-15,0-2 1 16,2 2-1-16,2 0-1 0,0-2 12 16,1 0-10-1,1 0 7-15,-3 2-9 0,1 0 1 16,-2 2-4-16,1-1 3 16,0 2 0-16,2-1 0 15,-3 0 6-15,0 1-2 16,1 2-4-16,-1-1 0 15,-2-1-6-15,0 2 15 16,1-1-7-16,-3-1 29 16,0 1-19-16,-3-2 10 15,3 3-20-15,0-4-1 16,1 1 6-16,1 0-7 0,0 2 0 16,0-2 2-1,0 0 6-15,0 0-7 0,3 0-1 16,-3 0 1-16,2-2 2 15,1 2-3-15,-3 2 0 16,0-2-3-16,-2 2 10 16,0 0-8-16,-4 2 1 15,-2 0-6-15,4 0-2 16,2 2 5-16,0-2 3 16,0 1-6-16,3 0 7 15,-3-1-2-15,2-2 1 0,-2-1 0 16,2 2-1-1,0-3 1-15,0-3 0 0,1 1-6 16,-1 2 1-16,-2 0 5 16,0 0 3-16,0 4 3 15,-5-2-10-15,3 2 4 16,-3 2 0-16,1-2 1 16,2 2-1-16,0-2 0 15,4-2 0-15,0 0 1 16,2-4 0-16,3 2-1 15,-1-2 0-15,2 2-6 0,-2-2 15 16,-2 2-9-16,-3 2 0 16,-1 0 0-16,-3 0 3 15,-2 2-3-15,1 2 0 16,-3-2 8-16,1 2-7 16,1-2 8-16,0-1-9 15,3 0 0-15,-2 0-8 16,0 1 8-16,-4 0 0 15,2 2-1-15,-3 2 3 16,-3-2-1-16,2 3 5 0,-4-2-4 16,3 1-4-1,0 1-8-15,0-2 10 0,-2 1-1 16,1 0 2-16,-1 0-2 16,-1 0 1-16,1 0 0 15,-3 0-6-15,1 0 6 16,-3 2 0-16,0-2-1 15,0 2 7-15,0-2-3 16,2 0-3-16,-1-2 0 16,1 2 0-16,-1 0 0 15,-4 2 0-15,-1 2-1 16,-3 0 2 0,-4 2 17-16,0 0-10 0,0 0 17 0,0 0 19 15,0 0-43-15,0 0-1 16,2-2 0-16,0 0 0 15,6-2 0-15,0-2 0 16,1 0 1-16,-3 2-1 16,4 0-4-16,-6 0 3 15,1 2 0 1,-1 0 1-16,-2 2 12 0,0-2-12 16,-2 2 2-16,2 0-2 15,1 0 0 1,-3 0 0-16,0 0 0 0,0 0 18 0,0 0 29 15,0 0-12 1,0 0-13-16,0 0-3 0,0 0-19 16,0 0 0-16,0 0 2 15,0 0-1-15,0 0 20 16,0 0-13-16,3-2 4 16,-1 2-12-16,0-2-9 15,2 2 0-15,-4 0-20 16,0 0-149-1,0 0-359-15,-2 0-303 0</inkml:trace>
  <inkml:trace contextRef="#ctx0" brushRef="#br0" timeOffset="25703.89">12302 8729 401 0,'0'0'243'0,"0"0"-86"16,0 0 2-16,0 0-39 16,0 0-38-16,0 0 28 15,0 0 11-15,0 0-7 16,0 0-57-16,0 0-6 16,0 0 10-16,0 0-29 15,0 0-1-15,0 0 43 16,4 0 7-16,-2-4 5 0,-2 0 2 15,2 0-10-15,-2-2 33 16,0-1-21-16,0 2-14 16,0-1 13-16,0-1-16 15,0 2 40-15,0-1-10 16,0 2-28-16,0 1 4 16,-4 2-48-16,0-2-17 15,2 3 7-15,2-1-15 16,-2 1-3-16,2-3-3 15,-2 1 0-15,2 2 2 16,-2 0-2-16,2 0 0 16,-2 0 8-16,2 0-8 0,0 0 21 15,-3 0-21-15,3 5 7 16,-2 13 1-16,0 9-8 16,-2 5 0-16,2 7-3 15,-3 1 10-15,2 0-4 16,1 4-3-16,0 0 1 15,0 2-2-15,0 3 1 16,-1-1 0-16,1 2 1 16,-2 0 5-16,0 0-3 0,-1 0-3 15,0 0 0-15,3-2 0 16,2 0-2-16,0-1-1 16,0-4-3-16,0 0 7 15,0-3-2-15,2-2 1 16,6-4-22-16,-4-2 21 15,0 0-14-15,-2 1 13 16,0-1-4-16,-2 0 8 16,0 0-2-16,0 0 1 15,0 0 0-15,0 0-1 16,3 0-17-16,-1-2-28 16,2 0 18-16,-2 0 17 15,4 2 8-15,-4-2 2 0,-2 2 0 16,0 0 0-16,0 1-7 15,0 1 6-15,0 2 0 16,0 0 1-16,0-2 1 16,0 2-1-16,0-2 6 15,0-2-6-15,0 3-3 16,0-3 3-16,0 1 7 16,0 3 7-16,0 1 11 15,0 1-14-15,-2 2-2 16,-4 0 3-16,2 2-11 15,2 0-1-15,0 2 0 0,2 1 0 16,0-1 12 0,0-2-10-16,0 0 5 0,0-2-7 15,0 0 0-15,6-2 0 16,4-2-2-16,-4 0 1 16,3-1 1-16,-3-2 1 15,2 0 5-15,-4-1-6 16,0-4-9-16,-2 0 8 15,1-2 0-15,-3-2 1 16,2 0 4-16,0 0-3 0,-2 0-1 16,0 0 0-1,0 2-4-15,0 0 3 0,0 2 1 16,0-1 0-16,0 0 0 16,0 2 1-16,0 1 5 31,0 0-5-31,0 2-1 0,-4-2-1 0,-1 0 1 15,1 0-3-15,0-2 2 16,-2 0 2-16,4 0 4 16,0-3-3-16,-2 0-2 15,2 0 0-15,-1-2 0 16,1 2-1-16,0-3 0 16,0 2 2-16,2-4 6 0,0 0-7 15,0-4-1-15,0-2 0 16,0-4 1-16,0-2-1 15,0-6 1-15,0-2-19 16,0 0-26-16,0-6-21 16,0-8-43-16,0-4-43 15,-2-2-43-15,-10 4-319 16,-1 2-428-16</inkml:trace>
  <inkml:trace contextRef="#ctx0" brushRef="#br0" timeOffset="27880.01">13247 12627 568 0,'0'0'412'16,"0"0"-232"-16,0 0-22 16,0 0-42-16,0 0-55 0,0 0-23 15,0 0-29-15,-55 0 11 16,42 0 49-16,-1 0-20 15,-4 0 20-15,-2 0-17 16,-2 0-14-16,-2 0-9 16,-1 0-29-16,2 2 0 15,1 2 0-15,3 0 2 16,2 2-4-16,2 0-12 16,4 0 12-16,0 0-9 0,2-2 11 15,3 0 0-15,-2-2 35 16,4 0 21-16,0-2 67 15,1 0-13-15,-1 0-46 16,0 0-25 0,-4 0-38-16,2 0 6 0,-5 0 4 15,2 0-5-15,-2 0 0 16,0 0 24-16,0-2 31 16,-1 2 20-16,4 0-15 15,-1-2-14-15,4 2 7 16,1 0-23-16,-1 0 0 15,3 0-20 1,2 0-15-16,0 0 6 0,0 0-7 0,0 0-13 16,0 0 13-16,0 0 0 15,0-2 3-15,0 2 26 16,4-2 18-16,15 0-9 16,5 0-37-16,10 0 0 15,8 0 23 1,9-2-22-16,9 0 21 0,9 2-9 15,2 0-13-15,5 0 10 16,-2 2-11-16,0 0 0 0,-1 0 17 16,0 0-6-16,1-2 13 15,4-2-18-15,4 0 1 16,3-2-1 0,1 0-6-1,-1-2-6-15,0 2 5 16,-7 2 2-16,-6-2 9 15,-10 2-9-15,-4 2 0 16,-5-2 2-16,-2 2-3 16,-1-2 0-16,0 0-1 15,4 2 2-15,2-2 12 16,4-1-7-16,0 1 2 0,3-1-8 16,1 1-3-16,1-2 0 15,-3 0 1-15,1 0 4 16,-3 0 8-16,-7 2-10 15,-2-2 0-15,-4 2-1 16,-5 0-3-16,1 0-3 16,-3 1 6-16,-2 2 2 15,3-1 5-15,0-1-5 16,6 3 1-16,2-1-2 16,1-2 0-16,0-1-7 0,2 3 6 15,-6-3 2-15,1-1 2 16,-7 1-3-16,-4 3 1 15,-2-3 0-15,-3-1-1 16,0 1 0-16,3 3-2 16,-1-6 2-16,2 3 1 15,3-2-1-15,2 1 0 16,3 1 6-16,-3-1-6 16,-1 3-5-16,-2 0 4 15,-4 2 2-15,-2 0 4 16,1 0-5-16,-5 0 0 15,-2 0 6-15,0 0-6 16,0 0 0-16,2 0-6 0,0 0 6 16,-3 0 1-16,2 0 7 15,-1 4-8-15,0-2 0 16,-3 1 0-16,-2-2 0 16,-2 2-1-16,-5-3 1 15,-2 1 5-15,-2-1-4 16,-2 3 0-16,-3-3 5 15,1 1-5-15,-3-1-1 0,-2 0 1 16,3 0 20-16,-3 0 22 16,0 0 1-16,0 0-13 15,2 0 22 1,0 0-32-16,4 0 21 0,3 0-16 16,5 0-14-16,1 0 8 15,5 0-20 1,3 0 0-16,-2 0 2 15,2 0-2-15,0 0 0 16,3 0-32-16,-2 0-29 0,5-1 21 16,-2-3-29-16,-2 0-5 15,-3-1 10-15,-7 1-21 16,-5 2-59-16,-6 0-63 16,-4 2-118-16,0-1-234 0</inkml:trace>
  <inkml:trace contextRef="#ctx0" brushRef="#br0" timeOffset="30644.36">18865 8183 806 0,'0'0'259'0,"0"0"-41"16,0 0-14-16,0 0-37 0,0 0-40 15,0 0-23 1,0 0-3-16,-34-54 12 0,32 48 2 16,2 0 28-16,-3 0-41 15,-1-4 16-15,0 2-1 16,-1 0-34-16,-1 0-6 16,2 2-7-16,-2 2-28 15,2 0-12-15,2 0-19 16,0 0-5-16,0 2 18 0,2 0-24 15,-3 0 19-15,3 2 5 16,0-2-12-16,0 2 19 16,0 0-23-16,0 0-1 15,0 0 10-15,0 0-16 16,3 0-1-16,13 0 0 16,7 6 1-16,13 10 10 15,11 4-11-15,13 8 0 16,9 4 1-16,12 2 5 15,6 4-7-15,6 1 1 16,1 1 0-16,-1-2-12 16,-3-2 12-16,-9 0 0 0,-2-4 9 15,-6 0 0 1,-6-2-8-16,-3-2-1 0,0 2 0 16,-7 0-5-16,3 0 5 15,0 5 0-15,5-2 3 16,2 6 3-16,2-3-6 15,4 2 0-15,3-4 1 16,-2-4-8-16,-1-4 7 16,-1-2 0-16,-8-4-3 15,-6-2 13-15,-5-2-11 16,-8-2 1-16,-5-2 0 16,-5 1-5-16,2-4 5 15,-2 1 0-15,1 0-1 16,2 1 10-16,-1-1-9 15,-1-1 0 1,-2 4 0-16,-3-2-3 0,-3 4 3 0,-1-1 0 16,0 0-6-1,2 1 15-15,-2 0-10 0,4-1 1 16,0-2 0-16,3 0-1 16,-1-2 0-16,2-2 1 15,2 0 0-15,-6 0 1 16,2-2-1-1,-4 0 0-15,-5 0 0 0,-1-2 0 16,-3 2 0-16,-5 0 0 0,-1-2-6 16,-5 0-2-16,-3-2 7 15,1 0-15-15,-4 0 14 16,-3 0-7-16,0-2-4 16,0 2-29-16,0-2-46 15,0 0-183-15,-3 0-560 0</inkml:trace>
  <inkml:trace contextRef="#ctx0" brushRef="#br0" timeOffset="47340.04">18901 12453 428 0,'0'0'160'15,"0"0"-97"-15,0 0-53 16,0 0-10 0,0 0-13-16,0 0-67 15,-3 1-186-15,3-7 266 0,0 1 196 16,0 1 40-16,0-3 3 0,0 3-85 15,0-2-53 1,0 2-63-16,0 2-14 0,0 0 65 16,0 2 18-1,0 0 44-15,0 0-11 16,0 0 4-16,0 0 21 0,0 0-20 16,0 0-28-16,0 0-5 15,0 0-52-15,0 0 13 16,0 0-60-16,-7 0-12 15,-4 0 15-15,-2 0-16 16,1 2 0-16,2 3 43 16,3-4 14-16,0 1 26 15,5-2-38-15,-1 2-24 0,3-2 30 16,0 0-35 0,0 0 8-16,0 0 35 15,0 0-38-15,0 0 29 16,0 0-23-16,3-2-18 0,10-8 33 15,7-1-41-15,5-4 7 16,1-3 16-16,6-2-23 16,1 0 15-16,2-2-15 15,2-2 5-15,1 0-1 16,-3 2-5-16,3 0 0 16,-5 0 3-16,3 0-2 15,-3 4 9-15,-1-3-3 0,1 3 2 16,-1 0 23-16,-1 0-32 15,0 0 19-15,0 0 14 16,-2 0-23-16,0 0 22 16,-3 2-16-16,1-2-8 15,-5 2 4-15,1 0-12 16,-1-2 0 0,0 0 1-16,3 0 1 0,2-2 6 15,-3 2-8-15,2 0 0 0,-1 2 0 16,0-2-1-1,-1 1 1 1,1-1-1-16,2 3 9 0,-1-3 2 0,1-3-9 16,2 2-1-16,2-3 0 15,0-1-3-15,0 1 1 16,1 2 1-16,-1 0 2 16,-2 2 6-16,2 0-6 15,-2 0-1-15,0 0 2 16,0 2-2-16,2-2-5 31,-2 0 4-31,2-3 2 0,-2 3 8 0,0 0-8 16,0-1-1-1,0 1 0-15,-2 0-11 16,0 1 3-16,-1 2 7 16,1-2 2-16,0-1 5 15,2 2-5-15,0-2 5 16,0-2-6-16,2-2-11 15,2-2 10-15,1 2 1 16,-1-2 0-16,0 2 8 16,-1 4-8-16,-1 0 0 0,-2 2 0 15,0 1-3-15,-2 1-3 16,0 1 0-16,-3-1 12 16,3-3 0-16,-1 2-5 15,3-2 0-15,0 2-1 16,-2-3-5-16,2 1 5 15,-4 1-1-15,-1 0 1 16,1 0 5-16,-1 0-5 16,-2 2 1-16,3-2-1 15,-2 2-1-15,-4 0 0 16,4 0 0-16,-1 0 1 0,-2 0 2 16,0 0-2-16,0-2 1 15,0 2-1-15,-2 2-2 16,2-3 2-16,-5 4 0 15,4-1 1-15,-4 2 7 16,1 0-8-16,-3-1 0 16,3 4-2-16,-5-1 1 15,-1 0 1-15,0 2 0 16,-1-1 1-16,-3 2-3 0,1 0 2 16,-3 1 0-1,3 0 2-15,2 0-2 0,0-2 0 16,2 1 0-16,2-4 0 15,3 0-5-15,-3-2 7 16,3 1-2-16,0 2 4 16,-6 2-4-16,0 0 0 15,-6 2 0-15,1 2 1 16,-1 0-1-16,0-2 2 16,6 0-2-16,-2-2 4 15,5 0-3-15,-1 0-1 16,1 0 0-16,-2 0 1 0,1 2-1 15,-4 0 0-15,-1 0 0 16,-3 2 6-16,-4 2 2 16,0 0-5-16,0 0 4 15,0 0-1-15,0 0-12 16,-9 0-184-16,-11 0-536 0</inkml:trace>
  <inkml:trace contextRef="#ctx0" brushRef="#br0" timeOffset="56412.04">25313 12972 1393 0,'0'0'750'0,"0"0"-509"16,0 0-25-16,0 0-55 15,0 0-32-15,0 0-40 0,71-22 27 16,-55 16 22-1,-3 2 12-15,1-2-23 0,-1 0-20 16,3-4-22 0,5 0-37-16,2-4-22 0,4-1-5 15,-1-3-20-15,1-2 19 16,-3-2-19-16,-4-1 5 16,-7-4 18-16,-1-3-12 15,-5-2 10-15,-3 0 4 16,-4-2-14-16,0 4-2 15,0 6 5-15,-9 6-3 16,-9 8 6 0,-1 4-1-1,-6 6-16-15,-4 0 6 0,0 8-7 16,0 12 1-16,2 4 0 16,2 6 0-16,6 4 2 15,1 4-3-15,5 2 0 16,3 2-1-16,4 2 1 15,4 1 0-15,2-1 0 16,0-2 1-16,2-2-1 16,16-4 0-16,4-4-1 15,10-6 0-15,3-8 1 16,5-6 0-16,2-10 0 0,1-2 1 16,1 0-1-16,-1-12-3 15,-5-10-20-15,-3 0-14 16,-6-2-29-16,-4 2-63 15,-6 4-87-15,-7 2-109 16,-6 8-416-16,-6 4-409 0</inkml:trace>
  <inkml:trace contextRef="#ctx0" brushRef="#br0" timeOffset="57168.99">26275 12865 1627 0,'0'0'713'0,"0"0"-218"15,0 0-183-15,0 0-93 16,0 0-75-16,0 0-56 15,0 0-4-15,-120-50-7 0,86 50-40 16,1 4 4-16,0 13-4 16,4-2-13-16,2 7 3 15,4 2-19-15,8 1 1 16,4 1 3-16,6-2-11 16,5 0-2-16,0-4 1 15,3 0 0-15,14-2 9 16,8-4-9-16,2-2 6 15,6-4 2-15,7-4-7 16,0 0-1-16,3-2 0 0,-3 0-8 16,-1 2 7-16,-2 0-8 15,-4 2 3-15,-4 4 6 16,-5 2-1-16,-4 2-1 16,-7 4-4-16,-5 4-3 15,-6 2 9-15,-2 2-1 16,-2 3 0-16,-16 0 1 15,-7 2-1-15,-6-3 1 16,-3-2 0-16,-1-4 0 16,-1-4-1-16,1-6 1 15,4-6 0-15,2-6 1 16,4 0 0-16,7-20 11 0,5-8-12 16,6-4 0-16,7-4 5 15,0 0-5-15,0 1 0 16,13 2 11-16,8 2 0 15,3 1-2-15,5 4 1 16,2 2-10-16,1 0 8 16,-1 0-8-16,0 2 0 15,-2 2 1-15,-5 0-1 16,-4 2 2-16,-7 2-2 16,-5 2 1-16,-4 3 3 15,-4 2-4-15,0 0-1 0,0 2-26 16,-16 0-141-16,1 6-208 15,-1 1-605-15</inkml:trace>
  <inkml:trace contextRef="#ctx0" brushRef="#br0" timeOffset="57546.71">26674 13243 1763 0,'0'0'1000'0,"0"0"-640"0,0 0-47 16,0 0-100-16,0 0-76 0,0 0-76 16,22 102-19-16,-22-66-12 15,0-2-24-15,-2 0 6 16,-20-4-12-16,-7-6-7 15,-11-2-92-15,4-8-207 16,9-7-543-16</inkml:trace>
  <inkml:trace contextRef="#ctx0" brushRef="#br0" timeOffset="58274.62">27126 12589 1255 0,'0'0'535'0,"0"0"-171"16,0 0-5-16,0 0-105 16,0 0-84-16,0 0-65 0,0 0 19 15,7 2-58-15,4 2-21 16,7-2-3-1,7-2-23-15,4 0-1 0,4-4-9 16,0-14-8-16,-4-2 17 16,-4-5-17-16,-8-1 13 15,-8-2 17-15,-6-2 8 16,-3 2-9-16,0 2 2 16,-16 4-1-16,-4 8 1 15,-6 8-19-15,-1 6-1 16,-4 0-6-16,2 20-6 15,0 6 0-15,6 10 0 16,3 7 0-16,9 4 17 0,4 8-2 16,7-1 6-16,0 0 15 15,20-2-5-15,11-8-11 16,10-7-20-16,5-9 0 16,8-10 0-16,6-13-33 15,2-5-95-15,-1 0-95 16,7-22-325-16,-16-2-176 15,-12 2-512-15</inkml:trace>
  <inkml:trace contextRef="#ctx0" brushRef="#br0" timeOffset="58698.59">27852 12699 1475 0,'0'0'730'15,"0"0"-395"-15,0 0 185 16,0 0-337-16,0 0-62 16,0 0-25-16,0 0 6 15,-46 36-24-15,30-10-27 16,3-2-28-16,6 0-8 0,7-4-15 16,0-2 6-16,3-1 5 15,19-5-2 1,4-2 10-16,7-2 7 0,6-2-11 15,1-1 6-15,2 2-12 16,-1 0-3-16,-4 4 1 16,-6 0-7-16,-4 4 1 15,-7 5-1-15,-9 0 0 16,-4 4 1-16,-5 0-1 16,-2 0 0-16,0 0 6 15,-13-2-6-15,-9-2-1 16,-7-4 1-16,-3-2 0 15,-3-7 6-15,-3-7-6 16,2 0-50-16,-6-25-127 0,11-9-321 16,6-2-621-16</inkml:trace>
  <inkml:trace contextRef="#ctx0" brushRef="#br0" timeOffset="58846.11">27860 12731 2158 0,'0'0'756'16,"0"0"-380"-16,0 0-106 16,0 0-137-16,144-26-89 15,-90 22-44-15,4 4-87 16,-16 0-291-16,-13 0-809 0</inkml:trace>
  <inkml:trace contextRef="#ctx0" brushRef="#br0" timeOffset="59146.21">28481 12891 1159 0,'0'0'1554'0,"0"0"-1101"0,0 0-151 16,0 0-90-16,0 0-100 15,0 0-28-15,0 0-27 16,-4 113-15-16,-10-75-21 16,-3 4-19-16,-4 0 10 15,1-2-12-15,-2-3-1 16,4-8 0-16,5-7-77 16,11-11-150-16,2-7-314 15,0-4-577-15</inkml:trace>
  <inkml:trace contextRef="#ctx0" brushRef="#br0" timeOffset="59613.63">28889 12745 1837 0,'0'0'884'16,"0"0"-403"-16,0 0-210 16,0 0-133-1,0 0-93-15,0 0-24 0,0 0 14 0,44-18-10 16,-24 10-4 0,3-2-20-16,1-4 0 15,0-4 5-15,-3 0-6 0,-5-4 0 16,-6-4 9-16,-5 2-9 15,-5-4 6 1,0 2 1-16,-13 1-5 16,-8 6 20-16,-1 5-13 15,-5 5-1-15,-2 7 10 16,1 2-9-16,1 7 10 0,2 16 8 0,3 8 12 31,7 6 0-31,1 6-16 16,5 1-10-16,7 0 5 15,2 0-17-15,0-6 7 16,11-2-8-16,11-4 0 16,12-6-2-16,3-5-47 15,11-10-58-15,0-3-77 16,26-8-97-16,-16 0-301 16,-7-12-401-16</inkml:trace>
  <inkml:trace contextRef="#ctx0" brushRef="#br0" timeOffset="59907.4">29350 12713 1874 0,'0'0'787'0,"0"0"-225"16,0 0-204-16,0 0-193 16,0 0-82-16,0 0 22 15,0 0-53-15,-33 115-32 0,22-74-5 16,-5-1-15-16,1-3 0 0,-4-5-8 15,1-8-61-15,5-6-21 16,2-6-9-16,6-6-3 16,5-6 14-16,0 0-11 15,5 0 13-15,15 0 33 16,2-4 26-16,7 0 25 16,0 4-10-16,5 0 5 15,-1 0-100-15,0 0-237 0,-6 0-265 16,-9 0-321-16</inkml:trace>
  <inkml:trace contextRef="#ctx0" brushRef="#br0" timeOffset="60146.73">29443 12832 1798 0,'0'0'849'0,"0"0"-229"15,0 0-151-15,0 0-282 16,0 0-94-16,0 0-13 15,0 0-80-15,-20 76 0 0,18-25 0 16,-2 4 0 0,-1 3 0-16,1 0 0 0,0-4 0 15,-1-6 0-15,3-8 0 32,-1-9-41-32,3-13-295 0,0-8-552 0,0-10-711 0</inkml:trace>
  <inkml:trace contextRef="#ctx0" brushRef="#br0" timeOffset="60346.92">29813 12839 732 0,'0'0'1870'15,"0"0"-1345"-15,0 0-165 16,0 0-123-16,0 0-69 15,0 0-90-15,0 0-30 16,5 129-14-16,-12-95-22 16,-15-2-12-16,-5-2-17 15,-2-6-142-15,7-8-310 16,4-6-404-16,16-10-853 0</inkml:trace>
  <inkml:trace contextRef="#ctx0" brushRef="#br0" timeOffset="60747.71">30190 12633 1815 0,'0'0'855'16,"0"0"-472"-16,0 0-20 16,0 0-209-16,0 0-83 15,0 0-35-15,0 0-23 16,145-32-1-16,-112 16-4 15,-4-3-8-15,-4-4 1 0,-6-4 0 16,-3 0-1-16,-7-1 7 16,-5-3-7-16,-4-1 0 15,0 2 5-15,-13 0-5 16,-9 4 6-16,-7 6-5 16,0 6-1-16,0 10 28 15,0 4-4-15,1 8 9 16,3 20 21-16,2 12-1 15,8 8-4-15,6 7-17 16,9 3-19-16,0-3-1 0,6 2-12 16,17-7-7-16,8-8-44 15,6-8-63-15,9-10-43 16,2-10-71-16,26-14-115 16,-16 0-379-16,-5-12-363 0</inkml:trace>
  <inkml:trace contextRef="#ctx0" brushRef="#br0" timeOffset="61171.02">30665 12695 760 0,'0'0'1474'16,"0"0"-1202"-1,0 0 113-15,0 0-167 0,0 0-146 16,118-46-45-16,-78 44-16 15,-5 2-10-15,-10 0 26 16,-12 10-12-16,-11 8-7 16,-2 0 1-16,-6 2-8 15,-19 0-2-15,-2 0-10 16,-2 0-5-16,5-4 15 0,4-2 2 16,7-3 16-16,3-2 53 15,6-3 25-15,4 1 25 16,0-2-23-16,9 0-14 15,15-1-19-15,5 1-25 16,7-1-25-16,-1 2-10 16,0 5-2-16,-6 0-2 15,-10 6 0-15,-5 1-10 16,-12 4 9-16,-2 0-9 0,-14 2 10 16,-17 2 0-1,-11-2 1-15,-9-4 6 0,-3 0-7 16,1-6-11-16,4-4 11 15,13-6-48 1,18-4-90-16,23-8-141 0,26-16-542 16,14-6-1533-16</inkml:trace>
  <inkml:trace contextRef="#ctx0" brushRef="#br0" timeOffset="61375.44">31426 12713 1958 0,'0'0'724'0,"0"0"-342"16,0 0 142-16,0 0-332 15,-51 124-87-15,37-83-67 16,2-3-37-16,-5-4-1 31,2-4-70-31,9-4-196 0,4-8-535 0,2-12-882 0</inkml:trace>
  <inkml:trace contextRef="#ctx0" brushRef="#br0" timeOffset="61808.27">31779 12479 916 0,'0'0'1631'0,"0"0"-1275"16,0 0 131-16,0 0-284 15,0 0-128-15,0 0-56 16,0 0 16-16,93-65-8 16,-66 51-12-16,-2 0 0 15,-4-4-15-15,0-2 2 16,-8-2 10-16,-4-4-6 16,-4-4 13-16,-5 0 5 0,0-2 0 15,-17 2-3-15,-6 3-15 16,-8 8 15-16,-4 6 12 15,2 13-10 1,-3 0 4-16,7 21 0 0,2 17 13 16,8 16-8-16,5 8-32 15,12 8 0-15,2-2 0 16,0-2 0-16,14-7 0 31,7-11 0-31,9-10 0 0,5-10 0 16,10-12-47-16,5-12-44 0,0-4-77 15,17-18-174-15,-11-10-341 16,-9 2-215-16</inkml:trace>
  <inkml:trace contextRef="#ctx0" brushRef="#br0" timeOffset="62140.23">32180 12575 1783 0,'0'0'681'16,"0"0"-166"-16,0 0 4 15,0 0-290-15,0 0-70 16,0 0-96-16,0 0-37 0,66-32-11 16,-39 32-15-1,-2 0-1-15,-4 0 0 0,-2 4 1 16,-6 10-1-16,-6 6 1 16,-7 2-9-16,0 2 9 15,-4 6-11-15,-21-2-1 16,-6 2 5-16,-2-4-10 15,-1-6 16-15,5-2 1 16,11-6 0-16,5-4 8 16,13-6 5-16,0-2 25 0,13 0 11 15,25 0-16-15,11 0-8 16,11-8-25-16,7-4-15 16,0 0-77-16,17-10-170 15,-19 4-324-15,-13 0-512 0</inkml:trace>
  <inkml:trace contextRef="#ctx0" brushRef="#br0" timeOffset="62740.59">32757 11809 1699 0,'0'0'637'0,"0"0"-296"15,0 0 268-15,0 0-309 16,24-111-119-16,-8 102-85 16,4 2-37-16,6 7-41 15,3 0-11-15,4 11-7 16,-4 17-1-16,-2 8-7 16,-6 8-17-1,-17 8-2-15,-4 6 1 0,0 2 13 16,-15 0 13-16,-6 0-1 15,1-4 2-15,7-3-1 0,7-7 0 16,6-4 0-16,0-8 0 16,29-6-8-16,13-8 1 15,0-8-22 1,7-8-11-16,-7-4 5 0,-3 0 13 16,-18-2 16-16,-7-10 6 15,-14 4 7-15,0 4 28 16,-12 4-14-16,-11 0-21 15,-12 10 6-15,4 18-6 16,5 9 10-16,6 7-3 0,11 3-6 16,9 4 5-16,0-1-6 15,7-2-1-15,12-2-19 16,6-2-11-16,-3-4 10 16,-3 1 9-16,-6-4-6 15,-7 2 12-15,-6-2-3 16,0 2-2-16,-9-5 11 15,-17-2-11 1,-8-4 11-16,-6-4-1 0,-7-6 1 16,1-8 31-1,1-1-4 1,11-6-9-16,17-3-18 0,28-2-89 16,24-14-491-16,15-6-1222 15</inkml:trace>
  <inkml:trace contextRef="#ctx0" brushRef="#br0" timeOffset="62880.52">33358 13118 2252 0,'0'0'553'0,"0"0"-553"15,0 0-674-15</inkml:trace>
  <inkml:trace contextRef="#ctx0" brushRef="#br0" timeOffset="66035.14">20324 2011 1209 0,'0'0'606'0,"0"0"-436"32,0 0-74-32,0 0-23 0,0 0 6 15,0 0 4-15,-4-86-43 16,8 84 5-16,0-2 36 15,-2 4 1-15,-2-20-37 16,-6 2-45-16,-12-8-847 0</inkml:trace>
  <inkml:trace contextRef="#ctx0" brushRef="#br0" timeOffset="67514">14676 505 2205 0,'0'0'725'0,"0"0"-356"16,0 0-97-16,0 0-105 16,0 0-68-16,0 0-62 15,0 0-22-15,0 80 17 16,0-21-11-16,0 9 3 16,0 4-23-16,0 0 8 0,0-4-9 15,0-8-34-15,2-10-76 16,1-11-98-16,-3-16-79 15,0-13 7-15,0-10-45 16,0-5-13-16,-14-30-22 16,1-11 193-16,-3-9 98 15,1-12 69-15,3-5 44 16,5-5 151-16,5 1 92 16,2 6 22-16,0 10 62 15,0 12-93-15,2 8-19 16,10 8-52-16,1 8-79 15,5 3-49-15,4 8-46 16,7 3-16-16,2 6-7 0,2 4-10 16,-1 0 0-16,-3 16-2 15,-5 12-31-15,-10 6-39 16,-7 6-15-16,-7 4-4 16,-5 2 32-16,-19-4 13 15,-5-3 29-15,0-9 17 16,4-9 6-16,4-6 32 15,13-8 7-15,4-4-5 16,4-3 13-16,0 0 13 16,0 0-6-16,8 0-33 15,15 0-26-15,6 0 12 16,8-3-13-16,6 3 0 0,4 0-1 16,0 13-2-16,-3 9-10 15,-4 4-26-15,-11 6-27 16,-11 0 18-16,-16 2-3 15,-2 0 28-15,-13-2 23 16,-21-2 0-16,-6-4 17 16,-2-5 20-16,-1-6 11 15,8-4 0-15,6-7-13 16,11-4-17 0,9 0-18-16,9-7-38 0,0-11-166 15,36-18-381-15,2 6-326 0,-3 2-424 16</inkml:trace>
  <inkml:trace contextRef="#ctx0" brushRef="#br0" timeOffset="67774.6">15153 752 1699 0,'0'0'836'0,"0"0"-312"16,0 0-241-16,0 0-106 16,0 0-78-16,0 0-45 15,0 0-17-15,104 30-10 16,-71-2-19-16,-2 2-7 15,-4 0-2-15,-8 2-59 0,-11-6-26 16,-8-4 23-16,0-6 60 16,-4-8 3-16,-9-8 87 15,-1 0 23-15,5-8 13 16,9-18-38-16,0-10-46 16,13-6-39-1,21 0-12-15,9 4-88 16,21 14-173-16,-10 8-277 15,-10 14-414-15</inkml:trace>
  <inkml:trace contextRef="#ctx0" brushRef="#br0" timeOffset="68467.39">15988 870 948 0,'0'0'1065'16,"0"0"-542"-16,0 0-42 15,0 0-261-15,-13-108-31 16,-7 86-45-16,-5 3-56 16,-4 11 1-16,-4 8-52 15,-5 3-26-15,0 23-11 16,1 8-1-16,8 4 1 16,8 2 0-16,15-6-5 0,6-4 5 15,8-10-45-15,19-10 7 16,7-8 23-16,-1-2 5 15,-2-8 10-15,-2-12 9 16,-6-8 2-16,-6-2 34 16,-5-2 1-16,-4 2-5 15,-1 4-8-15,-3 6-11 16,-4 12 5-16,0 8-5 16,0 0-22-16,0 22-7 0,0 8-2 15,0 6 7-15,0 0 2 16,4-6-6-16,8-4-24 15,-1-10-2-15,1-10 10 16,1-6 22 0,3 0 0-16,1-14 9 0,1-10 15 15,4-4 3-15,0 0 3 16,1 2-9-16,-1 4 4 16,-4 6 8-16,-2 8-15 15,-3 8 3-15,-2 0-13 16,-2 10-7-16,0 18 8 15,-1 4-8-15,0 0-1 16,-2 0-20-16,-1-10-35 0,3-8-8 16,1-10 19-16,5-4 13 15,3-4 31-15,8-20 1 16,2-8 10-16,4-4-2 16,0-2-3-16,-2 6 3 15,-4 8-2-15,-5 9 7 16,-5 15-2-16,-4 0-12 15,-1 17-1-15,-2 13 0 16,1 6 0-16,1 0-17 16,-2-4-113-16,3-6-128 15,1-10-240-15,-2-6-341 0,1-8-1127 16</inkml:trace>
  <inkml:trace contextRef="#ctx0" brushRef="#br0" timeOffset="69003.53">17039 738 1669 0,'0'0'976'15,"0"0"-436"-15,0 0-221 16,0 0-99-16,0 0-85 0,-126-3-60 16,88 36-40-1,0 11-29-15,9 4 9 0,11 0-15 16,18-2 0-16,0-10-27 15,38-10-52-15,18-16-1 16,12-10-37 0,7-6-87-16,0-26 14 0,-11-12 40 15,-10-8 66-15,-14-10 41 16,-15-10 43-16,-11-5 42 16,-12-3 69-16,-2 4 7 15,-2 12 71-15,-15 16 18 0,2 20-18 16,1 26-54-1,-1 8-87-15,-1 42-38 0,1 20-4 16,6 18 8-16,2 7-3 16,7-1-11-16,0-10 0 15,0-12 0-15,0-14-17 16,0-16-5-16,4-13-1 16,4-13 2-16,-4-13 9 15,5-1 8-15,4-3 4 16,7-22 8-16,9-7-8 15,4-4 0-15,7 2 0 16,-1 6 0-16,-6 8 0 16,-2 14 11-16,-6 6 1 0,-8 8 1 15,-6 20-7-15,-8 6 6 16,-3 2-12 0,0 0-27-16,-14 6-137 0,-1-9-315 15,1-11-572-15</inkml:trace>
  <inkml:trace contextRef="#ctx0" brushRef="#br0" timeOffset="69845.59">18211 802 1545 0,'0'0'1226'15,"0"0"-896"-15,0 0 185 16,0 0-294-16,-93-108-94 16,82 98-83-16,5 10-32 15,-4 0-12-15,1 6-25 16,-4 20 19-16,-3 4 6 16,3 4 0-16,7 2 1 15,6-2-1-15,0 0-6 16,13-4 0-16,12-2-6 0,4 0 2 15,2-2 1-15,-7-2-6 16,-6 1 7-16,-10-5-17 16,-8-2-8-16,-2-2 7 15,-27-6 2-15,-6-6-4 16,-1-4-29-16,5 0 30 16,6-8 19-16,17-9-14 15,8-1-8-15,2-1 21 16,31 1-6-16,14 1 14 15,11 2-7-15,9-2 8 0,2 1 0 16,0-2 0-16,-7 0 6 16,-6-4 25-16,-12-2 7 15,-9 0 11-15,-16 0 4 16,-9 0-4-16,-10 0 7 16,0 5-19-16,-12 6-2 15,-13 8-5-15,-2 5-23 16,-1 13-7-16,-1 19-10 15,7 12 7-15,8 8 2 16,14 2 1-16,0-4 0 16,20-10-1-16,18-8-10 15,9-14-8-15,5-15-14 0,-4-3-21 16,-6-26-41-16,-11-15-37 16,-10-9 36-16,-11-8 66 15,-7-6 30-15,-3-4 18 16,0 4 38-16,0 7 35 15,0 15 26-15,-3 14-6 16,1 18-31-16,2 10-35 16,0 8-39-16,0 27 7 15,5 12 7-15,4 14-14 16,0 5 2-16,-3 0-7 16,-2-4-2-16,0-7 1 0,-4-12 0 15,0-14 0-15,0-11-1 0,0-13 1 16,0-5 9-16,0-5-9 15,2-23 0-15,6-9 0 16,13-5 0-16,10 0 0 16,13 4 0-16,14 10-45 31,40 14-180-31,-15 10-343 0,-10 4-486 0</inkml:trace>
  <inkml:trace contextRef="#ctx0" brushRef="#br0" timeOffset="70443.9">19406 920 1262 0,'0'0'678'0,"0"0"-324"0,0 0-37 0,0 0-28 31,0 0-110-31,0 0-66 16,0 0-44-16,0 0 22 15,0 0 0-15,0 0-13 16,0 0-3-16,0 0-9 15,0 0 5-15,0 0-16 16,0 0-29-16,0 0-10 16,0 0-1-16,0 0-9 15,0 0 5-15,0 0-11 16,0 0 2-16,0 0 7 0,0 0-9 16,0 0 9-16,0 0-3 15,0 0-6-15,0 0 8 16,0 0-7-16,2 0 6 15,12 0 5-15,-5 0-3 16,-3 0 6-16,1 0 0 16,-5 0 6-16,-2 0 9 15,0 0-12-15,0 4-10 16,0 2-8-16,0 6-1 16,0 2 1-16,-5 4 0 15,1 2 0-15,-5 1 0 0,1-2-11 16,-6 2-8-16,-9-2-26 15,-6 6-63-15,-33 11-141 16,7-7-320-16,1 0-446 0</inkml:trace>
  <inkml:trace contextRef="#ctx0" brushRef="#br0" timeOffset="71469.17">19894 547 1633 0,'0'0'674'16,"0"0"-143"-16,0 0-148 0,0 0-4 15,0 0-120-15,0 0-100 16,0 0-81-16,0-36-78 16,0 66 0-16,0 16 0 15,0 12 0-15,0 10 0 16,2 3 0-16,7-5 0 16,3-4 0-16,-4-9 0 15,1-13-69-15,-3-12-95 16,0-13-29-16,-6-12-62 15,0-3 42-15,0-17-149 16,0-15-96-16,0-12 248 0,-12-6 56 16,-1-8 154-16,-3-2 11 15,1-2 160-15,1 4 132 16,3 7 156-16,4 7-190 16,7 10 40-16,0 6-71 15,0 6-82-15,20 4-78 16,11 6-52-16,8 6-25 15,5 4-1-15,1 2 0 0,-7 6-11 16,-12 14-44 0,-8 10-28-16,-18 2 13 0,0 4-8 15,-20 2 16-15,-16-2 32 16,-4-3 5-16,0-7 25 16,7-8 19-16,6-6 14 15,13-6 30-15,10-4 6 16,4-2 17-1,0 0 5-15,22 0-38 0,9-2-34 16,7-6-5-16,7 1-14 16,2 2 8-16,0 5-8 15,-3 0-4-15,-3 2 2 16,-6 19-4-16,-8 6 5 0,-10 7-12 16,-12 6-37-16,-5 0 2 15,-15 0-6 1,-23-4 12-16,-9-4 32 0,-7-6 10 15,-2-8 4-15,8-8 46 16,6-6-10-16,9-4 2 16,10 0-7-16,9 0-26 15,5-8-9-15,5-3-20 16,4-7-170-16,0 5-385 16,0 3-653-16</inkml:trace>
  <inkml:trace contextRef="#ctx0" brushRef="#br0" timeOffset="74008.17">21226 523 1536 0,'0'0'771'0,"0"0"-519"16,0 0 90-16,0 0-179 16,0 0-87-16,0 0 28 15,-127 144-37-15,110-87-19 16,9-1-24-16,8-4-15 16,12-4 4-16,28-12-11 15,16-12 8-15,11-12-10 16,1-12-1-16,1-2 1 0,-9-22 0 15,-12-6 5 1,-13-4 73-16,-12 2 42 0,-12 6 38 16,-5 6-28-16,-6 7-28 15,0 10-15-15,0 3-87 16,0 3 0-16,0 22-11 16,2 9 10-16,8 4 0 15,5-2 1 1,7-2-15-16,5-10-6 0,5-8-4 15,1-10 5-15,-2-6 14 0,-4 0 6 16,-8-24 3-16,-5-4 3 16,-7-8 3-16,-7-6 8 15,0 0-17-15,-23-2 6 16,-6 7-4-16,-4 12-2 16,-3 17 4-16,-1 8-4 15,-1 15-15-15,7 20 14 16,8 7-18-16,13 2 17 15,10-2-4-15,10-8-31 16,30-10 22-16,10-12 15 16,10-12 0-16,2 0 6 15,0-14 0 1,-6-12 2-16,-9-6-2 16,-10 0-5-16,-6-2 16 0,-8 6 2 0,-7 4 1 15,-7 8 4-15,-3 11-24 16,-2 5 0-16,4 5-29 15,-2 21 2-15,5 8 26 16,3 4-48 0,1 2-82-16,6-6-22 15,0-8 6-15,2-12 44 16,-1-12 50 0,-1-2 35-16,-4-14 18 0,3-12 32 15,-5-4 23 1,2 0 19-16,-5 2 1 0,0 8 3 15,-5 6-11-15,-3 8-28 16,2 6-39-16,3 2-18 16,7 22 0-16,7 6 18 15,8 2-12-15,4-2-83 16,7-6-41-16,1-12-2 16,1-10-63-16,-6-2 19 15,-7-16 110-15,-8-16 72 0,-10-10 35 16,-6-8 84-1,-7-8 5-15,0-9-12 0,0-2 15 16,0 0 7-16,-7 13 17 16,-2 14-20-16,3 22-38 15,-1 20-5-15,-2 10-88 16,2 36-18-16,-2 20 17 16,7 12-11-16,2 7 12 15,0-7 0-15,27-6 0 16,11-12-6-16,11-11-31 15,8-18-37-15,6-12 22 16,0-15-1-16,-1-4 20 16,-7-14 26-16,-7-19 7 0,-6-7 7 15,-11-6 13 1,-7-4 17-16,-11 2 26 0,-5 4-18 16,-8 10-9-16,0 9 0 15,-14 11-6-15,-8 14-16 16,-5 0-14-16,-4 23-24 15,0 9 23-15,4 6-11 16,7-2-1-16,9-2 12 16,9-4-33-16,2-8-26 15,11-4-9-15,16-10 15 16,6-6 33-16,2-2 10 16,1-8 2-16,-3-16 9 15,-8-4 1-15,-7-2 11 0,-5 0 24 16,-9 4 26-16,-1 6 1 15,-3 7-26-15,0 12-8 16,0 1-29-16,0 10-51 16,0 16 28-16,0 6 22 15,0 2-58-15,9-6-10 16,11-4 12-16,4-10 20 16,3-8 20-16,0-6 9 0,0 0 8 15,-2-20 10 1,-4-4 1-16,0-6 34 0,-6 0-5 15,-1 2 1-15,-4 4 7 16,-3 6 0-16,-2 8-8 16,-5 7-18-16,2 3-22 15,-2 9-41-15,2 14 20 16,1 10 10-16,3 1 10 16,5-4-36-16,1-4-33 15,-2-6-16-15,4-10 20 16,-1-8 20-16,2-2 13 0,4-4 33 15,3-18 10-15,5-6-10 16,2-4 27-16,0-2 16 16,-3 2 14-16,-1 6 26 15,-9 8-5 1,-5 9-6-16,-3 9-26 0,0 0-40 16,-2 21-5-16,5 7 8 15,1 6-9-15,1 2-1 16,-3-4-50-16,2-8-33 15,-1-10 18-15,-2-8 13 16,2-6 53-16,2-4 3 16,3-20 11-16,4-6-2 15,0-2-11-15,5-2 5 0,-4 6 6 16,2 8 0-16,-3 10 12 16,0 7-6-1,0 3-4-15,5 7 4 16,2 13-18-16,4 0 0 15,2 0 5-15,3-4-4 16,-1-8 4-16,1-4 9 16,-3-4 1-16,-4-4 9 15,-4-16 9-15,-7-6-11 0,-5-6 2 16,-6-6-10 0,-7-2 5-16,0-3-11 0,0 5-8 15,-16 10-1-15,-4 12-8 16,1 16-9-16,0 4-4 15,9 26-4-15,5 8 14 16,5 8 3-16,7 1 3 16,22-5 5-16,11-4-7 15,2-4-21-15,3-4 5 16,-10-4-7-16,-8 0 19 0,-16-2-3 16,-11 2-6-1,0 0 12-15,-27-3-26 0,-26-1-74 16,6-7-212-16,3-9-690 15</inkml:trace>
  <inkml:trace contextRef="#ctx0" brushRef="#br0" timeOffset="74169.75">24158 291 2436 0,'0'0'805'0,"0"0"-353"15,0 0-288-15,0 0-164 0,0 0-59 16,0 0-498-16,0 0-832 0</inkml:trace>
  <inkml:trace contextRef="#ctx0" brushRef="#br0" timeOffset="74369.92">22799 453 2478 0,'0'0'1000'0,"0"0"-691"0,0 0-175 15,0 0-91-15,185-40-43 16,-46 30-225-16,-19 3-521 16,-7 7-1860-16</inkml:trace>
  <inkml:trace contextRef="#ctx0" brushRef="#br0" timeOffset="75248.38">25498 615 986 0,'0'0'1050'0,"0"0"-514"0,0 0 7 15,0 0-211-15,0 0-129 16,0 0-91-16,-132-82-65 16,94 84-28-16,-2 26-19 15,-2 10-1-15,7 5 0 16,5 1-11-16,12-4 11 16,14-10-42-16,4-8-16 15,11-10-10-15,16-12 66 16,8 0 3-16,1-16 47 0,0-14-4 31,-5-8 16-31,-2-4 4 0,-7-1-17 16,-6 5 5-16,-5 6-10 0,-5 12-23 15,-4 10-9-15,-2 10-9 16,0 10-48-16,0 26 15 16,3 14 16-16,6 7-10 15,14-2-54 1,12-4-39-16,9-13 32 0,10-16-1 15,-2-18 58-15,-4-4 31 0,-5-24 22 16,-12-14 83-16,-7-12 8 16,-8-8-28-16,-5-7-1 15,-5-1-42-15,-1 0-12 16,-5 12-7-16,0 12-7 16,0 19 20-16,0 22-36 15,-9 5-18-15,-6 36-9 16,-1 20 2-16,5 10 24 15,7 6-6-15,4-1-58 16,15-7-25-16,20-14-37 16,15-12 8-16,8-18 11 15,2-16 36 1,0-8 47-16,-4-10 23 0,-10-24 2 0,-8-14 77 16,-9-12 20-16,-11-15-5 15,-9-7-8-15,-5-4-24 16,-4 2-3-16,0 10 9 31,-4 17-3-31,-9 29 25 0,-5 28-68 0,-7 34-20 16,-2 61-6-16,14 37-12 31,9 0 17-31,4-21-22 16,22-37-65-16,16-24-80 0,51 4-137 0,-7-8-319 31,3-15-238-31</inkml:trace>
  <inkml:trace contextRef="#ctx0" brushRef="#br0" timeOffset="75975.07">27052 338 2345 0,'0'0'709'0,"0"0"-396"0,0 0-117 16,0 0-37-16,-93 115-61 15,82-41-70-15,9 8-11 16,2 7-17-16,13-5-73 16,18-8-98-16,12-16-69 15,1-18 30-15,5-19 101 16,-4-22 66-16,-10-5 43 16,-6-30 29-16,-9-18 55 15,-9-12 32-15,-5-8-4 16,-4-5-3-16,-2 4-11 0,0 6-2 15,0 17 31-15,0 20-8 16,0 20-38-16,-6 10-81 16,4 30-6-16,0 20 5 15,2 14 0 1,0 4 0-16,0 3 0 0,4-5-35 16,8-12-68-16,-3-12-20 15,-3-12-31-15,-1-14 43 16,0-12 79-16,1-4 33 15,3-8 55-15,5-18-26 16,7-8 23-16,8-6 28 0,3 0-31 16,-1 2 19-16,-2 9-8 15,-7 11-17-15,-4 15-12 16,-2 3-31-16,-3 10-6 16,1 19 0-16,3 6-7 15,1 5 13-15,5-4 0 0,4-4-38 16,2-8-19-16,2-10-5 31,-3-10 37-31,1-4 24 16,-2-10 1-16,-3-16 27 15,-3-12 22-15,-6-8-4 0,-3-6-13 16,-6-7-23-16,-4 4 1 16,-2 6 4-16,0 15 19 15,-6 18 7-15,-12 16-40 16,-3 10-13-16,-3 28-2 15,4 14 7-15,11 7-7 16,9-1 14-16,0-6-24 16,29-10-68-16,9-10-117 15,4-16 13-15,3-16-275 0,-11-18-282 16,-17-12-495-16</inkml:trace>
  <inkml:trace contextRef="#ctx0" brushRef="#br0" timeOffset="76147.66">26794 435 2378 0,'0'0'697'0,"0"0"-478"16,0 0 101-16,208 34-89 16,-92-20-153-16,13-4-78 0,-38-4-184 15,-53-4-988-15</inkml:trace>
  <inkml:trace contextRef="#ctx0" brushRef="#br0" timeOffset="77478.25">14124 2169 1800 0,'0'0'640'16,"0"0"-385"-16,0 0 58 15,0 0-126-15,0 0-100 16,0 0-62-16,0 0-10 0,64-25-2 16,-33 8-13-1,-2-3 23-15,-5-4 5 0,-8-4 23 16,-9-2 32-16,-7 0-22 16,0 6 4-1,-20 8-26-15,-12 12-3 0,-8 4-36 16,-2 22 0-16,2 18-3 15,6 10-5 1,10 10 2-16,15 1 5 16,9-3-1-16,14-4-8 15,30-12 10-15,18-14-18 16,19-14-15-16,12-14-31 16,7 0-73-16,-2-28 12 15,-6-6-37-15,-18-6 2 16,-16-3 80-16,-25 3 80 15,-20 2 5-15,-13 7 170 0,-2 2 20 16,-25 9 1-16,-6 10-64 16,-5 10-53-16,0 2-43 15,0 28-34-15,4 15-2 16,8 5 8-16,6 4-8 16,11-4-1-16,9-6 0 15,0-12 1-15,13-12 2 16,16-14-2-16,5-6 1 0,1-16 15 15,1-24-7 1,-3-15 8-16,-4-13-1 0,0-26-10 16,-11 6 12-16,-2-6 5 15,-9 4 1-15,-7 26 15 16,0 3 6-16,0 25 12 16,0 20-5-16,-5 16-19 15,-2 14-33-15,-1 30 0 16,1 16 0-16,5 13 0 15,2 5-3-15,0 0 3 16,17-6-1-16,10-7-5 0,9-14 5 16,3-7-14-16,9-12-35 15,1-7-62-15,18-7-199 16,-15-8-402-16,-11-4-527 0</inkml:trace>
  <inkml:trace contextRef="#ctx0" brushRef="#br0" timeOffset="78338.13">15480 2119 1536 0,'0'0'823'0,"0"0"-349"0,0 0-100 16,-49-106-61-16,24 90-130 15,-4 14-84-15,-2 2-44 16,-4 20-38-16,-1 16-5 15,7 6-11-15,4 2-1 16,12-4 0-16,13-8-17 16,0-10-37-1,23-11 24-15,13-11 27 0,3 0 3 16,3-14 1-16,-5-11 7 16,-6-1 5-16,-12 4 32 15,-5 4 12 1,-7 7 9-16,-5 6 6 0,-2 5-21 15,0 9-51-15,0 24 0 16,0 21 0-16,2 15 0 16,5 15 0-16,1 4 0 15,2 2 0-15,-4-3-13 16,-4-9-30-16,-2-8-8 16,0-14 9-16,-20-14 13 15,-11-14 22-15,-9-12 7 0,-4-14 0 16,-1-2 17-16,7-22-2 15,13-20-3-15,19-14-2 16,6-12-10-16,38-29-6 16,18 6 6-16,10-6-10 15,10 3 1-15,-9 20-3 16,4 0 0-16,-11 11 12 16,-15 13-1-16,-17 10 1 15,-14 12 9-15,-11 8 16 16,-3 8 2-16,-5 6 8 15,-17 6-25-15,-5 10-10 0,-2 22-3 16,0 12-3 0,9 7 6-16,13 4-7 0,7-1 6 15,12-5-18-15,27-11-16 16,15-14 22-16,9-12-4 16,3-12 10-16,-1 0 1 15,-7-26-1-15,-9-8 7 16,-11-12 8-16,-9-11 13 15,-12-5 12-15,-5-2-20 16,-8 2 4-16,-4 12-2 16,0 12-14-16,-8 18 21 15,-11 18-22-15,4 2-8 16,4 30-4-16,6 12-4 0,5 6 14 16,5 4-23-16,24-2-11 15,8-2-18-15,10-3-15 16,0-5-44-1,-2-7-8-15,-14 0 26 0,-12-3 59 16,-15-4 36-16,-4-2 11 16,-21-2 47-16,-10-2-16 15,-4-2-42-15,5-8-13 16,8-4-239-16,15-6-853 0</inkml:trace>
  <inkml:trace contextRef="#ctx0" brushRef="#br0" timeOffset="78936.33">16995 1953 2464 0,'0'0'782'0,"0"0"-454"16,0 0-43-16,0 0-159 0,0 0-91 15,0 0-25-15,-89 130-9 16,71-78-2-16,11-3-48 16,7-9-53-16,9-8-33 15,25-12 3-15,6-14 2 16,2-6 35-16,-1-12 16 16,-13-20 55-16,-12-12 23 15,-16-9 1-15,0-5 51 16,-20-2-11-16,-9 2 22 15,-3 6 28-15,9 10-14 16,7 12-10-16,9 8 26 16,7 5-26-16,11 7-2 15,22 5-63-15,8 2-1 0,3 3-1 16,-4 0-14-16,-7 18 15 16,-6 17-15-16,-9 11 1 15,-7 18 13-15,-6 28 1 16,-5 26 0-16,0 23-1 15,0-9 0-15,-3-25-5 16,3-34 5-16,0-14 1 16,10 7-1-16,9 2 1 15,8 2-7-15,0-18-22 16,0-14-2-16,-2-17 29 0,-8-20 2 16,-3-1 9-16,-10-23 33 15,-4-20-18-15,0-13 0 16,-18-12-11-1,-11-10-13-15,-4-8-24 0,1-7-81 16,8 3-68-16,22-6-50 16,2 24-366-16,11 20-196 0</inkml:trace>
  <inkml:trace contextRef="#ctx0" brushRef="#br0" timeOffset="79733.14">17933 1827 1908 0,'0'0'907'16,"0"0"-418"-16,0 0-30 15,0 0-268-15,0 0-52 16,0 0-139-16,0 0-9 16,-53 26 9-16,68 46 0 15,6 14 12-15,3 2-12 16,4-6 0-16,9-10-11 15,-2-15-77-15,5-21-29 0,-4-18 13 16,-3-18 7 0,-6-6 25-16,-7-30 31 15,-9-15 34-15,-4-11 7 0,-2-12 1 16,-5-4 34-16,0-4 23 16,0 0 16-16,0 12 10 15,-5 11 13 1,0 23-4-16,3 24 2 0,2 12-95 15,0 53 0-15,0 41-9 16,9 34 9-16,5-6-1 0,-4-23 0 16,0-35-6-1,-6-30 6-15,3-2-41 0,-1-4-1 16,1-8 13-16,-2-16 16 16,-1-4 14-16,1-10 18 15,1-20-10-15,1-6-1 31,2-8-7-31,0-2 0 0,-1-2-1 0,3 3 2 16,1 9 6-16,-1 8 5 31,3 8-6-31,-3 10-5 0,1 6-1 0,2 4-12 16,1 0 12-16,2 18-8 16,-2 10 7-1,3 10-6-15,2 8 0 16,2 4 6-16,5 3-33 15,2-7-72-15,4-10 29 16,0-8 32-16,3-16 38 16,-2-10 6-16,-3-2 1 15,-5-18 63-15,-3-16 13 16,-5-8-22-16,-5-9-18 16,-6-3-12-16,-5 0-1 15,-2 6-14-15,0 10 6 16,0 12 13-16,-9 18-14 15,-2 8-14-15,-3 14-15 0,1 26 5 16,-1 12 10-16,10 6 0 16,4 3 1-16,4-5-2 15,31-8-40-15,13-14-88 16,10-16-60-16,21-18-139 16,-15-18-335-16,-20-14-202 0</inkml:trace>
  <inkml:trace contextRef="#ctx0" brushRef="#br0" timeOffset="79939.6">17717 1909 2390 0,'0'0'921'0,"0"0"-674"15,0 0-25-15,0 0-42 16,187 4-99-1,-96-4-61-15,23 0-20 0,-25-2-284 16,-28-8-1316-16</inkml:trace>
  <inkml:trace contextRef="#ctx0" brushRef="#br0" timeOffset="81308.31">19900 2061 1714 0,'0'0'676'16,"0"0"-200"-16,0 0-119 15,0 0-51-15,0 0-81 16,0 0-95-16,0 0-74 16,-104 78-25-16,63-22 1 15,8 5-14-15,14 1-8 16,19-6-10-16,12-8 0 15,40-10-13-15,39-16-7 16,3-16 2-16,8-6-16 16,-4-12 10-16,-24-20 16 15,-5-8 7-15,-22-8 1 0,-19-6 6 16,-16 0 36-16,-12 1 24 16,0 11 3-16,-4 16-69 15,-10 18 0-15,-1 8 0 16,1 22 0-16,1 22 0 15,9 13 0-15,4 1 0 16,15-2 0-16,22-8 0 16,15-12 0-16,4-16-14 0,-5-16-7 15,-7-4-7 1,-12-16 19-16,-16-18 8 0,-16-10 2 16,0-6 6-16,-25-6-7 15,-10 1 1-15,-8 8 3 16,3 11-4-16,6 13 0 15,14 17 0-15,11 6-17 16,9 8 2-16,5 14 3 16,22 0-13-16,12-2 25 15,6-8 0-15,2-5 5 16,2-6 22-16,-7-1-16 16,-4 0-1-16,-7 0 4 15,-8 0-14-15,-3 0 3 16,-5 18-3-16,-1 10 0 0,1 11-1 15,1 5-6-15,-1 0-27 16,3-4-85-16,-2-8-29 16,0-10 53-16,-1-14 50 15,1-8 42-15,-1-4 3 16,3-22 11-16,-1-8 46 16,4-4 19-16,-3-2-20 15,-1 2-7-15,-1 7-17 16,-5 9-13-16,1 15 2 15,-6 7-21-15,3 0-6 0,2 22 5 16,3 10-10 0,3 4 10-16,6 2 1 0,6-6-14 15,0-6-46-15,4-12-25 16,0-8 5-16,-4-6 19 16,-4-8 31-16,-2-18 30 15,-6-8 0-15,-1-4 41 16,-1-6 52-16,3 2 9 15,2 2-11-15,0 8-8 16,5 10-20-16,4 9-18 16,2 13-35-16,2 0-8 0,3 24 7 15,-3 10-9-15,-2 8 0 16,-8 3 0 0,-15-1-50-16,-8 0-13 0,0-8-38 15,-22-8 25-15,-9-6 55 16,0-10 18-16,5-8 3 15,10-4 49-15,11 0 14 16,5-22 3-16,21-8-28 16,21-6-37-16,9-2 4 15,9 2-4-15,-5 6-1 16,-5 9 0-16,-15 7 8 16,-12 13-16-16,-15 1 8 0,-5 6 0 15,-3 21 11 1,0 12 2-16,0 5-2 0,0 2-7 15,16-4-4-15,11-10-144 16,25-28-180-16,0-4-310 16,-10-10-528-16</inkml:trace>
  <inkml:trace contextRef="#ctx0" brushRef="#br0" timeOffset="81434.09">22186 1806 2097 0,'0'0'962'15,"0"0"-583"-15,0 0-229 0,0 0-135 16,29 103-15-16,5-41-251 16,0-4-781-16</inkml:trace>
  <inkml:trace contextRef="#ctx0" brushRef="#br0" timeOffset="82702.63">22599 2406 1976 0,'0'0'756'16,"0"0"-429"-16,0 0-62 0,-20-117-67 15,11 92-26-15,-7 10-64 16,-6 14-34 0,-9 1-49-16,-12 28-24 0,-3 14-1 15,1 8 1-15,9 4-1 16,19-6-1-16,17-10 0 15,4-12-55-15,36-16 13 16,14-10 42-16,4-14-3 16,-1-26 4-16,-10-14 13 15,-11-12 32-15,-9-10 24 16,-11-6-1-16,-10-3-8 0,-1 7-16 16,-5 12-44-1,0 18 0-15,0 26 0 16,0 22 0-16,-7 16 0 15,-3 52 0-15,6 10 0 16,4 10 0-16,0 6 0 16,7-19 0-16,19-3-3 15,3-16-74-15,7-20 7 16,-3-20-5-16,2-14 36 16,-2-2 30-16,-4-24 9 15,-3-12 6-15,-1-8-5 0,-3-4 7 16,-4-7-2-16,-5 5-5 15,-4 5-1-15,-5 13 6 16,-4 14-5-16,0 18-1 16,0 9-24-16,-8 33 11 15,-1 15 12-15,9 1-4 16,0-4-28-16,0-10-26 16,15-14-56-16,10-16 2 15,0-14 78-15,4 0 35 16,2-20 25-16,-2-10 47 15,2-4 26-15,0-4 8 0,0 2-16 16,-2 4-10 0,-4 5-19-16,-3 13-14 0,-6 9-14 15,-3 5-32-15,-2 10 6 16,0 22-7 0,0 6-14-16,3 6 14 0,1 0-27 15,3-6-36-15,7-8 13 16,4-12 11-16,6-12 26 15,3-6 13-15,0-4 0 16,-3-24 13-16,0-6 5 16,-4-8 7-16,-10-6 23 15,-2-6-19-15,-9 0-10 0,-8 1-3 16,-2 11-15-16,-2 14 16 16,-17 20-17-16,-8 8-10 15,-4 22-2-15,2 24-5 16,8 13 8-16,17 4 8 15,4 2-38-15,21-11-15 16,25-10-60-16,16-16-25 16,14-16-43-16,6-12-32 15,3-4 31-15,-6-24 53 16,-8-10 21-16,-13-4 45 16,-10-2 64-16,-9-3 85 0,-11 4 129 15,-8 4-3 1,-8 9 32-16,-10 8-17 15,-2 11-52-15,0 8-8 0,-22 3-166 16,-14 18 0-16,-11 22 0 16,-2 13 0-16,4 7 0 15,12-2 0-15,18-8 0 16,15-12-48-16,8-16-26 16,28-18 28-16,11-4 46 15,2-32 0-15,-2-18 24 16,-9-16 30-16,-5-26 8 15,-4-25-34-15,-9-21-28 16,-7 9 0-16,-6 29 0 0,-7 38 0 16,0 34 0-16,0 10 0 15,-5 12 0-15,-5 6 0 16,-2 52 0 0,5 46 0-16,7 38 0 0,0 11 0 15,16-24 0-15,4-37 0 16,-2-38 0-16,1-12 0 15,6 0 0-15,2-2 0 0,4-6 0 16,3-12-36-16,-5-12-69 16,2-4-186-1,-7-16-343-15,-11-4-778 0</inkml:trace>
  <inkml:trace contextRef="#ctx0" brushRef="#br0" timeOffset="83540.14">25155 1941 697 0,'0'0'1088'0,"0"0"-703"16,0 0 101-16,0 0-128 0,0 0-17 16,0 0-42-16,0 0-113 15,68-46-59-15,-92 47-50 16,-10 22-66-16,-5 11-11 15,-4 10 0-15,7 6-30 16,15 4-34-16,17 0 2 16,8-6-5-16,38-3 31 15,20-7 19-15,13-4 16 16,6-6 1-16,-8 0 0 16,-13 4 0-16,-19 0 0 15,-26 4-17-15,-15-2-4 16,-23-2 6-16,-25-8 14 0,-10-3-27 15,0-12-11-15,6-2-27 16,17-7 0-16,22 0 45 16,13-11 15-16,17-17-68 15,35-10 19-15,14-14 17 16,11-10-8-16,0-6 37 16,-7-5 8-16,-13 4 1 15,-16 6 57-15,-20 13 66 16,-9 14 81-16,-10 14-12 15,-2 12-50-15,0 10-39 0,0 20-103 16,0 42-8 0,-2 47 8-16,2 41 0 0,15 18 0 15,14-7 5-15,-4-37-2 16,-9-38-6-16,-9-24-3 16,-7-13-101-16,0-1-94 15,-5-8-57-15,-15-10 7 16,-13-30-32-16,4-26 20 15,4-16-546-15</inkml:trace>
  <inkml:trace contextRef="#ctx0" brushRef="#br0" timeOffset="83767.35">25693 2270 1408 0,'0'0'891'16,"0"0"-312"-16,0 0-196 0,50-107-94 15,-15 97-140-15,15 10-101 16,10 0-36-16,4 16-12 15,-3 13-2-15,-13 7-67 16,-19 0-15-16,-25 1-54 16,-8 0 48-16,-40-7 40 15,-23-2 32-15,-7-8 18 16,1-4 9-16,11-6-8 16,16-4 12-16,29-6-13 0,37 0-97 15,25-10-470-15,13-6-350 0</inkml:trace>
  <inkml:trace contextRef="#ctx0" brushRef="#br0" timeOffset="85072.87">26498 2238 1729 0,'0'0'804'16,"0"0"-252"-16,0 0-280 16,0 0-24-16,-42-108-88 15,10 91-68-15,-5 11-32 16,-8 6-32-1,-6 6-27-15,-3 29-1 0,5 11-2 0,9 8 1 16,13 2-7 0,19-2-1-16,8-10 9 0,10-8-21 15,26-14 21-15,7-12 2 16,1-10-1-16,1-4 14 16,-7-22-3-1,-7-8 11-15,-6-6 22 0,-6 0 1 16,-3 0 1-16,-7 6-47 15,-1 8 0-15,-2 12 0 16,-4 9 0-16,-2 5 0 31,4 10-11-31,0 21 5 0,5 5 5 0,3 4-29 32,1-2-9-32,0-6-6 0,3-8-23 15,-3-8 20-15,1-12 45 16,1-4 3-16,3-2 15 15,5-22 8-15,3-6 1 16,6-8 15-16,-1 0-5 16,0-1-14-16,0 10 10 15,-7 8-23-15,-4 10-7 16,-2 11 0-16,-5 0-14 16,0 22 5-16,-3 10 0 15,1 8-4-15,-3 4-2 16,4-2-65-16,-1-4-4 0,1-12 30 15,-4-8 24 1,-1-12 30-16,1-6 8 0,4-2 86 16,5-22-20-16,10-8-28 15,4-6-10-15,7-4-12 16,3 2-22-16,-3 6 7 16,-7 10-8-16,-4 12-1 15,-8 12-2-15,-3 0-14 16,-1 20 4-16,-1 12 12 15,3 2-10-15,2 2 10 16,-1-2-20-16,-1-8-58 16,-1-6 11-16,-5-12 32 0,0-8 35 15,-4 0 11-15,4-14-1 16,0-8 16-16,7-6-1 16,5 0-19-16,2 2 0 15,2 4-6-15,-2 6-4 16,-2 7 2-16,-1 9-13 15,-5 0 3-15,2 3-7 16,-2 9-26-16,-1 4-11 16,-3-2-28-16,-1-2-40 15,-2 0 46-15,-1-2 25 16,1-2 26-16,1-2 12 0,4-4 4 16,7-2 10-1,3 0-15-15,4 0-58 0,0-2-26 16,-7-6 25-16,-6 4 35 15,-8 0 28-15,-2 4 10 16,-4 0-4-16,0 0-2 16,0 4 8-16,7 6 18 15,1 0-12-15,6 0 3 16,2-2-9-16,4-4-50 16,5-2-7-16,0-2 19 15,0 0-12-15,0 0 19 16,-6-10 25-16,-5-2 6 15,-3 2 66-15,-5 2 62 0,-2 4 11 16,3 4-59 0,9 0-52-16,9 0-17 0,11 10-11 15,8 4-18-15,6-2-81 16,-1-6-63-16,-5-4 47 16,-10-2 60-16,-14-4 55 15,-9-18 21-15,-11-6 85 16,-2-8 15-16,0-6-28 15,-12-5-54-15,-4-1-17 16,-2 0-21-16,0 8-1 0,1 10 0 16,-2 18 18-16,2 12 21 15,-3 14-38-15,2 32 29 16,-2 18 28-16,6 12-10 16,3 9 46-16,5 1-37 15,6-2-27-15,0-4-9 16,0-5-15-16,2-7-6 15,11-6-66-15,-1-8-67 16,-1-8-33-16,-5-9-83 16,-6-18-125-16,0-9-260 15,-4-10-35-15</inkml:trace>
  <inkml:trace contextRef="#ctx0" brushRef="#br0" timeOffset="85249.74">27833 1833 2666 0,'0'0'753'15,"0"0"-396"-15,0 0-194 16,0 0-140-16,0 0-23 16,0 0-147-16,17 150-711 0</inkml:trace>
  <inkml:trace contextRef="#ctx0" brushRef="#br0" timeOffset="85607.55">27077 2765 2753 0,'0'0'741'0,"0"0"-476"15,0 0-83-15,0 0-85 16,0 0-39-16,0 170-58 15,0-85 0-15,2 9 0 16,6 0 0-16,0-15 0 16,1 1 0-16,-5-15 0 15,-4-18 0-15,0-15-38 16,-11-24-325-16,-7-8-217 16,3 0-383-16</inkml:trace>
  <inkml:trace contextRef="#ctx0" brushRef="#br0" timeOffset="86479.19">27102 3327 1483 0,'0'0'503'0,"0"0"-256"15,0 0-28-15,0 0 16 16,0 0 29-16,0 0-6 16,0 0 25-1,-67-29-27-15,67 22-49 0,4-8-66 16,11-3-141-1,8-6 0-15,6 0 0 0,4 2 0 16,5 4 0-16,5 10 0 16,-1 8 0-16,5 0 0 15,-1 14 0-15,4 12 0 16,-6 8 0-16,-1 4 0 16,-12-2 0-16,-9 0 0 15,-13-8-24-15,-9-3-47 16,0-10-10-16,-9-4 21 15,-13-9 51-15,2-2 9 16,-1 0 42-16,8-14-16 16,7-10 4-16,6-2 15 15,0-3 0-15,13 1-23 16,14 0-16-16,6 4 3 0,5 4-9 16,3 2-6-16,-4 6 5 15,-1 6 1 1,-5 4-6-16,-6 2 5 0,-3 0-22 15,-2 0 8-15,-2 8 0 16,-3 2 7-16,3-2 7 16,-3-2-15-16,3 0 16 15,1-4 0-15,-4-2 0 16,1 0 0-16,-3 0 0 16,0-12 0-16,-1-2 12 15,-6-2-11-15,-4-2 5 0,-2 2-6 16,0 0 8-16,-4 6-8 15,-14 2 0-15,-4 6-6 16,-5 2 5-16,0 6-2 16,-2 18 3-16,5 8 9 15,8 6-8-15,9 4 1 16,7 2-2-16,16-2-3 16,28-3 1-16,16-9 2 15,15-8-10-15,2-14-7 16,4-8-4-16,-10 0 21 15,-11-20-1-15,-11-12 1 16,-13-8 11-16,-14-6-3 16,-7-3 14-16,-10 3-1 0,-5 6-15 15,0 8 23-15,-11 12-8 16,-12 14-14-16,-1 6-7 16,-2 6-6-16,-1 20 5 15,4 10 0-15,5 4-5 16,9 2 5-16,9 1 1 15,0-6-8-15,11 0 7 16,20-10 2-16,15-4-2 16,7-9 1-16,7-10-33 15,27-8-34-15,-15-16-230 0,-12-6-635 0</inkml:trace>
  <inkml:trace contextRef="#ctx0" brushRef="#br0" timeOffset="86604.84">29063 3373 2595 0,'0'0'841'0,"0"0"-499"16,0 0-144-16,0 0-192 16,0 0-6-16,0 0-662 0</inkml:trace>
  <inkml:trace contextRef="#ctx0" brushRef="#br0" timeOffset="89337.56">22770 14207 1935 0,'0'0'645'0,"0"0"-320"16,0 0 30-16,0 0-111 15,0 0-121-15,0 0-75 16,-17-12-9-16,15 12 22 16,-1 0-25-16,3 0-10 0,0 0-10 15,0 0-4-15,0 0 17 16,0-4 1-16,-2-4 31 16,-5-6-11-16,-8-2-40 15,-6 4-2 1,-3 4 8-16,-8 8-2 0,-5 8-1 15,-3 28-13-15,-3 14 0 16,8 16-9-16,11 10 9 16,10 3-9-16,14-3 9 15,14-8-6-15,28-14 6 16,16-10-2-16,11-22-11 0,9-18-1 16,2-4-13-1,-2-24-13-15,-5-16-10 0,-10-10-23 16,-16-8 38-16,-12-9 26 15,-15-2 9-15,-11-7 10 16,-9-3-9-16,0 3 14 16,-2 12 21-16,-12 16-6 15,4 16 18 1,-1 21 11-16,1 11-8 0,4 22-40 16,-1 31-11-16,7 17 0 15,0 12 7-15,0 6-7 16,11-2-1-1,9-5 1-15,-2-9-9 0,0-10 7 0,-3-16-2 16,-3-12 3 0,-6-13 0-16,-1-12 2 0,-3-9-1 15,-2 0 0-15,2-18 0 16,0-14-18-16,5-6-2 16,4-2 14-16,2 2 5 15,5 8 0-15,1 12 1 16,0 6-1-16,2 12-11 15,1 0 12-15,2 12-12 16,3 14 0-16,0 2 11 16,2 2-64-16,0 2-34 15,0-10-49-15,6-4-70 16,3-12-59-16,5-6-269 0,1 0-41 16,-4-18 209-16,-4-10 161 15,-10-8 217 1,-8-2 195-16,-9 4 128 0,-9 4 182 15,0 6-38-15,0 8-175 16,0 6 13-16,-7 10-62 16,1 0-117-16,-1 14-81 15,3 14-36-15,-1 10-6 16,5 4-3-16,0-4 0 16,16-6-6-16,11-8 2 0,8-10-37 15,1-10-35-15,-3-4-17 16,-6-4 25-16,-7-16 20 15,-11-10 28-15,-9-2 20 16,0-4 0-16,-13-4 6 16,-14 1-6-16,-4 8 0 15,2 7 4 1,4 7-4-16,5 12 0 0,11 5-1 16,7 0-7-16,2 0 3 15,0 0 5-15,23 5 50 16,8-1 11-16,6-4-11 0,8 0-11 15,2 0 10-15,-1 0-10 16,1-4 3 0,-3 4-9-16,2 0-7 0,-2 18 1 15,1 13-18-15,-1 9-8 16,-1 2-1-16,-5 2 0 16,-12 0 0-16,-8-6-49 15,-12-6-19-15,-6-10 32 16,0-4 0-16,-15-12 30 15,-5-6 6 1,2 0 12 0,7-22 15-16,6-10-6 0,5-4 0 15,14-6-5-15,24 4-16 16,18 2-11-16,13 6-22 16,13 3-39-16,2 8-10 15,1 2 1-15,-12 3 13 16,-10 5 38-16,-18-1 17 15,-18 3 13-15,-14 3 22 16,-9 3 58-16,-4 1 47 16,0 0-17-16,-11 0-61 15,-9 0-35-15,-9 1-14 0,-7 24-8 16,-1 7 7-16,-3 8-5 16,4 2 6-16,7 2 0 15,9-6 0-15,13-6-1 16,7-10-4-16,11-12 5 15,20-10 30-15,9-2-5 16,5-24 4-16,-1-14-20 16,-3-6 0-16,-10-10 1 15,-11-2-9-15,-8-9 17 0,-12-1 9 16,0-2-2-16,0 2-25 16,-17 10 0-16,5 10 0 15,0 17 0-15,3 26 0 16,7 5 0-16,2 30 0 15,0 24 0-15,0 14 0 16,0 6 0-16,4 4 0 16,5-3 0-16,1-11 0 15,0-8 0-15,-1-8 0 16,3-2-44-16,-4-12-265 0,-1-10-715 16</inkml:trace>
  <inkml:trace contextRef="#ctx0" brushRef="#br0" timeOffset="90275.51">25988 14080 2199 0,'0'0'620'16,"0"0"-315"-16,0 0 207 16,0 0-313-16,0 0-119 15,0 0-67-15,0 0 4 16,-137 55-17-16,106-27 0 16,10-2 4-16,9 2-4 15,12-4-11-15,0 0 11 0,22 0 0 16,16 2 6-1,11-4 0-15,5 2-4 0,-1 1-1 16,-1 3-1-16,-11-2-1 16,-7 2 0-16,-14-2-14 15,-15-2 14 1,-5-2-5-16,-18-4 6 0,-20-2 3 16,-9-8-2-16,-4-4 6 0,7-4-1 15,6 0-5-15,13 0 14 16,17 0-9-16,8-8 21 15,15-4 12-15,27-2-38 16,18-10 5-16,12 0-6 16,3-4-18-16,2-7 0 15,-13 2 1-15,-13-6 16 0,-18 2 1 32,-17 2 0-32,-16 1 10 15,0 10 8-15,-11 4 1 16,-13 14 16-16,-1 6-11 15,-2 12-21-15,4 20-6 16,8 10 6-16,9 9-6 16,6-4 3-16,4 0-9 15,27-11 9-15,11-10-1 16,8-14-9-16,6-12 1 16,-4-2-17-16,-2-28 11 15,-10-11 6-15,-9-7 6 0,-11-10 3 16,-7-10 0-16,-5-4 1 15,-8-4 12-15,0 5-11 16,0 12 17-16,0 16 14 16,-4 21-16-16,2 22-17 15,2 8 0-15,0 53 0 16,0 7 0-16,16 18 0 16,7 4 0-16,-2-12 0 15,4 3 0-15,-2-17 0 16,-8-12 0-16,-6-24 0 0,-4-12 0 15,-3-14 0-15,0-2 0 16,-2-14 0-16,2-18 0 16,5-7 0-16,4-2 0 15,5-4 0-15,6 9 0 16,7 8 0-16,4 10 0 16,7 10 0-16,3 8 0 15,16 0-216-15,-9 14-578 16,-10 0-748-16</inkml:trace>
  <inkml:trace contextRef="#ctx0" brushRef="#br0" timeOffset="90465.32">27387 14383 1194 0,'0'0'342'0,"0"0"-72"0,0 0-270 16,0 0-68-16</inkml:trace>
  <inkml:trace contextRef="#ctx0" brushRef="#br0" timeOffset="91175.14">22788 15125 1179 0,'0'0'236'0,"0"0"-34"16,0 0 68-16,0 0-27 15,0 0-18 1,0 0-33-16,0 0-12 0,-37 0-16 0,37 0-22 16,0-2 3-16,0 2-10 15,0 0 16-15,0 0-40 16,4 0-33-16,21-4-13 16,19-2 38-16,45-2-23 15,67-6-19 1,87 0-19-16,60 2 6 0,42-2-4 0,27 10-44 31,-6 0 0-31,16-2 0 0,-4-6 0 0,-27-6 0 16,-45-10 0-16,-70-2 0 31,-76-2 0-31,-66 8 0 0,-50 8 0 0,-23 8 0 16,-11 4 0-16,-2 0 0 15,-6 4 0-15,-2 0 0 16,0 0 0-16,0 14-54 15,11 4-147-15,7 6-134 16,-1-4-301-16,-5-4-263 0</inkml:trace>
  <inkml:trace contextRef="#ctx0" brushRef="#br0" timeOffset="92113.65">22385 15619 436 0,'0'0'1640'15,"0"0"-1310"-15,0 0 29 0,0 0-28 16,0 0-179-16,0 0-89 16,0 0-2-16,-38 24 2 0,36-8-23 15,2-2-19 1,0-8 6-16,0-2-10 0,0-4 10 16,0 0 6-16,9-6 3 15,-3-16 12-15,-1-6-18 16,-5-2-21-16,0-6 9 31,-15 4-11-31,-19 10-5 0,-15 13 23 0,-9 9-5 16,-9 22-1-16,-4 24 11 15,-3 33-6-15,18 3 15 16,16 8-16-16,25 6-11 16,15-23 3-16,40 7-15 15,47-18 15-15,42-22-3 16,2-18-6-16,-12-20 4 0,-22-2-10 31,-34-16-19-31,-7-8 11 16,-9 0-7-16,-23-2 9 15,-17 4 5-15,-7 4-41 16,0 4-93-16,0-8-163 16,9 8-445-16,4-3-889 0</inkml:trace>
  <inkml:trace contextRef="#ctx0" brushRef="#br0" timeOffset="92303.73">23403 15713 2302 0,'0'0'844'16,"0"0"-498"-16,0 0-16 15,0 0-174-15,0 0-99 0,0 0-45 16,140-18-12 0,-88 18-163-16,-7 0-393 0,-10 0-561 15</inkml:trace>
  <inkml:trace contextRef="#ctx0" brushRef="#br0" timeOffset="92508.42">23387 15915 2006 0,'0'0'844'16,"0"0"-477"-16,0 0-57 15,0 0-51-15,0 0-104 16,134 0-100-16,-85 0-29 0,2 0-26 16,23-2-55-1,-14-2-279-15,-6 0-511 0</inkml:trace>
  <inkml:trace contextRef="#ctx0" brushRef="#br0" timeOffset="93235.67">24434 15400 1684 0,'0'0'672'15,"0"0"-310"-15,0 0 147 16,0 0-245-16,0 0-86 16,0 0-89-16,-117-44-22 15,74 66-7-15,3 8-16 16,11 6-11-16,11 2-9 16,16 0-14-16,2-1 1 15,20-6-4-15,16-4-1 16,9-5 3-16,3-8-8 15,-3-2 7-15,-9-2-8 16,-9 2-6-16,-14 2 5 0,-11 4-15 16,-2 4 8-1,-11 6 8-15,-20 2 2 0,-10 2-1 16,-7-6 8-16,-4 0-9 16,2-2 1-16,4-10 0 15,15-2-1-15,11-7-1 16,9-4 1-16,11-1 5 15,0 0-4-15,0 3-1 16,13 2 0-16,7 4-6 16,5 5 5-16,2 12-5 15,-2 6 4-15,-2 12 1 16,0 10-35-16,-9 4 6 0,-8 8-5 16,-3 2 7-1,-3 3 16-15,0-9 11 0,0-8 1 16,0-10 5-16,2-12 30 15,27-18 4-15,13-10 0 16,16-4-20-16,6-8-7 16,1-10-12-16,-7-6-15 15,-13 2-20-15,-16 6-71 16,-29 2-143-16,0 0-469 0,-18 6-947 16</inkml:trace>
  <inkml:trace contextRef="#ctx0" brushRef="#br0" timeOffset="101575.1">25043 15857 2196 0,'0'0'491'0,"0"0"-297"16,0 0 14-16,0 0-114 16,0 0-50-16,0 0-17 15,25 0 27-15,-7-6 20 16,-1-6 18-16,1 2-11 15,0-8-26-15,0 0 11 0,-3 0-28 16,-1 0-11 0,-3-4 4-16,-3 0-8 0,-2-4-4 15,-4 2-4-15,-2-2-9 16,0 0 12-16,0-2-6 16,-12 6-3-16,-3 1 18 15,-6 10-16-15,1 7 7 16,-4 4 1-16,-5 4-10 15,0 19 2-15,0 12-11 16,2 5 0-16,5 6 16 16,5 4-7-16,7 2 5 0,8-2 1 15,2-2-5-15,4-8-8 16,21-8-2-16,8-5 0 16,10-13 11-16,6-10-11 15,6-4 0-15,1 0-34 16,-2-17-31-16,-6 2-22 15,-5-2-76-15,-7 3-101 16,-3-8-94-16,-10 8-375 16,-8-2-317-16</inkml:trace>
  <inkml:trace contextRef="#ctx0" brushRef="#br0" timeOffset="101868.55">25547 15807 1788 0,'0'0'677'0,"0"0"-221"16,0 0-170-16,0 0-97 16,0 0-83-16,0 0-37 15,0 0 24-15,-14-10-25 16,12 24-4-16,0 8 14 16,-3 4-31-1,3 10-7-15,0 5-13 0,0 4-6 16,0 8 3-16,2-3-16 15,0 2-2-15,0 2 8 16,0-10-13-16,6-2 4 16,1-7-4-16,-1-8-1 15,-1-9 0-15,-1-5-35 16,-1-7-67-16,-3-6-95 16,4-10-145-16,1-8-472 0,-1-9-678 15</inkml:trace>
  <inkml:trace contextRef="#ctx0" brushRef="#br0" timeOffset="103786.29">26148 15887 1485 0,'0'0'486'15,"0"0"-223"-15,0 0 30 16,0 0-95-16,0 0-60 15,0 0-10-15,0 0 2 16,0-10 5-16,-9 10-24 16,-4 2-45-16,0 2-32 15,-4 0-25-15,5 0 3 16,1-4 3-16,1 0-6 0,4 0 20 16,4 0-14-16,2-8 12 15,0-2 15-15,0 2-33 16,0-2 0-16,6 2-8 15,8 2 0-15,-1 6 9 16,3 0-1-16,-1 2 5 16,1 20 17-16,-5 8-23 15,-2 6 17-15,-7 5-11 16,-2 5-13-16,0-2 14 16,-20 0-14-16,-11 0-1 15,-4-12 13 1,-4-2-12-16,6-6-2 0,4-10-37 15,18-14-85-15,7-14-188 16,4-14-681-16</inkml:trace>
  <inkml:trace contextRef="#ctx0" brushRef="#br0" timeOffset="104809.34">26503 15669 846 0,'0'0'504'0,"0"0"-218"16,0 0 20-16,0 0-18 16,0 0-73-16,0 0-12 15,0 0 11-15,-5 0-54 16,5 0-44-16,5-4-17 0,8-6-27 15,5-7-20 1,-1 2-5-16,-1-3-13 0,-1 0 7 16,-3-3-1-16,-7-1-10 15,-3 3-1-15,-2-2 2 16,0 1-7-16,-2 2 3 16,-15 6-9-16,-3-2-1 15,-2 14 7-15,-7 0-2 16,0 6-11-16,-2 24-4 15,0 10 4-15,6 5 17 16,10 9-1-16,8-4 3 16,7 2-9-16,2-2-19 15,25-10 10-15,6-10-2 0,8-6-8 16,5-12 11-16,4-6-7 16,0-6-6-16,-2 0-14 15,-9-6-47-15,-5-10-31 16,-10 6-11-16,-8-2-65 15,-3 2-90-15,-2 2-332 16,-1 6-299-16</inkml:trace>
  <inkml:trace contextRef="#ctx0" brushRef="#br0" timeOffset="105235.87">27264 15565 907 0,'0'0'1287'15,"0"0"-950"-15,0 0 185 16,0 0-243-16,0 0-89 16,-113 73-50-16,91-26-23 15,1 5-14-15,4 4-32 0,3-2-19 16,8 0-7-1,6-1-30 1,0-9-14-16,12-4 10 0,15-8-11 0,9-8-20 16,2-8-17-16,4-14-11 15,0-2 7-15,-1 0-4 16,-10-18 26-16,-6-6 18 16,-12-2 1-16,-11-6 5 15,-2 0 4-15,-4 6 7 16,-23 3 25-16,-6 11-4 15,-9 12 4-15,-3 0-4 16,0 21-16-16,0 15-13 16,10 6-8-16,4 2-1 0,12 0-41 15,11-4-144-15,8-12-293 16,16-8-374-16,9-10-1236 0</inkml:trace>
  <inkml:trace contextRef="#ctx0" brushRef="#br0" timeOffset="105478.7">27650 15905 2448 0,'0'0'612'0,"0"0"-311"15,0 0 25-15,0 0-143 16,0 0-90-16,-20 113-32 15,-1-73-19-15,-2 4-22 16,-4-4-10-16,2-8-10 16,5-2-29-16,15-8-151 15,5-8-347-15,0-10-420 0</inkml:trace>
  <inkml:trace contextRef="#ctx0" brushRef="#br0" timeOffset="105905.09">27999 15627 2125 0,'0'0'602'0,"0"0"-284"15,0 0-53-15,0 0-142 16,0 0-68-16,132-26-8 15,-101 23 10-15,-6 2-33 0,-7-3 30 16,-7-1-12-16,-3-3-20 16,0-2 20-16,-2-3-30 15,1-4-6-15,-3-1 5 16,-4-2-10-16,0-2 5 16,0 0 3-16,-2 0-8 15,-13 4 11-15,-4 2-12 0,-3 6 22 16,-2 8 14-16,-3 2 2 15,3 0 8-15,-1 24 1 16,4 4-8-16,2 14-5 0,5 8-34 16,3 4 0-1,7 5 0-15,2-1 0 16,2-4 0-16,2-6 0 0,21-4 0 16,12-14 0-16,9-6-23 15,14-14-95-15,7-6-74 16,1-4-80-16,24-14-71 15,-18-14-334-15,-17 2-404 0</inkml:trace>
  <inkml:trace contextRef="#ctx0" brushRef="#br0" timeOffset="106266.35">28559 15771 2402 0,'0'0'568'0,"0"0"-91"15,0 0-180 1,0 0-137-16,0 0-104 0,0 0-32 16,0 0-3-16,105-34-21 15,-74 32 9-15,-2-2-3 16,-5 0-6-16,-4-2 5 16,-6 4-5-16,-5 0-6 15,-5 2 6 1,-4 0 9-16,0 2 24 0,0 16 2 0,0 6-35 15,0 8 0-15,0 4 0 16,-2 0 0-16,-5 8 0 16,0-3 0-16,1 3 0 15,-1-4 0-15,1-4 0 16,-1-4 0-16,0-6 0 16,2-4-45-16,5-12-282 15,0-6-507-15,0-4-690 0</inkml:trace>
  <inkml:trace contextRef="#ctx0" brushRef="#br0" timeOffset="106472.83">29187 15835 2365 0,'0'0'704'15,"0"0"-227"-15,0 0-202 16,0 0-116-16,0 0-84 15,-29 110-34-15,25-69-41 16,-3-1 0-16,0-4 0 16,-4-2 0-16,0-6-44 15,0-6-106-15,7-14-204 0,4-2-427 16,0-6-523-16</inkml:trace>
  <inkml:trace contextRef="#ctx0" brushRef="#br0" timeOffset="106912.2">29713 15414 1579 0,'0'0'338'0,"0"0"129"15,0 0-177-15,0 0-50 16,0 0-71-16,0 0-23 16,123-84-16-16,-108 66-48 15,-3 0-14-15,1-4-16 16,-5-2-22-16,-2-2 11 16,-4-1-1-16,-2 1 2 15,0 2 6-15,-14 4 2 16,-9 2 1-16,-3 8-15 15,-5 4-15-15,-3 6 3 0,0 2 6 16,1 24 1-16,6 14 5 16,4 6-9-16,4 12 1 15,11 7-28-15,6 3 0 16,2-2 0-16,0-8 0 16,21-3 0-16,8-15 0 15,12-10-23-15,5-12-46 16,12-12-55-16,5-6-47 15,26-32-90-15,-16-8-362 16,-11-5-401-16</inkml:trace>
  <inkml:trace contextRef="#ctx0" brushRef="#br0" timeOffset="107433.53">30511 15534 1347 0,'0'0'385'0,"0"0"-26"16,0 0 165-16,0 0-193 15,0 0-77-15,0 0-1 0,0 0-46 16,42-62-81 0,-53 52-43-16,-3-2-35 0,-5 2-5 15,-6 6 7-15,-6 0-25 16,-5 4 1-16,-4 4-4 15,0 22-9-15,2 2-13 16,5 7 0-16,6 1 0 16,11 0 0-16,7-6 0 15,9-6 0-15,0-12-11 16,9-6-20-16,16-6 20 16,6 0 10-16,0-14-2 15,2-4 3-15,-4-4 18 16,-4 0 21-16,-7-1-39 0,-3 10 0 15,-6 3 0-15,-2 7 0 16,-4 3 0-16,-1 3 0 16,0 20 0-16,-2 9 0 15,0 7 0-15,0 5 0 16,0 2 0-16,0 2 0 16,0 2 0-16,-7-4 0 15,0-2 0-15,3-5 0 16,2-7 0-16,-1-9 0 15,3-6 0-15,0-7-174 0,0-10-325 16,11-2-326-16,3-10-567 16</inkml:trace>
  <inkml:trace contextRef="#ctx0" brushRef="#br0" timeOffset="108134.52">30742 15067 770 0,'0'0'1209'0,"0"0"-964"16,0 0 219-16,0 0-3 16,-4-108-242-16,4 98-50 15,0 2-10-15,11 2-58 16,5 0-32-16,4 4-38 15,4 2-11-15,5 0-1 16,2 2-18-16,0 14 0 16,-4 10-1-16,-2 6 6 15,-7 8-7-15,-7 4 1 16,-9 2 0-16,-2 7 3 16,0 1-3-1,0 0 1-15,0-2-1 0,9-2 0 16,7-6-6-16,6-4-47 15,9-13-5-15,5-8 17 16,6-7-1-16,-2-12 29 16,-2 0 12-16,-4-9 1 15,-7-13 54-15,-10-5 19 16,-5 1-11-16,-6-4-5 16,-6 6-23-16,0 6 1 15,-6 10-10-15,-21 8-11 0,-10 8-5 16,-7 28-9-16,-2 10 0 15,-1 10 0-15,7 4 0 16,9 1 0-16,8-1 0 16,12-4 0-16,9-6 0 15,2-6 0-15,2-4 0 16,20-8 0-16,5-1 0 16,4-5-9-16,0 2-8 15,-2-6 1-15,-6-4 15 16,-10 4-6-16,-4-4 1 15,-7 4 5-15,-2-4 2 16,0 0-1-16,-20 4 9 16,-5 0-3-16,-4-4 10 0,-2 4-15 15,-7 0 0-15,3-4 22 16,-3 0-23-16,5-8 0 16,6-2 0-16,9-8-3 15,18-8-114-15,0-18-441 16,12-6-736-16</inkml:trace>
  <inkml:trace contextRef="#ctx0" brushRef="#br0" timeOffset="108275.74">31558 16022 2784 0,'0'0'600'16,"0"0"-393"-16,0 0-194 15,0 0-13-15,0 0-1073 0</inkml:trace>
  <inkml:trace contextRef="#ctx0" brushRef="#br0" timeOffset="114484.49">4857 3106 973 0,'0'0'355'0,"0"0"-139"16,0 0-32-16,0 0 51 16,0 0 76-16,0 0-21 15,2-92 31-15,-2 90-47 16,0 2-20-16,0 0-36 15,0 0-59-15,0 0-60 0,0 2-39 16,0 5-51-16,0 4-8 16,0 1 9-16,2 0-10 15,3-4 0-15,-3-2-10 16,0-4-37-16,-2-2 28 16,0 0 8-16,0 0 11 15,0-8 0-15,0-8-1 16,-13 0-1-16,-7-2-7 15,-3 6-7-15,-4 8 10 16,-1 4-11-16,-3 9-4 16,-3 26 14-16,5 13-5 0,3 14 6 15,7 6 5-15,13 4 1 16,6-5 6-16,2-7-6 16,29-14 0-16,16-16 5 15,13-20-4-15,10-10 20 16,5-16-7-16,1-24-13 15,-7-13 14-15,-11-9-14 16,-9-3 1-16,-12-6 20 16,-10 1-4-16,-9 6 9 15,-7 10-7-15,-7 14-4 16,-4 15 19 0,0 18-1-16,0 7-34 0,0 15-7 0,-4 26-17 15,-5 15 24-15,3 14 0 16,2 4 2-16,4 1-1 15,0-7-1-15,0-10-7 16,6-10 5-16,5-14-35 16,-1-16 4-16,-2-10 10 15,-1-8 23-15,3-6 15 16,2-22-14-16,5-10 0 16,2-6 7-16,1-2-8 15,-1 5-9-15,-2 10 0 16,-4 12-4-16,-3 13 1 0,0 6-17 15,-4 12-8-15,1 20 22 16,-1 7 0-16,4 3 14 16,-1 0-57-16,7-6-47 15,3-8 4-15,6-10-7 16,6-14 31-16,2-4 48 16,3-10 14-16,-5-20 15 15,0-8 1-15,-6-7 0 16,-7 2 20-16,-3-1 22 15,-4 5 0-15,-6 13 26 0,-3 10-6 16,-2 12 14 0,0 4-59-16,0 12-17 15,0 18-2-15,0 10 1 0,0 3 0 16,0-1 0-16,5-6 0 16,8-6-26-1,3-10-41-15,1-8 11 16,-3-8 31-16,-1-4 10 15,-4 0 15-15,0-18 16 16,-5-6-10-16,1-6 4 16,-5 0-2-16,0-2-8 15,0 1 4-15,0 3-4 16,0 6 0-16,0 6 28 16,-5 6 23-16,3 2 12 0,0 4-15 15,2 0-3-15,0 2 21 16,0-2-33-16,0 0-19 15,13 0-9-15,10 2-4 16,3 2 0-16,8 0-1 16,3 2 0-16,1 18 0 15,1 4-11-15,-6 6 2 16,-6 6-2-16,-8 0-47 16,-5 0-7-16,-9-1-10 15,-5-5 20-15,0-6 2 0,-12-8 25 16,-3-6 28-16,2-8 0 15,3-2 16-15,6-6 19 16,4-16-8-16,0-6-21 16,20-4-6-16,14-5-8 15,10 4-24-15,7 1-16 16,10 5-28-16,-1 5 12 16,-4 8 16-16,-8 2 25 15,-10 6 22-15,-11 0-14 16,-9 2 15-16,-10 0 6 15,-1 0 15-15,-5 0 3 16,1-4-12-16,-3 0-12 16,0 0 5-16,0 2-5 0,0-2 0 15,-5 4 23-15,-8 4 33 16,-3 0 18-16,-1 4-31 16,-6 20-19-16,1 10 9 15,0 10-18-15,6 2-1 16,9 2-2-16,5-7-12 15,2-7-1-15,5-14 1 16,15-10-6-16,5-10 6 16,1-8 15-16,-2-26 7 0,1-11 25 15,-7-10 19 1,-5-10-12-16,-9-7-15 16,-4-4-8-16,0 0-1 0,0 4-18 15,-10 7 5-15,-2 19 17 16,1 20 20-16,5 24-3 15,1 10-51-15,5 55-15 16,0 37 14-16,5 0 1 16,8-2-1-16,5-12 1 15,-3-18-1-15,5 3-85 0,3 1-112 16,6-14-145 0,-5-22-353-16,-6-20-530 0</inkml:trace>
  <inkml:trace contextRef="#ctx0" brushRef="#br0" timeOffset="115382.15">7471 3108 1617 0,'0'0'694'0,"0"0"-324"16,0 0 91-1,0 0-269-15,0 0-26 16,0 0-79-16,0 0-58 0,-74-30-29 16,32 56-1-16,2 6 0 15,3 4 2-15,10 0 4 16,14-4 13-16,13-3-4 16,0-7-2-16,27-4 7 15,13-3 8-15,10-5-4 16,0 1-14-16,2-4-8 15,-5 4-2-15,-7 0-13 0,-11 6 1 16,-12 1-1-16,-9 4 1 16,-8 2 13-16,-5 0 0 15,-24-2 0-15,-4-2 9 16,-8-4-9 0,1-6 6-16,5-6 1 0,6-4-6 15,8 0 25-15,13 0 25 16,8-4-7-16,0-8 7 15,20-4-50-15,18-2 0 0,10-2-1 16,8 0-15-16,2-2-3 16,-2 0-15-1,-8-3 1-15,-5 2 31 0,-14 0 0 16,-9-3 1-16,-13 2 11 16,-7-2-5-16,0 0 22 15,-2 4-8-15,-16 6 2 16,-3 4 7-16,2 10-20 15,-3 2 6-15,1 14-15 32,4 18 1-32,3 14 5 15,7 7-6-15,7 2 1 16,0 0-7-16,27-7 3 16,13-14-12-16,12-14-75 0,6-18-17 15,0-2-31-15,0-34-57 16,-12-12-53-16,-8-12 34 15,-11-9 102-15,-9-6 112 16,-7-6 43-16,-9 1 104 16,-2 4 56-16,0 13-16 15,0 15 40-15,-2 23-13 16,-3 16-71-16,3 7-80 16,2 30-53-16,0 24-9 15,0 19 22-15,7 9-18 16,7 6-4-16,1 0 12 0,-2-9-13 15,1-11-1-15,-1-14-5 16,-4-16-30-16,-2-14 21 16,-3-16-5-16,-2-8 20 15,2 0 21-15,3-24-21 16,5-6-5-16,3-8-9 16,5-2-13-16,5-2 6 15,8 3-78-15,27 2-130 16,-6 9-241-16,-5 7-376 0</inkml:trace>
  <inkml:trace contextRef="#ctx0" brushRef="#br0" timeOffset="115941.16">9426 2913 2096 0,'0'0'775'0,"0"0"-458"16,0 0 4-16,0 0-173 15,0 0-110-15,0 0-21 16,0 0-16-16,0 18-1 16,0-11 9-16,0-6-8 15,3-1 6-15,-1 0 3 16,2 0 8-16,-2-8 41 16,-2-10-31-16,0-1-7 15,0-4 11-15,-4 1-10 0,-11 8 8 0,-10 8 5 16,-8 6-14-16,-7 10-21 15,-5 30-2-15,-1 19-8 16,3 13 10-16,11 8 0 16,15 0 4-16,17-6 2 15,0-8-6-15,31-13 7 16,16-13-7 0,13-18 6-16,9-15 13 0,0-7-10 0,-4-5 3 15,-7-19-4 1,-12-6-8-1,-12-1 0-15,-14 3-44 0,-14 12-145 0,-6 9-296 16,0 7-458-16</inkml:trace>
  <inkml:trace contextRef="#ctx0" brushRef="#br0" timeOffset="116115.77">9912 3455 1674 0,'0'0'811'0,"0"0"-312"16,0 0-162-16,0 0-64 15,0 0-107-15,0 0-89 16,-20 130-62-16,13-88-15 16,-9 12-141-16,6-10-459 15,-3-9-738-15</inkml:trace>
  <inkml:trace contextRef="#ctx0" brushRef="#br0" timeOffset="118706.12">11047 3264 1592 0,'0'0'504'16,"0"0"-158"-16,0 0-10 15,0 0-30 1,0 0-133-16,0 0-45 0,0 0-48 15,-96-30-43-15,75 62-20 16,-1 4 22-16,-1 8 12 16,6 1-24-16,6-1 1 15,8-4-7-15,3-4-15 16,14-6 5-16,24-12-11 0,13-8 0 16,7-10 0-16,5-2-12 15,-1-22 12-15,-4-10 0 16,-9-4 0-16,-10-6 11 15,-6-2 34-15,-14 3 33 16,-3 10-6-16,-7 10-27 16,-7 11-8-16,-2 12-22 15,0 0-15-15,0 22-36 16,0 13 29-16,8 9 7 16,9-1 3-16,5 2-3 0,9-11-7 15,7-12-26-15,2-12-2 16,0-10 25-16,-4 0 2 15,-10-26 8-15,-6-8 19 16,-11-6-18 0,-7-7 11-16,-2-3 4 0,-2-4-15 15,-20 4 6-15,-7 8-7 16,-2 16-3-16,-4 14-3 16,0 12-11-16,0 20-7 15,6 20 9-15,7 10-7 16,10 1 22-16,12-6-2 0,0-4-17 15,23-13 5 1,13-12-23-16,9-14 37 0,3-2 4 16,2-12 2-16,-2-17 14 15,-3-4-1 1,-7-3 10-16,-5-4 19 0,-8 3-29 16,-5 7 7-16,-9 10-8 15,-5 14-17 1,-1 6-1-16,-3 10-39 0,0 26 18 15,3 11 20-15,2 7 2 16,1-3-2-16,3-4 1 0,3-13-17 16,1-10-8-16,1-16-14 15,-1-8 33-15,4 0 6 16,1-26 12 0,-1-6 4-16,4-4-1 0,0-2-1 15,-2 2 1-15,0 4-15 16,-3 7 0-16,-5 11-1 15,-5 12-11-15,2 2-9 16,1 10 4-16,3 16 17 16,1 8 0-16,7 5 0 15,5-1 0-15,7-2 0 0,7-10 1 16,5-8-1-16,2-12-12 16,-1-6-21-16,-5-4 15 15,-4-22 3-15,-7-10 15 16,-6-10 6-16,-9-8 0 15,-5-13 6-15,-5-7-6 16,-4-4-5 0,-2 2 16-16,0 10 4 0,0 13 15 15,-11 19 16-15,3 18-1 16,-4 16 3-16,3 4-48 16,1 34-5-16,-2 19-2 15,6 15 1-15,4 8-2 0,0 2 2 16,12-4 0-1,16-6 3-15,13-11-3 16,7-13-21-16,10-16-16 0,7-14-17 16,1-14-5-1,0-4 29 1,-6-16 9-16,-5-14 21 16,-8-8 1-16,-5-9 5 15,-11-3 10-15,-6-2-14 0,-9 2 7 16,-12 6 19-16,-4 10 1 0,0 14 5 15,-16 12 2-15,-13 8-21 16,-4 8-15-16,-5 22-13 16,1 12 2-16,3 4 11 15,7 0-9-15,11-4 8 16,10-7-13-16,6-9-5 16,0-8-16-16,20-10-17 15,4-8 13-15,7 0 39 16,-2-11 11-16,0-14 17 15,-4-8 5-15,-5-3-3 16,-2-2-1-16,-7 4-16 16,-2 10 1-16,-7 8 7 0,-2 12-8 31,0 4-13-31,0 10-38 0,0 20 17 0,0 8 21 16,0 3-1-16,0-1-7 15,16-7 7-15,1-4-50 16,8-13 0-16,2-10 15 15,2-6 27-15,0-6 9 16,-2-21 1-16,0-6 16 16,-6-7 38-16,2-3-4 15,-5 1-3-15,-1 4-13 16,-6 8-10-16,-1 10 8 0,-6 10-15 16,-4 10-18-1,2 2 0-15,0 26-27 0,3 8 27 16,3 9 1-16,2-1-1 15,3-5-25-15,1-9-28 16,-1-7-4-16,1-15 9 16,-1-8 36-16,0 0 12 15,3-18 17-15,4-13-5 16,-1-2 13-16,2-6-4 16,1 3 2-16,-4 4 4 15,-4 10-5-15,-6 8 11 16,-1 14-16-16,-3 0-13 0,2 14-4 15,4 16-10-15,1 7 9 16,5 3 1 0,-1 0-35-16,1-8-25 0,-1-8-12 15,-4-12 12-15,1-10 20 16,-1-2 22-16,-3-6 18 16,4-18 7-16,1-5-6 15,3 0 8-15,3-2-7 16,4 7 5-16,0 10-7 15,1 8 0-15,-2 6-1 16,2 0 1-16,1 13 1 0,0 2 9 16,4-1-9-1,4-3 0 1,1-7 19-16,1-4-20 0,-2 0 14 0,-4-17 2 16,-4-9 25-16,-4-8 17 15,-8-4-17-15,-7-2-19 16,-6-4 2-16,0 2-23 15,0 4-1-15,-6 7 0 16,-7 13-6-16,-1 14 5 16,3 4-32-16,4 15-6 15,4 19 38-15,3 8-6 16,0 2 7-16,25 0 0 16,8-2 0-16,6-4 0 0,1-4-37 15,-5-2 2-15,-6-1 26 16,-8-4-9-16,-17 1 11 15,-4-1-13 1,-12-5-80-16,-21-4-116 0,-36-4-90 16,9-6-359-16,0-8-373 0</inkml:trace>
  <inkml:trace contextRef="#ctx0" brushRef="#br0" timeOffset="118880.32">13849 2745 1408 0,'0'0'1173'15,"0"0"-681"-15,0 0-242 16,0 0-245-16,0 0-5 31,0 0-548-31,0 0-370 0</inkml:trace>
  <inkml:trace contextRef="#ctx0" brushRef="#br0" timeOffset="119068.69">12448 2930 1482 0,'0'0'923'0,"0"0"-613"15,0 0-46-15,0 0-113 16,169 0-124-16,-60-7-27 16,-15 0-336-16,-16-4-643 0</inkml:trace>
  <inkml:trace contextRef="#ctx0" brushRef="#br0" timeOffset="120213.16">15213 3220 1570 0,'0'0'609'16,"0"0"-270"-16,0 0-30 15,0 0-42-15,0-102-85 0,0 86-9 16,0 6 3-16,-16 8-32 16,-4 2-66-1,-9 12-48-15,-6 20-29 0,-4 14 0 16,6 8-1-16,9 6 0 15,12-4-12 1,12-6 11-16,5-11-12 0,21-17-40 16,10-12 25-16,0-10 28 15,0-6 16-15,-5-20-14 16,-6-8 20-16,-8-7 16 16,-3 1-8-16,-8 3 7 0,-3 2-10 15,-3 13-4 1,0 12-4-16,0 10-19 0,0 6-32 0,0 28 10 31,0 15 13-31,2 5 9 16,15 0 0-16,8-8-30 15,4-10-23-15,4-16-1 16,-2-14 23-16,-2-6 21 16,-4-14 10-16,-2-18 18 0,-4-10 15 15,-3-6 22-15,-1-9-7 16,1-5-24-16,-3-2-3 15,-3 0-6-15,-4 10-14 16,-1 12 22-16,-5 20 4 16,0 22-20-16,0 6-7 15,-3 38-25-15,-5 20 24 16,6 10 0-16,2 5 2 16,4-7-9-16,23-12-31 0,8-18-36 15,9-20 30-15,2-20 21 16,-2-4 24-16,-5-34 12 15,-2-16 3-15,-4-13 25 16,-6-9-1-16,-3-8-13 16,-6-2-8-16,-7-3-17 15,-5 14 8-15,-6 12 5 16,0 27 26-16,-2 28 16 16,-13 12-44-16,-7 58-10 15,6 39-3-15,7 1 1 16,9-6 0-16,0-15 0 0,22-24 1 15,12 0-1 1,9-5-73-16,1-20-80 0,18-32-96 16,-12-2-288-16,-11-14-456 0</inkml:trace>
  <inkml:trace contextRef="#ctx0" brushRef="#br0" timeOffset="121769.27">16474 3302 1965 0,'0'0'735'16,"0"0"-431"-16,0 0-17 15,0 0-119-15,0 0-114 16,0 0-45-16,122-60-2 16,-99 34-7-16,-10 2-15 15,-9 2 15-15,-4 2 0 16,0 6 1-16,-19 8 18 15,-10 6-17-15,-8 4-2 16,-2 24 0-16,1 10 0 16,7 6 14-16,12 6 17 15,15-2-20-15,4-3 2 16,29-9-7-16,25-12 6 16,17-10 14-16,16-12-26 15,9-2-44-15,-1-10-50 16,-5-16-16-16,-12-2 3 0,-16-7-7 15,-13 3 45-15,-16 0 54 16,-12 6 15-16,-13 8 80 16,-8 4 45-16,0 6-4 15,-2 6-4-15,-13 2-48 16,-10 0-45-16,-6 16-15 16,-4 12-9-16,-1 9 0 15,3 0 1-15,4 2 0 16,13-3-2-16,9-6-6 0,7-10-5 15,9-8 3 1,20-10-22-16,8-2 30 0,4-12 1 16,-3-18 0-16,-3-8 5 15,-8-7 18-15,-4-6 26 16,-8-8 22-16,-9-3-17 16,-3-2-2-16,-3 0-11 0,0 7-7 15,-7 16 16 1,-4 13 5-16,0 15-5 0,2 13-38 15,2 19-12-15,1 25 0 16,2 14-1-16,4 12 2 16,0 2 3-16,0 2-4 15,13-5-6-15,7-11-30 16,4-10-32-16,5-12-26 16,4-14 1-16,8-10-23 15,1-12-11-15,3 0 13 16,1-14-13-1,4-12-79-15,-4-9-103 0,-1-1 38 0,-7-1 78 16,-7-2 180-16,-11 7 13 16,-9 4 203-16,-11 8 50 15,0 4 52 1,-4 6-85 0,-17 6-46-16,-8 4-93 15,-4 0-65-15,0 14-5 16,-1 8-11-16,10 2-8 15,8 0-44-15,14 1-44 16,2-7 5-16,7-6 1 16,18-5 16-16,4-7 73 0,-1 0 1 15,1 0 6-15,-5-10 53 16,-5-2 25-16,-7 2 67 16,0 0-9-16,-7 5-13 15,-3 2-6-15,-2 3-63 16,0 0-60-16,2 25-16 15,2 13 14-15,1 12 2 16,1 14 0-16,1 8 0 16,2 4-8-16,-2 2-4 15,-1-1-37-15,-2-3 10 0,-2-10-12 16,-2-8 10-16,0-12 22 16,-12-12-16-16,-13-14 22 15,-11-10 11-15,-3-8 2 16,-4-8 0-16,1-22-3 15,6-12-7-15,14-10-1 16,15-10-5-16,7-8 2 16,29-5 5-16,23-1 9 15,10 4 8-15,9 8-7 16,-2 14 5-16,-2 8-5 16,-7 10-1-16,-11 7 5 0,-11 3-5 15,-11 0 0-15,-7 3 21 16,-5-4 16-16,-6 0-13 15,-4 0-9-15,-3 1-9 16,-2 2 8-16,0 6 4 16,0 6-8-16,-12 6 8 15,-5 2-18-15,-3 10-1 16,-3 20-8-16,2 8 8 16,0 9 0-16,13 0-8 15,6-3-1-15,2-7 9 16,15-9-73-16,20-12-28 15,8-12 1-15,3-4 38 16,2-14 18-16,-6-16 14 0,-5-6 31 16,-3-5 8-16,-5-4 38 15,-5-4 45-15,-3 3 16 16,-4 6 23-16,-3 8 13 16,-5 12-47-16,-3 8-23 15,-4 12-20-15,6 0-42 16,0 10-10-16,5 16 4 15,8 6-3-15,-1 6 7 16,4 5-9-16,0-2-6 16,1-1-12-16,-5-1-45 0,-4-5-8 15,-6-4-14-15,-6-4 40 16,-4-8 13-16,-8-4-25 16,-16-6 33-16,-5-4 17 15,-20-4-167-15,7 0-332 16,3-2-610-16</inkml:trace>
  <inkml:trace contextRef="#ctx0" brushRef="#br0" timeOffset="123205.86">18988 3328 1758 0,'0'0'692'0,"0"0"-323"16,0 0-41-16,0 0-84 15,0 0-82-15,102-120-50 16,-71 98-16-16,-2 8-45 0,-2 6-25 16,-3 8-4-16,0 0-16 15,1 16 5-15,-2 20-11 16,-4 10-18-16,-3 12 17 16,-5 4-59-16,-7-1-54 15,-1-7-34-15,-3-14-35 16,0-12 71-16,2-18 77 15,5-10 35-15,1-4 88 16,9-22-49-16,2-10 4 16,6-6 20-16,4-2-9 15,2-2-16-15,0 1-7 16,-2 9-14-16,-6 10 1 16,-8 12-14-16,-3 14-4 0,-6 0 0 15,-4 28 0-15,0 11 9 16,-2 5-9-16,5 2 1 15,5-4-2 1,9-6-76-16,5-14-30 0,10-12 37 16,3-10 10-16,3-2 38 15,-1-24 20-15,-4-6 2 16,-6-4 50-16,-4-2 35 16,-6 1 14-16,-5 8 9 15,-7 6-28-15,-3 10 8 0,-4 13-5 16,0 0-83-16,0 13-8 15,0 19 2-15,0 5 6 16,0 1 0-16,9-4 1 16,11-10-2-16,7-8-28 15,2-12 5-15,-4-4 24 16,-6-8 0-16,-5-18 9 16,-12-4 13-1,-2-4-8-15,-2-3-2 0,-23 0-5 0,-1 4-6 16,-6 5 5-16,3 12-6 15,5 8-1-15,9 8 1 16,5 0-27-16,10 12 17 16,2 4-4-16,25-2-11 15,12-8-20 1,5-6-6-16,5 0 0 0,-3-22 3 16,-6-8 19-16,-5-8 28 15,-12-2 1-15,-5 0 24 16,-7 2 57-16,-4 4 24 15,-4 10-19-15,-3 10 10 0,0 12-23 16,0 2-53 0,0 27-20-16,0 24 0 0,0 15 10 15,0 14-10-15,11 2 0 16,2-4 3-16,1-9-2 16,-4-19-1-16,-1-16 0 15,-2-16 1-15,-4-16 5 16,-3-2 3-16,0-8 5 15,0-20-14 1,0-6 0-16,2-6 0 0,11-5 0 16,11 4-20-16,41 2-98 15,-5 11-355 1,2 13-579-16</inkml:trace>
  <inkml:trace contextRef="#ctx0" brushRef="#br0" timeOffset="123709.74">20991 3270 1335 0,'0'0'1420'0,"0"0"-772"15,0 0-153-15,0 0-297 16,0 0-198-16,0 0 0 0,0 0 0 16,10 72 0-1,1-33 0-15,3-3-83 0,-1-8-50 16,3-10-4-16,-1-10 46 15,3-8 40-15,0 0 51 16,0-14 16-16,4-11 58 16,0-4-5-16,5-1 1 15,2-2-28-15,0 0-6 16,0 7 2-16,-4 7-22 16,-6 12 4-16,-3 6-14 15,-5 13-6-15,-4 19-7 0,-4 12 6 16,-3 2-19-1,0 2-55-15,0-8-49 0,0-8 31 16,-3-14 34 0,3-10 44-16,0-8 15 0,0-4 54 15,9-22 3-15,14-6 29 16,2-8-17-16,7-3-6 16,4 3-18-16,2 7-3 15,-1 8-9-15,-3 15-23 16,-3 10-9-16,-4 3-1 15,-5 20 0-15,-7 12-1 16,-3 1-22-16,-7-2-82 16,-5-2-79-16,-5-8-125 15,-19-10-310-15,-5-10-182 0</inkml:trace>
  <inkml:trace contextRef="#ctx0" brushRef="#br0" timeOffset="123874.85">20935 2865 2840 0,'0'0'853'0,"0"0"-450"15,0 0-403-15,0 0 0 16,0 0 0-16,0 0-60 16,0 0-553-16,-67 91-1267 0</inkml:trace>
  <inkml:trace contextRef="#ctx0" brushRef="#br0" timeOffset="124976.86">10242 4221 491 0,'0'0'1663'16,"0"0"-1384"-16,0 0-138 15,0 0 2-15,0 0 33 16,0 0-27-16,123-30-69 16,-72 0-5-16,0-10 35 15,-2-7 20-15,-4-3-19 16,-6 0 0-16,-7 4 0 15,-10 8-32-15,-9 12-25 0,-5 10-7 16,-8 10-16-16,0 6-20 16,0 0-11-16,-3 4-39 15,-11 18-12-15,2 6 50 16,2 4-11-16,10 2 0 16,0 0 11-16,10-2 1 15,16-1 6-15,8-3-6 16,3-2 0-16,-3-4 4 15,-5-2-4-15,-12-2 0 16,-7 0-19-16,-10-2-16 16,-3 0 22-16,-23-2-5 0,-12-2-9 15,-5-4 26-15,3-4-12 16,5-4 5-16,12 0 8 16,17-10 0-16,6-14-43 15,24-6-60-15,27-10-43 16,13-4-12-16,11-3-93 15,-2-1 38-15,-11 2 40 16,-15 6 92-16,-13 4 81 16,-19 8 105-16,-11 8 132 15,-4 6 41-15,0 5-34 16,0 9-32-16,0 0-97 16,-2 17-103-16,-7 21-12 15,3 22 0-15,-1 16 21 0,0 13 30 16,7 6-21-16,0 4 3 15,0-3-12-15,0-3-19 16,5-9 9-16,6-10-11 16,-4-16-57-16,-1-14-43 15,-2-18-88-15,-4-20-65 16,0-24-99-16,-6-20-281 16,-7-10-474-16</inkml:trace>
  <inkml:trace contextRef="#ctx0" brushRef="#br0" timeOffset="125243.78">11028 4110 1964 0,'0'0'702'16,"0"0"-366"-16,0 0-134 15,0 0-61-15,137-32-54 16,-95 32-41-16,-5 0-7 16,-10 13-29-16,-8 9-10 15,-15 4-7-15,-4 3-10 16,-4 6 10-16,-23-1-43 15,-4-2 17-15,-1-6 26 16,3-6-2-16,7-8-8 0,11-6 10 16,9-6-8-16,2 0-12 15,19-6-129-15,19-10-179 16,38-4-163-16,-7 2-38 16,-2 4-71-16</inkml:trace>
  <inkml:trace contextRef="#ctx0" brushRef="#br0" timeOffset="126512.95">11701 4225 1011 0,'0'0'570'0,"0"0"-270"16,0 0 47-16,0 0-54 16,0 0-101-16,0 0-86 15,0 0 35-15,96-112 8 0,-96 91-21 16,-11 7-31 0,-13 4-6-16,-10 10-14 0,-1 0-40 15,-4 14 11-15,4 17 5 16,3 2-19-16,13 8-7 15,7-3-13-15,12-2-7 16,0-4 0-16,18-6-7 16,12-10 0-16,5-10 0 15,0-6 0-15,1-2 0 16,-3-16 0-16,-8-8 0 0,-7-2 8 16,-5-2 6-1,-4 0 14-15,-4 0-2 0,-1 3-14 16,-4 9 3-16,0 9-3 15,0 9-12-15,0 0-30 16,0 19-24-16,0 14 46 16,0 5 8-16,5 0 0 15,10-2 3-15,7-6-3 16,3-10-39-16,2-10 17 16,0-10 22-16,-1 0 1 15,-2-8 8-15,-1-14 0 16,0-6 0-16,-2-4-3 15,0-2 39-15,1 0-4 0,-3 6-20 16,-2 6 6-16,-4 7-3 16,-4 14-9-16,2 1-15 15,3 8-11-15,3 16 2 16,1 10-3-16,2 2-3 16,-4 2-27-1,-8-2-48-15,-1-4 11 16,-5-6-16-16,-2-6 16 15,0-10 23-15,0-6 34 16,0-4 22-16,0 0 51 16,5-16-11-16,2-8-16 0,1-8 41 15,3-2-44-15,5 0 16 16,-1-2 8-16,4 6-4 16,1 2-10-16,-3 8-16 15,4 7 0-15,-4 7-15 16,3 6-1-16,3 0-8 15,-4 14 3-15,0 13-12 16,-3 7 6-16,-3 2-39 16,-9 2-32-16,-2-4-23 15,-2-4 13-15,0-8 40 16,0-8 37-16,0-8 16 0,0-6 6 16,0 0 66-16,2-10 43 15,10-14-58-15,1-4-30 16,3-4-10-16,1 2 7 15,2 4-18-15,-2 6 12 16,-1 8-13-16,-1 8-5 16,-3 4 0-16,1 2-10 15,-3 18 2-15,2 6 7 16,-1 6-11-16,1-2 12 16,-4 0-32-16,-1-6-26 15,-1-6 31-15,-1-8 0 0,2-10 25 16,0 0 2-1,1-2 24-15,6-16-10 0,-1-2-8 16,0-2 9-16,3 0 12 16,-3 4-12-16,1 4 1 15,-3 4-8-15,3 4-8 16,-1 4-7-16,1 2-4 16,3 0-5-16,1 0-14 15,1 12-2-15,6 2 17 16,0 0-10-16,2-2-29 15,4-4-24-15,-2-4 27 16,2-4 17-16,0 0 23 0,-2-4 11 16,0-12 0-16,-5-6 2 15,1-2-1-15,-5-4 33 16,-7-2 12-16,-3-5-7 16,-10-1-1-16,0-1-17 15,-10 1-8-15,-14 7-7 16,-7 9-5-16,-3 14 22 15,1 6-23-15,4 16-9 16,7 23 8-16,8 8-2 16,12 10 3-16,2 5 1 15,16 0 0-15,15 0 26 0,7-4-15 16,-1-4-12 0,-1-12 0-16,-5-7-42 0,-10-13-82 15,-17-16-144-15,-4-6-247 16,0 0-179-16</inkml:trace>
  <inkml:trace contextRef="#ctx0" brushRef="#br0" timeOffset="126670.03">12882 3663 2626 0,'0'0'855'0,"0"0"-391"16,0 0-313-16,0 0-151 15,0 0 0-15,0 0 0 16,0 0-129-16,85 53-906 0</inkml:trace>
  <inkml:trace contextRef="#ctx0" brushRef="#br0" timeOffset="127812.39">14027 4313 773 0,'0'0'1739'15,"0"0"-1164"-15,0 0-243 16,0 0-65-16,0 0-84 0,0 0-61 16,0 0-85-16,58-60-26 15,-42 24 1-15,-1-6-5 16,-1-6 19 0,-3-9-14-16,-5-3-12 0,-3-2 0 15,-3 4 0-15,0 10 0 16,0 12 0-16,-3 18 0 15,-3 18 0-15,-1 4 0 16,3 38-9-16,0 20 9 16,4 16-1-1,0 7 0-15,0-5 1 0,19-8 0 16,8-12 0-16,0-14-24 0,2-12-42 16,-2-14 9-16,-5-12-26 15,0-8 37-15,-6 0 46 16,-1-22 0-16,-3-6 16 15,-1-4-5 1,2-2-4-16,-2-2 2 0,2 6-9 16,-1 4-12-16,-3 10 11 15,-1 10-28-15,-1 6-4 16,0 0 5-16,2 12 14 16,0 6 8-16,2 2-10 0,-2-2-50 15,2-4-39-15,-2-4 22 31,0-6 7-31,2-4 7 0,1 0 32 0,0-2 25 16,4-14-2-16,0 0 10 16,-3 0 4-16,-2 2 13 15,-2 4 26-15,-3 6-3 16,2 4 0-16,-2 0-5 16,5 10 11-16,5 10-18 15,4 4-9-15,4 2-15 31,8-4 8-31,1-4-2 0,2-8 0 0,6-8 7 16,-3-2-13-16,-1-2 2 0,-5-18 16 31,-6-4-17-31,-5-4 29 16,-8-2 37-16,-9-2 7 16,-4 0-26-16,0 1-36 15,-4 5-11-15,-9 7 0 16,-5 6 1-16,-3 13-2 15,0 0-24-15,-2 28 9 16,1 8 6-16,9 7 1 16,6 1 7-16,7-4 0 15,9-6 0-15,22-6 1 16,11-8 1-16,10-10 6 0,6-8 8 16,2-2-14-16,-2-4 7 15,-8-14-8-15,-9-2 1 16,-7-6 13-16,-11 0 28 15,-7-7-6-15,-5 1 4 16,-3-1-22-16,-6-3-6 16,-2 5-6-16,0 7-6 15,0 12 19-15,-8 12-19 16,-5 5-10-16,3 28-20 16,-2 10 15-16,7 5 15 0,5 2-1 15,3-6 2-15,24-4-1 0,6-10 0 16,7-8-105-1,3-12-122-15,5-10-150 0,-9 0-373 16,-16-12-178-16</inkml:trace>
  <inkml:trace contextRef="#ctx0" brushRef="#br0" timeOffset="128048.5">14251 3874 1445 0,'0'0'620'0,"0"0"-57"15,0 0-72-15,0 0-287 16,0 0-88-16,0 0-111 15,197-42-5-15,-105 40-271 0,-3 0-695 16</inkml:trace>
  <inkml:trace contextRef="#ctx0" brushRef="#br0" timeOffset="128300.89">15961 4285 808 0,'0'0'1844'15,"0"0"-1557"1,0 0-144-16,0 0-143 16,0 0-306-16,0 0-1078 0</inkml:trace>
  <inkml:trace contextRef="#ctx0" brushRef="#br0" timeOffset="197379.56">1755 16044 1807 0,'0'0'583'16,"0"0"-496"-16,0 0-38 15,0 0 185-15,-64-113-86 16,64 82-78-16,2-4-37 15,20-5-19-15,2 0-5 16,1 4 12-16,0 8-21 16,-5 8-1-16,-7 10 0 0,-7 10-15 15,-3 0 16-15,-3 18 17 16,0 14 55-16,-5 10-15 16,-12 8-36-16,-1-2-6 15,0 2-3-15,7-13-10 16,6-5 3-16,5-6-5 15,3-12-18-15,26-2 0 16,13-12-21 0,11 0-12-16,5 0 5 0,-2-4-21 15,-14-4-2-15,-15 4 18 16,-18 4 28-16,-9 0 23 16,-7 22 21-16,-22 8 40 15,-6 6-7-15,-3 0-14 0,7-6 2 16,6-2-33-16,12-12-3 15,8-2-6-15,5-4-12 16,0-10-6-16,14 0 0 16,6 0-34-16,0 0 50 15,-4-10 1-15,-6-6-18 16,-10-8-43-16,-18 6-144 16,-10 2-393-16</inkml:trace>
  <inkml:trace contextRef="#ctx0" brushRef="#br0" timeOffset="199032.15">419 13957 1239 0,'0'0'581'0,"0"0"-233"16,0 0 163-16,0 0-194 0,0 0-67 15,0 0-71 1,0 0-32-16,17-33-30 0,-17 33-52 15,0 0-26-15,0 0-12 16,0 2-26-16,0 4-1 16,-4 1-2-16,-1-4-59 15,1-1-2-15,0-2-3 16,2 0 36-16,-2 0 29 16,4-14-9-16,0-8 9 15,0-2-17-15,17 0 15 16,7 2-3-16,5 4 1 15,2 6 5-15,3 6 9 16,-3 6-9-16,-2 0 11 16,-2 14-5-16,-8 12-5 15,-9 6 0-15,-8 6-1 0,-2 4-10 16,-14 2 10-16,-15 1 0 16,-2-9 1-16,2-6 0 15,2-6-1-15,10-10 12 16,5-8-11-16,8-6 9 15,4 0 32-15,0-2 13 16,4-14-4-16,12 0-36 16,7-2-4-16,0 0-7 15,4 8-4-15,2 6-1 16,-2 4-11-16,-2 6 2 16,-3 20 10-16,-4 8 0 0,-4 8 1 31,-10 2-1-31,-4 2-5 0,-2 2-8 0,-23-8 11 15,-8-5 2-15,-7-7 6 16,-1-9 6-16,3-6 21 16,5-8 14-16,8-5-25 15,8 0 8-15,5 0-1 16,8-7-29-16,2-4 2 16,0 10-2-16,2-5-23 0,0 6-43 15,-2 0-105-15,-9 10-301 16,-1 8-267-16,-1 0-420 15</inkml:trace>
  <inkml:trace contextRef="#ctx0" brushRef="#br0" timeOffset="199876.05">719 13732 98 0,'0'0'1243'0,"0"0"-964"15,0 0 47-15,0 0 31 16,0 0-137-16,-117-110-33 16,80 102 40-16,2 3-71 15,-3 5-15 1,2 0-34-16,3 0-24 0,2 5 1 31,0 4-38-31,2 4-20 16,2 2 4-16,0 3-30 15,-2 4 16-15,2 7-8 0,0 3-7 16,0 8 33-16,4 4-28 16,0 4-5-16,3 4 20 15,5 2-20-15,-2 3 6 16,7-2-7-16,-1 2 0 15,6-3 2-15,0 0-2 16,5-2 0-16,0 2 4 16,0-8 4-16,12 1-8 0,3-1 0 15,3-6 0 1,4-6-4-16,3-2 4 0,6-4 0 16,4-2-5-16,6-4 13 15,3-4-8-15,6-4 0 16,-2-4 6-16,2-2 1 15,1 0-7-15,-2-6 0 16,0-2 12-16,-3 0-11 16,4 0 7-16,-6 0-8 15,1-6 0-15,-3-6 7 16,1-2-6-16,-6-6-1 16,1-2 35-16,-5-4-17 15,-1-6 15-15,-1-2-14 0,-4-2-18 16,0 0 22-16,-3-4-23 15,-4 4 0-15,-2 0 10 16,-5 1-4-16,-1 3 2 16,-2-4-8-16,1 0 0 15,-3 2-3-15,-4 2 3 16,-2-2 0-16,-2 0 12 16,0 4-5-16,0-6 2 15,-6 1-2-15,-8-1-6 0,-1 4 4 16,-6-6-5-16,1 4 0 0,-2 0 16 15,0 4-16-15,-5 2 22 16,-2 0-10-16,-5 2-4 16,-3 2 23-16,-4 4-23 15,-3 2-8-15,0 5 5 16,-6 3-5-16,-30 10-68 16,13 0-256-16,5 0-956 0</inkml:trace>
  <inkml:trace contextRef="#ctx0" brushRef="#br0" timeOffset="203872.61">25145 16565 506 0,'0'0'979'0,"0"0"-752"16,0 0-12-16,0 0 24 15,0 0-85-15,0 0-41 16,-4 6 62-16,4-6 23 15,0 0-3-15,0 0-28 16,0 0-9-16,0 0-28 16,0 0-49-16,-5 0-29 0,3 0 7 15,2 0-23-15,0 0 10 16,0 0-26-16,2 0-14 16,25 0 19-1,13 0-17-15,14-6-7 16,10-2 16-16,8-2-11 15,4 2 1-15,-8-4-7 16,-5 6 1-16,-14-2 0 16,-15 2-1-16,-14 2 0 15,-11 0-7-15,-9 4 7 16,0 0 0-16,-3 0-66 16,-15 0-133-16,-7 8-72 15,-21 14-284-15,6-2-105 0,2-2-207 0</inkml:trace>
  <inkml:trace contextRef="#ctx0" brushRef="#br0" timeOffset="204340.06">25110 16758 804 0,'0'0'336'0,"0"0"-100"15,0 0-1-15,0 0-19 16,0 0-49-16,0 0-8 16,0 0-12-16,-36 0-16 15,34 0 25-15,0 0-1 16,2 0-10-16,-2 0-18 16,-3 0-30-16,3 0-39 15,-2 0-19-15,-2 0-19 16,4 0 20-16,2 0-1 15,0 0 13-15,0 0-4 16,21-4-22-16,10-1 4 0,13-4-2 16,12 0-22-16,8 0 5 15,6-4-10-15,6-5 0 16,-3 4 3-16,1 0-4 16,-10 2 0-16,-12 2 1 15,-17 2-1-15,-12 2 29 16,-12 4 8-16,-7 2 25 15,-4 0-10-15,0 0-34 16,2 0-9-16,0 0-8 16,3 0-1-16,2 4 0 15,2 0-21-15,-3-4-71 0,-1 0-164 16,-5-4-767-16</inkml:trace>
  <inkml:trace contextRef="#ctx0" brushRef="#br0" timeOffset="209975.87">2239 14008 920 0,'0'0'313'16,"0"0"-20"-16,0 0 80 15,75-114 100-15,-54 74-154 16,-6 0-27 0,-3 4-46-16,-6 4-16 0,-2 8-23 15,-4 7-93-15,0 8-18 16,0 9-21-16,-2 0-37 15,-16 26-29-15,-11 38-9 16,-9 38 0-16,-4 31 8 16,7-5-8-16,12-28-20 15,12-34-1-15,6-31-36 0,5-6 41 16,0-7 1-16,0-9 15 16,0-13 12-1,0-19-3-15,14-33 6 16,9-32 10-16,6-34-25 15,6-33 9-15,-1 13-9 16,-8 34 1-16,-6 38-2 16,-6 38-2-16,-3 7 3 0,-3 11-4 15,4 10 4-15,-1 6-1 16,-1 37 1-16,9 15 6 16,1 18 6-16,2 6-12 15,5 9 0-15,-1 1 0 16,1-4 2-16,4-8 1 15,-2-4-3-15,0-18-47 16,-4-12-32-16,-8-11-124 16,-7-17 10-16,-8-14-98 15,-2-4-41-15,-22-22-27 16,-10-13-235-16,-5 3-165 0</inkml:trace>
  <inkml:trace contextRef="#ctx0" brushRef="#br0" timeOffset="210133.39">2277 14199 1810 0,'0'0'474'16,"0"0"-5"-16,0 0-142 15,0 0-118-15,0 0-133 16,0 0-51-16,0 0-13 16,42-46-12-16,-4 36-9 15,9 0 0-15,6 2-182 16,23 6-319-16,-14 2-111 15,-11 0-50-15</inkml:trace>
  <inkml:trace contextRef="#ctx0" brushRef="#br0" timeOffset="211077.37">2873 14123 1250 0,'0'0'334'0,"0"0"58"0,0 0-60 16,0 0-91-16,0 0-43 15,0 0-15-15,0 0-2 16,63-32-25-1,-63 32-21-15,0-2-18 0,0 2-44 16,-7 0 5-16,-10 0-27 16,-6 0-28-16,-3 13 8 15,-3 14-20-15,2 7 5 0,2 6-1 16,8 4-13-16,5-4 7 16,10-4-8-16,2-4-1 15,2-10 15-15,21-13-14 16,8-9 12-16,6 0 6 15,6-21-18-15,1-15 6 16,-4-10-1-16,-3-8-5 16,-6-8 13-16,-10-4-12 15,-7-5 2-15,-3 9 14 16,-9 8-17-16,0 14 17 16,-2 18 5-16,0 12-5 15,0 10 10-15,0 0-28 16,-8 16-1-16,1 16-8 0,1 10 1 15,-2 8 8-15,8 7-1 16,0 1 1-16,0-2-13 16,19-6 10-16,10-6-50 15,13-10-55-15,9-10-139 16,9-12-54 0,3-12-241-16,4 0-35 0,-5-10 32 15,-4-12 145-15,-6-2 207 16,-11 2 193-16,-7-4 84 15,-7 2 225-15,-7 0 49 16,-7 2 8-16,-4 2 102 0,-7-1-125 16,-2 3-57-1,0 5-47-15,0-1-66 0,-9 5-34 16,-4 4-32-16,-5 1-59 16,-1 4-9-16,-6 0-26 15,-2 8-7-15,-2 16 0 16,-2 7 0-16,2 10-6 15,4 5 0-15,5-2 8 16,9-2-8-16,9-6 0 16,2-8-12-16,0-8 11 0,20-11-3 15,7-9 4 1,4 0 1-16,5-29-1 0,1-11 19 16,1-10-18-16,-7-10-1 15,-2-8 24-15,-8-5-23 16,-6-4 23-1,-6-4-14-15,-7 7-9 0,-2 12 16 16,0 17-17-16,0 20 0 16,-11 14 0-16,-2 11 0 15,-3 13 0-15,3 23 0 16,0 16 0-16,3 8 0 0,8 10 0 16,2-3 0-16,0-1 0 15,18-6 0-15,7-6 0 16,6-6-51-16,5-14-62 15,1-8-65-15,15-16-154 16,-8-10-273-16,-11 0-201 0</inkml:trace>
  <inkml:trace contextRef="#ctx0" brushRef="#br0" timeOffset="211534.68">4082 14062 1743 0,'0'0'630'0,"0"0"-117"15,0 0-178-15,0 0-154 16,0 0-130-16,0 0 7 0,0 0-29 16,-10 121-4-1,20-81-25-15,1-4 0 0,4-8-7 16,3-8-41-16,2-12 33 16,2-8 14-16,3 0 2 15,-1-18 23 1,-1-12-13-16,-2-4-5 0,-2 0 33 15,-4 2-23-15,-3 8 20 16,-4 8 23-16,-1 12-38 0,0 4 7 16,0 18-27-16,3 14 34 15,1 12 13-15,3 2-48 16,1-2 0-16,3-8 0 16,-2-10-56-16,2-12 24 15,-2-10 14-15,-1-4 18 16,1-14 12-1,3-20-12-15,2-8 9 0,-1-2 28 16,0 0-36-16,-2 6 25 16,-3 14 0-16,-5 12-26 15,-2 12 34-15,1 6-33 0,-1 20 18 16,2 10 24 0,3 6-43-16,5 0 10 15,-1-4-10-15,8-8-63 0,0-12-69 16,0-14-151-16,-4-4-45 15,-5-40-225-15,-7-10-141 16,-9-2-273-16</inkml:trace>
  <inkml:trace contextRef="#ctx0" brushRef="#br0" timeOffset="211684.31">4396 13708 1827 0,'0'0'697'0,"0"0"-309"15,0 0-50-15,0 0-125 16,0 0-213-16,0 0-59 16,0 0-485-16,-2 6-1935 0</inkml:trace>
  <inkml:trace contextRef="#ctx0" brushRef="#br0" timeOffset="212379.12">5155 14165 1262 0,'0'0'712'15,"0"0"-375"-15,0 0 11 0,0 0-53 16,0 0-100-16,0 0-62 16,0 0-10-16,-11-104-12 15,-14 95-53-15,-6 5-28 16,-4 4-10-16,-5 9-19 15,-1 17-2-15,6 10-4 16,8-2 4-16,14 2-5 16,11-6-21-16,2-4 3 0,15-10 23 15,19-8 1-15,4-8 15 32,2-2-6-32,-3-18 6 0,-6-6 4 0,-4 0-18 15,-11 2 32-15,-5 4 45 16,-9 6-1-16,0 6 2 15,-2 8-26-15,0 0-28 16,0 12-25-16,0 20-16 16,0 14 15-16,0 16 0 15,0 12 1-15,5 7 5 16,4 7-4-16,-2 4-1 0,1 0 0 16,-1-2-7-1,-3-5-10 1,-1-11-11-16,-3-10-9 15,0-16 36-15,0-12-4 0,-11-14 5 0,-9-8 22 32,-5-14 2-32,-1 0 8 15,-3-16-11-15,6-22-14 16,10-36-2-16,13-2-5 16,2-14-65-16,65-37-103 15,-5 39-305-15,5-2-780 0</inkml:trace>
  <inkml:trace contextRef="#ctx0" brushRef="#br0" timeOffset="-213259.14">6570 14080 375 0,'0'0'0'0,"0"0"-3"16,0 0 3-16,0 0 49 15,0 0 22-15,0 0 12 16,-18 0 73-16,16 0-16 15,0 0-39-15,2 0-57 0,0 0-12 32,0 0-30-32,0 0-1 0,0 0 0 0,0 0 18 15,0 0 50-15,0 0 43 16,0 0 31-16,0 0-43 16,0 0 5-16,0 0 4 15,0 0-11-15,0 0-16 16,0 0 31-16,0 3 16 15,0-3-2-15,0 0-15 16,0 1-24-16,0-1-27 16,0 0 4-16,0 0 26 15,0 0 18-15,0-4-36 16,0-5-18-16,0-5-4 0,0 0-1 16,0 0 6-16,-2 0-18 31,-8 3-1-31,0 4 16 0,-6 0-38 0,0 3-8 15,0 2 2-15,-3 2-3 16,1 0-6-16,0 0 0 16,0 6 0-16,0 6-6 15,3 1 6-15,-1 2 0 16,5-1-2-16,2 3 2 16,5-5 0-1,-1-1-1-15,3 0 1 16,-1-1-6-16,1 0 3 15,0 0 3-15,0 0 1 16,0 2 5-16,0 0-5 16,2-6-1-16,0 6 0 15,0-8-3-15,0 4 3 16,0-2 0-16,0-2-4 16,0 2 10-16,0 2-6 15,0-2 0-15,0 4 0 16,0 0-1-16,0 2 1 15,0 2 0-15,0 0-1 0,0 4 4 16,0-6-3-16,0 2 0 16,0 0-1-16,2-8 0 15,4 2-10-15,1-4 10 16,5 0 1-16,-2-4-12 16,4 0 12-16,-1 0 0 15,5 0 0-15,-2-4 6 16,0-8-6-16,-1 1 0 15,-1-6-1-15,-1 1 7 16,-3 0-5-16,0-2-1 16,-6 0 0-16,1 0 12 0,-5 0-11 15,0 2 9-15,0 0 8 16,0 0-17-16,0 0 14 16,0 0-4-16,0 0 5 15,-3 2 11-15,3-3-9 16,0 4-11-16,0-1 13 15,0 1-20-15,0 3 10 16,0 2 4-16,0 3-7 16,0-1 6-16,3 3-12 15,-3-1 11-15,0 3 17 16,2-2-7-16,-2 1 8 16,0 2-9-16,0-4-3 0,0 4 6 15,0 0-16-15,0 0-7 16,0-1 8-16,0 1-9 15,0 0 8-15,0 0-8 16,0 0 0-16,0 0 0 16,0 0 0-16,0 0 0 15,0 0-1-15,0 0 2 16,0 0 5-16,0 0-6 16,2 0 0-16,-2 0 1 15,0 0-1-15,0 0-1 0,0 5 0 16,4 8 1-16,1 6 4 0,0 8-3 15,3 5 0 1,3 2-1-16,3 0 0 16,-1 0-1-16,5-6-5 0,0-2 5 15,2-8 1-15,3-6-1 16,0-6-8-16,6-6 8 16,0 0-26-16,2-10 18 15,-1-16 7-15,-4-6 2 16,-1-4 1-16,-4-2-1 15,-6 2 9-15,-2 4 24 16,-4 5-6-16,-5 9 29 0,1 9 2 16,-1 0-14-16,-2 9-14 15,5 0-29-15,7 0-1 16,3 17 0-16,5 5-5 16,3 7 5-16,0 10 0 15,-6 1 0 1,-3-4-1-16,-5 2-6 0,-3-6-9 15,-6-8-1-15,-2-10-2 16,2-8 7-16,-2-6 11 16,0-2 1-16,4-22 17 15,3-10-11-15,1-8 1 16,8-2 7-16,2 6-14 16,4 6 9-16,3 10-1 0,2 13-2 15,2 9 4-15,2 3-10 16,-2 25 1-16,-2 12 9 15,-6 8-9 1,-2 10 4-16,-9-6-5 0,-3 0 1 16,-2-8-3-16,0-9-29 31,1-13-91-31,12-22-98 0,2-4-155 0,0-21-602 0</inkml:trace>
  <inkml:trace contextRef="#ctx0" brushRef="#br0" timeOffset="-212785.3">8080 14211 1565 0,'0'0'728'0,"0"0"-391"0,0 0-20 15,0 0-111-15,0 0-114 16,0 0-73-16,0 0-2 16,68 6-5-16,-40-10 0 15,6-10 22-15,-5-6-6 16,-7 0 4-16,-6-4 29 15,-12 2 1-15,-4 0 28 16,0 4-35-16,-22 6-28 16,-7 2 9-16,-7 10-25 15,-1 0 5-15,-1 10 7 16,1 12-23-16,12 8 17 0,4 6-10 16,13 2-7-16,8-2 0 15,0 0 1-15,26-2-1 16,16-8 8-16,12-6-8 15,11-9 0-15,8-10-49 16,5-1-64-16,-2-10-61 16,0-12-59-16,-9-4-274 15,6-16-44-15,-20 8-124 16,-13 6-158-16</inkml:trace>
  <inkml:trace contextRef="#ctx0" brushRef="#br0" timeOffset="-212422.44">8807 14113 750 0,'0'0'629'15,"0"0"-251"-15,0 0 10 16,0 0-35-16,0 0-38 15,0 0-95-15,0 0-73 16,-91-91-26-16,55 98-40 16,-1 21-5-16,-2 12-11 15,8 12-40-15,9 2 4 16,8 2-22-16,12-6-6 16,2-8 1-16,9-14-2 0,22-16 0 15,8-12 4 1,5-9-3-16,3-32-1 0,-3-15 5 15,-8-12-4-15,-14-8 8 16,-9-4 20-16,-13-9 49 16,0 1 6-16,-6 10-35 15,-14 10 5-15,4 20 0 16,1 20-3-16,5 24 3 16,6 4-54-16,4 40 6 15,0 18-6-15,9 18 2 16,13 10-2-16,5 4 0 15,2-1 0-15,4-9-1 16,3-10-11-16,4-14-27 0,5-16-26 16,3-18-143-16,24-22-155 15,-14-14-483-15,-7-16-285 0</inkml:trace>
  <inkml:trace contextRef="#ctx0" brushRef="#br0" timeOffset="-211690.59">9429 13980 1672 0,'0'0'593'16,"0"0"-203"-16,0 0 134 16,0 0-274-16,0 0-68 15,0 0-73-15,0 0-41 16,-127-58-13-16,89 72-47 0,0 16-7 16,4 6 17-16,8 6-17 15,10 1 5-15,14-7-6 16,2-6-12-16,4-12 0 15,19-10-30-15,4-8 14 16,2-2 27-16,-2-20-7 16,-4-6 8-16,-2-2 0 15,-8 2 0-15,-2 3 32 16,-4 7-4-16,-3 8 8 0,-2 9 23 16,-2 1-34-16,2 15-2 15,3 26-17-15,0 15 0 16,2 28 6-16,3 30-12 15,6 20-4-15,-3-5 2 16,1-27-4-16,-5-30 6 16,-7-19-7-16,0 1-7 15,-2 0 13-15,0-4-9 16,-8-16 10-16,-19-14 0 16,-4-18 0-16,-5-2 7 15,1-26-6-15,-2-24-1 16,8-16 0-16,10-10-1 15,7-5 0-15,12-3 1 0,0 8 0 16,20 10 12-16,16 10-12 16,11 8 0-16,6 5 0 15,5 9-2-15,2 2-3 16,-2 6 4-16,-4 0 2 16,-8 4-3-16,-5-4 1 15,-10 4 1-15,-12 0-2 16,-5-2-1-16,-9-2 2 15,-5-5 1-15,0 2 0 16,0-1 5-16,-13 5-5 16,-3 9 0-16,1 8 0 0,-4 8 0 31,1 4-1-31,-1 23-5 0,0 10 6 0,4 10 1 31,6 3-1-31,9-2 1 0,0-8-1 16,22-8-5-16,23-12 4 15,18-12 0-15,14-8-69 16,46-20-160-16,-19-10-343 16,-15-2-496-16</inkml:trace>
  <inkml:trace contextRef="#ctx0" brushRef="#br0" timeOffset="-211187.2">10801 14091 1785 0,'0'0'639'0,"0"0"-154"0,0 0-145 15,0 0-108 1,0 0-134-16,0 0-55 0,0 0-4 15,80 0-9-15,-44 0-19 16,4-7-5-16,0-8 1 16,-4-6-7-16,-9-5-1 15,-7-2 1-15,-11-4 0 16,-9 0 13-16,0 2-4 16,-13 2 5-16,-16 6 8 15,-10 8-14-15,-5 12 10 16,-3 2 9-16,-2 14 1 15,2 20 22-15,7 6-10 16,11 9-20-16,14 1-3 0,10 2-16 16,5-4-1-16,11-4 0 15,21-8 1 1,5-8 2-16,10-10-3 0,6-8-1 16,3-10-8-16,0 0-33 15,-2-10-6-15,-6-10-43 16,-5-2-86-16,-7 0-114 15,-1 0-250-15,-8 4-70 16,-10 8-181-16</inkml:trace>
  <inkml:trace contextRef="#ctx0" brushRef="#br0" timeOffset="-210920.37">11392 14159 1215 0,'0'0'707'0,"0"0"-217"16,0 0 14-16,0 0-185 15,0 0-54 1,0 0-71-16,0 0-73 0,0 10-34 16,0 6-36-16,0 8-15 15,-5 6 5-15,3 10-26 16,2 0-8-16,0 6 12 16,0 4-18-16,2 1 0 15,11-5-1-15,-1 0 1 16,-1-8 1-16,0-6-2 15,-7-6-6-15,1-8 5 0,-5-10-89 16,0-8-171-16,0-4-372 16,-5-12-1022-16</inkml:trace>
  <inkml:trace contextRef="#ctx0" brushRef="#br0" timeOffset="-209025.3">12310 13962 1824 0,'0'0'575'0,"0"0"-260"0,0 0-27 15,0 0-165 1,0 0-84-16,0 0-18 0,0 0 19 16,67-52-5-16,-50 30 2 15,-3 0 11-15,-8-2-26 16,-1 0 29-16,-5 4-3 16,0 2-21-16,0 4 9 0,-3 4-22 15,-3 8-13 1,-1 2 31-16,-2 0-26 0,2 20 15 15,-1 14 18-15,1 12 15 16,5 12 13-16,2 10-20 16,0 9-4-16,0 7 4 15,7 0-34-15,5 6 4 16,7 0-11-16,-2 5-5 31,6-1 1-31,-5-4-2 0,-1-4 0 0,-1-9-11 16,-3-11 2-16,1-10-4 15,1-14 1-15,1-10-8 16,6-18 20-16,2-10-35 0,5-4 1 16,3-14 8-16,-1-20-7 15,-2-12 27 1,-9-12 5-16,-9-8 1 0,-11-11 1 16,0-5 0-16,-15-4 9 15,-16 4 22-15,-6 2-11 16,-3 8 4-16,1 15 1 15,-1 13-16-15,3 14 13 16,8 14-23-16,8 2 0 16,5 10-3-16,9 4 9 15,7 0-8-15,0 0 2 0,7 0-4 16,17-8-5 0,12 0 9-16,5-4 0 0,1-4-2 15,-7-4 4-15,-4-4-2 16,-10 2 0-16,-10-1 1 31,-9 4 8-31,-2 5-9 16,0 3 0-16,0 5 0 15,-2 2 0-15,2 4 6 16,0 0-6-16,0 0-5 16,4 10-1-16,18 5 3 15,7-1 3-15,5-3-6 16,1 4-9-16,-4-1-1 0,-6 2 2 15,-10 2 8-15,-7 4 0 16,-8 2 3 0,0-2 2-16,0-2 1 0,-6-2 0 15,4-6 5-15,2-8-5 16,6-4 0-16,19 0-1 16,16-6-5-16,3-14-12 15,4-2 6-15,-6-6 2 16,-7 0 10-16,-8 4 0 15,-7 0 1-15,-9 8 20 16,-7 8-4-16,-4 8 11 16,0 0-5-16,0 9-22 15,0 18 11-15,0 7-11 0,3-4-1 16,13 0 2-16,8-6-2 16,10-8-23-16,3-8 4 15,5-8-5-15,-1 0 13 0,-8-14 5 16,-6-4 6-16,-9-10 5 15,-10 2-4-15,-5-4 11 16,-3-1 11-16,0 4-17 16,-5-1 13-16,-12 3-10 15,-6 7-8-15,-2 7 2 16,-4 4-3-16,0 7-7 0,0 0 7 16,4 0-11-16,4 4 11 15,5 8 0-15,5-6-28 16,7 2-11-16,4-2 3 15,0-2 4 1,0-1 10-16,0-3 4 0,0 0 18 16,0 0 6-16,4 0-5 15,3-7 4-15,0 0-5 16,-2-4 0-16,-1 0 0 16,-2 0 0-16,2 1 5 15,5 2-5-15,5 1 1 0,5 2 18 16,8 1-8-1,4 4 5-15,5 0-7 0,0 0-9 16,-2 10 9-16,-3 7-8 16,-4 2-1-16,-8 3 0 15,-3 5 0-15,-5 1 0 16,-7 2 0-16,-2-2 0 16,-2-4-1-1,0-4-8-15,0-6-13 0,0-6 22 16,0-8-12-16,5 0 12 15,2-4 1-15,4-20-1 16,5-6 11-16,1-6 2 16,8-4-5-16,0 4 16 0,2 5-11 15,-4 9 13 1,0 12-8-16,-1 10-5 0,1 0 8 16,-4 13-15-16,0 19-6 31,-2 4 17-31,-1 4-16 0,-3-4-2 0,-3-4 1 15,-4-6-33-15,-2-12 8 16,-4-6-8-16,0-8 31 16,0 0 2-1,0-14 0-15,2-12 1 0,5-4 11 0,5-6-2 16,3 4 29 0,5 1-19-16,5 12-1 0,-1 6 20 15,2 13-30-15,1 0 6 16,-2 17-13-16,0 11 4 15,-6 8 1 1,-1 4-7-16,-5-6 0 0,-3-2-1 16,-6-6-8-16,-2-6-22 15,1-8-46-15,-3-10-118 16,0-2-291-16,0 0-767 0</inkml:trace>
  <inkml:trace contextRef="#ctx0" brushRef="#br0" timeOffset="-207488.29">15545 13924 1333 0,'0'0'603'16,"0"0"-113"-16,0 0-129 15,0 0-23-15,0 0-55 16,0 0-82-16,-114-94-76 16,83 114-67-16,2 22-4 15,4 14-19-15,10 7-28 16,13 3 11-16,2-2-18 16,21-14 0-16,25-8-1 0,12-16 2 15,6-20-2-15,5-6-24 16,-5-20-23-16,-5-20 23 15,-12-14-1-15,-16-8 26 16,-12-11 0-16,-9-4 0 16,-8-4 25-16,-2 5 2 15,0 8-6-15,0 18 20 16,0 19-22-16,-4 25-5 16,4 6-7-16,0 37-5 15,0 21-2-15,11 14 0 16,9 10 1-16,4 4 8 0,0-5-9 15,3-11-9-15,-6-12-7 16,-4-16-53-16,-3-14 7 16,-8-16-8-16,-1-12 17 15,-3-2 53-15,2-28-9 16,3-8 9-16,2-4-7 16,4-8 14-16,5 7-7 15,2 10 6-15,0 11-6 16,1 18 9-16,-4 4-9 15,-1 19 0-15,-1 16 10 16,-3 6-8-16,1 2 2 16,3-3-4-16,1-8-28 15,3-8-35-15,7-8-81 0,5-16 16 16,-1 0 69-16,0-8 29 16,0-16 30-16,-4-6 0 15,-6-6 19-15,2-4 48 16,-7 0 12-16,-3 5 10 15,-6 11 5-15,-3 8-17 16,-4 16-11-16,0 0-36 16,-2 26-24-16,-9 13 6 15,4 3-12-15,5 2-9 16,2-4-1-16,2-10-70 0,20-10-1 16,7-8-1-16,0-12 16 15,-4 0 39-15,-7-12 7 16,-9-10 20-16,-9-6 3 15,0-2 23-15,-7-2 32 16,-9 0 2-16,1 1-1 16,3 8 25-16,8 2-26 0,4 10-5 15,0 0-7 1,12 7-32-16,14 1 4 16,10 0-6-16,6 3 0 0,2 0 0 15,1 0-12-15,-3 8 0 16,-4 10 0-16,-6 6 0 15,-10 5 7-15,-8 3-6 16,-8 0-1-16,-6-2-18 16,0-2-35-16,-11-10 5 15,-7-6 12-15,2-6-10 16,5-6 4-16,5 0 16 16,6-14 8-16,0-12 17 15,17-4-17-15,19-2 9 0,13 0-9 16,9 1-59-1,4 8-1-15,3 5-1 0,-7 5 28 16,-11 5 45-16,-9 2-9 16,-14 2 15-16,-11 0 11 15,-6 4 28-15,-5 0 54 16,-2 0 13-16,0 0-26 16,-7 0-38-1,-10 0-32-15,-5 8 2 0,-7 14 15 16,-5 6-1-16,1 11 19 15,-3 3-14-15,7 0-2 16,9-2-5-16,9-4-24 16,11-8 0-16,5-10 0 15,24-14-7-15,8-4-4 16,5-18-20-16,-1-18 14 16,-8-12 17-16,-6-10-10 15,-7-10 9-15,-12-4 1 16,0-3 0-16,-8-5 9 15,0 4-9-15,0 10 6 16,0 16 18-16,-8 22-6 16,2 24 6-16,-1 11-23 0,1 54 0 15,4 37 5-15,2 2-6 16,0-4 0-16,2-14 0 16,11-19-10-16,7-1-101 15,18 8-146-15,-3-24-265 16,-1-16-298-16</inkml:trace>
  <inkml:trace contextRef="#ctx0" brushRef="#br0" timeOffset="-206652.52">18120 13890 1597 0,'0'0'698'15,"0"0"-209"-15,0 0-157 16,0 0-73-16,0 0-112 16,0 0-105-16,0 0-22 15,-109-32-20-15,66 58 0 16,8 4 2-16,4 2-1 16,16-2-1-16,10-2 0 15,5-3 6-15,18-3 0 16,17-7-5-16,8-1 5 0,3 1-1 15,-1-3-5-15,-7 0 0 16,-7 4 0-16,-10 2 1 16,-13 6-3-1,-8-2 2-15,0-2 0 0,-14 0-6 16,-14-2-19-16,-3-10-5 16,-3-2-2-16,0-6-20 15,3 0 14-15,8-4 22 16,4-10 16-16,15-4 0 15,4 0 0-15,6 2-1 16,26 0 1-16,10 0-6 0,5 6 0 16,2-4 6-16,4 2-8 15,-4-2-14-15,-2-3-10 16,-6-1 24-16,-8-1 8 16,-8-3 0-16,-8 0 22 15,-5-9 24-15,-8 5 7 16,-4 4 11-1,0 4-19-15,-12 10 11 0,-13 8-10 16,-3 10-22-16,-3 26 11 16,2 10-19-16,9 8-1 0,11 3 6 15,9-11-21 1,4-6 0-16,30-12-9 0,10-12-66 16,12-16-26-16,4 0-67 15,-2-22 7-15,-4-14 69 16,-10-8 1-16,-11-10 6 15,-6-6 32-15,-9-9 40 16,-3-5 13-16,-3-2 19 16,-7 0 59-16,-5 7 46 15,0 14 16-15,0 14 60 16,0 21-24-16,-8 18-58 16,2 6-50-16,-3 37-52 15,0 17-1-15,2 14 14 0,-2 10-29 16,3 0 12-16,-3-1-12 15,5-9 2-15,-1-13-4 16,5-8-5-16,0-15-37 16,9-14-20-1,13-12-67-15,11-10-91 0,27-12-258 16,-6-18-284-16,-7-4-1277 0</inkml:trace>
  <inkml:trace contextRef="#ctx0" brushRef="#br0" timeOffset="-206417.3">18544 13786 1746 0,'0'0'655'0,"0"0"-269"16,0 0-118-16,0 0-109 16,160-40-75-16,-80 34-62 15,1 2-22-15,-10 2-28 16,-15 2-2-1,-18 0 10-15,-18 0 14 0,-18 0 0 16,-12 10-13-16,-21 2 13 0,-4-2-532 0</inkml:trace>
  <inkml:trace contextRef="#ctx0" brushRef="#br0" timeOffset="-205324.23">3019 15073 1553 0,'0'0'358'16,"0"0"-92"-16,-25-102 85 15,18 70-41-15,3 10-105 16,0 10-95-16,2 12-41 16,-1 4-25-16,0 26-38 15,1 22 9-15,0 18 7 16,2 6-13-16,0 9 6 16,0-5-14-16,16-4-1 15,3-10 0-15,6-10-20 0,0-13-40 16,0-16 12-16,1-18 10 15,-1-9 32 1,-1-4 6-16,-2-28 0 0,-1-9 1 16,-6-3 1-16,-3-8 26 15,-6 8 26-15,-2 6-4 16,-1 16 21-16,-1 12-18 16,0 10-22-16,2 16-13 15,6 22-18-15,1 12 11 16,4 0-11-1,5-2 1-15,5-4 3 0,2-16-4 0,2-7-1 16,0-11 1 0,-2-10-5-16,-6 0 5 0,-5-9 6 15,-5-13-6-15,-9-6 27 16,-2-2 18-16,-6-2 18 16,-21-4 5-16,-9 6-8 15,-8 2-20-15,-3 6-17 16,-2 6-23-16,7 4-11 15,-5-4-208 1,11 2-549-16,9-4-959 0</inkml:trace>
  <inkml:trace contextRef="#ctx0" brushRef="#br0" timeOffset="-205151.15">2805 15200 2292 0,'0'0'546'0,"0"0"-299"16,0 0-99-16,0 0-65 16,220-55-83-16,-120 43-266 15,-5 4-810-15</inkml:trace>
  <inkml:trace contextRef="#ctx0" brushRef="#br0" timeOffset="-204283.95">4388 15625 1829 0,'0'0'792'0,"0"0"-603"15,0 0 88-15,0 0-46 16,0 0-145-1,0 0-57-15,0 0 19 0,0-32 1 16,14 0-11-16,-1-9-22 16,3-7-14-16,-3-10 13 0,-3 0-15 15,-6 0 0-15,-4 4 13 16,0 1-12-16,0 16 13 16,-10 10 43-16,2 15 6 15,1 12-16-15,-1 8-36 16,-4 32-10-16,3 19 3 15,3 11-3-15,4 12-1 16,2 2 0-16,0-4 6 16,21-7-15-1,8-15 4-15,8-18-59 0,5-18 22 16,2-22 7 0,-1-4 25-16,-3-32 2 15,-11-14 8-15,-7-12 8 16,-13-9-7-16,-7-1 29 15,-2 0 29-15,0 10-29 16,-9 10 9-16,-2 20 3 16,4 22-5-16,3 10-13 15,2 32-24-15,2 20 0 16,0 16 3-16,0 2-1 16,10 2-2-16,9-9 0 15,-1-9-33-15,-3-18 18 16,1-12-12-16,-3-12 10 0,0-8 16 15,1-4-6-15,1-12 7 16,5-16 0-16,3-12 0 16,4 0 1-16,-1-5-1 15,-2 13 0-15,-3 6-1 16,-6 18 7-16,-3 8 3 16,-2 12-2-16,4 20 10 15,-1 12 14-15,8 5-31 16,2 1 0-16,6-10 7 15,8-12-6-15,3-10 0 16,0-14-1-16,-1-4 0 16,0-14 0-16,-6-18 1 15,-6-8-1-15,-7-8 15 0,-9-2-9 16,-6-9 27-16,-5 9-19 16,0 8-7-16,0 18 14 15,-10 16-10-15,-3 8 2 16,0 36-7-16,-1 16-6 15,8 12 1-15,6 3-1 16,4-5 0-16,29-12 0 16,15-18-49-16,10-20-112 15,17-26-145-15,-13-22-397 16,-20-8-329-16</inkml:trace>
  <inkml:trace contextRef="#ctx0" brushRef="#br0" timeOffset="-204129.73">4259 15304 392 0,'0'0'2312'0,"0"0"-2046"16,0 0-185-16,121 4 66 16,39-4-147-16,-11-6-234 15,-4-10-1204-15</inkml:trace>
  <inkml:trace contextRef="#ctx0" brushRef="#br0" timeOffset="-203428.93">6605 15677 2586 0,'0'0'642'0,"0"0"-515"16,0 0 70-16,0 0-68 0,35-130-71 15,2 81-43 1,7-9-6-16,-1 0-3 0,-3 2-6 16,-11 6-1-16,-12 10 0 15,-11 12 1 1,-6 14 4-16,-19 11-3 0,-16 3 1 15,-8 17-2-15,3 19-2 16,7 4 2-16,12 6-9 16,19 2-5-16,2 0 13 15,25-6 0-15,18-3-4 16,5-8 4-16,6-4-5 16,-8-5 4-16,-7-4 2 15,-15-3-5-15,-15 2 5 0,-9-3 0 0,-16-2 11 16,-21 2 5-16,-13 0-10 15,0-6 8-15,-2-6 2 16,10-2-14-16,9 0 14 16,14-2-16-16,15-20 0 31,4-4-55-31,21-6-99 16,23-7-64-16,14-1-107 15,8 0-165-15,3-2 158 0,-2-2 142 16,-7 0 190-1,-10 0 4-15,-13-2 187 0,-10 6 124 16,-9-5 139-16,-9 9-171 16,-3 6-30-16,-3 8-50 15,-3 8-55-15,0 10-32 16,0 4-64-16,0 8-20 16,0 28-32-16,0 21 0 15,0 29 0-15,9 38 0 16,13 23 0-16,5 7 0 15,-1-26 0-15,-3-38 0 16,-10-33-27-16,-1-11-108 0,-4-2-128 16,-1-8-65-16,-5-6-124 15,-2-30 102-15,-6-16-183 16,-11-22-154-16</inkml:trace>
  <inkml:trace contextRef="#ctx0" brushRef="#br0" timeOffset="-203193.63">7236 15450 1092 0,'0'0'776'0,"0"0"-400"16,0 0 124-16,0 0-182 16,42-104-107-16,-5 100-108 15,3 4-38-15,4 0-43 16,-1 8-7-16,-6 16-9 16,-10 8-4-16,-14 4-1 0,-13 2-1 15,-9 2 0-15,-28-3 11 16,-13-1-10-16,-3-9 5 15,4-2-6-15,8-11-29 16,22-8-81-16,25-6-146 16,28-10-424-16,11-8-335 0</inkml:trace>
  <inkml:trace contextRef="#ctx0" brushRef="#br0" timeOffset="-201885.67">7991 15498 1553 0,'0'0'565'0,"0"0"-178"16,0 0 136-16,0 0-286 16,0 0-43-16,23-116-53 15,-57 98-12-15,-12 10-31 16,-10 4-50-16,-8 4 4 16,3 18-20-16,6 14-7 15,15 10 7-15,17 2-32 16,19 6 7-16,4-5-7 15,19-8 1-15,20-6-9 0,7-13 8 16,1-10-27-16,-2-8 27 16,-8-4-6-16,-8-18 6 15,-8-9 0-15,-8-2 6 16,-8-2 3-16,-5 3-9 16,0 0 1-16,0 12 16 15,0 10-16-15,0 10-2 16,0 0-2-16,0 26-6 15,11 10 3-15,4 6-9 16,5-2-25-16,3-4 11 16,1-11-31-16,2-11 20 15,-1-10 23-15,0-4 14 16,-3-12 3-16,0-14 26 0,3-6 20 16,-3-4 16-16,5-5-34 15,-2 5 11-15,-2 10-16 16,0 4-17-16,-3 16 0 15,-2 6-6-15,-2 14 0 16,-3 18 3-16,1 12 3 16,-6 2-12-16,1 3-26 15,-2-5-44-15,-2-8-13 16,-5-10 7-16,0-12 17 16,0-10 40-16,0-4 19 15,0-14 6-15,0-12 1 0,2-10 26 16,6-8 33-16,6-1-3 15,4 4-10-15,4 6-2 16,3 9-24 0,-1 16 10-16,0 10-16 0,1 0 0 15,0 24 12-15,-3 10-27 16,-2 7 0-16,-4-5-1 16,-6-2-41-16,-3-6-16 15,-3-6-25-15,-4-12 1 16,2-6 22-16,-2-4 25 15,0-4 25-15,6-18 10 0,0-6 0 16,7-4 10-16,8 2 14 16,1-1 1-16,2 9 20 15,1 8-27-15,-3 10 12 16,-2 4 0-16,0 7-19 16,-4 12 4-16,-3 12-14 15,-1-5-1 1,-2 6-12-16,-3-10-37 0,-1 0-10 15,0-8 25-15,0-8-2 16,3-6 30-16,4 0 5 0,5-10 1 16,7-12 7-1,4-4-7-15,2 2 12 0,2-2 5 16,3 3-11-16,-5 10 6 16,0 8-11-16,-4 5 0 15,-2 0 12-15,-2 10-13 16,0 11 0-1,2 1-1-15,2 2 2 0,2-2-2 16,0-4-22-16,4-8-24 16,0-6-7-16,3-4 8 15,-5-4 38-15,0-12 1 0,-6-4 7 16,0 2 21 0,-6 4 15-16,3 5-10 0,3 5-2 15,6 4-23-15,7 0 12 16,5 0-11-16,-1 0-2 15,0-5-2-15,-7-13-44 16,-8-5-8 0,-9-3-33-16,-13-6 19 0,-5 0 37 15,-5-2 29-15,-17 6-4 16,-7 2 6-16,-4 12 9 0,1 14 32 16,6 0 19-1,4 36-29-15,8 22 29 0,8 32 3 16,6 3-28-16,0 5-1 15,0-4-13-15,8-14-13 16,4 1-8-16,-1-9-41 16,-5-20-79-16,-1-14-92 15,-5-22-114-15,-3-16-262 16,-16 0-97-16</inkml:trace>
  <inkml:trace contextRef="#ctx0" brushRef="#br0" timeOffset="-201749.1">9358 15266 1984 0,'0'0'746'0,"0"0"-281"0,0 0-206 16,0 0-146 0,0 0-113-1,0 0-274-15,160-8-1214 0</inkml:trace>
  <inkml:trace contextRef="#ctx0" brushRef="#br0" timeOffset="-200728.93">10625 15637 1884 0,'0'0'399'16,"0"0"-122"-16,0 0 70 16,0 0-196-16,0 0-101 15,136-62-25-15,-107 17-16 16,-5-5-7-16,-10-12 13 0,-7-12 0 16,-7-25 4-1,0-23 2-15,-12 12-12 0,-5 16 11 16,1 27 20-16,1 44 45 15,-2 10 40-15,0 13-55 16,-1 53-34-16,7 13-3 16,7 24 2-16,4 8-1 15,0-13-25-15,15 9-8 16,12-8 2-16,4-10-3 16,7-14-72-16,7-13-37 15,3-23-2-15,0-12 51 16,-2-14-15-16,-8-14 33 15,-9-21 33-15,-11-11 9 0,-14-6 18 16,-4-6 30 0,0 0 16-16,-13 10 5 0,-7 10-6 15,2 17 3-15,0 16-6 16,5 5-45-16,4 12-4 16,9 16-11-16,0-2 0 15,16 2-6-15,19-6 6 16,9 0-44-16,4-12-17 15,-2-2-17-15,-7-2 18 16,-13-2 25-16,-11 4 14 16,-12 0 21-16,-3 6 9 15,0 4 60-15,-18 4 34 0,2 4-25 16,3 2-18-16,8-1-26 16,5-4-33-16,8-5 16 15,23-5-17-15,13-9 0 16,12-4 5-16,6 0-5 15,0-14-1-15,-4-8 0 16,-9-5-2-16,-8-9-3 16,-14 0 6-16,-10-4 0 15,-11-4 21-15,-6 4-6 0,0 8 29 16,-15 10 1 0,-10 10-5-16,-6 12 4 0,-2 14-31 15,2 24-5-15,4 10 5 16,14 6-7-16,11 2-3 15,2-4-3-15,24-7 1 16,21-9-1-16,13-18 0 16,8-10-12-16,5-8-4 15,1-8-32-15,-7-20 39 16,-10-8 7-16,-12-8 2 16,-16-1 12-16,-15-5 18 15,-9 4 6 1,-3 6 29-16,-9 10-25 0,-14 14-3 15,-3 12-37-15,-3 4 0 0,3 30 0 16,3 14 0-16,7 10 0 16,12 4 0-16,4-4 0 15,14-5 0-15,21-13 0 16,9-10-36 0,8-16-77-16,2-10-136 0,1-18-94 15,-15-17-288-15,-18-1-209 0</inkml:trace>
  <inkml:trace contextRef="#ctx0" brushRef="#br0" timeOffset="-200555.07">10516 15071 2056 0,'0'0'685'0,"0"0"-217"15,0 0-240-15,122-14-72 16,15 14-71 0,54 0-85-16,-17 0-180 0,-28 0-571 0</inkml:trace>
  <inkml:trace contextRef="#ctx0" brushRef="#br0" timeOffset="-200383.25">12597 15418 3130 0,'0'0'132'0,"0"0"-132"15,0 0-807-15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29T03:31:27.3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26765 16379 1493 0,'0'0'315'0,"0"0"-40"15,0 0 10-15,0 0-112 16,0 0-62-16,0 0 10 16,-118 30 18-16,96-20 6 15,-2-2-21-15,-3 2-19 16,0 0 12-16,-2-2-20 15,2 0-35-15,2-4 4 16,8 2-32-16,3-2 17 16,10-4-9-16,4 0-1 15,0 4 16-15,25-4-23 16,17 0 7-16,18 0 1 16,14 0-41-16,13-4 14 15,6-6-15-15,3 2-30 0,-4 0 14 16,-15 4-22-16,-17 2-7 15,-17-2-9-15,-19 4-27 16,-20 0 8-16,-4 0-1 16,-11 0-85-16,-40 0-109 15,5 0-383-15,0 8-192 0</inkml:trace>
  <inkml:trace contextRef="#ctx0" brushRef="#br0" timeOffset="235.62">26529 16629 1810 0,'0'0'650'0,"0"0"-277"0,0 0 105 15,0 0-224-15,0 0-60 16,0 0-116-16,0 0-38 16,-7-10-8-16,41 10-20 15,6 0-8-15,4 0-4 16,8 0-6-16,6 0-1 15,-1 0-44-15,3 0-47 16,-2 0-92-16,9-4-65 0,-13-6-260 16,-11-2-341-16</inkml:trace>
  <inkml:trace contextRef="#ctx0" brushRef="#br0" timeOffset="393.01">27318 16722 2716 0,'0'0'535'16,"0"0"-300"-16,0 0 25 15,0 0-260-15,0 0-484 16,0 0-919-16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29T03:40:24.9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21552 12932 1023 0,'0'0'1093'0,"0"0"-775"15,0 0 193-15,0 0-142 16,0 0-107-16,0 0-67 16,0 0-69-16,-56-74-42 15,56 74-12-15,0 0-56 16,-2 3 11 0,2 19-27-16,0 11 0 0,0 7 0 15,0 4 0-15,0 0 0 16,6-8-3-16,10-8 6 15,6-12-3-15,5-10 0 16,8-6 0-16,13-22 0 0,10-22 0 16,10-18 0-16,13-12 0 15,3-7 0-15,3-1 0 16,-2 10 0-16,-12 12 0 16,-11 14 0-16,-14 12 0 15,-15 7 0-15,-13 12 0 16,-11 7 0-16,-7 6 0 15,-2 2 0-15,-11 24-41 16,-13 10-221 0,-10 6-890-16</inkml:trace>
  <inkml:trace contextRef="#ctx0" brushRef="#br0" timeOffset="929.32">20950 15779 1753 0,'0'0'578'16,"0"0"-343"-16,0 0 142 15,0 0-128-15,0 0-94 16,0 0-68-16,0 0-15 16,-25-12 2-16,25 42 17 15,-2 6-22-15,2 10-3 0,0 6-28 16,0-6-11-16,0 3-9 15,0-9-18-15,0-10 1 16,0-6 8-16,7-16-9 16,2-8 25-16,8 0 17 15,12-32 24-15,25-30-2 16,35-45-64-16,32-41 0 16,12-11 0-16,-17 27 0 15,-31 40 0-15,-37 46 0 16,-9 16 0-16,-6 4 0 0,-6 2 0 15,-3 6 0 1,-12 10 0-16,-10 4 0 0,-2 4 0 16,0 0 0-16,0 0 0 15,-16 12 0-15,1 6-188 16,-1-2-743-16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29T03:23:53.3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2958 2649 810 0,'0'0'289'0,"0"0"-30"16,0 0-73-16,0 0 5 16,0 0-29-16,0 0-68 15,23 12-7-15,-21-10-26 16,-2-2-15-16,2 0-5 16,-2 0-19-1,2 0 19-15,-2 0-2 0,0 0 23 16,0 0 3-1,0 1-13-15,0 2-22 0,0-1-8 0,0 0-21 16,0 0 6-16,-4 0-6 16,2-2-1-16,2 2 1 15,0-2 6 1,0 0-1-16,0 0 9 0,0 0 19 16,0 0 19-16,0 0-7 31,0 0-19-31,-2 0 11 15,-3 0-12-15,2 0-13 0,-1 0 13 16,2 0-16-16,2 0 5 16,-2 0 3-16,2-2-9 15,0 2-3-15,-3-2-6 16,3 0 26-16,0-2 2 16,-2 1 4-16,0 2 2 15,2 1-6-15,0 0-1 16,0-2 11-16,-2 2-31 15,2 0 1-15,0 0-4 16,0 0-2-16,0 0 2 0,0 0 2 16,0 0-6-16,0 0 0 15,0 0 0 1,0 0 0-16,0 0-1 0,0 0 2 16,0 0 3-16,0 0-4 15,0 0 1-15,0 0-1 16,0 0-8-16,0 0 8 15,0 0 2-15,0 0-2 16,0 0 0-16,0 0-2 16,0 0 1-16,-4 0-38 15,-15 0-67-15,2 0-91 16,-5 0-399-16</inkml:trace>
  <inkml:trace contextRef="#ctx0" brushRef="#br0" timeOffset="1031.75">2934 2681 980 0,'0'0'877'0,"0"0"-583"15,0 0 56-15,0 0-29 16,0 0-66-16,0 0-82 16,0 0-107-16,-47-22-31 15,60 22-18-15,21 2-8 0,21 8 36 16,37-4-18-16,39-6-14 15,27 0-13-15,-11-8-10 0,-35-6-13 16,-45 4-11-16,-40 4-36 16,-10-2 31-16,-12 4 15 15,-5 0 6-15,-20 4-102 16,-24 0-139-16,-12 1-26 16,-2 16-72-16,2 3-6 15,9-2 0-15,13 0-24 16,13-4 133-16,9-4 120 15,8-6 134 1,4-4 122-16,0 0 411 16,0-6-208-16,-2-8 44 15,-3 0-17-15,-1 2-8 16,1 4-68-16,0 4-71 16,-1 4-34-16,1 0-56 15,-1 22-59-15,-3 18-23 16,0 14-33-16,0 14 0 15,3 11 22-15,1 3-21 16,3 0 4-16,-1-8-5 16,3-8-20-16,0-16-81 15,0-18-149-15,7-32-299 16,13-6-161-16,0-26-479 0</inkml:trace>
  <inkml:trace contextRef="#ctx0" brushRef="#br0" timeOffset="1298.97">3621 2867 1737 0,'0'0'735'0,"0"0"-440"16,0 0-53-16,0 0-58 15,-8 114-36-15,4-59-41 16,2 3-74-16,2-6-15 16,0-6-13-16,22-14-5 0,7-14-1 15,5-18-65 1,3 0 5-16,-1-30 29 0,-5-14 11 15,-9-12 21-15,-11-8 10 16,-11-7 15-16,0 6 46 16,-8 6-1-16,-17 19 17 15,-6 20 42-15,-7 20-70 16,-2 18-59-16,-1 36-41 16,4 44-230-16,12-7-472 15,16-11-970-15</inkml:trace>
  <inkml:trace contextRef="#ctx0" brushRef="#br0" timeOffset="3239.22">4718 2927 1614 0,'0'0'855'0,"0"0"-368"16,0 0-270-16,0 0-6 16,0 0-76-16,0 0-61 15,0 0-29-15,132 26-35 16,-103 9 17-16,-7 5-17 15,-10 0-10-15,-10-2-41 16,-2-4-19-16,-10-8 9 16,-11-8 44-16,-2-10 7 15,3-8 7-15,5 0 13 16,10-20-8-16,5-12 22 0,5-4-29 16,24-2-5-16,13 4 0 15,7 5-8-15,4 10 7 16,3 5 0-16,-2 7 1 15,-6 7 0-15,-1 0 0 16,-5 0-9-16,-1 0 8 16,-1-4 2-1,-3-6-2-15,-3-4-28 0,-3-5-4 0,-11-6 8 16,-9-1 5-16,-11 0 20 16,0 4 2-16,-21 6 8 15,-11 10 20-15,-4 6 5 16,3 18-17-16,4 24-18 15,11 12 0 1,12 8-6-16,6 3 4 0,13-5 2 16,24-10 0-16,13-14-6 15,8-16-53-15,2-16 8 16,-5-4-13-16,-6-20 13 16,-9-14 32-16,-11-10 16 0,-8-4 3 15,-8-2 28-15,-4 2 14 16,-2 9 24-16,-3 11 4 15,-2 16 7-15,2 12-22 16,3 2-49-16,0 32 18 16,2 9-10-16,2 7-14 15,-2 2-8-15,2-4-52 16,-4-8-30 0,2-10-17-16,-2-12 23 15,-1-12 38-15,3-6 0 0,5-12 44 16,1-24 2-16,5-10 1 0,3-6 29 15,-4-1 22-15,4 8 9 16,-5 8 7-16,-1 17-29 16,-3 16-20-16,-1 4-5 15,0 26 8-15,1 17 4 16,-3 8-26-16,-3 6-3 16,4-3-23-16,-3-8-29 31,3-10-32-31,-2-14 28 0,3-14 21 15,3-8-12-15,2-6 49 16,4-26 1-16,3-8 29 16,0-6-1-16,2 0 2 15,-2 2 16-15,0 10-17 16,0 12-10-16,-7 15-16 16,-1 7 5-16,-3 22 31 15,-5 19-14-15,-3 5-23 16,3 4-2-16,3-2-53 15,1-10-34-15,7-12-26 16,3-12-34-16,3-14 39 16,3 0 68-16,0-20 40 15,-5-14 6-15,3-8 16 16,-4-2 39-16,-4-2 5 0,1 8-10 16,-7 6 11-16,-3 13-13 15,-3 12-11-15,-5 7-1 16,0 10-3-16,-2 17 36 15,2 12-21-15,0 1-43 16,5 2-2-16,7-4-9 16,1-8-47-16,9-6-4 15,3-10-46-15,4-10-14 16,3-4 65-16,-3-6 10 16,-4-18 36-16,-9-6 6 0,-9-4 31 15,-7-4 56-15,-2 0 18 16,0 0-20-16,-9 6-37 15,-5 5 0-15,-1 5 18 16,-5 8-52-16,-1 4-19 16,0 6 19-16,3 4-19 15,2 0-2-15,5 0 1 16,4 0-18-16,3 0 1 16,4 0-16-16,0 2-4 15,0-2 22-15,0 2-8 0,13-2 7 0,9 0-16 16,7 0 11-16,7 0 20 15,-1 0-15-15,1 0 10 16,-2 0-2-16,2 0 14 31,-1 0-6-31,5 5 0 0,3 3-2 0,1-1-4 16,-2 1 2-16,-3 1-49 16,-8-4 11-16,-10 3-3 15,-7-2 30-15,-7-2-8 0,-5 3-24 16,-2 0 20-1,0 1 12-15,2 6 15 16,0 3-4-16,5 1 10 0,2 2-6 16,2-2 0-1,5-4-6-15,4-6-24 0,0-8-65 16,-3 0 24-16,2-6 36 16,-7-14 13-16,0-8 20 15,-5-4 2-15,-1-2 0 31,-1-5 45-31,2 5-5 16,-3 5 21-16,1 6 49 0,-1 9 2 16,0 8-10-16,6 6-51 15,3 0-39-15,9 6 19 16,7 8-16-16,11 0-14 16,12-1 5-16,3-6-6 15,5-5-44-15,-2-2-40 16,-4 0 26-16,-12-18 29 15,-13-4 13-15,-15-4 16 16,-12 0 12-16,-2-4 22 16,-16 4-1-16,-13 4-16 0,-9 8-8 15,-6 12 0-15,-3 2-9 16,0 24-14-16,4 18 14 16,12 10 0-16,16 7 16 15,15-1-5-15,0-4 26 16,36-10 10-16,12-14-46 15,17-12-1-15,6-14 3 16,3-4-3-16,11-30-93 16,-19-7-130-16,-19 4-572 0</inkml:trace>
  <inkml:trace contextRef="#ctx0" brushRef="#br0" timeOffset="4279.68">8979 3359 1839 0,'0'0'653'0,"0"0"-373"16,0 0-8-16,0 0-63 16,0 0-13-16,0 0-43 15,0 0-45-15,100-71-51 16,-77 23-30-16,-4-14 0 16,-1-24-7-16,-5-29-4 15,-4 7-16-15,-4 14 0 16,-5 20 0-16,0 32 1 15,-5 7 42-15,-10 16 19 16,-1 19-19-16,1 18-34 0,-2 46-9 16,5 36 0-1,5 0 7-15,7-3-7 0,0-13 12 16,15-22-12-16,14 0 0 16,9-4 0-16,5-24-53 15,5-22 7-15,-1-12 13 16,-5-36-9-16,-3-36 42 15,-11-40 0-15,-7-34 8 16,-10 5 10-16,-6 29-17 0,-5 44-1 16,0 41 15-1,0 18 0-15,0 9 5 0,0 51-19 16,0 58-1-16,0 39 11 16,6 10-11-16,9-27 0 15,6-43 0-15,-5-41-1 16,1-15-10-1,1-6-16-15,2-11 2 0,-4-11 8 16,-3-4-5-16,-6-32 22 16,-5-13-1-16,0-16 2 15,1-1 0-15,-1 4-1 16,4 10 0-16,3 20 0 0,3 24-3 16,7 6-18-1,8 36 9-15,6 14-8 0,12 6 19 16,4-2 0-16,9-8-13 15,2-12-49 1,2-15-10-16,-6-16 31 0,-10-5 24 16,-7-18 18-16,-14-19 27 15,-10-12 6-15,-11-7 10 16,-4-10 10-16,0 0-29 0,-11 5 1 16,-7 13 2-16,1 23 20 15,-3 25 11-15,1 10-58 31,6 38 1-31,7 14 10 0,6 6-10 0,2 0-1 16,31-10 0-16,9-14-65 16,8-17-82-1,-2-19-63 1,-5-8-56-16,-20-51-190 16,-15-5 71-16,-8-4-328 0</inkml:trace>
  <inkml:trace contextRef="#ctx0" brushRef="#br0" timeOffset="4438.85">9001 2895 2246 0,'0'0'694'16,"0"0"-465"-16,0 0-55 15,0 0-30-15,203-24-144 16,-105 2-56-16,-5-2-696 0</inkml:trace>
  <inkml:trace contextRef="#ctx0" brushRef="#br0" timeOffset="5573.45">10763 3262 494 0,'0'0'946'16,"0"0"-454"-16,0 0-154 16,0 0 126-16,0 0-144 15,0 0-82-15,0 0-135 16,51-60-44-16,-24 20-13 16,2-10 17-16,5-6-42 15,1-4-21-15,-2 3 12 16,-1 12-10-16,-10 12 4 0,-4 15-6 15,-9 12 0-15,-2 6 0 16,-7 10-47-16,0 18 34 16,0 9 13-16,0-1-17 15,0-3-1-15,0-4 9 16,0-14 2-16,2-6 7 16,2-9 1-16,0 0 18 15,2-17 8-15,0-8-26 16,-2-8 9-16,-1-3-9 15,-3 2 1-15,0 8 10 16,0 6-11-16,0 12-1 0,-13 8 17 16,-6 2-17-16,-1 24 0 15,-4 12-1-15,2 9 1 16,3 3-1-16,11 2-5 16,8-4 6-16,0-6 0 15,27-10 0-15,15-10 9 16,14-16-9-16,8-6-13 15,3-6-5-15,-3-20-33 16,-6-8 6-16,-6-4-12 16,-12-1-66-16,-7 2-51 0,-4 2-81 15,-6 9 13-15,-5 5 95 16,-7 4 128-16,-5 8 19 16,-2 0 165-16,-1 5 130 15,-3 3-9-15,0 1-65 16,0 0-84-16,0 0-40 15,0 5-41-15,0 17-31 16,0 6-1-16,0 7-23 16,0 2 11-16,0 4-10 15,13-5-2-15,10-4-46 16,5-8-18-16,6-8-13 0,4-12 5 16,0-4 29-1,-3-8 32-15,-1-22 10 0,-5-12-13 16,-13-39-146-16,-8 12-515 15,-8 2-1258-15</inkml:trace>
  <inkml:trace contextRef="#ctx0" brushRef="#br0" timeOffset="5741.66">11545 2494 1468 0,'0'0'1271'16,"0"0"-811"-16,0 0-180 15,0 0-280-15,0 0-113 16,0 0-1060-16</inkml:trace>
  <inkml:trace contextRef="#ctx0" brushRef="#br0" timeOffset="7011.25">5391 2111 1300 0,'0'0'344'15,"0"0"-144"-15,0 0 54 16,0 0-9-16,0 0-9 31,0 0-8-31,0 0-40 0,-53-40-109 0,31 68-31 16,4 8 9-16,3 9 12 15,9 3-34-15,6 0-19 16,10-4 0 0,23-10-15-16,7-8-2 15,2-14-7-15,-1-10-14 0,-8-2 22 16,-13-14-9-16,-13-12 9 15,-7-10 25-15,0-4 1 16,-14-4 36-16,-3 1 12 16,-1 3-16-16,5 6 22 15,5 8-23-15,8 8 3 16,0 2 3-16,8 4-41 16,19 2-5-16,10 0-4 15,10 6-13-15,2 4 1 0,-1 0-1 16,-2 22-5-16,-9 14-2 15,-8 12-1 1,-8 6-17-16,-13 4 10 16,-6 1 2-16,-2-11 13 0,0-10 0 15,0-12 0-15,-2-16 28 16,0-10 0-16,-2-2 52 16,-1-28-26-16,3-16-17 15,2-10 11-15,0-6-46 16,9-3-2-16,13 7 0 15,2 14-8-15,5 14-53 0,-4 18-145 16,0 12-103-16,-7 18-261 16,-5 14-187-16,-5 0-318 0</inkml:trace>
  <inkml:trace contextRef="#ctx0" brushRef="#br0" timeOffset="8507.93">6129 1644 2045 0,'0'0'614'0,"0"0"-123"15,0 0-217-15,0 0-22 0,0 0-144 16,0 0-65 0,-18 122-26-16,34-25 4 0,-1 3-21 31,-1-14-2-31,1 4 2 0,1-16-43 0,-5-20-14 15,-2-17 24-15,-2-19 15 16,-5-18 18-16,-2-4 2 16,0-32-2-16,2-12 1 15,2-13-1-15,5-3 12 0,5 4 8 16,9 12-10-16,0 12 10 16,11 18-20-16,2 16 0 15,4 2-6-15,-2 24 5 16,-5 14 0-16,-8 8-25 15,-12 2-70 1,-13 2-3 0,0-2-4-16,-22-5 31 0,-15-9 46 0,-4-8 26 15,1-10 0-15,4-10 33 16,9-6 39-16,13 0 12 16,14-20-9-16,0-8-15 15,34-9-31-15,15-7-29 16,18-7 9-16,7-8-8 15,1-1-1-15,-8 2 0 0,-15 5-12 16,-21 10 6-16,-21 6 6 16,-10 13 0-16,-15 8 21 15,-20 10-12-15,-6 6-9 16,1 3 0-16,7 19-10 16,10 6 1-16,19 4 8 15,4 0-20-15,23 0 21 16,19-4-2-16,9-4-41 15,0-4 16-15,-4-4 4 16,-9-2 5-16,-14 0 18 16,-11 0-7-16,-9 2 7 15,-4 2 0-15,0 4 15 0,-6 0 9 16,-5-1-14 0,5-3-9-1,4-8 0-15,2-6-1 16,4-4 0-16,25 0-9 15,9-18-5-15,11-13 8 16,2-5-21-16,-2-10 8 0,-9-6 2 16,-11-4 16-1,-15 0 1-15,-14 6 13 0,0 10 49 16,-25 15 41-16,-6 17-34 16,0 8-34-16,2 26-22 15,6 19-13-15,15 11 9 16,8 6-8-16,13 0 0 15,30-8-1-15,17-12 0 16,13-16-30-16,8-16-29 16,-2-10 1-16,-3-15 26 15,-11-22 2-15,-19-9 30 16,-15-6 0-16,-15-4 12 16,-16 4 51-16,0 6 15 0,-11 11 2 15,-15 17 7-15,-5 18-48 16,-2 3-26-16,2 33-13 15,5 10-3-15,6 8 3 16,9 0 0-16,11-8-19 16,0-10 4-16,11-14-23 15,9-14-13-15,0-8 12 16,2-10 32-16,-3-20 7 16,0-10 11-16,-1-4-10 15,-3 0 11-15,4 6-4 16,-6 11-1-16,3 13-4 0,-6 14-3 15,4 0 0-15,1 19 7 16,2 11-6-16,0 2 15 16,5-2-16-16,7-8-10 15,0-12-21-15,5-10-34 16,-5-10-1-16,-5-24 44 16,-4-12 14-16,-4-8 8 15,-10-8 35-15,-3-6 29 16,-3-3 22-16,0 5-29 15,0 9-8-15,-3 16 5 0,-1 19-19 16,2 20 1 0,0 9-36-16,2 54 0 0,0 35 0 15,6 2 0-15,7-1 0 16,5-16 0-16,1-22 0 16,0-5 0-16,4-4-35 15,-1-24 5-15,0-20 12 16,-2-6-9-16,1-28 27 15,-2-18 0-15,1-12 0 16,3-10 0-16,1-8 0 16,0-2 1-16,1 5-2 0,-2 15 10 15,-10 16-9-15,-7 20 9 16,-6 16 2-16,0 6 18 16,-24 18-29-16,-12 20 0 15,-6 14 8-15,2 6-7 16,5 2 7-16,16-3-8 15,19-9-1-15,13-10-1 16,61-12 2-16,49-20-24 16,46-6-46-16,5-16-227 15,-43-9-497-15,-44 7-1112 0</inkml:trace>
  <inkml:trace contextRef="#ctx0" brushRef="#br0" timeOffset="10237.83">11986 2881 1952 0,'0'0'679'16,"0"0"-199"-16,0 0-230 0,0 0-107 16,0 0-85-16,0 0 4 15,119-48-7-15,-84 48-7 16,3 0-4 0,-2 22-22-16,0 10 10 0,-7 11-23 15,-2 2-9-15,-10 5-10 16,-9-1-63-16,-4-5-26 15,-4-8 16-15,0-10 26 16,-6-14 40-16,-5-10 17 16,1-2 63-16,-2-20 4 0,8-12-13 15,4-10 26-15,0-2-23 16,24-2-39-16,18 3-9 16,12 10-9-16,4 8 0 15,2 10 0-15,-8 8-22 16,-8 5-7-16,-13 2-13 15,-10 0-15-15,-11 0 20 16,-5 0-7 0,-5 0-10-16,0 0 29 0,0 0 10 15,0 0 15-15,-2-6-1 16,-7-8 1-16,-5 0 9 0,1 2 16 16,-5 4 26-16,-2 8 14 15,-2 0-41-15,-3 12-15 16,0 20 0-1,6 10 6-15,5 4 21 0,10 3-12 16,4-4-11-16,8-4-3 16,24-9-10-16,8-10 0 15,7-12-1-15,0-10-11 16,-1 0 6-16,-3-14 6 16,-7-16 0-16,-10-4 1 15,-6-8-1 1,-4-2 1-16,-7-1 24 0,-5 4-5 15,0 8 10-15,-4 13-2 0,0 14 11 16,0 6-1-16,0 16-38 16,0 20 0-1,0 11-1-15,12 3 3 0,5-2-1 16,8-10-1 0,2-12-28-1,2-14 1-15,0-12-6 16,-2 0 9-16,-3-16 22 15,-2-10 2-15,-4-4 13 16,-1-4-1-16,0 2 1 0,-7 3 6 16,2 9-19-16,-8 11 0 15,1 9-1-15,-3 0 6 16,2 18-5-16,3 11 9 16,4 4-3-16,2-1-6 15,1-6-14-15,4-8-20 16,-2-10-13-16,1-8-2 15,-1 0 40-15,3-22 3 16,2-6 6-16,4-6-1 16,-3-1 7-16,0 1-7 0,-4 9 1 15,-3 7-1-15,-5 9 1 16,-4 9 0-16,1 5 18 16,-1 22 39-16,6 5-32 15,5 7-13-15,6-3-12 16,10-7-60-16,5-10-49 15,2-13-10-15,2-6 58 16,-6-14 38-16,-7-20 0 16,-7-11 23-16,-9-5 14 15,-5-4 29-15,-8-4 25 16,0 0 4-16,0 6-8 0,0 6-4 16,0 16-18-1,0 17 17-15,0 13-41 0,0 23-3 16,0 25-12-16,0 14-3 15,0 8 1-15,0 2 6 16,0-4-7-16,0-7-20 16,4-15-5-16,0-14-20 15,-1-16 28-15,-1-14 17 16,2-2 6-16,0-24 24 16,8-14-30-16,8-8 8 0,9-4-8 15,10-1-2 1,13 7 2-16,6 8-79 0,0 12-89 15,-4 14-90-15,-17 6-396 16,-21 2-160-16</inkml:trace>
  <inkml:trace contextRef="#ctx0" brushRef="#br0" timeOffset="10364.28">13225 2488 560 0,'0'0'2403'15,"0"0"-1699"1,0 0-455-16,0 0-174 0,0 0-75 16,0 0-99-16,0 0-647 0</inkml:trace>
  <inkml:trace contextRef="#ctx0" brushRef="#br0" timeOffset="12402.53">15329 2551 2060 0,'0'0'624'0,"0"0"-256"16,0 0-76-1,0 0-100 1,0 0-91-16,0 0 20 0,-12 258-53 15,8-69-8-15,-3 11 3 16,1-7-26-16,6-21 1 16,0-8-34-16,11-11-3 15,13-33-2-15,1-33-16 16,-3-35-49-16,-2-23-60 16,-2-6-54-16,0-15 57 15,-7-8 47-15,-9-22 74 16,-2-49 2-16,-13-43 0 15,-32-48 25-15,-13-20 11 0,-13 5-18 16,2 40 23-16,8 49-31 16,6 36 11-16,2 20 53 15,-5 8-38-15,0 8 9 16,9 8-20-16,24 8-13 16,23 4-12-16,11 12-27 15,45 0-7-15,35-10-11 16,4-6-32-16,12 0-47 15,-3-20-2-15,-19-8-12 16,-5-4 56-16,-18-2 32 16,-20 2 38-16,-17 3 12 0,-15 5 12 15,-8 6 51-15,0 9 11 16,-2 6-10-16,-14 3-3 16,-5 12-61-16,-2 16 0 15,0 8 9-15,8 5-9 16,4 1 17-16,11-2-2 15,0-6-6-15,29-4-9 16,10-12-3-16,13-10-27 16,2-8 6-16,-1-4-36 15,-8-20 9-15,-16-12 24 16,-14-6 27-16,-15-4 0 16,0-1 9-16,-22 5 26 15,-11 8 23-15,-3 12-19 0,0 12 10 16,9 8-23-16,10 2-16 15,10 6-5-15,7 8-4 16,5 3-1-16,24-8 12 16,8-3 2-16,7-6 4 15,4 0-9-15,-1 0 1 16,-5-14 10-16,-5 3-7 16,-5 2 2-16,-6 3 20 0,-5 6-1 15,-2 0 1 1,2 12-17-16,-3 19 13 15,1 6-5-15,0 8-26 0,-4-1-43 16,-6-2 1-16,-4-8-2 16,-5-8 16-16,0-10 14 15,-5-10 14-15,-6-6 47 16,2 0 7-16,5-24 4 16,4-8 5-16,0-10-15 15,24-6-15-15,12-4-16 16,8 5-8-16,3 11-6 15,-1 12-3-15,0 18 0 16,-9 6 0-16,-6 18-1 16,-6 19 1-16,-8 6 11 15,-3 8-10-15,-7-1-1 0,-3-2-39 16,-4-8-15-16,0-12 24 16,0-8 6-16,0-14 24 15,2-6 10 1,0-2 31-16,1-22-11 0,6-8-2 15,2-6-4-15,6-4-9 16,8 0-14-16,6 4 6 16,2 3-5-16,-1 9 7 15,-3 8-9-15,-5 12-1 16,-3 6 0-16,-11 0-4 16,-1 24-16-16,-6 11 6 0,-3 6-6 15,0 4 0-15,0-1-15 16,0-6-27-16,0-8 20 15,0-12 29-15,0-14-4 16,0-4 18-16,7-8 20 16,12-20-11-16,6-8 2 15,6-8-10-15,0-1 4 16,0 4 1-16,-2 5-6 16,-4 12 23-16,-7 12-17 15,-7 12-5-15,-2 0 11 16,-1 23 40-16,6 12-11 15,1 7-28-15,10 0-13 0,11-2 0 16,9-8-9 0,8-12-20-16,5-12-1 0,-3-8-12 15,-1-8 33-15,-10-20 2 16,-7-10 7-16,-16-8 31 16,-7-3 16-16,-12-1-5 15,-2 2-2-15,-6 12-11 16,-19 12 7-16,-6 18-26 15,-4 6-10-15,-2 24-6 16,6 18-1-16,14 13 7 16,14 1-2-16,8 0-17 0,44-6-38 15,43-10-63-15,41-18-93 16,-2-14-45-16,-13-8-223 16,-20-6 131-16,-35-20 23 15,-5-10 68 1,-7-8 232-16,-22-4 27 0,-20 0 204 15,-9 2 106-15,-9 7 0 16,-24 11-28-16,-10 14-59 16,-5 14-83-16,-8 4-57 0,0 30-33 15,4 14-38-15,8 7 10 16,15 1-20-16,15-2-1 16,14-8 15-16,12-12-16 15,26-16-1-15,9-16-18 16,1-2 19-16,-3-32 3 15,-5-16 21-15,-9-12 25 16,-8-10 53-16,-10-12-24 16,-7-5-7-16,-6-3-29 15,0 4-21 1,-4 11 27-16,-15 20-8 0,-2 22-7 16,1 27 0-16,3 9-32 15,3 42-1-15,9 22 0 16,5 13 0-16,2 12 1 0,21 2-1 15,10-3 0-15,3-7 0 16,4-12-27 0,-2-12-31-16,-2-16-101 0,1-16-108 15,-8-12-280-15,-13-12-275 0</inkml:trace>
  <inkml:trace contextRef="#ctx0" brushRef="#br0" timeOffset="13578.41">19410 2974 1388 0,'0'0'615'0,"0"0"-235"16,0 0-5-16,0 0-75 15,0 0-82-15,0 0-37 16,0 0-6-16,-37-103-34 15,-1 81-61-15,-9 8-19 16,-4 10-23-16,2 4-26 16,2 16-8-16,7 16-4 15,10 10-1-15,18 7 1 0,12-3-6 16,2-2 6-16,35-12 0 16,13-12 1-16,10-18-11 15,0-2 8-15,-2-34 2 16,-7-14 10-16,-8-13-9 15,-10-7 21-15,-6-6 1 16,-8-6-10-16,-7 0 7 16,-5 3-19-16,-5 9-1 15,-2 18 35-15,0 22-14 16,-2 26-21-16,-12 12 0 0,-1 56 0 16,3 38 0-1,8 5 0 1,4-7 0-16,0-14 0 0,20-23 0 0,9 1 0 15,2-6 0-15,0-22-29 16,-2-20 5-16,-2-18-15 16,-2-6 23-16,-6-28 16 15,0-10 0-15,0-10 5 16,-1-7 1-16,3-1-4 16,-2 4-2-16,1 8 1 15,-4 16-1-15,-7 20 10 0,-2 14-10 16,-5 14 0-1,2 24 17-15,3 10-6 0,2 4-11 16,4-1 0-16,5-11-29 16,2-11-2-16,0-12-31 31,3-15 17-31,-2-2 17 0,0-16 28 0,1-16-6 16,-2-5 6-16,2-1 0 15,1 4-1-15,-6 4 2 16,-1 12-1-16,-3 12 0 15,-1 6 1-15,-1 14-2 16,2 18 2-16,7 6 4 16,5 4 1-1,10-2-6-15,10-5 0 16,8-12-11-16,5-10-40 16,2-13-4-16,-4 0 17 15,-12-18 32-15,-7-13 6 16,-14-6 14-16,-4-9 28 15,-9-3 15-15,-4-1-12 16,-6 4-11-16,0 10-8 16,-21 16 14-16,-8 16-2 15,-2 4-38-15,0 36 10 16,6 12-10-16,14 8 0 0,11 5 0 16,22-7-28-16,34-6-53 15,33-14-74-15,40-26-113 16,-15-8-305-16,-16-2-295 0</inkml:trace>
  <inkml:trace contextRef="#ctx0" brushRef="#br0" timeOffset="14067.51">21492 2488 224 0,'0'0'2026'0,"0"0"-1256"0,0 0-253 16,0 0-243-16,0 0-85 15,0 0-93-15,0 0-96 16,-50 53 0-16,46 19 0 16,4 10 0-16,0 6 0 15,11-2 0-15,13-3-3 16,8-11-29-16,1-14-41 16,0-18-25-16,2-16-38 15,-4-18-5-15,-3-6 63 16,-1-18 34-16,-3-18 43 15,-3-10 0-15,-2-4 2 0,-3-3 7 16,-5 7 22-16,-4 10 19 16,-7 16 41-16,0 16 8 15,-5 4-50-15,-12 20-29 16,1 18-19-16,7 9 7 16,9 1-7-16,0-5-18 15,29-6-42-15,13-11-15 16,5-14-7-16,2-12 41 15,-8 0 41-15,-10-22 5 16,-14-10 61-16,-13-7 25 16,-4-2 14-16,-6-4-39 0,-21 5-33 15,-8 8-4-15,-5 6-29 16,-7 12-23-16,0 8-58 16,-13 6-146-16,11 4-246 15,7 6-488-15</inkml:trace>
  <inkml:trace contextRef="#ctx0" brushRef="#br0" timeOffset="14240.39">21124 2677 2443 0,'0'0'742'15,"0"0"-407"-15,0 0-198 16,229-18-110-16,-106 18-27 15,22 0-113-15,-43 0-168 16,-51 2-623-16</inkml:trace>
  <inkml:trace contextRef="#ctx0" brushRef="#br0" timeOffset="15003.92">22516 3044 1921 0,'0'0'600'0,"0"0"-244"15,0 0-4-15,0 0-194 16,0 0-99-16,0 0-10 16,152-95 4-16,-110 59 19 15,-1-2-29-15,-10 0-23 16,-4 2 19-16,-14 8-18 0,-7 10 7 31,-6 14 32-31,0 4-52 0,-6 18-2 16,-10 20-7-16,3 14 2 15,8 6-2-15,5 0-68 16,7-5-3-16,24-9 27 16,7-14 0-16,4-14 5 15,0-14 19-15,-4-2 21 16,-5-16 31-16,-4-16-7 16,-4-8 8-16,-2-7 19 15,-1 0 0-15,0 3 0 0,-2 7-32 16,-4 15-2-1,-3 14-2-15,-2 8-15 0,-1 14 0 16,0 18 31-16,3 7-29 16,-1 1-2-16,1-4-33 15,1-8-50-15,1-10 29 16,3-14-13-16,2-4 23 16,4-10 44-16,3-19 18 15,5-3 6-15,3-1-6 16,6 0 6-16,-1 7 0 15,-1 14-24-15,-3 12-1 16,-7 0-1-16,-6 26 1 16,-5 10 1-16,-5 2-63 0,-3 1-187 15,0-11-360-15,-8-16-271 16</inkml:trace>
  <inkml:trace contextRef="#ctx0" brushRef="#br0" timeOffset="15177.61">23129 2278 1964 0,'0'0'695'16,"0"0"-411"-16,0 0-212 15,0 0-72 1,114 120-111-16,-43-60-471 0,0-8-1143 0</inkml:trace>
  <inkml:trace contextRef="#ctx0" brushRef="#br0" timeOffset="16838.91">24243 2777 1761 0,'0'0'590'15,"0"0"-292"-15,0 0 53 16,0 0-123-16,0 0-153 15,0 0-54-15,0 0 4 16,-102 117-12-16,88-63 8 16,12-4-10-16,2-4 1 15,36-12-12-15,19-10-2 16,12-14-22-16,7-10 23 16,1-4-8-16,-5-24 9 15,-10-10 7-15,-14-10-6 16,-8-15 26-16,-7-11 57 15,-4-26 15-15,-6-29-16 16,-8 11-34-16,-11 18 7 0,-2 28 22 16,-13 40 0-16,-12 20-15 15,-8 12-50-15,-5 46-11 16,9 54-2-16,20 34 0 16,9-1 0-16,11-27 0 15,20-32-9-15,-2-26-52 16,9 2-65-16,4-3-21 15,1-7 48-15,-5-20 18 16,-9-18 53-16,-5-2 28 16,-6-26 23-16,-2-14 37 15,-6-11 3-15,2-5-24 16,-1 2 3-16,-2 4-26 16,-3 14-2-1,-1 18 28-15,-5 18-29 0,0 12-11 0,0 30 10 16,0 10-12-16,-2 6 7 15,2-4-7-15,0-10-32 16,2-12-22-16,13-11-11 16,2-17 41-16,0-4 3 15,3-8 18-15,1-16 3 16,-2-9 24-16,6-4-3 0,-1-2 6 16,1 5-9-16,-3 4 2 15,-6 14-19-15,-8 14-1 16,-3 2 0-16,-5 26 8 15,0 16 8-15,0 6 2 16,0 1-18-16,14-5-1 16,7-10-26-16,13-16-1 15,6-12 22-15,2-6-6 16,-2-20 12-16,-1-18 49 16,-8-9-1-16,-4-7 18 15,-3-4-19-15,-6 0-29 0,-5 4 7 16,-6 12-17-16,-7 10 10 15,0 18 10 1,-5 12-28-16,-12 2-15 0,-2 20 3 16,6 12-1-16,7 6 11 15,6 0-11-15,4-2-23 16,30-2-24-16,10-8-36 16,9-1-23-16,-1-7-19 15,-6-4 54-15,-12-3 66 16,-14 2 8-16,-11-1 10 15,-9 2 67-15,0 0-28 16,-18 2-7-16,-11-2-14 0,0-2-17 31,0 0 10-31,5-4-11 0,11-2-30 0,11-6-21 16,2 0-38-16,10 0 7 31,22-16 27-31,7-8 16 16,9-6 27-16,-2-6 0 15,-1-1 12-15,-10 4 43 16,-8 5 17-16,-12 11 63 16,-8 12-5-16,-4 5-34 15,-3 4-19-15,0 19-7 0,0 8-32 16,0 1-1-16,0 1-25 16,0-2-15-16,17-7-35 15,12-10-2-15,9-6 41 16,3-8-14-16,1 0 22 15,-2-12 3-15,-3-13 10 16,0-2 31-16,-4-7-4 16,-2 0-2-16,0-3 8 15,-4 3 1-15,-7 6 1 16,-6 10 9-16,-12 12-29 0,-2 6-16 16,0 10-9-1,-7 18 0-15,-5 8-6 0,8 3-1 16,4-2-49-16,2-6-59 15,19-7-37-15,6-12 2 16,-4-8 39-16,2-4 22 16,-5 0 75-16,-4-21 14 15,-5-2 8-15,-9-5 49 16,-2-4-34-16,0-1-5 16,-11-1-10-16,-7 2-8 15,0 4 18-15,5 6-4 16,5 8 16-16,8 8 31 15,0 2-37-15,13 4 15 0,16 0-28 16,6 0-11-16,5 10 3 16,1 6-3-16,-4 4-1 15,-3 4-5-15,-3 2 6 16,-9 2-1-16,-7 0-9 16,-3-1-44-16,-7-4-29 15,-3-2-23-15,-2-7-2 0,0-6 12 16,0-8 78-16,0 0 18 15,4-11 24-15,9-12-7 16,7-9 28-16,14-5-5 0,11-1-5 16,13 0 32-1,6 6-49-15,-1 8-6 16,-3 14-11-16,-14 10-1 0,-12 10 0 16,-16 24-20-16,-12 12 6 15,-6 8-1-15,0 3-72 16,-16 7-163-16,1-16-447 15,2-14-387-15</inkml:trace>
  <inkml:trace contextRef="#ctx0" brushRef="#br0" timeOffset="17012.12">26333 2440 1493 0,'0'0'1391'16,"0"0"-1104"-16,0 0-256 0,0 0-31 16,0 0-637-16</inkml:trace>
  <inkml:trace contextRef="#ctx0" brushRef="#br0" timeOffset="18539.72">3332 4141 1958 0,'0'0'351'0,"0"0"31"15,0 0-75-15,0 0-139 16,0 0-81-16,0 0-63 15,0 0-23-15,-77 94 29 16,50-38-3-16,0 2 3 16,9 0-3-16,7-8-26 15,9-8 19-15,2-13-11 16,18-11 7-16,16-16 10 0,8-2-26 16,0-18 0-16,1-16 14 15,-10-13-13 1,-11-7 10-16,-13-6 0 15,-9 0-11-15,-4 0 21 0,-25 8 6 16,-9 10-9-16,-3 16 13 16,-1 18-29-16,7 8-2 15,6 19-1-15,11 14-12 16,15 5 13-16,3-2-15 16,29-6 15-16,23-12-9 15,13-12-6-15,10-6-8 16,3-20 5-16,-2-18-9 15,-12-12 17-15,-12-10-1 16,-17-7 11-16,-12 1 30 0,-13 0 32 16,-7 12 16-16,-3 10 33 15,0 17-11 1,-3 18-1-16,-3 9-52 0,-3 20-46 16,0 44-2-16,-2 38 8 15,7 33-1-15,4 11 6 16,0-4-12-16,2-10 17 15,11-11-17-15,1 1 0 0,-4-5 9 16,0-19-9-16,-3-20 0 16,-5-20-50-1,-2-10-30-15,0 2-22 0,0-6 17 16,0-5 28-16,-12-17 49 16,-14-19 5-16,-7-3-4 15,-12-15 7-15,-7-20 0 16,-1-6-3-16,0-8 3 15,5-3 0-15,13-2 15 16,18 0 7-16,17-3 29 16,10-1-10-16,42-2-40 15,21-2 1-15,18 4-2 16,5 6-26-16,-4 8-50 0,-1 3-119 16,-27 14-172-16,-26 9-557 15</inkml:trace>
  <inkml:trace contextRef="#ctx0" brushRef="#br0" timeOffset="19145">5129 4475 2271 0,'0'0'539'16,"0"0"-293"-16,0 0-54 15,0 0-72-15,0 0-74 0,0 0 10 16,117 0-26-16,-67-8-29 16,-1-7 3-16,-5-7-3 15,-8-7-1-15,-9-5 1 16,-9-6 9-16,-10-2 49 16,-8-2 2-16,0 2 14 15,-14 6 5-15,-9 10-29 16,-11 12-20-16,-2 14-14 15,-6 0-16-15,0 32 0 16,1 16 0-16,6 12 10 16,8 6 5-16,10 4-7 15,14-3 11-15,3-5-8 16,13-10-6-16,19-12 10 0,11-12-14 16,5-14 10-1,6-10-8-15,-4-4-4 0,2-6-12 16,-7-16 6-1,-7-4 0-15,-9-4 5 0,-8 2 1 16,-5 4-28-16,-9 8-64 16,-3 16-173-16,-4 0-383 15,0 10-537-15</inkml:trace>
  <inkml:trace contextRef="#ctx0" brushRef="#br0" timeOffset="19366.48">5844 4520 1892 0,'0'0'928'0,"0"0"-384"16,0 0-283-16,0 0-108 16,0 0-69-16,0 0-40 15,0 0-1-15,-12 102-19 16,12-52-10-16,0 0 4 0,0 0-17 15,0-6-1 1,2-5-47-16,4-9-133 0,4-15-198 16,1-6-575-1,3-9-888-15</inkml:trace>
  <inkml:trace contextRef="#ctx0" brushRef="#br0" timeOffset="19571.49">6193 4652 2214 0,'0'0'639'0,"0"0"-262"15,0 0-42-15,0 0-132 0,52 134-104 16,-43-89-54-16,-9 1-45 16,-32 13-72-16,-17-8-288 15,-13-11-749-15</inkml:trace>
  <inkml:trace contextRef="#ctx0" brushRef="#br0" timeOffset="20664.97">7586 4572 2011 0,'0'0'292'0,"0"0"-111"0,0 0 111 16,0 0-50-16,0 0-78 15,-44-129-62-15,44 84-20 16,0-6-2-16,8-3-32 16,4 0-20-16,1 6 8 15,-4 12-27-15,-3 9 8 16,-3 13-11-16,-3 10-5 16,0 4-2-16,0 0-35 15,0 13-26-15,7 5 62 16,1 4-8-16,13-3 8 15,6-1 0-15,10-1 0 16,5-1-1-16,3-2-12 16,-5 2 5-16,-9 2 7 0,-10 0-8 15,-13 4 9-15,-8 2 42 16,0 4-3-16,0 2-3 16,-4 1-35-16,2-4 0 15,2 0 10-15,0-8-10 16,0-1 8-16,15-4-8 15,5-5 0-15,9-3-2 16,5-4-6-16,10-2-20 16,5 0 27-16,0-10-28 15,-2-8 16-15,-7-3 3 0,-16-2 0 16,-10 0-6 0,-14-4-96-16,-22 2-509 0,-12 9-1798 0</inkml:trace>
  <inkml:trace contextRef="#ctx0" brushRef="#br0" timeOffset="22973.88">8560 4413 1460 0,'0'0'306'0,"0"0"-94"15,0 0 39-15,0 0-26 16,0 0-68-16,0 0-78 16,0 0-2-16,133-48-14 15,-106 26-11-15,-7-2 38 16,-7-4-8-16,-8 2 8 0,-5 0 7 16,-3 4-7-16,-16 4-26 15,-8 10-5-15,-4 8-40 16,0 2-19-16,0 28 0 15,4 12-1-15,9 12 1 16,11 8 1-16,7 0 0 16,9-3 10-16,27-13-11 15,10-16 0-15,13-14 0 16,3-16 3-16,0-4-4 16,-6-26 1-16,-10-9 0 15,-10-5 9-15,-11-3-8 0,-11-2 21 16,-8 3 12-1,-4 8 4-15,-2 8 28 0,0 12-8 16,0 12-4-16,0 6-15 16,7 14-38-16,7 18-1 15,3 8 0-15,3 8-1 16,-3 0-24-16,2-3-41 16,-6-8-24-16,-4-9 36 15,-4-7-17-15,-5-13 49 16,0-8 22-16,0 0 1 0,0-10 32 15,2-19-9 1,4-7 14-16,6-5 14 0,3-6-29 16,8 3 7-16,1 6-14 15,0 12-5-15,1 12 10 16,-3 14-21-16,1 0 0 16,-6 22 4-16,-1 14-3 15,-5 4-1-15,-5 4-8 16,1-4-55-16,-4-5 9 15,-3-11-10-15,2-9 13 16,-2-11 34-16,2-4 17 16,1-4 11-16,1-20-5 15,0-6-5-15,3-3 26 0,2-4-3 16,4 3 0-16,0 4-6 16,5 10-12-16,-2 10-3 15,2 10-3-15,0 0-14 16,-1 28 13-16,1 8-5 15,0 4-6-15,0 2-23 16,5-3-61 0,-2-11-1-16,6-10-3 0,2-14-1 15,4-4 28-15,1-10 39 16,0-18 34-16,-3-6 0 16,-5-7 22-16,-1 0 30 15,-7 0 34-15,-5 5-23 0,-3 6 37 16,-6 12-19-16,-2 10-17 15,-2 8 2-15,0 0-60 16,0 20 6-16,0 8-4 16,0 6-7-16,2 2 1 15,7-2-2-15,2-2 0 16,5-4-2-16,2-6 2 16,3-5-13-16,2-9-23 15,0-4 1-15,-6-4 23 16,-3 0-4-16,-3 0 16 15,-3-3 12-15,-4-8 1 0,2-7 20 16,-6-3-3-16,0-1-13 16,0-4 23-16,-2 0-28 15,-12 0 0-15,-4-2 27 16,-4 2-25 0,-5 4 10-16,-2 2-9 0,-2 4 0 15,0 8-9-15,4 6-6 16,2 2-5-16,8 0-2 15,5 2 1-15,10 6 5 16,2 2 0-16,0-4 0 0,20-2-11 16,11-2-3-16,9-2-2 15,8 0 16-15,2 0-15 16,4-2 15-16,0-4-13 16,-5 4-3-16,-7 2 16 15,-4 0-7-15,-7 0 8 16,-2 0 2-16,-4 0-2 15,-1 4 9-15,0 6-9 16,-1 0-1 0,-1 2-10-16,-5 4 11 0,-1 2-1 15,-3 4 1-15,-1 2 6 16,-3 4 9-16,-3 2-14 0,4 1 1 16,3-5 1-16,3-2-3 15,3-8-21-15,6-5-20 16,4-8-49-1,0-3 12-15,0-3 24 0,-6-16 35 16,-4-8 19-16,-7-4 0 16,-6-8 0-16,-6 1 39 15,0 0-1 1,0 2 20-16,-6 6 10 0,-6 8 10 16,3 6 4-1,7 8-20-15,2 6-17 16,0 2-32-16,25 0-7 15,10 0 0-15,10 0 0 0,6 0-5 16,5 0-1-16,0 0-6 16,-3 0-3-16,-4-6-24 15,-9-6 6-15,-11-2 27 16,-7-2 0-16,-6-5 1 16,-9 2 17-16,-5-3-16 15,-2-1-1-15,0 4 16 16,-9 2-10-16,-7 9 20 15,-6 8-18-15,-5 0-9 16,-4 26 0-16,0 13-14 16,4 7 9-16,10 2 4 0,10 0 2 15,7-4 7-15,11-6-8 16,27-6 0-16,15-10-1 16,10-9-16-16,3-12-5 15,-1-1-16-15,-11 0-26 16,-13-12 23-16,-16-2-28 15,-14 2-4-15,-11 2-129 16,-17 2-441-16,-10 4-345 16</inkml:trace>
  <inkml:trace contextRef="#ctx0" brushRef="#br0" timeOffset="26076.6">12952 4171 973 0,'0'0'699'15,"0"0"-392"-15,0 0 47 16,0 0-88-16,0 0-79 16,0 0-76-16,-121 29-12 15,99 12 20-15,4 9 19 16,5 4-14-16,6 0-25 15,7-1-34-15,0-9-34 0,15-10-14 16,14-14-8-16,5-10 0 16,9-10 0-16,-2-4-8 15,1-24 9 1,-1-11-9-16,-5-7 8 0,-9-4 0 16,-10-2-1-16,-8-4 2 15,-9 0 28-15,0 0-13 16,-22 4 4-16,-11 5-13 15,-6 15 1-15,-5 16 19 16,-2 16-26-16,-2 4-10 0,4 30 0 16,8 12-9-16,7 3 8 15,16-1-10-15,11-6 10 16,2-8-5-16,20-8-3 16,15-12 9-16,12-10 0 15,6-4 0-15,6-8 4 16,-4-16 2-16,-2-8-5 15,-3-2 0 1,-8 0 10-16,-9 2-4 0,-8 4 17 16,-7 10-10-16,-5 7-8 15,-4 11-6-15,0 4-35 0,4 25 22 16,3 13 4-16,1 6 9 16,-1 4-11-16,2-4-22 15,-2-6 0 1,-6-8 12-16,2-14 12 0,-5-8 9 15,-1-12 0-15,-2 0 21 16,1-16 18-16,2-14-17 16,0-4 8-16,1 0-6 15,-1 0-15-15,5 6 7 16,-2 8-16-16,9 8-10 16,0 8-11-16,6 4 4 15,4 6 4-15,2 18 5 16,4 8-5-16,3 4-10 0,1 0-2 15,-2-4 1-15,5-6-8 16,1-9 7-16,-1-10 19 16,0-7-8-16,-1 0 11 15,-1-22 3 1,0-10 0-16,-2-6 1 0,-7-6 5 16,-5-4-5-16,-10-4 11 15,-11 2 0-15,-5 1 17 16,0 11 17-16,-18 14 14 0,-6 14-13 15,-3 10-17-15,0 26-29 16,2 23-1 0,12 9-8-16,9 6 7 0,4-4 1 15,15-4-2-15,25-10 1 16,14-14 1-16,15-12-72 16,38-20-87-16,-16 0-372 15,-13-14-723-15</inkml:trace>
  <inkml:trace contextRef="#ctx0" brushRef="#br0" timeOffset="27638.01">15689 4401 1595 0,'0'0'888'16,"0"0"-429"-16,0 0-267 16,0 0-50-16,0 0-25 15,0 0-29-15,0 0-32 0,118-3-34 16,-79-14-2-1,-8-1-10-15,-7-4 8 0,-10 0 9 16,-10-2-3-16,-4 2 3 16,-2 4 11-16,-21 8 4 15,-3 8 0-15,-8 2-23 16,1 14-19-16,0 20-7 16,6 8 6-16,6 4-1 15,17 0 1-15,4-1 0 16,23-9 0-16,26-10 0 15,20-15-48-15,10-8-16 16,11-3-142-16,3-11-77 16,-4-14-171-16,-4-4-46 15,-8-4 30-15,-13-6-18 16,-15 1 214-16,-14 2 275 0,-17 2 221 16,-13 4 168-16,-5 6 88 15,-5 4-116-15,-17 8-17 0,-7 6-50 16,-5 6-57-16,-3 4-89 15,-1 24-62-15,-1 10-35 16,8 8-20-16,5 2-16 16,10-2 1-16,12-8-16 15,4-10-1-15,6-11-15 16,21-16-37-16,7-1 19 16,1-18 8-16,4-18 8 0,-6-10 18 15,-4-8 0 1,-5-10 9-16,-4-6 31 0,-7-8-1 15,-7-3 2-15,-6 5 1 16,0 14 21-16,0 18 15 16,-14 26 6-16,1 18-20 15,-3 26-44 1,3 34-19-16,3 16-1 0,10 12 0 16,0 1 0-16,12-5-1 15,23-10-29-15,9-14-32 16,14-14-40-16,9-20-27 15,5-15-46-15,1-11 17 16,-1-11 52-16,-7-18 43 16,-7-10 27-16,-14-5 27 0,-11-6 9 15,-10-2 57-15,-12-2 33 16,-11 5 31-16,-3 12-6 16,-28 8-7-16,-9 18-58 15,-9 11-28-15,-3 5-6 16,6 26-16-16,8 6 0 15,12 4-1 1,14-5-6-16,12-4 5 0,0-10-10 16,25-10-28-16,8-8-1 15,6-4 23-15,-2 0 17 16,-1-18 1-16,-7 0 17 16,-5 0 28-16,-6 4 4 0,-7 4 17 15,-6 6 11 1,-3 4-28-16,-2 10-19 0,0 24-3 15,0 16-7-15,0 16-4 16,2 29-10-16,9 23 0 16,3-4-6-16,-3-12-10 15,-1-15-4-15,-7-21-19 16,-3 4-3-16,0 0 12 0,0-12-3 16,-20-14 6-1,-11-15 20-15,-9-14 1 0,-7-15 12 16,-3 0-3-16,6-30-7 15,9-16 10-15,12-12-12 16,19-14 2-16,4-10 6 16,29-9-7-16,17 1-2 15,17 6 1 1,4 6-13-16,6 12 7 0,-2 8-3 16,-3 8 3-16,-6 5 6 15,-11 5 1-15,-6 0-1 16,-14 4 1-16,-7 2 8 15,-10 2 12-15,-5 2-12 16,-9 2 5-16,0 2-2 16,0 3 1-16,-16 5 4 0,-8 10-10 15,-7 8 5-15,-5 0 6 16,1 29-7-16,-2 11-1 16,8 8 1-16,10 4 1 15,12 0 0-15,7-4-5 16,9-6-7-16,26-8 6 31,17-8-6-31,8-9 0 0,9-13-1 0,0-4-21 16,0-3-45-1,-9-17-97-15,-6-16-169 16,-17 6-534-16,-14 4-735 0</inkml:trace>
  <inkml:trace contextRef="#ctx0" brushRef="#br0" timeOffset="29332.3">19297 3707 628 0,'0'0'1640'0,"0"0"-1007"16,0 0-298-16,0 0-52 16,0 0-146-16,0 0-52 0,-41 161-4 15,41 8-4-15,0 19-26 16,0-6-5-16,10-15-13 16,3-31-18-16,0-23 5 15,7-29-19-15,-1-26-1 16,2-14-3-16,4-6-64 15,2-8-19-15,2-12-1 16,-2-18 27-16,-5-18 45 16,-2-28 15-16,-7-20 1 15,-10-26 10-15,-3-31-11 16,-27 7 0-16,-11 12-1 0,-13 17 2 16,-8 31 30-16,-11 4 9 15,-11 10-1-15,8 20-18 16,8 20-7-16,18 2-13 15,20 14-1-15,23 6-8 16,6 0-9-16,43-6 2 16,17-6-19-16,16-8 23 15,5-4 1-15,-6-20 1 0,-7-10 8 16,-14-6 1 0,-16-6 8-16,-14-1 1 15,-15 3 1-15,-6 6 11 0,-5 11-7 16,0 9-8-16,-5 9 0 15,-1 9-6-15,1 0-6 16,5 0-21-16,0 18 16 16,11 5 11-16,14 0-11 15,8 1 10-15,3 5 0 16,-1-1-1-16,-6 4 2 16,-8 4 0-16,-11 4 0 15,-5 2-1-15,-3-2-10 16,0-4 1-16,10-8-16 15,7-11-11-15,12-16-55 0,12-1 43 16,6-14 32-16,5-18 16 16,-7-8-4-16,-9-4 5 15,-9 0 37-15,-14 2 31 16,-6 8 8-16,-9 10 1 16,0 13-8-16,0 11-18 15,-4 4-38-15,-8 25-13 16,8 7 0-16,4 8-2 15,0 0-10-15,13-4-21 16,18-6-24-16,12-8-16 0,9-12-17 16,2-10 4-16,2-4 38 15,-4-4 38-15,-6-18 10 16,-7-4 0-16,-8-6 27 16,-9-4 40-16,-6-4-5 15,-10-4 2 1,-6 0-4-16,0 3-12 15,-4 8 14-15,-21 7-14 16,-2 12-29-16,-6 11-7 16,0 3-12-16,-1 12-6 15,7 16 5-15,7 3-8 0,9-1-23 16,11-2-20 0,0-4-52-16,4-8-35 0,13-6-1 15,0-8 37-15,-3-2 40 16,-8-2 49-16,-4-16 14 15,-2-6 17-15,0-2 16 16,-4 0 16-16,-5-2 11 16,0 3 8-16,4 5 20 15,5 7 14-15,0 2-6 16,19 8-39-16,16 0-40 0,14 3-11 16,9 0-6-16,6 10 1 15,4 8-1-15,-8 4-12 16,-7 4 11-16,-10 5-5 15,-14-1 6-15,-14 2-1 16,-9-4-33-16,-6-2 3 16,0-6 1-16,0-2 6 15,-6-8 6-15,2-6 9 16,1-4 9-16,3 0 27 16,0-16-8-16,0-8 8 15,0-4-10-15,13-2 2 16,3 2 19-16,2 4-20 15,0 3-3-15,4 11-2 0,0 9-13 16,1 1 0-16,-1 14-1 16,-1 16-10-16,-6 6-4 15,-5 6-34-15,-2-2-26 16,-6-4-17-16,0-10-14 16,-2-10 34-16,0-12 39 15,0-4 33-15,2-10 15 16,5-20 18-16,1-8 15 15,9-6 18-15,0-4-3 16,8 2 13-16,1 4-10 16,3 7-36-16,-2 17-6 15,0 16-16-15,-4 2-1 0,-2 33 17 16,-5 13 2-16,-3 6-1 16,-4 4-25-1,-4-2-3-15,-5-6-33 0,0-8-105 16,0-10-162-16,0-10-297 15,0-13-367-15</inkml:trace>
  <inkml:trace contextRef="#ctx0" brushRef="#br0" timeOffset="30277.52">22666 3657 2186 0,'0'0'684'0,"0"0"-432"15,0 0-63-15,0 0 33 0,0 110-50 16,4-37-52-16,0 13-42 15,1 6-30-15,0 0-21 16,-5-9-18-16,0-11-8 16,0-16 11-16,0-14-12 15,0-14-10-15,-3-16-17 16,1-12 15-16,-1-4 6 16,1-26 1-1,0-12 5-15,2-6 0 0,0-2 2 16,4 6 19-16,17 12-2 15,4 10-13-15,8 14 1 16,5 8-7-16,7 12-8 0,-1 17 8 16,-2 10-6-16,-6 1 5 15,-14 2-53 1,-13-4-26-16,-9-4-7 0,-14-6 2 16,-25-6 31-16,-11-4 33 15,-3-9 13-15,2-8 8 16,10-1 33-16,13-4 28 15,16-14 11-15,12-4-15 16,12-4-33-16,32-2-21 16,14 0-3-16,13-2-1 0,6 2-11 15,-2 4-7 1,-8 2 10-16,-9 4 1 0,-15 6 2 16,-12 4 6-16,-12 4 2 15,-7 2 14-15,-1 2 5 16,-3 0-6-16,4 14-3 15,1 10-11 1,0 8 7-16,3 8-8 0,-5 2-1 16,-2 2-37-16,-6-8-1 15,-3-6 6-15,0-10 26 16,0-11 7-16,0-9 19 16,0 0 52-16,0-18-37 15,4-11-19-15,11-9-9 16,10-6-6-16,6-4 0 0,4 0-1 15,4 3 0-15,-6 13-20 16,-7 13-21-16,-5 15-35 16,-7 4-65-16,7 40-119 15,-3 2-245-15,3-2-303 0</inkml:trace>
  <inkml:trace contextRef="#ctx0" brushRef="#br0" timeOffset="30976.75">24035 4263 1438 0,'0'0'857'0,"0"0"-342"15,0 0-240 1,0 0-71-16,-112-106-3 0,82 106-66 16,-1 0-72-16,-6 28-42 15,-2 10-2-15,1 6-5 16,9 2-14-16,14-2 0 15,13-3 0-15,2-12-69 16,19-11-18-16,15-14-6 16,7-4 62-16,-4-10 31 15,-3-18 0-15,-8-8 0 0,-6-4 21 16,-6-2 20-16,-3 0 1 16,-7 4-3-16,-2 7 7 15,-2 13 8-15,0 15 3 16,0 3-55-16,0 26-2 31,0 14-2-31,-2 10 2 0,2 2-1 0,0-4 0 31,10-9-46-31,9-14-2 16,6-10 20-16,2-15 4 16,-1 0 25-16,1-22 14 15,0-11 10-15,-1-5 19 0,-1-4 7 16,-1-2-10-16,-1 4 4 0,-4 8-13 15,-3 9-2-15,-5 18-2 16,-3 5-27-16,-2 12 6 16,-2 20 12-16,1 8-8 15,-1 6-10-15,0-4-12 16,4-4-30-16,-2-12 6 16,1-8 15-1,-1-14 11-15,4-4 10 0,3-8 9 16,2-18 1-16,5-8-2 15,3-4 8-15,4-4 2 16,0-2-16-16,-1 6 13 0,0 8-3 16,-1 10-6-16,-2 11-2 15,-6 9-4-15,3 3-11 16,-1 21 11-16,-4 2 0 16,3 6-33-16,-1 0-35 15,1-2-113-15,14 2-188 16,-6-8-540-16,-1-6-601 0</inkml:trace>
  <inkml:trace contextRef="#ctx0" brushRef="#br0" timeOffset="31511.89">25097 4073 1551 0,'0'0'674'16,"0"0"-143"-16,0 0-190 15,0 0-97 1,-114-21-88-16,85 65-86 0,0 17-28 16,7 5-18-16,10 0-12 15,12-4-12-15,0-10-1 16,31-12-100-16,17-17-52 16,8-18-14-16,6-5-3 15,0-26 36-15,-7-16 35 0,-8-14 29 16,-11-10 46-1,-9-22 24-15,-9 1 2 0,-5-5 63 16,-9 2 22-16,-4 22 79 16,0 8 33-16,0 21 30 15,-2 30-19-15,-9 9-102 16,0 36-84-16,2 26 6 16,5 16-6-1,2 10-7-15,2 2-16 0,0-3 1 16,0-13-2-16,8-12-39 15,1-18-35-15,3-15-2 16,-4-18 11-16,3-11 30 16,3-6 35-16,1-24 6 0,8-8 36 15,1-6 14 1,5 0-13-16,-2 4 11 0,0 10 0 16,-3 12-9-16,-4 14-25 15,-4 4-13-15,-1 22 7 16,1 12 1-16,-5 8-2 15,2 4-13-15,-1-4-13 16,1-4-76-16,5-8-112 16,20-5-175-16,-5-11-379 15,3-6-258-15</inkml:trace>
  <inkml:trace contextRef="#ctx0" brushRef="#br0" timeOffset="32300.32">26524 4010 1868 0,'0'0'591'15,"0"0"-229"-15,0 0-48 0,0 0-3 0,0 0-105 16,0 0-131 0,0 0-54-16,-126-10-14 0,90 60 4 15,9 2-10 1,10-5 10-1,14-5-11-15,3-10 7 16,18-4-4-16,20-8-1 16,7-4-2-16,1-2-14 15,-5-2-13-15,-8-2 15 16,-11 0 11-16,-8 2-13 16,-14-2 13-16,0 4-11 15,-10-2-21-15,-16 0 27 16,-5-2 4-16,-8-2-4 15,4-6 5-15,4-2-5 16,11 0 6-16,11 0 1 16,9-8 1-16,16-8-2 0,26-6-9 15,14-4-44-15,8-2-80 16,1-4 7-16,-3 2 14 16,-10 0 29-16,-10 0 55 15,-13 3 28-15,-9 4 23 16,-11 0 58-16,-9 1 23 15,0 7 3-15,-3 4 9 16,-19 11-28-16,-5 0-47 16,-4 29-14-16,0 11 0 0,5 8-3 15,5 4-6 1,15-4-11-16,6-6 2 0,11-8-9 16,28-12-19-16,11-14-26 15,8-8-59-15,0-4-58 16,-5-26 50-16,-4-10 10 15,-7-10 26-15,-5-8 52 16,-6-8 22-16,-2-13 2 16,-8-5 23-16,-2-2 20 15,-11 2 37-15,-3 11 75 16,-5 19 64-16,0 18-33 16,0 20-33-16,-3 16-56 0,-5 6-97 15,-1 36 0 1,-3 20 0-16,2 15 0 0,-1 11 0 15,3 2 0-15,4-1 0 16,4-12 0-16,0-8 0 16,0-15 0-16,20-12-9 15,12-12-101-15,5-16-106 16,7-10-54-16,4-4-59 16,12-32-209-16,-11-6-22 15,-11-2-196-15</inkml:trace>
  <inkml:trace contextRef="#ctx0" brushRef="#br0" timeOffset="32472.58">27023 3854 1894 0,'0'0'691'16,"0"0"-356"-16,0 0-118 15,0 0-112-15,150-8-11 16,-72 8-94-16,36-6-26 15,-18-2-349-15,-14 0-596 0</inkml:trace>
  <inkml:trace contextRef="#ctx0" brushRef="#br0" timeOffset="32645.58">27984 4287 1117 0,'0'0'1674'0,"0"0"-1410"16,0 0-183-16,0 0-81 15,0 0-291-15,0 0-1498 0</inkml:trace>
  <inkml:trace contextRef="#ctx0" brushRef="#br0" timeOffset="38205.11">6802 5474 2329 0,'0'0'603'15,"0"0"-290"1,0 0-71-16,0 0-104 16,0 0-81-16,0 0-21 15,0 60 18-15,0-13-3 16,0 11-6-16,0 3-10 15,4 4-11-15,5-1-2 16,7-6-7-16,7-10-3 16,10-9 1-16,11-14-12 0,5-13-2 15,9-12 1 1,-1-1-14-16,2-25 7 16,-8-9 7-16,-11-9 1 0,-9-4 7 15,-11-8-8-15,-9 0 0 16,-11-3 9-16,0 9 2 15,-8 9 10-15,-17 12 6 16,-4 15 7-16,-2 14-17 16,0 8-17-16,2 28 0 15,9 14 0-15,8 7 0 16,12-1 0-16,0 0 0 16,27-8 0-16,13-10 0 0,9-12-11 15,7-12-34-15,0-12-94 16,-3-4-110-16,-14-16-328 15,-20-2-407-15</inkml:trace>
  <inkml:trace contextRef="#ctx0" brushRef="#br0" timeOffset="38566.64">6752 5083 1818 0,'0'0'622'16,"0"0"-457"-16,0 0-15 16,0 0 62-16,0 0-59 15,0 0-74-15,0 0-50 16,36 92-8-16,-20-78-5 15,4-5 7-15,0-8-11 16,5-1 12-16,-5-4 29 0,-3-18 27 16,-3-4 23-16,-12-2 13 15,-2 0 1-15,0 2-35 16,-14 6-13-16,-7 8-31 16,-2 8-38-16,-4 4-47 15,-4 36-241-15,4 4-502 16,7 0-1165-16</inkml:trace>
  <inkml:trace contextRef="#ctx0" brushRef="#br0" timeOffset="39508.5">8400 5741 1553 0,'0'0'645'0,"0"0"-422"15,0 0 8-15,0 0-24 0,0 0-69 16,0 0-7-16,0 0-36 16,79-32 5-16,-52 9 12 15,0-3-17-15,-2-6-32 16,-1-4-6-16,-6-6 1 16,-4 0-20-16,-8 0-19 15,-2 2 16-15,-4 6-13 16,0 8-2-16,0 4 1 15,-6 10-2-15,-3 4 17 16,-3 6-21-16,2 2-7 16,-4 0-8-16,-1 16-5 15,-4 12 5-15,0 10 0 16,1 8-1-16,3 8 1 16,1 8-1-16,3 0 1 0,7-4-1 15,4-3 3-15,0-9-2 16,0-10 5-16,13-8-4 15,9-10-1-15,11-10 0 16,7-8-32-16,5 0-46 16,4-22-100-16,9-26-113 15,-13 6-378-15,-12 4-176 0</inkml:trace>
  <inkml:trace contextRef="#ctx0" brushRef="#br0" timeOffset="39899.33">8981 5659 1657 0,'0'0'702'15,"0"0"-317"-15,0 0-43 16,0 0-145-16,0 0-57 16,0 0-74-16,0 0-45 15,-36 44-3-15,25-14-12 16,2 0-6-16,5-2 7 0,4-4-7 15,0-8 0 1,6-2-1-16,15-6 2 0,5-4 6 16,5 2-7-16,0 0-1 15,2 4 1-15,-4 2-6 16,-2 2 5-16,-8 4-8 16,-6 4-29-16,-9 3 7 15,-4 0 2 1,0 0 18-16,-22-6 11 0,-7-1 24 15,-6-5-3-15,-8-5-6 16,-3-7-6-16,-4-1-9 16,4 0-45-16,-1-37-131 15,13 1-441-15,12-3-324 0</inkml:trace>
  <inkml:trace contextRef="#ctx0" brushRef="#br0" timeOffset="40071.83">8898 5631 1787 0,'0'0'691'16,"0"0"-323"-16,0 0-21 15,0 0-117-15,125-58-120 16,-75 45-68-16,0 1-42 16,17 8-161-16,-13 2-506 15,-9 2-644-15</inkml:trace>
  <inkml:trace contextRef="#ctx0" brushRef="#br0" timeOffset="40198.39">9788 5767 1969 0,'0'0'564'0,"0"0"-564"15,0 0-143-15,0 0-887 0</inkml:trace>
  <inkml:trace contextRef="#ctx0" brushRef="#br0" timeOffset="44739.62">19417 4139 1672 0,'0'0'379'0,"0"0"-257"15,0 0 143-15,0 0-6 16,0 0-26-16,0 0-133 16,-34-25-49-16,34 25 3 15,0 0 43-15,0 0 20 16,-2 0-42-16,2 0-17 15,0 0-4-15,0 7-27 16,0 9-10-16,18 6 10 16,16 6-8-16,13 4-1 15,12 0-9-15,17-6-7 0,24-4 11 16,30-10-5-16,21-12 2 16,-10 0 4-16,-32-8-7 15,-33-8 19-15,-22-2-11 16,0-2 6-16,5-6 1 15,-1 0-7 1,-11 2 17-16,-12 4-7 0,-6 9-8 16,-6 8-7-16,-4 3-10 15,6 0-7-15,2 16 1 16,8 8 6-16,13 4 7 16,7 4-7-16,11 0 1 15,13-6 6-15,6-4-7 16,6-10 6-16,-2-10 0 15,-5-2-6-15,-3-2 6 0,-10-18 3 16,-9-4-3-16,-6-4 5 16,-4-4 2-16,-4 2 5 15,-3 1-1-15,1 7-10 16,-1 7-1-16,2 8 0 16,0 7-5-1,5 3-1-15,0 15 0 0,4 4 0 16,2 2-1-16,2-4 1 15,3-4 0-15,1-4 0 16,1-6 1-16,4-6 6 0,3 0-7 16,3 0 0-16,1-12-1 15,2-8 1 1,2-4 1-16,0-6 0 0,-2-1-1 16,-7 3 7-16,-4 6-7 15,-11 14-1-15,-9 8 0 16,-5 11-12-16,-4 21 1 15,-1 8-2-15,2 6 13 16,3 0 1-16,5-2-1 16,8-4 0-16,8-10-12 0,9-10-4 15,3-10 16 1,3-10 1-16,0 0-5 0,-4-14 5 16,-5-14 1-16,-9-2 7 15,-2-6 5-15,-7 2 1 16,-2 0 7-16,-7 6-9 15,-3 10-3 1,-8 8-8-16,0 10 0 0,0 0-1 16,5 16-6-16,3 8 0 15,9 2 6-15,0-2 0 16,8-4 0-16,4-6-6 16,3-8-1-16,1-6 7 15,-2 0-1-15,-3-8 1 16,-4-8 2-16,-6-2-2 0,-2 2 1 15,-5 4 8-15,-1 2-9 16,-1 3 0-16,-3 7-1 16,1 0-8-16,-2 0 9 15,2 9-6-15,2 1 5 16,2-2 1-16,5-4 0 16,7-4 0-1,6 0 0-15,7 0 1 0,6-14-1 16,8-8 0-16,0-5-1 15,8-4-1-15,-4-4-11 0,-2 3 11 16,-12 4 1 0,-15 9-6-16,-12 6 6 0,-15 9 1 15,-8 4-9 1,-6 4-8-16,-4 16 17 0,2 5 1 16,1-2-1-16,4-1-4 15,6-4 4-15,7-5 1 16,11-7 5-16,10-6 4 15,6 0-10-15,2-5 8 16,5-14-7-16,-3-3-1 16,0-3 9-16,1 0-9 0,-5-2 1 15,-4 5 5-15,-8 2-6 16,-3 4 1-16,-5 6-1 31,-7 2-5-31,-7 6 4 0,-4 0-5 16,-4 2-29-16,-1 0-53 15,1 0-49-15,-1 0-40 16,1 0-9-16,-1 0-106 16,-3 0-228-16,-10 0-349 0</inkml:trace>
  <inkml:trace contextRef="#ctx0" brushRef="#br0" timeOffset="61837.08">10270 5733 933 0,'0'0'388'15,"0"0"-167"-15,0 0 22 0,0 0-29 16,0 0-41-16,0 0-12 15,6-15 23-15,-6 14 41 16,0 1-43-16,0 0-66 16,0 0-13-16,0 0-28 15,0 0-20-15,0 0 3 16,0-2-29-16,0 2-7 16,0 0-15-16,0-2-6 15,2-2 28-15,2-5-18 16,5-10 20-16,7-12 22 15,-1-10-44-15,5-12 7 0,0-5-7 16,-4-2-9-16,-3 2 23 16,-4 6-14-16,-4 8 16 15,-5 8 23-15,0 5-19 16,0 9 17-16,0 6-2 16,0 4-22-16,0 2 14 15,0 4-22-15,0 4-7 16,0 0 13-16,0 2-14 15,0 0-5-15,0 0-1 16,0 0 3-16,0 0-12 0,0 0 9 16,0 0 0-16,0 0-3 15,0-2 12-15,0 0-6 16,0-2-1-16,0 0-2 16,0-2 10-16,0 0-10 15,0 0 0-15,2 2 30 16,-2 2-21-16,0 2 18 15,0 0-4-15,0 0-16 16,0 0 7-16,0 10-14 16,0 20 0-16,-9 14-9 15,2 17 10-15,2 12-1 16,3 6 0-16,2 1 0 16,0-4-7-16,14-9 1 15,6-12-23-15,2-12 10 0,5-13-31 16,-2-12 22-16,-1-12 10 15,0-6 12-15,1 0-3 16,-3-26 10-16,-2-6-1 16,0-11 30-16,-1-3-14 15,-7 1 20-15,-3 6-4 16,-1 11-8-16,-6 12 21 0,0 14-24 16,-2 2-15-1,2 12-6-15,2 20-7 0,3 10 7 16,7 2 0-16,1-1 0 15,7-7-1-15,5-10-20 16,2-6-17-16,-2-10 23 16,-3-8-12-16,-4-2 26 15,-7-4 1-15,-5-18 7 16,-8-8 27-16,0-8-8 16,-19-5 1-16,-12-1 10 15,-9 6-20-15,-7 4 7 16,-3 8-24-16,-6 10-60 15,-25 4-113-15,17 6-393 16,3 2-1139-16</inkml:trace>
  <inkml:trace contextRef="#ctx0" brushRef="#br0" timeOffset="62009.83">10089 5322 2417 0,'0'0'738'15,"0"0"-402"-15,0 0-122 16,175-43-121-16,-30 31-93 16,11 5-171-1,-36 4-406-15,-39 3-632 0</inkml:trace>
  <inkml:trace contextRef="#ctx0" brushRef="#br0" timeOffset="62640.85">11561 5123 1618 0,'0'0'1387'0,"0"0"-804"15,0 0-278-15,0 0-102 16,0 0-203-16,0 0 0 16,0 0 0-16,-34 58 0 0,32 10 0 15,0 11 0 1,2 1 0-16,0-2 0 0,0-14-3 15,0-12-39-15,0-19 13 16,0-15 28-16,2-14-6 16,5-4 7-16,4-15 27 15,4-17-26-15,6-8 14 16,6 0 3-16,4 2-10 16,0 8 5-16,2 12-13 15,3 12 0-15,-3 6 0 16,-2 6 0-16,-2 22 0 15,-6 8-9 1,-10 4-38-16,-9 3-16 0,-4-3-51 0,-15-7 33 16,-20-2 51-1,-11-8 5-15,-4-6 25 0,0-7 9 16,6-4 16-16,13-6 41 16,11 0 15-16,15 0-12 15,5 0-36-15,23 0-33 16,21 0 0-16,19-4 0 15,7-6-19-15,9-6 7 16,-2-6-18-16,-7-4-2 16,-10-5 20-1,-18-2 11-15,-15-2 1 0,-16-3 13 16,-11 2-12 0,0 2 26-16,-25 6-15 15,-4 12 6-15,-4 14-14 16,-3 2-4-16,3 26-6 15,6 18-1-15,14 10-11 16,13 4 9-16,18-1-69 16,78-1-125-16,-4-16-346 15,-2-14-836-15</inkml:trace>
  <inkml:trace contextRef="#ctx0" brushRef="#br0" timeOffset="64506.37">13237 5807 1175 0,'0'0'1172'16,"0"0"-845"-16,0 0 53 15,0 0-35-15,42-114-158 16,-28 62-101-16,-4-8-40 15,-3-7 26-15,-3-3-30 16,-4 0-24-16,0 3 4 0,0 12-21 16,-2 12 6-16,-13 13-7 15,-3 17 1-15,0 8-8 16,-4 5-7-16,4 8 3 16,7 16 10-16,11 4-16 15,0 4 17-15,22 0-6 16,20-1-9-16,8-5 8 15,0-2 1-15,-5-6 4 0,-9-4-4 16,-11-4 6-16,-15 0-6 16,-7 2 6-16,-3 4 0 15,0 6 3-15,-13 8-3 16,1 4 0-16,5 2 3 16,7 0 4-1,0-4-7-15,7-5 0 0,22-9 2 16,12-8-7-16,5-10 5 15,6 0 0-15,0-18 5 16,-2-10-4-16,-5-8 7 16,-12-7-8-16,-7-3 0 15,-10-6 12-15,-7 0-6 16,-9 4-5-16,0 9 23 0,-13 14-18 16,-10 14 17-16,-1 11-23 15,-3 23-6-15,1 23 6 16,8 14-13-16,11 10 10 15,7 0-5-15,11-8 16 16,26-11-7-16,15-19-1 31,6-16-1-31,2-16-5 0,-2-2 0 0,-9-26 6 16,-8-12 17-16,-10-9-16 16,-10-5 27-16,-2 2 7 15,-4 6-17-15,-4 12 19 16,-4 12-23-16,-3 18-7 0,3 4-7 15,0 22-15 1,2 18 15-16,2 12-1 0,0 4-15 16,-2 0-38-16,0-7-45 15,-3-16 15-15,2-10 49 16,-2-15 5-16,0-8 30 16,5-2 11-16,5-27 13 15,5-8 15-15,2-12-5 16,2-3 2-16,0 4 14 0,-7 8-25 15,-3 14 16 17,-6 14-17-32,0 12-23 0,-2 2-1 0,4 28-9 0,3 10 9 15,1 11-6-15,1-1-3 16,-1-5-63-16,3-8-12 31,-1-15 27-31,-1-10 51 0,0-12-2 0,-2 0 8 31,1-22 33-31,1-10-3 16,1-8 31-16,1-3-26 16,3-1-19-16,-4 6 7 15,1 10-23-15,-3 12 0 16,-1 14-6-16,-3 2-12 0,-2 24 11 16,0 16-5-16,-2 9-14 15,-1 5-44-15,1-6-101 16,4-8-87-16,4-10 36 15,6-16-14-15,4-12 121 16,-2-2 115-16,4-16 8 16,-2-16 156-16,-3-8 11 15,-2-2 2-15,-2-3 20 16,0 3-65-16,0 8-39 16,-5 10-27-16,0 14-24 15,0 10-31-15,-1 0-10 16,-1 22-1-16,1 10 13 15,1 6-12-15,0 3-1 0,0-4-6 16,0-4-67-16,3-5-10 16,4-8-31-16,2-10 15 15,5-6 12-15,0-4 22 16,-2 0 44-16,-4-18 16 16,-4-5 5-16,-9-6 76 15,-8-6 20-15,0-5-16 16,-8 0-20-16,-17 2-27 15,-9 4-2-15,-1 10-17 16,-1 8-7-16,7 8-7 0,7 6-14 16,11 2 7-16,11 0-4 15,0 0-10-15,13 2 21 16,14 4 3-16,8-4 5 16,8-2-1-16,-1 0-7 15,0 0-7-15,-6 0 6 16,-2 0 2-16,-10 0-1 15,-2 0 9-15,-3 12-9 16,-4 6 0-16,1 8-7 0,1 4 5 16,1 6 1-1,0-2-20-15,0-2-23 0,0-5-11 16,-1-11 13-16,4-9 22 16,-4-4 13-16,1-3 7 15,0-4 42-15,2-14 19 16,2-4-11-16,1-5-31 15,1-1-8-15,-4-4-8 16,-2 0-3-16,-5 2-6 16,-6 2 0-16,-7 4 6 15,0 8 24-15,0 6 21 0,0 6 21 16,0 4-24 0,0 0-41-16,0 0 0 0,4 10-1 15,19 2 10-15,10 2 10 16,10-4-16-16,12-6-4 15,3-4-37-15,2 0-17 16,-4-4 19-16,-9-12 26 16,-13-2 9-16,-11-2 5 15,-9 2 13-15,-12 0 40 16,-2 4-5-16,-6 4-28 16,-19 6-10-16,-4 4-15 15,-4 2-16-15,-1 22 16 16,8 10-7-16,9 4 6 15,15 2 1-15,2 2-14 16,29-4 14-16,23-8-53 0,17-10-86 16,14-8-118-16,39-12-348 15,-20 0-153-15,-13-12-21 0</inkml:trace>
  <inkml:trace contextRef="#ctx0" brushRef="#br0" timeOffset="64904.86">17039 5496 709 0,'0'0'935'16,"0"0"-439"-16,0 0-6 15,0 0-14-15,0 0-164 0,0 0-66 16,0 0-80-16,65-88-47 16,-87 88-82-16,-13 16-25 15,-8 16-12-15,-9 12 0 16,2 8-1-16,5 0 1 16,11-2-18-16,17-7 10 0,13-11-34 15,4-10-16-15,17-10 22 16,19-10-5-16,4-2 41 15,2-10 0-15,-4-18 0 16,-7-13 23-16,-8-6 13 16,-8-11 0-1,-6-9 7-15,-4-7-31 0,-5-6 3 16,0-5-15-16,0 3 1 16,0 12 8-16,0 18 6 0,-5 22 11 15,-1 20-1-15,1 10-25 31,0 30-13-31,3 24 11 0,0 15-7 16,2 11 2 0,0 2-7-16,20-4-26 15,5-6-40-15,6-9-71 16,3-16-29-16,24-7-57 16,-10-13-243-16,-3-15-219 0</inkml:trace>
  <inkml:trace contextRef="#ctx0" brushRef="#br0" timeOffset="65109.37">17955 5645 2107 0,'0'0'763'0,"0"0"-568"16,0 0 112-16,0 0-170 15,0 0-137-15,0 0-84 16,0 0-166-16,0 0-328 15,0 0-87-15,-4 0-204 0</inkml:trace>
  <inkml:trace contextRef="#ctx0" brushRef="#br0" timeOffset="67409.4">3266 8383 1618 0,'0'0'688'0,"0"0"-350"16,0 0 40-16,0 0-159 15,0 0-104-15,0 0-75 16,-25 0-22-1,19 23 17-15,1-3-23 0,3 0 4 0,2-6 2 16,0-4-10-16,9-6 17 16,11-4-14-16,2 0 2 15,2-20 23-15,-1-6-21 16,-5-6 15-16,-7 0 17 16,-7 1-14-16,-4 5 1 15,0 8-16-15,-4 11-1 16,-12 7-10-1,-1 1-7-15,-2 27-6 16,7 12 5-16,0 5-10 16,12-3 10-16,0-2-13 0,9-12-2 15,20-8 15-15,5-12-13 0,3-8 13 32,1-2-11-32,-3-22-9 15,-5-8 21-15,-10-4 1 16,-11-3 7-16,-9-1 17 15,0 4-16-15,-18 7 11 16,-9 8-4-16,-4 13-15 16,2 8-1-16,0 8 0 15,4 23-16-15,8 9 15 16,5 0-17-16,8 0 17 0,4-6-16 16,0-8 1-16,21-12 15 15,0-12-16-15,6-2 16 16,-2-8-5-16,-3-18 12 15,-5-4 1-15,-7-7 5 16,-8 0-1-16,-2 1 7 16,0 4-18-16,-12 7 0 15,-5 11-6-15,1 14-15 16,-1 0-84-16,-3 39-122 16,2 1-449-16,4-2-566 0</inkml:trace>
  <inkml:trace contextRef="#ctx0" brushRef="#br0" timeOffset="68511.17">3353 8414 508 0,'0'0'314'0,"0"0"4"16,0 0-5-16,0 0-40 16,0 0 84-16,0 0-3 15,0 0-16-15,-25-40-52 16,25 38-73-16,0-2-35 15,0-3-50-15,11-4-35 16,18-11-30 0,20-9-36-16,41-17-26 0,43-22 16 15,48-24-10-15,20-16 2 0,-4-5-9 16,-14 1 0-16,-23 10 0 16,-4 4 5-16,-8 13-3 15,-30 23 7-15,-29 22-9 16,-27 14 0-16,-15 12-1 15,-2 0-10-15,-8 2 10 16,-3 4 0-16,-16 3 0 16,-11 4 1-16,-3 3-10 15,-4 0-22-15,0 0-29 16,0 0-26-16,0 0 9 16,0 0 13-16,0 0 13 15,0 0 28-15,-9 2 13 16,0 4 11-16,-7 4-1 0,-2 4 0 15,-3 6 0 1,-4 4-1-16,5 2 2 0,4 0 1 16,11-4-1-16,5-6 0 15,5-6-10-15,27-10-16 16,5 0-3 0,7-8-18-16,-3-16 23 0,-7-2 24 15,-13-2 7-15,-9-2 74 0,-12-2 31 16,0 2-16-16,-7 4-15 15,-15 3-15-15,-5 14-34 16,-2 9-13-16,-2 0-14 16,-3 26-5-16,5 11 0 15,5 8-14-15,9 1 7 16,12-4-11-16,3-8-11 16,13-10 4-16,19-10-11 15,5-12 13-15,2-2 14 16,-4-10 9-16,-6-16 0 15,-7-6 21-15,-12-2-3 16,-10-2 39 0,0 0-7-16,-21 3-8 0,-6 6-2 15,-4 11-25-15,-2 14-1 16,-1 2-14-16,5 16 0 0,5 13 0 16,6 8-9-16,11-1 1 15,7-4 8-15,0-8-17 16,14-8 11-1,5-8 6-15,2-8 0 0,-3 0 14 16,-5-16-5-16,-1-8-9 16,-12-16 0-16,0 6-330 15,-12 4-1099-15</inkml:trace>
  <inkml:trace contextRef="#ctx0" brushRef="#br0" timeOffset="69778.62">5439 7273 760 0,'0'0'537'15,"0"0"-364"-15,0 0 52 16,0 0 80-16,0 0-29 0,0 0-82 16,0 0 32-16,-25-95-26 15,15 88-35-15,0 0-65 16,1 2 1-16,2 0 17 16,5 4-27-16,-1 1-16 15,3 0-34-15,0 0-23 16,0 0 15-16,3 0-17 15,25 0 1-15,20 0 61 16,36 6-20-16,50 3-2 16,59 1 4-16,42-2-14 15,23-5 11-15,18-2-28 16,5-1-23-16,11 0 9 16,7 0-14-16,-10-12-2 0,-19-3-6 15,-34-2-24-15,-40 2-8 16,-56 2-11-16,-46 4-11 15,-38 2 38-15,-25 1 5 16,-7 2 18-16,-5 0 2 16,-6 2-2-16,-9 2 6 15,-2 0-6-15,0 0-24 16,6 0-34-16,2 0-25 16,9 6-20-16,-2 1-40 15,3-4 59-15,-7 1 31 16,-4-4 5-16,-4 0 45 15,-5 0 3-15,0 0 13 0,-7-6 44 16,-10 1 24 0,-2 0-5-16,-2 5-8 0,-2 0-41 15,-2 12-17-15,1 14-2 16,1 9-7-16,4 2-1 16,7 0 0-16,12-5-6 15,0-8 6-15,23-8-27 16,20-8 0-16,9-8 16 15,8 0-22-15,-4-8 11 16,-6-14 10-16,-15-4 12 16,-15-2 19-16,-13-5 18 0,-7 0 16 15,-2 1-2-15,-23 6-27 16,-4 7 3-16,-8 11-22 16,-6 8-5-16,1 13 0 31,-3 19-15-31,7 8 4 0,5 4 10 0,12-2-3 15,13-8 3-15,8-8-4 16,11-8-7-16,29-12 3 16,16-6-18-16,6 0-24 15,1-18-3-15,-13-8 15 16,-11-2 38-16,-22-6 1 16,-15 2 35-16,-2-3 16 15,-29 3-14-15,-10 4 2 0,-9 10-16 16,4 10-16-16,2 8-7 15,4 4-1-15,10 23-8 16,5 4-5-16,11 6-121 16,12 3-149-16,8-8-527 15,15-12-1390-15</inkml:trace>
  <inkml:trace contextRef="#ctx0" brushRef="#br0" timeOffset="71110.62">9003 7084 584 0,'0'0'275'0,"0"0"27"0,0 0 27 15,0 0-68-15,0 0-5 16,0 0 46-16,0 0-38 16,18-18 21-16,-18 18-46 15,0-2-53-15,0 2-7 16,0 0-56-16,0 0-36 15,4 0-27-15,15 0-39 16,14 14-1-16,17 12 5 0,42 16-11 16,42 15 14-1,51 15-10-15,31 8 5 0,9 0 10 16,0-2-8 0,-13-3 5-16,4 1-24 0,-5 0-6 15,-7 0 0-15,-13-4 0 16,-15-2-1-16,-20-7-8 15,-35-13-32-15,-38-14 7 16,-29-12-5-16,-20-6 6 16,-1-2 33-16,-4-2-2 15,-4 0 2-15,-10-8-7 16,-6-2 16-16,-4-2-20 16,1-2-71-16,-2 0-161 0,4 0-28 15,-2-4-180-15,-1-8 236 0,-3-2 95 16,-2-2 120-16,0 0 46 15,-2 0 122-15,-17-2 68 16,0 4 1-16,-6 4-42 16,3 6-45-16,-3 4-47 15,1 0-59-15,2 22-25 16,4 8-19-16,5 6 2 0,10 2-4 16,3-3-11-16,11-7-14 15,20-6-12-15,9-13-30 16,5-7 22-16,-3-2-7 15,-6-10 12-15,-9-13 42 16,-13-4 0 0,-10-1 1-1,-4 0 41-15,-12 4-25 16,-16 4 19-16,-11 10-14 16,-5 10-20-16,-3 4 2 15,5 24-4-15,4 8-1 16,12 5-5-16,9-1-3 15,15-8 8-15,2-8-14 0,23-12 6 16,15-11 3-16,7-1 7 16,-1-13-1-16,-4-14 21 15,-11-5-5-15,-9-2 53 16,-11 0-10-16,-9-2-10 16,0 4 19-16,-11 4-23 15,-12 8-20-15,1 8-8 16,-2 10-17-16,1 2-8 15,-1 6-86-15,-3 34-119 16,7-6-313-16,4 0-473 0</inkml:trace>
  <inkml:trace contextRef="#ctx0" brushRef="#br0" timeOffset="72401.09">11753 8306 849 0,'0'0'343'16,"0"0"-53"-16,0 0-49 15,0 0-5-15,0 0 24 0,0 0-23 16,0 0 46-1,75-99-29-15,-68 93-93 0,-3 0-48 16,3 2-1-16,2 0-42 16,2 0-11-16,1 0-34 15,-2 0-10-15,-1 2 0 16,1 0-15-16,-8 2 0 16,0 0 14-16,-2 0 13 15,0 0 36-15,0 0-24 16,-4 0-27-16,-19 16-12 15,-15 12-11-15,-17 14 11 0,-35 25-1 16,-39 29 3-16,-41 28-2 16,-17 10 0-16,2-7 1 15,12-11-1-15,22-20 0 16,3 1-1-16,28-13 0 16,29-16 1-16,24-14 12 15,13-7-11-15,3 3 0 16,0 0 1-16,8-4-2 15,16-16-2-15,19-12-17 16,8-16-38-16,0-2-27 16,14-8-26-16,5-18 7 15,1-6-45-15,-5-2-51 0,-3-1-67 16,-5 3 39-16,-5 4 21 16,-2 6 85-16,0 4 43 15,0 4 78-15,0 4 10 16,-7 4 39-16,-1 2 56 15,-2 2 41-15,-1 2-13 16,-5 0 21-16,-1 0 14 16,-3 16-38-16,-3 6-27 15,4 4-49-15,0 3-21 16,9-1-15-16,3-5-12 16,7-5 4-16,0-5-10 15,11-8-12-15,12-5-22 16,3 0-14-16,3-11 31 0,-5-11 16 15,-3-7-4-15,-11 0 5 16,-4-6 1-16,-6 3 20 16,-8 4-1-16,-17 8-8 15,-10 10 19-15,-7 10-5 16,-7 6-13-16,-4 24 28 16,3 10-5-16,11 9 11 15,7-2-20 1,16 0-19-16,14-9-8 0,2-10 0 15,21-10 0-15,16-12 1 16,13-6 1-16,2-6 7 0,2-20-9 16,-7-4-2-16,-9-8 2 15,-11-2 0-15,-14-3 0 16,-11-1 22-16,-2 4 4 16,-9 8 11-16,-15 10 2 15,-7 14-22-15,-3 8-2 16,1 14-15-16,-1 20-18 15,8 8 17-15,11 4-4 16,7-5 5-16,8-5 0 0,14-13-30 16,19-9-16-16,5-11 8 15,4-3-4-15,-3-8 21 16,-10-15 11-16,-8-3 10 16,-9-3 22-16,-10-4 43 15,-2 1 2-15,0 4-23 16,-12 4-19-16,2 6 11 15,-1 6-33-15,3 6-3 16,2 6-10 0,2 0-47-16,1 2-17 0,3 12-83 15,0 6-151-15,0-4-280 16,0-2-119-16</inkml:trace>
  <inkml:trace contextRef="#ctx0" brushRef="#br0" timeOffset="73609.2">7058 9647 59 0,'0'0'933'0,"0"0"-673"15,0 0 55 1,-114-10-31-16,76 0-37 0,-2 0-20 16,-5 0-49-16,3 2-14 15,3 0-3-15,1 2-15 0,1 2-26 16,8 0-51-1,6 0 4 1,0 0-38-16,10 2-14 0,1 0 6 0,8 2-13 16,2 0-3-1,2 0 8-15,0 0-7 16,27 0 20-16,19 0 4 16,45 0 6-16,59 0 6 0,64 0-27 15,37-6-3 1,17-12 7-16,-2-4-13 15,-29 0-1-15,-4-4 1 0,-20 1-11 0,-25 1-1 16,-45 2-3 0,-41 7-11-16,-36 4 14 15,-22 4 0-15,-1-2 11 0,-3 3-10 16,0 0 45-16,-7 4 19 16,-4 2-49-16,-2 0 1 15,4 0 5-15,1 4-20 16,6 2 13-16,0 3-15 15,-3-5 2-15,-3-1 1 16,-10-3-3-16,-9 2 0 16,-9-2 10-1,-1 0 19-15,-3 0 19 0,0 2-21 0,0-2-11 16,0 0-10-16,0 0-6 16,2 0-8-16,0 0 8 15,-2 0 0 1,3 0 2-1,-3 0-2-15,0 0-20 16,-39 7-106-16,-11 0-428 16,-10 4-1501-16</inkml:trace>
  <inkml:trace contextRef="#ctx0" brushRef="#br0" timeOffset="74832.95">6704 9521 1482 0,'0'0'399'16,"0"0"-24"-16,0 0-52 15,0 0-75-15,0 0-127 16,0 0-48-16,0 0-30 16,-112 40-26-16,110-24 2 15,2-4-19-15,0-4 0 16,23-6 0-16,6-2-11 15,4-2 10-15,5-18-22 16,-7-8 11-16,-4-2 12 16,-10-3 14-16,-10 1 5 15,-7 0 34-15,0 6 1 16,-22 4 6-16,-11 11-14 16,-5 6-3-16,-3 5-14 0,-1 12-28 15,5 17 6-15,3 7-2 16,9 4-4-16,12 2-2 15,10-6 1-15,3-6-23 16,16-8 17-16,16-10-3 16,5-10 9-16,5-2-1 15,1-6-3-15,-5-16 3 16,-5-6 1-16,-10-6 0 16,-8-2 4-16,-8-3 5 0,-7 2 6 15,0 2 21-15,-9 5-18 16,-9 10 6-16,-4 12 0 15,-1 8-16 1,-4 8-8-16,4 24-2 0,0 8 1 16,5 6-5-16,9 1-2 15,9-7 8-15,0-8-11 16,19-8-7-16,6-12 18 16,10-8-11-16,-2-4 11 15,-2-4 13-15,-5-18-13 16,-1-8 15-16,-7-4 8 0,-9-4-16 15,-5-3 29 1,-4 4-25-16,0 2 5 0,-9 7 5 16,-11 12-20-16,-2 10 20 15,-2 6-21-15,-5 16-3 16,0 18-3-16,0 8-14 16,6 5 8-1,10-5 11-15,11-4-26 16,2-10 0-16,11-8-17 15,16-10 5-15,4-10 26 16,0 0-26-16,0-14 31 16,-2-10 8-16,-8-8 8 15,-8-3 13-15,-7-2 3 0,-6 1 19 16,0 0 16 0,-4 5-13-16,-19 9-16 0,-3 8 8 15,-5 12-32-15,-3 2-6 16,0 10-47-16,-1 31-134 15,6-4-285-15,12-6-735 0</inkml:trace>
  <inkml:trace contextRef="#ctx0" brushRef="#br0" timeOffset="78306.06">15315 7213 1515 0,'0'0'500'0,"0"0"-252"16,0 0 110-16,0 0 2 16,0 0-122-16,60-109-107 15,-60 104-15-15,0 2-10 16,-8 3-55-16,-17 0-39 15,-9 0-3-15,-7 17-3 16,-9 5-6-16,2 3 0 16,3 4 0-16,11-1-2 15,12-2 2-15,13 0-3 16,9-2-3-16,0 0 12 0,29 0-3 16,11 0 3-1,9 4-6-15,7 0 9 0,4 6-9 16,-7 4-12-16,-6 7-10 15,-15 3-34-15,-17 2 11 16,-15 2 12-16,-18 0 20 16,-27-2 7-16,-13-8 6 15,-4-6 0-15,2-9 28 16,11-14-3-16,12-4 43 16,14-9-14-16,12 0 12 15,8 0 24-15,3 0-47 16,0 0-26-16,18 0-16 0,9 0 5 15,7 11-4-15,1 15-2 16,-2 15-12-16,-6 11 11 16,-6 12-10-16,-11 8-14 15,-10 8-23-15,0 0-15 16,-15 1 25-16,-9-9 10 16,-1-12 20-1,5-14 7-15,9-13-7 0,11-18 8 16,0-8 14-1,16-7 5-15,24-3 31 0,13-15-21 16,8-5-28 0,-2-2 3-16,-1 1-4 0,-11 4 0 0,-9 2-3 15,-14 4 3-15,-11 4-38 16,-8-2-71 0,-5 4-233-16,0 0-605 0</inkml:trace>
  <inkml:trace contextRef="#ctx0" brushRef="#br0" timeOffset="78741.89">15899 7804 778 0,'0'0'1027'0,"0"0"-718"15,0 0-22-15,0 0 33 16,0 0-24-16,0 0-133 15,0 0-46 1,41-70-7-16,-33 70-51 0,5 0-11 16,12 0 10-16,4 0-26 0,6-2 1 15,5-16-15-15,-1-8-6 16,-6-6 6-16,-6-6-18 16,-10-1 36-16,-7 2 23 15,-10-2-16-15,0 7 1 16,0 8-22-16,-16 10 11 15,-7 12-9 1,-8 2-24 0,-9 32-7-16,-4 18 6 15,1 16 1-15,6 9 9 0,12 3-8 16,18 0 0-16,7-10 0 16,15-7-1-16,26-15 0 15,12-16 0-15,9-14-2 0,4-14 2 16,-6-2-30-16,-5-10-12 15,-14-16-36-15,-12-3-105 16,-23-12-76-16,-6 6-337 16,0 10-325-16</inkml:trace>
  <inkml:trace contextRef="#ctx0" brushRef="#br0" timeOffset="79310.37">16765 7838 1515 0,'0'0'550'0,"0"0"-306"16,0 0 3-16,10-104-42 16,-10 84-19-16,-8 4-36 15,-17 12-14-15,-9 4-44 16,-9 2-22-16,-1 22 9 15,3 8-2-15,10 2-11 16,12 4-18-16,15-2-21 0,4-4 10 16,10-2-14-16,19-5-7 15,7-7 1-15,4-4-16 16,3-3-1 0,-1 0 0-16,-3-1 1 0,-2 2-2 15,-6 4-20-15,-7 4-14 16,-6 2 10-16,-12 4-29 15,-6 2 19-15,-2-2 16 16,-22 2 4-16,-14-6 13 16,-6-2 4-16,-8-6 2 15,1-6 28-15,4-8 14 16,4 0 14-16,14-2 8 0,14-18-5 16,11-8 4-1,4-8-37-15,15-8-15 16,18-4 0-16,13-2-15 0,0 0-1 15,-1 7-11-15,-7 7-4 16,-9 10 15-16,-11 12-1 31,-12 7 2-31,-4 7 0 0,-2 0-12 0,0 0-58 16,-6 19-170-16,-6 3-384 0,4-2-461 0</inkml:trace>
  <inkml:trace contextRef="#ctx0" brushRef="#br0" timeOffset="79609.82">17454 7947 1476 0,'0'0'1167'15,"0"0"-666"-15,0 0-249 16,0 0-41-16,0 0-79 16,0 0-45-16,-114 144-42 15,99-90-22-15,1-2 2 16,6-7-24-16,6-8-1 0,2-10-91 15,8-26-203-15,15-1-444 16,2-10-338-16</inkml:trace>
  <inkml:trace contextRef="#ctx0" brushRef="#br0" timeOffset="80037.45">17750 7630 1446 0,'0'0'398'0,"0"0"104"15,0 0-152-15,0 0-21 16,0 0-77-16,0 0-80 16,0 0-40-16,123-4-17 15,-96 4-52-15,6-4-27 16,0-3-18-16,1-4-18 15,-3-5 20-15,-7-4-20 16,-3-6 1-16,-8-1 24 0,-8-3-17 16,-5 2 13-1,0 2-5-15,-16 4-5 0,-13 10 19 16,-9 8-23-16,-5 4-7 16,-5 16 14-16,-1 20-13 15,4 11 15-15,10 7-4 16,12 6-12-16,13-2 19 15,10-4-19-15,2-6 0 16,29-10 15-16,13-6-13 16,8-10 17-16,6-10-19 0,2-10-3 15,-5-2-15 1,-1 0-69-16,-3-20-139 0,-13-2-223 16,-14 0-709-16</inkml:trace>
  <inkml:trace contextRef="#ctx0" brushRef="#br0" timeOffset="80573.67">18626 7652 1945 0,'0'0'716'0,"0"0"-359"15,0 0 19-15,0 0-174 16,0 0-107-16,0 0-64 15,0 0-29-15,0 32 34 16,0 12 13-16,0 12-13 0,0 5-6 16,5 2-29-16,3-3-1 15,2-3 6-15,-1-11-5 16,-3-12 7-16,-2-6-8 16,-4-10-58-16,0-12-137 15,-13-2-296-15,-3-4-589 0</inkml:trace>
  <inkml:trace contextRef="#ctx0" brushRef="#br0" timeOffset="80801.77">19263 7827 864 0,'0'0'1354'0,"0"0"-997"15,0 0-14-15,0 0-78 16,0 0-87-16,7 144-49 16,-23-94-76-16,-13-4 5 15,-8-2-23-15,-3-8-26 16,-1-4-9-16,10-10-75 16,18-20-129-16,9-2-510 0,4-2-837 15</inkml:trace>
  <inkml:trace contextRef="#ctx0" brushRef="#br0" timeOffset="81210.97">19720 7579 1408 0,'0'0'701'15,"0"0"-435"-15,0 0-128 16,0 0 18-16,122-18-59 0,-77 9-64 15,-5-8-14 1,-9-1 28-16,-8-6 48 0,-12-2 26 16,-11-4-26-16,0 0-46 15,-13-2 13-15,-16 4-25 16,-7 6 6-16,-7 6 7 16,-3 10 4-16,1 6 6 15,1 6-6-15,6 20 4 16,7 10 17-1,11 4-22-15,9 4-20 0,9 3-2 16,2-3-22-16,8-4 3 16,17-4-5-16,6-4-6 15,9-8-2-15,4-4-22 0,6-10-83 16,1-6-62-16,2-4-32 16,1 0-71-16,12-28-184 15,-14 0-178-15,-10 2-484 0</inkml:trace>
  <inkml:trace contextRef="#ctx0" brushRef="#br0" timeOffset="81541.93">20326 7638 1656 0,'0'0'684'0,"0"0"-315"16,0 0-52-16,0 0-117 15,0 0-95-15,0 0-38 16,0 0-34-16,123-32-25 16,-101 54 13-1,-7 8-21-15,-3 6 8 0,-12 6 3 16,0 0-10-16,-12 0 4 16,-14 1 0-16,-10-7-4 15,1-4 8-15,3-6-3 16,10-8 29-16,9-7 29 0,11-7-25 15,2-4 12-15,6 0 12 16,21 0-22-16,11-9-10 16,4-4-30-16,3 3-1 15,1 1 0-15,-1 0-100 16,1 1-100-16,-7 4-150 16,-12 1-775-16</inkml:trace>
  <inkml:trace contextRef="#ctx0" brushRef="#br0" timeOffset="81810.48">21180 7764 1588 0,'0'0'795'0,"0"0"-499"15,0 0-67-15,0 0-48 16,0 0-17-16,0 0-79 0,-47 108-37 16,22-63-17-16,-4 1-25 15,3-4 6-15,1-4-12 32,7-6-12-32,18-18-109 0,0-6-423 0,20-8-360 0</inkml:trace>
  <inkml:trace contextRef="#ctx0" brushRef="#br0" timeOffset="82176.09">21703 7449 1986 0,'0'0'700'15,"0"0"-472"-15,0 0 1 16,0 0-118-16,0 0-86 16,150-68-17-16,-113 46 9 15,-5-4-16-15,-10-6 11 16,-11-4-10-16,-11-4-2 16,0 1 17-16,-9 7-16 15,-20 10 24-15,-11 14 6 16,-9 8 11-16,-7 18 35 15,5 26 17-15,4 13-13 0,14 7 6 16,13 4-25-16,13 2-16 16,7-4-4-16,15-5-31 15,21-9 2-15,9-12-13 16,6-10-63-16,4-14-165 16,15-16-242-16,-15 0-361 0,-10-4-733 15</inkml:trace>
  <inkml:trace contextRef="#ctx0" brushRef="#br0" timeOffset="82601.25">22138 7546 1657 0,'0'0'724'16,"0"0"-263"-16,0 0-114 0,0 0-84 16,0 0-83-16,0 0-85 15,0 0-70-15,108-85-8 16,-79 85-17-16,-6 0-20 0,-5 10-53 15,-9 11-55 1,-9 2 34-16,0 5 26 0,-2 1 29 16,-19 3 27-16,4-4 12 15,-1-4 0-15,7-4-1 16,4-8 2-16,4-4-1 16,3-6 57-16,0-2 33 15,8 0 40-15,13 0-44 16,11 0-55-16,3 2-14 15,2 2-17-15,-2 6-11 16,-6 6 11-16,-9 6-18 16,-7 2 17-16,-8 4-9 15,-5 2 9-15,-5-4 0 0,-19-1-3 16,-10-7 4 0,-8-7 28-16,-5-3-1 0,-4-8 0 15,2 0-19-15,8 0-8 16,20-1-66-1,9-10-272-15,12 0-864 0</inkml:trace>
  <inkml:trace contextRef="#ctx0" brushRef="#br0" timeOffset="82797.81">22809 7730 789 0,'0'0'1714'0,"0"0"-1053"16,0 0-479-16,0 0-21 16,0 0-62-16,0 0-36 15,0 0-38-15,-10 122-25 16,-9-84-7-16,-2-1-90 16,-1-1-103-16,7-9-333 15,5-9-217-15</inkml:trace>
  <inkml:trace contextRef="#ctx0" brushRef="#br0" timeOffset="83208.05">23198 7439 1861 0,'0'0'620'0,"0"0"-329"16,0 0 15-16,0 0-134 15,0 0-81-15,0 0-52 16,141-46-10-16,-104 34-19 16,-1-4-1-16,-3-10 3 0,-4-8-12 15,-4-13 1-15,-5-11-1 16,-11-7 1-16,-7-2-1 16,-2 7 6-16,-9 12 6 15,-20 14 45-15,-6 18-10 16,-6 16 5-16,-1 4 1 15,5 32-16-15,5 16 23 16,8 14-19-16,11 8-13 16,7 5 2-16,6-3-28 15,3-4 11-15,19-8-13 16,9-8 1-16,9-10-2 0,5-13-57 16,5-11-78-16,2-12-16 15,2-10-49-15,19-10-155 16,-15-15-346-16,-8-5-356 0</inkml:trace>
  <inkml:trace contextRef="#ctx0" brushRef="#br0" timeOffset="83443.66">23867 7381 1691 0,'0'0'733'0,"0"0"-364"16,0 0 125-16,0 0-311 0,0 0-114 15,0 0-38-15,0 0-7 16,-32 76-23-16,12-38 11 15,3 0-12-15,-1-3-65 16,7-7-20-16,4-6-8 16,7-8 27-16,0-4 33 15,15-4 24-15,14-6 9 16,7 0 2-16,4 0 10 16,1 0-5-16,-4 0-7 15,-4 0-18-15,-6 0-203 16,-12 0-380-16,-5 0-340 0</inkml:trace>
  <inkml:trace contextRef="#ctx0" brushRef="#br0" timeOffset="83632.73">24002 7532 1502 0,'0'0'766'0,"0"0"-264"16,0 0 54-16,0 0-199 16,0 0-173-16,0 0-94 15,0 0-58-15,-17-25-22 16,17 61 31-16,0 9-32 15,0 5-8-15,0 4-2 16,2-2-14-16,2-2-52 16,1-6-116-16,6 3-129 15,-2-15-279-15,2-13-342 0</inkml:trace>
  <inkml:trace contextRef="#ctx0" brushRef="#br0" timeOffset="84233.84">24436 6707 2027 0,'0'0'472'0,"0"0"-231"0,0 0 16 15,95-116-90-15,-47 98-116 16,8 12-40-16,2 6-5 15,-7 12-6-15,-6 18-1 16,-14 10-8-16,-12 10-4 16,-17 8 13-16,-2 7-7 15,-19 3 7-15,-14 2 7 16,-9 2-5-16,1-2 14 16,4-1-14-16,10-7-2 15,14-6 13-15,13-8-13 0,4-6-5 16,32-8 4-1,11-8-52-15,6-6-84 0,0-8-47 32,-5-9 36-32,-11-3 73 0,-10 0 49 0,-18 0 26 15,-9-7 43-15,-7 5 36 16,-28 2-43-16,-12 2 76 16,-7 23 1-16,3 8-5 15,4 10-18-15,12 4-35 16,12 6-10-1,14 3-27-15,9 0 3 0,0-2-14 16,19 0-7-16,4-3 0 0,2-4-48 16,-2-4-22-16,-6-3 13 15,-8-2-18-15,-9-2 45 16,0-2 14-16,-9-4 16 16,-15-2 8-16,-5-3 18 15,-4-6 32 1,2-5 37-16,-4-6-11 0,7-6 13 15,1-2-12 1,5 0-53 0,9-11-32-16,3-3-152 0,10-3-552 15</inkml:trace>
  <inkml:trace contextRef="#ctx0" brushRef="#br0" timeOffset="84406.38">25105 8193 1722 0,'0'0'1250'0,"0"0"-1021"16,0 0-222-16,0 0-7 0,0 0-1180 0</inkml:trace>
  <inkml:trace contextRef="#ctx0" brushRef="#br0" timeOffset="91569.65">5589 7271 335 0,'0'0'743'0,"0"0"-481"16,0 0-60-16,0 0 5 16,0 0 6-16,0 0-44 15,-6-18-11-15,4 16-14 16,-1 0-27-16,1 0 23 0,-2 0-28 16,0 0-55-1,-3-1 11-15,-2 0-27 0,-4-1-23 16,-3-2 22-16,-2 1-28 15,0 1 7-15,3 1-10 16,1 1-9-16,5 2 32 16,5 0-10-16,4 0-8 15,0 0 10-15,0 0-17 16,0 0 17-16,0 0 0 16,9 0 6-16,13 0 41 15,12 0-13-15,10 0-25 16,12 0 12-16,6 0-33 15,12 0 7-15,4 0-8 16,6-4-4-16,6-1 14 0,3 0-21 16,1-4 9-16,-1 1 15 15,1 1 8-15,-3-1 23 16,3 0-16-16,-3-1-15 16,1 1 14-1,-3-2-31-15,0 2 2 0,-5 1 10 16,-1 0-18-16,-3 1 11 15,-4 2-11-15,-5 3 1 16,-2-2 25-16,-4 3-27 0,2 0 9 16,-3 0 18-1,3 0-26-15,-1 0 20 0,4 0-21 16,-1 0 1-16,-4 0-3 16,-5-1 2-16,-9-2 0 15,-6 1 7-15,-8 0-6 16,-8 0 10-16,0 0-11 15,-4 0 0-15,0 0-6 16,-4-1 3-16,2 0 3 16,-3-1-8-16,0 2 16 15,-6 0-4-15,-4 0-4 16,0 2 1-16,-8 0 5 16,-2 0-6-16,0 0 0 0,0 0 6 15,0 0-6-15,-20 0-102 16,-5 0-243-16,-8-4-873 15</inkml:trace>
  <inkml:trace contextRef="#ctx0" brushRef="#br0" timeOffset="92105.39">6447 6734 1283 0,'0'0'780'0,"0"0"-502"0,0 0-18 16,0 0 14-16,0 0-98 16,0 0-95-16,118-97-9 15,-82 71 5 1,-5 0-34-16,0-4 3 0,-6-2 20 16,-9 0 9-16,-7 2 11 15,-9 1-13-15,0 6-5 16,-11 6-16-16,-12 6-16 15,-6 8-7-15,-4 3-15 16,0 13-13-16,-1 17 6 16,5 8-7-16,7 6 0 15,11 4 12-15,9 0-11 16,2-2-1 0,11-6 19-16,15-5-18 0,10-10 15 0,6-9-10 15,7-6-5-15,3-10-1 16,1 0-55-16,-2-1-133 15,14-22-83 1,-16 3-350-16,-9 0-210 0</inkml:trace>
  <inkml:trace contextRef="#ctx0" brushRef="#br0" timeOffset="92404.65">7076 6581 2031 0,'0'0'685'31,"0"0"-299"-31,0 0-63 0,0 0-93 0,0 0-113 15,0 0-74-15,0 0-1 16,46-46-19-16,-30 46-13 16,2 0-10-16,-2 20-1 15,-5 4 0-15,-7 6-1 16,-4 2-22-16,0 0 6 31,-13-2 3-31,-7-6 15 16,2-6 16-16,4-7-15 0,10-6 26 0,4-5 23 0,0 0-2 15,25-5 7-15,19-13-44 16,14-7-11-16,31-7-51 16,-13 8-314-16,-19 8-822 15</inkml:trace>
  <inkml:trace contextRef="#ctx0" brushRef="#br0" timeOffset="92996.38">3578 7449 1874 0,'0'0'545'15,"0"0"-164"-15,0 0-45 16,0 0-69-16,0 0-153 16,0 0-63-16,0 0-11 15,24-80-7-15,-11 54 0 16,5-2-19-16,-1-2 10 16,-2-4 30-1,-5 0-33-15,-2-1 10 0,-6 7-7 16,-2 9-12-16,0 4 17 0,0 9-29 15,-10 6 6-15,-5 0 12 16,-7 25-17-16,-1 8-1 16,0 12 0-16,2 1-2 15,8 2-7-15,8-4 5 16,5-4 4-16,7-6-8 16,19-10 17-16,11-7-2 15,5-12-7-15,7-5 0 16,2-4-5-16,-2-18 5 15,-3-8-69-15,-7-2-81 0,-13-14-209 16,-12 10-385-16,-10 8-425 16</inkml:trace>
  <inkml:trace contextRef="#ctx0" brushRef="#br0" timeOffset="94836.3">4135 7249 1235 0,'0'0'511'0,"0"0"-252"0,0 0 8 31,0 0-12-31,0 0-48 16,0 0-65-16,0 0-6 16,33-82-29-16,-33 72-35 15,-13-1 3-15,-5 7 4 16,-4 4-17-16,-5 0-25 15,0 7-35-15,3 12 11 16,-1 6-13-16,10 0-1 16,5 0 1-16,10-1 0 0,0-4 1 15,16-4 13-15,11-2-6 16,2-4 8-16,2-4-15 16,1 0-1-16,-3-2 4 15,-5 2-4-15,-2 2 0 0,-6 4 10 16,-5 2-8-16,-7 4 11 15,-4 4-13-15,0 0 2 16,-13 0-1-16,-14 0 7 16,-6-4-8-16,-3-4 17 15,3-6-5-15,4-5 16 16,4-3 5-16,9 0-1 16,8-21 40-16,8-7-5 15,0-8-32-15,18-8-19 0,17-2-16 16,9 0-22-16,26-2-167 15,-9 10-397-15,-13 12-1100 0</inkml:trace>
  <inkml:trace contextRef="#ctx0" brushRef="#br0" timeOffset="97801.18">7170 6647 960 0,'0'0'838'0,"0"0"-539"15,0 0 38-15,0 0 125 16,0 0-228-16,0 0-114 16,0 0 2-1,2-30 13 1,-2 30-67-16,0 0-13 16,0 18-32-16,-7 12-5 15,0 7 30-15,0 3-43 16,5 2-4-16,0-2 7 15,2-8-1-15,0-8-8 16,0-10 1-16,0-6-1 0,0-8 1 16,2 0 0-16,0-6 18 15,3-18 19-15,-3-10-37 16,3-11 18-16,-3-5 2 16,3-4-7-16,-3 0 13 15,-2 0-11-15,0 10-15 16,0 14 31-16,0 12-14 15,0 16 19-15,0 2-36 16,0 20 1-16,0 18-5 16,0 12 4-16,2 8 0 15,2 2-6-15,1-3 6 16,1-12 0-16,-1-8-49 0,0-13 4 16,-1-12 33-16,-2-8-24 15,-2-4 36-15,0-6 9 16,0-22 0-16,0-12 3 15,0-8-12-15,0-9 11 16,-9-3 8-16,2 2-19 16,-2 8 0-16,3 12 14 15,-1 18-13-15,3 16 20 16,-1 4-21-16,1 28-19 16,-3 18 13-16,-2 10 1 15,0 4-3-15,-2 2 7 16,2-5-37-16,3-9-21 15,1-12-23-15,0-10 17 0,5-12 4 16,0-10-11-16,0-4 39 16,0-4 31-16,0-22 3 15,0-10-1-15,0-8 1 16,0-6 0-16,0-3 2 16,0 5-3-16,0 8 0 15,0 14 0-15,0 18 1 16,-2 8-1-16,0 16-25 15,-2 26 25-15,-1 10-1 16,1 6 0-16,0 3-8 16,-2-7-39-16,4-8-90 15,0-12 6-15,2-10-4 16,0-14 26-16,0-10 41 0,0 0 45 16,0-20 24-16,0-16 15 15,4-10 24-15,4-10 41 16,-4-7-27-16,3-3-2 15,-1 4-17-15,-2 6-33 16,2 16 26-16,-6 18 57 16,0 18 29-16,0 4-61 15,0 26-51-15,0 16 15 0,0 12-16 16,13 22-5 0,7-11-128-16,4-15-570 0</inkml:trace>
  <inkml:trace contextRef="#ctx0" brushRef="#br0" timeOffset="98432.09">10957 7099 1622 0,'0'0'727'16,"0"0"-252"-16,0 0-153 15,0 0-77-15,0 0-81 16,0 0-97-1,0 0-5-15,-2-39-31 0,2 29-17 16,0-6 11-16,7-4-24 16,1-2 1-16,-1-4 16 0,0-2-17 15,-5-2 27-15,-2 0-1 16,0 4-19-16,-11 3 20 16,-11 9-8-16,-9 13-4 15,-6 1-16-15,-2 22 0 16,1 18-1-16,7 14-7 15,8 6-5-15,17 2 13 16,6-1 0-16,10-11 0 16,24-10 2-16,9-10 5 15,5-14-7-15,2-12 0 16,-3-4-68-16,-3-6-148 16,-6-28-124-16,-11 2-480 0,-9 1-610 15</inkml:trace>
  <inkml:trace contextRef="#ctx0" brushRef="#br0" timeOffset="98739.17">11222 7204 1972 0,'0'0'873'0,"0"0"-549"16,0 0-11-16,0 0-142 15,0 0-109-15,0 0-31 0,0 0-31 16,116-73-1-1,-91 73-7-15,-5 0 1 16,-7 15-8 0,-11 11-12-16,-2 6-24 0,-4 3 6 0,-21 1 9 15,-6-2 27-15,0-4 3 16,4-8 12-16,10-8 28 31,7-6 26-31,10-4 2 0,0-4 28 16,16 0-14-16,20 0-46 15,15 0-6-15,16 0-24 16,33 0-81-16,-15 0-279 16,-14 0-816-16</inkml:trace>
  <inkml:trace contextRef="#ctx0" brushRef="#br0" timeOffset="99466.02">11211 9483 1324 0,'0'0'628'0,"0"0"-285"15,0 0 115-15,0 0-218 0,0 0-90 16,0 0-89-16,0 0-29 16,112-133 13-16,-81 99-23 15,0-4 17-15,-9 0 19 16,-6 2 2-16,-10-2 30 16,-6 5-31-16,0 10-17 15,-13 5 13-15,-13 14-35 0,-6 4-2 16,-1 12-9-16,0 24-8 15,6 10 9-15,6 10-1 16,15 2 22-16,6-2 13 16,2-4-29-16,23-7-2 15,10-11 5-15,3-10-9 16,5-12 8 0,-3-6-17-16,-3-6-1 0,-5 0-100 15,-3-6-127-15,4-16-221 16,-8 6-448-16,-5 0-1104 0</inkml:trace>
  <inkml:trace contextRef="#ctx0" brushRef="#br0" timeOffset="99843.4">11804 9354 1401 0,'0'0'906'16,"0"0"-380"-16,0 0-235 15,0 0-3-15,0 0-117 16,0 0-104-16,0 0-17 15,95-84-28-15,-79 84 2 16,-5 0-19 0,-4 16-5-16,-7 6-17 0,0 8-16 31,-9 4-31-31,-14 2-4 16,0-4 16-16,0-4 43 0,1-6 3 15,6-7 12-15,9-7-6 16,5-6 48-16,2-2 25 15,2 0 5-15,18 0-31 16,9-4-11-16,7 0-27 16,5 4-9-16,-1 0 0 15,-5 1-1-15,-6 17 1 16,-9 9 10-16,-15 3-10 16,-5 4 7-16,-21 0-5 15,-23 2-2-15,-18 2-41 0,-85 12-104 16,12-6-388-16,-2-7-1130 15</inkml:trace>
  <inkml:trace contextRef="#ctx0" brushRef="#br0" timeOffset="100504.18">7500 9984 998 0,'0'0'644'0,"0"0"-308"15,0 0 13-15,0 0-49 16,0 0-98-16,0 0-48 16,0 0 7-16,93-18-45 15,-78 6-30-15,1-2 10 16,2-4-34-16,-4-3-19 0,-6-2 20 15,-3-1-21-15,-5-1 6 16,0 2-7-16,-9 0-25 16,-12 9 31-16,-8 8-34 15,-4 6 13-15,-2 8-8 16,-3 27-17-16,5 10 13 16,6 14 3-16,11 3-10 15,11 2 34-15,5-4-28 16,16-6 7-16,18-11 4 15,8-15-23-15,9-13 10 16,2-12-11-16,-1-3-82 0,-1-14-76 16,-4-30-300-16,-12 5-332 15,-10 1-318-15</inkml:trace>
  <inkml:trace contextRef="#ctx0" brushRef="#br0" timeOffset="100811.3">7989 9992 1774 0,'0'0'868'16,"0"0"-385"-16,0 0-165 15,0 0-98-15,0 0-133 0,0 0-4 16,0 0-23 0,-40 86-23-16,29-52-1 0,0 0-36 15,0-2 0-15,4-7-1 0,5-7-2 16,0-8 2-1,2-5-33 1,0-5-17-16,2 0 9 16,13 0 0-16,8 0 40 15,6 0-10-15,2 0-12 16,5 0-31-16,1 0-83 16,-1 0-92-16,0 0-268 0,-10 7-149 15,-10-3-222-15</inkml:trace>
  <inkml:trace contextRef="#ctx0" brushRef="#br0" timeOffset="101031.32">8172 10098 1068 0,'0'0'1014'16,"0"0"-401"-16,0 0-106 16,0 0-155-16,0 0-113 15,0 0-86-15,0 0-44 16,-47-68-68-16,45 68-41 15,2 18 0-15,0 14 0 16,0 12 0-16,0 13 0 0,0 2 0 16,0 6 0-16,5-3 0 15,1-2 0-15,-4 14 0 16,-2-15-141-16,0-14-742 0</inkml:trace>
  <inkml:trace contextRef="#ctx0" brushRef="#br0" timeOffset="110634.23">3453 11783 1680 0,'0'0'306'0,"0"0"-5"0,0 0-11 16,0 0-85-1,0 0-54-15,0 0 6 0,0-12 20 16,0 6-32 0,0 2-28-16,0-3 12 0,0 4-52 15,0-4-4-15,0 2-35 16,0-1-29-16,0-1 15 0,0 2-23 16,0 1 7-1,0-1 32-15,0 1-23 0,0 0 23 16,-2 4-7-16,2 0-12 15,0 0 36-15,-2 0-57 16,-1 0 0-16,3 8 0 16,0 16 0-16,0 15 0 15,0 11 0-15,0 8 0 16,0 6 0-16,0 2 0 16,3-4 0-16,3-4 0 15,0-5 0-15,2-9 0 16,-2-8 0-16,-1-6 0 0,-1-12 0 15,-2-6-56-15,0-10-61 16,-2-10-76-16,0-16-157 16,0-10-647-16</inkml:trace>
  <inkml:trace contextRef="#ctx0" brushRef="#br0" timeOffset="110941.92">3451 11787 2174 0,'0'0'631'0,"0"0"-311"16,0 0-4-16,0 0-88 0,-31-111-126 16,26 81 0-16,3-2-33 15,2-6-12-15,0-2-12 16,0 0-33-16,2-2-11 16,15 4 22-16,8 8-22 15,6 5 6-15,8 14-7 16,1 11-7-1,2 1 7-15,-1 30-23 0,-8 13-1 16,-14 12 23-16,-12 6-17 16,-7 6 18-16,-22-2-1 15,-21 0 1-15,-12-3 9 0,-7-7-3 16,-1-6 12-16,10-12 31 16,12-8-49-16,22-8 0 15,36-12-54-15,26-6-447 16,17-4-624-16</inkml:trace>
  <inkml:trace contextRef="#ctx0" brushRef="#br0" timeOffset="111668.23">3881 12069 1309 0,'0'0'547'0,"0"0"-52"16,0 0 17-16,0 0-200 0,0 0-29 16,0 0-16-1,0 0-54-15,0-44-55 0,0 42-158 16,-5 2 0-16,3 5 0 15,-4 18 0-15,1 13 0 16,2 6 0-16,3 5 0 16,0-3 0-16,0-6 0 15,21-12-8-15,1-12-52 16,5-14 0-16,-1 0 41 16,-1-26 1-16,-3-10 18 15,-3-9 24-15,-6-2-6 16,-5 3 15-1,-4 4 8-15,2 11-20 0,-6 11 7 0,2 12-28 16,-2 6 0-16,0 10 0 16,2 20 0-16,2 9 0 15,7 1 0-15,5 0 0 16,11-8 0-16,6-12-36 16,5-12-42-16,4-8-48 15,1-14 6-15,-7-20 42 16,-10-11 33-16,-8-9 45 15,-9-8 9-15,-7-10 31 16,-2-8 32-16,0-6-19 16,-7 1-14-16,-8 9 16 15,-1 18-5-15,3 20 25 16,4 22 15-16,2 16-90 0,0 24 0 16,3 30 0-16,0 22 0 15,4 15 0-15,0 3 0 16,0 0 0-16,2-8 0 15,11-10 0-15,1-9 0 16,1-11 0-16,3-12 0 16,0-10 0-1,-1-12 0-15,4-10 0 0,1-12-38 16,20-32-205-16,-6-14-265 0,2-10-438 16</inkml:trace>
  <inkml:trace contextRef="#ctx0" brushRef="#br0" timeOffset="111872.81">4166 11733 1307 0,'0'0'1236'0,"0"0"-735"16,0 0-196-16,0 0 7 0,0 0-113 15,124 6-131 1,-61-10-26-1,4-13-42-15,17-3-6 0,-14 4-246 0,-19 5-696 0</inkml:trace>
  <inkml:trace contextRef="#ctx0" brushRef="#br0" timeOffset="113535.32">5552 12064 1540 0,'0'0'714'16,"0"0"-358"-16,0 0 180 15,0 0-255-15,0 0-90 16,0 0-77-16,0 0-48 0,11 0-6 16,2-7-9-16,8-3-35 15,10-4 13-15,7-6-20 16,3-4 0-16,2-4-9 15,-5-4 9-15,-7-2-9 16,-6-2 0-16,-10-2 1 16,-8 0 13-16,-7 3-8 15,0 4 6-15,-13 8 28 16,-10 7-20-16,-4 10 2 16,-4 6-22-16,-2 0 0 0,-1 26-9 15,3 16 18 1,4 12-9-16,8 13 0 0,9 1 0 15,10 0 0-15,6-5 0 16,25-9 0-16,11-13 0 16,9-10 0-16,7-13 0 15,5-14 0-15,1-4 0 16,-4-8-90-16,7-34-209 16,-19 6-410-16,-9 1-509 0</inkml:trace>
  <inkml:trace contextRef="#ctx0" brushRef="#br0" timeOffset="113897.05">6434 11991 2009 0,'0'0'647'16,"0"0"-186"-16,0 0-112 16,0 0-87-16,0 0-161 15,0 0-71-15,0 0-15 16,-54 42-9-16,42-14-2 15,7 0-4-15,5 1-3 16,5-6 2-16,24-4 2 0,6-7-1 16,7-4 9-1,1-2-3-15,-5-1-6 0,-7 0 0 16,-6 3-5-16,-10 2-1 16,-5 6 2-16,-4 4 4 15,-6 4 0-15,0 4 7 16,-10 0-7-16,-11 4 0 15,-8-4 1-15,-10 0 13 16,-1-3-7-16,-4-10 1 16,-3-5-2-16,3-10-6 15,-10-22-92-15,12-14-370 0,9-6-636 16</inkml:trace>
  <inkml:trace contextRef="#ctx0" brushRef="#br0" timeOffset="114071.83">6414 12039 1485 0,'0'0'1266'16,"0"0"-813"-16,0 0-159 15,0 0-12-15,132-28-155 16,-75 18-62 0,9-2-65-16,13-22-9 0,-14 4-469 0,-14-2-1369 0</inkml:trace>
  <inkml:trace contextRef="#ctx0" brushRef="#br0" timeOffset="114611.03">7700 11410 2324 0,'0'0'687'15,"0"0"-306"-15,0 0-34 16,0 0-182-16,0 0-54 16,-34 116-80-16,34-48-1 15,0 10-13-15,0 3-14 16,11-5-3-1,1-6 0-15,1-12-24 0,-5-16-2 16,0-13-38-16,-4-14 19 0,-4-12 4 16,0-3 40-16,0-9-8 15,0-18 9-15,0-8 0 16,5-1 33-16,7 0-2 16,9 6 14-16,6 6-6 15,10 10-15-15,9 10 6 16,2 4-30-16,4 14 0 15,-4 16-1-15,-7 10 2 16,-10 4-2-16,-16 2 1 16,-15-4-25-16,0-2 25 15,-29-5-20-15,-13-7 20 0,-10-6-6 32,-3-8 15-32,2-9-1 0,1-5-7 0,10 0 1 15,11-4 10-15,11-5-12 16,13-1-45-16,7 4-129 15,27-5-368-15,11 6-336 16,6-1-583-16</inkml:trace>
  <inkml:trace contextRef="#ctx0" brushRef="#br0" timeOffset="115575.45">8597 11911 1881 0,'0'0'808'16,"0"0"-423"-16,0 0-42 16,-26-117-91-16,10 92-116 15,-2 7-61-15,-3 7-12 16,-8 11-39-16,-8 4 6 16,-3 25-10-16,1 13 4 15,1 8 31-15,11 4-55 16,13 0 0-16,14-6 0 15,0-5 0-15,21-14 0 0,10-11 0 16,4-10-14-16,3-8-1 16,-3-1-13-16,-4-24 16 15,-8-7 11-15,-5-4 2 16,-7-2 14-16,-7 0-9 16,-1 2 6-16,-3 10 8 15,0 12-20-15,0 14 6 16,0 2-6-16,0 30 1 15,0 10 5-15,0 2-6 16,9 0 0-16,11-8-1 16,6-9-7-16,10-16-6 0,5-11 5 15,3 0 9-15,3-20 3 32,-3-14-2-32,0-8 1 0,-1-8 11 0,-3-4-12 15,0-2 14-15,-6 4-15 16,-3 10 0-16,-9 11 0 15,-4 19 0 1,-9 12 0-16,-3 3 0 0,2 23 0 16,-4 7 0-16,0 2 0 15,1-3 0-15,-1-6 0 16,0-8 0-16,-2-10 0 0,1-6 0 16,0-2 0-16,-3-6 0 15,0-16 0-15,0-6 0 16,0-2 0-16,-8 2 0 15,-5 2 0-15,-3 8 0 16,-3 11 0-16,-8 7 0 16,0 11 0-16,-2 27 0 15,2 10 0-15,8 8 0 16,9 2 0-16,10-6 0 16,0-5 0-16,31-11 0 15,15-14 0-15,8-15 0 0,14-7 0 31,1-7 0-31,-2-28 0 0,-7-9-15 0,-13-12-66 16,-14-8-12-16,-15-8-12 16,-9-4 30-16,-9-1 64 15,0 5 11-15,-5 8 0 16,-10 14 73-16,-1 16-4 16,3 18 32-16,-1 16-19 15,5 4-27-15,3 34-55 16,-1 16 0-16,5 14 0 0,2 10 0 15,0 5 0 1,0-5 0-16,0-4 0 0,0-12 0 16,5-10 0-16,1-9 0 15,0-13 0-15,1-12 0 32,3-11-60-32,7-7-260 0,1-19-370 0,5-9-452 0</inkml:trace>
  <inkml:trace contextRef="#ctx0" brushRef="#br0" timeOffset="115873.79">9696 11640 1795 0,'0'0'754'0,"0"0"-249"0,0 0-177 0,0 0-109 16,0 0-95-16,0 0-88 16,0 0-34-16,-125 27 10 15,76 2-12-15,-7 8 0 16,6 3 0-16,9-1 6 15,12 2-7-15,22-3 1 16,7-4 0-16,27-8 9 16,25-6 37-16,14-8 14 15,12-6 5-15,2-4-52 16,-1-2 13-16,-8 2-8 31,-11 4-3-31,-14 0 49 0,-14 0-64 16,-12 0 0-1,-14 0 0-15,-6-1 0 0,-2-4-116 16,-15 1-539-16,-3-2-1242 16</inkml:trace>
  <inkml:trace contextRef="#ctx0" brushRef="#br0" timeOffset="116909.65">11042 11757 603 0,'0'0'352'16,"0"0"-84"-16,0 0-6 16,0 0 38-16,0 0 24 0,0 0 13 15,0 0 127 1,78-71-214-16,-78 47-18 0,0-2-71 15,-5-2-47-15,-13 2 7 16,-9 4-49-16,-6 8-28 16,-9 10 16-16,-4 4-41 15,-6 24 20-15,7 18-16 16,12 12-22-16,18 9 14 16,15-1-15-16,13-6 0 15,32-12-10-15,15-14 9 0,7-18 0 16,-3-12-7-1,-4-12 8-15,-11-26-3 0,-15-8 3 16,-15-8 0 0,-10-3 58-16,-9 3-58 0,0 10 0 15,0 10 0-15,-2 16 0 16,-7 16 0-16,3 2 0 16,1 32 0-16,3 14 0 15,2 10 0-15,0 1 0 16,9-3 0-16,16-12 0 15,6-10 0-15,2-16 0 16,3-16 0-16,-3 0 0 16,-2-24 0-16,-6-12 0 0,-3-8 0 15,0-6 0-15,-4 2 0 16,1 3 0-16,-4 13 0 16,1 14 0-16,-3 16 0 15,-3 2 0 1,2 20 0-16,-3 16 0 15,2 9 0-15,-2 1 0 0,2-2 0 16,2-6 0-16,5-14 0 16,0-12 0-16,0-12 0 15,-2-2 0-15,1-22 0 16,1-10 0-16,-3-1 0 16,1 2 0-16,-3 4 0 15,1 9 0-15,-1 12 0 16,1 8 0-16,-1 7 0 15,0 18 0-15,7 10 0 0,3 1 0 16,8-2 0-16,11-4 0 16,8-10-42-16,8-12-261 15,29-8-323-15,-16-20-203 16,-9-4-81-16</inkml:trace>
  <inkml:trace contextRef="#ctx0" brushRef="#br0" timeOffset="117273.04">12452 11680 1303 0,'0'0'717'16,"0"0"-46"-16,0 0-126 15,0 0-193-15,0 0-81 16,-27-104-107-16,-11 104-91 16,-8 10-73-16,-6 24 0 15,1 14 0-15,9 10 0 16,9 5 0-16,17-5 0 16,16-4 0-16,7-14 0 0,28-16 0 15,14-16 0-15,2-8 0 16,1-22 0-16,-8-24 0 15,-8-14 0-15,-14-14 0 16,-9-8 0-16,-8-9 0 16,-5-3 0-16,0-5 0 15,0 5 0-15,-9 8 0 0,-4 18 0 16,-1 22 0-16,3 28 0 16,5 18 0-16,4 32 0 15,2 46 0-15,2 33 0 16,20 25 0-16,4-8 0 15,-1-28 0-15,-5-30 0 16,-5-24 0-16,4 5 0 16,1-3 0-16,9 6 0 15,-5-16-219-15,0-16-1131 0</inkml:trace>
  <inkml:trace contextRef="#ctx0" brushRef="#br0" timeOffset="119234.39">13515 11885 1028 0,'0'0'582'0,"0"0"-87"0,0 0-119 16,0 0 141-16,0 0-211 16,0 0-19-1,0 0-83-15,100-14-115 0,-73-36-38 16,-2-10-41 0,-4-8-2-16,-9-5 8 0,-10-3-14 15,-2 4 17-15,-11 8 3 16,-15 11-21-16,-6 21 33 15,3 19-24-15,2 13-9 16,9 9 8-16,14 22 2 16,4 6-11-16,22 2 0 15,20-3 4-15,14-4-5 0,9-10 1 16,-1-4-9-16,-3-8 7 16,-12-4-8-16,-14-2 10 15,-14 0 0 1,-15 6 1-16,-6 4-1 15,-4 8 6-15,-19 9 0 0,1 2 17 16,5 7-23 0,7-1 0-16,10-3 0 15,2-4 0-15,27-6 0 0,12-12 0 16,10-10 0-16,7-4-3 16,4-16-7-16,-4-16 10 0,-6-10 0 15,-10-9 6-15,-11-5-10 16,-11-4 4-1,-11 2 0-15,-9 8 2 0,0 14 7 16,-17 15-9-16,-10 20 0 16,-7 2 0-16,3 34 0 15,4 11 0-15,11 6 0 16,16 0 0-16,0-3 0 31,23-12 0-31,14-9 0 0,9-13 0 16,4-15-3-16,0 0 3 15,-2-18 0-15,-3-12-6 16,-7-6 15-16,-1-5-9 16,-3-3 0-16,0 2 0 15,-6 4 0-15,-3 8 0 16,-7 12 0-16,-7 16 0 16,-5 2 0-16,2 20 0 15,-2 16 0-15,-1 10 0 16,-3 6 0-16,0-2 0 15,-2-3 0-15,0-10 0 0,0-8 0 16,0-11 0-16,0-12 0 16,0-6 0-16,0-2 0 15,14-24 0-15,3-10 0 16,8-8 0-16,6-6 0 16,4-1 0-16,-1 9 0 15,-3 10 0-15,-4 12 0 16,-9 18 0-16,-5 2 0 15,-7 18 0-15,-1 20 0 16,-5 6 0-16,0 4 0 16,0 1 0-16,0-8 0 0,0-9-62 15,12-10-14 1,5-9 43-16,10-13-6 0,6 0 39 16,2-24 0-16,6-9 0 15,-1-5-3-15,-2-2 3 16,-5 0 0-16,-4 4 15 15,-6 10 0-15,-7 10 16 16,-8 8-13-16,-3 8-18 16,-3 0 0-16,2 4-15 15,0 14 9-15,2 2-5 16,-2 0 7-16,3-2 3 16,3-2-29-16,4-6-18 0,1-4 32 15,6-6-16-15,1 0 26 16,2-8 0-16,1-12 12 15,-3-8 6-15,-1-2 30 16,-4 0 5-16,-1 4 16 16,-7 4-35-16,-5 8 1 15,-2 10 14-15,-2 4-32 16,0 14 4-16,-8 22-14 16,-6 8 0-16,5 2 2 15,7 2-3-15,2-8-12 16,4-8 11-16,23-11-39 15,8-11 11-15,6-10 11 0,-3-2-1 16,-3-20 18-16,-10-11-15 16,-8-3 13-16,-9-6 1 15,-8 2 4-15,0 0 5 16,-8 4-5-16,-13 6-2 16,-8 10 0-16,-5 8-21 15,-2 9 5-15,5 3 15 0,7 0 2 16,8 0 0-16,12 7-1 15,4-1 0-15,4-4 16 0,25 0-6 32,6-2-4-32,11 0-3 15,2 0 6-15,-1-10-6 0,0 2-1 0,-7 2-2 32,-2 2 0-32,-7 4-3 0,-4 0 3 0,-5 0 0 31,-4 20 1-31,-5 6 20 0,1 4-14 15,-3 4-6 1,0 0-1-16,-2-2-2 16,2-4 1-16,0-10-11 15,0-6 7-15,0-8 5 16,5-4 2-16,-1-2 8 16,3-18-5-16,3-6-5 0,0-4 0 15,0-2-1-15,1 0 2 16,0 0 4-16,0 4-5 15,3 8 1-15,-4 8-1 16,0 8-2-16,2 4-4 16,-1 0 6-16,5 4 0 15,6 10 9-15,5-2-7 16,4-2 4-16,3-4-5 16,1-4-1-16,0-2 0 15,-7 0-1-15,-5-14 2 16,-5-9 6-16,-9-4-2 0,-5-5 1 15,-8-4-12-15,-7-1 1 16,0 1-4-16,-11 4 2 16,-18 10-10-16,-4 12 16 15,-7 10-4-15,1 2 5 16,4 26-8-16,8 12 4 16,12 6 4-16,13 6 13 15,2-2-5-15,12-5 16 16,22-5-14-16,11-10-1 15,9-12 10-15,1-8-18 16,-2-10-2-16,-1 0-23 16,-12-16-97-16,-13-8-244 0,-19 0-739 15</inkml:trace>
  <inkml:trace contextRef="#ctx0" brushRef="#br0" timeOffset="121037.28">18176 11390 1949 0,'0'0'710'16,"0"0"-441"-16,0 0-55 15,0 0-85-15,0 0-71 16,114-44-37-16,-77 21 15 15,-3 0 34-15,-5-4 59 0,-4-5 18 16,-10-6-27 0,-4-4-27-16,-6-6-49 0,-5 0-16 15,0 4-5-15,-7 9-17 16,-13 13 25-16,-7 19-12 16,-6 3-19-16,-9 32 0 15,-1 19 0 1,1 16 0-16,8 5 0 0,12 5 0 15,15-4 0-15,7-8 0 16,21-9 0-16,23-16 0 16,16-16 0-16,7-14 0 15,5-10 0-15,-3-10 0 16,-5-20-8-16,-6-28-271 0,-16 7-537 16,-15 4-1470-16</inkml:trace>
  <inkml:trace contextRef="#ctx0" brushRef="#br0" timeOffset="121398.84">18901 11346 2206 0,'0'0'895'15,"0"0"-588"-15,0 0-9 0,0 0-97 16,0 0-70-16,0 0-73 15,129-4-58-15,-90 4 0 16,1 1 0 0,-6 20 0-16,-12 7 0 0,-8 8 0 15,-14 6 0-15,0 6 0 16,-20 2 0-16,-14-4 0 16,1-2 0-16,0-8 0 15,6-8 0-15,8-10 0 16,15-7 0-16,4-8 0 15,7-3 0-15,27 0 0 16,12 0 0-16,17-1 0 0,8-12 0 16,5 2 0-1,-1-1-48-15,6-11-246 0,-23 5-508 16,-16 2-1254-16</inkml:trace>
  <inkml:trace contextRef="#ctx0" brushRef="#br0" timeOffset="121577.4">20075 11616 2514 0,'0'0'836'0,"0"0"-699"15,0 0-137-15,0 0-119 16,0 0-1218-16</inkml:trace>
  <inkml:trace contextRef="#ctx0" brushRef="#br0" timeOffset="124604.72">3500 13726 1859 0,'0'0'541'0,"0"0"-437"0,0 0 200 16,0 0-102-16,0 0-123 16,0 0-40-16,-87 120 3 15,87-92-11 1,0-4 1-16,15-8-22 0,6-6 5 16,3-8-3-16,3-2-3 15,-3-2 17-15,-2-16 56 16,-5-4-39-16,-11-4 8 15,-6 0-28-15,0 2 4 16,-16 4-9-16,-8 8 24 16,-7 8-20-16,0 4-21 0,0 8 1 15,2 18-1-15,8 2 0 16,8 2 0-16,6-2-1 16,7-6-5-16,0-4 5 15,16-8-9-15,6-8 1 16,4-2 7-16,-1 0-10 15,-5-12 10 1,-7-6 0-16,-5 0 1 0,-6 0 22 16,-2 4-21-16,0 0 0 15,-7 4 33-15,-4 8-16 16,-2 2 0-16,1 0-18 16,3 10 0-16,1 8-1 0,6 0-10 15,2-2 5-15,0-2 6 16,0-4-15-16,13-6 15 15,5-4-1-15,-3 0-24 16,-4 0 4-16,-2-10 11 16,-7-2 10-16,-2-2 12 15,0-2-12-15,0 0 6 16,-4 0 1-16,-8 4 13 16,4 4-3-1,-1 4-17-15,7 4-45 0,0 0-103 16,2 0-60-16,0 6-81 0,2 2-245 15,13-4-135 1,-1-2-722-16</inkml:trace>
  <inkml:trace contextRef="#ctx0" brushRef="#br0" timeOffset="125635.66">3544 13836 1684 0,'0'0'368'16,"0"0"-19"-16,0 0 11 15,0 0-149-15,0 0-128 16,0 0-8-16,0 0 8 16,-13 0-25-16,11 0-7 0,2 0-21 15,-2 0-17 1,2 0-5-16,-3 0-8 0,3 0 9 16,0 0-3-16,0 0 24 15,0 0 24-15,0 0 8 16,0 0 16-16,0 0-27 15,0 0 22-15,0 0-7 16,0 0-39-16,0-2 2 16,20-8 13-16,18-8-24 15,22-8-2-15,38-16-16 16,41-16 8-16,48-21-8 0,20-7 6 16,0 2-3-16,-13 8-2 15,-31 18-1-15,-34 14 14 16,-38 12-14-16,-31 9 0 15,-22 9 24-15,-7-2 3 16,-2 2 3-16,-6 2-6 16,-13 6-17-16,-4 2 11 15,-4 2-18-15,-2 2 0 16,0 0-18-16,0 0-39 16,0 0 1-16,0 0-13 15,0 0-45-15,0 0 23 16,0 0 5-16,0 0 2 0,0 0 11 15,0 0-8-15,0 0 33 16,0-2 33-16,0-2 4 16,0-2 11-16,-2 0 9 15,-8 0 43-15,1 6 43 16,-7 0 19-16,-1 0-17 16,-3 20-19-16,0 8-49 15,2 7-8-15,3 2-20 16,8 2 0-16,7-10 7 15,0-4-8-15,22-13 0 16,16-12 0-16,7 0 1 0,1-19-7 16,-3-13 6-16,-10-5 0 15,-13-6 26-15,-13 1 42 16,-7 0 23-16,-9 8-19 16,-18 8-26-16,-7 10-46 15,-3 12 0-15,-1 4 0 16,3 18 0-16,3 18 0 15,3 8 0-15,9 4 0 16,7-1 0-16,13-7 0 16,0-11 0-16,17-11 0 15,19-11 0-15,7-7 0 0,5-11-21 16,-3-17-5-16,-7-8 5 16,-11-1 21-16,-12-6 0 15,-13 1 0-15,-2 4 9 16,-6 4 2-16,-16 8 2 15,-5 12-8-15,-2 12-4 16,0 2-2-16,0 18-2 16,2 10 1-16,7 6-7 15,7 0 5-15,11-4-13 16,2-4-23-16,8-10-28 16,21-7 16-1,5-8-43-15,-3-1 14 0,-4-1 42 0,-7-13 16 16,-13-5 23-16,-7-1 8 15,0 0 7-15,-19 2 15 16,-7 4-29-16,-8 6-1 16,1 4 0-16,-9 4-52 15,9 8-149 1,6 4-624-16</inkml:trace>
  <inkml:trace contextRef="#ctx0" brushRef="#br0" timeOffset="127705.68">5394 13222 380 0,'0'0'569'15,"0"0"-364"-15,0 0 62 0,0 0-42 16,0 0-42 0,0 0-38-16,0 0 20 0,-9 7 1 15,9-7-37-15,-2 0-30 16,2 0-15-16,0 0-22 15,0 0 7-15,0 0-5 16,0 0-1-16,0 0-4 16,0 0-2-16,0 0-4 15,0 0-15-15,0 0 0 16,0 0-4-16,0 0 1 16,0 0 11-16,0 0-4 0,0 0 0 15,0-3-2-15,0 2-8 0,0-3 8 16,0-3 29-1,0 4 5-15,0 0 4 0,-2 2-18 16,2 1-2-16,0 0 2 16,0 0-21-1,0 0-7-15,0 0-11 0,0 0-14 16,0 0 13-16,0 0-10 16,0 0 2-16,0 0 6 15,0 7-16-15,0 22 5 16,0 8 25-16,0 16-17 15,2 13 4-15,6 6-7 16,3 10-1-16,3 5-2 16,1 3-9-16,3 4 0 0,1 0 0 15,0 0 0-15,1 3 0 16,0-3 0-16,-2 0 0 16,-5-5 0-16,-1 1 0 15,-8-10 0-15,-2-4 0 31,-2-4 0-31,0-6 0 0,0-11 0 16,0-11-3-16,0-8-9 0,2-8-19 16,5-10-20-16,0-6-42 15,2-8-86-15,0-4-37 16,-3 0 17-16,2-10-8 0,-4-2-87 16,-2-4 2-1,-2 4 105-15,0 0 119 0,0 0 68 16,0 2 32-16,-2-3 99 15,-5 2 65 1,0-1 29-16,0 2-1 0,-1 2-26 16,-2 8-5-1,-3 0-58-15,0 1-42 16,-3 26-48 0,3 9-1-16,4 4-7 15,4 2-36-15,5-2 8 0,0-4-8 16,19-10-1-16,5-8 0 15,0-8-30-15,-1-10 1 16,-1 0 4-16,-1-8 11 16,-8-12 14-16,-5-8 5 15,-6-6-4-15,-2 0 10 16,0 2-11-16,0 2 1 16,-13 10 35-16,-5 10 20 15,-1 10-13-15,-4 0-29 16,-2 20-14-16,1 10 9 15,4 8-8-15,9-2 0 16,4-2 2-16,7-4 6 0,0-10-7 16,20-8-2-16,9-10-12 15,5-2-14-15,1-6 14 16,1-20 6-16,-5-6 5 16,-8-8 2-16,-8 0 0 15,-8-4 0-15,-7 2-1 16,0 8 10-16,-12 12-10 15,-10 8 27-15,-4 14 2 16,-3 0-28-16,-2 28 1 16,6 6-2-16,5 6 6 0,9 0-12 15,9-4 6 1,2-14 0-16,17-6-1 0,16-12-11 16,10-4-21-16,1-10 15 15,-1-20 6-15,-5-4 6 16,-11 0 1-16,-12-8 5 15,-11 8 0-15,-4-2 1 16,-4 5 11-16,-21 9 18 16,-1 8 6-16,-5 13-7 15,2 1-14-15,2 5-9 16,9 17 0-16,9-2-6 16,9 1 0-16,0-2-16 0,18-2-47 15,8-12-29-15,1-2-53 16,9-6-28-16,-9-15-107 15,-11-5-726-15</inkml:trace>
  <inkml:trace contextRef="#ctx0" brushRef="#br0" timeOffset="129698.96">5460 13074 859 0,'0'0'179'0,"0"0"1"16,0 0 34-16,0 0-71 16,0 0-44-16,0 0 15 15,0 0 36-15,-48 0-22 0,36 2 31 32,3 0-8-32,1 0-35 15,-2-2-9-15,4 2 10 0,1 0 4 16,1-2-16-16,-2 2-17 15,1-2-28-15,-4 0-23 16,2 2-5-16,-1-2-16 16,1 0 13-16,0 2-1 15,2-2 5-15,3 0 23 16,0 0-3-16,2 0 19 16,0 0 8-16,0 0-19 15,0 0 5-15,0 0-39 16,0 0-9-16,0 0 0 0,14 0-18 15,12 0 1-15,17 0 7 16,15 0-8-16,17-4 22 16,30-4 4-16,33-2 1 15,36-2 3-15,15 0-21 16,-1 0 6-16,-14 4 1 16,-16 2-15-16,-2 0 13 15,-5 4-14-15,-2-2-3 16,-4 0-4-16,-7 0 7 15,-9-6 0-15,-22 2 0 16,-22-2-17-16,-18 2 4 0,-5 0-13 16,5-5 7-16,5 2 1 15,1-1-14-15,-9-1-1 16,-12 5-9-16,-8 1-21 16,-8 0 6-16,-8 6-15 15,-3-2-3-15,-2 3 12 16,-8 0-44-16,1 0 35 15,-5 0 19-15,-4 0 25 16,-3 0 27-16,-1 0-8 16,-3 0 9-16,2 0 1 0,2 0-1 15,0 0 1-15,1-1-1 16,-3 1-6 0,3 0 5-16,-5-2 2 0,0 2 34 15,0-4 89-15,0 0-10 16,-7 1-15-1,-11 2-8-15,-2 1-7 0,-5 0-6 16,4 0-42-16,-4 12-18 16,7 6 1-16,5 0-19 15,6 0 0-15,7-4-6 16,0-2-7-16,18-4-7 0,13-6-19 16,6-2-6-16,4 0 12 15,-1-12 2 1,-7-6 23-16,-8-4 8 0,-10-2 0 15,-11-2 31-15,-4-1 22 16,0 4 1-16,-15 2 6 16,-9 3-21-16,-1 8 10 15,-1 6-20-15,-1 4-19 16,3 6-1-16,-1 18-9 16,4 6 0-16,6 3-7 15,11-1 4-15,4-2 3 0,4-9-17 16,25-6-31-1,9-9 11-15,7-6-22 0,-1 0-10 16,-4-10 41-16,-7-10 2 16,-10-3 26-16,-9 0 6 15,-14-1 10-15,0-2 31 16,-12 1-11-16,-15 5-3 16,-6 6 7-16,-3 8-22 15,-1 6 6-15,1 0-21 16,3 18 3-16,4 8-12 15,8 4 3-15,13 1-10 0,8-7 12 16,0-2-11-16,15-8 11 16,16-9-6-16,2-5 5 15,3 0-5-15,-7-7 4 16,-6-11 3 0,-10-3 7-16,-10-1-6 0,-3 4-1 15,-34 10-39-15,-9 8-289 16,-8 0-984-16</inkml:trace>
  <inkml:trace contextRef="#ctx0" brushRef="#br0" timeOffset="131364.34">6011 14919 646 0,'0'0'563'0,"0"0"-343"15,0 0 10-15,0 0-14 16,0 0 11-16,0 0-14 15,0 0-33-15,-44 0-26 16,39 0-20-16,3 0-1 16,-5 0-31-16,-4 0-20 15,-2 4-41-15,-5-4-25 0,-1 4-1 16,0-4-7 0,3 0-2-16,1 0 13 0,3 0 31 15,3 0 17-15,3 0-13 16,2 0 16-16,-1 0-7 15,2 0-18-15,1 0 2 16,2 2 4-16,0-2-21 16,0 0-3-16,0 0-9 15,0 0-18-15,2 0 23 16,19 0-14-16,14 0 27 16,21 0 18-16,37-12-15 15,55-6-17-15,54-4-10 16,30 0-11-16,9 1 13 15,-8-1-14-15,-21 4 0 16,-2-1 0-16,-11-2-7 16,-18 6-20-16,-13 2-45 15,-37-1 12-15,-35 6 25 16,-29 2-7-16,-16 0 26 16,3 0 16-16,2 0-8 15,2-2 8-15,-5 4 7 0,-2-6-6 16,3 2 20-16,-4-2-19 15,2 2-2-15,-6-4 0 16,-9 2-6-16,-10 4-19 16,-14 0 1-16,-11 0 24 15,-2 0 0-15,-13 0 1 16,-16 2 15-16,-8 4 31 16,0 0-16-16,-3 0 11 15,2 4-7-15,5 14-22 16,2 4 5-16,6 4-17 15,5 6-1-15,7 2 5 0,6-6-4 16,7-2-1-16,2-9 0 16,24-7-2-16,11-10-4 15,3 0 3-15,1-21-11 16,-5-8 13-16,-7-2 1 16,-13-7 0-16,-12 2 25 15,-4 0 11-15,0 4 12 16,-18 6-10-16,-1 10-2 15,-6 12 6-15,-2 4-36 16,-2 18 4-16,4 18-10 16,6 8 0-16,7 6-7 0,12-6 2 15,0-3-20 1,19-14-1-16,14-9-8 0,7-13 11 16,0-5-7-16,-2-14-4 15,-7-13 28-15,-8-7-2 16,-12-4 8-1,-9 2 8-15,-2 0-8 0,-9 6 23 16,-16 8-14-16,-4 6-8 16,0 14 18-16,-2 2-19 15,4 12 0-15,3 12-8 0,6 6 9 16,10-2-1 0,6-2 0-16,2-8-23 0,0-6-4 15,2-6-39-15,9-6 0 16,-5 0 37-16,-2 0 2 15,-2-14 27-15,-2-4-58 16,8-6-172-16,-2 4-441 16,5 4-213-16</inkml:trace>
  <inkml:trace contextRef="#ctx0" brushRef="#br0" timeOffset="132277.29">8896 14632 1588 0,'0'0'642'0,"0"0"-313"16,0 0 134-16,0 0-302 16,0 0-81-16,0 0-38 15,0 0-16-15,-18 0 24 16,18 0-14-16,0 0-24 16,4 0 7-16,12-12-18 15,7-2 5 1,6-6 22-16,11-8-11 0,6-4 20 15,8-10-2-15,8-6-4 16,5-15 23-16,7-11-25 0,6-4-5 16,5-2 13-16,2 4-28 15,0 8 26-15,-6 11-2 16,-2 11-18 0,-8 10 10-16,-9 4-25 0,-12 6 6 15,-11 2 7-15,-12 6-12 16,-8 2-1-16,-6 1 7 15,-7 6-6-15,-4 0 4 16,-2 4-5-16,0 1 0 16,0 2 3-16,0 0-1 0,0 0 2 15,0-1-4 1,-2 3 1-16,-4 0-3 0,-5 0 2 16,-5 0 0-16,-4 14-6 15,-7 11 7-15,-2 5-1 16,2 4 1-16,5 4 0 15,9-4-2-15,9-4-13 16,4-8-34 0,8-8 6-16,26-12-30 0,10-2 21 15,3-10 9-15,1-20 5 16,-7-4 31-16,-10-6 6 0,-13 0 0 16,-11 2 48-16,-7 1 18 15,0 9 6-15,-12 6-14 16,-7 8-13-1,-4 14-9-15,-3 0-36 0,-1 18-1 16,0 14 0-16,5 7 1 16,6-3 0-16,12 0 0 15,4-8-9-15,0-8-8 16,15-6-5-16,8-12 5 16,3-2 16-16,1-2 1 15,-4-14 0 1,-6-6 1-16,-5-2-1 0,-8 0 15 15,-4 2-15-15,0 2 0 0,-7 4 7 16,-8 5-7 0,-4 10 9-16,2 1-9 0,-3 1-8 15,2 20 8-15,5 1-9 16,4-2-5 0,9 0 1-16,0-6-14 0,4-6 12 15,17-6 4-15,0-2 7 16,0 0 3-1,-5-14 1-15,-6-6 0 0,-7-4 16 16,-3 2 6-16,0 0 11 0,-9 4-13 16,-16 6-14-1,-8 5-6-15,-48 14-60 0,10 17-458 16,0 4-1280-16</inkml:trace>
  <inkml:trace contextRef="#ctx0" brushRef="#br0" timeOffset="133233.34">2254 13824 1520 0,'0'0'613'16,"0"0"-347"-16,0 0 257 0,0 0-281 0,0 0-107 31,0 0-86-31,0 0-37 15,2-24 5-15,12 20-17 16,1 0 1-16,1 0 26 16,-1-2-12-16,-1 0 25 15,-1 0 8-15,-4 2-7 16,-2-4 1-16,-2 6-14 16,-5 0-10-16,0 2 15 0,0 0-22 15,0 0 4-15,0 0-15 16,0 0-3-16,0 0-3 15,0 0-8-15,0 0-4 16,0 0-76-16,8-4-179 16,3-4-475-16,5-2-636 0</inkml:trace>
  <inkml:trace contextRef="#ctx0" brushRef="#br0" timeOffset="134411.41">3335 13257 396 0,'0'0'1036'16,"0"0"-805"-16,0 0-3 0,0 0 7 16,0 0-82-16,0 0-83 15,0 0-20-15,-7 1 18 16,7-1 8-16,11 0 22 16,5-10-13-16,2-4-27 15,0-4 10-15,0 2 9 16,-5-4 37-16,-3 2 12 0,0 2-29 15,-6-2-1-15,-1 2-30 16,-3 2-14-16,0 0-2 16,0 4-11-16,-13 2-18 15,-1 6-11 1,-4 2-2-16,-2 0-8 0,-3 22-3 16,1 8 3-16,3 7 6 15,5 0-5-15,9 5 6 16,5-2-6-16,0-3 0 15,25-7 7-15,10-10-8 0,13-8-1 16,4-12 0 0,11 0-107-16,13-40-100 0,-13 2-341 15,-14-1-255-15</inkml:trace>
  <inkml:trace contextRef="#ctx0" brushRef="#br0" timeOffset="134868.41">3964 13070 1046 0,'0'0'631'0,"0"0"-403"0,0 0 107 16,0 0-107-16,0 0-100 15,0 0-68 1,0 0-14-16,-75-42 9 0,56 54 24 31,-1 4 50-31,5 0-29 0,3 0-34 0,7 0-9 16,5 0-27-16,0-2-3 15,0-2 3-15,17 0-9 16,4 1-12-16,2-2 5 31,3 0-13-31,-1 0 17 0,-1 1-18 0,-2 4 0 16,-3 0 7-16,-4 2-6 15,-9 3-1-15,-6-1 6 16,0 0-6-16,-6-2 12 16,-19-4 1-16,-4 0 11 15,-6-6 33 1,-1-4-3-16,3-4 17 0,6 0 8 16,12-8-22-16,10-12-12 15,5-10-24-15,22-4-20 16,19-5-1-16,12-3-36 15,5 4-54-15,-2 2-50 16,-7 2-101-16,-16 10-221 16,-20 8-321-16</inkml:trace>
  <inkml:trace contextRef="#ctx0" brushRef="#br0" timeOffset="135544.31">6536 12725 1565 0,'0'0'616'15,"0"0"-262"-15,0 0 151 16,0 0-289-16,0 0-49 16,0 0-113-16,0 0-4 15,-10-22-4 1,20 16-28-16,6-2 9 0,4-2-22 16,0-2-4-16,1 0 10 15,-6-2-10-15,-3 0-1 16,-4-2 10-16,-8 0 1 0,0 0 7 15,0-2-18-15,-8-2 0 16,-11 4 9 0,-5 3-7-16,-3 8-2 0,-4 5 0 15,-1 0 8-15,1 12 5 16,2 12-13-16,8 4 0 16,9 4-4-16,8-2 5 15,4 0-1-15,6-2 0 16,23-8 0-16,10-4-6 15,5-8 4 1,10-8-26-16,0 0-34 0,0-4-49 0,-2-12-9 16,-6-6-49-16,-1-8-291 15,-12 6-180-15,-8 6-574 16</inkml:trace>
  <inkml:trace contextRef="#ctx0" brushRef="#br0" timeOffset="135734.78">6998 12569 1620 0,'0'0'576'0,"0"0"-214"15,0 0 140-15,0 0-265 16,0 0-29-16,0 0-93 16,0 0-61-16,0-4-19 0,0 12-34 15,0 16 20-15,0 6 6 16,0 6-2-16,2 4 17 15,2 2-22-15,-1-4-19 16,2 0 10-16,1-5-11 16,-6 4-86-16,0-9-366 15,0-3-827-15</inkml:trace>
  <inkml:trace contextRef="#ctx0" brushRef="#br0" timeOffset="136798.97">5750 13984 1174 0,'0'0'773'16,"0"0"-473"-16,0 0 43 0,0 0-21 15,0 0-134-15,0 0-104 16,0 0-55-16,-35-13-2 16,54 4 9-16,10-7 22 15,3-4-16-15,-1-2-24 16,0-4-17-16,-9 0 28 16,-6 0-2-1,-9 2 27-15,-7 2 24 16,0 4-11-16,-16 8-19 15,-11 8-30-15,-4 2-9 16,-5 16 4-16,1 18-12 0,2 12 4 16,8 4 1-16,12 2-6 15,11-2 10-15,2-5-10 16,17-13 1-16,23-6-3 16,9-16-20-16,7-10-107 15,27-10-126-15,-16-14-334 16,-13-2-229-16</inkml:trace>
  <inkml:trace contextRef="#ctx0" brushRef="#br0" timeOffset="137144.47">6183 13886 1470 0,'0'0'708'0,"0"0"-239"16,0 0-97-16,0 0-125 0,0 0-90 15,0 0-95 1,0 0-22-16,-72 40-8 0,69-14-19 15,3-2-2-15,0 2-11 16,23-7 7-16,6-6-7 16,7-3-8-16,1-6 8 15,0 3-20-15,-8-1 6 16,-10-2 13-16,-7 4 1 16,-10 2 0-16,-2 8 1 15,-5 0 12-15,-19 0 26 16,-7 4 0-16,-2 0 5 0,-4-4-13 15,4-4-30-15,6-6-1 16,5-8-90-16,6-14-190 16,8-14-588-16,5-6-942 0</inkml:trace>
  <inkml:trace contextRef="#ctx0" brushRef="#br0" timeOffset="137301.84">6178 13886 1713 0,'0'0'684'0,"0"0"-337"16,0 0 23-16,0 0-141 0,0 0-115 15,129-20-58-15,-78 12-56 16,11-6-45-16,-10 2-273 16,-14 4-817-16</inkml:trace>
  <inkml:trace contextRef="#ctx0" brushRef="#br0" timeOffset="137996.69">6958 15240 1023 0,'0'0'794'15,"0"0"-526"-15,0 0 11 16,0 0-31-16,0 0-9 16,0 0-87-16,0 0-17 15,20 23-32-15,-3-20-7 16,6-3-15-16,4 0-11 16,2-4-4-16,-2-10-28 15,-1-2-29-15,-6-4 4 16,-6-1-1-16,-10-1 3 15,-4-2 3-15,0 2-17 16,-18 4 0-16,-7 2 6 0,-4 14-6 31,-4 2-1-31,0 4 0 0,-3 24 1 0,5 12 5 16,4 5-5-16,12 5-1 16,13 2 12-16,2-6-12 15,15-2 7-15,23-14-5 16,13-10-1-16,9-12 0 15,5-8-1 1,-1 0-27-16,-3-24-67 0,1-22-113 0,-17 6-360 16,-14 2-279-16</inkml:trace>
  <inkml:trace contextRef="#ctx0" brushRef="#br0" timeOffset="138265.22">7484 15150 1528 0,'0'0'693'0,"0"0"-302"31,0 0 100-31,0 0-262 0,0 0-49 0,0 0-48 16,0 0-31-16,-27 80-46 15,20-48-17-15,1 4-37 16,4-8 0-16,-1 2-1 0,3-12-48 31,0-4-3-31,0-2-21 16,0-12 12-16,9 0 21 15,6 0 18-15,8 0 20 16,6 0 0-16,8-8-4 16,9 2 4-16,0 4-58 15,3 0-100-15,0 2-202 16,-13 0-237-16,-12 0-53 0</inkml:trace>
  <inkml:trace contextRef="#ctx0" brushRef="#br0" timeOffset="138470.69">7729 15286 1468 0,'0'0'600'0,"0"0"-118"16,0 0-109-16,0 0-32 15,0 0-38-15,0 0-107 16,0 0-94-16,-34-24-40 16,34 56-2-16,0 6 6 15,0 8-38-15,3-2-13 0,15-4-15 16,5-4-42-16,27-12-158 15,-8-8-420 1,1-10-750-16</inkml:trace>
  <inkml:trace contextRef="#ctx0" brushRef="#br0" timeOffset="139177.71">9719 14472 1437 0,'0'0'534'0,"0"0"-279"16,0 0 31-16,0 0-59 0,0 0-41 0,0 0-81 31,0 0-3-31,84-77 7 16,-70 55-43-16,-6 4-5 15,-1-4-25-15,-7 4 3 16,0-4-4-16,-5 4-11 16,-12 6-12-16,-8 6 4 15,-6 6-14-15,-2 0 14 16,-4 22 8-16,6 8 2 15,3 8 44-15,10 5-19 16,12 3-12-16,6-2 8 16,8 0-32-16,28-8 3 0,11-10-10 15,6-8-7-15,7-12-2 16,0-6-37-16,-2-6-80 16,4-32-130-16,-14 2-279 15,-15 0-247-15</inkml:trace>
  <inkml:trace contextRef="#ctx0" brushRef="#br0" timeOffset="139599.94">10162 14436 1423 0,'0'0'890'16,"0"0"-503"-16,0 0-13 15,0 0-64-15,0 0-114 16,0 0-86-16,0 0-55 15,112-50-29-15,-91 46-5 16,0 4-20-16,-6 0-2 16,-6 5-17-16,-4 16 1 15,-5 7 16-15,0 4-20 0,-11 0 4 16,-10 2 16-16,5-8 2 16,3-6-1-16,5-6 1 15,6-6-1-15,2-6 15 16,0-2-15-16,4 0 15 15,13 0 21-15,6 0-28 16,1 0 2-16,3 0-8 16,-3 0-2-16,3 0 6 15,-2 0-6-15,-5 12-9 16,-1 6 8-16,-7 2-10 16,-5 6 11-16,-7 2 0 0,0-4 0 15,-23 1 12-15,-10-6-12 16,-7-2 15-1,-7-8 14-15,-2-4-17 0,0-5-12 16,-9-6-17-16,14-16-193 16,8-3-638-16</inkml:trace>
  <inkml:trace contextRef="#ctx0" brushRef="#br0" timeOffset="141010.84">16322 12599 1592 0,'0'0'539'0,"0"0"-311"16,0 0 124-16,0 0-62 16,0 0-102-16,0 0-83 15,34-109 10-15,-61 99 22 16,-11 9-100-16,-13 1-23 15,-10 0 5-15,-5 18-10 16,3 10 35-16,13 4 1 16,13 2-15-16,22 0-2 15,15 2-26-15,13-2-2 0,32-2 7 16,15-2-5 0,5-4-2-16,-1-4 5 0,-5 2-4 15,-13-2-2-15,-15 6 1 0,-13 5 0 16,-16 5 0-16,-2 4 6 15,-18 2-5-15,-15 0-1 16,-7-4 1-16,-2-4 0 16,1-6-1-16,8-8 0 15,8-8 7-15,8-7-6 16,10-6 4-16,5-1-4 0,2 0-1 16,0 0 0-16,0 0-18 15,13 0 6-15,5 0 12 16,4 18-13-16,3 13 7 15,2 13-11 1,-3 8 4-16,-6 8 13 0,-7 4-21 16,-11 1-3-1,0-2 15-15,-2-4-7 0,-14-5 16 16,-4-6 0-16,7-6 0 16,2-8 27-16,7-8 3 15,4-4-10-15,4-2 7 0,23-4-2 16,13-2 4-16,13-5-16 15,10-5-12-15,8-4-1 16,29-18-92-16,-17-11-184 16,-19-5-671-16</inkml:trace>
  <inkml:trace contextRef="#ctx0" brushRef="#br0" timeOffset="141137.54">16935 13922 1542 0,'0'0'991'0,"0"0"-991"0,0 0-489 16</inkml:trace>
  <inkml:trace contextRef="#ctx0" brushRef="#br0" timeOffset="149575.12">17073 13054 1795 0,'0'0'657'0,"0"0"-380"16,0 0 7-16,0 0-106 15,0 0-67-15,-13 0-44 16,13 2 21-16,0 0-1 15,2 0-7-15,14 2-23 16,4-4-20-16,9 0 1 16,4 0-10-16,5-8-8 15,-4-12-5-15,-3-4-6 16,-9-2 10-16,-6-6-4 0,-10-3 5 16,-6 2 4-16,0-3-17 15,-8 7-1-15,-15 7 5 16,-2 12 14-16,-6 10 8 15,-2 4-19-15,-1 28-13 16,1 12 0-16,8 9-1 16,12 1-6-16,11 0 6 15,2-4-9-15,15-6 9 16,21-10 0-16,13-10 2 16,9-10-2-16,5-10-44 0,26-4-106 15,-16-2-231-15,-13-10-608 0</inkml:trace>
  <inkml:trace contextRef="#ctx0" brushRef="#br0" timeOffset="150076">17875 13168 1498 0,'0'0'730'16,"0"0"-378"-16,0 0-5 0,0 0-166 15,-2-114-76-15,-5 92-54 16,-4 4 43-16,-9 6 50 16,-7 8-30-16,-4 4-45 15,-2 0-21-15,-1 18-4 16,10 6-1-16,6 2-17 16,9 0-8-16,9 0-2 15,0-2-8-15,2-2 11 16,18-2-1-16,5-4 2 15,4 0-5-15,2-2-14 0,0 3 10 16,1 1-11 0,-3 0 0-16,-3 4 6 0,-4 2-6 15,-8 0 0 1,-8 2 2-16,-6 0-2 0,0-4 1 16,-20 0 5-16,-13-6-5 15,-7-2 11-15,-4-8-12 16,-1-6 1-16,7 0 11 15,5-12-3-15,8-14 18 16,12-6-13-16,13-6-13 16,0-2 14-16,17 0-15 15,23 5-6-15,10 5-12 16,3 9-53-16,3 4-86 0,9 5-136 16,-15 6-420-16,-11 4-646 15</inkml:trace>
  <inkml:trace contextRef="#ctx0" brushRef="#br0" timeOffset="150276.29">18283 13284 2087 0,'0'0'874'0,"0"0"-627"16,0 0 111-16,0 0-122 0,0 0-112 15,7 107-61-15,-7-69-28 16,-18 4-10-16,0 0-25 16,0-6-49-16,7-2-203 15,5-12-476-15,6-12-611 0</inkml:trace>
  <inkml:trace contextRef="#ctx0" brushRef="#br0" timeOffset="150708.81">18924 12940 2422 0,'0'0'710'0,"0"0"-455"15,0 0-39-15,0 0-134 16,0 0-46-16,0 0-22 15,139-49-13-15,-110 37 14 16,-2 1-15-16,-5-2 0 16,-4-3 7-16,-8-2 1 15,-2-2 4-15,-8 0-3 0,0-2-2 16,-4 2 6-16,-21 2-12 16,-4 6-1-16,-7 8 18 15,-2 4 0-15,-2 2 26 31,4 24 7-31,3 8-11 16,8 8 14-16,10 7-18 0,10 2-9 0,5-1-27 31,2 1 0-31,27-9 0 16,8-6 0-16,9-10 0 16,8-10 0-16,-1-10-125 15,4-6-167-15,13-10-269 0,-14-14-218 0,-12-4-442 16</inkml:trace>
  <inkml:trace contextRef="#ctx0" brushRef="#br0" timeOffset="150877.65">19464 12994 2172 0,'0'0'746'16,"0"0"-435"-16,0 0 40 16,0 0-108-16,0 0-107 15,-58 112-47-15,56-65-41 16,0 3-48-16,2 0 0 15,-3-2 0-15,3-2 0 16,-4-6 0-16,-2-8-3 0,-6-2-192 16,1-8-393-16,-1-10-649 15</inkml:trace>
  <inkml:trace contextRef="#ctx0" brushRef="#br0" timeOffset="151177.67">20104 13207 1083 0,'0'0'1748'15,"0"0"-1167"1,0 0-331-16,0 0 47 0,0 0-160 16,0 0-137-16,0 0 0 15,-69 130 0-15,51-94 0 16,1 0 0-16,0-6 0 0,-3-6-177 16,3-10-605-16,5-12-769 15</inkml:trace>
  <inkml:trace contextRef="#ctx0" brushRef="#br0" timeOffset="151577.68">20529 12891 1943 0,'0'0'663'0,"0"0"-305"15,0 0-17-15,0 0-116 0,0 0-117 16,0 0-74-16,136-70-17 16,-107 52-8-16,-4-2-9 15,-8-4 1 1,-3-4 0-16,-8-4 14 0,-6 2 5 16,0 0 1-16,-18 4 36 15,-6 8-14-15,-5 8-8 16,-4 10-8-16,-4 2-5 0,2 26-5 15,2 12 5-15,4 12 26 16,9 2-1 0,11 4-25-16,9-5-22 0,0-7 0 15,20-6 0-15,18-8 0 16,15-12 0-16,12-10-44 16,33-10-226-16,-16-8-422 15,-11-14-460-15</inkml:trace>
  <inkml:trace contextRef="#ctx0" brushRef="#br0" timeOffset="151878.34">21149 12836 1884 0,'0'0'642'16,"0"0"-256"-16,0 0-31 15,0 0-137-15,0 0-86 16,0 0-16-16,0 0-49 15,-79 132-37-15,79-98-15 16,12-2-15-16,19-4-15 16,11-6-6-16,2-4-27 15,3-4 13-15,-5 0 20 16,-10-2 10-16,-8 2 5 16,-13 2 0-16,-11 2 6 15,0 3 39-15,-24 0 18 0,-16 4 13 16,-9-3-8-16,-7 0-19 15,0-7-13-15,5-2-36 16,9-8-4-16,9-6-116 16,14-20-349-16,13-7-505 0</inkml:trace>
  <inkml:trace contextRef="#ctx0" brushRef="#br0" timeOffset="152033.44">21191 12846 1815 0,'0'0'920'0,"0"0"-332"0,0 0-223 16,0 0-122-16,0 0-145 16,0 0-58-16,149-47-40 15,-91 37-51-15,-12 2-442 16,-10 2-896-16</inkml:trace>
  <inkml:trace contextRef="#ctx0" brushRef="#br0" timeOffset="152207.24">21672 13034 1657 0,'0'0'1011'0,"0"0"-385"16,0 0-283-16,0 0-79 16,-38 122-147-16,29-85-71 15,2-1-46-15,3-3-52 16,2-2-259-16,0-12-579 15,2-6-839-15</inkml:trace>
  <inkml:trace contextRef="#ctx0" brushRef="#br0" timeOffset="152569.46">22032 12832 2167 0,'0'0'735'15,"0"0"-442"-15,0 0 8 16,0 0-161-16,128-67-95 16,-84 45-36-16,1-4-9 15,-9-2 0-15,-10-4-18 16,-10-4 9-16,-14 2-2 16,-2 2 11-16,-11 3 1 0,-15 10 12 15,-8 9 14-15,1 10 15 16,-6 0 12-16,6 25 20 15,2 12-1-15,9 5 14 16,8 6-14-16,10 2-73 16,4 2 0-16,0-2 0 15,20-4 0-15,11-6 0 16,7-8 0-16,4-7 0 16,3-10 0-16,20-15-62 15,-15 0-473-15,-7-9-587 0</inkml:trace>
  <inkml:trace contextRef="#ctx0" brushRef="#br0" timeOffset="152844.51">22587 12771 2158 0,'0'0'767'16,"0"0"-387"-16,0 0 1 16,0 0-156-1,0 0-108-15,0 0-49 16,0 0-68-16,-57 115 0 15,41-71 0-15,1-2 0 16,-3-4-15-16,5-8-87 16,3-10-66-16,6-6-26 0,4-10 7 15,0-4 69-15,14 0 82 16,10 0 34 0,7-6 2-16,2-2 24 15,0 4 39-15,0 2-18 0,-5 2-27 16,-4 0-18-16,-1 0-17 15,-1 0-162-15,-6 0-472 16,-5 0-300-16</inkml:trace>
  <inkml:trace contextRef="#ctx0" brushRef="#br0" timeOffset="153032.74">22759 12932 1320 0,'0'0'733'0,"0"0"-199"15,0 0 6-15,0 0-198 0,0 0-51 16,0 0-144-16,0 0-59 15,-6-2 13-15,4 40-101 16,-1 8 0-16,3 4 0 16,0-2 0-16,0-2 0 15,0-6-111-15,0-4-360 16,3-12-352-16,7-10-742 0</inkml:trace>
  <inkml:trace contextRef="#ctx0" brushRef="#br0" timeOffset="153237.38">23107 12936 2011 0,'0'0'881'15,"0"0"-279"-15,0 0-296 16,0 0-123-16,0 0-70 16,0 0-113-16,-24 136 0 15,6-84 0-15,-3-2 0 16,0-3 0-16,2-7 0 15,13-14-188-15,4-10-452 16,2-14-589-16</inkml:trace>
  <inkml:trace contextRef="#ctx0" brushRef="#br0" timeOffset="153598.78">23557 12625 1360 0,'0'0'850'0,"0"0"-661"16,0 0 77-16,0 0 67 15,0 0-215-15,0 0-82 16,0 0-21-16,145-36-14 16,-112 20-1-16,-4-4 8 0,-7-3 2 15,-8 0 85-15,-10-1 38 16,-4-1-4-16,0 3 7 15,-16 2-49-15,-8 7-49 16,0 4-13-16,-5 9-4 16,-2 0 3-16,2 16 0 15,-1 17 21-15,4 9 20 16,5 8-17-16,6 6-8 16,4 2-40-16,6 2 0 15,5-2 0-15,0-4 0 16,16-10 0-16,13-8-41 15,7-11-149-15,11-14-98 16,26-11-214-16,-8-11-236 0,-7-14-192 16</inkml:trace>
  <inkml:trace contextRef="#ctx0" brushRef="#br0" timeOffset="154041.17">24004 12721 1967 0,'0'0'663'0,"0"0"-338"15,0 0 153-15,0 0-229 16,0 0-75-16,0 0-112 16,0 0-50-16,103-12-6 15,-74 12-6-15,-9 2 0 0,-6 12-29 16,-8 0-16-16,-6 2-43 16,0 0-7-1,-13 2 58-15,-5 0 24 0,0-2 12 16,3-2-4-16,4-4 5 15,6-3 27-15,5-3 21 16,0-1 24-16,0 0 8 16,18 1-20-16,4 1-29 0,0 1-25 15,1 2-4 1,-1 2-2-16,-1 1-6 0,-4 3-8 16,-3 0-20-16,-10 4-16 15,-4 2 13-15,0-2-16 16,-7 0 35-16,-17-2 12 15,-5-2 6-15,-5-6 29 16,3-4-5-16,2-2-9 16,5-2-15-16,13 0-6 15,11-22-215-15,2-4-492 16,19-4-625-16</inkml:trace>
  <inkml:trace contextRef="#ctx0" brushRef="#br0" timeOffset="154575.6">24473 12069 1888 0,'0'0'605'16,"0"0"-232"-16,0 0 4 16,6-108-132-16,12 82-93 15,6 8-85-15,1 10-5 16,2 6-43-16,-2 2-18 15,-4 10 3-15,-3 16-4 0,-7 8-4 16,-3 8 3-16,-8 7 2 16,0 2 5-16,-6 3-6 15,-7 3 1-15,1-3 5 16,2 0-6-16,8-6 0 31,2-2-3-31,0-6 3 0,22-5-29 0,7-9-13 16,5-6-25-16,-3-8 19 15,-2-6-15-15,-9-2 42 16,-7-4 21-16,-8 0 0 16,-5 4 1-16,0 6 18 15,-23 8-13-15,-6 8 26 16,-2 6-17-16,3 8-3 0,3 2 6 16,9 2-12-16,12-2-6 15,4 1-6-15,0-5-43 16,4-2-8-16,10-2-33 15,-5-2 19-15,-3 0 38 16,-6 0 7-16,0 0 25 16,-4 0-1-16,-15 2 2 15,0-4 31-15,-6 1 19 16,3-5 14 0,0-2 11-16,2-6-22 0,2-4-19 0,5-8-34 15,8-6-3-15,5 0-238 16,0-16-1102-16</inkml:trace>
  <inkml:trace contextRef="#ctx0" brushRef="#br0" timeOffset="154741.88">25119 13026 2063 0,'0'0'979'0,"0"0"-756"15,0 0-223-15,0 0-111 16,0 0-1375-16</inkml:trace>
  <inkml:trace contextRef="#ctx0" brushRef="#br0" timeOffset="176675.07">3430 16128 2163 0,'0'0'748'16,"0"0"-459"-16,0 0 37 15,0 0-122-15,0 0-126 16,0 0-49-16,0 0 13 16,2 130 25-16,6-59-20 15,-4 5-22-15,-2-4 7 16,-2-2-32-16,0-12 7 16,0-12-7-16,0-16-12 0,0-12-53 15,0-18-71 1,0 0-38-16,-4-26-45 0,-6-24-9 15,-2-16 101-15,-4-28 83 16,-4-31 37-16,4 13 7 16,5 10 32-16,7 18 49 15,4 34 41-15,0 1 24 16,8 3 19-16,13 12-24 16,6 8-58-16,8 8-28 15,5 4-29-15,9 8-14 0,-2 6-5 16,-2 0-7-16,-10 20 0 15,-14 18 6 1,-17 12 17-16,-4 17 25 0,-33 5 6 16,-19 8-4-16,-10 0-50 15,-3-4 0-15,7-4 0 16,9 3-35-16,18-21-307 16,18-18-725-16</inkml:trace>
  <inkml:trace contextRef="#ctx0" brushRef="#br0" timeOffset="177275.53">3718 16507 2354 0,'0'0'696'16,"0"0"-386"-16,0 0-115 15,0 0-98-15,0 0-44 16,0 0-40-16,0 0 14 15,40-22 27-15,-40 62 11 16,0 10-19-16,0 2-28 16,0-2-12-16,5-14 1 0,1-5-6 15,8-17-1-15,3-10 0 16,4-4-10-16,1-18 10 16,3-17 2-1,-4-5-1-15,0-10 8 0,-1 2-9 16,-3 4 12-16,0 16-12 15,-5 10 13-15,-1 18-11 16,1 0 7-16,1 22-9 16,3 10 14-16,3 4-13 0,6-6-1 15,2-4-11 1,2-12-52-16,2-14-9 16,-2 0-5-16,-2-26 53 0,-10-10 24 15,-3-18 0-15,-7-4 1 16,-7-8 20-16,0-6 2 15,0 1 22-15,-2 7-2 16,-5 16 1-16,1 22 10 16,6 26 4-16,0 8-26 15,0 40-20-15,4 38 3 0,9 3-15 16,5 5 0-16,-3 0 0 16,1-22 0-16,-3-2 0 15,-1-20 0-15,-5-13 0 16,-1-15 0-16,-4-18 0 15,0-4 0-15,0-4 0 16,5-32 0 0,13-35 0-16,9-5 0 0,52-42 0 15,-6 17-344-15,-2 29-1062 0</inkml:trace>
  <inkml:trace contextRef="#ctx0" brushRef="#br0" timeOffset="177668.08">5420 16370 2612 0,'0'0'621'15,"0"0"-302"1,0 0-46-16,0 0-133 0,0 0-71 0,0 0-27 15,0 0-22 1,129-27-20-16,-86 4 0 0,-9-7 0 16,-5-2 0-16,-16-4 0 15,-11 0 0-15,-2 0 0 16,-13 2 0 0,-20 6 0-16,-10 6 0 0,-2 14 0 15,0 8 0-15,6 20 0 16,7 26 0-16,12 12 0 15,16 12 0-15,4 7 0 16,20-5 0-16,22-6 0 16,14-12 0-16,13-14 0 15,5-18 0-15,1-16 0 0,-1-6-119 16,4-18-355-16,-18-10-472 16,-16 2-1377-16</inkml:trace>
  <inkml:trace contextRef="#ctx0" brushRef="#br0" timeOffset="177966.77">6031 16491 2278 0,'0'0'775'0,"0"0"-303"16,0 0-199-16,0 0-148 0,0 0-61 16,0 0-38-1,118-10-13-15,-94 20-13 0,-6 24-1 31,-13 6-5-31,-5 10-4 0,-7-2 10 0,-18 2 0 16,-1-5 9-16,-1-5 21 16,9-12 18-16,4-12-48 15,14-6 0-15,0-6 0 16,14-4 0-16,24 0 0 16,14-8 0-16,10-6 0 31,7 2 0-31,14 10-236 0,-19 2-588 0,-18 0-810 0</inkml:trace>
  <inkml:trace contextRef="#ctx0" brushRef="#br0" timeOffset="178442.53">6940 15819 2376 0,'0'0'784'0,"0"0"-635"15,0 0 203-15,0 0-54 16,0 0-161-16,0 0-137 16,-3 135 0-16,-1-59 0 15,0 4 0-15,2-4 0 16,2-8 0-16,0-10 0 15,0-14 0-15,0-13 0 16,0-17 0-16,0-14 0 16,0-4 0-16,8-24 0 15,6-12 0-15,3-5 0 0,10 1 0 16,4 4 0-16,7 12 0 16,5 16 0-16,1 8 0 15,6 4 0-15,-2 16 0 16,-3 16 0-16,-9 4 0 15,-14 8 0-15,-15-3 0 16,-7 3 0-16,-27-4 0 16,-23-2 0-16,-10-8 0 15,-6-4 0-15,3-12 0 16,13-6 0-16,13-8 0 0,26 0 0 16,38-26-98-16,23-4-506 15,12 6-641-15</inkml:trace>
  <inkml:trace contextRef="#ctx0" brushRef="#br0" timeOffset="179507.13">8107 16176 2051 0,'0'0'712'0,"0"0"-212"15,0 0-158 1,-113-80-134-16,64 68-77 0,-3 8-40 15,-1 4-30-15,6 18-61 16,10 18 0-16,10 8 0 16,16 4 0-16,11 2 0 15,6-10 0 1,23-5 0-16,9-11 0 0,2-16 0 16,1-8 0-1,-6 0 0-15,-6-22 0 0,-7-6 0 16,-6-3 0-1,-10-1 0-15,-1 6 0 0,-5 4 0 16,0 8 0-16,0 10 0 16,0 4 0-16,2 10 0 15,2 24 0-15,8 2 0 16,3 5 0-16,10-10 0 16,6-4 0-16,4-13 0 15,6-14 0-15,-1-6 0 16,0-20 0-16,-5-14 0 0,-1-5 0 15,-5-3 0-15,-3 2 0 16,-5 2 0-16,-3 12 0 16,-3 10 0-16,-6 10 0 15,0 12 0-15,-2 2 0 16,2 22 0-16,1 2 0 16,6-4 0-16,-1 0 0 15,2-12 0-15,-4-2 0 16,-2-8-3-16,-4 0-7 15,-5-22-5-15,-2 0 14 16,0-8-5-16,0 2-3 16,-11 6 9-16,-7 4 0 15,1 14 6-15,-4 4 11 16,-1 14-16-16,4 26 19 16,5 16-20-16,8 8 0 0,5 2 0 15,5-3 0-15,28-13 0 16,14-16 0-16,13-16 0 15,11-18 0-15,8-8-11 16,-2-32-61-16,0-14-15 16,-11-13 3-16,-8-3 44 15,-12-6 31-15,-10-2 8 16,-11-1 1-16,-7 7 33 16,-12 14 41-16,-3 18 22 15,-3 26 5-15,0 14-101 16,0 28 0-16,0 32 0 0,-5 18 0 15,1 11 0-15,4 1 0 16,0-2 0-16,0-12 0 16,9-13 0-16,9-19 0 15,3-16 0-15,4-20 0 16,2-8 0-16,2-18 0 16,2-21 0-16,-2-11 0 15,2-12 0-15,-4-6 0 16,0 2 0-16,-3 8 0 15,-6 14 0-15,-7 22 0 0,-9 17 0 16,-2 5 0-16,0 25 0 16,-22 11 0-16,-7 10 0 15,-6 2 0-15,-6-4 0 16,1 2 0-16,5-2 0 16,8-8 0-16,13-4 0 15,14-1 0-15,0-5 0 16,27-6 0-16,16 0 0 15,13-2 0-15,10-4 0 16,8-4 0-16,4-2 0 16,4-4 0-16,21-4-174 0,-21 0-562 15,-12 0-2021-15</inkml:trace>
  <inkml:trace contextRef="#ctx0" brushRef="#br0" timeOffset="179964.45">11024 16513 2336 0,'0'0'891'16,"0"0"-550"-16,0 0-123 15,0 0-85-15,0 0-61 16,0 0-48-16,-91-116-9 15,49 75-15-15,-12-9 0 16,-4-16-1-16,0-6 7 16,6-12-6-16,10-6 2 15,13 5-1-15,18 13 9 0,11 18-10 16,7 20 0 0,26 20 10-16,12 14-10 0,4 2 1 15,-2 28 0 1,-7 4 0-16,-11 12-1 0,-18-2-19 31,-11 10-14-31,-20-1 0 0,-29 5-12 0,-11 0 28 16,-3-4 4-16,5-4 8 15,16-6 5-15,18-16 9 16,24-7 2-16,10-12 25 16,44-9 6-16,35-4-11 15,7-19-20-15,6-4-11 16,6-5 0-16,-21 8-74 0,24 6-212 15,-27 8-328-15,-19 10-407 16</inkml:trace>
  <inkml:trace contextRef="#ctx0" brushRef="#br0" timeOffset="181734.13">11806 16485 1753 0,'0'0'1231'15,"0"0"-586"-15,0 0-357 16,-9-138-109-16,22 79-179 16,12-11 0-16,2-6 0 15,-3 0 0 1,-3 0 0-16,-8 9 0 0,-11 19 0 16,-2 20 0-16,-7 16 0 0,-22 12 0 15,-4 4 0-15,0 18 0 16,4 4 0-16,10 2 0 15,15-2 0-15,4 1 0 16,16-5 0-16,22-4 0 16,8-4 0-16,8 0 0 15,-3 2 0 1,-4-6-15-16,-12 6-5 0,-8 0 20 16,-15 6-1-16,-10 4 1 15,-2 4 14-15,0 2-4 0,-7 4 2 16,2-4-12-16,5-2 0 31,5-3 0-31,23-9 0 0,15-9 0 16,6-4 0-1,7-5 0-15,2-10 0 16,-2-16 0-16,-7-9 0 16,-11-7 0-16,-9-6 0 15,-10-2 0-15,-11-2 0 16,-8 8 0-16,0 12 0 15,-8 18 0-15,-13 14 0 0,-6 10 0 16,2 34 0-16,5 14 0 16,9 4 0-16,11 0 0 15,4 0 0-15,30-12 0 16,11-15 0-16,10-11 0 16,3-20 0-16,2-4 0 15,-6-28 0-15,-10-12 0 16,-6-9 0-16,-11-5 0 15,-7 0 0-15,-4 6 0 16,-3 8 0-16,-5 18 0 16,0 14 0-16,-4 8 0 15,2 18 0-15,-1 20 0 0,1 6 0 16,2 6 0-16,-2 0 0 16,3-10 0-16,-1-4 0 15,2-9 0-15,-1-9 0 0,-1-14 0 16,4-4-3-16,3-10-6 15,8-20 3-15,1-6-2 16,5-9 7-16,0 1 2 16,-3 4 0-16,-1 8 24 15,-7 14-25-15,-7 10 0 16,-2 8 0-16,-4 14 0 0,-3 20 0 16,0 2 0-1,5 8 0-15,1-4 0 0,8-8 0 16,6-5 0-16,7-13-8 15,8-14-35 1,0 0 8-16,1-10 11 0,-3-21 17 16,-3-5 7-16,-3 0 0 15,-3-4 6-15,-1 4 1 16,-8 6 4-16,-1 12 11 16,-9 8 10-16,-5 10 7 0,-2 2-39 15,0 18 0 1,0 8 0-16,-6-2 0 0,1-2 0 15,5-4 0-15,0-6 0 16,7-4 0-16,15-10 0 16,10 0-27-16,3-10 9 15,5-16 3-15,1-2 9 16,-4-2 6-16,-3-2 13 16,-5 2 40-16,-10 8-53 15,-7 12 0-15,-8 10 0 16,-4 4 0-16,0 28 0 15,-6 8 0-15,-8 6 0 16,5 2 0-16,7 0 0 0,2-11 0 16,9-10 0-16,15-10 0 15,7-13 0 1,3-4-3-16,-1-8-32 0,-6-23 16 16,-7-1 7-16,-7-4 12 15,-8-4 3-15,-5 0-3 16,0 4 0-16,-7 0 1 15,-13 10 0-15,-6 8-1 16,-1 4 1-16,2 10-1 16,3 0 9-16,9 4 5 15,9 0 2-15,4-4 8 0,2 0-24 16,25-2 0 0,6-2 0-16,9-6 0 0,0 2 0 15,1 6 0-15,-3 2 0 16,-7 4 0-16,-4 0 0 31,-7 10 0-31,-4 16 0 0,-4 4 0 0,-6 8 0 16,-3 2 0-16,-1 0 0 15,1-2-24-15,2-10-38 16,3-6-5-16,7-14 17 16,0-8 30-1,5 0 20-15,3-16 2 0,2-12 10 16,2-8 27-1,6-4-5-15,5 4 1 16,2-2-8-16,1 10 6 16,-5 10 8-16,-3 8-41 15,-4 10 0-15,-4 0 0 16,0 0 0-16,0 6 0 16,2 2 0-16,2-6 0 15,3-2 0-15,-1 0 0 16,-2-2 0-16,-4-20 0 15,-5-8-9-15,-8-2 9 16,-8-5 0-16,-6-3 0 0,0 4 1 16,-15 0 0-1,-10 10-1-15,-4 10 7 0,2 16-7 16,0 0 0-16,5 30 0 16,7 14 0-16,10 10 0 15,5 0 0-15,5 3 0 16,24-7 0-16,11-10 0 15,9-14 0-15,9-12 0 16,7-10 0-16,14-12-111 16,-12-18-379-16,-18-2-430 0</inkml:trace>
  <inkml:trace contextRef="#ctx0" brushRef="#br0" timeOffset="183207.08">16278 15918 905 0,'0'0'314'0,"0"0"-75"16,0 0-16-16,0 0-62 16,0 0-6-16,0 0 42 15,0 0-9-15,-5-5-7 16,5 1 1-16,0 4 21 16,0 0 17-16,0 0-42 0,5 0-39 15,4 0-44-15,4 0-32 16,5 0-14-16,5 0-25 15,2-12-16-15,7-2 5 16,-1-4-13-16,-4-10 0 16,-3-2 7-16,-8-6-7 15,-5-8 9-15,-9-4-8 16,-2 2 0-16,-2 0 17 16,-18 11-4-16,-4 8 17 15,-5 14 2-15,-2 13 0 16,-6 8 3-16,4 29-15 0,2 8 9 15,7 16 20-15,8 7-19 16,14-2-2-16,2 2-14 16,11-10-15-16,24-9 0 15,13-13 0-15,12-14 0 16,6-14 0-16,5-8 0 16,-3-4-18-16,-6-18-123 15,-7-14-233-15,-14 5-346 16,-14 1-309-16</inkml:trace>
  <inkml:trace contextRef="#ctx0" brushRef="#br0" timeOffset="183840.76">17111 15895 1674 0,'0'0'829'0,"0"0"-307"0,0 0-218 16,0 0-77-16,0 0-93 16,0 0-86-16,0 0 3 15,-47 5-6-15,36 0-20 16,0-5 5-16,2 0-9 15,5 0 20-15,2 0 10 16,2-10-17-16,0-8-7 16,4-2-10-16,14-2-1 15,4 2-16-15,9 2 0 16,4 2 0-16,4 10 0 16,1 6 0-16,-3 0 0 15,-3 8 0-15,-10 16 0 0,-5 6 0 16,-15 8 0-16,-4 5 0 15,-6-2 0-15,-21 4 0 16,-7-5 0-16,-4-4 0 16,2-6 0-16,7-12 0 15,8-4 0-15,7-10 0 16,12-4 0-16,2 0 0 16,4-18 0-16,21 0 0 0,6 2 0 15,6 2 0-15,4 4 0 16,1 6 0-16,-2 4 0 15,-1 0 0-15,-6 18 0 16,-7 4 0-16,-8 8 0 16,-9 2 0-1,-9 4 0-15,-2 0 0 0,-27 0 0 16,-13-6 0-16,-12 2 0 16,-9-9 0-16,-3-5 0 0,-3-6 0 15,9-10 0 1,10-2 0-1,21 0 0-15,29-14 0 0,12-4-303 16,21 4-1330-16</inkml:trace>
  <inkml:trace contextRef="#ctx0" brushRef="#br0" timeOffset="186677.66">7960 17423 1822 0,'0'0'350'0,"0"0"-89"15,0 0 33-15,0 0-121 16,0 0-89-16,0 0-42 16,-53 0 67-16,53 8 14 15,0 2-18-15,0-10-9 16,0 4-3 0,0-4-2-16,0 0-13 15,0 0-18-15,0 0-9 0,0-4-27 16,2-6-15-16,3-2-8 0,-5 2 8 15,0 6-9-15,0 4 1 16,-5 0 1-16,-13 0-2 16,1 22 1-1,-4 0-1-15,5 6-1 0,8-1 0 16,3-5-8-16,5-4 8 16,0-4 1-16,9-10-12 15,11-4-9-15,5 0 3 16,-2-18-2-16,-4 0 5 0,-5-4 1 15,-10-1 14 1,-4 1 2-16,0 8 4 0,-18 0 10 16,-4 10 17-16,0 4-10 15,-1 0-18-15,3 22-4 16,5 6 5-16,3 7-6 16,8-7 0-16,4 2-1 15,0-8-6-15,12-8 7 16,7-10-2-1,4-4-11-15,-1 0 13 0,-2-12 0 16,-4-6-4-16,-8-4 4 0,-6 0 0 16,-2-1 0-16,0 0 11 15,-13 6-10-15,-5 3 9 16,3 4 2-16,1 10 4 16,3 0 1-16,7 0-17 15,2 10 0-15,2 8 0 16,0-1-17-16,2-3-29 15,9-5-61 1,3 0-29-16,-6-5 19 0,1-4-20 16,-5 0-57-16,-1 0-2 15,-3-13-161-15,0 4-252 16,0 0-7 0,0 4-209-16</inkml:trace>
  <inkml:trace contextRef="#ctx0" brushRef="#br0" timeOffset="187405.97">7909 17490 783 0,'0'0'634'15,"0"0"-254"-15,0 0 179 16,0 0-87-16,0 0-188 16,0 0-64-16,0 0-58 15,0-17-60-15,7 11-48 16,11-2-21-16,8-2 2 0,13-8-17 16,11 0-3-1,10-8-3-15,14-4-5 16,10-6-6-16,11 0-1 15,20-12-5-15,26-6 5 0,19-9 0 16,-15 9-3 0,-36 14 3-16,-37 12 0 0,-32 12 1 15,-5 2-7-15,-2 4 3 16,-1-2-18-16,-16 6-16 16,-8 2-22-16,-3 4-25 15,-3 0-1-15,-2 0-34 0,0 0 1 16,0 0-21-1,0 0 48-15,0 0 28 0,0 0 22 16,0 0 41-16,0 0 6 16,0 0 68-16,0 0 95 15,0 0-12-15,-11 4-72 16,-5 10 17-16,1 0-4 16,-1 4-28-16,3 0-25 15,4 4-16-15,2 0-13 16,7-4-15-16,0-5-1 15,0-4 5 1,18-4 1-16,5-5-6 0,0 0 0 0,0-9-1 16,-3-9 1-16,-5-4 0 15,-5 0 0 1,-8-6 11-16,-2 6-11 16,0 0 10-16,-14 4 5 0,-3 4 9 15,-8 10 20-15,3 4-28 16,-3 6-14-1,1 20 8-15,6 4-10 0,5 2 1 0,8-2 0 16,5-6-1-16,0-6 0 16,14-5-9-1,10-13 2 1,8 0 7-16,3-13-20 16,-4-11 11-16,-4-2 0 15,-12 0 9-15,-8-2 9 16,-7 6-8-16,-3 0 15 15,-20 4 30-15,-12 10-4 16,-4 8-9-16,1 0-13 16,2 12-13-16,10 16-5 15,12 6-2-15,14 8-48 0,18-6-242 16,9-10-767-16</inkml:trace>
  <inkml:trace contextRef="#ctx0" brushRef="#br0" timeOffset="188575.37">9422 17084 1003 0,'0'0'624'16,"0"0"-320"-16,0 0 77 16,0 0-45-16,0 0-81 15,0 0-56-15,0 0-6 16,-20-22-27-16,17 22-22 0,1 0-52 15,2 0-34-15,0 0-16 16,0 0-15 0,0 0 3-16,9 0 0 0,22 0 5 15,19 4 5-15,32 0-25 16,41-4 3-16,41 0-7 16,21 0-11-16,0-8 1 15,-15-2-1-15,-47 2 0 16,-30 2-1-16,-36 2-35 15,-18 0-66-15,-10 4 9 16,-8-4 5-16,-7 0 38 0,-14 4 50 16,0 0 12-16,-2 0-5 15,-10 0-7-15,6 0 0 16,4 0-6-16,2 0-55 16,0 0-58-16,4 0 32 15,12 0 19-15,-1 0-10 16,-1 0 39-16,-3 0 36 15,-2-6 3-15,-2 6 21 16,-3-4 48-16,-4 0 11 16,0 0-2-16,0 4 41 0,0-4 11 15,-2 4-38-15,-12 0-38 16,1 0-29 0,-5 8-7-16,3 6 0 0,3 4-10 15,6 0-7-15,6 3-1 16,0-7 0-16,11-5-8 15,20-5-31-15,10-4-11 16,3 0-1-16,3-9 9 16,-9-9 35-16,-7-5 7 15,-16 1 1-15,-10 0 38 16,-5 0 13-16,-5 4 7 0,-19 4-7 16,-7 6-17-16,0 8-4 15,-2 0-8-15,3 8 5 16,4 14-16-16,7 6-11 15,9 2 0-15,7-6 0 16,3-2 0 0,5-4 7-16,19-9-8 0,5-9-7 15,7 0 1-15,-1 0-18 16,-3-23 15-16,-5 1 0 16,-10 0-4-16,-8 0 13 15,-9-2 0-15,0-2 8 0,-11 8-2 16,-11 4-6-1,-7 6 16-15,2 8-7 0,0 0-9 16,5 14 1-16,4 8-1 16,11 0 0-16,7 0-1 15,0-8 1-15,10-2-1 16,11-12 0-16,4 0-10 16,-3 0 0-16,-11-22-71 0,-3 0-211 15,-8 4-714-15</inkml:trace>
  <inkml:trace contextRef="#ctx0" brushRef="#br0" timeOffset="191097.62">9204 17026 575 0,'0'0'1205'0,"0"0"-930"16,0 0 44-16,0 0 29 16,0 0-75-16,0 0-135 15,0 0-53-15,-16-18 17 0,14 40 55 16,-3 10-10-16,3 4-46 15,2 9-44-15,0 7-3 16,0 10 0-16,0 2-27 16,0 6-11-16,2 6 6 15,3 5-21-15,-3-1-1 16,-2-4 8-16,0 4-8 16,0-3 0-16,0-5-1 15,0 0 1-15,-5-6 5 16,1-4-5-16,2-8-1 0,2-10 0 15,0-3 1-15,0-11 0 16,0-10-33-16,0-2-20 16,0-6-1-16,2-2-18 15,-2-10-22-15,2 4-10 16,-2-4 23-16,0 0-19 16,2 0-29-16,1 0-57 15,-1 0 28-15,0 0 61 16,0-4 69-16,1-6 18 15,-3 2 10-15,2-6 45 16,-2-4 7-16,2 4 17 0,-2-8 19 16,0 6 9-16,0-4-16 15,0 2-21-15,0 1-4 16,-4 7 21-16,-1 6-15 16,1 0-1-16,1 4 16 15,-3 0-32 1,2 4-21-16,-1 10-23 0,1 8 7 15,4 0-1-15,0 1-7 16,0-1 6-16,2-4-6 16,11 0 0-16,7-8-2 15,0-10-25-15,5 0 11 16,-1 0 10-16,1-10-23 16,-8-12 5-16,-3-5 5 15,-9 0 19-15,-5-5 5 16,0-3-5-16,-17 3 1 15,-4 10 9-15,-6 4-9 16,-4 18 28-16,0 0-11 16,-1 18-2-16,6 18 16 15,1 4-8-15,10 5 0 16,5-9 1-16,10 0-17 16,0-10 2-16,12-8-4 15,12-10-5-15,7-8 8 16,5 0-9-16,-2-8-9 0,-1-18-5 15,-4-2-16-15,-10-7 15 16,-7-1 3-16,-10 0 12 16,-2 8 1-16,-6 2-1 15,-15 14 0-15,-3 10 7 16,-1 2-6-16,-2 10 6 16,8 16-5-16,1 2-2 15,9-2 8-15,7 5-8 16,2-8-4-16,0-4 2 15,13-11-1-15,9-2 3 0,3-6 0 16,0 0 0-16,2-18-23 16,-8-6-14-16,-3-7 13 15,-7-1 23-15,-9-4 1 16,0 6 0-16,-7-2 1 16,-15 6 5-16,-1 8 11 15,4 8-16-15,-2 10-1 16,5 0-11-16,12 32-129 15,4-3-389-15,0-8-821 0</inkml:trace>
  <inkml:trace contextRef="#ctx0" brushRef="#br0" timeOffset="199344.22">11290 17941 1525 0,'0'0'362'16,"0"0"-221"-16,0 0 55 0,0 0-76 15,0 0-53-15,0 0-39 16,-17-12 34-16,15 12 55 16,2 0-25-16,-2 0-16 15,0 0-12-15,0 0-13 16,0 8-11-16,0 6-1 16,-1 0-13-16,3 2 5 15,0 2-9-15,0 0-5 16,0 0 2-16,0-8-10 15,3-6 3-15,5 0-10 0,1-4 7 16,3 0 0-16,-2-10-9 16,-1-6 0-16,-5-2 0 15,-4 0 0-15,0 0 8 16,0 0-7-16,-11 4 7 16,-5 6 5-16,-1 8-7 15,-1 0 20-15,3 14 7 0,1 12-12 16,5 4-5-16,7-2 4 15,2 2-11-15,0-8-3 16,13-12-6-16,7-2-7 16,3-8 7-16,0 0 1 15,-2-8 6-15,-5-14-6 16,-3 0-1-16,-6 0 0 0,-7 0 0 16,0-2 0-16,0 2 7 15,-11 4-6-15,-2 6 9 16,-1 2-4-16,3 10-3 15,3 0-3-15,-2 6 0 16,3 14-8-16,3 0 7 16,2 0-5-16,2-6 5 15,0 0-9-15,0-10 10 16,6-4-10-16,5 0-22 16,3-4 17-16,-1-14 5 0,-1 0-7 15,-6-4 17 1,-3 0 0-16,-3 0 0 0,0 3 6 15,-11 1-6 1,-8 9 0-16,-1 0 6 0,1 9 1 16,-2 0 14-16,6 18-10 15,-1 9-1-15,7 1-4 16,5-2-6-16,4-4-1 16,0-4-13-16,2-8 13 15,16-6-11-15,2-4 3 16,3 0-16-16,-4-14-8 15,-1-4-8 1,-3-4-17-16,-5 0 28 0,-8 0 19 0,-2-1 11 16,0 5 1-16,-4 0 7 31,-15 8 4-31,-1 6 1 16,-1 4 19-16,-2 4 7 15,3 20-23-15,4 7-5 16,5 5-11-16,6 0 0 15,5-6 6-15,0-2-6 16,16-10-6-16,2-10 5 16,2-8 0-16,-2 0-1 15,-3 0-10-15,-6-4 12 16,-7-10 0-16,-2 0-1 0,0-2 1 16,0-2 6-16,-8 4-6 15,-3 4 0-15,-1 2-47 16,-3 8-82-16,4 8-190 15,2 6-387-15</inkml:trace>
  <inkml:trace contextRef="#ctx0" brushRef="#br0" timeOffset="201697.39">11049 17022 538 0,'0'0'149'0,"0"0"-51"0,0 0 38 16,0 0-22-16,0 0-32 16,0 0-8-16,0 0 29 15,-7 0-20-15,7 0-21 16,0 0-15-16,0 0-21 16,0 0 13-16,0 0 0 15,0 0 2-15,0 0 1 0,0 0-13 16,0 0-4-16,0 0-12 15,0 0-4-15,0 0-7 16,0 0-2-16,0 0 2 16,0 0 5-16,0 0-1 15,0 0 7-15,0 0-4 16,-3 0-1-16,-1 0 3 16,-1 0-4-16,1 0-6 15,0 0 8-15,0 0-1 16,1 0 4-16,1 0-3 15,2 0 6-15,0 0 5 16,0 0-11-16,0 0-2 0,0 0-6 16,0 0 5-1,0 0 4-15,0 0 6 0,0 0-8 16,0 0-1-16,0 0-7 16,0 0 0-16,0 0 0 15,0 0 0-15,0 0 0 16,0 0 6-16,0 0-4 15,0 0 13-15,0 0-4 16,0 0-9-16,0 0 4 16,0 0-6-16,0 0 13 15,0 0-7-15,0 0 3 16,0 0 4-16,0 0-4 16,0 0-1-16,0 0-7 15,0 0 0-15,0 0-1 0,0 0 2 16,0 0-1-1,0 0 0-15,0 0-1 0,0 0-1 16,0 0-7-16,0 0-31 16,0 0-8-16,0 0 11 15,0 0 9-15,0 0 8 16,0 0-3-16,0 0 16 16,0 0 5-16,0 0-17 15,0 0-14-15,0 4-23 0,7-4-36 16,1 0-89-16,-1 0-171 0</inkml:trace>
  <inkml:trace contextRef="#ctx0" brushRef="#br0" timeOffset="206243.34">10946 17079 1030 0,'0'0'308'15,"0"0"-132"-15,0 0-40 16,0 0-54-16,0 0-28 16,0 0 56-16,0 0 66 15,-18-13 55-15,16 13-39 16,-4-4 1-16,0-2-32 16,2 6-17-16,-2-4-65 15,-1-4-34-15,1 4-15 0,-2-2-8 16,2-2 2-1,1 4 3-15,1-2-1 0,2 2-1 16,2 4 11-16,0 0-2 16,0 0-14-16,0 0-13 15,0 0-5-15,11 0 11 16,9 4 1-16,7 6-1 16,4-2-11-16,7 6 5 15,4-4 4-15,5 2-11 16,1 2 0-16,6 0 1 15,2 3 0-15,4-3 0 16,5 4 4-16,-1-4-5 16,1-2 0-16,-5 2 2 0,-6 0 4 15,-10-2-6-15,-8 2-1 16,-8-6 1-16,-5 6 6 16,-5-4-4-16,-7-6 2 15,-2 4 1-15,-4-4-5 16,-1-2 0-16,-4-2 0 15,2 0 6-15,-2 4-6 16,0 0-1-16,0 4-9 16,0-2-22-16,0-2 4 15,0 4-23-15,3-4-69 16,-1-2-65-16,0 2-10 16,2 0 12-16,1-4 32 15,-1 0 52-15,1 0 66 0,-1 0 32 16,1 0 1-16,-3 0 35 15,2 0 5-15,-4 0 4 16,2 0 42-16,-2-4 25 16,0 4 21-16,0-4-1 15,0 4-5-15,0-6 6 16,-2 6-13-16,-6 0-42 16,-2 0 5-16,1 0-25 15,-1 0-16-15,-2 10-20 0,1 12-12 16,5 0 6-16,3 4-9 15,3 2-6-15,0-6 5 16,15-4-5-16,8-10-6 16,4-2 6-16,0-6-23 15,0 0 22-15,-4-18-6 16,-2-4 7-16,-10-2 0 16,-6-2 1-16,-5 0 5 15,0 2 9-15,-18 2 3 16,-5 4 9-16,-1 10 13 0,-3 8 8 15,3 0-13-15,1 18-26 16,3 8-2-16,7 6 7 16,9 0-13-16,4-2 6 15,0-8-6-15,17-8-1 16,10-14 9-16,2 0-9 16,2 0-1-16,-2-22 1 15,-7 0-9-15,-6-6 9 16,-9 2-1-16,-7 4 1 15,0 0 0-15,-4 4 0 16,-15 4 0-16,-1 14 9 16,1 0 0-16,-2 4 1 15,6 22-9-15,1-2-1 0,8 6 1 16,4-6-1-16,2-4-1 16,0-6 1-16,13-10-9 15,7-4 2-15,5 0-4 16,-4-22 4-16,0 0 6 15,-8-4-10-15,-6-2 6 16,-7 6 5-16,0 0 0 16,-7 4 6-16,-13 6-5 15,-5 6 11-15,1 6 12 16,-1 0-23-16,6 22 1 0,0 2-1 16,11 2 0-16,6-8 4 31,2 0-5-31,0-10-9 0,13-4-22 0,3-4-20 15,-6 0-36-15,-10 0-87 16,-2 0-310-16,-20 0-553 0</inkml:trace>
  <inkml:trace contextRef="#ctx0" brushRef="#br0" timeOffset="209381.13">9531 18304 872 0,'0'0'203'16,"0"0"-62"-16,0 0-31 15,0 0-46-15,0 0-25 16,0 0 17-16,0 0 41 16,0-14 5-16,0 14-19 15,-2-5-26-15,-1 1 13 0,-1-1 8 16,0 1-31-1,-3-1 0-15,1 0-15 0,-4-3-16 16,2 3-7-16,-3 1 13 16,-3 4 2-16,3-4 2 15,0 4 14-15,2 0 22 16,-2 0-1-16,2 0-11 16,-3 0-15-16,2 0 12 15,-2 0 14-15,1 0-16 16,0 0 26-16,-3 0 8 15,-1 0-1-15,-1 0-18 16,-1 0 11-16,3 0 3 0,1 0-6 16,5 0 9-16,2 0-5 15,2 0-14-15,4 0-4 16,0 0-8-16,0-1-31 16,0-4-7-16,6 5-7 15,10-4 8-15,5 0 0 16,3-1-2-16,5 0 1 15,2 1 1-15,2 0-9 16,6 0 6-16,1 3 2 16,2-1-2-16,5-1 4 15,-1-1-9-15,3 0 5 0,3 0 1 16,1-2-6 0,-2-2 7-16,3 0 18 0,-2-2 2 15,-4 2-5-15,-1-2-8 16,-7 2-3-16,-2 2-6 0,-5-2-6 15,-2 4 1-15,-2 0-1 16,-4 4 1-16,2-4 0 16,-2 4-1-16,2-2 1 15,-2-2-1-15,2 0 0 16,0 4 0-16,0-4 0 16,-2 4 1-16,-1-4-1 15,0 4 0-15,-3 0 1 16,1 0 0-16,-2 0 0 15,2 0-1-15,1 0 0 16,1-2 0-16,3-2 0 0,-1 0 1 16,1 0-1-16,0 0 1 15,0 2-1 1,2-2 0-16,-2 0 0 0,-1-4 0 16,-4 4 0-16,-2 2 0 15,-1-2 0-15,-4 4 1 16,1 0-1-16,-1 0 1 15,1 0-1-15,-1 0 1 16,3 0-1-16,0 0 0 16,0-4 1-16,-3 4 0 0,-1-4-1 15,-3 0 1-15,-3 4-1 16,0-2 0-16,-2 0 0 16,1 2 0-16,-1-2 0 15,4-2 1-15,-2 4-1 16,3 0 1-16,3-4-1 15,-1 0 0 1,3 4-1-16,-1-4 1 0,-3-2 0 16,-3 6 0-16,-3 0 0 15,-2-4 1-15,-1 4-1 16,-1 0 0-16,-2 0-1 0,2 0 1 16,-2 0 0-1,0 0 0 1,0 0 1-16,2 0-2 0,3 0-3 0,0 0 4 15,-1 0 7-15,0 0-7 16,3 0 0-16,-3-4 0 16,4 4 1-16,0-4-1 15,-1 2 2-15,1-6-2 16,4 4 5-16,-3 0-5 16,-1-2 0-16,2-2 1 15,-4 4-1-15,-1 4 1 31,-5 0-1-31,2 0 0 0,-2 0 6 0,0 0-6 0,0 0 1 16,0-4-1-16,0-6-73 16,0 0-237-16,-9-2-702 0</inkml:trace>
  <inkml:trace contextRef="#ctx0" brushRef="#br0" timeOffset="211644.86">15514 16718 1437 0,'0'0'518'0,"0"0"-414"16,0 0 63-16,0 0 9 0,0 0-72 16,0 0-52-16,-39-59-1 15,31 51 42-15,-3 4 46 16,-5 2 21-16,-2-2-16 16,-6 4-29-16,-3 0-12 15,-6 10-1-15,-5 12-42 16,2 4-15-16,3 6 12 15,4 5-19-15,11 3-8 16,9-6-14-16,9-2-14 16,4-4 11-16,25-6-2 15,7-6 5-15,8-2-10 0,1-8-5 16,-3 2-1 0,-6-4 0-16,-12 4 0 15,-8-2-1-15,-11 6-6 0,-5 2 7 16,-9 12 6-16,-20 2-5 15,-10 4 10-15,0 3-11 16,-1-3 1-16,7-6 29 16,6-4-14-16,8-8 1 15,11-6 7-15,8-6-18 16,0-2 1-16,4 4 5 16,19-4-12-16,4 0 6 15,4 0-6-15,2 8 0 0,-4 2-1 16,-2 8 1-1,-6 4 0-15,-7 12 0 0,-7 12 0 16,-7 2 5-16,0 6-5 16,0 5-2-1,-9-7-4-15,5-6 7 0,4-6-1 16,0-8 0-16,4-6 0 16,18-12 4-16,5-2-4 15,4-6 0-15,0-6 0 0,0 0-4 16,-8 0 3-16,-5 0-7 31,-9 0-17-31,-5 0-5 0,-4 0-75 0,0-2-185 16,0-10-544-16,0-6-1181 0</inkml:trace>
  <inkml:trace contextRef="#ctx0" brushRef="#br0" timeOffset="213739.36">16187 17124 1513 0,'0'0'583'0,"0"0"-439"16,0 0 10-16,0 0-41 16,0 0-61-16,0 0 5 0,0 0 21 15,2-5 19 1,4 5 30-16,3 0-13 15,5 0-12-15,1 0-12 0,3 0-30 16,6-4-20-16,-1-13-22 16,1 3-6-1,-3-8-5-15,-4 4-1 0,-5-4 3 16,-6 4 14-16,-6-6 2 16,0 2 25-16,0 0-8 15,-18 4-15-15,-5 0 21 16,0 10 7-16,-6 8 7 15,0 0-11-15,0 14-24 16,0 16-3-16,6 10 1 0,6 6 10 16,5 6 14-16,10-2-25 15,2 5 5-15,2-3-5 16,21-8-23-16,3-4 18 16,6-12-18-16,5-6 7 15,3-8-7-15,5-14-1 16,1 0-12-16,-3-10-19 15,-3-8-52-15,-11-4-43 16,-6 4-61-16,-10 6-92 16,-7 8-317-16,0 4-116 15,-6 0-375-15</inkml:trace>
  <inkml:trace contextRef="#ctx0" brushRef="#br0" timeOffset="214307.14">16950 17147 1377 0,'0'0'819'16,"0"0"-487"-16,0 0 8 0,0 0-69 16,0 0-84-16,0 0-45 15,0 0-13-15,-127-85-30 16,88 89-10-16,-3 18-14 15,5 5-23-15,8 1-2 16,12-2-23-16,15 0-18 16,2-2 3-1,8-2-6-15,21-4 6 0,5-6 0 16,1-2-6-16,1-2-5 16,-2-4 8-16,-3 6-9 15,-2-2-2-15,-5 6 2 0,-4 4 1 16,1 8 0-1,-6 2 0-15,-4 2-1 0,-4 2 0 16,-7 3-8-16,0-3 2 16,-10 4 5-16,-13-6 1 15,-8-6 0-15,-6-10 1 16,2-2-1-16,-1-12 2 16,1 0-1-16,6-8-1 15,4-14 1-15,8-10-1 16,9-4 6-16,8-4-6 15,0 3 8-15,23 3-7 16,10 2 5-16,10 6-6 16,5 2-1-16,2 2-7 0,-4 8 8 15,-10-2-36-15,-10 10-40 16,-14-2-68-16,-12 8-95 16,-2 0-114-1,-20 0-472-15,-1 4-429 0</inkml:trace>
  <inkml:trace contextRef="#ctx0" brushRef="#br0" timeOffset="214606.15">17503 17289 1805 0,'0'0'957'0,"0"0"-584"16,0 0-75-1,0 0-47-15,0 0-85 0,0 0-71 16,-62 112-26-16,42-72-17 16,0 5-22-16,1-1-30 0,7-4 0 15,1-8 0 1,5-4-50-16,6-6-239 0,0-10-586 15,8-12-1075-15</inkml:trace>
  <inkml:trace contextRef="#ctx0" brushRef="#br0" timeOffset="-214395.22">17787 16936 1724 0,'0'0'850'16,"0"0"-342"-16,0 0-132 15,0 0-67-15,0 0-143 16,0 0-91-16,0 0-40 15,-4-12 18-15,29 12-53 16,4 0 0-16,7-6 0 16,-3-6 0-16,1-2 0 15,-8-4 0-15,-5 0 0 0,-11-8 0 16,-10 4 0-16,0-6 0 16,-12 6 0-16,-15 0 0 15,-9 9 0-15,-4 12 0 16,-5 1 0-16,1 14 0 15,1 22 0-15,8 4 0 16,8 10 0-16,14 2 0 16,11 2 0-16,2-2 0 15,8-10 0-15,21-2 0 16,11-9 0-16,7-13 0 16,7-8 0-16,6-10 0 15,3 0 0-15,1-6 0 16,1-16-53-16,10-14-191 0,-17 5-288 15,-13 9-487-15</inkml:trace>
  <inkml:trace contextRef="#ctx0" brushRef="#br0" timeOffset="-214018.08">18629 17102 1781 0,'0'0'641'0,"0"0"-285"15,0 0 123-15,0 0-218 16,0 0-78-16,0 0-83 15,0 0 22-15,-25 54-20 16,18-13-31-16,3 7-71 16,0 0 0-16,4-2 0 15,-2-2 0-15,2-4 0 16,0-9 0-16,0-8 0 0,0-6 0 16,0-12 0-16,0-5-65 15,12-9-215-15,-1-18-418 16,3-3-708-16</inkml:trace>
  <inkml:trace contextRef="#ctx0" brushRef="#br0" timeOffset="-213796.33">19165 17137 1818 0,'0'0'869'15,"0"0"-494"1,0 0 1-16,0 0-111 0,0 0-95 16,0 0-100-16,0 0-31 15,58 130-3-15,-62-94-15 16,-19-4-21-16,0 2 0 16,-7-6-24-16,6-2-71 15,3-16-133-15,13-6-121 0,6-4-493 16</inkml:trace>
  <inkml:trace contextRef="#ctx0" brushRef="#br0" timeOffset="-213418.93">19624 16954 2133 0,'0'0'1013'16,"0"0"-706"-16,0 0-55 0,0 0-91 15,0 0-103-15,0 0-37 16,139-80-13-16,-106 68-8 16,-10 2 0-1,-8-4-17 1,-9-2 1-16,-6 2 10 16,0 0 5-16,-15 4 0 15,-12-2 2-15,-4 8-1 16,-2 4 6-16,-3 0-5 15,-2 8 17-15,2 14-3 16,3 10 12-16,4 8 33 16,9 0-4-16,4 4-56 15,10-4 0-15,6 0 0 16,0-8 0-16,27-5 0 0,10-5 0 16,17-13 0-16,6-4 0 15,7-5-36-15,2 0-152 16,9-18-124-16,-19 0-283 15,-16-1-361-15</inkml:trace>
  <inkml:trace contextRef="#ctx0" brushRef="#br0" timeOffset="-213082.91">20162 17084 2111 0,'0'0'779'0,"0"0"-426"16,0 0 10-16,0 0-143 16,0 0-103-16,0 0-87 15,127-28-18-15,-98 38-10 16,-8 8 5-16,-7 9-7 16,-14 0-1-16,0 8-18 15,-16-3 18-15,-13 4-9 16,-7-6 10-16,3 2 1 0,4-6 9 15,8-8 10 1,9-8-11-16,12-6-8 0,0-4 13 16,16 0 8-16,15 0-8 15,11 0-14-15,7-14-3 16,2 0-21 0,25-8-71-16,-13 4-235 0,-10 0-542 0</inkml:trace>
  <inkml:trace contextRef="#ctx0" brushRef="#br0" timeOffset="-212794.97">21033 17151 2499 0,'0'0'667'15,"0"0"-449"-15,0 0 251 16,0 0-226-16,0 0-243 16,0 0 0-16,0 0 0 15,-48 46 0-15,27-12 0 16,-2 2 0-16,3 0 0 0,7-6 0 16,8-2-98-16,5-10-257 15,16-6-462-15,6-12-845 0</inkml:trace>
  <inkml:trace contextRef="#ctx0" brushRef="#br0" timeOffset="-212432.75">21322 16896 1545 0,'0'0'1307'0,"0"0"-1002"15,0 0-97-15,0 0 5 16,0 0-106-16,0 0-67 16,127-98-28-16,-98 84-11 15,-7-7 8-15,-11 3-8 16,-11-1-1-16,0 2 10 16,-9-1-9-16,-15 0 7 15,-8 4 7-15,-3 10 6 0,0 4 11 16,-3 0 1-1,5 18 25-15,4 13-5 0,6 5-5 16,10 8 21-16,6-2-69 16,7 2 0-16,0-4 0 15,18-4 0-15,9-6 0 16,10-8 0-16,5 0 0 16,6-8 0-16,3-4 0 15,-5 2-65-15,-3-6-199 16,-1 6-257-16,-11-2-330 15,-10-1-473-15</inkml:trace>
  <inkml:trace contextRef="#ctx0" brushRef="#br0" timeOffset="-211927.62">21814 16994 1746 0,'0'0'727'0,"0"0"-361"16,0 0 105-16,0 0-270 16,0 0-68-16,0 0-76 15,0 0-13-15,-21-22-17 16,21 22-26-16,0 0 19 0,0 0-2 16,0 0 13-1,0 0 26-15,0 0-22 0,0 0-26 16,-3 0 7-16,-4 0-15 15,1 0-1-15,-1 4 0 16,1 2 0-16,1 6 7 16,2 2-7-16,3 0 0 15,0 2-7-15,0 2 14 16,12 0-7-16,7-4 0 16,6 0 1-16,8-1 4 15,6-4-3-15,3 4-2 16,0 1 6-16,-1 0-6 15,-4 4 6-15,-8 0-6 0,-9 4 1 16,-11 0-7-16,-9 4 4 16,0-4 2-16,-18 2 6 15,-15-2-6-15,-7 0 0 16,-7-8 15-16,-2-2-3 16,2-6-12-16,7-6-32 15,7-14-136-15,10-14-291 16,13-6-549-16</inkml:trace>
  <inkml:trace contextRef="#ctx0" brushRef="#br0" timeOffset="-211756.78">21864 16920 2092 0,'0'0'628'0,"0"0"-291"16,0 0 6-16,0 0-157 15,151-28-139-15,-93 20-47 16,-11 6-240-16,-14-6-761 0</inkml:trace>
  <inkml:trace contextRef="#ctx0" brushRef="#br0" timeOffset="-211489.51">22655 16986 2564 0,'0'0'691'16,"0"0"-585"0,0 0 152-16,0 0 6 0,0 0-51 15,0 0-213-15,19 102 0 0,-29-61 0 16,-4-5 0-16,5 0 0 15,2-2 0-15,7-6-8 16,0-6-322-16,3-14-630 16</inkml:trace>
  <inkml:trace contextRef="#ctx0" brushRef="#br0" timeOffset="-211095.95">23154 16844 2252 0,'0'0'345'0,"0"0"-104"16,0 0 133-16,0 0-193 16,0 0-113-16,127-81-40 15,-98 58-22-15,0-4 0 16,-2-9 0-1,-8 0-4-15,-3-8-1 0,-12 0 11 16,-4 4 16-16,0 4 47 16,-22 4 2-16,-7 14-4 15,-7 14-20-15,-1 4-13 16,-1 14-1-16,5 26 8 0,1 8 23 16,10 10 2-1,6 0-72-15,9 0 0 0,7-8 0 16,0 3 0-16,12-13 0 15,14-4 0-15,13-8 0 16,5-6-21-16,7-10-173 16,25-10-313-16,-12-2-456 15,-10 0-618-15</inkml:trace>
  <inkml:trace contextRef="#ctx0" brushRef="#br0" timeOffset="-210821.42">23753 16754 2622 0,'0'0'454'16,"0"0"-332"-16,0 0 233 15,0 0-69-15,0 0-137 16,0 0-94-16,0 0-2 16,-2 116-53-16,-7-76 0 15,0 0 0-15,2-4 0 16,2 0 0-16,5-6 0 15,0-8-57-15,3-8-14 16,21-4-26 0,8-6-67-16,9-4 4 0,9 0-46 15,-1 0-178-15,-2-4-127 0,-4-10 18 16,-14 0-96-16,-14 0-304 0</inkml:trace>
  <inkml:trace contextRef="#ctx0" brushRef="#br0" timeOffset="-210631.69">23987 16958 977 0,'0'0'669'0,"0"0"-395"16,0 0 87-16,0 0 165 16,0 0-49-16,0 0-223 15,0 0-29-15,-25-44-58 0,17 50-73 16,-4 16-22-16,-1 12-72 16,0 6 0-16,3 10 0 15,4 3 0-15,6 1 0 16,0 4 0-16,2-8 0 15,16-2-20-15,11 2-256 16,-7-14-536-16,-2-14-821 0</inkml:trace>
  <inkml:trace contextRef="#ctx0" brushRef="#br0" timeOffset="-209966.58">24582 16150 1901 0,'0'0'935'0,"0"0"-775"16,0 0-37-16,0 0-17 15,0 0-10 1,0 0-39-16,0 0-42 16,68-102-14-16,-27 102 6 0,6 0-6 15,2 4-1-15,-1 10 8 16,-5 4 13-16,-5 8 21 16,-13 0-6-16,-12 10-6 15,-13 4-11-15,0 10 1 16,-29 4 14-16,-7 5-8 15,-2-1-14-15,1 4 1 0,6-8-13 16,8 2 1-16,12-10-1 16,11-6-19-16,2-8-10 15,27-1-2-15,13-9-8 16,8-8 16-16,3-2-2 16,-4-10 5-16,-9-2 19 15,-11 0 1-15,-13 0 16 16,-16-2 7-16,0-2 20 15,-25 4-8-15,-18 0-34 0,-5 18 0 16,-2 10 18-16,6 10-5 16,11 0 5-16,10 6-18 15,19-4 0-15,4 0 6 16,9 0-7 0,20 0 1-1,4-3 1-15,0 3-2 16,-6-6 6-16,-6 2-6 15,-17 0 0-15,-4 0 10 16,-13-6 1-16,-26-2 34 16,-9-6-5-16,-1-8 4 0,0-6-11 15,10 1-32 1,18-8-1-16,13-1-81 0,25-6-141 16,22-12-364-16,11-4-505 0</inkml:trace>
  <inkml:trace contextRef="#ctx0" brushRef="#br0" timeOffset="-209792.87">25566 17311 2789 0,'0'0'796'0,"0"0"-651"0,0 0-113 15,0 0-32-15,0 0-638 0</inkml:trace>
  <inkml:trace contextRef="#ctx0" brushRef="#br0" timeOffset="-207562">7956 16900 912 0,'0'0'318'15,"0"0"-30"1,0 0-3-16,0 0 67 16,0 0-6-16,0 0-45 0,-13-8-23 15,10 8-65-15,3 0-71 16,0 0-34-16,0-4-30 16,0 4-31-16,0 0-25 15,0-6-1-15,0-2-21 0,5-4 8 16,8-2-8-1,3-8-38-15,-3 0-16 16,-4-2 14-16,-6-2 28 0,-3-1 0 16,0-1 12-16,-10 6 1 15,-7 4-1-15,-6 6 1 16,-2 12 8-16,-1 0-7 16,-2 22 26-16,1 14-10 15,4 13 12 1,9 1 9-16,10 2-15 0,4-2 2 15,7-10-14-15,24-4-11 16,7-10 18-16,8-8-17 16,6-14-2-16,0-4-31 0,-4 0-63 15,-1-18-29 1,-9 0-82-16,-9 4-128 16,-11 2-270-16,-9 12-161 0</inkml:trace>
  <inkml:trace contextRef="#ctx0" brushRef="#br0" timeOffset="-207026.7">8444 16808 1303 0,'0'0'275'0,"0"0"-98"15,0 0 71 1,0 0 2 0,0 0-50-16,0 0-44 15,0 0 36-15,-111-36-3 16,86 58-41-16,5 4-31 16,3-4-11-16,7 2-54 15,8-2-17-15,2-4-1 0,0-6-32 16,18-2 14-1,7-2-1-15,6-8-13 16,2 0 13-16,3 0-14 0,-5 0 0 16,-2 0 2-16,-4 0-2 15,-6 0-1-15,-3 0 0 16,-5 4 1-16,-5 14 5 16,-3 0-6-16,-3 10 6 15,0-2 6-15,-13 2-12 16,-10 2 13-16,-4 1 1 15,-2-12 16-15,-2 4 31 16,2-11-28-16,3-8 11 16,4-4-1-16,1 0-17 0,6-16 2 15,3-12-17-15,8-7-4 16,4-7-13-16,0 2 6 16,16-4-7-16,15 8 6 15,7 2-67-15,2 6-52 16,20 6-148-16,-11 4-458 15,-9 10-883-15</inkml:trace>
  <inkml:trace contextRef="#ctx0" brushRef="#br0" timeOffset="-205991.79">10257 16673 1440 0,'0'0'329'0,"0"0"-106"16,0 0 15-16,0 0-61 16,0 0-41-16,0 0-10 15,0 0 11-15,23-36 8 16,-12 22-13-16,-3 2-41 16,2-6-28-16,-3 4-25 0,-1-8-5 15,0 4-32 1,-6-8 0-16,0 4 6 0,0-2-6 15,-8 2 4-15,-15 0-4 16,0 8-1-16,-6 6 3 16,-1 8-3-16,1 0 0 15,3 8 9-15,3 14 0 16,4 6 16-16,5 8 11 16,5 0 12-16,9 4-4 15,0 4-20-15,7-8-3 16,15 0 4-16,9-5-19 15,7-13 8-15,8-10-14 0,6-8 1 16,2 0-1-16,-1-8-92 16,-4-19-56-16,-2-9-114 15,-14 4-297-15,-10 6-179 0</inkml:trace>
  <inkml:trace contextRef="#ctx0" brushRef="#br0" timeOffset="-205757.15">10600 16543 1568 0,'0'0'582'0,"0"0"-282"0,0 0 68 15,0 0-78-15,0 0-111 16,0 0-57-16,0 0 25 16,-13 22 11-16,7 10-41 15,-4 8-33-15,4 4-50 16,2 6-5-16,1-5-29 15,3-1 0 1,-2 14-162-16,0-12-541 0,-5-10-855 0</inkml:trace>
  <inkml:trace contextRef="#ctx0" brushRef="#br0" timeOffset="-205016.55">9598 17477 1003 0,'0'0'926'16,"0"0"-594"-16,0 0-55 0,0 0 12 0,0 0-136 16,0 0-73-1,0 0-11-15,-9-46-22 0,9 30-20 16,0-2-15-16,5-6-11 16,-1-2 5-16,-1 0-6 15,-3 0 0 1,0 6 9-16,-7 4-1 0,-13 2 16 15,-3 14 27-15,-4 0-14 16,0 8 23-16,1 20 7 16,6 6 1-16,6 6-1 15,10 2-29-15,4-2-1 0,0-4-15 16,25-5-21 0,6-9 16-16,4-8-17 0,8-10 1 15,-1-4-2-15,-4-8-53 16,-3-15-66-16,-6 4-99 15,-2-8-164-15,-6 5-283 16,-11 8-171-16</inkml:trace>
  <inkml:trace contextRef="#ctx0" brushRef="#br0" timeOffset="-204457.96">9863 17463 876 0,'0'0'726'15,"0"0"-455"-15,0 0 42 16,0 0 7-16,0 0-80 16,0 0-58-16,0 0 2 15,-44-14-63-15,30 28 3 16,3 4-23-16,5-4-25 15,3 4-26-15,3-1-47 16,0-7 3-16,18-2-12 16,9 2 12-16,4-6-12 15,0 4 1-15,2-2-22 16,-6 2 14-16,-4 0-1 0,-8 2 2 31,-6 4 11-31,-6 0 2 0,-3 6 1 0,0 0-1 16,-12 6 0-16,-10-4 14 15,-7 0-15-15,0-4 0 16,-2-4 12-16,4-6-11 16,2-4-1-16,5-4-66 15,5-30-190-15,4-6-310 16,4-4-199-16</inkml:trace>
  <inkml:trace contextRef="#ctx0" brushRef="#br0" timeOffset="-204332.37">9863 17401 1582 0,'0'0'855'16,"0"0"-534"-16,0 0-38 15,0 0-80-15,0 0-50 16,118-26-93-16,-62 12-60 16,21 4-80-16,-9-2-492 15,-13 6-620-15</inkml:trace>
  <inkml:trace contextRef="#ctx0" brushRef="#br0" timeOffset="-203289.33">10405 18402 965 0,'0'0'314'0,"0"0"-138"16,0 0 24 0,0 0-51-16,0 0 58 0,0 0 41 0,0 0-12 15,-29-28 14-15,29 24-8 16,0 4-64-16,0 0-44 31,0 0-63-31,0 0-24 16,0 0-31-16,6-4-15 15,12 0 17-15,2-6-12 16,0-4-6-16,1-4-20 16,-4 0-25-16,-3-3 24 15,-8 0 20-15,-6 1 1 16,0-3 0-16,-6 1 1 16,-15 4 5-16,-3 6 7 0,-3 10-11 15,-2 2 23-15,3 6 2 16,1 24-12-16,5 2 24 15,7 9-10-15,9-1 11 16,4-4 5-16,0 0-24 16,10-4 6-16,11-8-21 15,2-6 2-15,6-8-3 16,1-4-5-16,3-6-6 16,0 0-60-16,4-18-69 15,11-20-139-15,-10 4-363 0,-7-2-462 16</inkml:trace>
  <inkml:trace contextRef="#ctx0" brushRef="#br0" timeOffset="-202764.37">10698 18249 1743 0,'0'0'654'16,"0"0"-352"-16,0 0 24 15,0 0-138-15,0 0-89 16,0 0 1-16,0 0 11 15,-8 63-21-15,3-35-13 0,1-2-38 16,0 4-18 0,-1-6-16-16,2-2-5 0,-1-6 0 15,4-6-13-15,0 0-7 16,0-10-8-16,0 0-25 16,2 0-7-16,19 0 35 15,1 0 11-15,7-10 13 16,4 0-7-16,1 2-13 15,-1 0-18-15,-2 8-42 16,-8-2-40-16,-6 2-123 16,-5 0-58-16,-8 0-1 15,-4 0-5-15,0 2 2 16,0-2-96-16,0 0 50 0,-4 0 216 16,-4 0 136-16,2-18 106 15,2-6 160-15,-1-2-12 16,1-4-24-16,2 8 41 15,0 4 39-15,0 4 22 16,-2 9-16-16,2 5-54 16,0 0-37-1,-2 0-87-15,-3 23-47 0,1 3-2 16,1 10-20-16,0 8-15 16,5-2-26-16,0 0-22 0,0-3 8 15,3-10-14-15,8 0-39 0,2-18-96 16,7-7-144-16,-1-4-335 15,-6 0-293-15</inkml:trace>
  <inkml:trace contextRef="#ctx0" brushRef="#br0" timeOffset="-201929.63">11558 16860 823 0,'0'0'305'16,"0"0"-133"-16,0 0-39 16,0 0-53-16,0 0-22 0,0 0 50 15,0 0 40 1,0 10 33-16,5-10 15 0,-2 0 5 16,-1 0-8-16,-2 0-15 15,4 0-38-15,1 0-19 16,3-4-22-16,4-6-24 15,1-8-26-15,0 0-38 16,1-4-10-16,-6 0 5 16,-1 0-5-16,-7-5 7 15,0 5 0-15,0 3 2 16,-13 2-1-16,-5 3-3 16,-2 4 13-16,-2 10 35 15,-3 0-7-15,0 10-5 16,6 16 6-16,1 6 21 15,5 4 4-15,8 5-16 0,5-1-25 16,0-4-2 0,7 0-18-16,12-6 9 0,6-4-20 15,6-8 1-15,5-8 1 16,2-10-3-16,4 0-90 16,0 0-81-16,-1-10-105 15,5-16-271-15,-10 8-54 16,-9-4-149-16</inkml:trace>
  <inkml:trace contextRef="#ctx0" brushRef="#br0" timeOffset="-201567.49">11905 16844 1209 0,'0'0'682'0,"0"0"-325"16,0 0 1-16,0 0-62 16,0 0-103-16,0 0-74 15,0 0-41-15,23-14-34 16,-7 14-5-16,2 8-39 15,-4 6 8-15,-4 4-8 16,-3 8 1-16,-4-2 6 16,-3 6-7-16,0-4 0 15,-14 2 1-15,-4-2 7 0,3-8 10 16,2-4 33 0,3-2 10-16,6-7-4 0,4-5-31 15,0 0-11-15,4 0 16 16,19 0 17-16,8 0-13 15,6 0-23-15,6-5-12 16,-1 1 2-16,-2-4-2 16,-6 4-2-16,-10 2-26 15,-8 2-34-15,-9 0-43 16,-5 0-45-16,0 0-146 16,0 0-347-16,-2 0-441 0</inkml:trace>
  <inkml:trace contextRef="#ctx0" brushRef="#br0" timeOffset="-201423.99">12568 17079 2237 0,'0'0'813'15,"0"0"-565"-15,0 0-190 16,0 0-58-16,0 0-610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29T03:29:50.1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2607 4405 975 0,'0'0'1468'0,"0"0"-983"0,0 0-17 16,-29-110-225-16,29 94-75 15,0 10-45-15,0 6-66 0,0 0-24 16,0 34-21-16,0 36 16 16,0 45 8-16,-2-1-36 15,-4-4 0 1,2-17 0 0,4-31 0-16,0-6-84 15,0-10-62-15,0-26-34 16,0-20 48-16,0-28 56 15,0-46-119-15,0-43 74 16,-9-35 23-16,-6-14 48 16,1 11 32-16,8 35 18 15,4 39 22-15,2 25 87 16,0 10 61-16,19 4-3 0,10 2-66 16,16 8-52-16,9 18-38 15,8 14-4-15,1 14-14 0,-8 32 4 16,-15 18-21-16,-22 16 16 15,-18 9-22-15,-20 1-63 16,-27 2-19-16,-11-6-32 16,0-3-101-16,14 5-284 15,15-24-82-15,22-20-1011 0</inkml:trace>
  <inkml:trace contextRef="#ctx0" brushRef="#br0" timeOffset="597.91">2994 4668 2013 0,'0'0'637'0,"0"0"-328"15,0 0-98-15,0 0-134 16,0 0-53-16,0 0 6 16,0 0-8-1,0 160 23-15,-11-85-18 0,-3-3-12 16,5-10-5-16,5-12 1 0,4-20-10 15,7-20 1-15,22-10 44 16,6-24 112-16,8-26-46 16,1-16-40-16,-6-8-6 15,-7 3-46-15,-11 11 7 16,-9 16 0-16,-3 20-5 16,-8 18 28-16,0 6-50 15,0 24 0-15,0 18-2 16,4 11 4-16,5 1-1 15,9 0-1-15,3-10-34 16,11-12-31-16,1-14-32 0,6-16 17 31,-4-2 38-31,-2-28 12 0,-1-16 30 0,-8-15 5 16,-4-13-4-16,-4-10 13 16,-8-8-12-16,-5 2 11 15,-3 5 43-15,0 17 4 16,-7 18 27-16,-2 22-5 15,0 22 7 1,0 10-89-16,3 54 0 0,4 49 0 16,2 33 0-16,0-4 0 0,0-27 0 15,10-39 0-15,0-30-9 16,3-2-18-16,-2-4 0 16,1-8 16-16,-4-14 10 15,-1-14 2 1,-1 0 25-16,6-22 22 0,3-18-48 15,7-8 0-15,10-6 0 16,19-3-131-16,-7 13-341 16,-4 16-491-16</inkml:trace>
  <inkml:trace contextRef="#ctx0" brushRef="#br0" timeOffset="1055.74">4336 4471 2123 0,'0'0'830'16,"0"0"-465"-16,0 0 19 0,0 0-167 16,0 0-121-1,0 0-96-15,0 0 17 16,-17 77 8-16,24-1-13 0,0 4 0 15,0-6-12 1,-5-11-52-16,2-15-16 0,-2-19 1 16,-2-16 23-1,3-13 44-15,1-8 27 16,3-24 2-16,4-9-29 0,7 0 0 0,6 0 1 31,7 13-1-31,6 12 9 16,5 12-9-16,4 4 0 15,1 16 0-15,-3 16-16 16,-10 5-28-16,-14 3-179 16,-16 0-13-16,-4 0-3 0,-33-4 59 15,-11-8 96-15,-8-6 67 16,3-10 17-16,11-8 49 16,19-4 23-16,19 0-56 15,15-14-16-15,87-18-324 16,-3 1-334-16,3 2-630 0</inkml:trace>
  <inkml:trace contextRef="#ctx0" brushRef="#br0" timeOffset="1370.39">5316 4726 1475 0,'0'0'855'16,"0"0"-295"-16,0 0-229 0,0 0-78 16,0 0-115-16,-145-66-70 15,93 88-35-15,0 22-32 16,2 16 6-16,10 10-7 15,18-1-6-15,18-5 0 16,4-14-8-16,31-16-2 16,13-16-1-16,7-18 17 15,1 0 5-15,-6-30-5 16,-6-10 9-16,-9-6 6 16,-8 0 15-16,-9 2 17 15,-8 11-7-15,-4 13 10 0,-2 12 23 16,0 8-55-1,0 3-18-15,0 22-40 0,0 14 37 16,0 5-5-16,0 0-62 16,13-4-107-16,39-12-171 15,-6-14-321-15,1-10-197 0</inkml:trace>
  <inkml:trace contextRef="#ctx0" brushRef="#br0" timeOffset="1929.02">5777 4672 1629 0,'0'0'811'0,"0"0"-251"16,0 0-250-16,0 0-69 15,0 0-90-15,0 0-62 16,-132 18-61-16,99 32-5 16,2 8-16-16,13 3 2 15,13-2-1-15,5-10-8 16,31-11-11-1,21-14-65-15,12-18-73 0,6-6-28 16,-3-20-43-16,-5-18-43 16,-13-10 73-16,-14-10 77 15,-12-7 113-15,-9-5 21 0,-12 0 99 16,-2 6 79-16,0 10 18 16,0 17 38-16,-10 19-12 15,4 18-98-15,-3 13-101 16,0 33-29-16,0 16-3 15,4 14 1-15,5 2-13 16,0 0 6-16,3-11-6 16,15-13-10-16,4-16-41 15,4-18-9-15,1-16 12 16,2-4 47-16,7-28 1 16,0-18 6-16,2-13 7 0,-1-6-7 15,-3-6-4-15,-7 7 5 16,-12 10 2-16,-8 18 59 15,-7 20 8-15,0 16-14 16,-12 0-40-16,-17 32-21 16,-4 14-1-1,-2 8 0-15,3 6-6 0,8-1 0 16,15-8 0-16,9-7-9 16,4-5 6-1,32-13-42-15,18-6-8 16,17-10-61-16,47-8-159 15,-15-2-283-15,-13 0-496 0</inkml:trace>
  <inkml:trace contextRef="#ctx0" brushRef="#br0" timeOffset="2292.62">7209 4818 2275 0,'0'0'704'15,"0"0"-242"-15,0 0-252 16,0 0-121-16,0 0-71 16,0 0 4-16,0 0-10 15,119 0-12-15,-82 0 19 0,1-2-19 16,-7-20 0-16,-4-6 18 16,-9-10-18-16,-9-4 19 15,-9-4-1-15,0 2 6 16,-21 8 14-16,-12 14-14 15,-11 16-18-15,-5 6 1 16,-4 34-6-16,3 20-1 16,13 16 0-16,16 8 2 15,21 0 2-15,5-6-4 16,38-7-16-16,17-19 14 0,13-18-28 16,5-18-25-16,-2-10-131 15,-5-16-77-15,-1-36-108 16,-22 6-370-16,-17 6-295 0</inkml:trace>
  <inkml:trace contextRef="#ctx0" brushRef="#br0" timeOffset="2670.18">7764 4878 593 0,'0'0'1165'0,"0"0"-507"16,0 0-128-16,0 0-272 16,0 0-37-16,0 0-41 15,0 0-66-15,71 7-48 0,-28-11-55 16,-1-3-11-16,-4 6 0 15,-11 1-72-15,-11 0-78 16,-12 22-27-16,-4 8 10 16,-9 4 66-16,-20 2 52 15,-6-6 49-15,4-4 60 16,4-8 118-16,11-6 18 16,14-4-73-16,2-2-58 15,16-2-17-15,17 4-26 16,7 0-16-16,4 2-6 15,-1 4-3-15,-8 2-45 0,-8 2-6 16,-12 2 18 0,-10 4 35-16,-5 1-10 0,-15 3 11 15,-21 0 19-15,-9-1-11 16,-3 2 1-16,-4-3-9 16,-13 0-76-16,14-6-282 15,13-8-725-15</inkml:trace>
  <inkml:trace contextRef="#ctx0" brushRef="#br0" timeOffset="3159.97">9411 4955 1942 0,'0'0'844'16,"0"0"-286"-16,-34-113-305 15,1 57-88-15,-5-4-19 16,-4-6-65-16,-1-2-35 16,1 0-16-16,9 1-18 15,8 9 7-15,16 12-19 16,9 12 0-16,25 14 0 16,24 14-15-16,11 6-21 15,4 8-9-15,-6 22-12 16,-15 6 0-1,-25 4 4-15,-18 9 22 0,-32-2 30 16,-30 4 1-16,-21-1 15 0,-1-4 33 16,6-6-6-16,18-6 8 15,22-8-23-15,29-6-21 16,14-6-6-16,64-10-12 16,47-4-7-16,37-10-92 15,10-18-174-15,-41 4-262 16,-39 4-459-16</inkml:trace>
  <inkml:trace contextRef="#ctx0" brushRef="#br0" timeOffset="4993.46">10019 4794 1181 0,'0'0'391'0,"0"0"-233"16,0 0-6-16,0 0-2 15,0 0 42-15,0 0 69 16,0 0 68-16,4 0-38 16,10-12-18-16,3-2-126 15,8-8-90 1,4-4-17-16,0-8-25 0,0-8-1 0,-4-8 8 16,-10-5 13-16,-6 0 17 15,-9 1-23-15,0 9 28 16,-13 15 25-16,-16 12-55 15,-3 18-19-15,1 0-8 16,4 26-21-16,12 12 21 16,11 2-14-16,4 0-1 15,27-4 15-15,17-5-6 16,10-9 5-16,4-6-4 16,-2-4-36-16,-10-4 4 15,-11 0-28-15,-14 2 20 0,-13 4 23 31,-8 4-4-31,0 4 26 16,-15 2 10-16,-5 2-9 16,7-2 8-16,1 0-9 15,10-4 0-15,2 0 1 16,0-4-1-16,25-3 0 16,12-8 0-16,11-5-8 15,7 0 6-15,7-14-29 16,3-13 7-16,-2-12 24 15,-11-7 0-15,-6-8 8 0,-13 0 19 16,-16-2 40-16,-12 6 5 16,-5 10-24-16,-11 13 2 15,-20 19-4-15,-9 8-37 16,-2 26-7-16,-1 23-2 16,12 13-16-16,13 4 15 15,18-2-19-15,5-6 0 16,35-16 5-16,15-13-21 15,12-22 17-15,6-7-8 16,-1-14 15-16,-7-19 11 16,-12-10 2-16,-13-7 4 15,-11-4 61-15,-11 0-8 16,-7 6 8-16,-6 12-7 0,-5 11-19 16,0 18-22-16,0 7-18 15,0 19 0-15,0 23-3 0,0 15-11 16,0 5-16-16,0 0-25 15,6-6-20-15,3-14 24 16,0-15 21-16,2-19 19 16,2-8 11-16,1-17 11 15,3-21 38-15,4-8 25 0,-3-6-28 16,1 4 16 0,2 6-35-16,-3 10-27 0,-1 15 0 15,-1 14 0-15,4 3 0 16,0 14 0-1,0 16 0-15,0 10-3 0,-2 2-35 16,-3 0-38-16,-1-4 4 16,-3-7-9-16,-2-12 7 15,-2-9 25-15,4-10-1 16,5 0 49-16,8-18 0 16,7-14 1-16,2-6 7 15,6-4-7-15,-6 0 24 16,-4 8 11-16,-7 10-19 0,-6 9 1 15,-8 14-17-15,-3 1-17 16,-3 20 11-16,0 16 8 16,3 10-8-16,2 2 6 15,4-2-90-15,7-7-62 32,4-14-5-32,4-10 87 0,3-15 61 0,2 0 9 15,1-21 63-15,-1-11 58 16,-2-8 21-16,-2-2-11 15,0-2-59-15,-3 6-27 0,-3 6-3 16,-8 12-24-16,-5 14 2 16,-3 6-20-1,-3 12-1-15,-2 18-1 0,3 8 2 16,1 4-8-16,5 0 7 16,6-6-68-16,10-8-14 15,8-10-19 1,2-10-7-1,4-8 35-15,-3-4 17 16,-10-18 50-16,-8-6 7 16,-11-6 57-16,-7 0 37 15,-3-2 10-15,-21 0-26 0,-11 6-32 16,-4 4-26-16,4 8-13 16,3 6 8-16,12 6-15 15,11 3 0-15,9 3-2 16,0 0-19-16,19 0 20 15,10 0 1-15,6 0 0 16,3 0 6-16,2-1-6 16,-2 1 1-16,-4 0 0 15,-5 0-1-15,-6 4 0 16,0 11-3-16,-3 10-3 16,-5 5 4-16,-3 4-2 15,-3 4 4-15,-5 2-54 16,0-4-27-16,-1-5 30 0,1-10 31 15,-1-6 13-15,1-11 7 16,5-4 15-16,4 0 85 16,12-21-16-16,4-11-60 15,8-6-24-15,8-4-36 16,4-4-48-16,-2 4-6 16,-3 10 27-16,-7 10 51 15,-9 12 11-15,-6 10 1 16,-1 0 17-16,1 15 7 15,2 10 0-15,7 1 3 16,2 0-20-16,8-4 8 0,-1-8-6 16,2-8-7-1,-1-6 16-15,-6 0-2 0,-3-20 35 16,-10-10 0-16,-9-8-33 16,-13-8 3-16,0-1-14 15,-9 1-7-15,-17 10-1 16,-3 10-9-16,-3 16 8 15,1 10-11-15,2 20-5 16,4 27 17-16,8 12 0 16,10 8 1-16,7 3-1 15,14-8-15-15,25-10-131 16,53-18-122-16,-7-17-399 0,-3-16-302 16</inkml:trace>
  <inkml:trace contextRef="#ctx0" brushRef="#br0" timeOffset="5294.52">13958 4626 1837 0,'0'0'739'15,"0"0"-553"-15,0 0 97 16,0 0-120-16,0 0-70 0,0 0-56 16,0 0-37-1,143-24-16-15,-110-6-17 0,-8-7 14 16,-10-6 13-16,-10-1 6 15,-5 1 25-15,-7 9 39 16,-18 12 50-16,-10 16-10 16,-5 6-76-16,-5 26 13 15,7 18 40-15,7 13-24 16,12 5 22-16,11 4-32 16,8-4-26-16,16-8-21 15,24-12-6-15,12-14-107 16,33-28-163-16,-12 0-359 15,-9-10-585-15</inkml:trace>
  <inkml:trace contextRef="#ctx0" brushRef="#br0" timeOffset="5592.95">14525 4626 2090 0,'0'0'926'0,"0"0"-621"15,0 0 70-15,0 0-159 16,0 0-129-16,0 0-38 15,-90 102-37-15,68-58-11 16,-3 8-1 0,3-2-15-16,2 1-31 0,4-11-41 0,12-8-84 15,4-12 7-15,0-12 26 16,27-8 74-16,8 0 43 16,3-18 2-16,3 0 19 15,-6 2 0-15,-2 4 6 16,-6 10 37-16,-2 2-43 15,-6 2 1-15,-2 16-7 16,-2 2-68-16,1 0-284 16,1-6-272-16,-3-4-32 15,-3-6-835-15</inkml:trace>
  <inkml:trace contextRef="#ctx0" brushRef="#br0" timeOffset="5797.46">14681 4936 550 0,'0'0'986'15,"0"0"-417"-15,0 0 60 16,-50-127-96-16,44 102-184 15,1 13-85-15,5 12-148 16,0 0-65-16,0 30-32 16,0 14 11-16,0 13-30 15,0 5 0-15,-4 4 0 16,-1-6 0-16,3-4 0 16,2-10-89-16,0-12-127 0,16-18-106 15,11-10-324-15,6-6-556 16</inkml:trace>
  <inkml:trace contextRef="#ctx0" brushRef="#br0" timeOffset="5964.19">15028 4873 2152 0,'0'0'924'15,"0"0"-587"-15,0 0 34 16,0 0-229-16,0 0-142 0,0 0-31 15,0 0-756-15</inkml:trace>
  <inkml:trace contextRef="#ctx0" brushRef="#br0" timeOffset="10030.94">3812 7457 2154 0,'0'0'555'16,"0"0"-283"-16,0 0 26 0,0 0-106 15,0 0-114 1,0 0-66-16,-65 36 4 16,61-1-16-16,4-2 0 0,0-2-4 15,0-9 4-15,9-10-1 0,13-10-22 16,2-2 8 0,3-18 15-16,-2-17 15 0,-5-7-6 15,-9-2 23-15,-9 0-20 16,-2 6 24-16,-4 12-8 31,-17 16-2-31,-2 10-11 16,-4 8-15-16,0 24 0 15,2 10-14-15,7 2 20 16,9-2-12-16,9-3 5 16,0-11-25-16,16-12 17 0,15-12-40 15,3-4-40-15,1-11 43 0,-1-16-23 16,-8-9 25-16,-8-6 31 15,-11-1 13-15,-7 3 27 16,0 6 0-16,-16 10 55 16,-6 8-5-16,-4 14-56 15,3 2-21-15,7 6-30 16,12 26-180-16,4-2-485 16,0-6-618-16</inkml:trace>
  <inkml:trace contextRef="#ctx0" brushRef="#br0" timeOffset="10899.5">3925 7437 804 0,'0'0'634'0,"0"0"-144"0,0 0 32 15,0 0-24-15,0 0-235 16,0 0-44-16,0 0-86 16,-2-52-43-16,0 42-40 15,2 2-25-15,0-4 4 16,4-2-29-16,21-8-7 16,15-6 7-16,21-8-6 15,27-19 5-15,40-21 1 16,36-26-38-16,21-14-8 0,2-2 16 15,-10 1-5 1,-22 15 7-16,-28 16 9 0,-29 21 19 16,-31 21 6-1,-20 12-6 1,-3 2 17-16,-6 4 1 0,-9 4 34 0,-15 10 16 16,-8 8-31-16,-6 2-2 15,0 2-35-15,0 0-18 16,0 0-24-16,0 2-25 15,0 8 43-15,0 0 16 16,0 0-4-16,0 0 0 16,0-2-9-16,0 2 11 0,-4-2 10 15,-5 2-9-15,-2-2 9 16,0 1-1-16,2 0 2 16,2 0 5-16,0-1-6 15,7 2-1-15,0-1 0 16,0 0-23-16,9-1 5 31,11-4-55-31,5-4-2 16,4 0 15-16,0-7 1 15,-2-12 15-15,-6-6 45 16,-7-3 0-16,-9 0 41 16,-5-2 69-16,-2 2 13 15,-17 6-16-15,-2 6-29 0,-4 10-12 16,0 6-14-16,1 0-41 15,1 12-11-15,6 12 0 16,3 4-12-16,10 1 12 16,4-2-9-16,0-4-6 15,20-10-15-15,9-4-33 16,6-9 6-16,3 0-31 16,0-17 17-16,-9-7 56 15,-7-2 15-15,-10-2 30 16,-12 0 36-16,0-2 13 0,-7 2-10 15,-15 4-12 1,-5 10-7-16,-2 10-1 0,0 4-28 16,-2 16-20-16,4 16-1 15,7 8-1-15,7 0-5 16,13 1 5-16,0-12-26 16,6-7-22-16,30-15-53 15,-5-7-179-15,-6 0-605 0</inkml:trace>
  <inkml:trace contextRef="#ctx0" brushRef="#br0" timeOffset="12199.88">5828 6178 451 0,'0'0'897'0,"0"0"-666"15,0 0 40-15,0 0 63 16,0 0-123-16,0 0-46 15,0 0 8-15,0-4 10 0,0 4-21 16,0 0-45-16,0-2 35 16,0 2-12-16,0 0-38 15,0 0 1-15,0-2-43 16,0 2-15-16,0 0 5 16,0-2-35-16,0 2 13 15,0 0-13-15,0 0-13 16,0 0 20-16,4-2-22 15,14 2 0-15,14 0 4 16,21 0-2-16,39 0 10 16,54 0-11-16,66 0 5 0,37 0 3 15,19 0-9-15,-5 0-9 16,-25 0 7-16,-8-4-28 16,-20-4-28-16,-33-2-23 15,-45 2-5-15,-45 0 20 16,-38 4 27-16,-22-2 33 15,-5 2-1-15,-5-2 14 16,-3 4-7-16,-9 0 27 16,-3 2-25-16,0 0-2 15,2 0-11-15,5 0-8 16,5 0-4-16,1 2-116 16,3 2 9-16,0 0-126 0,-2-4-87 15,-6 0 85-15,-2 0 95 16,-6 0 163-16,-2-4 29 15,0-4 119 1,0-1 101-16,-10 4 9 0,0 3-78 16,-3 2-18-16,-1 0-97 15,-1 20-51-15,1 8 2 16,3 4-16-16,4 0-1 16,7 0 0-1,0-8-26-15,20-8 25 16,9-6-14-16,8-10 5 15,2 0 4-15,-1-10 14 16,-9-12-1-16,-12-6 5 0,-7-4 56 16,-10-2 38-16,0-2-37 15,-14 4-16-15,-13 6 1 16,-4 8-34-16,-5 11 5 16,-1 7-24-16,-3 19 2 15,2 17-10-15,7 10 1 16,8 4 1-16,14-2 6 15,9-6-12-15,12-9 6 16,27-15-22-16,13-15-17 0,8-3-3 16,-4-12-26-16,-8-15 47 15,-12-8 27-15,-18-3 12 16,-14 0 24-16,-4 0 25 16,-15 4-5-16,-16 5-8 15,-7 11-48-15,-7 17-3 16,-17 23-68-16,11 18-194 15,11 6-661-15</inkml:trace>
  <inkml:trace contextRef="#ctx0" brushRef="#br0" timeOffset="12956.24">8388 6093 810 0,'0'0'866'15,"0"0"-486"-15,0 0-3 16,0 0 106-16,0 0-230 15,0 0-39-15,0 0-97 16,-7-37-39-16,7 37-35 16,19 14 1-16,16 12 55 0,17 10-48 15,16 6 0 1,39 16 7-16,47 16-29 0,45 19-8 31,21 7-8-31,0 2-13 0,-16-1 14 0,-27-6-14 16,-7 2 1-16,-16-3-1 15,-17-5-36-15,-27-21-32 16,-30-16 4-16,-22-20 10 16,-13-8 42-16,-1 0 3 15,1-2 9 1,-1 0 11-16,-11-4-11 0,-4-6 1 0,-4-2 0 16,0-2-1-16,-3 0 0 15,-2-2-6-15,-4-2-92 16,-5 0-83-16,-7-2-45 15,-4 2-80-15,-2-2-147 16,-9 0-196-16</inkml:trace>
  <inkml:trace contextRef="#ctx0" brushRef="#br0" timeOffset="13398.46">11011 7329 1159 0,'0'0'911'15,"0"0"-391"-15,0 0-156 16,0 0-102-16,0 0-61 31,0 0-99-31,0 0-78 0,-83 0-15 0,65 34-9 16,3 4-2-16,3 2 1 15,6-2-23-15,6-7 1 16,0-9 1-16,12-11-23 16,13-8 25-16,4-3 11 0,3-11 9 15,-1-13-1 1,-7-4 10-16,-7-3-6 0,-9-2 13 31,-8 5-5-31,0 4 17 16,-8 8-14-16,-17 12 10 15,-8 4-8-15,-3 6-14 16,0 20-2-16,4 6 0 16,9 4-9-16,9-4 7 15,14-4-13-15,0-6-7 16,27-9-11-16,15-12-12 0,9-1-2 15,3-8-62 1,-10-12 19-16,-9-6 66 16,-16-2 24-16,-15-4 26 0,-4-2 79 15,-19 0-29-15,-20 4-1 16,-5 4-18-16,-6 12-36 16,0 14-21-16,-13 26-35 15,12 16-185-15,11 6-548 0</inkml:trace>
  <inkml:trace contextRef="#ctx0" brushRef="#br0" timeOffset="14698.51">10877 7610 1292 0,'0'0'395'0,"0"0"-61"0,0 0 27 16,0 0-46-16,0 0-67 15,0 0-115-15,0 0-54 16,18-53-16-16,-18 53-48 16,0 0 36-16,0 0-6 15,0 0 4-15,0 0 2 16,-18 0-28-16,-9 8-16 16,-13 9 11-16,-16 7-16 15,-13 12 13 1,-31 22-3-16,-27 24-12 0,-32 28 7 15,-9 9-7-15,7-7 0 16,14-14 8-16,37-26-1 16,19-18-7-16,22-9 9 15,7-9 8-15,-7 6 41 16,-2 2-41-16,-1 0-11 16,10-7 9-16,11-6-15 15,2-3 9-15,7-4-8 16,-1-2-1-16,5-1 0 15,5-6-26-15,8-2-1 16,8-7 11-16,7-4-25 16,10-2-17-16,0 0-67 0,0-10-83 15,14-12-116-15,6-3-23 16,2-3-26-16,3 2 39 16,-3 0 58-16,-2 4 18 15,-6 0 215-15,-3 6 43 16,-7 0 275-16,-4 4 18 15,0 2 4-15,0 4 46 16,-11 4-52-16,-9 2-113 16,-5 0-63-16,1 12-48 15,-3 12-7-15,3 8-37 16,1 0-2-16,8 4-6 16,9-4-15-16,6-6 17 15,0-5-7-15,4-7-9 0,17-12-1 16,6-2-21-16,2 0 21 15,0-20 10-15,-4-6-8 16,-10-6 17-16,-5 0-5 16,-8-3 8-16,-2 5 10 15,-4 8-14-15,-17 10 37 16,-6 10 14-16,-2 2-45 16,-2 18 0-16,2 16-24 15,8 6 1-15,2 2 4 16,15-2-5-16,4-5 0 15,0-7-15-15,27-10-15 0,6-12 15 16,9-6-9-16,0-2 23 16,1-22 0-1,-10-9-8-15,-8-3 9 0,-12-4 6 16,-13-2 14-16,0-2 8 16,-4 6-13-16,-19 6-1 15,-4 10 7-15,-4 16-6 16,-4 6-15-16,-1 18-1 15,1 16-3-15,3 8 2 16,10 1-3-16,11-3 5 0,11-8 0 16,0-10-26-16,13-11 2 15,16-11 2-15,9 0 14 16,3-14 8-16,-4-15 0 16,-1-8 1-16,-9-1 12 15,-11-2-12-15,-8 4 0 16,-8 6 14-16,0 8-15 15,-16 10-31-15,-44 12-119 16,2 14-444-16,-1 8-827 0</inkml:trace>
  <inkml:trace contextRef="#ctx0" brushRef="#br0" timeOffset="16600.62">5705 6399 1410 0,'0'0'316'16,"0"0"-72"-1,0 0 62-15,0 0-43 16,0 0-26-16,0 0-90 0,0 0-24 16,36-90 10-16,-36 87-5 15,0 3 6 1,0 0-35-16,0 0-28 16,0 0-20-16,0 4-51 15,5 16 2-15,2 17 32 0,-3 13-22 16,0 18 21-16,-4 26-10 15,0 30-13-15,-13 27 13 16,-9 7-17-16,-7-10 4 0,4-17 13 31,0-19-10-31,8-20 10 0,1-13-13 0,5-17-8 16,5-8 10 0,-2 10-12-16,2 2 0 0,-1 4 5 15,3-11-4-15,2-9 4 16,0-12-4-16,2-10 0 15,0-8-1-15,0-8-31 16,0-4-37-16,0-6-43 16,0 0-90-16,0-2-1 15,0 2-26-15,0 4-12 16,-5 6 91-16,-4 4 104 0,0 4 45 16,-2 2 9-16,2 0 61 15,0-2-9-15,3-4-6 31,3-5-14-31,3-7-4 0,0-4-37 0,0 0 8 16,0 0 68-16,3-9-28 16,7-9-11-16,0-2-23 15,-4-2-4-15,1 0 16 16,-7 2 17-16,0 2 38 16,0 2 3-1,0 6 15-15,-11 2 19 0,-1 8-28 0,-1 0-30 16,-3 4-22-16,1 22-38 15,1 6-1 1,6 8 1-16,6 4 0 0,2-4-6 16,10-3 6-1,22-11-11-15,13-11-16 0,8-11-72 16,2-4 21-16,-1-9 6 16,-9-19 40-16,-12-7 32 15,-13-2 9-15,-16-6 20 31,-4 3 20-31,-13 4 13 16,-18 8 22-16,-7 10-21 0,-2 10-30 16,0 8 1-16,2 4-14 15,5 22-20-15,6 6 0 16,9 2-3-16,11 0-9 16,7-4 5-16,0-8-16 15,23-9 10-15,4-9-26 16,0-4-17-16,-6 0 38 15,-5-17 6-15,-9-5 12 16,-7-4 32-16,0-2-10 16,-18 2 13-16,-42 6-35 0,4 8-228 15,-2 8-659-15</inkml:trace>
  <inkml:trace contextRef="#ctx0" brushRef="#br0" timeOffset="17230.54">4193 6583 1192 0,'0'0'551'16,"0"0"-302"-16,0 0 21 15,0 0-79-15,0 0-101 16,0 0 11-16,0 0 114 16,35-12-49-16,-27-8-23 15,0-2-27-15,-4-6-7 16,-4-2-9-16,0-2-29 0,0 0-35 15,-8 3 18 1,-10 5-12-16,-5 12-11 0,-4 8 5 16,1 4-25-16,-1 11 8 15,1 17-16-15,5 12 5 16,10 6 5-16,7 4-12 16,4 0 5-16,4-6 6 15,25-8-6-15,11-10 0 16,12-14-6-16,8-12-12 15,2 0-24-15,-1-20-63 16,-1-28-93-16,-20 6-145 16,-14 4-575-16</inkml:trace>
  <inkml:trace contextRef="#ctx0" brushRef="#br0" timeOffset="17663.93">4662 6280 1590 0,'0'0'617'15,"0"0"-357"-15,0 0 72 16,0 0-107-16,0 0-91 16,46-108 12-16,-46 104-13 0,-19 4-49 15,-2 0-48 1,-6 4-35-16,0 14 17 0,2 6-18 15,5 0 0-15,11 0-3 16,9-2 13-16,0-2-10 16,7-4 8-1,17-2-7-15,5-3 29 0,5-2-29 16,-1 0-1-16,3-2 11 16,-5 4-5-16,-2 3-7 15,-9 1 1-15,-7 4-16 0,-5 1 14 16,-8 2-16-16,0 0 18 15,-16-2-1-15,-11-4 2 16,-4-4-1-16,1-8 21 16,4-4 26-16,6-4 41 15,11-22-8-15,9-14-31 16,0-13-13-16,29-6-36 16,18-8-7-16,36-7-118 15,-10 18-333-15,-4 16-788 0</inkml:trace>
  <inkml:trace contextRef="#ctx0" brushRef="#br0" timeOffset="18265.05">6646 5937 912 0,'0'0'1291'15,"0"0"-744"-15,0 0-237 16,0 0-97-16,0 0-77 0,0 0-77 16,0 0 11-16,67-30 1 15,-38 16-41-15,2-6-6 16,-6-2 25-16,-6-6-8 15,-5 0 17-15,-10-4-5 16,-4 0-13-16,0 1-4 16,-16 8-30-16,-3 5 0 15,-6 8-6-15,-2 10-12 16,-4 1 11-16,2 24 1 16,0 9-5-16,6 6 4 15,8 4-11-15,13-2 11 16,2 0 0-16,9-8 1 15,24-6-1-15,12-6 1 16,11-12-7-16,6-7-41 16,3-3-102-16,0 0-90 0,-12-19-36 15,-11-7-255-15,-13 2-141 16,-14 2-1075-16</inkml:trace>
  <inkml:trace contextRef="#ctx0" brushRef="#br0" timeOffset="18436.79">7125 5797 834 0,'0'0'1289'16,"0"0"-673"-16,0 0-165 0,0 0-150 16,0 0-87-16,0 0-118 15,0 0-48 1,0-2-39-16,0 32 9 16,0 8 24-16,0 10-33 0,0 2-2 15,4 0-7-15,5-1-11 16,-4 5-113-16,-5-14-330 15,0-8-806-15</inkml:trace>
  <inkml:trace contextRef="#ctx0" brushRef="#br0" timeOffset="19067.09">10418 6194 1403 0,'0'0'603'0,"0"0"-332"16,0 0 2-16,0 0-2 16,0 0-41-16,0 0-54 15,0 0-46-15,109-68-45 32,-84 38 7-32,-10-5-13 0,-6 2-19 0,-9-2 20 15,0 5-29-15,-20 6-15 16,-9 6-5-16,-4 10-31 15,-6 8 8-15,0 4-8 16,1 26 9-16,7 15-18 16,6 6 10-16,12 8-1 15,13 1 20-15,0-6-19 0,31-4 17 16,13-12-18-16,17-10-7 16,7-11-10-16,4-12-119 15,-1-5-139-15,0-5-222 16,-19-16-324-16,-17 3-743 0</inkml:trace>
  <inkml:trace contextRef="#ctx0" brushRef="#br0" timeOffset="19336.6">10891 6232 1343 0,'0'0'1059'0,"0"0"-466"15,0 0-280-15,0 0-71 0,0 0-146 31,0 0-51-31,0 0-36 0,100-50-9 0,-78 50-1 32,-7 12-24-32,-6 14-5 0,-7 6-9 0,-2 4-39 31,-4 3 36-31,-13-6 18 0,-4-2 24 0,6-12 0 16,5-4 10-16,8-9 34 31,2-5 32-31,2-1-11 15,23 0 5-15,17 0-8 0,14 0-62 16,35 0-56-16,-10 0-319 16,-12 0-1030-16</inkml:trace>
  <inkml:trace contextRef="#ctx0" brushRef="#br0" timeOffset="19903.14">10213 9039 1217 0,'0'0'507'0,"0"0"-179"0,0 0 145 15,0 0-145-15,0 0-45 16,0 0-68-16,0 0-66 15,80-66-37-15,-55 38-55 16,-1-6-27-16,1-4-3 16,-3-6-26-16,-8-4 18 15,-6-2-7-15,-8 0-1 16,0 7-4-16,-2 11-6 16,-18 14-1-16,-2 14 22 15,-7 4-22-15,2 24 12 16,-2 21-11-16,7 10-1 0,9 6 27 15,13-1-27-15,0-6 6 16,17-12 10-16,22-10-14 16,9-14 10-16,10-12-12 15,2-6-52-15,-4-6-74 16,-3-30-149-16,-12 4-263 16,-17 2-303-16</inkml:trace>
  <inkml:trace contextRef="#ctx0" brushRef="#br0" timeOffset="20269.64">10761 8743 1787 0,'0'0'826'0,"0"0"-455"0,0 0-113 0,0 0-112 16,0 0-41-16,132-101-54 15,-101 95-21-15,-4 6-30 16,-8 0-1-1,-3 13-49-15,-9 14-65 0,-7 5 3 0,0 5 35 32,-2-1 28-32,-17-4 32 15,4-6 17-15,1-8 27 16,6-6 42-16,6-8 13 16,2-2-16-16,0-2 18 15,6 0-18-15,19 0-7 16,8 0-25-16,7 0-33 15,3 0-1-15,-1 2-2 16,-7 8-23-16,-6 4 16 16,-10 0 7-16,-11 6 2 15,-8-2-1-15,-2 4 2 16,-27 0 4-16,-17 2-5 16,-70 15-33-16,8-7-188 0,-7-6-794 0</inkml:trace>
  <inkml:trace contextRef="#ctx0" brushRef="#br0" timeOffset="20970.14">5975 7303 1423 0,'0'0'476'16,"0"0"-95"-16,0 0-17 15,0 0-43-15,0 0-115 16,0 0 7-16,136 20-57 16,-102-40-63-16,1-4-35 15,1-6-38-15,-5-4-4 0,-6-3-7 16,-8-2-7-16,-5 2 17 15,-12 3-5-15,0 6 2 16,-2 8 6-16,-19 10-22 16,-1 10 0-16,-5 6-12 15,0 26 3-15,3 16 0 16,4 13 10-16,13 3-1 16,7 2 29-16,3-6-28 15,30-6 18-15,11-12-12 0,12-14-7 16,6-11-33-16,21-17-227 15,-16 0-566-15,-11-18-495 0</inkml:trace>
  <inkml:trace contextRef="#ctx0" brushRef="#br0" timeOffset="21232.45">6690 7279 2261 0,'0'0'615'0,"0"0"-355"16,0 0-7-16,0 0-155 0,0 0-61 15,0 0 2-15,0 0-39 16,0 0-10 0,-6 132-38-16,37-100-55 0,4-5 6 15,1-4 5-15,-3-3 40 16,-2-4 34-16,-6 1 2 16,-9-6 16-16,-7 4 6 15,-9-4 0-15,0 3 72 16,-13 3 33-16,-16-3-23 15,-5 0-23-15,-4-2-50 16,2-4-15-16,-10-8-181 16,11-4-563-16,8-14-747 0</inkml:trace>
  <inkml:trace contextRef="#ctx0" brushRef="#br0" timeOffset="21370.26">6748 7277 851 0,'0'0'1918'0,"0"0"-1331"16,0 0-371-16,0 0-104 16,152-42-56-16,-50 16-56 15,-11 3-261-15,-12 4-850 0</inkml:trace>
  <inkml:trace contextRef="#ctx0" brushRef="#br0" timeOffset="22297.87">15007 6061 1774 0,'0'0'611'0,"0"0"-230"16,0 0 84-1,0 0-169-15,0 0-83 0,0 0-93 16,63-69-45-16,-80 69-36 15,-12 5-18-15,-9 18-21 16,-9 7-3-16,-5 4 2 16,4 0 1-16,5 0 0 15,9-4 3-15,13-6-2 16,9-6-1-16,12-4 0 16,0-2-25-16,10 0 13 0,15 2 6 15,5 4-1-15,3 4 1 16,1 12-17-1,-3 8-20-15,-9 13-11 0,-8 7-33 16,-14 6 15 0,0 0 22-16,-29-2 23 0,-14-6 27 15,-10-7 0-15,-7-13 6 16,2-12 19-16,8-10 13 16,13-10 5-16,14-6 13 0,15-2-5 15,8 0 13-15,8 0-64 16,23 0 1-16,15 0-2 15,4 0-16-15,4 24-22 16,-5 18 11-16,-13 14-13 16,-14 12 26-16,-15 8 0 15,-7 7 14-15,-5-3 0 16,-13-4-9-16,10-8 9 16,8-11 0-16,4-15-10 15,38-14-29-15,63-28-133 16,-9 0-125-16,-5-16-579 0</inkml:trace>
  <inkml:trace contextRef="#ctx0" brushRef="#br0" timeOffset="22671.06">15714 6832 2058 0,'0'0'683'16,"0"0"-522"-16,0 0 62 16,0 0-97-16,0 0-62 15,151-76-37-15,-101 41-15 16,-8-2 0-16,-11-6-3 0,-15-1 10 16,-16 0 47-16,0 6 23 15,-31 10 4-15,-14 9-6 16,-4 18-27-16,-4 1-12 15,3 30-26 1,8 18-14-16,11 10 14 16,13 6-10-1,16 0 2-15,2-3 16 0,33-10-24 0,19-8 10 16,12-15-16-16,12-10-9 0,0-14-51 16,-3-4-156-16,5-10-167 15,-22-10-571-15,-14 2-788 0</inkml:trace>
  <inkml:trace contextRef="#ctx0" brushRef="#br0" timeOffset="23134.36">16586 6793 894 0,'0'0'980'0,"0"0"-433"16,0 0-93-16,0 0-174 15,-8-102-36 1,-11 86-117-16,-10 8-26 0,-2 6-34 15,-5 2-44 1,0 16-5-16,7 14-18 0,5 8 0 0,12 5 26 31,12-1-26-31,0 0 27 16,29-4-12-16,12-4-9 16,10-6 18-16,0-6-24 15,-5-4 0-15,-7-2 0 16,-15 0 7-16,-6 2-8 15,-14 0 1-15,-4 2-2 16,0 0 1-16,-24 5 1 0,-10-6 0 16,-8 2 14-16,-5-7-12 15,1-6 8-15,1-8-4 16,9 0 26-16,15-11 28 16,9-14-12-16,12-10-17 15,2-9-5-15,29-4-20 16,7-2-6-16,7 2 0 15,-5 6-8-15,-5 6 2 16,-8 10-12-16,-9 5 15 16,-9 10-10-16,-5 4-29 0,-4 7-134 15,0 0-206-15,-2 0-620 0</inkml:trace>
  <inkml:trace contextRef="#ctx0" brushRef="#br0" timeOffset="23370.09">17187 6920 1850 0,'0'0'822'0,"0"0"-453"15,0 0-9 1,0 0-124-16,0 0-94 0,-11 116-55 15,-22-62-76-15,-6 1-11 16,1-3-18-16,9-6-146 16,16-12-176-16,11-12-429 15,2-16-597-15</inkml:trace>
  <inkml:trace contextRef="#ctx0" brushRef="#br0" timeOffset="23733.38">17646 6497 2068 0,'0'0'817'0,"0"0"-570"16,0 0-54-16,0 0-61 15,0 0-83-15,0 0-38 16,149-52-11-16,-113 32-44 0,-9-6-22 15,-10-3 48-15,-5-5 18 16,-10-4 5 0,-2 2 16-16,0 2-6 0,-16 8 30 15,-8 8 10-15,-7 12-7 16,-8 6-12-16,-5 18-35 16,-1 22 25-16,5 15 8 15,7 6 7-15,12 5 5 16,17 1-20-16,4-3-7 15,23-8-2-15,23-6-17 16,16-12-14-16,10-11-85 16,4-16-138-16,6-11-128 15,-17-2-501-15,-21-16-534 0</inkml:trace>
  <inkml:trace contextRef="#ctx0" brushRef="#br0" timeOffset="23962">18136 6607 548 0,'0'0'1610'0,"0"0"-861"16,0 0-407-16,0 0-37 16,0 0-110-16,0 0-120 15,0 0-48-15,0 62 26 16,0-11-22-16,0 8 4 16,0 4-22-1,11-3-10-15,5-6-3 0,-1-8-70 16,1-10-94-16,-5-15-160 15,-7-12-497-15,-2-9-693 0</inkml:trace>
  <inkml:trace contextRef="#ctx0" brushRef="#br0" timeOffset="24166.3">18722 6778 1480 0,'0'0'996'16,"0"0"-616"-16,0 0-17 16,0 0-158-16,0 0-79 15,33 106-63-15,-33-66-39 16,-10-2 3-16,-19-2-27 16,-12-4-12-16,-1-6-88 15,-8-5-176-15,15-10-415 16,15-9-225-16</inkml:trace>
  <inkml:trace contextRef="#ctx0" brushRef="#br0" timeOffset="24528.44">19319 6509 1876 0,'0'0'811'15,"0"0"-520"-15,0 0 3 16,0 0-107-16,125-78-129 16,-85 56-32-16,-2-5-26 15,-7-1-13-15,-8-2 2 16,-10-2-1-16,-13 0 5 16,0 2 7-16,-13 8 33 15,-18 6 4-15,-10 14-10 0,-6 2-15 16,-4 20 32-16,2 22 11 15,9 10 14-15,8 12 5 16,20 3-25-16,12-1 1 16,0-4-26-16,29-10-17 15,15-12-7-15,9-10-15 16,5-16-37-16,5-10-58 16,-5-4-80-16,2-19-111 15,-18-6-384-15,-13 1-245 0</inkml:trace>
  <inkml:trace contextRef="#ctx0" brushRef="#br0" timeOffset="24827.76">19761 6591 1523 0,'0'0'808'15,"0"0"-502"-15,0 0 204 16,0 0-216-16,0 0-114 16,0 0-68-16,0 0-64 15,124-42-34-15,-109 46-14 16,-1 18-6-16,-9 8-26 15,-5 8-46-15,0 4-31 16,-7-2 35-16,-13-4 23 0,-1-4 24 16,2-10 27-16,5-8 20 15,5-5 43-15,7-5 43 16,2-4 13-16,0 0 19 16,20 0-44-16,14-4-73 15,8-5-10 1,10 0-11-16,2 0-45 0,2 5-122 15,7 3-196-15,-14 1-393 16,-13 0-289-16</inkml:trace>
  <inkml:trace contextRef="#ctx0" brushRef="#br0" timeOffset="25032.09">20411 6717 1737 0,'0'0'691'0,"0"0"-154"16,0 0-179-16,0 0-105 15,0 0-83-15,0 0-98 16,0 0-23-16,2 57 1 16,-14-17-44-16,0 4-6 15,-7 2-42-15,-12 14-207 16,5-12-277-16,-1-12-461 0</inkml:trace>
  <inkml:trace contextRef="#ctx0" brushRef="#br0" timeOffset="25694.83">20841 6491 1807 0,'0'0'762'31,"0"0"-468"-31,0 0-16 0,0 0-43 0,0 0-102 15,0 0-77-15,0 0-46 16,73 0 4-16,-37 0 2 16,7 0-16-16,-3-4 19 15,-3-11-8-15,-6-4 20 16,-6-7 61-16,-5-2-23 0,-9-7-11 31,-4 1 2-31,-7 0-24 0,0 4 0 0,0 6-21 16,-9 8-3-16,-7 8 0 15,-1 6-12 1,-8 2-10 0,-4 8 9-16,-2 16-2 15,-2 10 3-15,6 4 0 16,4 6 1-16,14 2 8 0,9 3-9 16,0-5-1-1,27-4-10-15,21-6-7 0,9-6-12 16,15-6-57-16,5-6-82 15,2-8-127-15,2-8-276 16,-21 0-260-16,-14-8-1093 0</inkml:trace>
  <inkml:trace contextRef="#ctx0" brushRef="#br0" timeOffset="26160.05">21602 6621 1239 0,'0'0'725'0,"0"0"-332"15,0 0 199-15,0 0-307 0,0 0-62 16,0 0-99-16,0 0-65 16,104-58-41-16,-89 58-18 15,1 0-8-15,-1 4 8 16,-1 10-21-16,-3 2 3 16,-5 0-5-16,-4 2 2 15,-2 2 9-15,0 2-9 0,0 2 12 16,-15 0 2-16,1 2-5 15,-1-3 4-15,4-4 8 16,4-5 0-16,2-3 1 0,5-7 0 16,0-2 31-16,0-2 37 15,0 0-8-15,17 0-8 16,4 0-29-16,8 0-15 16,5 0 1-16,-3 0-10 15,1 12 0-15,-8 2 0 16,-4 5-17-16,-7 4 10 15,-6 3-8-15,-7 2-8 16,0-2 14-16,-9 0-15 16,-13-4 11-16,-7-2 11 15,-4-6 2-15,-1-4 11 0,2-4-1 16,4-6-10 0,4 0-1-16,12-4-140 0,5-12-527 15,7-4-841-15</inkml:trace>
  <inkml:trace contextRef="#ctx0" brushRef="#br0" timeOffset="26364.76">22269 6724 1159 0,'0'0'1269'0,"0"0"-963"31,0 0 17-31,0 0-22 0,0 0-120 0,-7 104-86 15,-9-67-35-15,1 2-44 32,-3-5-16-32,3-6-70 0,5-6-239 0,8-8-543 15,2-10-720-15</inkml:trace>
  <inkml:trace contextRef="#ctx0" brushRef="#br0" timeOffset="26733.68">22634 6567 1337 0,'0'0'917'15,"0"0"-448"-15,0 0-104 16,0 0-127-16,0 0-111 16,0 0-92-16,136-80-19 15,-105 64 20-15,-4-5-18 16,-2-2 3-16,-5-4-6 15,-7-5 0-15,-9-2 5 16,-4-2-20-16,0 4 13 16,-2 8 25-16,-15 6-13 15,-8 12-1-15,-4 6-22 0,-4 4-2 16,-3 22 44-16,0 12-7 16,5 10 13-16,9 4-5 15,8 5-33-15,12-3 15 16,2-4-27-16,18-6-8 15,18-8 7-15,10-8-31 16,10-8-16-16,4-8-69 16,5-8-73-16,-1-4-54 15,13-6-282-15,-19-14-104 0,-14 0-173 16</inkml:trace>
  <inkml:trace contextRef="#ctx0" brushRef="#br0" timeOffset="27059.01">23303 6587 1211 0,'0'0'765'16,"0"0"-391"-16,0 0 199 16,0 0-292-16,0 0-109 15,0 0-95-15,0 0-43 16,-24 6-34-16,10 14 0 16,5 4-7-16,5 4 3 15,4-2 3-15,0 0 0 0,6 0-11 16,17-4 11-16,1 2-7 15,5-2 8-15,-2 1-1 16,-5-3-39-16,-4 2 18 16,-7 0-5-16,-9-2-7 15,-2 0 26 1,0 0-19-16,0-4 23 0,-9-2-7 16,-7-4 22-16,-5-2-2 15,-6-6-9-15,-2-2-1 16,-2 0-56-16,-5-6-250 15,7-10-469-15,11-4-397 0</inkml:trace>
  <inkml:trace contextRef="#ctx0" brushRef="#br0" timeOffset="27234.35">23389 6535 2179 0,'0'0'586'16,"0"0"-202"-16,0 0-81 15,0 0-138-15,0 0-120 16,154-76-20-16,-111 60-25 0,-1 0-122 16,5-16-147-16,-9 5-590 15,-7 0-976-15</inkml:trace>
  <inkml:trace contextRef="#ctx0" brushRef="#br0" timeOffset="27770.32">23813 5985 1733 0,'0'0'490'0,"0"0"-190"0,0 0 35 0,16-124-73 16,9 98-156-16,6 8-22 15,4 8-34-15,3 10-50 16,0 0 0-16,-5 14-12 16,-4 14-2-16,-6 6 14 15,-11 4-13-15,-7 7 6 16,-5 0 6-16,0 5 2 15,-20 1 12-15,-2 1 1 16,5-2-5-16,1-2 8 0,11-1-16 16,5-6 6-1,9-5-5 1,22-4 4-16,7-5-6 0,2-7-9 0,0-10-11 16,-9-4 8-16,-10-4-8 15,-10-2 20-15,-11 0 14 16,0 0 3-16,-13 4 14 15,-18 8-30-15,-12 8 26 16,1 6 29-16,2 8-23 16,5 8 1-16,18 4-8 15,13 2-11-15,4 2 4 16,9-1-19-16,15-1-22 0,3-2-29 16,-3 0-39-1,-6-2 16-15,-9 2 19 0,-9-4 9 16,0 0 28-16,-22-3 9 15,-7-6 9-15,-4-2 10 16,-4-9-4-16,4-4 12 16,4-6 18-16,5-6-10 15,4-4 3-15,2-2-29 16,11-4-9-16,3-12-444 16,4-4-798-16</inkml:trace>
  <inkml:trace contextRef="#ctx0" brushRef="#br0" timeOffset="27922.31">24403 7240 2374 0,'0'0'368'0,"0"0"-368"0,0 0-484 0</inkml:trace>
  <inkml:trace contextRef="#ctx0" brushRef="#br0" timeOffset="52832.11">1884 9832 1433 0,'0'0'864'0,"0"0"-643"16,0 0 274-16,0 0-224 0,0 0-84 15,0 0-119 1,-42-61-20-16,40 75-14 0,-4 25-8 15,-2 31 19-15,0 36 19 16,-1 34-2-16,5-5 2 16,0-23-25-1,4-32-12-15,0-23-12 0,0 6-14 16,0 5 15-16,0 3-16 16,0-15-1-16,0-16 0 15,-2-16-34-15,-2-20-89 16,-2-38-92-16,-1-20-430 15,-2-14-620 1</inkml:trace>
  <inkml:trace contextRef="#ctx0" brushRef="#br0" timeOffset="53336.52">1739 9810 1949 0,'0'0'387'31,"0"0"-159"-31,0 0 112 15,0 0-141-15,-17-133-101 16,25 93-76-16,9-2 11 16,2-4-1-16,4 0-7 15,3 1-7-15,8 8-12 0,3 4-6 16,11 13-1-16,2 12-6 16,6 8 0-16,0 16 7 15,-2 25 2-15,-10 10 7 16,-9 10-9-16,-14 1-15 15,-19 0-15-15,-2 0-19 16,-27-2 31-16,-26 1 18 16,-19-3 0-16,-15-2 13 15,-4-8 22-15,3-4 25 16,9-12 41-16,23-8 4 16,21-8-31-16,24-10-20 0,11-2-44 15,29-2-2 1,26 3-2-16,15 0 1 0,7 5 1 15,4 8-8-15,-12 8 0 16,-9 13 0-16,-18 11-6 16,-11 10 0-16,-8 8 6 15,-7 4 10-15,-3-1 4 16,3-3-14-16,3-8 0 16,4-12 3-16,1-14-1 15,1-10 13-15,-3-14-3 16,-4-8 0-16,-3-2 3 15,-3-8-6-15,-4-12-9 16,-5-14-132-16,-3 4-238 0,0 4-721 0</inkml:trace>
  <inkml:trace contextRef="#ctx0" brushRef="#br0" timeOffset="53637.09">2705 10136 2499 0,'0'0'562'0,"0"0"-80"16,0 0-227-16,0 0-133 15,0 0-83-15,0 0-26 16,-5 139 4-16,-2-59-7 15,0 6-2-15,-1-3-8 16,-3-11 6-16,1-13-6 16,2-16-36-16,-3-17-35 15,1-24-71-15,-9-32-50 16,1-20-552-16,-3-10-169 0</inkml:trace>
  <inkml:trace contextRef="#ctx0" brushRef="#br0" timeOffset="53795.49">2526 10108 2089 0,'0'0'754'16,"0"0"-404"-16,0 0-10 16,0 0-115-16,0 0-111 15,133-38-55-15,-83 30-31 16,-1 2-19-16,-5 0-9 0,-4 2-40 16,-9 4-158-1,-12 0-96-15,-19 30-232 0,-14 2 2 16,-14 4-85-16</inkml:trace>
  <inkml:trace contextRef="#ctx0" brushRef="#br0" timeOffset="53960.03">2605 10409 1423 0,'0'0'382'16,"0"0"125"-16,0 0-188 16,0 0-22-1,0 0-137-15,137 4-95 16,-90-8-38-16,-5 0-27 15,-6 4-141-15,-16 4-217 16,-11 14-246-16,-9 6-78 0</inkml:trace>
  <inkml:trace contextRef="#ctx0" brushRef="#br0" timeOffset="54101.9">2609 10686 1149 0,'0'0'562'16,"0"0"-245"-16,0 0 190 15,0 0-261-15,0 0 29 16,0 0-43-16,0 0-103 15,108 62-75-15,-8-78-54 16,-12-4-237-16,-16-2-610 0</inkml:trace>
  <inkml:trace contextRef="#ctx0" brushRef="#br0" timeOffset="54622.78">3253 10222 2227 0,'0'0'827'0,"0"0"-277"16,0 0-265-16,0 0-142 16,0 0-79-16,0 0-64 15,0 0 0-15,-10 99 0 0,22-35 0 16,-3 4 0 0,-5-4-17-16,0-6-68 0,1-11-47 15,-3-18-6-15,-2-14-11 16,0-15 122-16,0-11 27 15,0-26 14-15,0-16 25 16,-9-11 4-16,0-10 22 16,3-4 13-16,4 5-6 15,2 15 4-15,0 15-2 16,4 21-31-16,13 15-28 16,10 7-15-16,9 32-6 15,0 21 5-15,0 10-10 16,-5 12-7-16,-10-3-62 0,-2-3-26 15,-8-14 32-15,-4-12 22 16,-3-15 31-16,1-16 9 16,3-12 12-16,4-15 24 15,5-25-18-15,8-16-4 16,4-12 35-16,2-8-11 16,3 2-16-16,-3 9 22 15,-4 18 1-15,-5 18 12 16,-5 22-18-16,-3 7-27 15,-3 32 15-15,-2 19-3 0,-3 18 23 16,2 7-28-16,-6 4-7 16,2-2-15-16,0-7-100 15,17-9-122-15,-2-20-240 16,4-20-533-16</inkml:trace>
  <inkml:trace contextRef="#ctx0" brushRef="#br0" timeOffset="54906.01">4141 10262 1726 0,'0'0'924'16,"0"0"-384"-16,0 0-173 0,0 0-183 15,0 0-94-15,-46 121-37 16,37-49-11-16,5 2-30 16,1-3-2-16,3-13-8 15,0-14-2-15,24-16 0 16,10-22-9-16,6-6 2 15,7-26 7-15,0-18 6 16,-7-12-5-16,-11-11 13 16,-12-7-7-1,-14-4 11-15,-3 4 3 0,-24 11-9 16,-22 21 5-16,-14 33 5 0,-9 13-22 16,-22 82-72-16,20 2-209 15,19-4-621-15</inkml:trace>
  <inkml:trace contextRef="#ctx0" brushRef="#br0" timeOffset="55267.88">4523 10074 2581 0,'0'0'783'16,"0"0"-501"-16,0 0-144 15,0 0-78-15,0 0-25 16,68 169-34-16,-39-89 0 16,-4 2-1-16,-5-8-53 15,-6-10-49-15,-4-17 9 16,0-18 36 0,-1-15 52-16,-1-14 5 0,1-4 78 15,5-28 14-15,-1-15-7 16,5-16 13-16,4-15-22 15,0-8-31-15,3-4-12 16,-1 6-15-16,-1 15-18 0,-6 21 0 16,-3 24 0-1,-5 22 0-15,11 28-86 0,-3 16-242 16,2 6-741-16</inkml:trace>
  <inkml:trace contextRef="#ctx0" brushRef="#br0" timeOffset="55426.16">5306 10070 2160 0,'0'0'956'15,"0"0"-353"-15,0 0-360 0,0 0-112 16,0 0-131-16,125-62-45 16,-51 50-131-16,-14 2-342 31,-18 2-458-31</inkml:trace>
  <inkml:trace contextRef="#ctx0" brushRef="#br0" timeOffset="55725.04">5362 9966 1888 0,'0'0'888'0,"0"0"-328"16,0 0-212-16,0 0-114 0,0 0-139 16,0 0-12-1,0 0-83-15,-62 152 0 0,51-85 0 16,-7 6 0-16,-7 4 0 15,2-3 0-15,-2-6 0 16,4-12 0-16,13-14 0 16,8-9 0-16,0-12 0 15,19-8 0-15,20-7 0 16,9-6 0 0,8 0 0-1,2 0 0-15,0-2 0 16,-6-4-8-16,-10-1-11 15,-11 6 2-15,-14-2-38 16,-7 2-79-16,-10-3-143 0,0-1-242 16,-14 1-551-16</inkml:trace>
  <inkml:trace contextRef="#ctx0" brushRef="#br0" timeOffset="55867.27">5233 10487 1972 0,'0'0'1162'15,"0"0"-608"-15,0 0-266 16,0 0-168-16,0 0-120 16,129-108 0-16,-48 80 0 15,37-12 0-15,-20 5-186 0,-18 2-859 0</inkml:trace>
  <inkml:trace contextRef="#ctx0" brushRef="#br0" timeOffset="56629.68">7223 10200 1362 0,'0'0'644'0,"0"0"-382"0,0 0 120 15,0 0-115-15,0 0-106 0,0 0-27 16,0 0-1-16,98 40-48 16,-62-51 7-16,-1-14-14 15,-4-7-9-15,-4-5-14 16,-4-8 8-16,-10-1-4 15,-5-2-10-15,-8 2 8 16,0 6-6-16,0 6-19 16,-17 9 29-16,-5 11-61 15,-3 14 0-15,-6 0 0 16,-5 32 0-16,-1 18 0 16,3 13 0-16,7 9 0 0,11 6 0 15,16-2 0-15,2-5 0 16,33-13 0-16,9-12 0 15,12-16 0 1,8-14 0-16,3-12 0 0,0-4 0 16,-5-8 0-16,-8-14-119 15,2-14-197-15,-14 6-561 16,-11 2-1393-16</inkml:trace>
  <inkml:trace contextRef="#ctx0" brushRef="#br0" timeOffset="56866.15">8061 10092 2250 0,'0'0'802'0,"0"0"-327"31,0 0-245-31,0 0-107 16,0 0-48-16,0 0 3 15,-10 120-15-15,10-57-63 16,3 3 0-16,2 2 0 15,-1-2 0-15,-2-4 0 16,3-6 0-16,-3-7 0 0,2-9 0 16,2-8 0-16,2-8-98 15,-2-8-457-15,1-10-582 0</inkml:trace>
  <inkml:trace contextRef="#ctx0" brushRef="#br0" timeOffset="58134.63">1813 11300 1502 0,'0'0'307'0,"0"0"60"15,0 0 104 1,0 0-217-16,0 0-100 0,0 0-39 15,0 0-25-15,-62 0-11 16,62 0-1-16,0 0-24 16,6 0-16-16,19-3 5 15,11-1-2-15,11 0-13 16,10-2-14-16,15-2-14 0,12 2 9 16,30 0-9-16,37-2 1 15,48 0 0-15,35 2-1 16,11 2 1-16,6 2 0 15,-6 0-1-15,5 0-7 16,9 0-20-16,8 0 26 16,2 0-1-16,3 2 2 15,-4-4 2-15,-14 0-2 16,-11-2 1-16,-16-2-1 0,-9-2 0 16,-13 0 0-16,-11 0 0 15,-11 0 1-15,-9 4-2 16,-10 0-9-16,1 2-15 15,-4 0 17 1,-5 4-2-16,-9 0 10 16,-9 0 8-16,-7 0-7 0,-4 0 0 15,-17 0 0-15,-17-2 0 16,-18-4 9-16,-9-2-9 16,7-2 27-1,-4 2 2-15,-7-2-29 16,-17 4 8-16,-21 2 16 15,-10 2 10-15,-10 2 10 16,-4 0 31-16,0 0-2 0,0 0-38 16,0 0-27-16,0 0 2 15,0 0-11-15,0 0 0 16,0 0 1-16,0 0 0 16,0 0 0-16,0 0 1 15,0 0-2-15,0 0 12 16,0 0-12-16,2 0 1 15,-2 0 7-15,0 0-7 16,3 0 9-16,-3 0 0 16,0 0-9-16,0 0 10 15,0 0-10-15,0 0-1 0,-11-4 0 16,-16-6-209-16,-13-4-1092 16</inkml:trace>
  <inkml:trace contextRef="#ctx0" brushRef="#br0" timeOffset="59269.55">9906 10138 2203 0,'0'0'508'15,"0"0"-233"1,0 0 56-16,0 0-138 0,31-124-105 15,9 80-61-15,6-4 8 0,-1-2 13 16,-5-4 7-16,-9 3-14 16,-13 3-19-16,-13 8 2 15,-5 10 17-15,0 14 5 16,-18 16 28-16,-6 8-44 16,-5 54-30-16,2 53 0 15,13 55 0-15,14 24 0 16,0 3 13-16,14-21-1 15,3-29 8-15,-3-11-10 16,-5-25-10-16,-5-27 0 16,-2-26 0-16,-2-18-33 0,0-6-89 31,-25-22-250-31,-3-6-456 0,-6-8-548 0</inkml:trace>
  <inkml:trace contextRef="#ctx0" brushRef="#br0" timeOffset="59427.3">9854 10565 2268 0,'0'0'824'0,"0"0"-499"0,0 0-30 15,0 0-149-15,0 0-73 0,0 0-46 16,160-66-27 0,-89 38-43-16,-12 4-340 0,-14 4-577 15</inkml:trace>
  <inkml:trace contextRef="#ctx0" brushRef="#br0" timeOffset="60402.5">10235 10339 1371 0,'0'0'1165'16,"0"0"-497"-16,0 0-301 31,0 0-81-31,20-108-127 0,20 81-79 0,14 1-80 16,8 8 0-16,3 8 0 15,1 10 0 1,-8 4 0-1,-6 28 0-15,-16 13 0 0,-16 9 0 16,-14 4-3-16,-6 0-40 16,-6-6 8-16,-12-6 16 15,3-14 4-15,1-10 14 16,11-15 0-16,3-7 1 16,3-10 11-16,24-25-11 15,8-7 0-15,10-6 0 16,6 0 1-16,0 6-1 15,-1 14 0-15,-8 14 1 0,-5 14-2 16,-10 1-7 0,-6 30 8-16,-8 9-1 0,-7 4 2 15,-2 2-1 1,2-2 1-16,-2-6-1 0,7-10 0 16,5-7 0-16,5-14-6 15,6-7-3-15,4-1-21 16,-2-27 11-16,-4-7 5 15,-14-7 13-15,-11-6 1 16,-2-2-1-16,-29 4 1 0,-14 6 9 16,-4 10 0-1,-2 14 5-15,4 12-13 0,14 4 0 16,12 0 0-16,17 9-1 16,4 4 0-16,29-5 5 15,18-4 22-15,10-4-8 0,11 0-10 16,-3-14-7-16,-3-2 6 15,-11 2-8-15,-11 7 0 16,-13 6 0-16,-7 1 1 16,-6 9 6-16,-4 20-6 15,3 7 5-15,-1 8-4 16,1 2-2-16,-1-2-27 16,-4-6-12-16,-3-9 6 0,-1-11 25 15,-4-11 7 1,2-7 1-16,-2 0 63 0,5-16-12 15,2-14-12-15,6-10-14 16,7-4-25-16,7-4 0 16,4 6 0-16,3 10 0 15,-3 11 0-15,0 17 0 16,-6 4 0-16,-6 18 0 16,-3 17 0-16,-5 7 0 15,-4 0 0-15,-5-2 0 16,-2-8-27-16,0-8-29 0,0-10 14 15,0-9 14-15,2-5 22 16,3-7 6-16,-1-21 1 16,3-6 8-16,4-8-3 31,3 0 4-31,1 6 16 0,3 6 4 0,1 12-8 16,2 14-2-16,1 4-11 15,-2 16 1-15,-2 18 6 16,0 8-16-16,-5 0 0 15,3-4 0-15,-5-6 0 16,0-8 0-16,1-10 0 31,-4-12-18-31,1-2-20 0,5-10-10 0,3-42-99 0,1 2-360 16,-5-2-810-16</inkml:trace>
  <inkml:trace contextRef="#ctx0" brushRef="#br0" timeOffset="62435.73">13536 9865 1618 0,'0'0'756'0,"0"0"-271"16,0 0-144-16,0 0-35 15,0 0-101-15,0 0-113 0,-154-5-41 16,111 61 12 0,1 16-23-16,9 14-8 0,10 4-14 15,16 0-17-15,7-9 10 16,25-17-11-1,24-18 0-15,17-24-1 0,8-20-6 16,0-6 7 0,-10-34 2-16,-17-16-2 0,-18-14 11 15,-24-8 5-15,-5-7 23 16,-36 1-22-16,-18 8-17 16,-8 16 0-16,-7 20 0 15,7 22 0-15,8 16 0 16,17 28 0-16,37 56 0 0,0-6-321 15,25-4-711-15</inkml:trace>
  <inkml:trace contextRef="#ctx0" brushRef="#br0" timeOffset="62859.66">13829 10068 2162 0,'0'0'870'0,"0"0"-362"16,0 0-256-16,0 0-92 16,112-104-67-16,-57 102-58 15,3 2-19-15,-4 22-16 0,-9 20 0 16,-10 8 0 0,-15 9 0-16,-11 0-33 15,-9-2-6-15,0-9 1 0,-12-10 19 16,-5-12 19-16,1-14 0 15,1-12 0-15,1-4 18 16,10-26-3-16,4-14 22 16,2-10-23-16,29-7-13 15,14 3 10-15,8 10-11 16,5 14 0-16,-2 16-1 16,-7 18-8-16,-9 6 8 15,-13 32-8-15,-12 16 9 16,-11 9 0-16,-4 3 0 0,0-4 1 15,0-10-1-15,0-14-5 16,4-18-20-16,31-22-190 31,0-24-306-31,1-10-557 0</inkml:trace>
  <inkml:trace contextRef="#ctx0" brushRef="#br0" timeOffset="63001.14">14702 9737 2481 0,'0'0'894'15,"0"0"-549"-15,0 0-135 16,0 0-143-16,0 0-67 0,0 0-157 16,0 0-560-16</inkml:trace>
  <inkml:trace contextRef="#ctx0" brushRef="#br0" timeOffset="63890.85">15279 9916 1674 0,'0'0'606'0,"0"0"-99"0,0 0-176 16,21-131-75-1,-31 113-105-15,-23 14-89 0,-9 4-31 16,-10 16-19-16,-3 23-6 15,6 7 12-15,11 8-12 16,14-2-6-16,19-2 7 16,5-12-6-16,29-10 22 15,16-16 17-15,6-12-4 16,5-2 0-16,-8-22-3 16,-5-6 11-16,-11 2 26 15,-13 6-5-15,-7 6 16 0,-8 12-81 16,-4 4 0-1,0 10 0-15,0 30 0 0,0 18 0 16,0 33 0-16,0 27 0 31,0 22 0-31,0 5 0 0,-4-27 0 0,-8-32 0 16,3-30 0-16,1-8-18 16,-6-2 7-16,-1-2-6 15,-8-9 16-15,-2-21 1 16,-6-14 0-16,-4-22 17 15,-3-28-17-15,3-31 0 16,14-35 7-16,21-39-5 0,23-15-2 16,29 26 0-16,12 36 0 15,-11 47-2-15,0 23 2 16,10 6-9-16,6 6 8 16,0 8 1-16,-12 16 0 15,-11 2 0-15,-15 14-9 16,-11 14 8-16,-7 4-13 15,-9 4 5 1,-2 0 8-16,1-2-7 0,-1-5-25 16,7-10-9-1,2-6-9 1,7-12 15-16,6-1 9 0,5-9 27 16,2-15 0-16,-2-7 10 15,-2-1 32-15,-2 5-7 16,-5 6 1-16,-5 7 0 15,-2 10-23-15,-1 4-4 16,1 6-3-16,1 18-6 16,-3 6 2-16,0 3-2 15,-2-4-1-15,0-4-6 16,-5-7-16-16,3-10 2 16,-2-8 15-16,1 0 6 15,5-18 15-15,5-15-14 0,6-7-1 16,5-3 6-16,2 0-6 15,0 7 0-15,-2 10 0 16,-3 14 0-16,-2 12 17 16,-2 0-4-16,1 28-1 15,-4 10 3-15,3 8-15 16,3 2-6-16,-2-5-86 16,4-10-158-16,-4-22-233 15,-6-11-311-15,-10-3-235 0</inkml:trace>
  <inkml:trace contextRef="#ctx0" brushRef="#br0" timeOffset="64036.05">16019 9655 2206 0,'0'0'952'16,"0"0"-604"-16,0 0-119 16,0 0-163-16,0 0-66 15,0 0-204-15,118 94-920 0</inkml:trace>
  <inkml:trace contextRef="#ctx0" brushRef="#br0" timeOffset="64693.68">17035 9994 1033 0,'0'0'1189'0,"0"0"-599"16,0 0-259-16,0 0-51 16,-77-104-115-16,48 104-95 0,-5 11-47 15,-2 26-13 1,0 11 8-16,5 6-3 0,12 0-4 16,9-4-10-16,10-8 0 15,2-13 5-15,25-18 8 16,7-11 7-16,6 0 6 15,-2-27-6-15,-3-12 16 16,-3-7 16-16,-8 0-8 16,-3 0-6-1,-8 8 0-15,-5 12-9 0,-6 12-3 16,-2 14-27-16,0 2 0 16,0 26 0-16,8 12 0 15,3 4 0-15,11 2 0 0,7-6-8 16,9-9 8-1,6-13-23-15,1-17 13 16,-3-1 10-16,0-26 0 0,-5-16 1 16,-4-12 10-16,-6-10-4 15,-8-12 15-15,-1-20-22 16,-9 3 0-16,-7 1 0 16,-2 2 0-16,0 30 0 15,-13 9 0-15,-7 32 0 31,-5 19 0-31,-4 54 0 0,4 46 0 16,12 34 0-16,13-2 0 0,0-23 0 0,23-33 0 31,8-24 0-31,13 4 0 0,10-4 0 0,8-4 0 32,-1-17 0-32,-8-17 0 15,-8-14 0-15,-12 0 0 16,-15-24 0-16,-16-12 0 15,-2 6-210-15,-2 3-667 0</inkml:trace>
  <inkml:trace contextRef="#ctx0" brushRef="#br0" timeOffset="65732.22">18223 10132 1422 0,'0'0'603'0,"0"0"-260"16,0 0 187-16,0 0-249 16,0 0-26-16,0 0-36 15,0 0-42-15,40-42-75 16,-9 6-53-16,11-12-22 16,5-8-7-16,3-11 8 15,-4-5-19-15,-6 0-7 16,-7 4 11-16,-12 16-12 15,-13 16 4-15,-8 20-5 16,0 16-4-16,-6 2 2 16,-15 32-7-16,6 14 2 15,9 10 5-15,6 7-1 0,0-2 3 16,29-2 0 0,8-5-2-16,1-8-4 0,-5-6-15 15,-8-10 9-15,-14-8 12 16,-11-2-6-16,-7-6 5 15,-26-1 1-15,-11-4-4 16,-3-4 2-16,5-6-2 16,11-1-20-16,15 0-3 15,16-16-33-15,4-12-38 16,34-12 5-16,13-10 45 16,7-10 29-16,0-6-2 15,-2-6 10-15,-12 1 11 0,-10 5 1 16,-12 12 28-1,-11 12 49-15,-8 16 27 0,-3 10 15 16,0 14-35-16,0 2-7 16,0 20-78-16,-5 26 0 15,5 28 0-15,0 37 0 16,24 33 0-16,19 15 0 16,8-5 0-16,-4-34 0 15,-13-36 0-15,-8-22 0 16,-8-12 0-16,-2 5 0 15,-5-3-44-15,-5-4-55 16,-6-16-93-16,0-16-79 16,-29-18-81-16,0-24-485 0,-2-8-287 15</inkml:trace>
  <inkml:trace contextRef="#ctx0" brushRef="#br0" timeOffset="65961.5">19019 9900 1971 0,'0'0'740'0,"0"0"-415"16,0 0-16-16,150-99-118 16,-89 83-89-16,-1 12-59 15,-7 4-14-15,-13 0-20 16,-17 22-9-16,-19 8-5 0,-6 9 5 31,-36 3 26-31,-18 2-11 0,-8-2-2 16,-5-2-11-16,9-8 5 15,10-6-7-15,24-10-53 16,31-13-137-16,26-3-432 16,15 0-272-16</inkml:trace>
  <inkml:trace contextRef="#ctx0" brushRef="#br0" timeOffset="66824.85">19925 9896 1818 0,'0'0'656'16,"0"0"-315"-16,0 0-87 16,0 0-62-16,11-103-38 15,-28 84-17-15,-17 2-2 16,-11 11-39-16,-5 6-47 16,-4 6-19-16,2 26-18 15,13 12 3-15,14 6-15 16,14 3 2-16,11-3-2 15,11-8 0-15,22-10-15 16,5-14-1-16,5-12 16 16,-3-6 4-16,-5-8 2 15,-6-20 5-15,-4-4 19 0,-10-6-3 16,-1-2 7 0,-6 2-10-16,-3 3-7 0,-3 12 4 15,-2 10-14-15,0 13-7 16,0 0-4-16,5 21-17 15,2 15 20-15,3 4-5 16,7 0-13-16,0-6-26 16,3-6-21-16,1-12 22 15,-6-8 29-15,3-8 12 16,-5 0 3-16,5-16 11 16,-1-10 2-16,6-4 20 0,4-6-9 15,2 0 5 1,2 2 1-16,-2 6-12 0,-2 10 7 15,-3 9-16-15,-4 9-9 16,-2 10 5-16,-3 22-5 16,-4 13 0-16,-3 7 0 15,-2 2-27-15,-4 0-39 16,-2-10-15-16,0-8 36 16,0-14 32-16,0-9 7 15,0-13 6-15,0 0 24 16,0-25 8-16,7-11 4 15,7-6-6-15,3-8-14 16,8 0 11-16,4 0-9 0,4 8-3 16,0 12 6-16,1 10-20 15,-3 13 11-15,-2 7-12 16,-4 8 1-16,-3 23-2 16,-3 7 1-16,-2 4-6 15,-7 2-15-15,-1-2-64 16,-4-4-8-16,0-10-5 15,-5-6 20-15,2-12 48 16,-2-7 27-16,2-3 3 16,0-7 57-16,5-15 3 15,4-6-1-15,2-4-22 0,8-2 1 16,0 0-1 0,8 4-25-16,0 6-4 0,0 6 2 15,-2 8-10-15,-2 8 1 16,-3 2-1-16,0 4-1 15,1 14 1-15,-1 4-33 16,11 10-170-16,-4-6-361 16,-4-6-704-16</inkml:trace>
  <inkml:trace contextRef="#ctx0" brushRef="#br0" timeOffset="68167.69">21101 9842 854 0,'0'0'153'0,"0"0"-110"15,0 0-18-15,0 0-25 0,0 0-24 16,0 0 24-16,0 0 75 16,-37 41 19-16,30-37 48 15,5 1-58-15,0-1-61 16,0-4-13 0,2 0-8-16,-3 0 101 0,0 0 79 15,1 0 44-15,-2 0 62 16,2 0-15-16,-2-2 4 15,1 0-29 1,1 0-26-16,2 2-18 0,0-3-38 0,0 2-25 16,0-3-16-1,0 0-58-15,5 0-23 0,5-1 5 16,6 1-49-16,2 4 0 16,4 0 0-16,1 0 0 15,1 11 0-15,2 11 0 16,-1 4 0-16,0 6 0 15,-3 4 0-15,-7 2 0 16,-3 2 0-16,-3-2-38 16,-7-2 5-16,-2-4 4 15,0-5 13-15,0-9 15 0,0-8 1 16,-2-6 0 0,-5-4 8-16,1-2 1 0,1-23 3 15,2-7-11-15,3-9 1 16,0-6 5-1,0-3-6-15,8 4 10 0,7 4 5 16,3 10-4-16,-1 10 6 16,2 8-10-16,2 10 4 15,2 4-12-15,2 0 0 16,1 20 0-16,-1 8 0 16,-1 8 0-16,-2 4 0 15,-3 0-33-15,-9 0-18 16,-1-5-8-16,-7-10-2 0,1-7 14 15,-3-7 20-15,0-7 27 16,0-4 2 0,3 0 19-16,-1-15 1 0,6-9 5 15,5-4-1 1,5-2-1 0,9 0-8-16,7 4-8 15,1 6 1-15,-2 10-10 16,-1 10-2-16,-5 0 1 0,-11 18-5 15,-8 12 6-15,-8 4 0 16,0 2-12-16,0-2-62 16,7-10-86-16,7-7-44 15,7-13-1-15,8-4 4 16,2-11 92-16,3-14 64 16,-1-4 45-16,0-1 61 15,4 4 63-15,1 2-8 16,6 2-25-16,5 4-25 0,7 2-11 15,2 0-55-15,-5-2-6 16,-6-2-43-16,-14-4-28 16,-12-3-23-16,-21-5 28 15,0 0-13-15,-35-2 65 16,-13 2 14-16,-12 6 6 16,2 8 36-16,2 12 35 15,16 6 49-15,13 20-19 16,19 24 12-16,8 21 19 15,4 13-14-15,21 8-25 16,-1 8-22-16,-2 1-37 0,-2-5-16 16,-9-4-12-16,-3-10-5 15,-8-10-1-15,0-9-5 16,0-16-34-16,-6-9-27 16,-7-15-48-16,-1-16-66 15,-5-16-98-15,3-20-353 16,-1-6-206-16</inkml:trace>
  <inkml:trace contextRef="#ctx0" brushRef="#br0" timeOffset="68325.78">22032 9356 2753 0,'0'0'781'0,"0"0"-490"15,0 0-20-15,0 0-271 16,0 0 0-16,0 0-159 15,0 0-590-15</inkml:trace>
  <inkml:trace contextRef="#ctx0" brushRef="#br0" timeOffset="69256.72">23262 9206 728 0,'0'0'1689'15,"0"0"-1037"-15,0 0-286 16,0 0-138-16,0 0-143 16,0 0-17-16,-29 193 1 15,21-85-20-15,1-8-8 0,7-12-20 16,0-23-9-1,2 0-11-15,23-4-1 0,11-17 0 16,10-22-23-16,3-18 14 16,5-4-3-16,-5-30 12 15,-4-13 8-15,-12-11-7 16,-6-8 9-16,-14-2 5 16,-9 4-14-16,-4 8 8 15,0 18-8-15,-15 20-1 16,-5 14-1-16,0 12-20 0,2 24 20 15,9 6-8-15,9 2-3 16,2-4 3-16,25-6-35 16,11-7-17-16,4-13 8 15,5-10 4-15,-3-4 31 16,-6 0 17 0,-9-4 1-16,-11-3 9 0,-9 3 34 15,-9 4-5-15,0 0-3 16,0 2-35-16,0 21 0 15,-4 8 0 1,1 6 0-16,3-1-1 0,0 0-4 0,23-8 5 16,6-8 0-1,11-10-8-15,2-10 8 0,5 0 2 16,-3-20-2-16,-1-12 18 16,-5-6-17-16,-3-8 20 15,-1-4 8-15,-10-7-19 16,-3-1 11-16,-8 4-4 15,-11 10-5-15,-2 10 39 16,0 16-23 0,-21 16-8-16,-7 2-17 0,-3 30-2 15,-1 16-1-15,8 10 0 16,10 4-6-16,14 0 5 16,2-7 1-16,34-9 0 0,13-10-6 15,14-14 6-15,8-14-1 16,3-6-14-1,-3-10 9-15,-11-18 6 0,-8-11 0 16,-15-7 1-16,-10-6 25 16,-6-6-11-16,-11 0-2 15,-7 2-13-15,-3 10 0 16,0 14 0-16,-17 18 0 16,-4 14 0-16,-8 14 0 15,0 26 0 1,6 14 0-16,8 8 0 0,15 0 0 15,0 0 0-15,26-8 0 0,19-7 0 32,11-15-27-32,6-12-80 15,3-14-106-15,-9-6-100 16,-14-28-151-16,-15-8-151 16,-21-5-276-16</inkml:trace>
  <inkml:trace contextRef="#ctx0" brushRef="#br0" timeOffset="69461.7">23147 9330 2104 0,'0'0'713'15,"0"0"-361"-15,0 0-14 16,158-30-171-16,-24 22-121 15,46-2-46-15,16-2-186 16,-47 0-487-16,-30 0-1691 0</inkml:trace>
  <inkml:trace contextRef="#ctx0" brushRef="#br0" timeOffset="69634.2">25687 9595 2147 0,'0'0'1064'16,"0"0"-745"-16,0 0-205 15,0 0-114-15,0 0-232 16,0 0-1798-16</inkml:trace>
  <inkml:trace contextRef="#ctx0" brushRef="#br0" timeOffset="73899.32">2720 13381 1545 0,'0'0'720'0,"0"0"-482"0,0 0 261 16,0 0-212-16,0 0-100 15,0 0-59-15,-20-94-10 16,13 94-23-16,0 6-23 16,1 13-44-16,-3 8-20 15,5 3-2-15,2 0-6 16,2-4-14-16,4-4-20 15,18-10-43 1,4-10 10-16,4-2 26 0,-6-10 28 16,-3-14 11-16,-8-6 2 0,-11-4 0 15,-2 4 18-15,-2 4-6 16,-19 6 26-16,-3 12 28 16,2 8-11-16,-1 0-35 15,8 24-20 1,3 10-6-16,6 6 5 0,6 0-9 15,0-4 9-15,14-6-9 16,12-12-38-16,5-8-4 16,5-10 16-16,-2 0 7 15,-5-12-14-15,-8-12 13 16,-9-4 29-16,-10-6 1 16,-2 0 1-16,-16 4 26 15,-15 4 10-15,-4 8 16 0,-1 10-7 16,3 8-25-1,8 0-7-15,10 18-14 16,7 4-12-16,8 2 11 0,0-2-5 16,14-4-4-16,6-4-19 15,2-6 2 1,-3-6-10-16,-9-2-131 0,-5-14-410 16,-5-6-867-16</inkml:trace>
  <inkml:trace contextRef="#ctx0" brushRef="#br0" timeOffset="75426.2">2780 13341 1230 0,'0'0'293'15,"0"0"-76"-15,0 0 35 0,0 0-62 16,0 0-72-16,0 0-6 16,0 0 21-16,-25 0-1 15,21 0 8-15,-3 0-2 16,3 0-17-16,2 0-9 16,0 0-10-16,2 0-11 15,0 0-16-15,0 0-6 16,0 0-7-16,0 0 5 15,0 0-19 1,0 0-1-16,0-2-13 0,0 0-13 0,0-1 9 16,0-2-1-16,2-3 2 15,18-10-4-15,11-5-26 16,18-6 8-16,31-11-8 16,41-17-1-16,50-19 12 15,30-8-12-15,15-6 0 16,-2-5-2-16,-14 5 4 15,-5-6-1-15,-14 3-1 16,-13 9 1-16,-37 16-1 16,-33 14 0-16,-28 16 1 15,-13 4-2-15,1 0-1 16,0 0 2-16,-4 4-16 0,-19 8-2 16,-12 9-17-16,-12 5-26 15,-7 7-23-15,-4 1-50 16,2 0-55-16,-2 0 13 15,2 0-17 1,1 0 7-16,-1 0 98 0,-2 0 51 16,3 0 37-16,-3 0 1 15,0 0 38 1,0 0 88-16,0 0 15 0,0 0 0 16,-5 0-26-16,-11 8-51 15,-4 6-36-15,-4 4 10 0,-1 5-15 16,3 2-8-16,1 3-10 15,9-4-6-15,5 0 0 16,7-4-4-16,0-6 2 16,7-4-8-16,13-4-44 15,4-6 39-15,-2 0 7 16,-1-2 8-16,-6-16 13 16,-6-2-1-16,-7-2-4 15,-2-2 19-15,0 4 10 16,-11 4 16-16,-9 8 25 15,-2 8-32 1,-3 0-35-16,0 12-11 0,2 14-2 0,4 4-5 16,6 2-4-16,10-2-8 15,3-4-22-15,3-6 1 16,19-6-22-16,9-8 11 16,5-6 24-16,2 0 20 15,-4-14 4 1,-5-10 3-16,-8-4 10 0,-11-4 40 15,-10-2 29-15,0 2-11 16,-21 4-1-16,-8 8-2 16,-4 10-7-16,-2 10-28 15,-1 0-28-15,5 28-2 0,2 8-1 16,8 4-12-16,9 2 4 16,7-4-6-16,5-6-35 15,5-8 1-15,16-8-17 16,4-10 19-16,2-6 29 15,-5 0 6 1,-2-9 12-16,-9-12 14 0,-4-5 31 16,-7-2 1-16,0 2-14 15,0 4-17 1,-4 6-3-16,-3 6-12 0,0 6-12 16,4 4-87-16,3 14-129 15,0 12-349 1,8 2-223-16</inkml:trace>
  <inkml:trace contextRef="#ctx0" brushRef="#br0" timeOffset="76459.56">5142 12392 1735 0,'0'0'351'16,"0"0"11"-16,0 0 92 15,0 0-239-15,-9-116-39 0,9 92-7 16,-2 6-7-16,0 6-20 16,-3 6-50-16,3 2-7 15,-1 4-43-15,-1 0-18 16,2 4-12-16,-5 24-10 15,-1 18 4-15,-8 32 0 16,-7 39-5-16,-4 31 12 16,-2 12 1-16,8 1-13 15,5-13-1-15,5-7 0 16,2-3 0-16,4-2-1 16,-2-7-5-16,1-9 5 15,2-22 2-15,-1-26-1 0,3-18 1 0,2-10 5 16,0-1-6-16,0-1-1 15,0-8 0-15,0-14 0 16,0-8-47-16,-2-8-10 16,2-4-31-16,-2 0-32 15,-3 0-70-15,0 0 4 16,1 0-15-16,0 0-21 16,1 0-12-16,1 0 48 15,2 0 65-15,0 0 44 16,0 0 66-16,0 0 12 15,0 0 60 1,0 0 53-16,0 0 30 0,-2 6 57 0,-4 4-31 16,0 4-56-16,4 2-38 15,0 0-22-15,2 2-28 16,0 0-7-16,0-2-17 16,16-2 0-16,1-2-1 15,4-8-13-15,4-4-13 16,-1 0-17-16,0-8 19 15,-4-12 22-15,-7-6-5 16,-5-8 7-16,-8 0 11 16,0 2 10-16,-23 4 25 0,-6 8 22 15,-6 12 5 1,1 8 5-16,1 4-36 0,6 24-24 16,7 6-8-16,11 6-9 15,9-4 7-15,0-4-8 16,20-14-1-16,12-8 0 15,3-10-5-15,5 0 5 16,-5-10 1-16,-5-14-9 16,-6 0 7-16,-13-4 1 15,-7 2 1 1,-4 2 11-16,0 0 1 0,-17 4 6 0,-5 6 15 16,-3 6 0-16,5 6-12 31,0 2-10-31,7 4-10 0,3 12-1 0,10 2-44 15,5 2-101-15,19-6-158 16,3-6-467-16</inkml:trace>
  <inkml:trace contextRef="#ctx0" brushRef="#br0" timeOffset="77702.14">4841 14259 863 0,'0'0'519'0,"0"0"-238"16,0 0 54-16,0 0 0 16,0 0-94-16,0 0-31 15,0 0 38-15,-7-16-34 16,5 16-33-16,2 0-28 15,-2 0-27-15,0 0-34 16,2 0-5-16,0 0-18 16,0 0-29-16,0-2 11 15,0 2-25-15,0 0-1 16,0-2-25-16,4-2 0 0,30 0 0 16,34-4 0-16,55 2 0 15,68-4 0-15,46 2 0 16,26-2 0-16,16 0 0 15,-5-2 0-15,15-2 0 16,6-6 0-16,-8-2 0 16,-15-2 0-16,-21-2 0 15,-26 2-44-15,-28-1 8 16,-31-1-3-16,-41 6 30 16,-36 4 0-16,-28 5 0 15,-13-2 9-15,4 3-8 16,4-2 7-16,-1 0 1 0,-6 4 0 15,-8-2 5 1,-8 4-3-16,-6 2-2 0,-10-2 0 16,-8 4-45-16,-4 0-36 15,-5 2-47-15,0 0-41 16,-5 0 22-16,-8 0 6 16,-5-2 47-1,0 0 67-15,0-4 27 0,1 0 48 16,-1 2 60-16,0 0 19 15,0 4 2-15,-4 0-24 0,0 0-15 16,-3 6-26 0,1 16-26-16,-1 4-22 0,4 6-1 15,8 2-9-15,11-2-6 16,2-2-2-16,13-8 2 16,22-8-45-16,2-10-3 15,7-4 18-15,-1-1 23 16,-5-20 0-16,-11-5 7 15,-12-3 6-15,-11-6 38 16,-4 1-10-16,-6 2-8 16,-21 4 13-16,-6 6-14 15,-5 12 1-15,0 10-19 16,-3 2-6-16,4 24 10 0,3 8-11 16,12 2-6-16,9 2 5 15,13-4 1-15,0-6-12 16,15-10 11-16,16-5-23 15,8-13-5-15,3 0 29 16,-4-22-6-16,-3-6 6 16,-10-8 0-16,-9 1 0 15,-12-7 29-15,-4 6-5 16,-12 4 6-16,-19 6 18 16,-6 8-11-16,-5 12-16 15,-4 6-13-15,4 8-7 0,7 20-2 16,6 8-25-1,6 2-53-15,4 12-205 0,3-10-522 16,7-13-1196-16</inkml:trace>
  <inkml:trace contextRef="#ctx0" brushRef="#br0" timeOffset="79098.86">8711 13932 789 0,'0'0'996'0,"0"0"-659"15,0 0 16 1,0 0 24-16,0 0-105 0,0 0-69 15,0 0-42-15,-16-22-60 16,32 4-37-16,7-2 7 16,15-8-23-16,15-2-6 15,31-14-20-15,39-12-11 16,42-17-1-16,20-11-2 16,4-6-8-16,-4-8 1 15,-8-2 6-15,-4-7-7 16,-3 5 1-16,-17 10-1 15,-35 21-6-15,-33 24-3 16,-36 15 9-16,-18 5 2 0,-8 3-1 16,-6 2 12-16,-6 2 26 15,-8 8-5-15,-3 6-4 16,0 6-15-16,0 0-15 16,0 0 0-16,0 0-31 15,0 2 13-15,0 8 9 16,0-2-23-16,-3 0 8 15,3-4 0-15,0 0 5 16,0-4 18-16,0 0-9 16,0 0 10-1,0 0 5-15,0 0-4 0,0 0 9 0,0 0-9 16,-2 0 0-16,-5 0 11 16,-8 0-12-16,-7 4 0 15,-10 12 5-15,-3 8-4 16,-1 3 4-16,7 0-5 15,9 0-6-15,13-8 5 16,7-6-9-16,16-9-20 16,22-4-21-16,8-3 27 15,4-20 24-15,-4-5 0 16,-10-7 2-16,-16-2 19 0,-11-2 6 16,-9 3 15-16,-7 6 7 15,-20 8-11-15,-6 10 10 16,-2 12-36-16,-5 0-11 15,1 18 8-15,8 14-9 16,7 2-5-16,12 0 4 16,12-4-5-16,0-8 0 15,23-6-11-15,12-8-16 16,5-8 21-16,1 0-7 16,-8-4 11-16,-8-14 8 15,-10-6 1-15,-13-2 16 0,-2 0-7 16,-2 0 1-1,-18 4 8-15,-6 4-13 16,-3 10 6-16,-2 8-4 0,0 0-8 16,4 8-1-16,8 12 0 15,11 2-8-15,8-4 3 16,0-6-18-16,22-4-6 16,7-8 18-16,-3 0 12 15,-1-2 3-15,-7-12 3 0,-11-4 18 16,-7 0 7-16,0-2-14 15,-2 4 2-15,-19 2 10 16,2 4-17-16,-4 4-5 31,3 6-7-31,5 0-24 0,3 0-18 0,8 0-38 16,4 0-40-16,0 0-21 16,0 0 27-16,0 0 20 15,0 0 40-15,0 0 33 16,0 0 19-16,0 0-20 0,0 2-108 15,0 0-235 1,0 0-233-16,9 0 57 0,0-2-269 0</inkml:trace>
  <inkml:trace contextRef="#ctx0" brushRef="#br0" timeOffset="80302.25">10656 12607 1440 0,'0'0'483'0,"0"0"-133"15,0 0-13-15,0 0-54 31,0 0-130-31,0 0-54 16,0 0-3-16,-10-20-32 16,10 20-9-16,0 0-25 0,0 0-15 15,0 0-3 1,-3 0-12-16,3 0 0 0,0 0 1 16,-2 0-1-16,2 0 7 15,0 0 19-15,-3 0 37 16,-1-4 10-16,-1 0-26 15,-3 0 1-15,-1-2 3 16,-3-1-23-16,-3 2-2 16,-3-1-10-16,-7-1-7 15,-4 0-2-15,-4-1-7 0,-7-5 0 16,-7 0 1 0,-8-5 8-16,-7-5 6 0,-12-4 6 15,-4-4 18-15,-7-1 3 16,-4-2-23-16,4 0-11 15,1 2-2-15,4 2-5 16,4 0 11-16,6 4-3 16,4 0-3-16,3 2 6 15,3 2-12-15,4-1 2 16,4 3-1-16,0 2 5 16,0 0 3-16,6 2-9 15,5 4 0-15,8 0 0 16,11 6-1-16,8 0 1 15,8 4 1-15,4 0-1 0,2 0 6 16,0 2-6-16,0 0 8 16,0 0-2-16,0 0-6 15,0 0 0-15,0 0 0 16,0 0 1-16,0 0-1 16,0 0 0-16,0 0 0 15,0 0 0-15,0 0-5 16,0 0 4-16,-2 0 0 15,-3 0 1-15,3 0 0 16,0 0 0-16,2 0 0 16,0 0 1-16,0 0-1 15,0 0 1-15,-5 0-1 0,0 0 1 16,-3 2-1-16,-1 8 0 16,-3 0 0-16,4 1-1 15,1-4 1-15,1 1-1 16,4-2-5-16,2 0-5 15,0-4-4-15,0 0-18 16,0-2 2-16,0 2 1 16,2-2-26-16,9 0 28 15,2 0 26-15,-2-2 2 16,-2-11 18-16,-3-10-17 16,-6-3 12-16,0-2 11 15,-2 2-10-15,-15 4 10 0,-8 8 10 0,-2 10-19 16,-4 4-4-16,-2 10-11 15,0 18-7-15,4 4 6 16,6 2-4-16,10 0 4 16,13-6-10-1,0-4-19-15,24-6-12 0,19-6-6 16,11-9 33-16,6-3 15 16,-3 0-6-16,-6-17-3 15,-11-3-2-15,-15 0 11 16,-11 0 2-16,-14 0-1 15,0 2 8-15,-10 6 9 16,-15 6 5-16,0 6-23 0,-7 0-10 16,6 6-6-16,-1 16 14 15,8 4-13 1,9 0 3-16,10-2-16 0,0-3-25 16,6-10 25-16,17-3-16 15,8-8 14-15,2 0 30 31,1-4 0-31,-8-14 0 0,-5-4 12 0,-15-2 3 16,-6-2 35-16,0 4-8 0,-24 2 3 16,-8 4 6-16,-5 10-42 15,-1 6-9-15,2 0-6 16,4 18-69-16,13 22-137 16,5-2-357-1,10-8-404-15</inkml:trace>
  <inkml:trace contextRef="#ctx0" brushRef="#br0" timeOffset="82366.55">3106 12410 1418 0,'0'0'573'16,"0"0"-287"-16,0 0 59 15,0 0-37-15,0 0-147 16,0 0-68-16,0 0-12 16,-3-20 6-16,23 12 33 15,5-4-36-15,6-6-30 16,2-4-23-1,0-4-13-15,-6-2 17 0,-6 0-10 16,-11-2-4-16,-7 2 15 16,-3 4-4-16,-9 2-2 15,-16 4-2-15,-8 10 1 16,-3 8-2-16,-6 0-26 0,2 22-1 16,0 16 6-16,9 10-6 15,10 6-1-15,13 2 1 16,8-4 0-16,14-5 5 15,23-10-5-15,14-11-6 16,11-12 0-16,4-10-72 16,-2-4-74-16,-6 0-91 15,5-22-77-15,-19 0-317 16,-11 3-385-16</inkml:trace>
  <inkml:trace contextRef="#ctx0" brushRef="#br0" timeOffset="82833.89">3752 12079 950 0,'0'0'744'0,"0"0"-498"16,0 0 147-16,0 0-29 15,0 0-91-15,0 0-158 16,0 0-56-16,-96-18-19 15,73 36 1-15,5 4 11 0,5 0-35 16,9 2-8-16,4-2-2 16,0-1-6-16,15-5 13 15,12-4-6-15,4-6 6 16,7-2 8-16,5 0-14 16,-3-2-2-1,-3 6-6-15,-3 4 0 0,-10 6-1 16,-8 2-4-1,-7 6 4-15,-7 0 1 0,-2 0 0 16,-2 0 0-16,-21-1 8 0,-3-7 4 16,-8-3 7-1,-1-5-5-15,1-8-1 0,7-2 20 16,8 0 23-16,7-13 26 16,8-16 7-1,4-7-38-15,6-6-32 0,21-6-19 16,5 0-11-16,3 4 11 31,2 7-19-31,-6 9-55 16,-10 10-155-16,-11 6-534 0</inkml:trace>
  <inkml:trace contextRef="#ctx0" brushRef="#br0" timeOffset="83730.23">5124 13056 2102 0,'0'0'470'0,"0"0"-171"16,0 0 9-16,0 0-136 15,0 0-111-15,0 0-23 16,0 0-2-16,138-84 25 0,-107 58 7 15,-6-1 10-15,-5 2-27 16,-9 0 15 0,-6 3-15-16,-5 4-27 0,0 7 0 15,-5 7 6-15,-11 4-15 16,-6 7-15-16,-4 26-2 16,-3 13-10-16,2 8 11 15,9 8 0-15,7 0-6 16,11-6 6-16,0-6 1 15,19-8-1-15,18-11 0 0,9-13-74 16,28-18-173 0,-15 0-486-16,-5-6-622 0</inkml:trace>
  <inkml:trace contextRef="#ctx0" brushRef="#br0" timeOffset="83990.62">5681 13066 2013 0,'0'0'620'0,"0"0"-263"16,0 0 9-16,0 0-174 16,0 0-118-16,0 0-52 15,0 0-15-15,-34 46-6 16,53-18 9-16,3 3-10 16,2-2 0-16,0 1-15 0,1-3-4 15,0-1 18 1,-10-4 0-16,-3 0-8 15,-8-4 0-15,-4 0 9 16,-2-4 8-16,-23 0-8 16,-8-6 1-16,-9-4-1 15,-1-4-126-15,-8-18-338 16,13-12-365-16,11-4-1040 0</inkml:trace>
  <inkml:trace contextRef="#ctx0" brushRef="#br0" timeOffset="84133.1">5741 13046 2295 0,'0'0'674'0,"0"0"-408"16,0 0 49-16,0 0-170 15,114-26-95-15,-25 26-50 16,-11 8-204-16,-9 8-967 0</inkml:trace>
  <inkml:trace contextRef="#ctx0" brushRef="#br0" timeOffset="84670.25">6060 14758 1609 0,'0'0'312'16,"0"0"26"-16,0 0-29 15,0 0-15-15,0 0-96 16,0 0-76-16,0 0-58 16,138-6-4-16,-114-20 12 15,-3-6-15-15,-10-6 6 16,-7-2-3-16,-4-2-11 16,-7 2 4-16,-15 8-10 0,-7 7-5 15,-2 16 5-15,0 9-22 16,-5 4-9-16,5 22-6 15,6 14 3-15,8 6 33 16,15 6-4-16,2 2-17 16,17-5-3-16,24-5-17 15,9-11-1-15,15-12-16 16,3-11-8-16,3-10-63 16,-5 0-111-16,-1-13-77 15,4-19-251-15,-16 5-140 16,-13 0-489-16</inkml:trace>
  <inkml:trace contextRef="#ctx0" brushRef="#br0" timeOffset="84937.73">6757 14596 1370 0,'0'0'806'0,"0"0"-285"16,0 0-40-16,0 0-169 16,0 0-66-16,0 0-99 15,0 0-75-15,-20 8-41 16,11 28-10-16,0 8-10 15,1 2-11-15,-1 0 0 16,1-6-38-16,2-5-58 16,6-11 2-16,0-10 7 15,0-8 25-15,0-6 16 0,12 0 32 16,9-2 13 0,8-10 0-16,9 0 0 0,7 0-20 15,1 6-99-15,12 2-124 16,-12 4-342-16,-11 0-217 0</inkml:trace>
  <inkml:trace contextRef="#ctx0" brushRef="#br0" timeOffset="85171.36">6956 14698 1487 0,'0'0'806'0,"0"0"-272"15,0 0-36-15,0 0-212 16,0 0-52-16,0 0-108 15,0 0-68-15,-32-48-37 16,32 80 25 0,0 12-46-16,5 9 0 0,-1 1 0 15,-2 0 0-15,0-2 0 0,-2-6-90 16,0 4-191-16,0-14-266 16,0-10-544-16</inkml:trace>
  <inkml:trace contextRef="#ctx0" brushRef="#br0" timeOffset="86332.76">10173 13700 1219 0,'0'0'348'0,"0"0"-81"16,0 0 122 0,0 0-64-16,0 0-42 0,0 0-69 15,0 0-51-15,74 2-30 16,-51-18-27-16,2-2-47 16,-2-4-14-16,-3-2-18 15,-5-2-9-15,-6-1 9 16,-6-1-8-16,-3-2 5 15,-3 6 23-15,-19 2-13 16,-9 12 8-16,-4 10-6 16,-8 0-1-16,3 28-5 0,2 12-3 15,9 8 18 17,15 4 10-32,14 1-32 0,4-3-1 0,37-10-4 0,17-8-2 31,13-10-16-31,5-10 0 0,0-12-47 0,9 0-110 15,-21-18-406 1,-20-2-687-16</inkml:trace>
  <inkml:trace contextRef="#ctx0" brushRef="#br0" timeOffset="86726.05">10817 13664 2011 0,'0'0'783'16,"0"0"-485"-16,0 0-27 15,0 0-136-15,0 0-86 16,140-59-30-16,-104 59-19 16,-11 0-17-16,-10 18-14 15,-9 9-13-15,-6 3-7 0,-2 2 15 16,-20-2 35-1,-2-4 1-15,1-2 28 0,4-8 41 16,5-4 14-16,9-6-17 16,5-2-11-16,0 0 10 15,19-2 2-15,9 2-29 16,10 2-28-16,2 0 1 16,2 2-11-16,-3 4 0 15,-8 2-18-15,-9 4-9 16,-13 4 9-16,-9 0 17 15,-12 2 1-15,-23 1 17 0,-11-1 10 16,-12-6-5 0,-12 0-11-16,-1-4-11 0,-36-14-140 15,20 0-321-15,11-6-771 16</inkml:trace>
  <inkml:trace contextRef="#ctx0" brushRef="#br0" timeOffset="87466.4">9902 11664 544 0,'0'0'194'0,"0"0"-77"15,0 0 125-15,0 0 24 16,0 0 23-16,0 0 43 0,0 0 43 16,54-28-53-16,-49 20-8 15,0 0-111-15,-1-2-13 16,1 2-29-16,-1 0-58 16,0-2-44-16,1 0-25 15,-3 0-5 1,-2-2 17-16,0 0-10 0,0 0-10 15,0-2-5-15,-11 2-20 16,-7 2 17-16,-2 2-9 0,-4 8-9 16,-3 0 2-16,0 14-2 15,2 16 6-15,6 12-4 16,5 10-2-16,14 2 6 16,0 3-5-16,20-7-1 15,18-8 12-15,11-12-10 16,5-12 10-16,3-10-12 15,-1-8-14-15,-4-4-82 16,-1-30-148-16,-11 0-293 16,-15 4-456-16</inkml:trace>
  <inkml:trace contextRef="#ctx0" brushRef="#br0" timeOffset="88094.31">10490 11775 1493 0,'0'0'605'0,"0"0"-249"15,0 0 189 1,0 0-295-16,0 0-47 0,0 0-51 0,0 0-55 31,-3-71-37-31,21 61-18 0,4 2-18 0,5 4-18 16,2 4 6-1,0 0-11-15,-5 3-1 0,-4 15-8 16,-7 9 0 0,-7 8 7-16,-6 7-19 15,-6 4 6-15,-17 2 14 16,-9-4-2-16,-1-4 2 0,2-8 0 15,4-8 9-15,9-8 15 16,9-8 3-16,9-4-13 16,0-4 10-16,23 0 21 15,14 0 6-15,10-12-33 16,6-2-18-16,1-1 0 16,-8 0-6-16,-10 3-7 0,-11 4 11 15,-12 4 3 1,-6 4-2-16,-7-2 1 15,0 2-44-15,0 0-89 0,0 0-236 16,-7 0-616-16</inkml:trace>
  <inkml:trace contextRef="#ctx0" brushRef="#br0" timeOffset="105858.8">2145 15615 408 0,'0'0'1218'0,"0"0"-1010"15,0 0 259-15,0 0-124 16,0 0-25-16,-134-58-72 16,117 48-14-16,3 3-40 15,3 5-60-15,7-2-29 16,4 4-26-16,0 0-35 15,11-4-8-15,47 0-26 16,49-2 1-16,56-7 5 16,19 4-14-16,-1-3-6 15,-46 6 5-15,-52 6-27 16,-34-4-26-16,-25 4-75 0,-11 0-12 16,-13 0 36-16,0 0 9 15,-35 4-48-15,-20 10-179 16,-11 0-198-16,0-2-22 15,1-2 271-15,11-6 259 16,12-4 13-16,13 0 341 16,12-5 153-16,5-8-27 15,6-1-160-15,4 6-36 16,0 2-70-16,-1 6-54 16,1 0-45-16,0 14-54 15,0 24-21-15,-1 19-11 16,-1 19-16-16,-1 8 0 0,1 6 0 15,0 0 0-15,1-1 0 16,3-9-86-16,0-10-149 16,0-6-298-16,0-20-370 15,0-17-443-15</inkml:trace>
  <inkml:trace contextRef="#ctx0" brushRef="#br0" timeOffset="106955.21">2989 16026 1859 0,'0'0'529'16,"0"0"-67"-16,0 0-107 15,0 0-92-15,0 0-117 16,0 0-19-16,0 0-2 16,-20-81-56-16,-22 81-36 15,-9 0-29-15,-4 27 2 16,1 9-7-16,4 8 1 15,17 2 0-15,14-2-7 16,16-4 5-16,3-12 2 16,24-8 0-16,17-16 0 0,8-4 6 15,2-12 0 1,0-20 4-16,-8-6 1 16,-10-2-10-16,-10 4-1 0,-11 8 1 15,-5 6 0-15,-5 12 39 16,-2 10-8-16,0 0-12 15,0 22-20-15,0 10 0 16,2 8 0-16,14-4 0 16,11-6-9-16,11-12-2 15,9-18-40-15,6 0-25 16,3-30 2-16,-7-20 16 16,-9-6 39-16,-11-8 19 15,-14-11 1-15,-12 3 47 0,-3-4 4 16,0 10 1-16,-14 16 16 15,4 15-17 1,0 26-29-16,1 9-23 0,3 26 0 16,-1 28 0-16,3 14 0 15,1 10 0-15,3 3 0 16,0-5 0-16,0-8 0 16,10-10 0-16,5-18 0 15,1-10 0-15,-1-16-65 0,1-14-115 16,1-4-75-1,8-32-32-15,6-16-262 0,5-8 69 16,2-12 181-16,2 1 170 16,-5 9 129-16,-6 8 169 15,-8 18 196-15,-10 10 160 16,-7 16-176-16,-4 8-21 16,0 2-84-16,-2 8-115 15,-15 14-90-15,-8 10-22 16,-6 8 26-16,-3 4-35 0,-2-4 1 15,3-5-9-15,1-3-2 16,9-14-7-16,4-4 5 16,9-6-11-16,4-8 7 15,6 0-29 1,0 0-4-16,8 0-8 0,13 0 22 16,6 0 26-16,7 0-15 15,2 10 8-15,2 8 1 16,-1 8 1-16,3 0-2 15,-1-2-16-15,1-2-13 16,-1-4 19-16,3-6-23 16,1-6 1-16,-1-6 22 15,-1 0-6-15,-1-10 24 0,-5-12 1 16,-1-10 0-16,-3-4 20 16,-6-4 6-16,-5-4 5 15,-7-5 19-15,-9 3-26 16,-4 6 25-16,0 10-1 15,-15 6-7 1,-5 20 29-16,-7 4-47 0,0 22-24 16,-2 24 5-16,4 12 2 15,8 9-7-15,13-5 1 16,4-4 0-16,13-8 2 16,26-18-2-16,17-12-1 0,14-18 0 15,3-2-15 1,0-22-29-16,-8-14-50 0,-11-14-77 15,-19 6-111-15,-19 12-653 0</inkml:trace>
  <inkml:trace contextRef="#ctx0" brushRef="#br0" timeOffset="107892.45">5710 15918 1781 0,'0'0'356'16,"0"0"-15"-16,0 0 150 15,0 0-285-15,43-121-54 16,-14 101-21-16,4 14-2 15,5 6-6 1,-1 6-6-16,4 28-45 0,-8 6-16 16,-4 4-37-16,-11 6-19 15,-10-1-12-15,-8-7-30 0,0-4 12 16,0-16 15-16,-6-8 15 16,-3-10 1-16,5-4 8 15,2-8 2 1,2-22-11-1,0-6-9-15,6 0 9 16,15 0 0-16,0 5 1 16,2 13 10-16,1 12-11 15,3 6 1-15,0 14-1 16,-1 18 0-16,1 9 1 16,4 3 5-16,0 0-5 15,8-8 5-15,3-10-4 0,9-12-1 16,10-10-1-16,1-4-23 15,3-18-11-15,-7-16-5 16,-10-6 4-16,-13-6 35 16,-14-3 0-16,-19-1 10 15,-2 10 8-15,-20 6-12 16,-16 20 35-16,-4 14-2 16,-5 12-18-16,5 28-3 15,11 15-9-15,19 7 4 16,10 0 4-16,29-4-17 15,48-8 0-15,46-22 0 0,33-28-14 16,-5 0-31-16,-26-32-47 16,-42 0 4-16,-34-2 20 15,-3-4 35-15,-6-10 33 16,-9-6 40-16,-15 0 59 16,-16 9 22-16,0 9-16 15,-8 14-12-15,-13 14-93 16,-3 8 0-16,-5 22 0 15,-5 22 0-15,1 10 0 16,0 13 0-16,1 1 0 16,10-6 0-16,5-8 0 0,7-10 0 15,6-18-71-15,2-22-214 16,-9-20-204-16,2-20-295 16,-7-8-249-16</inkml:trace>
  <inkml:trace contextRef="#ctx0" brushRef="#br0" timeOffset="108034.43">7041 15851 1185 0,'0'0'665'15,"0"0"-21"-15,0 0-67 16,0 0-331-16,0 0 34 16,0 0-71-16,0 0-77 15,88 139-72-15,-43-85-36 0,7-6-5 16,5-8-19 0,6-8-86-1,10-22-227-15,-15-10-416 0,-14 0-442 0</inkml:trace>
  <inkml:trace contextRef="#ctx0" brushRef="#br0" timeOffset="108269.69">7629 15529 2063 0,'0'0'687'0,"0"0"-136"0,0 0-183 16,0 0-171-16,0 0-104 0,-43 109 44 15,43-30-137 1,0 3 0-16,12 0 0 0,5 0 0 15,-1-11 0 1,-1-9 0-16,-3-12 0 0,-8-20-50 16,-2-12-268-16,-2-20-283 15,-12-22-274-15,-3-10-548 0</inkml:trace>
  <inkml:trace contextRef="#ctx0" brushRef="#br0" timeOffset="108364.15">7557 15905 1741 0,'0'0'908'0,"0"0"-230"15,0 0-227 1,0 0-273-16,0 0-38 0,0 0-140 16,185-50 0-16,-61 10 0 15,-14 4-104-15,-14-2-1195 0</inkml:trace>
  <inkml:trace contextRef="#ctx0" brushRef="#br0" timeOffset="109357.73">9518 15995 834 0,'0'0'1477'0,"0"0"-1171"15,0 0 28-15,0 0-30 16,156 0-135-16,-90-14-93 16,1-8-44-16,-9-1 13 15,-13-8-38-15,-14-1 35 16,-20 2 30-16,-11 2-15 16,-4 2 20-16,-27 8-19 15,-9 8-7-15,-7 10-9 16,0 6-28-16,0 26-5 15,7 12 25-15,9 10-16 16,11 7 20-16,15-3-38 16,5 0 0-16,21-12 0 0,23-14 0 15,14-12 0-15,13-20 0 16,5 0 0-16,4-36 0 16,-6-12-78-16,-7-18-132 15,-7-20-75-15,-12-35-31 16,-13-21-7-16,-18 9 93 15,-15 29 94-15,-2 34 136 16,-2 32 78-16,-15 8 186 16,-2 0 57-16,-1 14-18 15,3 16-60-15,3 6-92 16,7 34-61-16,5 14 38 0,2 16-128 16,0 8 0-1,13 6 0-15,5 5 0 0,5-3 0 16,-2-2 0-16,4-8 0 15,2-5 0-15,6-9 0 16,5-18 0-16,7-12 0 16,4-18 0-16,2-14 0 15,-2-6 0-15,-4-34-36 16,-10-12-60-16,-6-20-80 0,-11-27-37 16,-9 3 51-1,-9-2 29-15,0 2 91 0,-6 21 42 16,-15 3 37-16,-3 18 97 15,0 18 66-15,3 20 1 16,8 16-23-16,4 2-70 16,7 34-108-16,2 18 0 15,0 12 0-15,14 16 0 16,7 3 0-16,4 5 0 16,2 0 0-16,2-6 0 15,2-8 0-15,2-13 0 16,3-11 0-16,-1-20 0 0,4-18 0 15,-2-14-20-15,-3-10-188 16,-1-62-160-16,-10 2-359 16,-10-3-297-16</inkml:trace>
  <inkml:trace contextRef="#ctx0" brushRef="#br0" timeOffset="109498.78">10542 15633 2264 0,'0'0'851'0,"0"0"-348"15,0 0-219 1,0 0-184-16,0 0-55 0,156-14-36 16,-62-3-9-16,36-5-210 15,-26 4-649-15,-15 4-1678 0</inkml:trace>
  <inkml:trace contextRef="#ctx0" brushRef="#br0" timeOffset="109624.47">11485 15891 1592 0,'0'0'1432'0,"0"0"-891"15,0 0-350-15,0 0-191 0,0 0-81 16,0 0-833-16</inkml:trace>
  <inkml:trace contextRef="#ctx0" brushRef="#br0" timeOffset="110435.22">12497 15637 1984 0,'0'0'807'0,"0"0"-357"16,0 0-76-16,0 0-144 16,0 0-103-16,0 0-3 15,-123 142-124-15,101-96 0 16,13 2 0-16,9-12 0 15,9-8 0-15,31-11 0 16,13-17 0-16,12-4 0 16,-1-37 0-16,-8-9 0 0,-16-12 0 15,-17-8 0 1,-23-6 0-16,-9-5 0 0,-34 9 0 16,-14 10 0-16,-5 14 0 15,1 24 0-15,10 20 0 16,15 6 0-16,22 32 0 15,14 10 0-15,27 4 0 16,50-2 0-16,7-15 0 16,17-17-53-16,3-14-47 15,-19-13-52-15,0-23 44 16,-21-12 59-16,-26-10 38 16,-21-6 11-16,-17-4 51 15,-4-2 45-15,-23 2 8 0,-1 11-20 16,1 21 6-16,4 22-42 15,11 14-48-15,2 58 0 16,10 49 0-16,4 45 0 16,23 24 0-16,6 1 0 15,3-15 0-15,-2-23 0 16,0-11 0-16,-3-30 0 16,-8-22 0-16,-4-21 0 15,-8-21 0-15,0-2 0 16,-11-22-159-1,0-6-537-15,-18-8-469 0</inkml:trace>
  <inkml:trace contextRef="#ctx0" brushRef="#br0" timeOffset="110592.26">12956 15895 1881 0,'0'0'1023'0,"0"0"-740"0,0 0-74 16,175-44-32-16,-40 18-175 15,21-10-2-15,-21 0-476 16,-35 4-1334-16</inkml:trace>
  <inkml:trace contextRef="#ctx0" brushRef="#br0" timeOffset="112065.95">14723 15182 2448 0,'0'0'763'0,"0"0"-429"0,0 0-16 16,0 0-170-16,0 0-63 16,0 0-85-16,0 0 0 0,-63 44 0 15,63-38 0-15,0-2-33 16,0-4 6-16,0 0-8 15,2-9 28-15,-2-9 1 16,0 0 12-16,-13 3-5 16,-18 4 5-16,-10 11 6 15,-5 0 18-15,-5 30-16 16,2 19 11-16,8 15-11 16,12 10-14-16,21 2 0 15,8-8 0-15,29-1 0 16,31-22 0-16,36-10 0 0,4-23 0 15,7-12 0 1,0-16-20-16,-25-28 19 0,-1-11-12 16,-24-17 13-16,-18-26 1 15,-29-22 8-15,-10 5-9 16,0 17 24-16,-13 26-24 16,-7 34 0-1,0 20 0-15,-2 18 0 0,0 46 0 16,10 56 0-16,12 38 0 15,0 11 0-15,24-22 0 0,1-38 0 16,-7-34 0-16,0-13 0 16,0-2 0-16,-3-2 0 15,-1-10 0 1,-3-16 0-16,-7-14 0 0,3-14 0 16,0-20 0-16,4-12 0 15,5-8 0-15,3-4 0 16,6 5 0-16,0 13 0 15,-1 16 0-15,-2 20 0 16,-4 4 0-16,-5 31 0 16,-1 15 0-1,-1 6 0-15,-1 4 0 0,9-2 0 16,5-10 0 0,12-10-14-16,4-16-41 0,7-16-1 0,-3-2 22 31,1-24 14-31,-7-16 20 0,-7-12 3 0,-6-6 36 15,-6-2 15 1,-3 3-16 0,-7 11-11-16,-3 20-9 15,-6 12-18-15,0 14 0 16,0 14 0-16,0 26 0 16,-2 5 0-16,2 5 0 0,0-2 0 15,14-4 0 1,13-12 0-16,4-10 0 0,2-14 0 15,-1-8-23-15,-9 0 2 16,-7-22 8-16,-9-8 13 16,-7-2-1-16,0-8-5 15,-4 0 6-15,-15 0 6 16,-2 3 3-16,0 11 18 16,4 4-5-16,5 12-22 15,10-2 0-15,2 8 0 0,2 0 0 16,23 2 0-16,11 2 0 15,7 0 0-15,3 0 0 16,1 0 0-16,2 14 0 16,-4 8 0-16,-6 9 0 15,-5 2 0-15,-7 6 0 16,-12 1 0-16,-11-4 0 16,-4-6 0-16,-2-2-18 15,-17-14-18-15,-6-4 18 16,0-10 17-16,6 0 1 15,3-6 9-15,11-24-3 0,5-8 3 16,9-10-6-16,26-15-3 16,15-7 0-1,10-8 0-15,9-6-36 0,2-9-41 16,-7-1-67-16,-14 4 53 16,-17 10 67-16,-19 14 24 15,-14 21 31-15,-2 23 80 16,-21 21-15-16,-4 6 5 15,3 40-22-15,3 21-79 16,13 14 0-16,8 14 0 16,0 5 0-16,22-5 0 15,7 0 0-15,5-6 0 0,-1-7 0 16,-4-15 0-16,-6-12 0 16,-11-14 0-16,-9-14 0 15,-3-12 0-15,0-14-53 0,-11 0-77 31,-5-22-218-31,5-14-135 0,5-8-15 0,6-2 117 16,0 2 103-16,0 4 272 16,6 9 6-16,5 1 265 15,3 6 275-15,1 2-43 16,7 4-163-16,7 0-78 16,9-4-92-16,11 4-88 15,10-4-59-15,27-6-17 0,-12 2-198 16,-10 4-937-16</inkml:trace>
  <inkml:trace contextRef="#ctx0" brushRef="#br0" timeOffset="113063.03">17993 15141 2072 0,'0'0'764'0,"0"0"-381"16,0 0-11-16,0 0-198 15,0 0-81-15,-133 4-72 16,115 27-20-16,7 5 9 15,11 4-1-15,0 0-6 16,18-2-3-16,13-2 1 16,5-2-4-16,3-2 3 15,-1 0 0-15,-5-2 0 16,-4-4 0-16,-8 1 0 16,-12-4-12-16,-9 0-1 15,-9-5 4-15,-27-2 6 16,-11-5 3-16,-6-4 6 0,-3-1-5 15,7-6 7-15,11 0 7 16,14 0 0-16,17-8 21 16,7 2-14-16,23-11-14 15,23 2 5-15,14-6-12 16,13-2-2-16,8-4-20 16,4 0-33-16,-8-4 10 15,-5-5-17-15,-14-4 31 0,-18 0 28 16,-17 0 4-1,-19 4 31-15,-4 2 12 0,-14 14 0 16,-19 12 12-16,-5 8-39 16,-4 14-3-16,4 26 25 15,9 10-25-15,13 10 15 16,14 4-9-16,2-2-21 16,29-4 0-16,18-13 0 15,15-15 0-15,8-16 0 16,5-14-8-16,0 0 1 15,-7-36-13-15,-15-12-16 16,-12-15 26-16,-18-13-13 16,-11-10 23-16,-12-2 4 0,0-9-3 15,-9 7 26-15,-9 14 8 16,0 18 2-16,3 28-37 16,1 28 0-16,7 10 0 15,3 42 0-15,2 20 0 16,2 12 0-16,0 7 0 15,16 1 0-15,3-6 0 0,4-12 0 16,0-10 0-16,-2-12 0 16,-5-18 0-16,-3-11 0 15,-5-21 0-15,-4 0 0 16,-2-21 0-16,0-15 0 16,3-6 0-16,5-6 0 15,6 2 0-15,11 6 0 16,7 6 0-16,8 12 0 15,29 12 0-15,-11 10-353 16,-6 0-934-16</inkml:trace>
  <inkml:trace contextRef="#ctx0" brushRef="#br0" timeOffset="113628.28">20248 15119 1506 0,'0'0'632'15,"0"0"-148"-15,0 0-4 16,0 0-194-16,0 0-14 16,0 0-124-16,0 0-56 15,-57-92-17-15,36 90-39 16,-6 2-21-16,-2 0-4 16,-4 14-10-16,2 8 6 0,2 0-6 15,4 4 0-15,6 1-1 16,5-4 0-1,5 4-2-15,1 0 2 0,0 4 0 16,4 5 5-16,-3 0-5 16,3 8 1-16,4-4-1 15,0 2 0-15,9-4-1 16,28-10-14-16,19-10-13 16,18-10 17-16,6-8-13 15,3 0 20-15,-8-22 2 16,-15-2 4-16,-15 0 19 15,-20 2 40-15,-14 2-15 0,-11 6-46 16,0 2 0 0,-11 6 0-16,-5 4 0 0,1 2 0 15,3 4-56-15,10 4-897 0</inkml:trace>
  <inkml:trace contextRef="#ctx0" brushRef="#br0" timeOffset="114565.1">21714 14949 2307 0,'0'0'651'0,"0"0"-362"16,0 0 174-16,0 0-351 15,0 0-49-15,-11 108 0 16,11-46-28 0,0 1-5-16,15-1-9 0,21-12-20 15,9-6 16-15,15-14-17 16,9-16 0-16,6-14 4 16,4 0 5-16,-6-32-6 15,-7-10-1-15,-14-12-2 0,-16-10 15 16,-18-3-14-1,-16-7-1-15,-2 10 10 0,-15 12-10 16,-14 24 0-16,-4 28 0 16,-4 18 0-16,8 34 0 15,8 20 0-15,13 4 0 16,8 1 0-16,25-9 0 16,22-12 0-16,18-16 0 15,10-16 0-15,6-16-38 16,8-18-209-16,-20-20-299 0,-27-10-442 15</inkml:trace>
  <inkml:trace contextRef="#ctx0" brushRef="#br0" timeOffset="114737.25">21808 14488 2840 0,'0'0'608'0,"0"0"-306"16,0 0-64-16,0 0-170 16,0 0-68-16,147-22-219 15,-95 22-808-15</inkml:trace>
  <inkml:trace contextRef="#ctx0" brushRef="#br0" timeOffset="115195.67">23856 15111 2510 0,'0'0'566'15,"0"0"-217"-15,0 0-13 16,115 39-180-16,-61-39-90 16,6 0-22-16,0-18-31 15,-4-13-5-15,-12-13 3 16,-11-4-10-16,-10-6 10 16,-19-2-5-16,-4 0 13 0,-13 7-19 15,-24 16 0 1,-13 12 0-16,-6 21 0 0,-4 8 0 15,2 37 0 1,5 17 0-16,10 12 0 0,19 8 0 16,17-2 0-16,7-3 0 15,31-13 0-15,19-10 0 16,17-14 0-16,6-14 0 16,9-12 0-16,-1-10 0 15,-6-4-27-15,-8-4-110 16,5-24-337-16,-21 6-411 15,-14-2-674-15</inkml:trace>
  <inkml:trace contextRef="#ctx0" brushRef="#br0" timeOffset="115525.55">24893 15047 573 0,'0'0'1625'0,"0"0"-1023"15,0 0-142-15,0 0-160 16,0 0-74-16,0 0-88 16,-139 148-24-16,105-85-56 15,3 3-58-15,11-2 0 16,11 2 0-16,9-12 0 0,9-5 0 16,24-18 0-16,14-8 0 15,4-14 0-15,3-9 0 16,-5 0 0-16,-11-18 0 15,-9-9 0-15,-16-5 0 16,-13-3 0-16,0 7 0 16,-23 2 0-16,-12 12 0 15,-12 14 0-15,-2 0 0 16,0 22 0-16,7 10 0 16,6 18-84-16,11-10-545 15,15-5-1600-15</inkml:trace>
  <inkml:trace contextRef="#ctx0" brushRef="#br0" timeOffset="116494.06">26159 14869 1450 0,'0'0'617'15,"0"0"-249"-15,0 0 162 16,22-115-287-16,-22 79-44 16,-6 8-24-16,-23 6-14 15,-13 10-52-15,-7 12-32 16,-12 16-35-16,1 26 27 16,2 16-13-16,10 17-56 0,14 1 0 15,20-2 0-15,14-6 0 16,16-14 0-16,29-19 0 15,13-20 0-15,2-15 0 16,-4-4 0-16,-10-28 0 16,-13-14 0-16,-12-10 0 15,-13-6 0-15,-8 2 0 16,0 3 0-16,0 16 0 16,0 14 0-16,-6 22 0 0,-1 5 0 15,1 32 0 1,1 14 0-16,5 12 0 0,0 2 0 15,14-4 0 1,10-12 0-16,5-10 0 0,2-16 0 16,-1-9 0-16,-1-9 0 15,-6-9 0-15,2-17 0 16,-5-14 0-16,2-4 0 16,0-4 0-16,-1 2 0 15,-2 10 0-15,-3 8 0 16,-5 20 0-16,-1 8 0 15,-2 4 0-15,1 28 0 16,1 8 0-16,0 0 0 0,3 0 0 16,3-8 0-16,2-10 0 15,-2-18 0-15,-1-4 0 16,1-4 0-16,-3-26 0 16,1-4 0-16,1-4 0 15,5 2 0-15,1 10 0 16,-2 10 0-16,2 16 0 15,-1 0 0-15,1 18 0 16,6 14 0-16,5 4 0 16,5-6 0-16,13-2 0 15,8-10-71-15,29-18-379 16,-14 0-229-16,-9-14-430 0</inkml:trace>
  <inkml:trace contextRef="#ctx0" brushRef="#br0" timeOffset="116856.72">27396 14761 1850 0,'0'0'797'16,"0"0"-203"-16,0 0-145 16,-122-13-257-16,74 31-40 15,4 14-90-15,4 13-62 16,6 9 0-16,9 4 0 16,15-2 0-16,10-6 0 15,2-10 0-15,27-18 0 0,9-12 0 16,4-10 0-16,-2-10 0 15,-4-30 0-15,-9-16 0 16,-9-26 0-16,-12-33 0 16,-6-23 0-16,0 6 0 15,0 30 0-15,-4 34 0 16,-3 35 0-16,2 13 0 16,1 12 0-16,2 8 0 15,2 39 0-15,0 38 0 16,16 34 0-16,10-3 0 15,1-6 0-15,6-17 0 0,0-23 0 16,8 2 0 0,24 8-53-16,-14-20-319 0,-7-26-722 0</inkml:trace>
  <inkml:trace contextRef="#ctx0" brushRef="#br0" timeOffset="117301.48">28675 14895 1971 0,'0'0'548'0,"0"0"-165"16,6-106-16-16,-6 56-142 16,-6 1-74-16,-23 5-58 15,-11 14-3 1,-12 18-21-16,-10 12-36 0,-7 28-7 15,2 22-10-15,7 16-14 16,17 1 11-16,20-1-11 16,23-8 5-16,4-12-7 15,38-16-4-15,14-20 4 0,6-10-1 16,0-12 1 0,-8-24 3-16,-10-10-2 0,-13-6 8 15,-10-2 18-15,-10-5 38 16,-7 5-65-16,-2 16 0 15,-2 16 0-15,0 20 0 16,0 6 0-16,5 32 0 0,6 10 0 16,10 8 0-1,8 3 0-15,6-11 0 0,11-8-57 16,8-10-78-16,4-12-173 16,0-12-165-16,13-8-118 15,-13-18-32-15,-14-4-225 0</inkml:trace>
  <inkml:trace contextRef="#ctx0" brushRef="#br0" timeOffset="118097.99">29271 14736 918 0,'0'0'852'15,"0"0"-277"-15,0 0 52 0,0 0-251 16,0 0-48-16,0 0-107 16,0 0-95-16,-135-86-53 15,89 114-73-15,1 8 0 16,3 7 0-16,10 2 0 15,12 0 0-15,16-11 0 16,4-6 0-16,15-10 0 16,19-12 0-16,6-6 0 15,2-10 0-15,-5-24 0 16,-2-12 0-16,-11-8 0 16,-6-15 0-16,-7-5 0 0,-5-8 0 15,-6-5 0 1,0 0 0-16,-2 6 0 0,-13 15 0 15,-3 26 0-15,0 28 0 16,2 14 0-16,3 44 0 16,13 38 0-16,0 30 0 15,23 1 0-15,8-17 0 16,9-18 0-16,0-21-21 16,9-5-45-16,11-2-39 15,5-16-81-15,1-18 1 16,1-14 47-16,0-4-7 15,-9-16 36-15,-4-16 53 16,-10-8 56-16,-6-9 9 0,-6-1 35 16,-13-4 67-1,-5 4 29-15,-14 6 24 0,0 10 28 16,-18 14-62-16,-18 12-47 16,-11 8-11-16,-4 22-27 15,0 18-24-15,7 10-21 16,7 4 0-16,13 0 0 15,15-1 0-15,9-12 0 16,2-6 0-16,25-17-9 16,8-12-2-16,8-6-8 15,-3-18 2-15,-2-23 11 16,-5-14 12-16,-6-12-4 0,-2-31 19 16,-5-28-8-16,-3-34 7 15,-5-11-20-15,-8 29 0 0,-4 37 0 16,0 51 0-16,-16 26 0 15,-5 14 0-15,-4 14 0 16,-4 30 0-16,15 65 0 16,14 49 0-16,20 8 0 15,26-1 0-15,-2-39 0 16,-7-40 0-16,-3-18 0 16,4-10 0-16,6 0 0 0,10-2-20 31,8 1-20-31,-3-17-32 0,-9-10-17 0,-3-10-92 15,-11-6-101-15,-11-16-288 16,-19-6-354-16</inkml:trace>
  <inkml:trace contextRef="#ctx0" brushRef="#br0" timeOffset="119169.45">6463 16758 1646 0,'0'0'766'0,"0"0"-401"0,-2-113 99 15,-8 65-162 1,2 12-81-16,-1 10-68 0,3 20 26 15,-2 6-179-15,0 46 0 16,-3 44 0-16,4 39 0 16,5-5 0-16,2-16 0 15,7-36 0-15,20-19 0 16,15 1 0-16,11-6 0 16,16-6 0-16,4-20 0 15,-1-22 0-15,-5 0 0 16,-13-28 0-16,-15-16 0 15,-16-6 0-15,-14-2 0 16,-9 2 0-16,0 9 0 16,-7 11 0-16,-7 12 0 0,6 18 0 15,3 0 0-15,5 26 0 16,0 14 0-16,2 5 0 16,25 1 0-16,7-2 0 15,12-12 0-15,6-10 0 16,1-10 0-16,-4-8 0 15,-11-4-3-15,-18-4-13 16,-18-14 16-16,-2-4 6 16,-36-4 7-16,-15-2-13 15,-18-2 0-15,-8 2 0 0,-8 2 0 16,-2 3 0-16,7 1-44 16,-19-4-281-16,22 2-567 15,14 2-1566-15</inkml:trace>
  <inkml:trace contextRef="#ctx0" brushRef="#br0" timeOffset="119295.67">6022 16896 2163 0,'0'0'756'0,"0"0"-545"16,0 0 65-1,0 0-128-15,207-48-148 0,-64 38-135 16,6-2-740-16</inkml:trace>
  <inkml:trace contextRef="#ctx0" brushRef="#br0" timeOffset="120059.21">7914 16691 2414 0,'0'0'720'0,"0"0"-339"15,0 0-36-15,-40-116-109 16,32 102-236-16,2 14 0 16,2 4 0-16,1 36 0 15,-1 32 0-15,4 35 0 16,0-3 0-16,2-6 0 16,25-14 0-16,11-25 0 15,13-1 0 1,18-10 0-16,6-20 0 0,6-28 0 15,-8-10-56-15,-10-34-4 16,-16-22 51-16,-18-11 5 0,-18-9 4 16,-11-6 54-1,0-2-5-15,-22 5-23 0,0 17-26 16,-1 24 0-16,8 28 0 16,1 20 0-16,3 46 0 15,5 20 0-15,3 19 0 16,3 9 0-16,0-10 0 15,3 6 0-15,12-14 0 16,7-13 0-16,1-19 0 16,1-16 0-16,-4-16 0 15,-2-12 0 1,-3-16 0-16,1-20 0 0,-3-10 0 16,0-12 0-16,3 5 0 15,3 7 0-15,-2 12 0 0,1 20 0 16,-1 14 0-16,2 14 0 15,0 26 0 1,1 8 0-16,3 6 0 16,6 1 0-16,9-7 0 0,6-12 0 15,10-10 0-15,4-20 0 16,2-6 0-16,-4-6 0 0,-10-24 0 31,-7-6 0-31,-16-14 0 16,-9-7 0-16,-9-3 0 0,-5 2 0 15,0 6 0-15,-13 12 0 16,-10 22 0-16,1 18 0 16,-3 14 0-16,10 34 0 15,8 14 0-15,7 2 0 16,17-2 0-16,31-5 0 16,12-15 0-16,9-16 0 15,0-18 0-15,2-20-233 16,-20-20-375-16,-26-8-369 0</inkml:trace>
  <inkml:trace contextRef="#ctx0" brushRef="#br0" timeOffset="120233.22">7800 16866 2741 0,'0'0'454'0,"0"0"-238"15,0 0 81-15,207-4-137 16,-49-10-160-16,12-8-10 16,-39 8-517-16,-37 0-1821 0</inkml:trace>
  <inkml:trace contextRef="#ctx0" brushRef="#br0" timeOffset="120969.43">11126 16615 2336 0,'0'0'587'16,"0"0"-300"-16,-149-10 62 16,89 30-128-1,11 24-107-15,14 9-60 0,19 9-3 16,16 2-44-16,20-6-6 15,26-10 7-15,14-8-8 0,8-18 0 16,-3-12-10-16,-5-10-28 16,-16-4 25-16,-13-24-5 15,-18-6 18 1,-13-6 0-16,0-6 10 0,-17-2 17 16,-6 6 5-16,4 2 1 15,5 9 25-15,12 13-58 16,2 4 0-16,16 6 0 0,24 8 0 15,10 0 0 1,10 0 0-16,3 18 0 0,2 9 0 16,-8 9 0-16,-7 4 0 31,-15 8 0-31,-12 2 0 0,-19-2 0 0,-4-2 0 16,-8-10 0-16,-17-6 0 15,0-8 0-15,3-12 0 16,4-10 0-16,10 0 0 15,6-22 0 1,2-10 0-16,10-12 0 0,26-6 0 16,13 6 0-1,8 4 0-15,7 10 0 16,-5 16 0-16,-3 10 0 0,-11 4 0 0,-14 16 0 16,-12 16 0-16,-7 0 0 31,-10 2 0-31,-2 2 0 15,0-10 0-15,0-6 0 16,0-8-51-16,0-12-427 16,9-4-462-16,2-18-834 0</inkml:trace>
  <inkml:trace contextRef="#ctx0" brushRef="#br0" timeOffset="121102.34">12086 16557 2578 0,'0'0'804'16,"0"0"-431"-16,0 0-32 15,0 0-341-15,0 0 0 16,0 0 0-16,0 0-122 16,66 84-652-16,-29-48-1329 0</inkml:trace>
  <inkml:trace contextRef="#ctx0" brushRef="#br0" timeOffset="121897.5">12510 16896 2320 0,'0'0'751'16,"0"0"-384"-16,0 0-58 0,-109-124-166 16,80 96-56-16,-2 7-45 15,0 11-21-15,-5 10-3 16,0 9-12-16,0 23-5 16,10 4 6-16,10 8-7 15,16-4 0-15,3-8 0 16,32-6 0-16,17-12 8 0,8-14-8 15,4 0 0-15,-3 0 0 16,-11-18-8-16,-9 8 8 16,-12 2 0-16,-14 4 6 15,-3 4 12-15,-8 14-18 16,0 20 0-16,1 10 0 16,-1 6 0-16,0 13 0 15,1 3 0-15,-3 6 0 16,-2-4 0-16,0-2 0 0,0-4 0 15,-11-13 0 1,-11-13 0-16,-4-14 0 0,-5-16 0 16,-2-6 0-16,5-22 0 15,8-24 0-15,16-29 0 16,8-33 0-16,34 2 0 16,9 3 0-16,15 21 0 15,-2 24 0-15,9 10 0 16,2 8 0-16,-8 26 0 15,-12 14 0-15,-15 4 0 16,-14 20 0-16,-11 6 0 16,-9 2 0-16,-2-2 0 0,0-6 0 15,0-2 0-15,2-10 0 16,8-8 0-16,5-4 0 16,5 0 0-16,2-12 0 15,3-6 0-15,2 0 0 16,-1 0 0-16,3 4 0 15,0 6 0-15,0 8 0 16,-4 0 0-16,-1 0 0 16,-4 8 0-16,-4 6 0 15,-3 4 0-15,-2-4 0 16,-1-2-14-16,-2-6-32 0,3-2-7 16,5-4 4-1,7-4 47-15,3-14-13 0,5-10 15 16,0 2 7-1,2 0-6-15,0 4 20 0,-5 12 2 16,-4 6-8-16,-1 4 33 16,-1 0-29-16,-2 18 4 15,4 0-16-15,8-2-7 16,5-6-45-16,6-6-82 16,13-16-242-1,-10-16-513-15,-12-4-1439 0</inkml:trace>
  <inkml:trace contextRef="#ctx0" brushRef="#br0" timeOffset="122101.76">13067 16543 2400 0,'0'0'959'16,"0"0"-457"-16,0 0-347 15,0 0-98-15,0 0-57 16,0 0-453-16,0 0-1121 0</inkml:trace>
  <inkml:trace contextRef="#ctx0" brushRef="#br0" timeOffset="122698.54">14471 16740 1453 0,'0'0'683'16,"0"0"-204"-16,0 0-24 16,0 0-230-16,-65-113-61 0,16 105-60 15,-7 8 10 1,-4 6-27-16,3 24 3 0,1 14-9 15,9 6-35-15,13 3-5 16,17 1-41-16,12-10 0 16,5-12 1-16,22-10-1 15,16-12-1-15,9-10-13 16,5-6 8-16,-8-20 0 16,-6-4 0-16,-12-2 6 15,-7 0 3-15,-13 6-2 16,-4 4 27-16,-2 8-4 15,0 14-4-15,2 0-8 16,3 22-12-16,7 14 0 0,3 8-2 16,12-4 8-1,8 0-3-15,10-12-3 0,6-16-14 16,2-12 14-16,-1 0-17 16,-4-30 16-16,-10-14-1 15,-9-14 4-15,-13-6 8 16,-11-15-2-16,-5-7-2 15,0 2 13-15,-21-2-19 16,0 16 0-16,-2 20 0 16,3 32 0-16,5 18 0 15,3 27 0-15,12 48 0 16,0 7 0-16,12 6 0 16,19 6 0-16,6-21 0 15,11 3 0-15,2-10 0 0,4-18 0 16,10-16 0-16,-14-10-312 15,-12-18-870-15</inkml:trace>
  <inkml:trace contextRef="#ctx0" brushRef="#br0" timeOffset="123132.78">15992 16637 2053 0,'0'0'705'0,"0"0"-385"16,139-80-42-16,-104 44-63 15,-19 2 1-15,-16 10-95 16,-13 6-40-16,-27 18-48 16,-16 0-31-16,-9 32 10 15,3 16-12-15,8 6 0 16,17 8 0-16,18-4-3 15,19-3 0-15,21-5 2 16,27-2 2-16,16-8 7 16,0-4-2-16,-4 0 1 0,-9-6-5 15,-13 2-2-15,-14-2 0 16,-14-6 0-16,-10-2 0 16,-23-5 9-16,-26-7-8 15,-18-10 0-15,-6 0 4 16,-3 0-5-16,7 0-2 15,15-5 2-15,21 0-6 16,22-3-9-16,11-5-75 16,40 3-144-16,22-8-66 0,52-22-402 15,-14 0-115-15,-11 0-57 16</inkml:trace>
  <inkml:trace contextRef="#ctx0" brushRef="#br0" timeOffset="123567.39">16412 16677 1288 0,'0'0'679'0,"0"0"-165"16,8-124-11-16,-8 84-173 15,0 8-7-15,0 10-83 16,-4 18-21-16,4 4-219 16,0 26 0-16,0 40 0 15,4 42 0-15,19 31 0 16,4 7 0-16,-1-24 0 16,-4-33 0-16,-6-31 0 0,-1-8 0 15,1 6 0-15,-3-6 0 16,-1-6 0-16,-8-16 0 15,-4-24 0-15,0-4-18 16,-4-22-84-16,-14-24-81 16,-3-12-21-16,0-16 13 15,-2-2 7-15,3-10 85 16,3 5 99-16,5 3 63 16,12 14 118-16,0 16 50 15,18 12-18-15,20 13-76 16,9 14-31-16,4 9-56 0,4 0-50 15,-1 14 0 1,-8 8 0-16,-9 6 0 0,-15 6 0 16,-15-2 0-16,-7-2 0 15,-36 2 0-15,-22-4 0 16,-11-2 0-16,0-4 0 16,6-8 0-1,21-6-18-15,24-4-77 16,18-4-164-16,77-4-299 0,9-10-123 0,12-8-223 15</inkml:trace>
  <inkml:trace contextRef="#ctx0" brushRef="#br0" timeOffset="124269.34">17376 16763 1713 0,'0'0'731'0,"0"0"-215"16,0 0-150-1,-15-100-23 1,-8 74-120-16,-6 12-119 15,-6 6-4-15,-7 8-100 16,-5 12 0-16,-3 24 0 0,4 10 0 16,8 7 0-16,9 1 0 15,17-4 0-15,12-10 0 16,6-6 0-16,27-16 0 16,9-8 0-16,4-10-9 15,2 0 9-15,-4-26 0 16,-8-2 1-16,-5-8-2 15,-7 0 1-15,-8 2 0 16,-3 6 9-16,-5 6-9 16,-6 13 0-16,0 9 0 15,-2 0 0-15,0 27 0 0,4 9 0 16,1 4 0-16,5-4 0 16,2 0-29-16,1-14-16 15,3-4-7-15,-3-14 10 0,5-4 30 16,2-8-5-16,2-16 17 15,5-12 2 1,2-4-2-16,2-4 35 0,5 0 1 16,-3 3-18-16,-2 9 25 15,-2 10-23-15,-6 14-19 16,-4 8 19-16,2 12-14 0,-3 20-6 16,-5 9 0-1,1 3-9-15,-8 0-8 0,-1 2-34 16,-5-6-13-16,0-10 19 15,0-8 6-15,-7-8 33 16,-2-14 6-16,4 0 5 16,3-8 38-16,2-20-17 15,0-6 2-15,16-8 19 16,6-6-20-16,9-2 16 16,2 2-15-1,6 3-28-15,1 13 0 0,-3 14 0 0,-3 14 0 16,-5 4 0-16,-5 18 0 15,-5 18 0-15,-6 4 0 16,-3 9 0-16,0-7 0 16,-4 2 0-16,1-14 0 15,-1-6-71 1,2-16-130-16,-4-8-278 0,0 0-417 0</inkml:trace>
  <inkml:trace contextRef="#ctx0" brushRef="#br0" timeOffset="125165.21">18269 16709 1824 0,'0'0'616'16,"0"0"-138"-16,0 0-201 16,0 0-63-16,0 0-100 15,0 0-60-15,146-112-6 16,-97 112-25-16,-1 0 16 15,0 0 0 1,-9 22-8-16,-7 4 11 0,-8 10 2 31,-13 1-11-31,-7 3 4 0,-4 4-31 0,0-8 8 0,-10-4-14 16,-4-10-26 0,3-8 1-16,5-14-7 0,6 0 32 15,0-14 1-15,2-12 0 16,18-10 13-16,11-4 9 31,5-6 2-31,6 1 20 16,3 1-7-16,1 4-2 15,-1 14-8-15,-5 16-13 16,-7 10 5-16,-8 14-20 16,-12 20 0-16,-7 12 0 15,-6 3-27-15,0-3-30 0,-2-2-14 16,-6-14-8-1,-1-12 25-15,5-8-2 0,2-10 56 16,2 0 1-16,0-14-1 16,13-12 0-16,11-6 7 15,5-4 1-15,5 5 19 16,1 4 3-16,1 4-8 16,-5 15-1-16,-2 8-12 15,-7 0-9-15,-7 18 0 16,-1 9-5-16,-7 4-1 15,-3 0 1-15,0-3-67 16,1-6-40-16,4-10-29 16,2-10 52-16,5-2 59 0,4-6 30 15,4-16 15-15,5-10 24 16,3-7 14-16,3 3 13 16,1 4-11-16,1 6-4 15,2 8-4-15,1 8-17 16,-1 10 9-16,2 0-15 15,-1 0-14-15,-2 2-8 16,2 6-2-16,-4-8-30 16,-5 0-26-16,-5-8 20 15,-8-16 27-15,-7-6 0 0,-9-10 9 16,-2 0 9 0,-2 0 6-16,-17 8 29 0,-4 6 13 15,1 20-5-15,4 6-10 16,2 22-36-16,5 28 3 15,7 12 1-15,2 14-10 16,2 4 0-16,0 5 0 16,0 1 0-16,9-6 9 15,1-4-9-15,0-6-75 16,-4-11-117-16,-1-15-76 16,-5-12-196-16,0-32-77 15,-7 0-48-15,-7-18-425 0</inkml:trace>
  <inkml:trace contextRef="#ctx0" brushRef="#br0" timeOffset="125321.92">19321 15950 2158 0,'0'0'503'0,"0"0"-207"15,0 0-28-15,0 0-41 16,0 0-87-16,0 0-140 15,0 0-192-15,141 90-1166 0</inkml:trace>
  <inkml:trace contextRef="#ctx0" brushRef="#br0" timeOffset="126260.43">21088 15775 1709 0,'0'0'477'15,"0"0"-102"-15,0 116 153 16,-14-31-263-1,-5 27-53-15,1 26-115 0,5 5-40 16,11-25-16-16,2-30-40 16,0-40 5-16,19-12-12 15,8-8-3-15,9-2-12 16,4-13 0-16,2-13 21 16,-6-13 0-16,-5-27 0 15,-6-18 1-15,-8-10 17 0,-5-2-17 16,-8 2 25-16,-4 10-2 15,0 18 0-15,-11 17 1 16,-5 15-20-16,3 8 1 16,9 13-12-16,4 14 4 15,4 4 1-15,27 1-5 16,9-4-1-16,12-2 5 16,-2-8-22-16,0-4-1 15,-8-2 16-15,-15-6-6 16,-11-2 14-16,-12 0 1 15,-4 4-6-15,-4 2 6 0,-17 12 0 16,1 4 0 0,3 6 3-16,5 2-2 15,12 2-1-15,0-4 0 0,27-5 0 16,18-9-7-16,8-9 5 16,5-4-17-1,4-5 18-15,-4-9-12 16,-4-14 13-16,-10-12 0 15,-8-7 1-15,-7-6 9 16,-9-2-10-16,-8-2 0 16,-12 2 12-16,0 10-11 0,-8 14 29 15,-16 16 3-15,-7 10-27 16,-5 18-3-16,5 24-3 16,4 14 0-16,14 6-10 15,13 2 11-15,2-12-1 16,33-6 0-16,19-11-14 15,13-16 0-15,5-10-7 16,1-9-5-16,-4-10 25 16,-9-21-7-16,-11-13 8 15,-11-6 6-15,-7-12 3 0,-8 0 25 16,-10-4-22-16,-5 6 2 16,-6 16 22-1,-2 13-17-15,0 25 22 0,-2 6-24 16,-11 27-16-16,-3 23-2 15,10 8 0-15,6 4 1 16,2 0-2-16,31-4 1 16,15-12 1-16,10-11-31 15,6-16-83-15,-1-6-104 16,-10-13-75-16,-24-18-214 16,-16-17-61-16,-13-3-352 0</inkml:trace>
  <inkml:trace contextRef="#ctx0" brushRef="#br0" timeOffset="126433.47">20972 16146 2097 0,'0'0'785'16,"0"0"-527"-16,0 0-56 15,221-26-17-15,-61 18-109 16,18 2-76-16,-39 2-184 15,-37-6-643-15</inkml:trace>
  <inkml:trace contextRef="#ctx0" brushRef="#br0" timeOffset="126622.32">23009 16589 2711 0,'0'0'472'0,"0"0"-472"0,0 0-75 15,0 0-844-15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29T03:32:14.7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2673 5075 1886 0,'0'0'708'0,"0"0"-400"15,0 0-50-15,-116 14-107 16,92 24-66-16,6 12-35 16,7 11-26-16,6 1-12 15,5-2 6-15,0-10-12 16,18-14 12-16,9-16 6 16,7-16 1-16,1-4 4 0,-4-22 1 15,-4-14-8-15,-12-10 25 16,-13 0 13-1,-2 1 0-15,-8 9-5 16,-17 13-2-16,-6 10-11 0,0 13-24 16,2 3-17-16,7 20 0 15,6 8-1-15,10-3 0 16,6-2-6-16,0-8-17 0,19-8-5 16,6-10 5-1,2 0 3-15,-5-2 20 0,-5-14 0 16,-5-4 27-16,-8 0 6 15,-4 2-4 1,0 1 4-16,0 6-15 16,-8 4-6-16,0 5 3 0,4 2-15 15,2 0 0-15,2 0-12 16,0 2 3-16,0 9-9 16,0-4-27-16,2-3-5 15,8 0 31-15,-4-4-4 16,1 0-1-16,-5 0 13 15,0 0 11-15,-2-5 10 0,0-4-9 16,0 1 7-16,-2 0 5 16,-7 5-7-16,-3-1 15 15,6 4 8-15,-3 0-17 16,3 0-2-16,2 0-10 16,-4 0-5-16,4 0 5 15,2 1 0-15,-1-1 6 16,3 0-6-16,0 0 0 15,0 0 23-15,5 0-11 16,13-8-3-16,11-10 9 16,13-4-12-16,14-8 7 0,13-4-11 15,9-4 7-15,11-6-3 16,22-12-1 0,26-15-4-16,27-15-2 0,13-6-6 15,-15 4 7-15,-33 20-18 16,-42 19 6-16,-27 13 2 15,-8 8 1 1,-2-2 9-16,0 2 0 0,-4 0 7 0,-9 10 10 16,-9 4-7-1,-6 4-4 1,1 4 1-16,-3 0-7 0,2 2-6 0,-2 2 6 16,-5 0-1-16,-1 0 1 15,-3 2 0-15,-2-2 0 31,-4 2-1-31,-1 0-26 0,-2 0-6 0,-2 0-11 32,0 0-8-32,0 0 20 15,0 0 11-15,0 0 12 16,0 0 9-16,0 0 0 0,0 0 29 16,0 0 25-16,0 0 1 15,-8 0-22-15,-6 4-24 16,-1 12-9-16,-2 8 0 15,5 2-1-15,0 1-7 16,7-4 8-16,5-5-9 16,0-5 8-16,21-9-18 15,8-4 8-15,4-4 11 16,1-17-8-16,-5-5 8 16,-9-4 0-16,-9-2 1 0,-9 0 10 15,-2 2 4-15,-9 6 7 16,-15 6 7-16,-8 10-12 15,-3 8-16-15,-1 6-2 16,0 22 1-16,5 10-1 16,7 4 0-16,6 0-1 15,11-6-7-15,7-6 3 16,7-9-6-16,22-11-15 16,11-10 14-16,5 0 12 0,3-25 0 15,-3-7-1 1,-9-6 2-16,-14-2 0 0,-13 0 0 15,-9 2 7-15,-2 4 16 16,-23 10 14-16,-6 11-5 16,-5 13-23-16,1 3-9 15,-1 25-9-15,10 10 1 16,5 6-10-16,15 0-31 16,6-6 7-16,4-6-8 15,23-10-26-15,2-10 29 16,0-7 13-16,-4-5 22 15,-6 0 12-15,-5-18 7 16,-8-5 16-16,-1-3-14 16,-5 0-3-16,0 0-6 0,0 4 0 15,0 4 0-15,0 2 0 16,0 4 1-16,-2 2-2 16,2 0 2-16,0 0 10 15,0 0 52-15,0 0 6 16,0 2 18-16,-3 0-27 15,1 2-32-15,0 4-28 16,0 0 0-16,0 2 0 16,-1 0 0-16,-2 16 0 0,-1 18 0 15,-3 16 0-15,-3 16 0 16,2 28 0-16,-1 27 0 16,1 27 0-16,6 6 0 15,4-7 0 1,0-11 0-16,0-12 0 0,0 3 0 15,0-1 0-15,0-4 0 16,0-21 0-16,-2-23 0 16,-5-18 0-16,3-6 0 15,0 2 0-15,2 2 0 16,-1-1 0-16,3-15 0 16,0-10 0-16,0-10 0 15,0-10 0 1,0-4 0-16,0-4 0 0,0-4 0 15,0 0-23-15,0 0-40 16,0 0-12-16,3-8-72 16,3-10-49-16,5-2 13 15,1-4-10-15,-2 0-35 16,1 4 25-16,-1 2 122 16,-4 2 71-16,-1 5 10 15,-5 4 89-15,0 3 56 16,0 1 36-16,0 3-40 15,0 0-45-15,0 17-53 0,-5 5-26 16,3 6-5 0,2-2-11-16,0-4 0 0,0-2-1 15,13-10-17-15,5-4-16 16,2-6-1-16,-2 0 4 16,-3-8 11-16,-3-10 7 15,-6-4 12-15,-6-2 0 16,0-2 0-16,-2 4 33 15,-20 5 24-15,-7 8 24 16,-7 9-12-16,-2 0-12 16,3 18-6-16,2 14-11 0,10 4-22 15,7 2 9-15,12-4-19 16,4-6-7-16,9-10 2 16,20-8-3-16,7-10-7 15,4 0-13-15,-3-20-26 16,-3-4 25-16,-10-6 14 15,-10 0 7-15,-7 0 23 16,-7 2 13-16,0 4 1 16,-3 5-10-16,-13 10 8 15,-1 7 14-15,-3 2-40 16,-1 14-3-16,4 12-4 16,-1 6-1-16,7 0-1 15,7-4 0-15,4-4 0 0,0-8 0 16,11-10-56-16,9-6 22 15,2 0 28-15,0-14-3 16,-2-12 9-16,-4-4 1 16,-10-4 8-16,-6-4 40 15,0-1-8-15,-15 3 14 16,-16 4 14-16,-5 13-3 16,-7 8-19-16,-1 11-27 15,2 7-20-15,9 43-39 16,10-6-204-16,15-2-784 0</inkml:trace>
  <inkml:trace contextRef="#ctx0" brushRef="#br0" timeOffset="1407.02">4475 6278 808 0,'0'0'284'0,"0"0"47"16,0 0-35-16,0 0 23 15,0 0 27-15,0 0-43 16,0 0-3-16,-33-48-78 15,33 48-35-15,0 0-27 0,0-2-37 16,0 2-25 0,0 0-20-16,20-2-18 0,25 2 6 15,37 0-17-15,57 0-17 16,59 0 2-16,38 10-34 16,16 0 0-16,-3 0 0 15,-15-4 0-15,2-2 0 16,-8-4 0-16,-19 0-8 15,-24 0-38-15,-27 0-8 16,-42-2-26-16,-33 0 14 16,-28 0 39-16,-17 0 15 0,2 0 12 15,3 2 21-15,1 0 2 16,-2 0 1-16,1 0-14 16,-1 0-1-16,3-4-7 15,-1 0-2 1,-6 0-30-16,-7 0-51 0,-11 2-17 15,-13 0 38-15,-7 0 30 16,0 0 20-16,-15-2-1 16,-10-2 11-16,-2-2 6 15,-2-2 11-15,-2 0 19 16,2-2 16-16,0 2-8 16,0 4 13-16,0 6-14 15,2 0-11-15,1 18-11 0,1 12-12 16,5 6-8-16,9 2 17 15,9-4-17-15,2-6 5 16,11-10 3-16,18-9-8 16,6-9 7-16,1 0-2 15,-5-21-6-15,-4-7 0 16,-9-4 0-16,-11-2 0 16,-7 0 6-16,0 2 9 15,-7 4 28-15,-13 10 1 16,-3 10-13-16,-3 8-13 0,-3 4-18 15,0 24 0 1,0 10 0-16,9 2 0 16,11 0 0-16,9-4 0 0,0-10-3 15,25-8-18-15,10-9-9 16,3-9 16-16,0-3-1 16,-5-19 2-16,-8-10 13 15,-9-4-7-15,-12-4 7 16,-4-2 8-16,0 4-6 15,-14 6 13-15,-11 8 10 16,0 14-14-16,-9 10-3 16,-2 12-8-16,-2 24 0 15,3 8 0-15,6 6 0 0,10 0 9 16,15-8-9-16,4-8 0 16,16-13 1-16,17-12 0 15,7-9 0 1,3-8 5-16,-3-20 0 0,-7-8-6 15,-8-6 0-15,-12-2 0 16,-11 0 10-16,-2 0-10 16,-4 8 0-16,-17 6 0 15,-2 12 0-15,-2 12 0 16,0 6 0-16,1 10 0 16,2 16 0-1,4 6 0-15,3 2 0 0,5-2-24 16,6-6-90-16,4-4-185 15,0-8-232-15,0-10-321 0</inkml:trace>
  <inkml:trace contextRef="#ctx0" brushRef="#br0" timeOffset="7037.37">7494 6324 758 0,'0'0'574'0,"0"0"-282"16,0 0 84-16,0 0-51 15,0 0-91-15,158-74-34 16,-92 48-10-16,11-6-42 16,31-8-9-16,27-15 6 15,32-10-34-15,11-10-7 16,1 1-52-16,-9 0-37 16,-8-2 6-16,5-11-20 15,3-7 4-15,-4-6-5 16,-8 6-19-16,-31 18-28 15,-33 21-11-15,-34 19 32 16,-23 14 26-16,-8 2 0 0,-10 6 28 16,-3 4 43-16,-12 6-16 15,-4 4-25-15,0 0-30 16,0 0-52-16,0 0-74 16,7 6 13-16,1 2 62 15,4 0-17-15,1-2-1 16,-2-2 43-16,1-2 2 15,-4 0 9-15,-1-2 15 16,0 0 0-16,-2 0 4 16,-1 0-4-16,-2 0 0 15,0 0 18-15,0-2 28 0,-2 2 57 16,0 0 19-16,0 0-47 16,0 0-32-1,0 2-43-15,0 16-22 0,-4 9 22 0,0 0-6 16,2 1 0-16,2-1 6 15,0-9 0-15,8-9 1 16,15-6-1-16,4-3 2 16,4-10-3-16,-5-19 2 15,-2-8-1-15,-10-6 20 16,-12 1 7-16,-2-2 37 0,-9 6-13 16,-13 6 15-16,-2 10 5 15,-3 12-32-15,0 10-21 16,-2 0-18-16,2 28-8 15,1 12 1-15,4 6-46 16,5 2 1-16,13-4 4 16,4-5-6-16,9-13 15 15,22-12 4-15,8-14 5 16,3 0 18-16,-1-22 7 16,-4-13 5-16,-11-5 27 0,-10-4 33 15,-12 2 30 1,-4 0-6-16,-4 8 0 0,-16 8-15 15,-2 10-33 1,-1 10-17-16,1 6-14 0,-1 6-5 16,4 20-15-16,3 2 6 15,9 4-42-15,5-4 9 16,2-6-8-16,2-6 17 16,17-8 12-16,0-6 2 31,-1-2 14-31,-3 0 5 0,-5-12 12 0,-8-4 6 15,-2-2 3 1,0 0 0 0,0 2 3-16,-12 4-16 0,2 4-8 15,-1 4-12-15,3 0-27 16,2 4 0-16,4 0 3 16,2-2 2-16,0 2-1 15,0 0-34-15,0-2 8 16,0 2 43-16,0 0 18 15,0 0 4-15,0-2 26 16,0 0 5-16,0-2 2 16,-5-2-16-16,-3-6-15 15,-8 0-4-15,-4-6-2 16,-7 0 0-16,-8 0-2 16,-10-2-7-16,-11 1 3 15,-9 4-9-15,-8 1 8 0,-5 1 6 16,-2 1 1-16,-3 1 21 15,-2-6-12-15,4-2-3 16,-2-4 4-16,2-1-10 16,2 0 0-16,-2-2-1 15,1 0 1-15,0-4 0 16,1 0 1-16,2-2 0 16,3 2 6-16,3 1-7 15,6 4-1-15,3 0 1 16,2 3-1-16,0 2 1 0,-1 0 1 15,1 2-1-15,0-4-7 16,4 2-7-16,6 0 13 16,4 2-1-16,11 0-1 15,6 2 3-15,4 0 0 16,4-2 0-16,0 2-1 16,1 0-7-16,-4 0 8 15,-1 0-1-15,-4-2 0 16,-4 2-6-16,-6-4-4 15,2-1-5-15,-1-1 7 16,3 0 0-16,-1-2 9 0,3 4 0 16,6 2-5-16,2 4 5 15,7 4 1-15,5 4 5 16,4 2-5-16,5 0 8 16,-1 2-9-16,3-2 17 15,-3 0-2-15,1-2 24 16,-5 0-20-16,0-2-4 15,-2 0 8-15,2 2-16 16,3 2-1-16,1 2 2 16,2 0 2-16,3 2-4 15,0 0-6-15,0 0-1 0,0 0-14 16,6 20-8-16,11 6 22 16,3 4 1-16,5 2-9 15,3-2-15-15,-1-8-9 16,2-5 0-16,-6-11 11 15,-3-6 7-15,-9 0 15 16,-5-9 12-16,-6-10-2 16,0-6 8-1,-6-1-1-15,-12 0-2 0,-6 6 3 0,-3 4-12 16,0 10-6-16,0 6-1 16,2 4-12-16,6 20 11 15,3 8-11-15,5 2 2 16,5-2 11-16,6-6-11 15,0-8 10-15,2-5-9 16,15-9-6-16,4-4 15 16,3 0 0-16,2-14 1 15,-1-8 8-15,-5-9-2 16,-5-1 7-16,-5-6-4 16,-8 0-9-16,-2 2 26 15,0 6-7-15,-12 6-5 0,-5 14 22 16,-8 10-21-16,-1 4-15 15,-6 34 0-15,-1 12-21 16,4 12 15-16,4 1-2 16,10-9-8-16,11-10 1 15,4-14-2-15,2-12 6 16,23-12 11-16,10-6 0 16,5 0 17-16,2-22-17 15,-3-8 0-15,-10-4 13 16,-12-2-12-16,-11-3 19 15,-6 2-2-15,0 4-7 16,-17 5 5-16,-3 8-16 16,-5 8-1-16,1 8 0 0,0 4-18 15,1 0 8-15,5 12-2 16,5 4-10-16,9-2-1 16,4-2-9-16,0-2-28 15,0-4 23-15,10-2 5 16,2-2 3-16,-5 1-7 15,-3-3-16-15,-4 1-5 16,0 12-215-16,0-2-653 16,-7 3-530-16</inkml:trace>
  <inkml:trace contextRef="#ctx0" brushRef="#br0" timeOffset="7833.11">7390 4153 1000 0,'0'0'372'16,"0"0"-127"-16,0 0-23 15,0 0-8-15,0 0-21 16,0 0-29-16,0 0-2 16,-18-40-26-1,13 33-36-15,1 1 0 16,2 5 20-16,0-2-40 15,2 3-24-15,0 0-53 16,0 9-3-16,0 17-1 0,0 11 1 16,2 12 6-16,4 11-5 15,4 6 7-15,-3 7 0 16,1 3-8-16,1 0 0 16,3 2 13-16,1 2-5 15,-3 0 19-15,2 0-12 16,-3-1 4-16,-1-1 2 15,0-2-10-15,-4-4 10 16,-4-2 22-16,0-2-6 16,0-3 14-16,0-3-22 15,0-2-5-15,0-3-14 0,0-3-3 16,0-4-6-16,2-4-1 16,-2-2 11-16,0-6-10 15,0-2 14-15,0-4-2 16,0-2 4-16,0-2-17 15,0 2 0-15,0 1 0 16,0 2 0-16,5-1 1 16,1 1 5-16,-2-3-5 15,2-4 3-15,-6 0-4 16,2-2-1-16,-2-2 1 16,0 0 0-16,0-2 0 15,0 2 1-15,0-2 0 0,0 0 5 16,0-1-6-1,0 0-6-15,0-2 4 0,0-3 4 16,0-2 1-16,0-6-3 16,0-5 1-16,0 2 0 15,0-3 0-15,0 0 14 16,0 0 2-16,2-3-17 16,2-25-33-16,-2 2-173 15,-2 0-417-15</inkml:trace>
  <inkml:trace contextRef="#ctx0" brushRef="#br0" timeOffset="8779.67">2319 4319 1967 0,'0'0'597'0,"0"0"-380"0,0 0-66 16,0 0-61-1,0 0-29 1,0 0-23-16,35-4-4 16,-6-6 38-16,8-8 27 15,-2-6-2-15,-2-4-5 16,-4-7-7-16,-7-1 5 15,-10-1-9-15,-8-2-6 16,-4 6 5-16,0 6-49 16,-9 11-5-16,-9 12-26 0,-4 4 0 15,-4 22-9 1,-3 21-8-16,0 11 7 0,6 4 10 16,7 0-8-16,14-4 7 15,2-6 0-15,12-8-14 16,19-9 3-16,11-12-45 15,7-11-57-15,4-8-75 16,21 0-74-16,-16-8-328 16,-11-6-273-16</inkml:trace>
  <inkml:trace contextRef="#ctx0" brushRef="#br0" timeOffset="9172.73">2967 4173 390 0,'0'0'1560'15,"0"0"-1176"-15,0 0 90 16,0 0-234-16,-55-118-40 16,37 109-81-16,0 9-11 15,-2 0-63-15,0 16-44 16,5 13-1-16,3 3-6 16,8 0 6-16,4-5 0 0,0 0 1 15,12-9 16 1,13-2-16-16,4-6 7 0,2 0-1 15,3-2-7-15,-3 0-1 16,-4 4-12-16,-5 2-34 16,-9 6 1-16,-11 4 2 15,-2 4 21-15,0-2 23 16,-21 2 0-16,-6-6 1 16,-4-4 11-16,-3-5 5 15,3-9 23-15,4-4 2 16,5-3 5-16,9-19 38 15,11-6-22-15,2-6-31 16,19-6-32-16,28-2-5 0,16-2 4 16,6 0-91-16,13-8-98 15,-19 12-372-15,-23 10-760 0</inkml:trace>
  <inkml:trace contextRef="#ctx0" brushRef="#br0" timeOffset="10108.12">4752 5302 1045 0,'0'0'980'0,"0"0"-776"16,0 0 24-16,0 0 73 15,0 0-81-15,0 0-90 16,0 0-37-16,101-46-5 15,-80 25 14-15,0-1-8 16,-6-4-4-16,-6-2-18 16,-2 0-15-16,-7 0-4 15,0 2-19-15,0 4-14 16,-7 6 2-16,-9 4-14 16,-1 10-8-16,-8 2-8 0,-2 6-10 15,-2 20 18-15,-2 10-11 16,4 4 5-16,5 6 6 15,9-1-6-15,6-2 6 16,7-4 0-16,0-7 0 16,20-10 0-16,11-6 6 15,12-12 3-15,3-4-9 16,6-2-9-16,-3-20-51 16,-7-6-76-16,-4-7-158 15,-13 8-350-15,-17 4-633 0</inkml:trace>
  <inkml:trace contextRef="#ctx0" brushRef="#br0" timeOffset="11302.56">5144 5202 867 0,'0'0'491'0,"0"0"-133"0,0 0 112 31,0 0-150-31,0 0 41 16,0 0-101-16,0 0-34 16,11-33-60-16,-11 33-58 15,0 0-42-15,0 2-60 0,0 14-5 16,0 6-1-16,-2 7 0 15,0-1-1-15,2-2 1 16,0-8-9 0,0-4 3-16,0-9 6 0,0 0 0 15,11-3-1-15,2-2 1 16,8 0-6-16,0 0 5 16,4 2-5-16,2 6-13 15,-3 4-52-15,-1 6-14 16,-8 6 26-16,-8 2 19 0,-7 2 17 15,0-2 23-15,-3 0 0 16,-18-4 0-16,-6-4 0 16,-4-4-24-16,-6-8-67 15,-9-6-220-15,8-20-371 16,5-8-647-16</inkml:trace>
  <inkml:trace contextRef="#ctx0" brushRef="#br0" timeOffset="11468.45">5180 5167 1520 0,'0'0'1295'16,"0"0"-961"-16,0 0 12 15,0 0-142-15,129-42-95 32,-69 30-71-32,2 2-20 0,10 10-18 0,-19 0-237 15,-14 8-791-15</inkml:trace>
  <inkml:trace contextRef="#ctx0" brushRef="#br0" timeOffset="12003.18">5289 6717 1774 0,'0'0'374'0,"0"0"-154"16,0 0 14-16,0 0-15 16,0 0-68-16,0 0-36 15,0 0-10-15,125 8-20 16,-92-36 0-16,-6-2-14 0,-5-6-5 16,-11 0 15-16,-6 0-32 15,-5 0-14-15,0 4-10 16,-16 6-7-16,-6 10-6 15,-3 14-7-15,1 2-5 16,-3 20 0-16,5 20-6 16,6 10 5-16,10 6-8 15,6 2 9-15,8-2 11 16,24-5-11-16,7-11 1 16,11-12 8-16,3-14-9 15,0-12-99-15,7-8-180 0,-14-18-419 16,-15-5-651-16</inkml:trace>
  <inkml:trace contextRef="#ctx0" brushRef="#br0" timeOffset="12239.11">5830 6593 2256 0,'0'0'732'0,"0"0"-349"16,0 0-122-16,0 0-129 15,0 0-71-15,0 0-46 0,0 0 38 16,-13 86-40-1,7-44-11-15,-4 2-2 0,1-6-81 16,3-3-80 0,-1-13-46-16,3-6 10 0,4-10 75 15,0-6 58-15,0 0 43 16,2 0 21-16,18-12 1 16,4 0 0-16,8 4-1 15,5 5-7-15,6 3-27 16,10 0-240-16,-8 5-276 15,-14 3-319-15</inkml:trace>
  <inkml:trace contextRef="#ctx0" brushRef="#br0" timeOffset="12475.78">5962 6724 1813 0,'0'0'632'15,"0"0"-94"-15,0 0-261 16,0 0-41-16,0 0-119 15,0 0-87-15,0 0-4 16,0 0 34-16,-7 94-29 16,16-36-8-16,-4 2-16 15,-1 2-7-15,0-4-13 16,-4 13-197-16,0-17-319 16,0-14-543-16</inkml:trace>
  <inkml:trace contextRef="#ctx0" brushRef="#br0" timeOffset="13184.82">9389 6092 1039 0,'0'0'734'0,"0"0"-463"15,0 0-25-15,0 0-99 16,0 0-31 0,0 0 73-16,0 0-31 0,62-57-47 0,-51 50 4 15,-5 0 14-15,0 2 14 16,-2-4-20-1,-2-1-21-15,-2 1-42 16,0-4-40-16,0 4-5 0,0-4 6 31,-4 5-12-31,-12 0-3 16,-2 5 1-16,-6 3 5 16,-3 0 5-16,-2 9-17 15,0 15 6-15,4 11-5 16,8 6 0-16,9 9 10 0,8 5-5 15,6 1 4 1,27-4 0-16,13-6-10 0,8-12-26 16,8-14-49-16,1-13-148 15,10-10-123-15,-15-19-317 16,-17-4-340-16</inkml:trace>
  <inkml:trace contextRef="#ctx0" brushRef="#br0" timeOffset="13774.8">9841 6140 2152 0,'0'0'738'15,"0"0"-394"-15,0 0-94 16,0 0-136-16,0 0-75 15,0 0-25-15,0 0-8 16,132-84-6-16,-117 84-10 16,-8 5-22-16,-5 18-26 15,-2 5 10-15,0 4-45 0,-5 2-25 16,-8-2 65-16,-2-6 31 16,1-6 21-16,5-8 1 15,5-6 14-15,2-6 54 16,2 0 33-16,0 0 12 15,2 0-13-15,17-8-64 16,8-2-22 0,7 4-14-16,3 4-7 0,2 2-34 15,-6 2-25-15,-4 20 9 16,-9 4 8-16,-11 6 19 16,-9 2 28-16,0 2 2 15,-27-1 0-15,-12-3 12 16,-13-4-12-16,-10-8-1 15,-52-16-115 1,14-4-413-16,8 0-1081 0</inkml:trace>
  <inkml:trace contextRef="#ctx0" brushRef="#br0" timeOffset="14308.42">9435 4305 993 0,'0'0'592'16,"0"0"-280"-16,0 0 68 0,0 0-70 16,0 0-64-16,0 0-71 15,0 0-21-15,39-46-94 16,-26 26-42-16,3-2 7 15,-6-4-11-15,-1-2-2 16,-7-3 31 0,-2-1-15-16,0 2 17 0,-15 6 20 15,-7 8-26-15,-5 12 4 16,-7 4-43-16,-1 18 1 16,-3 19-2-16,3 9-11 15,4 4 12-15,10 0 0 16,15 0-12-16,6-6 6 31,10-6 5-31,30-8-6 0,14-10-8 16,11-12-99-16,3-8-55 15,22-16-195-15,-18-10-245 16,-20-2-270-16</inkml:trace>
  <inkml:trace contextRef="#ctx0" brushRef="#br0" timeOffset="14608.74">9740 4205 1506 0,'0'0'812'0,"0"0"-331"0,0 0-203 15,0 0-51-15,0 0-106 16,0 0-79-16,129-26-29 16,-96 26-13-16,-10 0 0 15,-7 20-12-15,-11 6-19 16,-5 6-28-16,0 4 6 15,-21-2 11-15,-2-2 36 16,-2-6 6-16,2-8 19 16,10-5 33-16,10-8-2 15,3-5-8-15,10 0 82 0,27-2-79 16,19-16-24-16,11-4-21 16,24-10-90-16,-17 6-196 15,-23 6-632-15</inkml:trace>
  <inkml:trace contextRef="#ctx0" brushRef="#br0" timeOffset="15512.4">7666 5029 1521 0,'0'0'835'16,"0"0"-489"-16,0 0-32 0,0 0-90 15,0 0-119-15,0 0-68 16,0 0-20-16,0 0-16 16,0 0 10-16,0 0-1 15,0 0-1-15,0 0 11 16,0 0-13-16,9-10 11 15,7-6-17-15,-1-2 8 16,1-4-2-16,-3 0-7 16,-4-1 0-16,-6 4 0 15,-3 1 23-15,0 1 22 16,-3 2-24-16,-10 2-9 16,-5 1-9-16,0 6-3 0,0 4-11 15,-1 2 11 1,-2 0 1-16,3 15 0 0,3 10 1 15,1 8 8-15,5 7 16 16,9 2-10 0,0 0-14-16,0 0 8 15,21-6-2-15,1-4 7 0,6-8-8 0,5-8 2 32,4-8-9-32,1-8-24 15,0 0-28-15,-3-8-14 16,-6-12-66-16,2-16-81 15,-10 8-422-15,-6 2-480 0</inkml:trace>
  <inkml:trace contextRef="#ctx0" brushRef="#br0" timeOffset="15968.87">8174 4947 1435 0,'0'0'717'0,"0"0"-335"16,0 0 94-16,0 0-285 0,0 0-43 15,0 0-41-15,0 0-56 16,-65 36 13-16,44-2 7 16,-2 10-23-16,5 8-2 15,5 2-17-15,7 4-8 16,6-1 0-16,0-5-20 16,4-6-1-16,15-8-46 15,8-12-8-15,4-8-3 16,3-10-14-16,-3-8-5 15,-2 0 26-15,-4-14 31 16,-7-8 19-16,-7-4 18 16,-7-2 51-16,-4 0 10 0,0 1-20 15,-4 8-16-15,-17 9 11 16,-5 10-19-16,-10 0-35 16,-29 44-125-16,7 0-254 15,8-2-1026-15</inkml:trace>
  <inkml:trace contextRef="#ctx0" brushRef="#br0" timeOffset="18106.71">12857 4351 1743 0,'0'0'601'15,"0"0"-309"-15,0 0 31 16,0 0-112-16,0 0-120 16,0 0-29-16,217-24 5 15,-61 18-34-15,9-2 19 16,-28-4-4-16,-38 2-7 16,-44 0-28-16,-18-4-13 15,-8 0-123-15,-19-4-127 0,-26-2-277 16,-28 5-164-16,-16 8-211 15</inkml:trace>
  <inkml:trace contextRef="#ctx0" brushRef="#br0" timeOffset="18279.78">13395 4233 1045 0,'0'0'622'0,"0"0"-370"15,0 0 61-15,-7 110-5 16,22-60-34-16,6 9-35 16,-4 5-60-16,-3 4-19 15,-5 2 8-15,-5 0-59 16,-4-2-43-16,0-4-39 15,0-6-27-15,0-5-18 16,2-1-214-16,3-14-407 0,2-16-530 16</inkml:trace>
  <inkml:trace contextRef="#ctx0" brushRef="#br0" timeOffset="18579.98">13769 4710 1932 0,'0'0'775'0,"0"0"-419"0,0 0-72 16,0 0-147-16,0 0-43 16,-58 124-22-16,62-72-46 15,23-2-19-15,8-5-7 16,13-15-13-16,3-14-16 16,-2-14 13-16,-4-2-7 15,-10-22 23-15,-15-12 32 16,-15-8 46-16,-5-4 34 15,-22-7-31-15,-18 5-18 16,-12 6-33-16,-6 16-27 16,0 22-3-16,-9 38-156 15,16 25-220-15,17 4-800 0</inkml:trace>
  <inkml:trace contextRef="#ctx0" brushRef="#br0" timeOffset="20382.9">15059 4337 1689 0,'0'0'696'15,"0"0"-213"-15,0 0-109 16,0 0-49-16,0 0-91 16,0 0-84-16,0 0-50 15,-2-86-55-15,2 118-45 16,0 18 0-16,0 18 0 15,0 12 0-15,2 7 0 16,11-5 0-16,3-8-44 0,1-14-46 16,-3-16-54-1,-5-16 29-15,-3-16 25 16,-4-12 78-16,2 0 12 0,-2-23 16 16,6-10-10-16,8-7 6 15,10 0-4-15,10 6 6 16,9 10-14-16,3 10-6 15,2 14-1-15,-3 0-7 16,-7 16-4-16,-9 12-16 16,-13 6-41-16,-11 2 10 15,-7 0-1-15,-14-1 4 16,-19-3-7-16,-3-4 18 16,-2-8 28-16,5-4 17 0,4-7 6 15,11-6 66-15,11-3 8 16,7 0 38-16,11-14-25 15,26-12-75 1,15-9-12-16,15-5-1 0,9-6-41 16,-3-4-3-16,-6-2-3 15,-15 2 24-15,-19 4 24 16,-17 4 6-16,-16 7 58 16,0 11 28-1,-22 8-41-15,-5 10 4 16,0 6-26-16,5 3-22 0,10 16-7 15,12 8 0 1,3 1-5-16,32-4 4 0,19-2-23 16,13-6-6-16,5-4-62 15,-6-6-4-15,-10 0 13 16,-16 2 35-16,-20 4 32 16,-15 6 16-16,-5 6 56 15,-10 8 23-15,-12 2-3 16,0 0-16-16,9 1-30 15,8-7-22-15,5-5 4 0,22-5 3 16,20-8-15-16,14-10-7 16,9 0-24-1,2-10-17-15,-2-16 13 0,-7-6 17 16,-10-5 14-16,-12-8 4 16,-12-3 45-16,-13-2 19 15,-11 6-1-15,0 6 9 16,-19 12-16-16,-10 18-8 15,-2 8-15-15,2 22-26 16,6 22-7-16,17 10-2 16,6 4 1-16,26-4-15 15,32-5-13-15,36-16-28 16,0-15 8-16,6-15-37 0,0-3 13 16,-26-22 38-1,-5-10 25-15,-18-7 10 0,-20-3 87 16,-16 0 21-16,-15-2-2 15,0 2-37-15,-22 6-34 16,-7 11-8-16,-7 18-3 16,-4 7-12-16,1 22-5 15,-2 22-7-15,8 8-1 16,11 2 0-16,12-4-9 16,10-12 9-16,19-12-30 15,18-17-7-15,8-9 26 0,4-17 5 16,-4-19 7-1,-7-6 5-15,-9 0 6 0,-8 4 22 16,-7 8-6-16,-3 16 6 16,-5 14 1-16,4 0-34 15,3 30-6-15,7 14 6 16,11 6 0-16,7 0-2 16,9-8-61-16,4-11-61 15,-2-18-49-15,-4-13-22 16,-7-12 47-16,-12-28 94 15,-8-14 54-15,-9-12 65 0,-5-8 14 16,-2-6 30 0,2-5 23-16,-4 1-16 0,0 10-10 15,0 12-25 1,0 24 3-16,0 24 4 0,0 14-88 16,0 50 0-16,0 44 0 15,12 34 0-15,9-1 0 16,0-25 0-16,0-38 0 15,-3-27 0-15,-1-6 0 16,4-7-24-16,-2-10 6 16,2-14 7-16,-1-14 11 15,1-28 0-15,4-12-1 0,0-12 0 16,2-4-9-16,0 2 10 16,-8 10 2-16,-3 12-1 15,-7 15-1-15,-9 17 9 16,0 14 0-16,-11 5-9 15,-20 28-7 1,-11 14 7-16,-3 9 12 0,1 4-12 16,10 0 0-16,18-4 0 15,16-10 1-15,27-8-7 16,48-8 2-16,48-9-20 16,31-10-12-16,-7-4-116 0,-33-6-58 15,-41 2-21 1,-32 1-153-16,3 6-177 0,-9-2 75 15,-8-2-146-15</inkml:trace>
  <inkml:trace contextRef="#ctx0" brushRef="#br0" timeOffset="21106.56">19011 4221 2049 0,'0'0'895'0,"0"0"-517"15,0 0 1 1,0 0-178-16,0 0-123 0,0 0-50 16,0 0 14-16,-10 148 4 15,22-56-46 1,9 3 0-16,-1-7 0 0,7-14-53 16,4-14-143-16,3-24-100 15,-1-19 13-15,0-17 3 16,-4-21 120-16,-4-25 160 15,-8-16 78-15,-3-14 85 16,-3-11-18-16,-2-4-15 16,-5 0-16-16,1 9 27 0,-5 16-16 15,0 24 7 1,0 30-11-16,0 12-83 0,0 58-26 16,0 42-2-16,0 4-10 15,0-4 13-15,0-13-13 16,0-25-6-16,2-2-42 15,9-6-72 1,0-20 0-16,3-20 42 0,1-14 75 16,1-8 3-16,3-28 27 15,2-10 30-15,4-6 10 16,-1-2-22-16,0 8 0 16,-1 8-6-16,-1 18-4 15,-1 17-18-15,-4 3-17 16,-1 32 0-16,-1 17 2 15,-1 5-1-15,1 2-2 0,1-6 1 16,3-10-81-16,8-15-3 16,7-15 6-16,3-10 39 15,4-9 31-15,-3-21 8 16,-3-10 30-16,1-8 24 31,-5-8-3-31,-2-6-22 0,-4-2-28 0,-7-1-1 16,-9 9 7-16,-9 18-6 15,0 22-2 1,-14 16 0-16,-12 24-21 16,-1 29 21-16,4 11-7 0,15 4 2 0,8 0 0 15,13-8-78 1,26-14-49 0,13-16-82-16,8-18-249 15,21-12-118-15,-17-18 47 16,-15-10-131-16</inkml:trace>
  <inkml:trace contextRef="#ctx0" brushRef="#br0" timeOffset="21280.99">18479 4481 2564 0,'0'0'675'0,"0"0"-474"15,181-28-50-15,-25 12-55 16,4-2-96-16,-38 6-52 16,-47 0-538-16</inkml:trace>
  <inkml:trace contextRef="#ctx0" brushRef="#br0" timeOffset="21743.15">21668 4123 1413 0,'0'0'554'15,"-23"-107"-205"-15,-4 53-45 16,-6 6-36-16,0 24-4 15,2 24-65-15,2 44-118 16,8 63 32-16,15 47 49 16,6 24-48-16,13 1-33 0,18-13-9 15,0-16-20-15,3-7-8 16,-8-7-37-16,-3-12-5 16,-12-23-2-16,-6-27-59 15,-5-22-157-15,-23-16-271 16,-12-11-410-16,-6-16-620 0</inkml:trace>
  <inkml:trace contextRef="#ctx0" brushRef="#br0" timeOffset="22404.84">21139 4798 2386 0,'0'0'820'0,"0"0"-588"0,0 0-88 16,218-64-56-16,-104 38-23 15,-6 2-40-15,-15 0-25 16,-30 0-42-16,-3-4-51 16,-10-2 0-16,-18 4 48 15,-19 6 36-15,-13 4 9 16,0 11 14-16,-11 5 13 16,-9 13-26-1,2 20 8-15,5 12 4 0,13 5 17 16,0 0 15-16,25-6-22 15,17-10-1-15,7-12-7 0,2-12-14 16,0-10 14-16,-6-2-14 16,-7-24 5-1,-7-6 18-15,-7-6 19 16,-4-4-1 0,-1 0-6-16,-4 2-13 15,-1 10 4-15,-6 9-26 16,-3 16-1-16,-1 5 0 15,-2 14-14-15,0 20 13 16,3 10 1-16,2 8-9 16,4-2 0-16,4-4-76 0,3-11 1 15,5-12 31-15,-4-14 10 16,2-9 43-16,-1-10 16 16,1-21 46-16,2-11 11 15,2-4-23-15,-1 0-19 16,1 6-1-16,-8 8-15 15,-3 13 27-15,-5 14-6 16,-3 5-34-16,1 8 4 16,3 20-6-16,0 6-6 15,5 2 0-15,8-2-72 16,2-6-63-16,6-12 11 0,-2-12 53 16,0-4 65-16,-4-2 6 15,-8-16 6-15,1 0 89 16,-5 4 2-16,5 6-5 15,7 6-53-15,6 2-33 16,11 4-59-16,37 20-169 16,-11-4-470-16,-3-2-717 0</inkml:trace>
  <inkml:trace contextRef="#ctx0" brushRef="#br0" timeOffset="22812.92">23669 4552 1989 0,'0'0'842'0,"0"0"-376"16,0 0-169-16,0 0-129 15,-132-78-60-15,90 78-62 16,-6 25-45-16,-4 24 13 16,-2 13-14-16,7 6 0 15,15-4 12-15,17-6-12 16,15-12 0-16,9-18-7 15,29-16-4-15,9-12 11 16,7-13-7-16,-4-28 2 16,-3-15 5-16,-11-10 0 0,-11-10 7 15,-10-8-6-15,-6-21-1 16,-6 9 8-16,-3 0-8 16,0 6 11-16,-17 27 20 15,2 15 22-15,-3 38 19 16,0 34-72-16,7 78 0 15,11 51 0-15,14 22 0 16,28-9 0-16,6-44 0 16,-2-43-42-16,-7-32-158 15,22-16-295-15,-8-11-342 0,-3-12-279 16</inkml:trace>
  <inkml:trace contextRef="#ctx0" brushRef="#br0" timeOffset="24839.05">24120 4598 1721 0,'0'0'796'0,"0"0"-309"16,0 0-152-16,0 0-35 15,0 0-128-15,0-102-85 16,-15 90-42-16,-12 5-3 16,-12 7-28-16,-13 4-13 15,-6 26 10-15,2 13-11 16,10 7 0-16,15 2-1 0,21-4-5 15,10-8 6-15,25-16-9 16,22-14 8-16,11-10 1 16,-1-4 0-16,-3-24 1 15,-9-4-1-15,-12-2 1 16,-13 0 37-16,-6 4 24 16,-6 4-62-16,-3 6 0 15,-5 10 0-15,0 10 0 16,0 4 0-16,2 28 0 15,2 12 0-15,6 4 0 16,3 2-9-16,7-6-48 16,3-12-32-16,0-10-4 15,2-16 59-15,-2-6 33 0,-1-6 1 16,-3-20 30-16,2-8 27 16,1-6 3-16,0-2-9 15,5 0-15-15,-2 0 13 16,1 4-49-16,-3 9 0 15,-8 14 0-15,-1 15 0 16,-5 0 0-16,-5 24 0 16,0 12 0-16,-2 8 0 0,1 0 0 15,-1-4 0 1,0-8-30-16,3-8-20 0,0-12 19 16,1-5 1-1,3-7 30-15,5 0 9 16,5-21-9-16,8-9 9 15,4-6-2-15,2-8 5 16,1-2 5-16,-3 2-10 16,-6 8 8-16,-9 12 6 15,-8 12 5-15,-3 12-11 16,-3 0-15-16,0 22-16 16,2 10 7-16,4 6 7 0,-2 2-26 15,3-8-32 1,2-6-57-16,0-12-9 0,-2-10 48 15,5-4 75-15,-1-6 3 16,5-20 21-16,1-6 37 16,6-4 7-16,2 0-23 15,2 5-15-15,0 8 3 16,0 10-15-16,0 13 3 16,-3 0-18-16,-1 22 0 15,-1 9 0-15,1 3 0 0,4-4 0 16,0-4-48-1,2-12-24-15,3-8 33 0,-1-6 21 16,-2-8 18-16,-2-18 9 16,-2-8-7-16,-5-7 23 15,-4-5 7-15,-4-6-26 16,-6 0 7 0,-3 2-2-16,-5 8 8 0,0 12 20 15,-9 18-10-15,-16 12-29 16,-4 22-11-16,3 24 10 15,5 14-7-15,10 5 9 16,11-3-2-16,5-8-4 16,24-10-55-16,8-18-1 0,6-14 26 15,1-12 15-15,-4-4 20 16,-1-20 1-16,-6-6 40 16,-4-2 20-16,2 0-10 15,1 1 6-15,1 9-16 16,-2 7-31-16,-4 12 4 15,0 3-14-15,-8 14-9 16,-3 17 9-16,-5 3-15 16,-7 0-4-16,-1-4-56 15,-1-8-36-15,-2-8 19 16,2-10 20-16,1-4 72 0,6 0 26 16,1-20-25-16,7-2 14 15,2-2 16-15,6 4-1 16,4 8 0-16,2 8-24 15,4 4-6-15,1 4-1 16,0 18-15-16,0 2 2 16,-5 0-37-16,0-4-27 15,0-6 17-15,1-12 1 16,-1-2 22-16,-2-12 32 16,0-18 6-16,-6-10 1 15,2-12 9-15,0-9-10 16,2-11 6-16,10-24-6 0,15-26 0 15,-6 7 29-15,-5 19 25 16,-14 24 41-16,-16 42 22 16,-3 12-53-1,1 18-32-15,1 30-32 0,-4 60 0 16,-2 35 21-16,1-3-21 16,-3-20 6-16,0-32-5 15,3-24 0-15,6 4-1 16,2-3-81-16,10-3-57 15,3-14 9-15,8-16 14 16,8-12-11-16,5-2-116 0,9-8-53 16,4-14-10-1,0-2-72-15,-3-1 0 0,-3 3 9 16,-9-2 122-16,-9 1 246 16,-12-2 297-16,-8 1 226 15,-10-4-27-15,-6 2-156 16,0 0-29-1,-13 6-94-15,-14 8-70 0,-10 12-54 16,-3 4-63-16,-5 32-24 16,5 10 0-16,6 7-6 15,12-2-1-15,13-7-19 0,9-9-29 16,0-13-16-16,18-12 11 16,6-10 54-1,1 0 0-15,0-18 33 0,-4-6 29 16,2-5 22-16,-3 4-26 15,-3-1-8-15,0 4-11 16,-2 9-8-16,-1 8 23 16,-4 5-54-16,1 5-7 15,-1 17-1-15,1 6-10 16,-1 1 12-16,2-4 5 0,5-4-23 16,4-7-12-16,6-8-3 15,2-6 17-15,4-2 20 16,0-20 2-16,-2-9 7 15,1-5 42-15,-3-8 11 16,-2-8-9-16,-1-10-18 16,6-26-12-1,-1-32-1-15,-4-23-4 0,-12 13 13 16,-11 32 25-16,-4 41-15 0,-2 39-2 16,-15 11-4-1,-6 7-33-15,1 24-5 0,-3 44-3 16,10 10 8-16,8 12 0 31,7 6 1-31,0-16 0 0,11 5-1 0,12-13-11 16,10-14 10-16,5-10-51 15,9-12-32-15,3-11-42 16,4-14-72-16,-4-11-106 16,2-3-258-16,-13-18-66 15,-13-5-152-15</inkml:trace>
  <inkml:trace contextRef="#ctx0" brushRef="#br0" timeOffset="25043.86">26696 4110 2125 0,'0'0'796'16,"0"0"-439"-16,0 0-23 15,0 0-76-15,169-86-182 16,-57 68-76-16,-10 4-46 16,-19 8-221-16,-48 4-372 0,-18 2-989 15</inkml:trace>
  <inkml:trace contextRef="#ctx0" brushRef="#br0" timeOffset="26234.66">14079 6120 616 0,'0'0'883'15,"0"0"-526"-15,0 0-54 16,-21-117 22-16,2 91-38 16,-6 10-45-16,-2 8-70 15,-2 8-34-15,-6 10-44 16,-3 26 8-16,-2 17-13 15,2 11-11-15,6 8-5 16,13 0-41-16,7-4-8 0,12-7-8 16,8-14 4-1,29-12-2-15,16-13-18 0,17-16-30 16,9-6-32-16,6-10-38 16,-2-20 4-16,-12-7 43 15,-17 0 50-15,-17-3 3 16,-16 4 30-16,-12 5 63 15,-7 7 3-15,-2 10-19 16,0 8-7-16,0 6-43 16,0 0-27-16,0 10-24 15,0 14 10-15,4 4 14 16,8-2 0-16,-1 1-38 16,-1-9-16-16,2-7-18 15,-3-3-6-15,-3-5 35 16,1-3 29-16,-2 0 14 0,1-11 21 15,3-8-21-15,4-10 5 16,5-3-5-16,7 0 0 16,4 2 6-16,0 8-5 15,0 10 12-15,-2 12 23 16,-6 0 6-16,0 26 12 16,-4 12-21-16,-1 6-21 15,-5 5-5-15,-1-5-6 16,-4-8-1-16,-4-10-27 15,0-12-2-15,-2-12 29 0,0-2 0 16,0-13 54-16,0-19-26 16,0-12-13-16,-2-6 23 15,2-8 2-15,0 2-20 16,9 6-7-16,13 8-13 16,5 14-30-16,4 13-66 15,9 15-129-15,-9 0-289 16,-8 0-493-16</inkml:trace>
  <inkml:trace contextRef="#ctx0" brushRef="#br0" timeOffset="26407.25">14299 5815 1099 0,'0'0'1489'16,"0"0"-1107"-16,0 0-228 15,0 0-64-15,197-14-90 16,-122 26-695-16,-8 4-1507 0</inkml:trace>
  <inkml:trace contextRef="#ctx0" brushRef="#br0" timeOffset="27376.81">15551 6007 1761 0,'0'0'712'15,"0"0"-331"-15,0 0-65 16,0 0-155-16,0 0-77 16,-129 25-40-16,100 18 8 15,7 14-5-15,9 3-16 16,9 0-8-16,4-8-15 0,17-11-7 15,23-14 6 1,11-10 0-16,12-15 4 0,3-2-11 16,-3-13-25-16,-7-13 24 15,-9-4 1-15,-14-1 10 16,-11-4 52-16,-8 1 4 16,-8 2 1-16,-2 2-16 15,-4 8-19-15,0 8-14 16,0 12-18-16,3 2-14 15,-1 28-28-15,7 16 29 16,4 10 13-16,8 0 0 0,6-4-48 16,6-10-33-16,2-18 12 15,1-15 32-15,-3-7 37 16,-4-17 13-16,-6-17 17 16,-8-8 15-16,-3 0 6 15,-6 0-4-15,-4 4-17 16,0 8-11-16,-2 10 1 15,3 10-8-15,-3 10-12 16,0 6-18-16,2 22 5 16,4 10 12-16,8 2 1 15,3-2-2-15,8-4-10 16,6-10-60-16,3-11 14 16,1-12 5-16,-2-1-11 0,2-14 22 15,-6-12 10-15,-6-6 19 16,-2-2 13-16,-8-2 0 15,-4 2 56-15,-2 6 23 16,-5 10 14-16,0 12-16 16,0 6-70-16,1 8-6 15,5 20-1-15,6 8 0 16,9 0 6 0,12-4-6-16,7-12-120 0,10-14-27 15,-1-6 9-15,-7-15 38 0,-8-20 42 16,-11-9 38-16,-12-8 20 15,-11-2 45-15,-2-5 35 16,0-3 13-16,0-2 17 16,-5 2 4-1,-3 8-27-15,1 12 0 0,3 22 18 16,-1 20-33-16,5 34-72 16,0 60 6-16,22 42-6 15,16 15 6-15,3-23 0 16,-8-40-5-16,-14-40-1 15,-5-16-37-15,-3-7-13 16,-1-9 28-16,-8-12 22 0,-2-4 10 16,0-27 16-16,-5-14-26 15,-2-12 27-15,5-1-19 16,2 0-8-16,18 8-1 31,20 12-65-31,11 16-83 0,8 12-82 16,-1 6-97-16,0 6-212 15,-18 10-92-15,-18-6-538 0</inkml:trace>
  <inkml:trace contextRef="#ctx0" brushRef="#br0" timeOffset="27535.84">16162 5682 2542 0,'0'0'729'16,"0"0"-494"-16,0 0-100 16,118-14-135-16,-32 35-129 15,4 3-649-15</inkml:trace>
  <inkml:trace contextRef="#ctx0" brushRef="#br0" timeOffset="27771.68">17882 6403 2275 0,'0'0'1334'0,"0"0"-1103"16,0 0-172-16,0 0-43 15,18 140-15-15,-18-76-1 16,-3 8-155-16,-99 27-179 15,-1-17-310-15,-16-16-179 0</inkml:trace>
  <inkml:trace contextRef="#ctx0" brushRef="#br0" timeOffset="28071">13468 7269 2031 0,'0'0'656'0,"0"0"-410"16,0 0 227-16,223 0-155 15,-31-4-147-15,49-8-75 16,30-4 9-16,19 0-105 15,-14-1 0-15,-6-1 0 16,-28 3 0-16,-41-6 0 0,-65 7-81 16,-56 5-176-1,-47 2-248-15,-51 7-170 0,-24 0 59 16,-20 0-3-16</inkml:trace>
  <inkml:trace contextRef="#ctx0" brushRef="#br0" timeOffset="28340.02">13970 7425 1709 0,'0'0'729'15,"0"0"-216"-15,0 0-29 0,-130 12-201 16,130-12-106-16,49 0-54 16,92 0-67-16,95-10-34 15,56 0-22-15,24-2 0 16,-24 4 0-16,-54 0 0 15,-41-2-24-15,-59 0-39 16,-54 4-44 0,-42 0 22-16,-30 0 71 15,-8-2 14-15,-4-2 72 16,-4-10-72-16,-16 4-186 0,9-2-901 0</inkml:trace>
  <inkml:trace contextRef="#ctx0" brushRef="#br0" timeOffset="28466.52">16701 7297 2129 0,'0'0'0'15,"0"0"-1285"-15</inkml:trace>
  <inkml:trace contextRef="#ctx0" brushRef="#br0" timeOffset="61235.81">18653 6226 2136 0,'0'0'713'16,"0"0"-384"-16,0 0-7 15,0 0-130-15,0 0-69 16,22-102-12-16,-4 82-38 16,5-2 24-16,3 1-97 15,0 3 0-15,9 0 0 16,0 7 0-16,1 7 0 15,3 4 0-15,1 6 0 16,-1 24 0-16,-6 12 0 16,-4 10 0-16,-9 6 0 15,-11 0 0-15,-7-2 0 0,-2-4 0 16,-7-7 0-16,-10-9 0 16,-2-10 0-16,2-14 0 15,3-10 0-15,4-2 0 16,3-17 0-16,5-16 0 15,2-10 0-15,0-3 0 16,19-2 0-16,8 8 0 16,6 6 0-16,8 10 0 15,3 6 0-15,8 8 0 16,-1 6 0-16,0 0 0 0,1 0 0 16,-6-2-3-16,-1-2-3 15,-7-2-19-15,-11-4 25 16,-8-4-6-16,-5 0 15 15,-12-4-5-15,-2 1-2 16,0-1 7-16,-16 7-4 16,-10 6-5-16,-5 9 0 15,-3 5-6-15,2 27 8 16,7 13-2 0,9 12 0-16,13 5-10 0,3-2 0 15,21-6 10-15,21-12 0 0,11-11 7 31,8-16-5-31,3-15 7 0,1 0-9 0,-7-18 6 16,-10-14-6-16,-9-4 1 16,-15-4-1-16,-6-2 10 15,-10 2-10-15,-3 0 0 16,0 8 0-16,-5 9 0 16,2 10 0-16,0 7 0 15,5 6 0-15,6 6 0 16,3 22 0-16,3 10 0 15,2 6 0-15,-1 4 0 0,-7-2 0 32,-1-6 0-32,-8-9 0 0,0-9 0 0,-4-11 0 15,3-11 0-15,-1 0 0 16,0-20 0-16,2-18 0 16,3-10 0-16,2-4 0 15,0 4 0-15,-3 8 0 16,1 16 0-1,2 14 0-15,0 10 0 0,7 4 0 16,4 24 0-16,2 10 0 16,3 6 0-16,-4 0 0 0,2-4 0 15,-1-5 0 1,-4-8 0-16,0-10 0 0,0-11-20 16,-3-6 16-1,4-9-8-15,0-21 24 0,1-10-12 16,1-6 0-16,-2-4-5 15,-1 4-7 1,-3 8 12-16,-1 14 0 0,-7 14-4 16,-1 10 4-16,-1 6-8 15,4 24 8-15,-2 12 0 16,4 6 9 0,-2 2-9-16,2-4 0 0,2-6-2 0,1-9-16 15,3-16-4-15,6-11-13 16,-1-4 11-16,5-15 12 15,0-20 8-15,-3-9 4 32,-2-6 24-32,-6 0-15 0,-3 4 37 15,-4 12-4-15,-5 14-2 0,-4 18-40 16,3 2 0-16,-3 32 0 16,2 14 0-16,3 12 0 15,3 0 0 1,8-2 0-16,6-7 0 0,9-13 0 0,5-17 0 15,0-10 0 1,-2-9 0 0,-11-9-21-16,-5-16 21 15,-13-9-8-15,-5-9 8 16,-7 0-10-16,-24-4 1 16,-7 1-8-16,-7 4 7 15,-1 10-7-15,-1 10 17 16,9 12 0-16,9 8 1 15,14 2-3-15,13 0 1 16,2 8-26-16,19 2 26 16,17-6 2-16,13-4 19 15,7 0-14-15,2 0-5 0,2-12 3 16,-7 0-4-16,-8 2 0 16,-9 2-7-16,-9 6 13 15,-10 2-6-15,-3 0 1 16,-3 16 0-16,-1 10 19 15,4 6-20-15,-1 6 0 16,3 0 4-16,2-1 2 16,-2-8-3-16,2-4-3 15,-1-10 0-15,-1-3 1 16,-1-7-1-16,-1-5 0 16,-1 0 14-16,0-5-13 0,1-15 39 15,-1-5-40-15,-1-10 0 16,-6-1 0-16,-4-6 0 15,-2 2 0-15,0 2 0 16,0 8 0-16,-4 10 0 16,0 6 0-16,2 10 0 15,2 4 0-15,0 0 0 16,6 0 0-16,19 7 0 16,10 6 0-16,9-5 0 15,10-4 0-15,6-4 0 16,5 0 0-16,2-10 0 0,-5-12 0 15,-6 0 0-15,-12-3 0 16,-10 3 0-16,-12 0 0 16,-10 4 0-16,-10 0 0 15,-2 2 0-15,0 4 0 16,-14 2 0-16,-8 8 0 16,-5 2 0-16,-6 8 0 15,2 20 0-15,0 12 0 16,8 7 0-16,11 3 0 15,12 0 0-15,0-4 0 16,21-8 0-16,12-8 0 16,12-12 0-16,4-10 0 0,4-8 0 15,-3 0 0-15,-8-18 0 16,-11-4 0-16,-20 2 0 16,-24 6-147-16,-25 6-649 15,-9 8-1319-15</inkml:trace>
  <inkml:trace contextRef="#ctx0" brushRef="#br0" timeOffset="61847.73">23613 6082 1669 0,'0'0'707'0,"0"0"-320"16,0 0 82-16,0 0-239 15,0 0-90-15,0 0-20 0,0 0-42 16,115-79-44-1,-90 46 17-15,-7-6-25 0,-7-1 11 16,-11-2 19-16,0 4-26 16,-13 4 32-16,-16 6-62 15,-7 14 0-15,-5 12 0 16,-1 2 0-16,5 34 0 16,1 16 0-16,12 14 0 15,8 8 0-15,16 3 0 16,0-3 0-16,22-6 0 15,18-10 0-15,11-12 0 16,10-12 0-16,3-16 0 16,1-14 0-16,-5-2 0 15,-13-14 0-15,-11-16-17 16,-7-20-143-16,-14 6-330 0,-6 6-522 16</inkml:trace>
  <inkml:trace contextRef="#ctx0" brushRef="#br0" timeOffset="62172.74">24098 6234 1558 0,'0'0'1129'0,"0"0"-558"0,0 0-213 16,0 0-139-16,0 0-166 16,0 0-19-16,0 0-34 15,128-44 0-15,-102 44-6 16,-6 0 6-16,-6 20-2 15,-12 8 1-15,-2 8 2 16,-5 6 13-16,-23 6-13 16,-9 1 0-16,0-3 20 15,-1-4-6-15,9-8 36 16,8-8 28-16,13-10-79 16,8-10 0-16,18-6 0 15,31 0 0-15,17-14 0 16,15-10 0-16,6-4 0 0,-4 2 0 15,-12 3 0-15,-21 8 0 16,-15 7-44-16,-25 4-49 16,-14 4-79-16,-23 2-393 15,-2 8-845-15</inkml:trace>
  <inkml:trace contextRef="#ctx0" brushRef="#br0" timeOffset="62598.92">25375 5745 1882 0,'0'0'506'0,"0"-109"-49"0,0 41-86 15,-2 6-52-15,-5 8-106 16,3 12-66-16,-3 16-32 16,2 16-29-16,-1 10-86 15,-1 30 0-15,-2 62 0 16,9 47 0-16,0 23 0 15,20 4 0-15,16-19 0 16,4-25 0 0,-2-24 0-16,-7-24 0 0,-4-21 0 15,-10-15 0-15,-1-2 0 16,-7-8-24-16,-9-10-158 16,0-18-113-16,-56-36-245 15,2-14-378-15,2-9-430 0</inkml:trace>
  <inkml:trace contextRef="#ctx0" brushRef="#br0" timeOffset="63884.08">25208 6090 2160 0,'0'0'842'15,"0"0"-359"-15,0 0-247 16,0 0-52-16,113-16 7 0,-55 6-191 16,5-4 0-1,-1-4 0 1,-8-7 0-16,-10 2 0 0,-9-4 0 0,-10 4-15 31,-7 2-5-31,-9 9-5 0,-5 4 23 0,1 8 2 16,-2 0 0-16,1 16 5 15,3 16 28-15,-1 11-9 16,3 2-24 0,0 4 0-16,0-3 0 0,0-10 0 15,-3-6 0-15,1-12 0 16,0-12 0-16,4-6 0 0,3 0 0 15,5-22 0-15,10-12 0 16,7-8 0-16,4-4 0 16,-2 1-8-16,0 8 9 15,-7 10-1-15,-6 13 4 16,-5 12-1-16,-3 2-3 16,-1 18 0-16,-3 14 0 15,1 8 0-15,1 4 0 16,3 1 0-16,2-7 0 15,5-8 0-15,4-10 0 16,4-10 0 0,2-10 0-16,-1 0 0 0,-5-18 0 15,-4-10 0-15,-7-8 0 16,-5 0 0-16,-7 0 0 16,-1 3 0-16,-5 8 0 0,0 7 0 15,0 5 0-15,-16 5 0 16,-6 4 0-16,-3 4 0 15,1 0 0-15,0 0 0 16,3 0-12-16,6 0-3 16,3 0-17-16,8 0 25 15,2 0 7 1,2 0-9-16,0 0 8 0,0 0-7 16,0 0 8-16,0-6 6 0,0-2-6 31,0 0 0-31,0 0 21 15,0 0-11-15,0 2 2 16,0 4-3-16,0 0-8 16,0 2 24-16,0 0-25 15,0 0-10-15,0 0 9 16,9 4-22-16,9 4 18 16,11-2 4-16,4 0 2 0,9 0 10 15,3-3-10-15,-1-2-1 0,-3 3 1 16,-5 2 0-16,-7 2-2 15,-8 5 1-15,-5 0-6 16,-5 7-1-16,-1 5 6 16,-6 1 0-16,-2-2 1 15,0 0-53-15,1-6 19 16,1-4-7-16,2-10-1 16,4-4 42-16,1 0 0 15,2-20 10-15,5-6 29 0,-2-6-4 16,1-3 11-1,1 2-10-15,-5 2-16 16,1 9 5-16,-5 6-25 16,-5 10 0-16,3 6 0 0,-1 0 0 15,4 3 0-15,-2 10 0 16,5 7 0-16,-1 1 0 16,-1-3 0-16,-5-4-34 15,0-2 15-15,-4-6-17 16,0-2 30-16,-2-4 5 15,0 0 1-15,0 0 9 16,0-13-8-16,0 0-1 16,0-6 7-16,0 1 1 0,0 0 16 15,0 0 3-15,0 0-17 16,9 2 0-16,1 2-10 16,2 2 0-16,1 6 0 31,1 4 0-31,-1 2 0 0,2 0 0 0,1 16 0 15,-1 12 0-15,1 6 0 16,-1 6 0-16,-3 2 0 16,-1-2 0-16,-1-3-15 15,-4-9-5-15,1-10 13 16,-1-8-5-16,1-10 12 16,4 0 0-16,2-8 34 15,3-18-34-15,6-4 20 0,0-2-20 16,7-5-44-16,-4 12-74 15,-8 7-671-15</inkml:trace>
  <inkml:trace contextRef="#ctx0" brushRef="#br0" timeOffset="64812.65">27980 5376 1731 0,'0'0'663'0,"0"0"-114"16,0 0-29-16,0 0-265 15,0 0-108-15,0 0-99 16,-7 118 22-16,2 20 43 15,1-3-113-15,4-25 0 16,0-38 0-16,2-24 0 16,16 2 0-16,9-1 0 15,4-9 0-15,3-20 0 16,-1-20 0-16,3-6 0 0,-5-34 0 16,-2-16 0-16,-4-14 0 15,-4-13 0-15,-3-7 0 16,-3 0 0-16,-3 5 0 15,-5 19 0-15,-5 28 0 16,-2 32 0-16,0 14 0 16,2 46 0-16,2 22 0 15,8 11 0-15,3 1 0 0,8-4 0 16,1-14 0 0,5-13-27-16,-3-17-18 0,-1-18 7 15,-5-18 22 1,-4-4 14-16,-5-20 4 0,0-19-2 15,-2-8 34-15,0-4-5 16,0 3 10-16,2 8-15 16,1 16-24-16,-2 16 0 15,6 8 0-15,4 20 0 16,7 20 0-16,2 6 0 16,4 2 0-16,0-3 0 15,1-9 0-15,1-10 0 16,-3-10-11-16,0-10 4 15,-7-6 6-15,2 0 2 16,0-22 7-16,-4-6-8 0,-3-12 10 16,-3-8-10-16,-3-9 0 15,-7-3 0-15,-7 4 0 16,0 10 0-16,-5 20 0 16,-13 20 0-16,0 6 0 15,5 34 0-15,9 12 0 16,4 6 0-16,10-1 0 15,26-8 0-15,9-7-85 16,6-14-137-16,2-22-124 16,-10 0-379-16,-21-22-171 0</inkml:trace>
  <inkml:trace contextRef="#ctx0" brushRef="#br0" timeOffset="64939.34">27850 5559 2678 0,'0'0'540'0,"116"23"-233"16,13 1-58-16,8-2-141 15,7 7-108-15,-41-11-276 16,-61-4-1120-16</inkml:trace>
  <inkml:trace contextRef="#ctx0" brushRef="#br0" timeOffset="65679.4">26262 7279 2390 0,'0'0'714'0,"0"0"-368"16,0 0-62-16,0 0-164 15,0 0-80-15,-163 0-40 16,100 48 8-16,6 14-2 15,12 4-5-15,16 3-1 16,23-10-7-16,6-6 7 16,42-11 0-16,22-14 0 0,15-8 25 15,8-6-25-15,-2-6 1 16,-17 0-2-16,-19 2-8 16,-29 0-1-1,-20 6-11-15,-33 2 21 16,-32 2 17-16,-20 2-16 15,-4 0-1-15,6-4 12 16,21-3-4-16,24-8-9 16,30-7 1-16,10 0-28 15,45-19 10-15,22-20-62 16,16-9-64-16,11-12 8 16,-5-12-14-16,-7-8 86 15,-14-9 44-15,-22-5 20 0,-17 0 12 16,-17 6 109-1,-14 11 74-15,0 15-7 0,-5 20-55 16,-8 18 30-16,0 24-163 16,4 4 0-16,0 43 0 15,2 18 0-15,7 33 0 16,0 27 0-16,11 23 0 16,18 7 0-16,2-13 0 15,-2-30 0-15,-6-31 0 16,-6-21 0-16,-1-8 0 15,-3-2 0-15,1 0 0 0,-5-5 0 16,-7-22-57-16,-2-13-71 16,0-10-43-16,-27-33-138 15,0-10-221-15,4-3-278 0</inkml:trace>
  <inkml:trace contextRef="#ctx0" brushRef="#br0" timeOffset="66709.93">26536 7243 1408 0,'0'0'588'0,"0"0"-285"16,-143-40 200-16,56 40-161 16,-13 10-65-16,-2 35-55 15,-8 32-66-15,17 35-72 16,41 27-13-16,41-9-55 16,30-28-16-16,87-24 9 15,59-39-9-15,31-21 0 16,16-18-8-16,-45-14-13 15,-65-25 4-15,-37-1-10 16,-27-8 27-16,-18-14 2 16,-20-12 13-16,-7-12 52 15,-64-5-17-15,-12 23 6 16,-17 18-56-16,-7 28 0 0,19 22 0 16,-2 36 0-16,16 39 0 15,34 7 0-15,32 10 0 16,12 2 0-16,52-22 0 15,22-4 0-15,9-21-29 16,4-23 4-16,-8-20-8 16,-17-7 16-16,-19-29-1 15,-23-14 18-15,-19-14 5 16,-5-8-5-16,-38-4 0 16,-16 0 0-16,-12 10 10 15,-7 19 13-15,-4 23-17 0,2 20 15 16,10 32 1-16,10 26-22 15,17 15 0-15,15 1 0 16,19-4 0-16,4-12 0 16,13-16 0-16,16-16 2 15,-2-16-2-15,0-10 0 16,-5-11-11-16,0-51-31 16,-6 3-222-16,-5-3-723 0</inkml:trace>
  <inkml:trace contextRef="#ctx0" brushRef="#br0" timeOffset="68277.06">25672 5855 1397 0,'0'0'511'0,"0"0"-267"15,0 0 217-15,0 0-82 16,0 0-177-16,0 0-97 0,-106 30-31 16,87 20-2-16,1 7 30 15,5 3-63-15,3-4-27 16,10-8-6-16,0-12-5 16,18-14-2-16,24-18 1 15,16-4 0-15,13-34 27 16,12-18-27-16,0-12 1 15,-8-5 17-15,-8 5-9 0,-18 12 48 16,-11 20 5 0,-13 20-11-16,-3 12 15 0,2 28-42 15,12 22 33 1,11 17 0-16,15 5-56 0,12 0 19 16,12-6-13-16,10-12-6 15,3-16 7-15,-3-18-8 16,-7-16 0-16,-12-4 15 15,-14-16-4-15,-12-16-11 16,-13-10 0-16,-7-8 0 16,-8-6 0-16,-3 3 0 15,-7 9 0-15,0 16 0 16,1 18 0-16,3 10 0 0,8 13 0 16,8 23 0-16,12 8 0 15,8 4 0-15,5-4 0 16,4-10 0-16,6-10 0 15,1-12 0 1,-2-10 0-16,-3-2 0 0,-2-14 0 16,-4-12 0-16,3-8 0 15,-5-4 0-15,-6 0 0 0,-3 4 0 16,-13 7 0 0,-10 13 0-16,-8 9 0 0,-9 5 0 15,-7 8 0 1,-14 30-136-16,-19-4-382 0,-15-2-580 0</inkml:trace>
  <inkml:trace contextRef="#ctx0" brushRef="#br0" timeOffset="68735.25">25176 5989 2068 0,'0'0'586'0,"0"0"-442"16,0 0 211-16,0 0-48 16,116-70-159-16,-58 70-79 15,11 28-52-15,12 14-7 16,28 15 13-16,40 3-23 0,48-10-1 15,23-18-47-15,-6-28-6 16,-18-6 27-16,-38-30 3 16,-31-2 24-16,-31 0 0 15,-25 1 48-15,-8 1 41 16,5-5-26-16,13 1 18 16,10 3-5-16,16 15-55 15,29 18-20-15,25 18 7 16,3 22-1-16,-27 3-2 15,-40-11-4-15,-39-12 8 16,-18-6-9-16,-2-3-1 16,-5 0 0-16,-4-5 1 15,-13-2 0-15,-3-4 14 0,6 0-8 16,10-14 3-16,19-15-9 16,19-14-59-16,49-32-274 15,-16 9-548-15,-11 10-1357 0</inkml:trace>
  <inkml:trace contextRef="#ctx0" brushRef="#br0" timeOffset="68877.27">29417 6016 2119 0,'0'0'1060'0,"0"0"-874"15,0 0-186-15,0 0-575 0</inkml:trace>
  <inkml:trace contextRef="#ctx0" brushRef="#br0" timeOffset="71202.4">12833 9282 1467 0,'0'0'611'0,"0"0"-248"16,0 0 200-16,0 0-250 16,0 0-64-16,0 0-87 0,0 0-116 15,-97-16 5-15,76 42-30 16,7 2-15-16,10 0 2 15,4-6-8-15,10-4-5 16,19-7-1-16,8-11-19 16,1 0 16-1,0-11-12-15,-12-13 18 0,-9-8-5 16,-13-2 8-16,-4 0 0 16,-14 2 17-16,-17 10-11 15,-3 10 28-15,-3 12-8 0,3 0-19 16,3 24 5-1,7 10-12-15,11 6 0 0,7-2 0 16,6-4 6-16,10-6-3 16,19-10-3-16,4-10 1 15,5-8-4-15,-3 0 3 16,-8-16 0-16,-6-8 3 16,-15-8 3-16,-6 0-3 15,-2-2 7-15,-21 6-4 16,-3 6 27-16,-3 12-33 15,2 10 1-15,7 0-2 0,4 14-2 16,10 12 3-16,6 2 0 16,0 0 5-16,2-6-14 15,16-6 6-15,1-6 1 16,2-6-4-16,-8-4 12 16,-1 0-3-1,-10-2 6-15,-2-12-3 0,0 0 6 16,-2-2-12-16,-14 4 0 15,0 0 9-15,0 6-8 16,6 2 13-16,1 2-7 16,5 2-6-16,0 0 0 15,4 0-1-15,0 0-7 16,0 0 7-16,0-2 0 0,0 2 1 16,0 0 5-16,0-2-4 15,0 2-4-15,0 0 1 16,0-2 1-16,0 0 8 15,8-2-2-15,13-8 9 16,13-4 0-16,22-8-5 16,33-14-4-1,45-18-6-15,42-20-4 0,22-11 4 0,0-7 0 16,-17 0 15-16,-23 6-15 16,-31 13 0-16,-29 17-1 15,-26 16-10-15,-20 8 10 16,4 2 1-16,-2-2 0 15,2 4 5 1,-12 7-4-16,-1 8 5 0,1 3-6 16,3 3-30-16,0 4-4 15,0-1 11-15,-7 2-29 16,-7 0 13-16,-10 1-6 16,-10 2 15-16,-9 1 29 15,-4-3 1-15,0 3 6 16,0-2 23-16,-9-2-13 0,1 0 25 31,-4 0-14-31,1 0-3 0,0 2 10 0,-3 1-20 16,-1 1-4-1,-3 0-1 1,-1 7-7-16,-6 15 7 16,-4 7-9-16,-2 5 0 15,2 0-1-15,4-2-7 16,7-4 2-16,13-8 0 15,5-4-21-15,12-8 14 0,24-8-1 16,8 0 14-16,5-12-1 16,-5-12-16-16,-5-8 17 15,-15-2 0-15,-13-2 1 16,-11 2 17-16,0 1 0 16,-16 8 13-16,-13 8 8 15,-6 13-30-15,-3 4 3 16,1 10-12-16,3 20 1 0,5 11-8 15,9 0 7 1,13 0-10-16,7-5 9 0,0-10-17 16,27-8 16-16,7-8 2 15,5-10-15-15,5 0 9 16,-3-18-2-16,-7-8 8 16,-10-6 5-16,-11-2 2 15,-13-2 1-15,0 0 4 16,-18 7-5-16,-13 8 25 15,-7 9-31-15,1 12 6 16,-1 0-7-16,7 26-19 16,6 10-47-16,12 4-51 15,10 4-135-15,13 12-35 16,16-10-255-16,3-12-174 0</inkml:trace>
  <inkml:trace contextRef="#ctx0" brushRef="#br0" timeOffset="72139.2">14781 8410 1689 0,'0'0'615'0,"0"0"-244"15,0 0 139-15,0 0-137 16,0 0-119-16,0 0-109 16,0 0-6-16,-34-64-139 15,34 86 0-15,-2 18 0 16,2 18 0-16,0 30 0 16,0 30 0-1,0 29 0-15,9 7 0 0,-3-1 0 16,-2-15 0-16,0-12 0 15,-4-1 0-15,2-21 0 0,0-20 0 16,0-20 0 0,2-7 0-16,3 6 0 15,-3 4 0-15,-2 1 0 0,-2-10 0 16,0-14 0-16,0-10 0 16,0-11-45-16,-4-10-2 15,4-7-86 1,0-6-118-16,0 0 16 0,12 0-86 15,3-10-183 1,-2-2 113-16,-1 1 79 16,-6 0 109-16,-2 5 85 15,-4 5 118-15,0-2 57 0,0 3 137 0,0 0 44 16,0 0 27-16,0 3-30 16,0 6 8-16,0 5-43 31,0 3-63-31,0 2-18 15,0 4-50-15,0 3-2 16,0 0-37-16,0 2-24 16,0-2 7-16,0-4-13 15,0-6 0-15,3-8 8 16,15-6 0-16,4-2 2 16,0 0-9-16,3-16 0 15,-7-8 28-15,-5-4-17 0,-7-2 51 16,-6 0 44-16,0 4-29 15,-21 6 15-15,-10 9-5 16,-10 11-37-16,-1 7 27 16,2 25-51-16,7 8-15 15,14 8 6-15,15-4-15 16,4-6-6-16,23-10-5 16,19-14-19-16,11-14 27 15,0 0-27-15,1-24 26 16,-12-8-7-16,-13-4 16 15,-11-4 4-15,-14 2 19 0,-4-3-8 16,-6 5-23 0,-19 7 0-16,-4 8 0 0,-4 13 0 15,-1 8 0-15,3 10 0 16,7 23 0-16,4 4 0 16,13 4 0-16,7-5 0 15,0-10-50-15,20-10-4 16,7-12-31-16,2-4 5 15,-2-8-28-15,-8-18 11 16,-7-24-23-16,-5 3-199 16,-7 4-706-16</inkml:trace>
  <inkml:trace contextRef="#ctx0" brushRef="#br0" timeOffset="74302.32">15053 10293 922 0,'0'0'541'0,"0"0"-206"15,0 0 8-15,0 0-2 16,0 0-30-16,-125 6-50 0,113-4-25 15,8-2-40-15,2 0-46 16,2 0-47-16,0 0-46 16,0 0 0-16,6 0-13 15,25 0 1-15,34 0 12 16,53 0-39-16,65 0-3 16,39 0-8-16,21-4-1 15,-6-10 0-15,-21-4-6 16,-2-3 1-16,-14 2-1 15,-17-2-45-15,-38 7 19 16,-40 2 2-16,-36 5 11 16,-21 0 5-16,0 1 6 15,-4 1 2-15,-1-4 13 16,-10 3-5-16,-6 0-2 0,0 2-6 16,-1 0 0-16,3 2 13 15,-2 2-13-15,-3 0 0 16,-1 0-1-16,-4 0-15 15,-1 0 5-15,-5 0 2 16,-1 0 9-16,-3 0 0 16,-5-4 9-16,0 0-4 15,-4-2 19-15,0-4 0 16,0-2 3-16,0 0 16 0,-13 2-16 16,-7 2-27-16,-9 8 0 15,-6 0 0-15,-3 6 0 16,-2 20 0-16,4 10 0 15,8 4 0-15,12 3 0 16,13-6 0-16,3-5 0 16,23-9 0-16,17-13 0 15,9-10-26-15,0 0-7 16,-6-16 0-16,-12-10 24 16,-14-5 9-16,-11-2 1 15,-6-2 11-15,-8-1 20 16,-19 6-26-16,-9 6 13 15,-6 10-19-15,-3 14 1 0,1 0 2 16,3 26-3-16,8 8 0 16,12 6-6-16,11 0 1 15,10-5-7-15,12-9 0 16,19-10-15-16,9-12 14 16,2-4-16-16,-4-9 26 15,-4-14-10-15,-15-5 26 16,-5-7-11-16,-14-1 19 15,0 0 0-15,0 0 19 0,-16 4-25 16,-6 8-3 0,-2 10 11-16,-5 14-23 0,-3 0 0 15,3 26 0-15,5 8 0 16,11 6 0-16,13 1 0 16,0-8-57-16,23-8 16 15,16-11-32-15,-1-10 7 16,-3-4 13-1,-10-4 40-15,-10-17 13 16,-13-1 6-16,-2-4 21 0,-2 1 39 16,-17 0-33-16,-4 3 0 15,3 6-24-15,5 2-2 0,3 6-10 16,5 2 3-16,3 2 0 31,4 2-7-31,0 0 13 0,0-2-6 16,0-2 0-16,0-4 0 15,0-4 19-15,0-6-11 16,0-2 16-16,-6-8 15 16,1-6-29-16,-1-8 16 15,0-10-26-15,-2-11 0 16,-1-11 0-16,-5-6 0 16,-1-4 0-16,-3-3 0 15,-1 3 0-15,-4 4 0 16,0 4 0-16,1 5 0 0,2 4 0 15,2 0 0-15,3 1 0 16,3 0 0-16,4 2 0 16,1-1 0-16,5 7 0 15,0 4 0-15,0 8 0 16,0 4 0-16,-4 6 0 16,4 6 0-16,-2 3 0 15,0 8 0-15,-1 5 0 16,1 6 0-16,2 2 0 15,2 3 0-15,-2 1 0 16,2 4 0-16,0-1 0 0,0 1 0 16,0 0 0-16,0 0 0 15,-3 0 0-15,0 0 0 16,3 0-14-16,-2 0 8 16,2 0-10-16,0 0 16 15,0 0-12-15,0 0-14 16,0 0 19-16,0 0-7 15,0 0 14-15,0 0-7 16,0 0 19-16,0 0-12 16,0 0 0-16,-2 0 0 15,-2 0 0-15,-3 0 0 16,1 11-4-16,-4 7-10 16,4 7 16-16,1-1-8 0,5 2-5 15,0-6-40-15,5-2 12 16,17-8-31-16,5-6 14 15,4-4 37-15,-2 0-8 16,-4-16 27-16,-10-10 0 16,-8-4 6-16,-7-4 32 15,0-2-7-15,-20 1 2 16,-7 5 11 0,-4 10-32-16,-4 10 24 0,-2 10-19 15,4 0-16-15,4 24-2 0,9 8-9 16,12 4-10-1,8-1-4-15,8-7-30 16,26-6 41-16,8-10 1 0,9-6 12 16,-4-6-12-16,-5 0 7 15,-8-12 5-15,-12-6 8 16,-13-2-8-16,-7-2 27 16,-2-1 6-16,-8 1-7 15,-17 3-4-15,-6 5-22 16,-3 7 0-16,-3 7-6 15,0 7 6-15,4 18 0 16,6 5 0-16,12 1-6 16,11-3 6-16,4-8-28 0,8-8 14 15,21-8 13-15,7-4 2 16,-1 0 13-16,-1-10-8 16,-10-10 0-16,-10-4 31 15,-12-4-16-15,-2 0 6 16,-6-1 6-1,-19 1-22-15,-2 8 14 0,-2 4-25 16,2 12-6-16,5 4-66 16,0 10-189-16,4 15-340 0,5-6-497 15</inkml:trace>
  <inkml:trace contextRef="#ctx0" brushRef="#br0" timeOffset="77202.48">17810 10226 540 0,'0'0'955'0,"0"0"-625"0,0 0-52 16,0 0-51 0,0 0-59-16,0 0-7 0,0 0-26 15,-6 0 19 1,6 0-10-16,0 0-15 15,0 0 44-15,0 0-38 0,0 0-12 16,0-1-12-16,0-7-46 16,2-5 2-1,12-5-25 1,5-4-24-16,10-6 24 16,9-4-40-16,11-8-1 15,16-10 23-15,29-20-23 16,28-24 19-16,34-27-14 15,6-1-6-15,-23 23 15 0,-35 30-15 16,-39 29 0 0,-7 9-9-16,4-1 11 0,3 0-2 15,0 0 0-15,-14 6 1 16,-10 2-9-16,-8 4 8 16,-7 2 0-16,-4 2-9 15,-5 2 18-15,-5 2-9 16,-3 3 0-16,-1 2 1 15,-6 3-6-15,0 0 5 16,0 0 0-16,0 1-3 16,-2 0 11-16,2 1 0 15,-2-3-8-15,2 4 0 16,1-2-7-16,1 3 4 0,0-1 3 16,4-2-8-16,0 0 22 15,1 1-11-15,1-3-3 16,-2 4 0-16,1-3-5 15,-5 1 5-15,0 2-1 16,-4-2-7-16,3 3 16 16,-3 0-2-16,0 0-6 15,0 0 0-15,0 0-1 16,0 0-2-16,0 0-1 16,0 0 4-16,0-2 0 0,3 1 7 15,-3 1-7-15,0-3 0 16,0 3 0-16,0 0-10 15,0 0-32-15,0 0 4 16,0 0-20-16,0 0 4 16,0 0-15-16,0 0 22 15,0 0 23-15,0 0-10 16,0 0 19-16,0 0 13 16,0 0 4-16,-3 0 13 15,0 0-3-15,-1 0-2 16,0 0 3-16,2 0-13 0,2 0 0 15,0 0 15-15,0 0-4 0,0 0 28 16,0-1-38-16,0-2 14 16,0 2-15-16,0-2-2 15,0 3 2-15,0 0 8 16,0 0-7 0,0 0 5-16,0 0 0 0,0 0-5 15,0 0-1-15,0 0-1 16,0 0-1-16,0 0 2 15,0 0 0-15,0 0 4 16,0 0-4-16,0 0 0 16,0 0-1-16,0 0-11 0,0 0 0 15,0 0-6-15,0 0-34 16,0 0 1-16,0-1-5 16,0 1-2-16,0 0 38 15,0-3-2-15,0 3 22 16,0-3 4-16,0 0-3 15,2-2 21-15,0 1 4 16,0-1 16 0,-2 1 25-16,0 0 2 0,0 3 8 15,-15 1-16-15,-7 0-35 16,-8 0 13-16,-3 15-20 0,0 10-1 16,2 3-1-1,8 4-17-15,10 0 0 0,11-6-6 16,2-4-24-1,17-6 28-15,17-10-4 16,9-6 6-16,-2 0 0 0,-3-10 7 16,-7-8-7-16,-8-6 6 15,-9 0-4-15,-10-2 29 16,-4 2-8-16,0 3 8 16,-9 6 3-16,-11 4-34 0,-5 9 0 31,-4 2 0-31,-4 9 0 15,-2 19 0-15,1 6 0 16,9 2 0-16,9 0 0 16,16-8-15-16,0-6-3 15,21-10 6-15,12-10 0 16,7-2-2-16,1-8 14 16,-4-16 0-16,-8-6 8 15,-8-4 2-15,-10 0 1 16,-11-1 31-16,0 3-42 15,-5 4 0-15,-15 8 0 0,-5 10 0 16,-4 10 0-16,-2 0 0 16,0 22 0-16,-3 10 0 15,10 3 0-15,6-1 0 16,14-4 0-16,4-6 0 16,11-10 0-16,18-6-17 15,4-8 17-15,3 0 0 16,-5-16 0-16,-6-10-9 15,-12-2 10-15,-8-3-1 16,-5-1 25-16,-8 5-25 16,-17 2 0-16,-10 14 0 0,-5 8 0 15,-28 19 0 1,7 18-267-16,3 1-784 0</inkml:trace>
  <inkml:trace contextRef="#ctx0" brushRef="#br0" timeOffset="78743.88">12882 8582 1367 0,'0'0'403'0,"0"0"-120"16,0 0-11-16,0 0-54 15,0 0 15-15,0 0-30 16,0 0-6-16,0-22 8 15,0 16-73-15,4-4-34 16,14-8-38-16,9-8-35 16,2-6 7-16,3-6-16 15,-6-2 11 1,-6-4 5-16,-6 1-23 0,-10 3 22 16,-4 4 22-16,-2 6-23 15,-21 12 12-15,-1 12-15 16,-5 6-18-16,-3 12-9 15,1 26 1-15,4 10-2 16,8 13-4-16,10 1 2 0,9-2 1 16,0-4 2-16,26-10-11 15,13-10 10-15,9-10-25 16,10-13-32-16,3-13-62 16,10-5-155-16,-16-19-192 15,-14-2-379-15</inkml:trace>
  <inkml:trace contextRef="#ctx0" brushRef="#br0" timeOffset="79211.03">13432 8278 1696 0,'0'0'739'16,"0"0"-274"-16,0 0-195 15,0 0-71 1,0 0-28-16,0 0-99 15,0 0 0-15,-50-51-42 0,25 71-29 16,-2 7 10-16,7 0-11 16,5 4 0-16,7-3 42 15,8-5-31-15,0-2 19 16,23-7-16-16,6-6-13 16,6-2 24-16,4-4-25 0,-4 2 0 15,-3 2 6-15,-3 2-6 16,-10 2 0-16,-5 4-1 15,-10 2-29-15,-4 2 23 16,-2 0-23-16,-25 2 27 16,-8 0-8-16,-6-4 13 15,-3-4-2 1,2-6 0-16,9-6 6 0,8 0 6 16,13-12 0-16,12-12 10 0,0-10 11 15,20-4-33-15,12-4 12 16,5 0-9-16,-1 2 4 15,-2 3 19-15,-8 10-20 16,-8 6 1 0,-11 10 31-16,-7 4-38 0,0 7-5 15,-15 0-159-15,-8 0-596 0</inkml:trace>
  <inkml:trace contextRef="#ctx0" brushRef="#br0" timeOffset="80271.83">14972 9276 1288 0,'0'0'571'0,"0"0"-251"16,0 0 40-16,0 0-19 15,0 0-124-15,0 0-45 16,0 0-16-16,-33-10-35 16,33 8-22-16,6-4-54 15,14-2-19-15,12-6 4 16,5-4-29-16,3-4 11 16,-3-2-2-16,-6-2-9 0,-14 2 16 15,-10 2-16-15,-7 0 31 16,0 1 22-16,-11 6-31 15,-10 2 13-15,0 5-21 16,-6 8-2-16,0 0-8 16,-2 25-5-16,4 8 0 15,4 10 9-15,7 3-8 16,9 0 21-16,5-2-13 16,5-4-8-16,22-10 5 15,6-6-6-15,5-8-18 16,2-10-21-16,-2-6-67 15,8 0-181 1,-7-16-341-16,-8-2-273 0</inkml:trace>
  <inkml:trace contextRef="#ctx0" brushRef="#br0" timeOffset="80571.4">15427 9202 1687 0,'0'0'715'15,"0"0"-249"-15,0 0-145 16,0 0-75-16,0 0-93 15,0 0-95-15,0 0-35 0,-29 14 2 16,29 8-24 0,0 0-1-16,0 0 0 0,20-2 2 15,2-4 7-15,2-2-8 16,3-2 0-16,-4-2 6 16,-2 3-6-16,-5-4-2 15,-3 3 1-15,-3 0 0 16,-8 1 3-16,-2-1-3 15,0-1 12-15,-25 3 19 16,-10 1-19-16,-8-1-1 16,-1-4-11-16,4-6-41 15,1-4-187 1,16-17-403-16,9-6-532 0</inkml:trace>
  <inkml:trace contextRef="#ctx0" brushRef="#br0" timeOffset="80712.75">15467 9212 2172 0,'0'0'809'0,"0"0"-550"0,0 0 7 15,122-30-129-15,-62 26-109 16,25 4-28-16,-16 2-301 16,-11 14-1011-16</inkml:trace>
  <inkml:trace contextRef="#ctx0" brushRef="#br0" timeOffset="81169.75">15790 10830 1640 0,'0'0'702'0,"0"0"-366"32,0 0 126-32,0 0-245 15,0 0-65-15,0 0-65 16,0 0-36-16,127-30-35 15,-85 0 7-15,-4-6-16 16,-12-4 1-16,-12-3 1 16,-14 2-8-16,0-1 56 15,-18 7-15-15,-13 9 1 16,-7 16 16-16,1 10-52 0,-4 16 19 16,8 24-25-16,6 15 6 15,12 6 22-15,12 4-17 16,3-3-5-16,23-6 10 15,17-12-8-15,14-14-18 16,6-16-15-16,4-14-90 16,5-10-185-16,-13-17-421 15,-18-6-189-15</inkml:trace>
  <inkml:trace contextRef="#ctx0" brushRef="#br0" timeOffset="81602.06">16260 10669 1864 0,'0'0'927'15,"0"0"-435"-15,0 0-127 0,0 0-147 16,0 0-104-16,0 0 2 16,0 0-116-16,-94 115 0 15,72-75 0-15,2-2 0 16,2-4 0-16,7-4-14 16,9-7-73-16,2-10 11 15,7-8-29-15,20-5 64 0,4 0 34 16,6-10 11-16,3-4-4 15,3 1 0-15,-1 4 1 16,-4 2-10-16,-5 7-65 0,-6 0-160 16,-9 0-68-1,-9 0-185-15,-5 0 139 0,-4 3 69 16,0-3 147-16,0 0 132 16,-4-9 137-16,0-11 112 15,-3-6 85-15,0-2 5 16,4-4-45-16,-1 4-37 15,2 4-39-15,0 8-38 16,0 8-57-16,0 8-64 16,-3 6-59-16,1 24 0 15,2 12 0-15,-1 10 0 16,3 2 0-16,0-2 0 0,0-2 0 16,14 5 0-16,3-15-99 15,-1-12-739-15</inkml:trace>
  <inkml:trace contextRef="#ctx0" brushRef="#br0" timeOffset="82311.64">17554 9154 1555 0,'0'0'586'15,"0"0"-309"-15,0 0 49 16,0 0-77-16,0 0-75 16,0 0-39-16,0 0-32 15,100-32-10-15,-71 14-36 16,3-3-12-16,-3-2-8 15,-2-4-7-15,-9 0 23 16,-7-6 2-16,-9 3-19 16,-2 0 21-16,-5 6-18 15,-19 8-13-15,-7 10-8 16,-5 6-18-16,-2 8-6 0,0 22 6 16,10 10 0-16,5 8 13 15,17 5-7-15,6 1 9 16,6-6-13-16,25-6-2 15,13-10-8-15,8-8 7 16,6-12-62-16,11-12-98 16,-13 0-314-16,-14-16-528 0</inkml:trace>
  <inkml:trace contextRef="#ctx0" brushRef="#br0" timeOffset="82611.2">18082 8961 1780 0,'0'0'765'16,"0"0"-235"-16,0 0-178 16,0 0-75-16,0 0-139 15,0 0-105-15,0 0 15 16,-58 104-16-16,45-47-31 16,5-1 16-16,8-4-17 15,0-6-22-15,6-8-11 16,19-14-44-16,6-10-2 0,5-10 22 15,-1-4 16 1,-6-6 41-16,-6-14 0 0,-10-6 42 16,-9-4 57-16,-4-2-13 15,0 2-17-15,-17 6-18 16,-6 8-20-16,-4 12-8 16,-4 4-23-16,-11 48-77 15,6 4-179-15,10 2-675 0</inkml:trace>
  <inkml:trace contextRef="#ctx0" brushRef="#br0" timeOffset="83113.28">18702 10204 1570 0,'0'0'585'16,"0"0"-320"-16,0 0 120 16,0 0-50-16,0 0-70 15,0 0-104-15,0 0-43 16,118-80-67-16,-93 46-16 16,-8-2 8-1,-10 0-17-15,-7-2 34 0,0 4-6 16,-20 2-27-16,-9 8 30 15,-7 12-38-15,1 12 5 0,-1 4-8 16,5 30-16 0,7 14 0-16,10 12 0 0,11 6 0 15,3 2 0-15,21-4 0 16,14-7 0-16,15-11 0 16,2-16 0-16,4-14-78 15,9-16-135-15,-14-4-345 16,-15-16-461-16</inkml:trace>
  <inkml:trace contextRef="#ctx0" brushRef="#br0" timeOffset="83499.17">19127 10167 1610 0,'0'0'950'16,"0"0"-325"-16,0 0-294 15,0 0-99-15,0 0-62 16,119-67-118-16,-86 61-31 15,-6 4-9 1,-10 2-12-16,-7 2-36 0,-10 21-64 16,0 6-37-16,-7 7 49 15,-11 3 19-15,-2-2 61 16,5-4 8-16,5-5 35 16,8-10 58-1,2-6-11-15,5-6-22 0,21-4 6 16,10-2-53-16,4 0-12 15,4 0 3-15,-3 0 3 16,-3 0-14-16,-11 0-1 16,-12 14-20-16,-9 6 28 15,-6 4-27-15,0 0 27 16,-24 4-3-16,-9-2 11 16,-8 0 5-16,-5-3-4 15,-6-5-9-15,-18-9-1 16,9-3-179-16,12-6-496 0</inkml:trace>
  <inkml:trace contextRef="#ctx0" brushRef="#br0" timeOffset="84301.95">22233 9256 1565 0,'0'0'761'0,"0"0"-464"16,0 0 43-16,0 0-73 0,0 0-85 15,0 0-53-15,0 0 5 16,88-94-56-16,-129 94-29 15,-6 18-29-15,-6 8-11 16,6 8 6-16,12 2-9 16,15 0-6-16,17 0 18 15,6 1-9-15,34-5 21 16,17-3-9-16,8-3-20 16,-4-1 1-16,-9-5-2 15,-18 2-7-15,-19 0 6 16,-12 6 2-16,-21 6 9 15,-21 4 1-15,-5 4-10 0,3-2-1 16,5-4-8-16,16-8 8 16,9-6 0-16,12-8 1 15,2-6 11-15,11 1-11 16,15-5 11-16,9 4-12 16,0 2-3-16,1 9-2 15,-5 10 4-15,-12 15 0 16,-7 14 0-16,-12 28 1 15,0-1 0-15,-12 9 0 16,-7 0-6-16,0-16 6 16,4 6-1-16,9-11 2 15,6-13 7-15,0-14-8 0,24-12 1 16,16-14 4-16,15-12-5 16,17-8-1-16,8-2 1 15,3-18 0-15,-12 0 1 16,-15-2-1-16,-27 4 0 15,-29 4 0-15,-9 2-18 16,-72 2-197-16,4 3-588 16,5 4-1646-16</inkml:trace>
  <inkml:trace contextRef="#ctx0" brushRef="#br0" timeOffset="84901.96">23210 9828 1416 0,'0'0'558'0,"0"0"-261"16,0 0 245-16,0 0-175 31,0 0-62-31,0 0-66 0,0 0-98 0,37 76-26 16,-1-76-31-16,8-21-52 16,8-6-32-16,-1-11 0 15,-5-11 0-15,-10-5 0 16,-14-8 0-16,-13 0 0 15,-9 2 0-15,-4 12 0 16,-27 15 0-16,-7 22 0 16,-4 11 0-16,-3 29 0 15,3 29 0-15,6 15 0 0,12 9 0 16,13 0 0-16,11-2 0 16,2-11 0-16,31-13 0 15,16-12 0-15,9-14 0 16,6-14 0-16,3-12 0 15,-1-4-11-15,-6 0-94 16,9-10-262-16,-19-4-412 16,-9 0-500-16</inkml:trace>
  <inkml:trace contextRef="#ctx0" brushRef="#br0" timeOffset="85412.71">24143 9970 1846 0,'0'0'756'0,"0"0"-269"16,0 0-150-16,0 0-70 15,0 0-134-15,-58-109-14 16,31 106-43-16,-6 3-38 16,-5 10-1-16,5 16-37 15,4 8 0-15,13 4 0 16,13 0 0-16,3-2 0 15,25-2 0-15,15-6 0 0,12-2 0 16,1-1 0-16,-2-2 0 16,-4 4 0-16,-11 3 0 15,-12 4 0-15,-11 4 0 16,-11-2 0-16,-2-2 0 16,-17-6 0-16,-20-2 0 15,-11-8 0-15,-6-6 0 16,2-8 0-16,0-4 0 15,10 0 0-15,13-18 0 16,13-8 0-16,16-10 0 0,2-6 0 16,29-8 0-1,12-2 0-15,6-2 0 0,-2 5 0 16,-5 3 0-16,-6 6 0 16,-14 0 0-16,-11 4 0 15,-9 0 0-15,-2 2 0 0,-13 2 0 16,-16 6 0-16,-9 8 0 15,-5 11 0-15,4 7 0 16,7 33-162-16,12 7-646 16,18 4-1519-16</inkml:trace>
  <inkml:trace contextRef="#ctx0" brushRef="#br0" timeOffset="85680.17">24742 10002 2467 0,'0'0'751'0,"0"0"-405"16,0 0-49-16,0 0-62 16,0 0-235-16,0 0 0 15,31 136 0-15,-55-70 0 0,-5 5 0 16,2-7 0-16,3-8 0 15,9-12-29-15,15-26-292 16,6-12-486-16,16-6-888 0</inkml:trace>
  <inkml:trace contextRef="#ctx0" brushRef="#br0" timeOffset="86010.04">25143 9533 2067 0,'0'0'713'0,"0"0"-439"16,0 0-108-16,0 0-43 15,138-10-77-15,-84-2-22 16,-3-6-22-16,-10-8 20 16,-16-5-13-16,-11-2 2 15,-14-3 14-15,0 1-24 16,-20 5 40-16,-20 8 2 15,-9 16-14-15,-9 6 37 16,-1 22 7-16,5 24-1 16,9 18 20-16,16 13-56 15,20 5 10-15,9 0-1 16,25-6-31-16,26-7 7 0,12-14-21 16,12-12-45-1,27-21-68-15,-17-15-337 0,-16-7-721 0</inkml:trace>
  <inkml:trace contextRef="#ctx0" brushRef="#br0" timeOffset="86309.69">25888 9753 1879 0,'0'0'766'0,"0"0"-195"0,0 0-213 16,0 0-154-16,0 0-115 15,0 0-50-15,0 0 9 16,-50 66-27-16,50-27-9 16,0-1-12-16,13 0-9 15,19-2 3-15,6-6-15 16,4-2-12-16,0-6 4 16,-1-2-16-16,-10-4 32 15,-14 0-2-15,-12 0-5 16,-5-2 20-16,-13 3 11 15,-21-4 11-15,-5 0 13 16,-7-6-13-16,5 0-1 16,1-7-21-16,3-11-42 0,10-11-261 15,10-8-626-15</inkml:trace>
  <inkml:trace contextRef="#ctx0" brushRef="#br0" timeOffset="86466.45">25932 9685 2574 0,'0'0'787'16,"0"0"-439"-16,0 0-107 15,0 0-95-15,172-22-146 16,-101 22 0-16,16 0 0 16,-18 0-132-16,-18-2-753 0</inkml:trace>
  <inkml:trace contextRef="#ctx0" brushRef="#br0" timeOffset="86672.33">26694 9846 1737 0,'0'0'853'0,"0"0"-216"0,0 0-130 15,5 112-279-15,-5-66-94 16,-9 4-134-16,-7 0 0 15,-1-1 0-15,3-8 0 16,5-6-225-16,7-13-686 16,2-15-1254-16</inkml:trace>
  <inkml:trace contextRef="#ctx0" brushRef="#br0" timeOffset="87035.67">27162 9497 2239 0,'0'0'712'15,"0"0"-401"-15,0 0 32 16,0 0-188-16,0 0-127 16,0 0-1-16,131-62-27 15,-102 40 2-15,-8-5 10 16,-9-5-12-16,-9-2 0 15,-3 0 6-15,-9 4 9 16,-20 10-13-16,-9 12 5 0,-9 8 1 16,-6 20 8-16,4 24-10 15,5 16 20-15,13 13 35 16,19 5-28 0,12 0 23-16,12-6-49 0,30-10 5 15,13-12-24-15,14-14-15 16,7-13-30-16,0-15-27 15,-5-8-161-15,5-17-113 16,-21-13-368-16,-12 1-241 0</inkml:trace>
  <inkml:trace contextRef="#ctx0" brushRef="#br0" timeOffset="87303.1">27739 9615 1781 0,'0'0'736'0,"0"0"-166"15,0 0-114-15,0 0-263 16,0 0-61-16,0 0-46 15,0 0 8-15,-74 120-55 16,61-72-30-16,2 1-18 16,4-7-12-16,3-6-71 15,4-10-5-15,0-10-70 16,0-8 41-16,0-8 74 16,0 0 52-16,0 0 81 15,6-8 28-15,12-4-16 0,7 0 5 16,6 2-61-16,9 6-2 15,5 2-31-15,4 2-4 16,-2 0-34-16,-5 0-142 16,-5 0-190-16,-14 0-338 15,-10 0-176-15</inkml:trace>
  <inkml:trace contextRef="#ctx0" brushRef="#br0" timeOffset="87500.47">27964 9824 1182 0,'0'0'647'16,"0"0"-48"-16,0 0-60 15,0 0-170-15,0 0-31 0,-29-103-110 16,27 103-34 0,0 0-194-16,-3 24 0 0,1 16 0 15,-3 12 0-15,2 9 0 16,3 1 0-16,2-2 0 16,0-6-15-16,0-6-185 15,0-14-269-15,0-12-196 16,0-14-332-16</inkml:trace>
  <inkml:trace contextRef="#ctx0" brushRef="#br0" timeOffset="87673.23">28390 9717 218 0,'0'0'2086'0,"0"0"-1448"0,0 0-160 15,0 0-173-15,0 0-184 16,0 0-34-16,0 0-42 15,-52 125-27-15,30-71-18 16,0-4-49-16,4-4-208 16,7-12-318-16,5-18-535 0</inkml:trace>
  <inkml:trace contextRef="#ctx0" brushRef="#br0" timeOffset="88034.58">28737 9392 1979 0,'0'0'545'0,"0"0"-72"15,0 0-183-15,0 0-106 16,0 0-116-16,0 0-68 16,116-28-25-16,-80 14-8 15,-7-6-18-15,-9-8 40 16,-7-6 11-16,-9-6 0 15,-4-2 18-15,0-2-6 16,-22 8 47-16,-9 9 40 0,-7 16-32 16,-4 11-1-16,-1 15-25 15,7 28-13-15,13 13 22 16,11 8-35-16,12 6 3 16,4-4 7-16,27-5-23 15,10-14 20-15,6-8-13 16,4-15 5-16,3-10-14 15,-4-12-84-15,0-2-63 16,6-10-81-16,-16-14-275 0,-7 0-439 16</inkml:trace>
  <inkml:trace contextRef="#ctx0" brushRef="#br0" timeOffset="88474.56">29464 9531 1735 0,'0'0'782'0,"0"0"-224"16,0 0-78-16,0 0-231 15,0 0-73-15,0 0-116 16,0 0-4-16,-129 0-56 16,92 52 0-16,6 10 0 15,7 6 0-15,10 0 0 16,12-6 0-16,2-4 0 16,13-11-17-16,22-9-37 15,7-12 24-15,7-10 23 16,-1-10-25-1,0-6 32-15,-6 0-1 0,-11-16 2 0,-9-6 11 16,-9-4 15 0,-11 2-3-16,-2 2 12 0,-17 6-27 15,-24 8-3-15,-9 8-6 16,-6 8-19-16,2 22 3 16,-4 16-179-16,18-6-477 15,16-10-819-15</inkml:trace>
  <inkml:trace contextRef="#ctx0" brushRef="#br0" timeOffset="88679.01">29900 9625 2664 0,'0'0'605'0,"0"0"-297"16,0 0-75-16,0 0-163 15,0 0-25-15,0 0-43 16,-51 120-2-16,31-76-49 16,0 3-254-16,9-11-407 15,6-12-452-15</inkml:trace>
  <inkml:trace contextRef="#ctx0" brushRef="#br0" timeOffset="89039.99">30272 9413 1896 0,'0'0'644'0,"0"0"-186"0,0 0-90 0,40-113-47 15,-26 87-159-15,1 4-55 16,8 0-68-16,-1 2-38 16,2-4 14-16,3-4-4 15,-5-4-11-15,1-2 0 16,-8-1 1-16,-5 3-6 15,-10 2 5-15,0 8 0 0,-10 6 0 16,-17 12 8-16,-8 4-8 16,-3 14 0-16,-2 25 0 15,7 11 4-15,8 9-4 16,13 10 0-16,12-3 2 16,0-2 6-16,21-8-8 15,8-8 0-15,6-12-14 16,6-7-5-16,3-9-98 15,0-12-153-15,14-8-42 16,-15-3-388-16,-5-11-364 0</inkml:trace>
  <inkml:trace contextRef="#ctx0" brushRef="#br0" timeOffset="89440.97">30725 9421 1033 0,'0'0'989'0,"0"0"-699"16,0 0 240-16,0 0-220 15,0 0-87-15,0 0-106 16,0 0 30-16,77-85-72 16,-58 85-63-16,-4 0-9 15,-9 6-3-15,-3 16-21 16,-3 4 6-16,-3 5-44 0,-16-2 14 16,-6-3 6-1,0-1-2-15,1-7 40 0,4-6-9 16,6-6 10-16,8-2 26 15,6-4 4-15,0 0 75 32,0 2 1-32,18-1-58 0,7 6-21 0,-1 1-27 15,0 2-3-15,1 6-6 16,-5 2-13-16,-7 4 7 31,-6 4-15-31,-7 2-11 0,0 4 28 16,-23 0-14-16,-8-1 24 15,-7-4-9-15,-1-3 24 16,1-7-12-16,5-5 0 0,10-8-11 16,12-4-43-16,11-16-114 15,0-12-328-15,9-7-310 0</inkml:trace>
  <inkml:trace contextRef="#ctx0" brushRef="#br0" timeOffset="89975.81">31021 8776 2097 0,'0'0'337'0,"0"0"-56"15,0 0 190 1,-5-136-230-16,26 110-63 16,10 7-97-16,7 4-51 0,1 11-28 15,-3 4-2-15,-5 4-21 16,-13 16 12-16,-11 6-7 15,-7 6 16-15,0 3 1 16,-17 3 5-16,-6 4 6 16,-2 4-12-16,3 0 0 15,9 2 2-15,6 2-1 16,7-3 7-16,2 0-3 16,21-3-4-16,3-1-2 15,1-3-13-15,-3-4-25 0,-10 0 6 16,-7 0 1-1,-7 2 32-15,0 0 0 0,-21 2 0 16,-3-2 5 0,0 2-5-16,1-3 0 15,7-1 4-15,12-2-3 0,4 0 12 16,4 2-12-16,25 0 0 16,3 0-1-16,3 0-7 15,-4 0-11-15,-6 3-23 16,-7-2-5-16,-9 2 23 15,-9-3 10-15,0 0-4 16,-11-2 8-16,-12-2-10 0,-6-2 11 16,0 0 8-16,-2-4 0 15,2-4 6-15,5-1-6 16,6-7 0-16,12-6-61 16,6-4-304-16,0-4-475 0</inkml:trace>
  <inkml:trace contextRef="#ctx0" brushRef="#br0" timeOffset="90117.22">31573 10132 1137 0,'0'0'1474'16,"0"0"-1163"-16,0 0 38 0,0 0-52 15,0 0-297-15,0 0-137 16,0 0-1313-16</inkml:trace>
  <inkml:trace contextRef="#ctx0" brushRef="#br0" timeOffset="94612.93">3101 11556 1899 0,'0'0'653'15,"0"0"-179"-15,0 0-92 16,22-133-58-16,-22 110-108 16,0 10-108-16,0 12-68 0,-7 1-40 15,-17 42 0-15,-25 48 0 16,-17 48 0-16,-11 21 0 16,4-1 0-16,19-35 0 15,23-46 0-15,13-26 0 16,16-19 0-16,2-8 0 15,0-8 0-15,7-14 0 16,15-8 0-16,5-38 0 16,4-36 0-16,4-41 0 15,-1-39 0-15,0-13 0 16,-10 25 0-16,-6 40 0 0,-7 48 0 16,1 23 0-16,-4 9 0 15,3 13 0-15,1 15 0 16,1 14 0-16,9 55 0 15,7 48 0-15,11 39 0 16,4 13 0-16,-1-11 0 16,-1-19 0-16,-13-45 0 15,-6-20 0-15,-8-22 0 16,-6-12 0-16,0-4-86 16,-7-8-200-16,-2-21-230 15,-15-7-143-15,-12-14-336 0</inkml:trace>
  <inkml:trace contextRef="#ctx0" brushRef="#br0" timeOffset="94774.22">2821 12035 2350 0,'0'0'632'16,"0"0"-282"-16,0 0-32 16,0 0-163-16,0 0-95 15,0 0-26-15,171-28 5 16,-82 16-39-16,46-14-30 15,-19 6-301-15,-22 0-762 0</inkml:trace>
  <inkml:trace contextRef="#ctx0" brushRef="#br0" timeOffset="95343.58">3897 12017 1765 0,'0'0'508'0,"0"0"15"15,0 0-153 1,88-118-102-16,-72 80-90 0,-9 2-16 16,-7 5-16-16,-5 8-68 15,-24 6-47-15,-15 14-7 0,-12 3-24 16,-8 24 0 0,-6 18-1-16,5 14 2 0,15 4-1 15,17-2 0-15,21-10 1 16,12-12-2-16,29-15-2 15,22-17 3-15,10-4 6 16,-1-21-6-16,-6-12 23 16,-10-10-6-16,-13-1-17 15,-9 0 0-15,-11 4 0 16,-4 12 0-16,-5 10 0 16,-2 16 0-1,0 2 0-15,0 28 0 0,0 26 0 16,0 32 0-16,4 37 0 0,4 33 0 15,0 9 0-15,1-7 0 16,0-16 0-16,-6-23 0 16,-3-21 0-16,0-22 0 15,0-18 0-15,-12-8 0 16,-13 0 0-16,-8 0 0 16,-9-6 0-16,-12-17 0 15,-6-22 0-15,0-5 0 16,-1-33 0-16,7-39 0 15,15-47 0-15,28-41 0 0,15-15 0 16,61 11 0 0,16 39 0-16,35 25 0 0,11 20 0 15,-1 20-138-15,-15 10-504 16,-39 27-578-16</inkml:trace>
  <inkml:trace contextRef="#ctx0" brushRef="#br0" timeOffset="96131.82">4576 12126 204 0,'0'0'1637'0,"0"0"-1138"15,0 0-30-15,0-111-157 0,-2 75-81 16,-14 2-41 0,-6 4 7-16,-7 8-71 0,-5 12-41 15,-3 10-25-15,-1 4-49 16,0 26 2-16,4 12-13 15,8 2 6-15,8 2-15 16,13-4 9-16,5-7 0 16,9-7-7-16,18-13-2 15,8-11 1-15,3-4-7 16,-1-1 15-16,-4-21-10 16,-9-6 10-16,-4-3 0 15,-9 1 24-15,-2 4-18 0,-4 6 23 16,-5 8-13-1,0 12-16-15,0 0 0 0,0 12-10 16,0 19 5-16,4 6-4 16,5 3 10-16,7-1-2 15,6-7-17-15,7-10-26 16,5-12 25-16,1-10 2 16,3 0 17-16,-3-24 5 15,-1-9-5-15,-7-7 29 16,-3 0 8-16,-6-2-10 15,-5 8 15-15,-6 6-30 16,-1 14-3-16,-3 12-9 16,0 2-8-16,-1 20 2 0,2 16 5 15,3 8-5-15,1 1-4 16,8-5-38-16,2-8-21 16,4-10 10-16,3-12-35 15,0-10 47-15,-2 0 23 16,2-20 24-1,0-9 14-15,2-3-8 0,-3-4 33 16,3 4 33-16,-3 2-39 16,-4 12 12-16,1 10-23 0,-4 8-14 15,-1 2 14 1,1 24-22-16,-1 8 0 0,-3 5-9 16,-1-3 2-16,-1-6-40 15,-5-8-46-15,1-14-4 16,2-8 77-16,2-2 14 15,5-26 6-15,2-8 33 16,4-7 11-16,3 2 14 16,4 0-16-16,6 9-7 15,1 10 5-15,4 12-40 0,3 10 1 16,-6 6-2 0,-1 22-1-1,-9 6 1-15,-10 4-70 0,-8-2-112 0,-9-4-194 16,-22-10-513-16,-7-13-646 0</inkml:trace>
  <inkml:trace contextRef="#ctx0" brushRef="#br0" timeOffset="96277.84">4972 11450 2739 0,'0'0'641'16,"0"0"-482"-16,0 0-159 0,0 0-150 15,132 102-971 1</inkml:trace>
  <inkml:trace contextRef="#ctx0" brushRef="#br0" timeOffset="96578.81">6708 11468 152 0,'0'0'2351'0,"0"0"-1635"0,0 0-508 16,-16 114-98-16,-13 48 77 16,0 39-50-16,6 18-47 15,11-13-24-15,12-21-11 31,2-13-31-31,16-35-24 0,-1-42 0 0,-1-34-45 16,-5-25-101-16,1-14-188 16,-8-18-168-16,-4-50 130 15,0-26-314-15,-14-16-212 0</inkml:trace>
  <inkml:trace contextRef="#ctx0" brushRef="#br0" timeOffset="97312.69">6590 12178 953 0,'-8'-113'614'0,"5"61"12"0,3 18 34 16,0 2-196-16,5 6-147 15,16 8-119-15,18 14-111 16,11 4-43-16,13 14-43 16,1 18-2-16,-3 8-12 15,-14 4-63-15,-18 2-44 16,-23 5-38-16,-6-4 19 16,-37 0 80-16,-17-7 32 15,-2-6 27-15,5-12 17 16,18-8 62-16,19-12 44 15,14-2-16-15,31-18-58 0,46-24-44 16,36-20-5-16,3-2-36 31,-9 5-44-31,-21 11-10 16,-30 19 66-16,-6 0 14 16,-13 9 10-16,-19 12 51 15,-18 8 45-15,0 14-22 16,-20 20-16-16,-7 12-7 15,5 4-16-15,9 3-29 16,13-5-6-16,0-8 0 0,33-12-63 16,16-14-34-1,8-14 5-15,4-6 7 0,-5-26 58 16,-9-10 22-16,-9-7 5 16,-12-2 57-16,-11 0 17 15,-5 9 19-15,-8 8-8 16,-2 14-32-16,0 14 11 15,0 6-50-15,0 16-8 16,0 16-11-16,0 10 6 16,0 3-2-16,5-4-6 0,21-6-56 15,12-11-31-15,11-16-32 16,2-8 39-16,1-12 36 16,-8-25 13-16,-9-13 38 15,-6-10 1-15,-8-26 32 16,-5-24 33-16,-8 4-18 15,-3 13 1-15,-5 19 25 16,0 34-19-16,0 12 38 16,-7 18-15-16,-1 12-51 15,-2 60-7-15,1 46-20 16,3 3 0-16,6-3 3 0,0-16-3 16,0-30 0-16,9 0 0 15,7-3 2-15,1-22-8 16,1-18 6-16,-3-19 0 15,1 0 33-15,2-30-31 16,2-13 28-16,5-8-30 16,8-3-15-16,25-13-102 15,-5 15-558-15,1 16-1665 0</inkml:trace>
  <inkml:trace contextRef="#ctx0" brushRef="#br0" timeOffset="97806.73">9186 11468 2369 0,'0'0'719'15,"0"0"-403"-15,0 0 1 16,0 0-125-16,0 0-126 15,0 0-27-15,-61 162-2 16,46-53-25-16,1-9 14 16,8-18-26-16,4-28-15 15,2-4-8-15,0-7-35 16,0-24 11-16,4-15 16 16,10-4 31-16,3-30 2 15,10-16-2-15,9-8 0 0,11-4 43 16,7 4-42-16,8 16 29 15,2 20-30-15,1 18 9 16,-7 12-17-16,-12 30 8 16,-15 14-7-16,-14 6-2 15,-17 2-38-15,-17-4 11 16,-29-5 11-16,-18-12 14 16,-13-8 2-16,-3-13 9 15,7-14 0-15,10-8 18 16,23 0-17-16,22-26 21 15,18-4-22-15,23-6-7 0,31 2-49 16,16 4-202-16,53-2-283 31,-19 11-294-31,-10 3-499 0</inkml:trace>
  <inkml:trace contextRef="#ctx0" brushRef="#br0" timeOffset="98878.4">10068 11891 1684 0,'0'0'780'0,"0"0"-196"0,0 0-247 15,-8-126-46-15,-17 94-84 16,-4 11-94-16,-9 16-13 0,-3 5-100 16,-3 36 0-16,4 19 0 15,7 14 0-15,13 5 0 16,18-5 0-16,2-11 0 16,19-15 0-16,22-17 0 15,5-13 0-15,6-13 0 31,-3-9 0-31,-7-18 0 16,-6-9 0-16,-7-7 0 16,-9 1 0-16,-5 2 0 15,-6 4 0-15,-4 12 0 0,-3 14 0 16,-2 10 0-16,0 16 0 16,0 22 0-16,0 8 0 15,11 0 0-15,7-4-55 16,8-9 25-16,13-15-19 15,3-14-14-15,5-4 28 16,1-18-19-16,0-15 24 16,-4-11 29-16,-1-6 2 15,-1-6 6-15,-3-6 10 16,2 4 5-16,-5 6 41 0,-9 16-27 16,-8 15 3-16,-7 21-1 15,-8 7-38-15,-2 26 18 16,-2 11-18-16,5 3 1 15,1-3-1-15,3-12-33 16,2-10-34-16,2-14 17 16,-1-8 22-16,-1-8 28 15,-5-20 0-15,-6-8 0 16,0-6 15-16,0 2-13 16,-8 4 2-16,-10 7 28 0,-2 15-10 15,-7 14 16-15,-4 11-19 16,-2 32-8-16,2 20 14 15,6 13-25-15,11 6 1 16,14-4 0-16,7-8-1 16,35-15-6-16,19-21-34 15,14-20-61-15,8-14-88 16,2-20-39-16,-8-28 40 16,-13-14 87-16,-12-31 67 15,-12-27 34-15,-11-24 46 16,-11 9 46-16,-11 35 11 15,-5 42 15-15,-2 35 74 0,0 14 9 16,0 9-69-16,-7 16-46 16,-6 52-86-16,4 38 0 15,4 33 0-15,5-11 0 16,0-28 0-16,0-36 0 16,3-31 0-16,6-4 0 15,0-7 0-15,4-9-23 16,3-13 4-16,1-9-5 15,10-25 13-15,4-9 11 16,5-12 0-16,2-11 5 16,2-2-5-16,-4 0 12 15,-7 8 15-15,-9 16 6 16,-9 15-33-16,-7 17 0 0,-4 12 0 16,0 0 0-1,-22 14 0-15,-4 17 0 0,-11 6 0 16,0 8 0-16,-1 3 0 15,5-2 0-15,8-2 0 16,14-2 0-16,11-6 0 16,9-6 0-16,30-1 0 15,17-7 0-15,13-4 0 16,7-3 0-16,-2-1 0 16,-8 0 0-16,-8 1-15 0,-15-4-47 15,-14 2-94 1,-22-5-199-16,-7-4-400 0,0-2-555 0</inkml:trace>
  <inkml:trace contextRef="#ctx0" brushRef="#br0" timeOffset="100009.16">12804 12037 1277 0,'0'0'582'15,"0"0"-270"-15,0 0 29 16,0 0-73-16,0 0-56 15,0 0 5-15,0 0-31 0,40 16-27 16,-13-16-56-16,4 0-35 16,9-12-4-16,3-8-53 15,1-8 2-15,-2-6 25 16,-5-8-17-16,-12-4 19 16,-8-6-10-16,-13-2-22 15,-4 1 20-15,-7 8-28 16,-17 10 1-16,-10 17 22 15,-1 18-22-15,-5 8 13 0,-1 37-14 16,6 17 6-16,8 14 16 16,12 6-16-16,15 0 0 15,0-8 33-15,35-9-39 16,21-18 0-16,13-12 0 16,14-17 0-16,3-14 0 15,15-10-131-15,-24-20-362 16,-21-3-477-16</inkml:trace>
  <inkml:trace contextRef="#ctx0" brushRef="#br0" timeOffset="100339.59">13564 11987 1783 0,'0'0'880'0,"0"0"-292"15,0 0-258-15,0 0-102 16,0 0-120-16,0 0-53 15,143-70-41-15,-98 70-13 16,-8 22 1-16,-8 10-2 16,-16 8-24-16,-13 4 13 15,0 6-14-15,-31 3 17 16,-9-1 8 0,-5-4 0-16,3-4 15 0,7-10-6 0,10-8 21 15,19-12 20 1,6-8-35-16,19-6 22 0,26 0-18 15,13 0-19-15,11-12 0 16,2-2 0-16,-3 2-8 16,-14 2-35-1,-15 4-37-15,-24 2-128 0,-13 4-376 16,-2 0-947-16</inkml:trace>
  <inkml:trace contextRef="#ctx0" brushRef="#br0" timeOffset="100812.12">15215 12061 2388 0,'0'0'788'16,"0"0"-425"-16,0 0-38 0,0 0-93 16,-52-112-232-16,17 80 0 15,-7-2 0-15,-3-6 0 16,-4-5 0-16,2-5 0 16,5-5 0-16,7-8 0 15,6-5 0-15,6-2 0 16,12 4 0-16,11 9 0 15,0 11 0-15,0 16 0 16,11 15 0-16,3 15 0 16,-3 0 0-16,-5 22 0 15,-6 17 0-15,0 14 0 16,-29 7 0-16,-15 8 0 16,-12 4 0-16,-10 3 0 0,-6-2 0 15,7-1 0-15,12-5 0 16,22-9 0-16,29-12 0 15,13-10 0-15,72-9 0 16,56-16 0-16,46-11 0 16,9-10 0-16,-35-16 0 15,-53-2 0-15,-45-6-87 16,-30 10-370-16,-16 0-453 0</inkml:trace>
  <inkml:trace contextRef="#ctx0" brushRef="#br0" timeOffset="102943.55">15884 12039 1685 0,'0'0'612'0,"0"0"-342"16,0 0 199-16,0 0-258 15,0 0-91-15,0 0-38 16,0 0-7-16,8-16-21 0,-8 16 24 16,2 0-21-16,-2 0-10 15,0 0 14-15,0 0-29 16,0 0 22-16,0 0 9 16,3-8-15-16,-1-4 30 15,7-6-78-15,2-10 0 16,2-8 0-16,5-12 0 15,3-6 0-15,-4-7 0 16,-5 1 0-16,-6 6 0 16,-6 10 0-16,0 14 0 15,-12 16 0-15,-13 14 0 16,-8 0 0-16,5 32 0 16,6 10 0-16,15 8 0 15,7 6 0-15,26-1 0 0,21-7 0 16,16-6 0-16,4-12 0 15,-5-12 0-15,-11-6 0 16,-13-6 0-16,-15-2 0 16,-15-2 0-16,-8 2 0 15,0 2 0-15,-6 8 0 16,-15 6 0-16,0 6 0 16,0 8 0-16,3 2 0 15,7 3 0-15,7-2 0 0,4-2 0 16,4-5 0-16,23-6 0 0,11-8 0 15,11-10 0 1,6-6-36 0,8-2 1-16,-1-20 35 0,-4-10-18 0,-4-8 18 15,-9-4 0-15,-10-9 0 16,-11-5 3-16,-10-2-3 16,-12 0 0-16,-2 8 19 15,-18 16-18-15,-13 16 31 16,-9 20-1-1,-2 18-28-15,3 32-3 0,11 16 0 0,12 9 0 16,16 2 0 0,2-2 0-16,36-11 0 31,14-14 0-31,8-18 0 0,9-14 0 16,-1-18-20-16,-5-2 20 0,-5-26-9 0,-11-12 26 31,-7-6-17-31,-9-6 12 15,-2-6-12-15,-4-1 0 16,-3 5 0-16,-4 8 0 16,-4 16 0-16,-6 18 0 15,-1 12 0-15,-5 18 0 16,0 24 0-16,-2 10 0 16,0 5 0-16,0 1 0 0,0-8 0 15,2-8-36-15,8-14-53 16,3-14-29-16,7-14 28 15,7 0 82-15,2-24 8 16,2-12 2-16,3-9 73 16,-3-2-2-16,0-6 17 15,0 5-19-15,-2 8-41 16,-5 12-30-16,-6 16 0 16,-5 12 0-16,-1 14 0 15,-6 24 0-15,-4 12 0 16,3 3 0-16,-5-2 0 15,2-4 0-15,2-13-50 16,1-10-13-16,4-14 32 0,4-10 10 16,5 0 21-16,5-26 0 15,1-9 0-15,2-6 16 16,6-5-16-16,-3-1 0 16,0 7 14-16,-2 8-14 15,-5 12 18-15,-7 16-13 16,-1 4-4-16,-5 16-2 15,-1 14-4-15,0 4-5 0,3 0-1 16,-1-1-71 0,9-9-107-16,3-8-32 15,4-10-2-15,5-6 70 0,8 0 49 16,-4-22 104 0,3-9 21-16,2-6 106 0,-2-6 53 15,0-3-22 1,0-2-20-16,-7 6 11 0,-6 10-50 15,-10 14-6-15,-13 18-9 16,-2 4-59-16,-4 34 11 16,-14 10-36-16,0 4 0 15,5 3 0-15,11-12 0 16,2-6 0-16,11-13-44 0,22-12-20 16,7-12 28-1,5 0-23-15,-1-15 17 0,-3-13 41 16,-6-2-16-16,-6 0 17 15,-5-1 0-15,-3-2 2 16,-5 5 22-16,-3 4-15 16,-7 6 3-16,-2 8 10 15,-4 4-22-15,0 6 1 16,0 0-2-16,0 0 7 16,0 10-3-16,-2 2-3 15,-6-2 0-15,1 0-1 0,1-6-1 16,-2-4 1-16,-3 0-7 15,1-2 14-15,-6-14-12 16,-2-4-4 0,2 0 0-16,1-2 9 0,6 0-10 15,6-1 7-15,3 2 3 16,3-3 2-16,21 0 14 16,12-1-6-16,7 5-7 15,1 4 2-15,1 8 4 16,-3 8-8-16,-2 0 15 15,-7 6-15-15,-4 18 21 0,-4 5-19 16,-3 7-2-16,-4 6 0 16,-2 4-15-16,-3 2-21 15,-4-2-26-15,-4-2-43 16,-5-8 39-16,0-6 6 16,0-9 36-16,0-7 23 15,4-10-2 1,9-4 3-16,7 0 9 0,11-21-8 15,5-3 5-15,9-3-6 16,-1-4-1-16,3 1-5 16,0 0 1-16,-8 6 5 15,-3 4 12-15,-4 10 16 0,-6 6 22 16,-1 4-13 0,-1 0 7-16,1 0-1 0,4 10-35 15,2 0-1-15,5-2-7 16,1-4-26-16,3-4-39 15,-1 0-19-15,-1-8 24 16,-7-16 39-16,-7-6 6 16,-9-8 15-16,-10-8 0 15,-5-5 2-15,-5-1 5 16,-21-2-7-16,-6 8-9 16,-5 10 8-16,1 18 2 0,5 18 14 15,2 12 0 1,9 34 15-16,11 14 44 0,9 8-14 15,0 3-26-15,20-9-10 16,12-12-18 0,7-12-12-16,9-20-31 0,23-18-122 15,-13-6-180-15,-5-16-722 0</inkml:trace>
  <inkml:trace contextRef="#ctx0" brushRef="#br0" timeOffset="103375.31">20433 11704 1960 0,'0'0'762'0,"0"0"-311"16,0 0-140-16,0 0-45 16,0 0-124-16,122-30-74 0,-85 2-67 15,0-6 7 1,-5-2-2-16,-8-6 6 0,-13-4-12 16,-11 0 0-16,0 0 1 15,-13 4 17-15,-14 6-18 16,-6 11 0-16,-8 15 21 15,1 10-21-15,0 18 19 16,5 28 1-16,6 15-10 16,9 13 10-16,15 6-20 15,5 4 0-15,11-5 0 16,20-7 0-16,14-14 0 16,4-12 0-1,9-16 0-15,2-16 0 0,2-10 0 16,-1-4-77-1,15-20-119-15,-17-8-313 0,-5 0-640 0</inkml:trace>
  <inkml:trace contextRef="#ctx0" brushRef="#br0" timeOffset="103768.59">21317 11680 1661 0,'0'0'614'0,"0"0"-72"15,0 0-234-15,0 0-67 16,121-48-98-16,-83 48-104 0,-9 4-21 16,-7 14-18-16,-13 4-27 15,-9 5-17-15,0 3-19 16,-9 2 33-16,-11-3 15 16,-2 0 9-16,2-5 5 15,1-6 2-15,9-2 20 16,8 0 38-16,2-4-13 15,6 2 14-15,27 0-4 16,12 0-37-16,6-2-1 16,1 2-18-16,-8 2 0 15,-10 4-9-15,-19 2 5 16,-15 4 4-16,0 6 0 16,-27 1 0-16,-15-1 18 0,-5-3 16 15,-6-2 28-15,2-3 10 16,3-6-51-16,9-4-2 15,5-4-19-15,7-10-109 16,12 0-426-16,13 0-887 0</inkml:trace>
  <inkml:trace contextRef="#ctx0" brushRef="#br0" timeOffset="103942.12">22084 12064 2169 0,'0'0'871'16,"0"0"-679"-16,0 0-192 16,0 0-327-16,0 0-1850 0</inkml:trace>
  <inkml:trace contextRef="#ctx0" brushRef="#br0" timeOffset="106910.89">4427 14881 1532 0,'0'0'666'16,"0"0"-352"-16,0 0 188 0,0 0-200 0,0 0-89 16,0 0-74-16,0 0-29 15,-43-51-58-15,41 68-23 31,0 9-11-31,-1 6-17 0,3-4 4 0,0 2-5 16,7-12 0 0,16-6-6-1,1-8-2-15,5-4 8 16,-4-2-2-16,-3-20 2 16,-9-6 2-16,-8-2-2 15,-5-2 1-15,0 4 22 16,-18 7-22-16,-4 12 13 15,-3 9-14-15,-2 0 3 0,3 22-13 16,1 12 7 0,8 8 3-16,11-2-11 0,4-6 12 15,0-4-1-15,24-10 0 16,5-10-21-16,3-10 21 16,-1 0-15-16,-5-14 15 15,-8-12-3-15,-7-2 14 16,-9 2-7-16,-2-2 9 15,0 6-12-15,-13 6 23 16,0 6-24-16,-3 10-9 16,5 0 8-16,2 8-26 15,2 14 17-15,7 2 4 16,0 2-14-16,0-8 13 0,0-4-41 16,0-4-8-16,2-6 32 15,-2-4 6-15,0 0 18 16,0 0 17-16,0 0-16 15,-11-10 1-15,-3 0-2 16,-1 2 0-16,2 2-1 16,2 2-4-16,2 4 4 15,3 0 1-15,0 0-9 16,4 0 1-16,0 0 2 16,2 0 6-16,0 0-4 0,0 0 16 15,0 0-12-15,0 0 10 0,0 0-8 16,0-2 34-16,0-2-18 15,0-2-2-15,0-2 10 16,4-2-25-16,12-6 13 16,5-2-4-16,12-6-9 15,13-6 14-15,15-7-15 16,17-4 0-16,16-8 14 16,26-13-13-16,32-18 8 15,39-13-9-15,9-2 1 16,-5 4 9-16,-27 9-9 15,-47 22 0 1,-28 12 8-16,-26 12 0 0,-13 8-11 16,4-5 2-16,-2 1-19 0,-4-1 5 15,-11 6-41 1,-16 7-14-16,-8 4 51 0,-8 6-12 16,-4 4 30-16,-5 2-1 15,0 2 1 1,0 0 9-16,0 2-8 0,0 0-1 15,0 0 12-15,-5 2-5 0,-10 12-7 16,-6 4 12 0,-3 8-12-16,-4 2 18 0,-1 3-18 15,2 1 0-15,2-5 11 16,9 0-5-16,7-1-1 16,9-12-5-16,0 0-2 15,21-8-7-15,12-6 2 16,7 0 2-16,0-16 4 15,-4-12 2 1,-10-2 10-16,-10-5 3 0,-10 2-1 16,-6 2 44-16,0 3-27 15,-17 10 0 1,-7 6 5-16,-5 12-26 0,-1 0 9 0,1 4-18 16,5 20 1-16,1 6-3 15,10-2-5-15,5 3 1 16,8-9-2-1,0-4-4-15,2-6 12 0,17-8-9 16,4-4 9 0,1 0-9-16,-1-12 3 0,-1-10 6 15,-6-9 0-15,-8-1 2 16,-3 0 8-16,-5 6-9 16,0 2 1-16,-7 10 5 15,-10 8-7-15,-4 6-10 16,-1 8 4-1,3 20-9-15,0 6 14 16,9 4 1-16,4 1-60 16,6-7-14-16,0-6-31 15,18-7 8-15,3-8 13 16,-2-9 25-16,-3-2 48 16,-7-4 11-16,-3-16 8 15,-6-6 7-15,0-5-15 16,0-1 2-16,-15 2 7 15,-1 4-8-15,1 6 9 16,1 8 11-16,8 6 6 16,4 6-27-16,2 0-11 0,0 2-10 15,2 10 21-15,12 2 0 16,1-2 0-16,-1-2 0 16,-4-4 0-16,-3-2 9 15,-3-1-9-15,-2-3 0 16,1 1 31-16,-3 2 7 15,5 6 16-15,-1 9-15 16,1 17 37-16,-1 15-4 16,0 18-36-16,-2 30-4 0,-2 32 7 15,0 29-33 1,0 13 28-16,-10-5-11 0,-1-17-4 16,-3-18 16-16,5-11-29 15,5-9 7-15,2-20 0 16,2-18-12-16,0-17 13 15,0-11-13-15,0 6 5 16,0-2-5-16,0-2-1 16,0-12 0-16,0-12 0 15,0-12 0-15,0-4-1 16,0-8-1-16,0 0-7 0,0 0-22 16,0-8-62-16,0-2-18 15,0-2 1-15,0 2-14 16,0-2 19-16,0-2 39 15,4 2 24-15,-2-2 31 16,2 4-6 0,-4-6 17-16,0 6 48 0,0 2 42 15,0 6 23-15,-2 2-19 0,-8 0-28 16,-7 10-22 0,-1 20-38-16,3 2 6 0,1 4-12 15,6-4-3 1,3-2-3-16,5-7 6 0,0-10-33 15,9-4 1-15,9-9-11 16,5 0 26-16,0-14 11 16,2-8-9-16,-4-5 15 15,-4-5 0-15,-5 2 0 16,-8-2 6-16,-4 6 0 16,0 8-1-16,-4 8 31 15,-17 10-6-15,-4 0 7 16,2 22-16-16,-4 10-9 15,6 8 11-15,9-4-22 16,6-4-1-16,6-10 0 0,8-8-10 16,15-10 9-16,10-4-27 15,2-5 18-15,-4-17 4 16,-4-9 12-16,-8-1-5 16,-7-2 8-16,-10 2-1 15,-2 0 28-15,0 2-23 16,-22 8 2-16,-7 12 27 15,-2 6-41-15,-1 4 5 16,3 14-6-16,7 30-99 16,9-8-261-16,7-2-782 0</inkml:trace>
  <inkml:trace contextRef="#ctx0" brushRef="#br0" timeOffset="108841.81">6249 15881 1066 0,'0'0'665'0,"0"0"-437"16,0 0 120-16,0 0-14 16,0 0-33-16,0 0-100 15,0 0-8-15,-14 0 15 16,14 0-47-16,0 0-41 15,0 0-45-15,19 0-38 16,39 0 2-16,62 0-18 0,74-6 3 16,49-4 23-16,24 0-47 15,0 2 11 1,-22 2-11-16,-4 4 0 0,-16 0 5 16,-22 2-5-1,-31 0-26-15,-50 0 16 16,-38-2-34-16,-32 0 32 15,-23-2 5-15,-9-4 7 16,-2 2 16-16,-10-2 4 16,-5-2-1-16,-3-2 12 0,0 2-30 15,0-2 5-15,-3 6-6 16,-1-2-31-16,-3 8 17 16,1-4-32-16,-3 2-13 15,0 2 22-15,-2-2-25 16,4 2 38-16,-2 0 17 15,4-2 4-15,-1 2-5 16,-3 0 4-16,-2 0 4 16,-7 0 15-16,-6 6-6 15,-5 12 18-15,0 8-11 16,2 0-15-16,7-2 6 0,9 2-7 16,11-4-7-1,0-9 5-15,22-8-40 0,16-5 15 16,7 0-7-16,-1-14-25 15,-6-12 37-15,-9-6 2 16,-13-2 20-16,-12 2 17 16,-4-4 35-16,-13 6 25 15,-18 8-23-15,-6 12-12 16,2 6 12-16,-1 4-33 16,5 16-20-16,9 16 16 0,9 0-17 15,11 4 15-15,2-6-15 16,8-4 0-16,21-8 0 15,5-12-25-15,-1-6-8 16,0 0 27-16,-10-14-3 16,-7-8 9-16,-10 0 1 15,-6-2-1-15,0 2 21 16,-2 4-10-16,-14 6-1 16,3 2 13-16,-1 10-17 15,4 0 9-15,3 0-15 16,5 6 0-16,0 8-6 0,2 2 5 15,0-6-6 1,0-2 6-16,0-4-1 0,0-2 1 16,0-2 2-16,0 0-1 15,0-6 16-15,0-12-14 16,0-4-2-16,0-10 16 16,0-2-16-16,0-4 15 15,0-6-3-15,-2-5-6 16,-2-5 7-16,0-4-12 15,-2-4-1-15,-5-8 23 16,-3-2-23-16,-1-10 0 16,1-3 0-16,3 1 0 15,5-8 0-15,1 1 0 0,5 1 0 16,0 2 0-16,0 2 0 16,0 3 0-16,0 7 0 15,0 8 0-15,3 8 0 16,-3 8 0-16,2 6 0 15,0 12 0-15,-2 2 0 16,2 6 0-16,-2 4 0 16,0 3 0-16,0 6 0 15,0-1 0-15,0 3 0 16,0 4 0-16,0 0 0 0,0 3 0 31,-2 2 0-31,0 0 0 0,-3 2 0 0,0 0 0 16,-1 0-18-16,-1 8 6 15,-4 8-7-15,2 2 18 16,0 0-5-16,3 1-3 16,1-6-9-16,5 0-15 15,0-5-18-15,0-2-21 16,11-5-14-16,10-1 23 16,0 0 8-16,4-7 5 15,-5-11 20-15,-5-7 8 0,-3 2 22 16,-10-4 0-1,-2 4 18-15,-4 2 34 0,-19 7 4 16,-4 8-5-16,-2 6-8 16,-2 0-31-16,2 10-11 15,5 12-1-15,6 5 8 16,6-4-16-16,10-1 8 16,2-3-6-16,6-7-4 15,20-6-16-15,5-6 22 16,5 0 2-1,0-9 4-15,-7-9 6 16,-10-4-7-16,-9 0 4 0,-10-2 19 16,0 2-9-16,-16 4 15 0,-13 4-8 15,-7 10-21-15,-2 4 6 16,3 0-7-16,6 18 0 16,4 0-6-16,11 2 1 15,12-4 4-15,2-2-41 16,0-6-19-16,23-2 31 15,1-6-11-15,3 0 19 16,-2 0 20-16,-6-11-22 16,-5-7 23-16,-7 0 1 15,-7-5 0-15,0 3 0 0,-11 2 1 16,-16 4 8-16,-4 6 28 31,-6 6-22-31,6 2 11 0,8 0-11 0,4 2-14 16,9 8-2-16,7 0-1 15,3-2 2 1,0-2-1 0,0 0 0-16,7-4 1 15,6-2 0-15,1 0-14 16,5 0-37-16,-1-2-273 16,-5-6-842-16</inkml:trace>
  <inkml:trace contextRef="#ctx0" brushRef="#br0" timeOffset="110504.63">8637 13826 1517 0,'0'0'372'0,"0"0"-61"15,0 0 42-15,0 0-84 16,0 0-86-16,0 0-82 16,0 0-3-16,-11-2 33 15,11 2 10-15,0 0-1 16,0-4-2-16,0 4-44 15,5 0-20-15,17 0-14 16,12 4-24-16,19 8 15 0,32 12-35 16,53 12-5-1,65 12-11-15,37 6 0 0,19 5 0 16,-7-3 0-16,-32 0 0 16,-10 6 0-16,-15-2 0 15,-14-1 0-15,-23-5 0 16,-33-13-39-16,-36-10 12 15,-31-13 15-15,-13-8 3 16,-3-2 7-16,-2-4-5 16,-7-2-1-16,-10-2 8 15,-9 0 0-15,-3 0 15 16,-3-6-13-16,4-6-2 0,-1 6 0 16,-1 2-30-16,0 0-24 15,-6 2-6-15,-1 2 8 16,-3 0 43-16,0-2 3 15,0 0 6-15,0-2 4 16,0 0 5-16,-14-6-5 16,-4 2 29-16,-4-2 5 15,-3 6 13-15,-2 4-12 16,-4 0-11-16,2 15-17 16,3 10-11-16,8 3-2 15,7 0 2-15,11-4-1 16,2-4-5-16,30-8 6 0,12-4-1 15,9-8 0-15,3 0-16 16,-5-6 1-16,-10-12 15 16,-12-4 1-16,-16 2 0 15,-13-6 7-15,0 2-7 16,-19 2 5-16,-12 5-5 16,-4 9 0-16,-5 8 11 15,-2 0-10-15,5 18 4 16,4 9-5-16,14 3 0 15,9 0-6-15,10-2 2 0,8-12-5 16,27-6 7 0,9-8-13-16,8-2 14 0,-4-10 1 15,-7-12 0-15,-10-6 4 16,-14-4-3-16,-9 2 10 16,-8-5 5-16,-5 8-2 15,-17-1 19-15,-7 10-26 16,-4 9 10-16,-1 9 5 15,1 0-21-15,4 18-2 16,9 6 1-16,11 2-3 16,9 1-4-16,2-5 7 15,25-8 0-15,4-4-2 0,-2-8-14 16,-7-2 7-16,-6 0 8 16,-14-12-14-16,-2-6 15 15,-40-18-48-15,-5 4-213 16,-11 1-728-16</inkml:trace>
  <inkml:trace contextRef="#ctx0" brushRef="#br0" timeOffset="111007.2">9843 13718 1437 0,'0'0'748'16,"0"0"-452"-16,0 0 67 0,0 0-11 16,0 0-101-16,0 0-158 15,0 0-46-15,103-45-17 16,-59 22-30-16,-1-5 16 16,-8-3-16-16,-6-1 6 15,-14-2 60-15,-9 0-21 16,-6 0 3-1,-14 6-19-15,-17 10-17 0,-9 16 21 16,-3 2-25-16,-4 34-7 16,6 16 27-1,6 12-27-15,14 5 19 0,18-5-15 0,3-4-4 16,36-10 20-16,20-10-21 16,13-10 0-16,6-12 0 15,6-14-15-15,16-4-201 16,-20-20-567-16,-18-2-505 0</inkml:trace>
  <inkml:trace contextRef="#ctx0" brushRef="#br0" timeOffset="111306.3">10538 13565 1048 0,'0'0'1225'0,"0"0"-618"15,0 0-129-15,0 0-178 0,0 0-104 31,0 0-107-31,54-114-26 0,-19 106-39 0,-4 6-24 16,-4 2 18-16,-8 8-18 16,-13 22 0-16,-6 8-1 15,-4 6-24-15,-21 4 24 16,-4 1-16-16,-2-7 17 16,4-6-7-1,9-10 16-15,11-10-9 0,7-10 10 16,16-6 8-16,31 0 44 15,19-16-62-15,13-4 0 16,6-1 0-16,-8 6-20 0,-15 15-137 16,-19 0-520-16,-25 0-1217 15</inkml:trace>
  <inkml:trace contextRef="#ctx0" brushRef="#br0" timeOffset="112274.55">8967 14911 586 0,'0'0'1231'16,"0"0"-847"-16,0 0-27 15,0 0 142-15,0 0-297 16,0 0-103-16,0 0-44 16,79-64-10-16,-42 36-6 15,-1-2 3-15,-1-1 3 16,-8-1 30-16,-6-2-15 16,-11 2-7-16,-10 4 4 0,0-2-27 15,-8 6-8-15,-19 4-9 16,-6 10-12-1,-5 10 11-15,-3 0-12 0,1 26 0 16,5 16 7-16,6 10-6 16,8 6 15-16,15 0 7 15,6-3-17-15,14-5 13 16,21-12-11-16,12-8 2 16,4-10-7-16,1-12-3 15,-6-4 0-15,-4-4-36 0,-9 0-73 16,-6-18-157-16,-9 4-354 15,-5 2-548-15</inkml:trace>
  <inkml:trace contextRef="#ctx0" brushRef="#br0" timeOffset="112636.61">9674 14722 209 0,'0'0'1574'0,"0"0"-1012"16,0 0-87-16,0 0-129 16,0 0-83-1,0 0-68-15,0 0-75 0,-114 57-27 16,85-6-9-16,3 10-36 16,3-1-1-16,9 0-28 15,14-10-17-15,0-6 1 16,19-16-3-16,18-7-14 15,13-12 14-15,6-9-43 16,-2 0 14-16,-4-12 4 16,-10-10 14-16,-16-2 10 15,-15-6 2-15,-9 4 5 16,-6 4 23-16,-28 10-17 0,-14 12 1 16,-15 6-13-16,-15 34-13 15,-42 58-23-15,17-7-266 31,10 1-608-31</inkml:trace>
  <inkml:trace contextRef="#ctx0" brushRef="#br0" timeOffset="113235.68">6806 16302 314 0,'0'0'1410'0,"0"0"-919"15,0 0-134-15,0 0 133 16,0 0-271-16,0 0-77 15,0 0-77-15,2-14-2 16,14 6-20-16,10-2-16 16,6-8 6-16,8-2-32 0,0-2-1 15,-2-2 19-15,-5 2-17 16,-8-6 44-16,-9 2 14 16,-10 4-25-16,-6 4 16 15,0 0-26-15,-18 10-10 16,-6 8 11-16,-7 0-19 15,-5 18-4-15,2 14 3 16,3 16-6-16,4 2 23 16,14 6-23-16,9-2 0 15,4-5 1-15,13-3 8 16,20-16-9-16,15-10 0 0,5-8-7 16,8-12-17-16,-2 0-142 15,6-22-187-15,-16-6-505 16,-14 6-577-16</inkml:trace>
  <inkml:trace contextRef="#ctx0" brushRef="#br0" timeOffset="113512.16">7436 16298 552 0,'0'0'1656'0,"0"0"-1146"15,0 0 11-15,0 0-65 0,0 0-256 16,0 0-98-16,0 0-32 15,-19 31-41-15,5 9-29 16,3 6 0-16,0-2 0 16,4 0 0-1,7-8 0-15,0-8 0 0,0-8-29 16,14-10-1-16,8-6-25 16,4-4 19-16,9 0 30 15,2-8-38-15,7-10-92 16,14-4-163-1,-8 0-417-15,-12 4-297 16</inkml:trace>
  <inkml:trace contextRef="#ctx0" brushRef="#br0" timeOffset="113711.97">7679 16409 1652 0,'0'0'695'16,"0"0"-164"-16,0 0-81 15,0 0-164-15,0 0-62 16,0 0-44-16,0 0-102 15,-62-89-78-15,62 116 0 16,0 13 0-16,0 14 0 16,0 8 0-16,0 2 0 15,0 2 0-15,0-8 0 0,0-9 0 16,-4 1-156-16,-1-14-739 16,-3-18-1245-16</inkml:trace>
  <inkml:trace contextRef="#ctx0" brushRef="#br0" timeOffset="114378.64">6291 14895 1382 0,'0'0'846'0,"0"0"-579"16,0 0-24-16,0 0 41 15,0 0-81-15,0 0-108 0,123-16-60 16,-86-4 18-16,0-5 8 16,-6 2 37-16,-7-8 11 15,-4 3-2-15,-9-2-13 16,-3 4-22-16,-6 2-21 16,-2 2 8-16,0 6-22 15,-10 6-37-15,-5 6 0 16,-5 4 0-16,-7 8 0 15,-4 24 0-15,-3 16 0 16,3 14 0-16,7 9 0 16,10 3 0-16,14-8 0 15,2-8 0-15,30-10 0 0,13-16 0 16,10-14 0 0,5-14 0-16,4-4-83 0,13-22-218 15,-17-10-398-15,-16-2-331 0</inkml:trace>
  <inkml:trace contextRef="#ctx0" brushRef="#br0" timeOffset="114679.08">6879 14825 1408 0,'0'0'856'0,"0"0"-369"16,0 0-110-16,0 0-72 16,0 0-105-16,0 0-80 15,0 0-53-15,-62 90-16 16,62-56-39-16,0-4-4 15,10-6-16-15,19-2 7 16,6-12-35 0,7-2-3-16,3-4-11 0,-7 0 40 15,-7 2 8-15,-8 2-10 16,-13 2 12-16,-7 4 2 16,-3 4 25-16,-5 4 24 0,-17 4-23 15,-5 1 14 1,-4-1-13-16,-1-4-28 15,3-4 16-15,5-4-17 0,-2-14-123 16,8-4-389-16,3-14-739 0</inkml:trace>
  <inkml:trace contextRef="#ctx0" brushRef="#br0" timeOffset="114812.9">6862 14811 2732 0,'0'0'641'0,"0"0"-322"15,0 0-47-15,0 0-140 16,0 0-132-16,162-85 0 16,-101 53 0-16,-19 10-164 15,-20 0-823-15</inkml:trace>
  <inkml:trace contextRef="#ctx0" brushRef="#br0" timeOffset="115278.67">4146 14047 2465 0,'0'0'519'0,"0"0"-281"15,0 0 98-15,0 0-192 16,0 0-96-16,0 0-6 16,0 0-35-16,134-95 7 15,-95 59-8-15,-3-2-5 16,-7 0 24-16,-13 0-13 15,-9 4 30-15,-7 6 23 16,-7 10-35-16,-18 8 6 16,-8 10-21-16,-7 8-14 15,-1 24 3-15,2 12-4 16,5 8 0-16,14 4-2 16,16-3 4-16,4-8-2 0,26-4 0 15,22-18 1-15,12-9-3 16,9-14-1-16,0 0-63 15,-1-9-108-15,-1-28-187 16,-20 5-519-16,-16 2-1216 0</inkml:trace>
  <inkml:trace contextRef="#ctx0" brushRef="#br0" timeOffset="115712.78">4816 13798 2186 0,'0'0'666'15,"0"0"-287"-15,0 0-48 0,0 0-147 16,0 0-115-16,0 0-28 16,0 0-34-16,-69 0-6 15,54 26 13-15,3 2-13 16,6-2 9-16,6 0-9 16,0-12 6-16,25 0 12 15,6-4-18-15,9-4-1 16,3 3 0-16,-1-4 8 15,-5 4-8-15,-8 2 0 16,-8 1 0 0,-13 1-1-16,-8 2-19 0,0 6 7 0,-13-3 12 15,-11-4 2 1,-8 2 4-16,3-5-5 0,5-2-11 16,6-7 10-16,9-2-6 15,9-6 7-15,0-17 0 16,18-10 9-16,13-7-7 15,9-7 7-15,-2 1 1 16,-7 4 23-16,-15 6-19 16,-16 12 5-16,-18 14-19 15,-87 10-78-15,3 18-537 0,-1 4-1399 16</inkml:trace>
  <inkml:trace contextRef="#ctx0" brushRef="#br0" timeOffset="116768.46">15512 13232 1467 0,'0'0'536'15,"0"0"-233"-15,0 0 263 16,0 0-270-16,0 0-27 16,0 0-51-16,-70-60-62 15,30 60-9-15,-12 0-59 16,-10 8-38-16,-15 15-50 15,-8 4 0-15,-2 9 0 16,9 3 0-16,14 3 0 16,23-4 0-16,24-4 0 15,17-6 0-15,22-6 0 16,31-6 0-16,19-2 0 16,8-2 0-16,-2 0 0 0,-11 6 0 15,-19 6 0-15,-23 4 0 16,-23 6 0-16,-4 7 0 15,-42 0 0-15,-17 6 0 16,-7-3 0-16,-7-6 0 16,9-4 0-16,10-10 0 15,14-8 0-15,17-6 0 16,12-6 0-16,11-2 0 16,2 2 0-16,4 6 0 15,18 5 0-15,5 10 0 16,4 14 0-16,2 9 0 15,-4 16 0-15,-4 28 0 0,-9 30 0 16,-14 31 0-16,-2 5 0 16,-9-9 0-16,-6-39 0 15,8-36 0-15,5-22 0 16,2-16 0-16,9-2 0 16,26-6 0-16,17-6 0 15,19-22 0 1,11 0 0-16,10-18 0 0,-5-18 0 15,1-26-174-15,-22 6-543 16,-22 4-1269-16</inkml:trace>
  <inkml:trace contextRef="#ctx0" brushRef="#br0" timeOffset="117409.51">15899 14221 1602 0,'0'0'654'15,"0"0"-366"-15,0 0 250 16,0 0-162-16,0 0-135 16,0 0-92-16,0 0-35 15,60 0-42-15,-8-18-10 16,6-8-62-16,-3-8 0 0,-4-4 0 16,-15-2 0-16,-14-3 0 15,-18 1 0-15,-4 4 0 16,-21 8 0-16,-18 12 0 31,-7 16 0-31,-8 2 0 0,-2 36 0 0,6 18 0 16,2 16 0-16,15 9 0 15,20 1 0-15,13-4 0 16,20-8 0 0,35-18 0-16,21-10 0 15,15-13 0-15,6-19 0 16,3-8 0-16,-9-4 0 15,-9-22-42-15,-12-23-234 16,-24 5-285-16,-17 2-639 0</inkml:trace>
  <inkml:trace contextRef="#ctx0" brushRef="#br0" timeOffset="117946.78">16987 14199 1962 0,'0'0'742'16,"0"0"-415"-16,0 0-51 0,0 0-76 15,0 0-96-15,0 0-29 16,-145-80 3-16,113 106-21 16,6 10 10-16,9 4-22 15,13 4-27-15,4-2 5 16,23-6-23-16,17-6 0 15,7-6 5-15,4-7-4 16,0-4 7-16,-6 0-8 16,-7 1 0-16,-11 4 0 0,-12 4-11 15,-13 4 7 1,-2 6 2-16,-11-2 4 0,-20 2 7 16,-5-2-9-16,-7-2 2 15,-1-8-1 1,5-4-1-16,7-8 0 0,8-8-1 15,12 0 2-15,12-8 16 16,0-20-15-16,18-8-1 16,15-8-1-16,13-8-13 15,6-2-31-15,4-4-23 16,0 1-28-16,-4 1 22 16,-10 2 11-16,-13 6 44 15,-14 6 17-15,-15 10 2 0,0 12 31 16,-38 12 33-16,-13 8-29 15,-9 6 30-15,-4 22-27 16,10 6-15-16,13 6-24 16,41 8-50-16,0-12-295 15,27-8-843-15</inkml:trace>
  <inkml:trace contextRef="#ctx0" brushRef="#br0" timeOffset="118136.4">17764 14495 1886 0,'0'0'935'0,"0"0"-335"16,0 0-272-16,-12 145-109 16,-7-101-91-16,-8-2-128 15,0-2 0-15,-4-8-102 16,8-5-585-16,8-15-1002 0</inkml:trace>
  <inkml:trace contextRef="#ctx0" brushRef="#br0" timeOffset="118513.13">18577 14055 2023 0,'0'0'1085'15,"0"0"-598"-15,0 0-271 16,0 0 69-16,0 0-285 0,0 0 0 16,0 0 0-16,103-131 0 15,-81 101 0-15,-4-4 0 16,-7 0 0-16,-11 2 0 15,0 4 0-15,-25 4 0 16,-15 12 0-16,-11 12 0 16,-6 4 0-16,-2 32 0 15,1 18 0-15,9 8 0 16,16 10 0-16,18 4 0 16,15-3 0-16,10-7 0 0,38-8 0 15,20-10 0-15,14-16 0 16,10-10 0-16,-1-12-54 15,12-10-263-15,-25 0-305 16,-20-14-522-16</inkml:trace>
  <inkml:trace contextRef="#ctx0" brushRef="#br0" timeOffset="118811.42">19177 14213 1938 0,'0'0'780'16,"0"0"-264"-16,0 0-49 15,0 0-259-15,0 0-21 16,0 0-187-16,0 0 0 0,-96 26 0 16,96 14 0-1,17 4 0-15,17-2 0 0,7-3 0 16,0-6 0-16,-1-6 0 16,-4-3 0-16,-9-4 0 15,-7-4 0-15,-7 2 0 16,-9 0 0-16,-4 2 0 15,0 2 0-15,-15-4 0 16,-16 0 0-16,-7-6 0 16,-9-2 0-16,-1-6 0 15,3-4 0-15,0-10 0 0,12-16-227 16,15-4-744-16</inkml:trace>
  <inkml:trace contextRef="#ctx0" brushRef="#br0" timeOffset="118969.74">19237 14173 2460 0,'0'0'753'15,"0"0"-407"-15,0 0-12 16,117-38-131-16,-49 30-203 0,1 2 0 16,-3 4 0-1,-3-6 0-15,-21 2-84 0,-13 2-824 0</inkml:trace>
  <inkml:trace contextRef="#ctx0" brushRef="#br0" timeOffset="119299.71">20070 14021 2569 0,'0'0'714'15,"0"0"-452"-15,0 0 89 16,0 0-151-16,7 128-200 15,-32-70 0-15,-2 0 0 16,-4 2 0-16,2-6 0 16,10-6 0-16,9-3 0 0,22-23 0 15,21-14-473 1,11-8-1045-16</inkml:trace>
  <inkml:trace contextRef="#ctx0" brushRef="#br0" timeOffset="119666.21">20618 13914 2036 0,'0'0'788'15,"0"0"-479"-15,0 0 18 16,0 0-59-16,0 0-148 16,161-20-84-16,-111 6-16 15,-5-2-19-15,-5-8 8 16,-13-4-9-16,-12-2-9 15,-12-2 8-15,-3 0-17 16,-11 4 7-16,-18 2 10 16,-7 9 2-16,-2 11 10 0,-1 6-1 15,-2 13 14-15,3 24 24 16,7 14 21-16,6 13-10 16,10 6-59-16,9 4 0 15,6-2 0-15,6-3 0 16,25-11 0-16,16-8 0 15,9-10 0-15,35-16 0 16,-13-8-192-16,-9-16-769 0</inkml:trace>
  <inkml:trace contextRef="#ctx0" brushRef="#br0" timeOffset="120171.56">21388 14173 2549 0,'0'0'812'0,"0"0"-545"15,0 0 45-15,0 0-156 16,0 0-156-16,0 0 0 15,-115 124 0-15,86-84 0 16,11 2 0-16,12-6 0 16,6-3 0-16,10-5-27 31,19-10-30-31,5-6 34 16,7-2 22-16,3-6-2 15,5-4 1-15,4 0 2 16,1 0-28-16,-1-4-259 15,-6-10-325-15,-13 0-148 16,-13-2 239-16,-16-6 406 0,-5 2 115 16,-2-1 256-16,-18-1 255 15,2 3 69-15,1 1-244 16,3 5 9-16,5 3-84 16,7 10-114-16,2 0-147 15,0 12 0-15,0 17 0 16,2 11 0-16,5 7 0 15,-1 10 0-15,-4-5 0 0,-2 2 0 16,0-4 0 0,0 4 0-16,0-10-527 0,0-17-859 15</inkml:trace>
  <inkml:trace contextRef="#ctx0" brushRef="#br0" timeOffset="120333.76">22073 14377 867 0,'0'0'1611'0,"0"0"-834"16,0 0-403-16,0 0-117 0,0 0-106 15,0 0-92-15,-14 135-59 16,-3-81 0-16,-1-2 0 16,-7 8-143-16,4-16-392 15,7-12-568-15</inkml:trace>
  <inkml:trace contextRef="#ctx0" brushRef="#br0" timeOffset="120744.92">22699 14012 2150 0,'0'0'718'15,"0"0"-409"1,0 0 37-16,0 0-131 16,0 0-82-16,0 0-89 0,141-40 11 0,-93 26-10 15,0-4-28-15,-4-8 11 16,-7-8-28-16,-6-6 0 16,-10-6 10-16,-13-2-1 15,-8-4-9-15,-4 4 0 16,-27 3 2-16,-9 13-14 15,-7 16 12-15,-2 14 0 16,2 4 13-16,7 32 1 0,7 16-14 16,11 15 0-1,13 11 0-15,9 2 0 0,6 2 0 16,23-5 0-16,11-9 0 16,10-12 0-16,6-14 0 15,8-12 0 1,27-22-183-16,-15-6-344 0,-12 0-519 0</inkml:trace>
  <inkml:trace contextRef="#ctx0" brushRef="#br0" timeOffset="121106.87">23557 13994 757 0,'0'0'1258'0,"0"0"-872"16,0 0 128-16,0 0-53 15,0 0-233-15,0 0-96 16,0 0 6-16,-137 115-66 16,98-47 19-16,5 8-32 15,10 0-59-15,11 0 0 16,13-4 0-16,0-9-16 16,24-9 16-16,16-10-45 15,14-10 6-15,4-16-34 16,2-12-7-16,-7-6 35 0,-8-10 8 15,-12-16 37-15,-15-6 13 16,-13-4 14-16,-5-2 30 16,-14 6-18-16,-21 8-3 15,-13 12 3-15,-7 12-39 16,-5 2 0-16,6 26-1 16,7 12-96-16,16-4-280 15,18-10-635-15</inkml:trace>
  <inkml:trace contextRef="#ctx0" brushRef="#br0" timeOffset="121311.35">24103 14066 2787 0,'0'0'765'0,"0"0"-573"15,0 0 24-15,0 0-80 16,0 0-136-16,-89 111 0 16,64-71 0-16,5 0-74 15,15 0-376-15,5-14-413 16,0-12-649-16</inkml:trace>
  <inkml:trace contextRef="#ctx0" brushRef="#br0" timeOffset="121677.13">24421 13904 591 0,'0'0'1754'0,"0"0"-1172"0,0 0-280 15,0 0 68 1,0 0-172-16,0 0-103 0,105-112-67 16,-76 94-16-16,4-2-10 15,-2-2-2-15,0-6 0 16,-6-4-2-16,-4-8 8 15,-11-5-1-15,-5-1-4 16,-5 2 0-16,-3 8 18 16,-18 16-19-16,-6 14 0 15,-6 6 8-15,-4 28-7 0,2 20 39 16,4 16-7-16,7 11-6 16,6 7-4-16,11 2-23 15,7 0 0-15,0-8 0 16,17-5-65-16,15-16-52 15,8-10-210-15,29-23-266 16,-9-10-138-16,-4-12-235 0</inkml:trace>
  <inkml:trace contextRef="#ctx0" brushRef="#br0" timeOffset="121976.18">24960 13948 1751 0,'0'0'627'0,"0"0"-287"15,0 0 188-15,0 0-75 16,0 0-287-16,0 0-65 16,0 0-26-16,70-72-41 15,-43 72-13-15,-4 0-21 16,-4 12 0-16,-6 12 0 16,-8 4-39-16,-5 7-3 15,0 1 7-15,-18-3-2 16,-9 0 26-16,-2-5 4 15,0-6 7-15,6-6 9 16,6-6-8-16,13-4 15 0,4-4 20 16,13-2-1-16,26 0-1 15,13 0-34 1,10-14-1-16,3-4-35 0,-3-6-90 16,21-29-182-16,-18 5-228 15,-12-2-510-15</inkml:trace>
  <inkml:trace contextRef="#ctx0" brushRef="#br0" timeOffset="122504.21">25504 13315 2016 0,'0'0'681'0,"0"0"-385"0,-6-149 45 16,24 87 8-16,24 8-160 15,14 8-94-15,10 12-65 16,8 14-12-16,-3 14-2 31,-13 6-16-31,-13 22-6 0,-21 20 0 0,-15 10-7 16,-9 12 4-16,-9 10 4 15,-22 4 5-15,-7 3-7 16,-2-3 14 0,6-10-7-16,10-7 0 0,13-11-22 0,11-9 16 15,0-5-34 1,31-5-11-16,7-9-11 0,7-6-61 31,-3-8 41-31,-7-4 55 0,-12-4 16 0,-10 0 11 16,-13 0 29-16,0 0-8 15,-20 10-15-15,-20 14 9 16,-7 8 43-16,-4 14-17 16,2 6-29-16,9 2 27 15,13 3-38 1,18-3 0-16,9-2-1 15,14-2-33-15,19-6-36 16,7 0-36-16,-2-3-30 16,-9-4 39-16,-13-1 14 15,-16-1 39-15,-2 1 41 16,-33-4 2-16,-13 2 21 16,-8-2 23-16,-2-4-7 15,4-2 27-15,8-4-46 16,10-4-18-16,20-12-22 0,10-4-280 15,6-2-787-15</inkml:trace>
  <inkml:trace contextRef="#ctx0" brushRef="#br0" timeOffset="122672.27">26275 14454 1458 0,'0'0'1208'15,"0"0"-842"-15,0 0-72 16,0 0-294-16,0 0-24 0,0 0-1952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29T03:35:12.2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2792 2592 1877 0,'0'0'699'15,"0"0"-344"-15,0 0 21 0,0 0-63 16,0 0-114-16,0 0-64 15,0 0-75-15,8-22-40 16,-8 121 42-16,0 37-62 16,-11 15 0-16,4-21 0 15,5-36 0-15,2-36 0 16,0-16 0-16,0-2-8 0,0-11-58 16,14-15-150-1,1-46-294-15,1-25-225 16,-10-13-502-16</inkml:trace>
  <inkml:trace contextRef="#ctx0" brushRef="#br0" timeOffset="400.77">2776 2601 871 0,'0'0'1602'0,"0"0"-1096"16,0 0-164-16,0 0-55 16,0 0-140-16,0 0-85 15,0 0-37-15,102-73-13 0,-37 68-7 16,8 5-5-1,8 0-32-15,-4 21-89 0,-10 13-56 16,-20 11-45-16,-25 5 27 16,-22 4 43-16,-33 2 152 15,-34-6 103-15,-18-6 8 16,-3-8 71-16,-1-14 18 16,14-8-17-16,23-10-30 15,20-4-38-15,21 0-26 16,11 0-89-16,14-5 0 15,23-5 0-15,15 6 0 16,3 4 0-16,5 0 0 16,-4 15 0-16,-7 20-18 0,-7 9-11 15,-4 12 9-15,-7 6 19 16,-4 4-2 0,-2-4 3-16,-1-5 0 0,3-11-30 15,-3-12-31-15,3-10-65 16,-5-10-50-16,-1-8-26 15,-4-4 0-15,8-2-81 16,-5-2-89-16,-3-10-294 0</inkml:trace>
  <inkml:trace contextRef="#ctx0" brushRef="#br0" timeOffset="600.9">3625 2963 1852 0,'0'0'807'0,"0"0"-295"15,0 0-174-15,0 0-105 16,0 0-98 0,0 0-75-16,2-102-51 0,44 92-9 15,12-2-6-15,9 2-81 16,-2 2-89-16,0-2-149 16,-17 4-405-16,-21 2-98 0</inkml:trace>
  <inkml:trace contextRef="#ctx0" brushRef="#br0" timeOffset="857.71">3654 2843 499 0,'0'0'1636'15,"0"0"-1047"-15,0 0-75 16,0 0-215-16,0 0-126 16,0 0-91-16,0 0-41 15,-25 44-10-15,19-8 19 16,-4 12-13-16,-3 6 4 15,-3 7-19-15,1-1-8 16,-1-4-1-16,7-4-1 0,5-6 3 16,4-9-3-16,2-7-11 15,29-12 0-15,17-8-1 16,14-10 0 0,11 0 0-16,8-24-63 0,-4-9-81 15,-15 0-191-15,-20 1-117 16,-36-3-150-16,-6 11-124 15,-19 8-801-15</inkml:trace>
  <inkml:trace contextRef="#ctx0" brushRef="#br0" timeOffset="1030.88">3575 3186 1547 0,'0'0'917'0,"0"0"-299"0,0 0-275 15,0 0-201-15,0 0-95 16,165-86-35-16,-87 60-12 15,29-14-188 1,-20 5-500 0,-13 10-672-16</inkml:trace>
  <inkml:trace contextRef="#ctx0" brushRef="#br0" timeOffset="1601.74">4284 2843 1967 0,'0'0'910'0,"0"0"-354"0,0 0-201 15,0 0-151-15,0 0-100 16,0 0-104-16,0 0 0 16,-36 22 0-16,36 29 0 15,0 8 0-15,5 5 0 16,3 1 0-16,2-9 0 16,1-10-20-16,-3-12-28 15,0-16-30-15,-4-14-60 16,-4-4 69-16,0-18 50 0,0-20 4 15,-2-10 15 1,-10-8 0-16,1-4 29 0,3 2 32 16,3 4 37-16,5 9-7 15,0 9-23-15,5 10-28 16,10 8-40-16,5 14 0 16,5 4 0-16,1 10 0 15,3 26 0-15,0 12 0 16,0 13 0-16,-4 4 0 15,-5 0 0-15,-3-5-24 0,-5-14-45 16,-3-14-2-16,-1-14 13 16,-3-18 53-16,4-2 5 15,0-30 21-15,6-16-4 16,8-12-16-16,6-10 17 16,4-3 3-16,7 3-10 15,3 10 11-15,-6 14 2 16,-3 14 0-16,-7 20 12 15,-7 12-34-15,-7 12 16 16,-4 32-6-16,-4 18-12 16,-5 14 0-16,0 9 0 0,0 3 0 15,0-4 0-15,0-12-23 16,0-16-134-16,15-34-319 16,7-15-417-16,5-7-813 15</inkml:trace>
  <inkml:trace contextRef="#ctx0" brushRef="#br0" timeOffset="1890.84">5298 2799 2338 0,'0'0'836'16,"0"0"-336"-16,0 0-281 16,0 0-99-16,-79 158-37 15,69-79-83-15,7 3 0 0,3-2 0 16,0-9 0-16,27-17 0 15,9-22-18-15,13-24-27 16,4-8 28-16,3-35 1 16,-7-13 16-16,-9-12 10 15,-15-8 8-15,-14-2 27 16,-11 0-22-16,-5 6-23 16,-26 10 0-16,-9 13 0 15,-7 19 0-15,-4 18 0 16,-2 4 0-16,5 28 0 15,17 33-132-15,14-6-458 16,17-9-608-16</inkml:trace>
  <inkml:trace contextRef="#ctx0" brushRef="#br0" timeOffset="2221.42">5772 2797 1670 0,'0'0'1213'16,"0"0"-873"-16,0 0 146 0,0 0-288 15,0 0-60-15,0 0-87 16,110 165-51-16,-104-79 0 16,-6 6 0-16,0-2 0 15,0-24 0-15,2-2 0 16,12-19-35-16,6-25-4 15,11-20-9-15,5-11 48 16,4-32 15-16,2-15 37 16,1-15 3-16,-5-11-55 15,-5-4 0-15,-6-3 0 16,-8 12 0-16,-5 12 0 0,-7 21 0 16,-7 26-18-16,0 12-344 15,0 8-1124-15</inkml:trace>
  <inkml:trace contextRef="#ctx0" brushRef="#br0" timeOffset="2426.52">6552 2938 2143 0,'0'0'942'0,"0"0"-400"16,0 0-299-16,0 0-112 15,0 0-86-15,121-73-44 16,-54 67-1-16,1 2-35 16,-1-2-134-16,-7-6-285 15,-17 0-281-15,-21-2-327 0</inkml:trace>
  <inkml:trace contextRef="#ctx0" brushRef="#br0" timeOffset="2693.32">6605 2789 1463 0,'0'0'929'16,"0"0"-344"-16,0 0-126 16,0 0-177-16,0 0-78 0,-11 105-30 15,25-61-174-15,-3 12 0 16,-2 6 0-16,-5 8 0 16,-4 2 0-16,0 0 0 15,0-4 0-15,0-6 0 16,0-9 0-16,0-11 0 15,0-12 0-15,0-8 0 16,14-10 0-16,11-10 0 16,15-2 0-16,11-4 0 0,14-20 0 15,3-4-53 1,15-20-268-16,-18 8-425 0,-21 4-293 0</inkml:trace>
  <inkml:trace contextRef="#ctx0" brushRef="#br0" timeOffset="2867.65">6570 3252 689 0,'0'0'1995'15,"0"0"-1377"-15,0 0-333 16,0 0-107-16,130-38-53 16,-48 14-125-16,44-16-36 0,-18 4-437 15,-17 6-1261-15</inkml:trace>
  <inkml:trace contextRef="#ctx0" brushRef="#br0" timeOffset="3433.89">9474 3116 629 0,'0'0'1062'16,"0"0"-481"-16,0 0-39 15,0 0-54-15,0 0-188 16,0 0-108-16,0 0-75 16,2-12-51-16,11 8-32 15,11-6-20-15,8-4 1 16,5-8-8-16,1-8 8 15,-2-6-14-15,-8-7 0 16,-11-1 12-16,-15 0-13 16,-2 4 8-16,-11 8 3 15,-18 12-11-15,-4 12 0 16,-8 8 0-16,-1 24 0 16,2 24 0-16,9 21 0 0,8 8 0 15,15 10 0 1,8-5 0-16,8-4 0 0,28-13 0 15,13-15 0-15,11-18 0 16,9-20 0-16,0-12-11 16,-4-8-121-16,-1-46-183 15,-19 4-270-15,-16-1-399 0</inkml:trace>
  <inkml:trace contextRef="#ctx0" brushRef="#br0" timeOffset="3796.03">10137 3068 2022 0,'0'0'884'0,"0"0"-413"16,0 0-144-16,0 0-108 16,0 0-99-16,0 0-67 15,0 0-53-15,-91 110 0 16,62-34 0-16,2 11 0 15,12 3 0-15,10-6 0 16,5-8 0-16,20-14 0 0,21-16 0 16,7-20 0-16,6-17 0 15,-1-9-10-15,-8-22 9 16,-12-19 2-16,-13-9 9 16,-11-4-10-16,-9-2 0 31,-2 6 0-31,-23 10 0 0,-8 15 0 0,-9 21 0 31,-8 7 0-31,-2 34 0 0,-9 42-141 0,14-9-398 16,12-6-493-16</inkml:trace>
  <inkml:trace contextRef="#ctx0" brushRef="#br0" timeOffset="4321.82">12200 2530 1662 0,'0'0'642'0,"0"-102"-359"16,-17 40 101-16,-3 2-50 0,-3 18-30 15,-4 26-75-15,0 16-86 16,-10 58-76-16,-10 54-46 16,0 48 6-16,9 21-27 15,18-1 0 1,20-17 0-16,0-23 0 0,20-8 0 15,7-23 0-15,-4-27 0 16,-8-22 0-16,-4-10 0 16,-6 0 0-16,-5-4-114 15,-2-7-341-15,-54-39-116 16,0 0-263-16,0-35-280 0</inkml:trace>
  <inkml:trace contextRef="#ctx0" brushRef="#br0" timeOffset="4463.28">11639 3276 1425 0,'0'0'879'0,"0"0"-293"16,0 0-223-16,0 0-122 16,0 0-120-16,89-106-52 15,-33 78-31-15,33-12-38 16,-11 4-102-16,-12 8-701 0</inkml:trace>
  <inkml:trace contextRef="#ctx0" brushRef="#br0" timeOffset="5392.75">12245 3188 2067 0,'0'0'1156'0,"0"0"-609"0,0 0-221 15,0 0-326-15,-11-110 0 16,31 88 0-16,7 4 0 16,4 5 0-16,7 9 0 15,1 4 0-15,2 0 0 16,-1 11 0-16,-4 11 0 15,-10 6 0-15,-7 2 0 16,-13 2 0-16,-6 0 0 16,0-2 0-16,-2-4 0 15,-8-8-28-15,6-10 6 0,4-8 10 16,0 0-3-16,4-20 3 16,17-12-2-16,8-4 2 15,2-2 12 1,4 4-1-16,3 6 1 0,-5 10 0 15,2 10 1-15,-9 8 4 16,-2 2-5-16,-3 24-3 16,-6 10 3-16,3 6 0 15,-3 4-22-15,8-4-24 16,4-6-29-16,2-12-9 16,4-13 12-16,0-11 21 15,-6-3 51-15,-4-25 9 0,-10-12 57 16,-9-6 24-16,-4-8-38 15,-6 2-23-15,-21 4-11 16,-11 12-12-16,-4 11-6 16,-3 19-2-16,5 6-31 15,9 10-3-15,13 16-36 16,16 5 44-16,2-5 4 16,31-4 1-16,16-10 23 15,13-8 16-15,7-4 8 16,0-6 11-16,-5-14 10 15,-8-2 7-15,-12 2 2 0,-9 6-9 16,-13 6-4 0,-5 6-16-16,-3 2-11 0,-1 11-14 15,3 20-2-15,3 7 1 16,1 8 1-16,2 2-24 16,-2-8-10-16,-3-6 4 15,-1-10 13-15,-5-12 17 16,-3-10-2-16,4-2 2 15,-2-9 51 1,5-22-42-16,8-5 20 16,3-6-20-16,6 0-3 15,-4 4 1-15,1 8-6 16,-5 12-1-16,-4 12 0 16,-3 6 0-16,-3 12 0 15,-6 22 5-15,1 8 7 16,-5 6-8-16,0 0-4 15,0-7-28-15,0-14-10 16,2-10 5-16,0-16 27 16,5-1 5-16,3-20 1 15,11-16 8-15,8-12-7 16,5-4 5-16,9 0-6 16,-1 3 1-16,-1 13 4 0,-5 13-5 15,-7 17 0-15,-7 6-1 16,-6 14-8-16,-2 22-1 15,-3 10-23-15,7 24-242 16,-3-10-593-16,2-9-1163 0</inkml:trace>
  <inkml:trace contextRef="#ctx0" brushRef="#br0" timeOffset="6155.18">15157 2378 2405 0,'0'0'906'0,"0"0"-722"16,0 0 17-16,-17 163 25 15,13-35-100-15,4 16-78 16,0-8-48-16,6-28 0 15,9-35 0-15,5-21 0 0,5-14 0 16,10-6-38 0,7-10-20-16,12-14-61 0,0-12 44 15,-1-42 45-15,-4-40 14 16,-5-40 16-16,-7-33 1 16,-16 15 1-16,-11 36 38 15,-10 47 20-15,0 43 39 16,-5 14 35-16,-11 4-134 15,-8 47 0-15,-3 49 0 16,7 40 0-16,9 16 0 16,11-19 0-16,0-39 0 0,14-36 0 15,5-18 0-15,6-3-17 16,6-11-46-16,2-12 12 16,3-14 30-16,-3-31 21 15,-2-23 9-15,4-14 12 0,-7-8-12 16,-1 0 24-16,-3 11-18 15,-8 17 12-15,-7 23 11 16,-3 18-38-16,-3 7 0 16,1 30 0-16,5 19 0 15,2 11 0-15,8 2 0 0,2-2 0 16,8-6 0 0,7-14-14-16,4-13 1 0,2-16-5 15,0-11 7 1,3-8 5-16,-3-24 6 0,1-14 0 15,-5-10 5-15,-5-10-5 16,-6-4 6 0,-12-1-5-16,-13 12 20 0,-2 18 8 15,-8 23-29-15,-19 18 0 16,-2 22 0-16,2 30 0 16,8 14 0-16,14 9 0 15,5-1 0-15,24-6 0 16,23-16-8-16,11-14-80 15,5-22-146-15,-3-16-104 0,-22-48-214 16,-18-10-110-16,-20-8-1234 0</inkml:trace>
  <inkml:trace contextRef="#ctx0" brushRef="#br0" timeOffset="6336.21">14988 2713 1987 0,'0'0'988'0,"0"0"-736"16,0 0 88 0,123 10-108-1,-10-10-142-15,32-10-90 0,-16-10-259 0,-31-2-965 32</inkml:trace>
  <inkml:trace contextRef="#ctx0" brushRef="#br0" timeOffset="7534.57">17436 3036 23 0,'0'0'603'0,"0"0"-479"16,0 0-40-16,0 0-9 0,0 0-43 16,0 0-31-16,137-12 1 15,-106 5-2-15,-7 4 106 16,-2-5 150-16,-4 0 123 15,-7-1 101-15,-4 0-126 16,-3-4-3-16,-2-1-37 16,-2-1-43-16,0 0-70 15,-2 5-56-15,-13 4-29 0,-8 6-47 16,-4 5-29 0,-6 22-32-16,2 11-8 0,6 9-1 15,12 3-6-15,13-4 5 16,5-6-31-1,28-10-9-15,10-12-4 0,3-16-17 16,-1-2 25-16,-11-16 13 16,-13-16 25-16,-11-8 7 15,-10-4 10-15,0 0 13 16,-14 4 4-16,-1 5-19 16,1 14 15-16,10 6 3 15,4 9-18-15,0 5-15 16,26 1-22-16,14 0 22 0,10 0 0 15,8 0 7-15,0 3 2 16,-6 12-8-16,-2 3-1 16,-10 10 10-16,-11 6-10 15,-11 8 1-15,-7 4-2 16,-7 2-4-16,-4-2 5 16,0-8-19-16,0-10-13 15,0-10 1-15,0-11 2 16,0-7 29-16,0-9 15 15,10-21-9-15,5-10-4 16,7-8 2-16,5-2-2 0,4 2 5 16,1 10-7-16,-3 8 1 15,0 13 8 1,-6 11-9-16,-2 6-6 0,-3 10-5 16,-3 19-2-16,-1 7 13 15,-5 0-6-15,-3 4-2 16,3-6-35-16,-2-6-136 15,15-16-174-15,-2-8-452 16,0-4-316-16</inkml:trace>
  <inkml:trace contextRef="#ctx0" brushRef="#br0" timeOffset="7668.87">18668 2717 2170 0,'0'0'772'16,"0"0"-573"-16,0 0-86 15,0 0-113-15,0 0-48 16,0 0-718-16</inkml:trace>
  <inkml:trace contextRef="#ctx0" brushRef="#br0" timeOffset="8966.32">19038 3039 1557 0,'0'0'1230'0,"0"0"-706"15,0 0-234-15,-44-112-132 16,42 86-83-16,-2 4-54 16,-6 8-21-16,-7 10-9 31,-12 4-35-31,-10 8-8 0,-3 22 29 0,0 9 22 16,7 0-11-1,14 1 6-15,17-3 6 0,4-9-23 16,25-10 23-1,19-10 54-15,9-8-3 0,8 0-9 16,-1-10-21-16,-10-6-4 16,-4 4 16-16,-15 6-26 15,-9 6 11 1,-7 4-17-16,-4 30 18 0,-3 20 26 16,-6 34-22-16,-2 37-10 15,0 27 5-15,-2 7-18 16,-12-29 1-16,1-38-1 15,-1-38 1-15,-1-18-2 16,-6-4-12-16,-3-6 13 16,-5-14 10-16,0-12 1 0,1-25 7 15,-1-46-11-15,12-39-6 16,17-47-1-16,27-25 0 16,36-4-6-16,17 21 5 15,-9 49-29-15,-13 40 6 16,-14 33 9-16,-8 21 5 15,3 12 9 1,0 10-12-16,1 0 12 0,-9 28 1 16,-6 16 11-16,-5 13-2 15,-4 1 3-15,-2 0-11 16,-4-6-1-16,3-10-22 16,1-11-7-16,-1-16 7 15,3-11 4-15,-1-4 18 16,6-12 16-16,1-16-2 0,0-4 17 15,0-2-17-15,1 2 4 16,-4 8-2-16,0 4-5 16,-3 10 1-16,-3 8-12 15,0 2-6-15,-2 0 6 16,0 18-8-16,-2 4 7 16,2 2-10-16,0-2-14 15,3-2-49-15,-1-8-53 0,3-8 23 16,1-4 11-16,4-2 50 15,0-20 43-15,4-4 18 16,4-6 9-16,0 2 13 16,-2 6 13-16,-4 8 4 15,-6 9-17 1,-3 7-26-16,-3 11 29 0,2 17-2 16,5 4-25-16,9 2-2 15,10-2-14-15,15-8-8 16,12-10-14-16,9-14-14 15,2 0 7-15,-7-20 19 16,-12-12 8-16,-14-10 2 0,-15 0 21 16,-16-2 8-1,-11 4 2-15,0 9 5 16,-13 13-4-16,-16 17-32 0,-6 1-8 16,-7 27 8-16,-1 16-1 15,3 7-1-15,11-2 1 16,8-2-11-16,15-8-23 15,6-10-16 1,0-12 6-16,18-10 22 0,9-6 23 16,4-6 23-16,0-16-1 15,1-6 2-15,-4 0-4 16,-4 4 2-16,-1 4-7 16,-5 10 5-16,-3 10-20 15,1 0 0-15,2 8 0 16,2 16-8-16,7 2 8 0,6 2 1 15,5-2 0 1,4-8 11-16,3-8-11 0,1-10 0 16,-3-2 1-16,-5-26 4 15,-3-12 3-15,-4-10 22 16,-4-14 4-16,-2-22-8 16,-6-29-14-16,-7 11-5 15,-8 14 2-15,-4 22 1 0,-8 33-11 16,-17 15 0-16,-4 19 0 15,-4 8 0-15,-1 58 0 16,14 35 0-16,20 34 0 16,4-7 0-16,28-23 0 15,3-36-3 1,1-24-52-16,4-4-53 0,2-8-122 16,-1-10-79-16,-15-23-208 15,-12-28-92-15,-14-11-604 0</inkml:trace>
  <inkml:trace contextRef="#ctx0" brushRef="#br0" timeOffset="9123.34">19784 2664 1423 0,'0'0'1448'0,"0"0"-967"15,0 0-368-15,0 0-113 16,0 0-463-16,0 0-2131 0</inkml:trace>
  <inkml:trace contextRef="#ctx0" brushRef="#br0" timeOffset="9800.4">22499 2498 1410 0,'0'0'783'0,"0"0"-280"16,0 0-22-16,0 0-156 0,0 0-81 15,0 0-67-15,0 0-58 16,6-58-65-16,-39 58-54 16,-12 0 0-16,-13 12 0 15,-4 22 0-15,4 10 0 16,13 4 0-16,19 2 0 15,26-5 0-15,4-5 0 16,39-8 0-16,17-6 0 16,11-6 0-16,4-4 0 15,-3 0 0-15,-11-2 0 16,-20 4 0-16,-18 4 0 0,-21 4 0 16,-4 6 0-16,-39 0 0 15,-14 3 0-15,-14-3 0 16,-7-4 0-16,5-6 0 15,13-6 0-15,17-6-3 16,24-10-71-16,17 0-142 16,58-44-350-16,9-5-190 15,4-5 59-15</inkml:trace>
  <inkml:trace contextRef="#ctx0" brushRef="#br0" timeOffset="10202.53">22819 2410 1502 0,'0'0'854'0,"0"0"-156"0,0 0-121 16,0 0-307-16,0 0-146 15,0 0-53-15,-47 231-71 16,34-55 0-16,13 17 0 16,9-3 0-16,29-17 0 15,4-15 0 1,-2-36 0-16,-11-33 0 0,-10-38 0 16,-13-20 0-16,-4-11-84 15,-2-12-96-15,-6-8 18 16,-28-30-59-16,-15-44-41 15,-5-45 33-15,12-43-112 16,18-17 26-16,21 11 93 0,3 42 55 16,14 48 167-1,1 31 47-15,6 15 197 0,8 2 121 16,6 0 8-16,14 6-129 16,7 12-66-16,4 12-70 15,-2 2-38-15,-4 28-11 16,-15 10-14-16,-16 10-2 15,-19 3-16 1,-4-2 2-16,-37-4 10 0,-17-9 18 16,-13-8 6-1,-2-10-20-15,4-8-22 0,14-8-21 0,24-4-75 16,40-12-201-16,30-10-433 16,18-5-470-16</inkml:trace>
  <inkml:trace contextRef="#ctx0" brushRef="#br0" timeOffset="11430.22">23733 2817 947 0,'0'0'1275'0,"0"0"-787"16,0 0 50-16,-87-104-250 0,56 84-128 15,-4 8-86 1,-6 12-25-16,-6 1-32 0,-6 34 1 15,-1 15-9-15,8 10 0 16,15 7-2-16,17-4-7 16,14-8-6-16,14-13 6 15,25-14 0-15,11-20 0 16,0-8 1-16,2-12 8 16,-8-22-2-16,-7-4 19 15,-12-6 23-15,-4-1 2 16,-9 7-4-16,-4 6-14 15,-6 14-33-15,-2 10 0 16,0 8 0-16,0 14 0 0,0 20 0 16,0 13 0-16,3 4 0 15,12 2 0-15,5-9 0 16,5-12-38-16,-1-12-2 16,-4-12 7-16,0-8 11 15,-2-8 22-15,-2-20 1 16,4-8 24-16,-1-4-10 15,6-2 5-15,-2 2-2 16,-1 5-12-16,-2 11-5 16,-2 8-1-16,-5 14-4 0,-1 2 2 15,-4 12-10 1,-1 18 12-16,-3 9 9 0,-2 4 2 16,0 1-11-16,-2-1-9 15,3-7-24-15,2-10 0 16,-1-10-6-16,3-10 3 15,3-6 36-15,4-6 17 16,6-20-2-16,4-12-5 16,5-6 16-16,5-5 11 15,-1-1-8-15,-2 9-7 16,-4 6 17-16,-7 13-39 0,-4 12 0 16,-2 10 0-1,-4 6 0-15,2 24 0 0,-1 10 0 16,0 9 0-16,3 1 0 15,-4-4 0-15,1-8-3 16,-3-10-42-16,-4-12-2 16,0-12 25-16,1-4 22 15,1-4 1-15,4-18 7 16,3-6-7-16,7-4-1 16,2-4 6-16,4-1 5 15,3 7 7-15,-2 6 7 16,-2 10-19-16,-5 8 3 15,-5 6-8-15,2 6-1 0,-7 18 5 16,1 11-4-16,3 5-2 16,1 0-10-1,1-4-35-15,4-6-31 0,0-12-58 16,0-10 42-16,0-8 42 16,2 0 36-16,3-22 15 15,2-6 12-15,4-4-12 16,5-3 11-16,-1 3-11 15,-2 6 0-15,-1 8 0 16,-5 11-15-16,-7 7 13 16,-3 0 2-16,1 7 0 0,5 14 33 15,3 1-12-15,10 0-3 16,8 0-11-16,12-2-6 16,5-6 3-16,5-6-4 15,-1-8-1-15,-5 0 1 16,-11-12 0-16,-9-12 0 15,-11-8 12-15,-12-4 16 16,-5-7 7-16,-12-1-25 16,0-2 1-16,-8 6 1 15,-13 6-5-15,-4 16 5 0,1 14 11 16,-1 4-8-16,1 34 0 16,4 16 4-16,0 16 19 15,4 13 16-15,5 7-20 16,4 2 6-16,1 0-40 15,6-6 0-15,0-7 0 16,0-13-35-16,0-12-37 16,2-16-114-16,7-28-165 15,-4-6-349-15,-5-10-93 0</inkml:trace>
  <inkml:trace contextRef="#ctx0" brushRef="#br0" timeOffset="11556.28">25003 2506 2364 0,'0'0'833'15,"0"0"-571"-15,0 0-10 0,0 0-252 16,0 0-267-16,154 2-1140 0</inkml:trace>
  <inkml:trace contextRef="#ctx0" brushRef="#br0" timeOffset="12459.23">26578 2374 2535 0,'0'0'776'16,"0"0"-486"-16,0 0-21 15,0 0-181-15,-11 163-29 16,4-33-28-16,7 10-13 16,0-20-1-16,5-31-17 15,12-37 13-15,8-10-13 16,4-2-8-16,9-8-19 0,4-8 5 31,-1-22-5-31,-6-2 27 0,-4-34 5 16,-4-12-4-16,-4-14 26 15,-6-6-19-15,-5-1-8 16,-6 9 9-16,-6 12 2 16,0 18 12-16,0 12-23 15,0 14 0-15,-4 2 0 16,4 0 0-16,0 20 0 16,2 4 0-16,27 2 0 15,11 0-18-15,8-4-17 0,4-2-5 16,-5-5-2-16,-11-5 3 15,-14-2 15-15,-11-2 15 16,-11-1 9-16,0 5 0 16,-2 7 28-16,-12 3-1 15,1 2-6-15,4 4-20 16,9 2 0-16,0-4 1 16,13 0-1-16,23-6 0 15,11-4-1-15,7-10-5 16,1-4 4-16,-2 0 1 15,-3-16 0-15,-6-12 10 16,-6-6-9-16,-7-6 38 16,-2-6-15-16,-9-2-3 0,-7 3 0 15,-5 7-6 1,-8 12-15-16,0 10 0 0,-8 12 0 16,-13 4 0-16,-8 18 0 15,-1 18 0-15,8 8 0 16,13 5 0-16,9 1 0 15,20-6 0-15,27-6 0 16,15-10 0-16,9-14 0 16,3-10 0-16,-5-4-3 15,-9-12 3-15,-8-14 0 0,-10-12 3 16,-11-6-3 0,-6-9 0-16,-10-1 0 0,-5-2 0 15,-10 8 0-15,0 12 0 16,-8 16 0-16,-13 18 0 15,-8 2 0-15,-3 28 0 16,3 18 0-16,11 12 0 16,12 7 0-16,6-1 0 15,22-4 0-15,20-10 0 16,16-14 0-16,7-14-20 16,-1-20-103-16,-8-2-103 15,-16-60-91-15,-15 2-300 16,-21-4-234-16</inkml:trace>
  <inkml:trace contextRef="#ctx0" brushRef="#br0" timeOffset="12664.06">26752 2566 1375 0,'0'0'1451'16,"0"0"-897"-16,0 0-41 15,0 0-310-15,0 0-203 16,207-25 0-16,-53 25 0 0,-7 0-29 16,-16 0-155-1,-50 0-354-15,-46 0-487 0</inkml:trace>
  <inkml:trace contextRef="#ctx0" brushRef="#br0" timeOffset="14534.3">4072 4873 1607 0,'0'0'502'16,"0"0"-322"-16,0 0 184 16,0 0-9-16,0 0-157 15,0 0-13-15,-4 0 13 16,2 0-49-16,-5 0-26 15,-1 0-36-15,-8-9-51 16,-5-3-20-16,-8-4-10 16,-2-6-4-16,-5-4 10 31,-3-8-6-31,1-2 13 0,2-6-4 0,5-4-13 0,9-4 32 31,3 0-34-31,11 1 0 0,8 7 0 0,0 8 0 31,2 6 0-31,16 8 0 16,6 6-24-16,5 4-23 16,-2 6-17-16,0 2-19 15,-5 2-25-15,-7 0-39 16,-5 10 18-16,-8 10 18 16,-2 6 65-16,-16 8 46 15,-22 8 16-15,-9 6 4 16,-10 6 10-16,-5-1 1 0,2 1 16 15,4-6-19-15,8-4 10 16,11-8 2-16,8-9-7 16,14-8-10-16,5-6-10 15,10-9-7-15,0-4 14 16,18 0-8-16,24-3 34 16,18-15-1-16,17-6-28 15,12-4-5-15,-1-2-12 16,-7 6 1-16,-17 4 7 15,-19 8-8-15,-19 6 0 0,-12 4-51 16,-7 2-139-16,-3 0-416 16,2 2-698-16</inkml:trace>
  <inkml:trace contextRef="#ctx0" brushRef="#br0" timeOffset="15164.53">5895 4535 1676 0,'0'0'623'15,"0"0"-273"-15,0 0 108 16,0 0-192-16,-89-118-14 15,55 102-99-15,-6 13-22 16,-4 3-76-16,-8 15-19 16,-3 25-3-16,1 17-15 15,12 8 5-15,11 8-15 16,18-1-7-16,13-8 12 16,15-10-13-16,28-15 0 15,10-17 0-15,7-18 0 16,-2-4 0-16,-2-29 0 0,-7-14 0 15,-7-14 0-15,-9-7 0 16,-6 0 0-16,-7 2 0 16,-6 13 0-16,-8 13 0 15,-4 17 0-15,-2 13 0 16,0 6 0-16,0 10 0 16,0 22 0-16,5 9 0 15,4 12 0-15,8 1 0 16,6-2 0-16,4-4 0 15,6-6 0-15,1-6-24 16,24-4-267-16,-12-7-333 16,1-11-385-16</inkml:trace>
  <inkml:trace contextRef="#ctx0" brushRef="#br0" timeOffset="15589.58">6773 4726 1167 0,'0'0'983'0,"0"0"-383"15,0 0-62-15,0 0-204 16,20-122-82-16,-20 93-112 16,-3 6-58-16,-12 3-82 15,-8 5 0-15,-3 14 0 16,-10 1 0-16,-6 14 0 16,-7 22 0-16,0 10 0 0,2 8 0 15,12 0 0-15,14-4 0 16,17-10 0-16,4-9 0 15,22-16 0-15,20-8 0 16,10-7 0-16,6-17 0 16,0-19 0-16,-5-12 0 15,-4-10 0-15,-9-8 0 16,-11-11 0 0,-6 0 0-16,-13-2 0 0,-4 11 0 15,-6 14 0-15,0 20 0 0,-6 24 0 16,-9 10 0-16,-7 26 0 15,-3 26 0-15,3 18 0 16,2 10 0-16,11 3 0 16,9-3 0-16,5-8 0 15,30-12-9-15,17-13-72 16,14-18-110-16,45-26-278 16,-12-3-239-16,-13-7-391 0</inkml:trace>
  <inkml:trace contextRef="#ctx0" brushRef="#br0" timeOffset="15992.55">7492 4662 1024 0,'0'0'1085'32,"0"0"-512"-32,0 0-20 0,0 0-183 0,-4-116-110 15,-5 95-91-15,1 10-107 16,-6 4-62-16,-4 7 0 16,-6 3 0-16,-10 26 0 15,-6 14 0-15,0 11 0 16,2 4 0-16,11 0 0 15,14-5 0-15,10-12 0 16,3-13 0-16,21-13 0 16,12-13 0-16,10-2 0 15,1-24 0-15,-2-15 0 0,-3-11 0 16,-8-8 0-16,-4-10 0 16,-6-6 0-1,0-11 0-15,-8-3 0 16,-2-2 0-16,-6 6 0 15,-5 14 0-15,0 22 0 16,0 23 0-16,-14 25 0 16,-4 18 0-16,-4 55 0 15,2 35 0-15,9 28 0 16,11-7 0-16,0-29 0 16,20-32 0-16,9-22 0 0,11 0 0 15,14-2 0-15,33-9-144 16,-14-17-540-16,-11-17-864 0</inkml:trace>
  <inkml:trace contextRef="#ctx0" brushRef="#br0" timeOffset="16795.5">9208 4674 1642 0,'0'0'588'15,"0"0"-302"-15,0 0 42 16,0 0-99-16,0 0-60 16,0 0-91-16,0 0 21 15,50-14 36 1,-11 2-32-16,8-8-19 0,4-6-22 0,-1-4-34 16,-8-4 17-16,-9-5 5 15,-11-1 11-15,-9-2-13 16,-8 2-15-16,-5 4-5 15,0 6-28-15,-18 8 0 16,-6 12 0 0,-10 10 0-16,-5 0 0 0,-9 28 0 15,0 16 0-15,1 12 0 16,5 11 0-16,11 2 0 16,10 6 0-16,17-7 0 15,4-4 0-15,25-8 0 16,25-12 0-16,22-12 0 15,17-14 0-15,9-13 0 0,4-5-71 16,-6-23-214-16,2-41-69 16,-26 6-356-16,-24-2-249 0</inkml:trace>
  <inkml:trace contextRef="#ctx0" brushRef="#br0" timeOffset="17129.37">9888 4568 880 0,'0'0'1100'15,"0"0"-583"-15,0 0 67 0,0 0-220 16,0 0-118 0,0 0-120-16,0 0-51 0,87 0-28 15,-27-11-32-15,4 2-15 16,3-4-14 0,-9 3-30-1,-12 5 28-15,-17 1 5 16,-15 2 11-16,-9 2 11 15,-5 0 74-15,0 0 1 16,-9 7-41-16,-11 18-45 16,-1 11 0-16,2 14 0 15,3 14 0-15,5 10 0 16,4 8 0-16,7 5 0 0,0-3 0 16,0-8 0-1,11-8 0-15,0-11 0 0,1-17-107 16,-6-12-164-16,-6-24-187 15,-2-4-269-15,-16-7-360 0</inkml:trace>
  <inkml:trace contextRef="#ctx0" brushRef="#br0" timeOffset="17269.96">9983 4983 1844 0,'0'0'1172'0,"0"0"-691"16,0 0-190-1,121-34-138-15,-41 21-102 0,16 0-51 16,46-11-37-16,-24 3-290 16,-15-1-792-16</inkml:trace>
  <inkml:trace contextRef="#ctx0" brushRef="#br0" timeOffset="18395.18">11378 4493 2203 0,'0'0'905'0,"0"0"-435"0,0 0-215 15,0 0-96-15,0 0-89 16,112-102-50-16,-63 102-6 16,-1 12-14-16,-2 22 0 15,-13 17 0-15,-8 7 0 16,-12 6 0-16,-13-4 0 15,0-6-20-15,-7-14-25 16,-9-10-13-16,3-12 17 16,9-12 34-16,4-6 7 15,0-8 38-15,4-20-16 0,16-10-10 16,4-6 21 0,5-2-16-16,0 4 5 0,0 8 5 15,-2 10-27-15,-2 12 0 16,-3 12-3-16,-4 6-7 15,-4 26 4-15,-4 8-27 16,-3 6 0-16,-1 0-39 16,2-4-72-16,2-8-8 15,6-13 40-15,2-12-7 16,7-9 58-16,4-4 37 16,2-22 24-16,2-6 33 15,3-8 39-15,-1 0 35 0,-2-2-1 16,-1 8-16-16,-10 6-16 15,-7 10-26-15,-5 14-18 16,-6 4-20-16,-4 14-9 16,0 18 23-16,0 8 0 15,0 4-18-15,0 0-6 16,9-6-1-16,7-8-14 16,11-10-14-16,6-12-13 15,9-8 9 1,5 0 3-16,-3-15 12 0,-4-10 18 15,-9-3 0-15,-10 0 10 16,-15-4 31-16,-6 2 7 16,-2 0 6-16,-29 2-27 15,-11 8-15-15,-12 6-12 16,-2 5-2-16,6 9 2 16,9 0-6-16,16 0 6 15,14 0 0-15,11 0-13 16,3 0 0-16,28 0 12 15,14-5 2-15,8-5-1 16,3-2 12-16,-1 2-11 0,-5 0-1 16,-8 7 12-16,-7 3-12 15,-3 0 7-15,-8 13-7 16,-3 9 0-16,-6 10 11 16,-5 2-11-16,0 6 1 15,-6-2-1-15,3-4-9 16,-3-4 8-16,3-8-5 15,0-7 5-15,6-10 0 16,5-5 1-16,6 0 5 16,7-10 3-16,8-12-7 15,1-6-1-15,-1-4 6 16,-1 2-5-16,-4 0-1 0,-5 8 27 16,-9 6 19-16,-6 12-26 15,-6 4-19-15,1 4 0 16,3 22 11-16,-4 6-12 15,8 2 0-15,2 0-17 16,4-4-4-16,7-8-19 16,7-8-10-16,-1-10 11 15,1-4 18-15,-3-2 21 16,-2-20 41-16,-4-4 10 0,-6-8 4 16,-8-6-14-1,-5-8-41-15,-8-4 0 16,0-5 0-16,-19-1 0 0,-8 4 0 15,-4 8 0-15,4 16 0 16,6 16 0-16,21 14 0 16,0 20-494-16,19 6-739 0</inkml:trace>
  <inkml:trace contextRef="#ctx0" brushRef="#br0" timeOffset="18568.58">14145 4588 2284 0,'0'0'1154'0,"0"0"-821"0,0 0-156 15,0 0-177 1,0 0-60-16,0 0-943 0</inkml:trace>
  <inkml:trace contextRef="#ctx0" brushRef="#br0" timeOffset="26494.26">3709 7860 1551 0,'0'0'676'0,"0"0"-322"16,0 0 140-16,0 0-178 15,0 0-21-15,-51-114-95 16,45 106 10-16,-2 6-210 15,2 2 0-15,-1 0 0 0,1 10 0 16,-4 14 0-16,6 6 0 16,2 2 0-16,2-1 0 15,0-6 0-15,4-9 0 16,10-7-21-16,1-9-15 16,1 0 19-16,-3-13 17 15,-1-13 7-15,-8-6 14 16,-4 0-21-16,0 4 10 15,0 8 4-15,-12 8-4 16,-3 10 2-16,1 2-12 0,1 16 0 16,3 14 0-1,4 4 0-15,6 1-18 0,0-6-6 16,23-7-26-16,12-14-32 16,13-8-22-16,-2-1 5 15,-1-24 42-15,-12-4 32 16,-12-4 25-16,-17 1 3 15,-4 4 67-15,-18 6 22 16,-18 6-10-16,-3 10-49 16,-2 6 6-16,7 0-27 15,8 18-12-15,11 4 0 16,15 0-16-16,0 0-53 16,10-6-12-16,19-6 9 0,5-10-8 15,-1 0 4-15,-6-4 19 16,-9-12 10-1,-9 0 17-15,-9-2 30 0,0 2-7 16,-9 2-1-16,-11 2-44 16,5 6-14-16,-1 2 12 15,7 4-7-15,0 0 19 16,2 0 27-16,2 0 14 16,-1 0 1-16,0 4 52 15,-3-2 34-15,-3 2 18 16,1-2 9-16,0 0-17 15,4-2-8-15,1 0-25 16,4 0-28-16,2 0 5 0,0 0 5 16,0 0-1-1,0 0-14-15,0 0-5 0,2-4 7 16,11-8-10-16,7-8-13 16,9-6 0-16,13-6-8 15,10-10-1-15,14-6 0 16,15-13-6-16,27-19 6 15,42-22 9-15,41-26-8 16,21-6 0-16,-9 7-1 16,-22 20-9-1,-39 24 9-15,-30 16-3 0,-30 19 3 16,-21 10 0-16,-13 6 0 0,1-2 1 16,0-2-1-16,0-2-1 15,-13 7-15-15,-5 4-17 16,-8 4 10-16,-8 5-25 15,-1 4 14-15,-8 6 7 16,-2 4 4-16,-4 0 5 16,2 4-3-16,1-2-49 15,-1 0-34-15,5-2-8 16,0 1 7-16,1-4 5 16,-1 1 1-1,2 2 36-15,-4 0 45 16,-3 0 3-16,-2 4 15 15,0-2 2-15,0 2 31 0,0 0 54 16,0 0-6-16,0 0-1 16,-7 0 16-16,-4 0-63 15,-4 14-4-15,-4 4-19 16,4 6-9-16,1 2-1 16,6 1-2-16,6-4 1 15,2-2-13-15,0-11-16 0,24-6-12 16,10-4 24-1,8-8 12-15,0-16-1 0,-4-7 5 16,-7 1 2-16,-8 1 6 16,-14-2 17-16,-7 3 41 15,-2 2 10-15,-2 6 11 16,-17 6-10-16,-5 8-43 16,-8 6-14-16,-3 0-18 15,-1 22-1-15,1 6 0 16,6 6-13-16,8 0 13 15,11-5-11-15,10-6-14 16,0-6-19-16,15-10-22 16,19-7 44-16,6 0 16 15,2-4-1-15,-4-14-4 0,-7 0 11 16,-11-4 2-16,-11 2 12 16,-9-2 19-16,0 2 13 15,0 0 6-15,-11 2-14 16,-7 6-11-16,0 6-1 15,-4 6-17-15,-1 0-8 16,0 12-14-16,-2 14-5 16,5 2 1-16,9 2-32 15,11-4 1-15,0-5 13 16,22-10-47-16,18-7 65 0,12-4 2 16,0-2-5-16,0-16-17 15,-12 0-10-15,-11 0 32 16,-13 2 16-1,-12 0 55-15,-4-2 44 0,0-2-21 16,-18 2-25-16,-4 2-8 16,-2 2-45-16,-3 6-6 15,0 8-2-15,2 0-10 16,6 4-12-16,1 12-25 16,9 6-59-16,9 0-33 15,4 4-93-15,21-4-379 0,2-4-408 16</inkml:trace>
  <inkml:trace contextRef="#ctx0" brushRef="#br0" timeOffset="27062.48">6093 6509 1033 0,'0'0'813'0,"0"0"-469"15,0 0 155-15,0 0-151 16,0 0-122-16,0 0-65 16,0 0 15-16,-16-59-46 15,14 59-52-15,0 0-21 0,0 4-34 16,0 25-23-16,0 17-2 16,-1 18 2-16,3 30 20 15,0 30-19-15,0 23 7 16,0 5 3-1,13-11-10-15,-1-13 4 0,-5-14-5 16,-7 3 1-16,0-1-1 16,0-2 6-16,-17-15 1 0,5-19-1 15,-5-18-6 1,5-6 0 0,-4 6 0-16,0 9-31 0,1-1 19 15,3-9-24-15,8-10 4 0,2-11 14 16,2-12-24-16,0-8-55 15,0-10-31-15,0-4 4 16,0-6-15-16,4 0-38 16,-4 0-24-16,0-20-127 15,0 2-269 1,0 0-56-16</inkml:trace>
  <inkml:trace contextRef="#ctx0" brushRef="#br0" timeOffset="27786.46">5977 8430 753 0,'0'0'707'0,"0"0"-416"16,0 0 96-16,0 0-17 16,0 0-115-16,0 0-27 15,0 0-48-15,-13-10-96 16,11 22-51-16,0 6-24 16,2 6-8-16,0 0 7 15,0-2-8-15,0-4 9 16,9-6-9-16,6-6-13 15,3-6-40-15,7 0 8 16,-4-10 18-16,0-10 11 0,-5-2 6 16,-8-6 10-1,-8-2 18-15,0-2 15 0,-4 0 11 16,-16 6-7-16,-5 10 29 16,0 12 58-16,-3 4-28 15,4 15-45-15,1 20-19 16,8 3-16-16,5 4-2 15,10-2-14-15,0-8-6 16,16-10 5-16,16-12-13 16,7-10 2-16,5-2-3 15,2-22-10-15,-7-6 8 16,-10-2 2-16,-10 0 15 0,-13 0 33 16,-6 4 24-16,0 6 10 15,-13 4 2-15,-9 10-19 16,-3 8-20-16,0 0-25 15,4 16-5-15,2 9-1 16,5 6-9-16,6-1 9 16,6-4-22-16,2-6-33 15,0-8-11-15,14-6-17 16,3-6-15-16,-1 0 40 16,-1-2 23-16,-6-12 20 15,-2-4 10-15,-7-4 6 0,0-4 1 16,0 0 0-16,-14 2-1 15,-3 2 2-15,-3 8 23 16,-1 10 35-16,2 4-10 16,0 4-8-16,2 20-26 15,1 6-16-15,3 2-6 16,4-2 6-16,6-4 0 16,3-8-1-16,0-6-9 15,0-8-4-15,10-4-5 16,3 0 16-16,-2-10 3 15,1-8 21-15,-2-6-12 0,-5-2-9 16,-1 0-21 0,-4 2-86-16,0 1-117 0,0 9-473 15,0 9-741-15</inkml:trace>
  <inkml:trace contextRef="#ctx0" brushRef="#br0" timeOffset="28990.15">6546 8508 920 0,'0'0'719'0,"0"0"-414"0,0 0 181 0,0 0-118 15,0 0-47-15,0 0-90 16,0 0-39-16,-25-6-60 15,19 4-81-15,1 0-2 16,0 0-4-16,5 0-18 16,0 2 9-1,0-2-27 1,0 0 6-16,16-2 1 16,22 0-15-16,43-6 4 15,63-2-5-15,79-6 0 16,46-2 0-16,23-2-1 15,0-2 0-15,-29-1 1 16,-5 2-33-16,-19-4-23 0,-27 1-55 16,-52 7-34-1,-50 1 35-15,-42 5 49 0,-28 5 52 16,-6 0 9-16,-5 0 3 16,-7 2 82-16,-13 4-14 15,-5 0-8-15,0 0-35 16,4 2-27-16,1 0-2 15,3 0 1-15,2 0-14 16,-3 0-14-16,-2 0 1 16,-7 0 25-16,-2 0-5 15,0-2 7-15,0-4 0 0,0-2-10 16,-2-2 10 0,-7 0-5-16,-2 2 11 0,0 2 29 15,-4 2 31-15,-4 4-9 16,-2 0 4-16,-6 6-10 15,0 14-12-15,2 2 3 16,5 4-41-16,11 0 9 16,9 0-10-16,0-2-17 15,23-8-19-15,14-6-46 16,11-10 11-16,7 0 44 16,-2-5 2-16,-5-16 7 15,-11-4 6-15,-10-4 12 16,-14 1 6-16,-9-2 15 0,-4 2 34 15,-8 6 31-15,-19 6-11 16,-6 12-27-16,-5 4-18 16,-2 10-24-16,4 20 0 15,4 8-6-15,13 2 0 16,9-1-8-16,10-6 8 16,0-8-7-16,25-11-19 15,11-8-8-15,4-6 33 16,-2-2-10-16,-5-19 11 15,-8-2 4-15,-12-4-3 0,-9 0 45 16,-4-2-10 0,-2 3 0-16,-19 0 16 0,-4 8-15 15,0 6-37-15,-2 10 0 16,3 2 0-16,2 10 0 16,2 18 0-16,4 4 0 15,7 0 0-15,7-3 0 16,2-7 0-16,0-7 0 15,0-7-20-15,2-6 1 16,4-2 4-16,0 0 15 16,-4-11 19-16,-2-10-13 15,0-3-5-15,0 0 12 16,0 2-13-16,0 4 6 0,0 6-6 16,0 6-7-16,0 6-79 15,0 0-212-15,0 4-380 16,0 8-376-16</inkml:trace>
  <inkml:trace contextRef="#ctx0" brushRef="#br0" timeOffset="31393.54">9495 8177 1039 0,'0'0'354'16,"0"0"-112"-16,0 0-18 15,0 0 15-15,0 0 18 16,0 0-51-16,0 0-39 0,-35 18-18 16,28-16-40-16,3 2-33 15,2-2-4-15,2-2-22 16,-2 0-22-16,2 2-5 16,0-2-14-16,0 0 7 15,0 0-7-15,-3 0 8 16,1 2-10-16,-1 0 8 15,1 0 25-15,0 0 13 16,2-2-14-16,0 0 1 16,0 0 7-16,0 0-17 15,20-2-14-15,11-14 2 0,19-10 12 16,14-10-10 0,16-12-7-16,32-22 7 0,31-28 2 15,36-27 13-15,16-9-25 16,-6 4-8-16,-13 11 4 15,-22 13-6-15,-12 7-1 16,-24 19 1-16,-26 16 0 16,-26 22 0-16,-10 10 2 15,2-4-1-15,0 4 8 16,-3-2-9-16,-12 8 0 16,-9 8-1-16,-12 0 7 15,-5 3-6-15,0 4 10 0,-5-3-9 16,2 2-1-1,-5-2 1-15,0 1 9 16,-3 4-8-16,-1-1-1 16,-2 3 7-16,-3 5 5 0,0 2 16 15,0 0 11-15,-8 0-28 16,-11 12-12-16,-6 10 0 16,-4 7-5-1,-2 0 4-15,2 2 1 16,4-5-1-16,12-6 0 15,9-4-26-15,4-8-39 0,2-6-21 16,23-2 55 0,6 0 32-16,4-12 7 0,1-8 1 15,-5-2 5-15,-11-5 2 16,-9 1 24-16,-9 2 26 16,-2 5-14-16,-2 2 12 15,-18 9-27-15,-7 7-11 16,-2 1-17-16,-2 5-8 15,-3 21-9-15,3 5-9 16,7 1-14-16,8-2 22 16,14-4-16-16,2-6-28 15,21-6-33-15,16-8 26 16,12-6 10-16,2 0-20 0,-3-16 28 16,-13-8 32-16,-16-2 11 15,-11-3 39-15,-8-3 56 16,0 0 2-16,-20 1-29 15,-10 0-40-15,-5 7-20 16,-5 8 11-16,-3 12-19 16,-1 4-5-16,-1 20 5 15,3 14-11-15,9 6 4 16,10 0 5-16,15-1-34 16,8-9-24-16,12-10-45 15,27-10 60-15,7-10 33 0,6 0-3 16,-4-16 9-1,-9-8 5-15,-15-3 2 0,-12 2 37 16,-12 0 50 0,0 3 11-16,-8 4-45 0,-7 4-40 15,-3 6-14-15,0 4-15 16,5 4-20-16,0 0-31 16,2 4-57-16,3 8 5 15,6 1 19-15,2-2 24 16,0-3 20-16,0-4-17 0,0-1 7 15,0-3 52-15,0 0 13 16,0 0 7-16,-4 0 40 16,-5 0 7-16,-1-11-35 15,-9-3-13-15,-1-1-4 16,-2-4 8-16,-5-1 19 16,-2-2 11-16,-4-2 30 15,-6 0 26 1,-5-4-9-16,-5-2-16 0,-8-4-14 15,-7-2-6-15,-7-6-32 16,-6-3-17-16,-6 1 19 0,-2-3-21 16,-2 0 9-16,3 1-2 15,2 2-7 1,5 2 7-16,4 5-7 16,4 4 0-16,1 5-1 0,3 6 2 15,5 4-1-15,4 5 0 16,4 4-12-16,6 2 0 15,5 1-27-15,6 1 3 16,1 0 17-16,8-1-8 16,1 0 26-16,3 0 0 15,4-2-1-15,5 3 1 0,1-2 1 16,6 3 0-16,4 0 6 16,0 2-5-16,2 2 15 15,-3-2-4-15,3 2-10 16,-4-2 16-16,-3 2-18 15,-4-2 0-15,-2 0 0 16,-5-2 0 0,3 2 0-16,-4 2-1 0,1-2-3 15,3 0-2-15,4 0 6 16,-1-2 0-16,2-2 9 0,-2-2-8 16,-3-2 14-16,-1-2 0 15,1 0 9-15,-4-2 12 16,2 2-27-16,-1 2 4 15,1 0 8-15,-2 2-20 16,1 2 8-16,3 2-9 16,4 0 0-16,4 2 6 15,5 2-6-15,2 0-15 16,0 0 7-16,0 0-25 16,0 2-9-16,2 10 30 15,10 6 5 1,0 0-8-16,7 0-11 0,3-2-28 0,2-4-3 31,3-2-10-31,-5-6 28 0,-4-4 25 0,-9 0 14 16,-7 0 73-16,-2-16 65 15,-4-4-41-15,-14-2-25 16,-5 0-24 0,2 4-25-1,-2 6-2-15,5 4 1 16,1 6-8-16,3 2-14 15,1 0-13-15,2 14 12 16,4 6-40-16,7 0 14 16,0 0-15-16,7-4-21 15,19-2 23-15,10-8-20 0,4-4 13 16,2-2 16-16,-1 0 16 16,-8-8 14-16,-9-8 1 15,-10-2 0-15,-8-4 0 16,-6-4 13-16,0-2-5 15,-22 0 34-15,-4 4-12 16,-6 8 1-16,-4 6 7 16,3 10-20-16,-2 0-18 0,3 12-3 15,3 10-12-15,7 4 4 16,7-4-4-16,6-4 15 16,9-2-19-16,0-4-37 15,4-4-22-15,21-2 11 16,11-6-25-16,8 0-2 15,27 0-99-15,-13-10-286 16,-9-2-224-16</inkml:trace>
  <inkml:trace contextRef="#ctx0" brushRef="#br0" timeOffset="31826.96">10648 5861 1748 0,'0'0'375'16,"0"0"-102"-16,0 0 27 15,0 0-153-15,0 0-95 16,144-10-36-16,-103 2-2 15,-6-2-2-15,-8-4-6 0,-8-4 90 16,-11-2 70-16,-8-2-18 16,0-4-30-16,-8-4-28 15,-13 2-33 1,-8 2 11-16,-9 5-25 0,-3 10-16 16,-3 11-27-16,-1 0-1 15,1 18-11 1,9 14 1-16,5 5-3 0,14 6 13 0,16-1-12 15,0 0 4 1,29-6-7-16,23-4-22 0,13-10-2 16,13-8-29-16,4-6-75 15,1-4-93-15,12-4-99 16,-22 0-219-16,-17-10-251 0</inkml:trace>
  <inkml:trace contextRef="#ctx0" brushRef="#br0" timeOffset="32125.87">11342 5851 1185 0,'0'0'1159'16,"0"0"-637"-16,0 0-16 15,0 0-274-15,0 0-80 0,0 0-88 16,0 0-50 0,56-56-14-16,-31 56-1 0,-3 0-79 31,-4 20-10-31,-7 4-39 15,-6 6 15-15,-5 4 41 16,0 4 1-16,-23 0 24 16,-4-1 35-16,-2-3 13 15,5-9 3-15,9-4 42 16,15-11 10-16,4-6 2 16,40-4 13-16,39 0 20 15,8-4-54-15,9-9-36 16,1 2-61-16,-28 8-91 0,-6 3-125 15,-24 17-337-15,-28 9-595 0</inkml:trace>
  <inkml:trace contextRef="#ctx0" brushRef="#br0" timeOffset="32598.1">10883 7814 1832 0,'0'0'358'16,"0"0"-179"-16,0 0 29 16,0 0-31-16,0 0-81 15,0 0-62-15,150-70 5 16,-119 36 7-16,-6-4 50 16,-13-2 24-16,-12-2 9 0,0 2 4 15,-8 5-27-15,-19 8 1 16,-4 10-29-16,-5 16-38 15,1 1-35-15,1 25-5 16,8 19-6-16,5 10 5 16,15 5 1-16,6 1 0 15,12-6 3-15,27-10-3 16,13-12-8-16,10-14-56 16,5-11-64-16,17-11-74 15,-16-19-250-15,-20-1-323 0</inkml:trace>
  <inkml:trace contextRef="#ctx0" brushRef="#br0" timeOffset="32960.58">11519 7754 2020 0,'0'0'858'0,"0"0"-484"15,0 0-91-15,0 0-128 16,122-54-89-16,-82 46-27 15,-5 4-26-15,-10 4-12 0,-7 0-1 16,-11 14-80-16,-7 12-25 16,0 10 12-16,-11 2-55 15,-9 0 75-15,-3-1 44 16,4-7 29-16,3-10 14 16,7-7 50-16,7-6 33 15,2-5 8-15,0-2-31 16,15 0-32-16,12 0-17 15,6 0-8-15,3 0-17 16,0 1-2-16,-5 14-4 16,-5 5-16-16,-8 8-17 15,-11 4-2-15,-7 2 23 16,-11 0 8-16,-27-2 10 0,-20-2-44 16,-66-2-94-16,8-8-370 15,-5-8-818-15</inkml:trace>
  <inkml:trace contextRef="#ctx0" brushRef="#br0" timeOffset="35127.83">5913 6445 1243 0,'0'0'500'0,"0"0"-417"0,0 0 176 15,0 0 3-15,0 0-71 16,0 0-63-16,0 0 0 15,-100-63 13 1,100 62-20-16,0-2 18 0,0 2 5 16,0-2 16-16,0-1 19 15,0 1-52 1,-2-4-59-16,-1 1-1 0,1 2-7 16,2 3-9-16,0-2-6 15,0 3-45-15,0 0 0 16,0 0 0-16,0 0 0 0,0 0 0 15,0 0 0 1,0 0 0-16,5 0-3 0,14 8 6 16,10 6-3-16,12 4 0 15,14 9 0-15,19 5 0 16,28 14 0-16,31 14 0 31,33 16 0-31,3 2 0 0,-11-4 0 0,-38-13-14 16,-35-19-11-16,-20-8 11 15,-9-2-11-15,8 8 14 0,7 4 10 16,7 8-5 0,-4-4 5-16,-2-2 1 0,-4-3 0 15,-1-3-1 1,2-6 2-16,-2-2-1 0,0 0 1 16,2-4 5-16,-4-2 2 15,-1-2-8-15,-4-2 0 16,-4-2 3-16,-7-2-3 15,-4 2 0-15,-8-2 1 16,-3 4-1-16,-1-1 4 31,3 1-4-31,2 0-13 0,2 2 13 16,0-2 0 0,1 0 5-16,-2 0-5 0,1 0 0 15,0 0 0-15,-1 0 0 16,1 0 0-16,-5 2 8 15,3-2-8-15,-5 0 9 16,-2-2 0-16,-2 0-8 16,0-1 10-16,0 1-6 15,-2-2-4-15,0 2 10 16,-2-2-10-16,-3 2 11 16,2 0-12-16,-1-2 2 15,1 0-4-15,1-2 2 16,-1-2-4-16,0-2 3 0,-1-2 2 15,-3-2 4 1,-2 0-4-16,0-2-1 0,-5 4 3 16,1-2-3-16,-1 2-5 15,-3 0 4-15,0 0 2 16,1 0 4-16,-5-4-5 16,2 0 0-16,-4-2-1 15,-4-2 0-15,0-2-23 16,-4-6-64-16,-17-14-369 15,-6-8-1036-15</inkml:trace>
  <inkml:trace contextRef="#ctx0" brushRef="#br0" timeOffset="35632.31">7675 6731 895 0,'0'0'1472'0,"0"0"-898"16,0 0-321-16,0 0-17 15,0 0-131-15,0 0-72 16,0 0-27-16,85-52-6 16,-52 30-8-16,-2-2 8 15,-6-4 4-15,-8-2 4 16,-7-2 1-16,-10-2 64 0,0 2 17 16,0 2-10-1,-18 8-13-15,-3 10-14 0,-2 9-11 16,-6 3-29-16,-5 26-12 15,1 19-2-15,4 11-7 16,6 8 7-16,13 4 0 16,10-3-11-16,0-7 12 15,25-8 0-15,21-12 0 16,9-12 11-16,10-12-11 16,4-8-9-16,0-6-45 15,-5 0-36-15,-10-18-55 0,-9-20-119 16,-17 6-354-16,-10 1-665 0</inkml:trace>
  <inkml:trace contextRef="#ctx0" brushRef="#br0" timeOffset="35922.92">8223 6764 1646 0,'0'0'1041'15,"0"0"-450"-15,0 0-126 16,0 0-278-16,0 0-83 0,0 0-82 15,0 0-7 1,94-47-15-16,-47 41-6 0,2 0 0 16,-2 0-24-1,-5 0-18-15,-9 0 16 0,-10 0 16 16,-10 2 10-16,-6 2 6 16,-5 2 14-1,-2 0 50-15,0 0 27 16,0 0-91-16,-2 2 0 15,-10 16 0-15,-1 11 0 16,-1 12 0-16,1 12 0 16,5 7 0-16,3 4 0 15,5 0 0-15,0 2 0 0,-11 16 0 16,0-15-213-16,-7-13-847 16</inkml:trace>
  <inkml:trace contextRef="#ctx0" brushRef="#br0" timeOffset="36790.8">7494 9060 1607 0,'0'0'679'0,"0"0"-371"16,0 0 148-16,0 0-190 15,0 0-73-15,0 0-99 16,0 0-40-16,-6 1 5 0,24-1 8 16,7-5 2-1,3-9-34-15,1-9-5 0,2-7-12 16,-6-4-11-16,-5-4 13 15,-9-4-20-15,-9 0 1 16,-2-2 14-16,-2 4-15 16,-17 9-1-16,-6 13-5 15,-2 17 0-15,-4 2-1 16,0 34 1-16,2 17 6 16,2 10 3-16,8 10 12 15,9 0 3-15,10-1-3 0,0-9-5 16,24-6-2-1,16-12-8-15,12-12-39 0,10-16-24 16,5-12-91-16,20-10-170 16,-20-18-556-1,-12-4-882-15</inkml:trace>
  <inkml:trace contextRef="#ctx0" brushRef="#br0" timeOffset="37468.39">8194 9057 614 0,'0'0'1440'15,"0"0"-892"-15,0 0-91 16,0 0-98-16,0 0-69 16,0 0-125-16,0 0-90 15,-33 4-51-15,15 17-13 16,5 3-11-16,4 0-15 15,9 0 14-15,0-6 1 16,0-6 10-16,15-4-2 0,8-6-7 16,-3-2 19-1,0 0-19-15,-4 0 10 0,-3-10 13 16,-7-6-14-16,-1-1 1 16,-5-1-10-1,0 0 6-15,0 0 5 0,0 7-12 16,-3 0 0-16,-1 5-1 15,0 5-15-15,-1 1 14 16,5 0-7-16,0 0 2 16,0-3 7-16,0 2-19 15,0-3 5-15,0 0 14 16,0-5 0-16,0 1 5 16,0 1-4-16,0 0 5 0,0 1 16 15,0 4-11-15,0 2 8 16,0 0-2-16,-2 0-17 15,-4 11 0 1,-4 12 0-16,-1 14 0 0,-4 5 0 16,-3 8 0-1,-5 4 0-15,-1-2 0 0,0-2 0 16,1-8 0-16,3-7 0 16,7-12-17-16,4-9 16 15,6-10-16-15,3-4 1 0,0 0-7 16,10-10 2-16,12-8 8 15,4 0 2 1,11 2 4-16,3 2 6 0,2 4-37 16,3 6-34-16,-6 3-33 15,-1 1-48-15,-5 0-67 16,-4 0-126-16,-8 0-331 16,-8 0-651-16</inkml:trace>
  <inkml:trace contextRef="#ctx0" brushRef="#br0" timeOffset="37688.37">8273 9017 1751 0,'0'0'804'0,"0"0"-236"16,0 0-101-16,0 0-226 16,0 0-118-1,0 0-64 1,0 0-17-16,-10-10-1 15,20 59-41-15,-2 10 0 16,-1 10 0-16,-1 3 0 16,4 2 0-16,-4-4 0 15,3-5-42-15,5 1-201 16,-5-16-254-16,-3-16-417 0</inkml:trace>
  <inkml:trace contextRef="#ctx0" brushRef="#br0" timeOffset="38467.51">6272 7732 1154 0,'0'0'882'15,"0"0"-535"-15,0 0-17 16,0 0 9-16,0 0-139 15,0 0-52-15,0 0-42 16,84-48-55-16,-46 18-13 16,0-2-23-1,-2-7 19-15,-5-1 37 0,-11 0 13 16,-9 0-3-16,-11 4-29 16,0 6 13-16,-9 8 2 0,-15 12-35 15,-5 10-32 1,-3 8 0-16,3 28 0 0,2 14 0 15,10 11 0 1,5 2 0-16,12 0 0 0,0-7 0 16,21-10 0-16,12-10 0 15,11-12 0-15,10-12-3 16,0-10-84-16,21-4-199 16,-15-18-359-16,-10-4-432 0</inkml:trace>
  <inkml:trace contextRef="#ctx0" brushRef="#br0" timeOffset="38735.01">6889 7553 1855 0,'0'0'797'15,"0"0"-308"-15,0 0-128 16,0 0-112-16,0 0-115 16,0 0-113-1,0 0-15 1,-47 8 0-16,47 23-6 15,0 3 6-15,14-2-6 16,9-2 0-16,6-4-30 0,3-6-37 16,-3-2 17-16,-7-6 11 15,-9 0 14-15,-8-2 19 16,-5 0 6-16,-2 4 17 16,-22 4 10-16,-8 0-14 15,-8 0-13-15,-5-1-12 16,-15-8-96-16,9-4-260 15,11-5-707-15</inkml:trace>
  <inkml:trace contextRef="#ctx0" brushRef="#br0" timeOffset="38894.33">6813 7532 2585 0,'0'0'684'15,"0"0"-331"-15,0 0-108 16,0 0-139-16,124-57-76 15,-61 29-30-15,-9 2-69 16,-21 4-681-16</inkml:trace>
  <inkml:trace contextRef="#ctx0" brushRef="#br0" timeOffset="39729.55">4086 6567 916 0,'0'0'708'0,"0"0"-312"0,0 0 157 15,0 0-179-15,0 0-100 16,0 0-99-16,0 0-53 16,42-74-22-16,-42 64-14 15,0-1-35-15,0 4-5 16,-18-1-17-16,-8 4-23 15,-11 4 1-15,0 0-6 16,-1 0 0-16,7 14 6 16,6 4-7-16,14 2 0 15,9 2 0-15,2 0-3 16,7 0 2-16,20-4 1 16,10-2 2-16,5-2-1 0,6-2 10 15,-2 0-11 1,-3 2 3-16,-8 2-3 15,-8 4-9-15,-14 2-13 0,-13 5-1 16,0 1 13-16,-19-1-2 16,-18 1 12-16,-5-3 6 15,-2-5 0-15,5-6-5 16,10-8 24-16,10-6 1 16,10 0 17-16,9-22 7 15,0-14-32-15,22-11 0 16,11-4-18-16,6-4 1 0,1 5 0 15,-5 10 0-15,-8 10-1 16,-10 12 1-16,-7 8-1 16,-8 8 14-16,-2 0-14 15,0 2 3-15,0 0-3 16,0 0-67 0,0 0-80-16,-16-2-90 0,-3-4-253 15,-4-2-288-15</inkml:trace>
  <inkml:trace contextRef="#ctx0" brushRef="#br0" timeOffset="42123.12">14805 6669 971 0,'0'0'489'16,"0"0"-215"-16,0 0 49 15,0 0 25-15,0 0-129 32,0 0-71-32,-62-20-32 0,54 18 10 0,2-2 14 15,-3 0-29-15,-1-2 16 16,-11 0-2-16,-4-4-14 16,-4 0-36-16,-2 2-15 15,2 2 16-15,8 0 13 16,7 2-29-16,12 2 4 15,2 2-62-15,31 0-2 0,47 0-10 16,53 0 10-16,56 0 2 16,19 0 2-16,-15-6-4 15,-51-4-1-15,-57 2-21 16,-34 2-5-16,-27 2 9 16,-8 2-24-16,-12 2-12 15,-2 0 9-15,-38 0-225 16,-11 4-633-16,-1 4-540 0</inkml:trace>
  <inkml:trace contextRef="#ctx0" brushRef="#br0" timeOffset="42328.12">15440 6529 2092 0,'0'0'815'0,"0"0"-436"0,0 0 84 0,0 0-274 15,0 0-120-15,0 0-68 16,0 0 26-16,-7 134 15 15,3-54-23 1,2 11-19-16,-5 3 0 0,3 0 0 16,-4-3 0-16,2-11 0 15,2-15-156 1,4-14-403-16,0-19-376 16,10-20-981-16</inkml:trace>
  <inkml:trace contextRef="#ctx0" brushRef="#br0" timeOffset="42595.81">15768 6896 2027 0,'0'0'873'15,"0"0"-497"-15,0 0-63 16,0 0-166-16,0 0-39 16,0 0-60-16,-13 124-10 0,13-84-5 15,10-4-18 1,17-4 7-16,7-6-21 0,3-9 0 15,1-11 11-15,-3-6-12 16,-8-2 0-16,-8-23 27 16,-15-7 3-16,-4-6-5 15,-9-4-25-15,-22 2 0 16,-12 6 0-16,-8 14 0 16,-2 14 0-16,-1 14-131 15,14 20-523-15,22 2-1003 0</inkml:trace>
  <inkml:trace contextRef="#ctx0" brushRef="#br0" timeOffset="44353.01">17058 6349 2629 0,'0'0'788'16,"0"0"-524"-16,0 0-128 16,-31 132-112-16,22-4 2 0,1 19-10 15,8-7-16 1,0-32-10-16,0-35 3 0,0-26-44 16,6-14-72-16,2-8-8 15,-1-4 28-15,1-11 46 16,0-10 57-16,-2-20 45 15,1-23-2-15,1-11 20 16,4-4 45-16,1-2 6 16,3 10-13-16,4 12-17 15,4 13-33-15,5 20-50 16,7 5-1-16,6 14-1 0,3 22-14 16,-1 10-11-16,-5 10-43 15,-16 2-49-15,-13-1-56 16,-10-6-44-16,-25-7 55 15,-24-8 42-15,-11-9 97 16,-3-11 24-16,5-8 87 16,16-8 24-16,18 0 62 15,19-4 18-15,5-16-28 16,42-10-118-16,37-14-45 16,8-3-1-16,11-4-38 15,4-2-24-15,-22 7 3 16,-2-4-8-16,-20 4 40 15,-27 2 28-15,-23 6 26 0,-8 4 68 16,-27 7-28-16,-18 8-28 16,-2 10-23-16,2 9-15 15,10 0-12-15,14 10-3 16,19 12-22-16,2 6 17 16,41 1-7-16,17-3 6 15,13-4 9-15,2-6-22 16,-3-2-1-16,-17 0-2 15,-18 0 4-15,-17 4 31 16,-15 6 2-16,-3 4 5 0,-15 4 35 16,-12 2 10-16,-2 1-19 15,6-6-16-15,10-4-15 16,11-6-1-16,2-6-20 16,17-8-11-16,25-5-2 15,16 0-19-15,12-15-13 16,1-17-31-16,0-8 13 15,-9-7 54-15,-10-5 30 16,-14-2 0 0,-16 2 38-16,-11 2 11 0,-11 10 65 15,0 11 13-15,-2 15-14 0,-15 14-23 16,-4 10-77-16,-6 30-13 16,3 19-9-16,4 9 2 15,8 4 7-15,12-4-11 16,8-7-11-16,32-15 10 15,20-16-29-15,33-18 2 16,34-12 8-16,-4-14-25 16,-11-17 7-16,-19-5 10 15,-18-1 0-15,6-13 28 16,3-9 1-16,-12-1 2 16,-14 0 8-16,-16 8 8 15,-19 6 4-15,-15 11 45 16,-8 12 54-16,-11 10 3 0,-22 9-35 15,-14 4-61-15,-9 20-18 16,-4 19-16-16,4 11 15 16,7 4-6-16,16-2 1 15,17-4 5-15,16-8-12 16,4-12-10 0,33-14 17-16,7-10-27 0,10-4 14 15,-4-15 1-15,-5-14 9 16,-9-7 9-16,-11 0 9 15,-10-2 0-15,-6 6 19 16,-7 9 7-16,-2 10 25 16,0 13-12-16,0 0-48 0,0 28-31 15,0 12 14-15,0 6 17 16,0 0 0-16,7-4 1 16,15-12-1-1,7-12-29-15,7-14 7 16,2-4-1-16,4-24 11 15,-2-14 12-15,-4-12 13 16,-5-10 8-16,-4-4 18 16,-3-9-9-16,-8 0 3 15,-6 0 11-15,-5 9 4 0,-5 12 16 16,0 18 7 0,-2 20-71-16,-5 14 0 0,3 22 0 15,2 30 0-15,2 18 0 16,0 14 0-16,0 4 0 15,0-1 0-15,2-9 0 16,6-14 0-16,2-16 0 16,-3-14 0-16,1-13 0 0,1-16 0 15,3-5 0-15,0-5 0 16,9-21 0-16,6-11 0 16,6-11 0-16,5-12 0 15,6-10 0 1,1-4 0-16,-1-3 0 0,-7 11 0 15,-12 16 0-15,-11 20 0 16,-11 18 0-16,-3 12 0 16,-11 8 0-16,-20 26 0 15,-12 14 0-15,-9 6 0 16,-1 2 0-16,0-3 0 16,5-9 0-16,11-10 0 15,10-10 0-15,14-10 0 16,13-6 0-16,0-2 0 15,33 0 0-15,19 4 0 0,14 2 0 16,8 0 0-16,2 4 0 16,-5 0 0-16,-7 3-24 15,-10-4-5-15,-10-1-22 16,-8-3-21-16,-12-6-27 16,-5-3-39-16,-9-2-51 15,-3-14-188-15,-7-6-582 0</inkml:trace>
  <inkml:trace contextRef="#ctx0" brushRef="#br0" timeOffset="44856">22059 6070 2121 0,'0'0'620'0,"0"0"-317"15,0 0-99-15,0 0-37 16,-124 58-71-16,92 40-18 15,11 44 36-15,5 27-1 16,16 3-5-16,0-7-39 16,11-17-26-16,9-10-7 31,-2-23-25-31,-5-29-5 0,-9-26-6 0,-4-11-80 16,0-2-168-16,-31-4-252 15,-6-11-83-15,-13-22-184 0</inkml:trace>
  <inkml:trace contextRef="#ctx0" brushRef="#br0" timeOffset="45534.09">21329 7059 1594 0,'0'0'1055'0,"0"0"-734"16,0 0-37-16,182-77-59 15,-85 47-98-15,9-4-79 16,4-2-28-16,-24 0-10 15,-3-3-9-15,-19 3 8 16,-21 8 3-16,-21 5 39 16,-11 6 38-16,-8 9-14 0,-3 8 1 15,0 0-27 1,0 4-49-16,-7 18-22 0,0 10 14 16,7 7-3-16,0 3 10 31,2-4 1-31,25-6 0 0,4-10 1 0,10-10-1 15,-2-12 1-15,-1 0 9 16,-2-14-9-16,-5-14 15 16,-6-6-4-16,-3-3 3 15,-7 0 0-15,-1 6-9 16,-7 9 0-16,-3 11-6 16,-4 11-5-16,2 0-10 15,0 18-24-15,5 14 27 0,4 8-8 16,5 2-34-16,4-4-30 15,5-8-36-15,-1-8 2 32,2-12 28-32,1-10 16 15,-2 0 65-15,0-10 9 16,-3-12 24-16,0-8 35 16,0 0 2-16,1 2-23 15,-8 3 31-15,-1 10 9 16,-3 8 1-16,-5 7-40 0,4 0-38 15,3 21 6-15,3 9 19 16,3 6-26-16,1-2-24 16,3-4-34-16,-4-6-13 15,2-12 29-15,-6-10 12 16,1-2 30-16,-3-12 40 16,3-18-7-16,-1-2 24 15,3-2-21-15,-3 4-7 16,-1 8 7-16,-1 10-14 15,-1 8 1-15,3 4-23 0,8 5 0 16,8 16-6-16,7 3 6 16,30 6-123-16,-7-6-222 15,-8-8-876-15</inkml:trace>
  <inkml:trace contextRef="#ctx0" brushRef="#br0" timeOffset="47854.92">23798 6832 2201 0,'0'0'879'16,"0"0"-497"-16,0 0-87 0,0 0-158 15,0 0-73-15,0 0-40 16,-67-105-22-16,33 105 14 16,-10 0-16-16,-8 12-8 15,-3 23 7-15,1 11-9 16,9 8 10-16,14 2-12 15,18-2 5-15,13-12-20 16,17-12-36-16,26-18 22 16,13-12 40-16,7-14 2 15,-1-26 15-15,-6-14 6 16,-10-14 29-16,-10-9 18 0,-5-21-25 16,-9-24-8-16,-9-23-9 15,-7 17-27 1,-6 32 0-16,0 42 0 15,-10 36 0-15,-5 12 0 16,-3 6 0-16,-5 40 0 16,-1 54 0-16,13 41 0 15,11 11 0-15,0-18 0 16,29-34 0-16,0-37 0 16,11-11 0-16,11-4-82 15,11-4-77-15,9-10-66 0,-1-22 38 16,-5-6-51-16,-9-22-8 15,-10-18 146-15,-6-10 66 16,-6-8 34-16,-8-3 13 16,-8 3 31-16,-9 8 110 15,-9 12 79-15,0 14 44 16,-22 20-20-16,-16 4-166 16,-9 26-79-16,-4 20-5 15,-1 10-6-15,10 4-2 16,11 1 1-16,18-9-39 0,13-12-3 15,2-12-25 1,27-14 14-16,9-14 40 0,4 0 13 16,-1-26 20-16,-4-14 24 15,-3-10 10-15,-7-3 22 16,-8 3-23-16,-5 9-7 16,-5 10 7-16,-7 19-2 15,-2 12-51-15,0 7 0 16,0 26 0-16,2 10 0 15,2 7 0-15,6-2 0 16,5-4-11-16,3-10-22 0,-1-10 14 16,4-14 7-1,1-10-2-15,-2 0 8 0,2-20 5 16,3-10 1-16,0-10 12 16,2-2-11-16,-4-3 14 15,-2 9-7-15,-8 10 7 16,-4 10 10-16,-4 14-22 15,-1 2-3-15,0 16-19 16,3 16 19-16,2 10-1 16,0 5-25-16,0-1-9 15,2-8-44-15,0-10-31 16,-4-10 40-16,1-12 44 16,2-6 26-16,3-8 74 0,3-22-25 15,5-10 16-15,4-6 23 16,4-2-34-16,-2 1-1 15,-2 9-53 1,-6 11 0-16,-3 12 0 0,-5 15 0 16,-1 0 0-16,-2 24 0 15,1 14 0-15,3 5 0 16,-4 3 0-16,3-6-15 0,-1-10-81 16,-2-12-20-1,1-10 29-15,-1-8 86 0,4-6 1 16,1-22 9-16,5-7 9 15,2-2 28-15,5-6 2 16,-3 5-10-16,1 6-4 16,-2 8 5-16,0 12-19 15,-1 12-19-15,4 0-1 16,0 18-2-16,5 12-5 16,7 3 13-16,3-1-6 15,5-6 0-15,3-6-1 16,-3-12-18-16,0-8-1 15,-5 0 11-15,-6-17 9 16,-6-10 12-16,-5-5-3 0,-8-9 0 16,-6-1 0-16,-6-2-7 15,-2 4-1 1,0 10-1-16,-8 12 13 0,-13 18-13 16,-6 10-24-16,2 30 4 15,2 14 5-15,9 7 8 16,14-2-20-16,0-9-38 15,25-11 2-15,12-15 6 16,6-16 6-16,4-8 35 16,-4-8 16-16,-1-20 35 15,-5-4 51-15,1-4 2 16,1-3-13-16,-2 2-24 0,1 4-27 16,-3 9 1-16,-6 12-24 15,-4 12-2-15,-9 2 1 16,-3 26 0-16,-6 8 12 15,-3 7-12 1,-4-3-9-16,0-6-15 0,0-10-22 16,0-8-1-16,2-12 25 15,3-4 22-15,2 0 13 16,6-14 20-16,7-12-18 16,9-2 6-16,2 0-9 0,3 6 3 15,-1 9-15 1,-4 11 1-16,-2 2-1 0,-2 15-2 15,-2 13 2-15,-2 2 0 16,1-2-30-16,-2-6-19 16,2-8-40-16,5-12 28 15,0-2 22-15,0-14 15 16,-2-16 24-16,-4-10 10 16,0-7-10-16,-4-7 11 15,-3-8 11-15,-4-10 4 16,0-2 11-16,-3 0 2 0,-5 11-7 15,-2 19 8 1,0 26 8-16,0 18-46 0,-7 35-2 16,-5 27 0-16,6 17 8 15,6 10-8 1,0 1-10-16,31-10 9 0,14-14-98 16,15-16-30-16,9-17-37 15,9-19-8 1,2-14 48-16,-6 0 71 0,-8-25 55 15,-10-6 51-15,-11-7 79 16,-9-5 36-16,-12-1-35 0,-8 4-67 16,-10 8-20-16,-6 14-16 15,-2 14-2-15,-27 4-26 16,-11 28-19-16,-4 18 6 16,-1 7-19-16,7 1-10 15,11-7 33-15,12-8-28 16,12-13-14-16,3-14 1 15,14-12 43 1,15 0 7-16,4-14 16 0,3-12-8 16,-3-2 22-16,-2 1 6 0,-4 5-12 15,-4 8-6-15,-6 10-14 16,-1 4-4-16,1 7-9 16,2 16 9-16,3 5-6 15,5-1 6 1,8-3-1-16,7-8 1 0,6-10-37 15,4-6 25-15,0-6 11 16,-5-20 1-16,-5-11 54 31,-6-7 32-31,-5-6 4 16,-4-10-20-16,-7-10-40 16,-3-8-4-16,-5-10-19 0,-5-1-7 15,-7 7 0-15,0 16 0 16,-2 24 12-16,-19 28-12 15,-6 14 0-15,-2 36-3 16,5 24 3-16,8 21 0 16,16 7 3-16,0 4-3 15,21-6 0-15,16-12-8 16,8-12-7-16,6-13-18 16,5-16-15-16,0-12-64 0,-5-13-32 15,-8-8-86-15,-20-11-92 0,-11-12-317 16,-12-1-78-16</inkml:trace>
  <inkml:trace contextRef="#ctx0" brushRef="#br0" timeOffset="48029.65">26628 6443 2316 0,'0'0'904'0,"0"0"-371"16,0 0-284-16,171-76-155 15,-62 55-94 1,22 7 0-16,-35 12-68 0,-54 2-520 0</inkml:trace>
  <inkml:trace contextRef="#ctx0" brushRef="#br0" timeOffset="49089.77">15718 8566 1283 0,'0'0'571'16,"0"0"-213"-16,0 0 113 15,0-126-95-15,0 98-62 16,0 10-41-16,-2 7-48 15,-17 11-88-15,-10 7-49 16,-10 29-88-16,-5 18 0 16,-2 18 0-16,5 11 0 15,14-1 0-15,16-4 0 16,11-12 0-16,20-14 0 16,33-18-12-16,19-20-35 15,17-14 11-15,3-6 0 0,-6-26 3 16,-10-14 18-16,-18-6 14 15,-20-6 1-15,-18 4 37 16,-9 5 1-16,-9 16 26 16,-2 15-23-16,0 13-41 15,0 5 0-15,0 27 0 16,5 16 0-16,6 14 0 16,7 1 0-16,6-4-3 15,3-8-18-15,2-14-18 16,0-14 10-16,-5-10 19 0,-2-8 10 15,-1-8 4-15,-4-20 5 16,1-8 17-16,3-8-11 16,0 0-2-16,0 2 5 15,1 11-16-15,-2 12-1 16,0 13 2-16,0 6-2 16,2 14-2-16,-2 15-7 15,1 11 8-15,-6 3-32 16,-3-1-25-16,-8-6-24 15,-2-8 14-15,-2-10 25 16,0-8 31-16,0-8 11 0,0-2 17 16,0-4 91-16,2-16-42 15,5-12-25-15,9-6-16 16,5-6-25-16,11-4-7 16,6 0-66-16,0 2-151 15,-3-9-137-15,-10 13-429 16,-16 10-205-16</inkml:trace>
  <inkml:trace contextRef="#ctx0" brushRef="#br0" timeOffset="49262.33">16208 8274 1994 0,'0'0'705'15,"0"0"-320"-15,0 0-72 0,0 0-241 16,0 0-72-16,143 1-245 15,-65 27-601-15,0-2-1172 0</inkml:trace>
  <inkml:trace contextRef="#ctx0" brushRef="#br0" timeOffset="50234.16">17612 8522 1719 0,'0'0'691'0,"0"0"-194"16,0 0-172-16,0 0-61 15,0 0-111-15,-120-30-92 0,82 72-37 16,3 14-1 0,6 12-3-16,15 5-19 0,14-3 7 15,2-10-8-15,37-14-27 16,11-16-3-16,11-16-24 15,3-14 14 1,-4-6 32 0,-6-22 2-16,-14-8 6 15,-11-8 35-15,-11-4 22 16,-9-1 22-16,-7 4-11 16,-2 8-13-16,0 14-10 15,0 12-21-15,0 11-24 16,0 11-12-16,0 25 3 15,9 10 8-15,4 6 1 0,7-2-6 16,7-10 0-16,2-10-25 16,2-14 10-16,-2-12 3 15,-2-4 4-15,-2-12 13 16,-3-16 1-16,-3-8 0 16,0-6 11-16,-4-2-10 15,-1 4 10-15,-3 5 2 16,-5 16-7-16,-1 11 17 15,-5 8-23-15,0 12 0 16,2 20 12-16,3 10-12 16,3 2 12-16,5-2-12 0,8-6-37 15,1-12 16-15,3-12-12 16,-1-12 0-16,3 0 4 16,-1-18 13-16,-1-14 16 15,-2-8 1-15,-2-4-1 0,-2-4 13 16,-1 5-12-16,-5 7 24 15,-5 12 14-15,-3 16-8 16,-5 8-5-16,0 12 2 16,0 25-8-16,0 8-1 15,0 8-11-15,5-3-8 16,19-8 0 0,12-14-44-16,8-14-16 0,6-14-24 15,0-6 11-15,-2-28 29 16,-11-12 11-16,-8-10 30 0,-8-8 3 15,-11-7 39 1,-7-5 35 0,-3-2 11-16,0 0-10 0,0 7-3 0,-9 17 24 15,-3 20-96-15,8 24 0 16,0 10 0-16,4 34 0 16,0 40 0-16,12 35 0 0,11-3 0 15,0-6 0 1,-1-22 0-16,-9-25 0 15,-4-7 0-15,0-8 0 0,-7-20 0 16,-2-12 0-16,0-6 0 16,0-8 0-16,0-20 0 15,0-10 0-15,0-9 0 16,7-3 0-16,18 2 0 0,6 4 0 31,9 10-23-31,-1 12-176 0,4 6-269 0,-14 8-126 31,-16 2-293-31</inkml:trace>
  <inkml:trace contextRef="#ctx0" brushRef="#br0" timeOffset="50392.52">18167 8121 2680 0,'0'0'877'0,"0"0"-586"0,0 0-43 16,0 0-248-16,0 0-20 16,0 0-262-16,148 56-873 15</inkml:trace>
  <inkml:trace contextRef="#ctx0" brushRef="#br0" timeOffset="50660.61">19597 9074 2887 0,'0'0'743'15,"0"0"-632"-15,0 0 68 16,0 0-61-16,-64 136-60 15,22-74-58-15,-5 4 0 16,-29 18-35-16,14-16-280 16,6-15-645-16</inkml:trace>
  <inkml:trace contextRef="#ctx0" brushRef="#br0" timeOffset="52698.71">20493 8857 1982 0,'0'0'646'0,"0"0"-273"16,0 0 77-1,-22-122-219-15,22 76-87 0,0-5-79 16,0-5-11-16,0 0-18 16,0 0-8-16,0 6-17 15,0 10-5-15,0 10 5 16,0 12-10-16,2 6-1 16,3 3 0-16,8 5-6 15,9 4 4-15,12 0-14 16,13 0 5-16,9 11 2 15,1 13-16-15,-3 8 5 16,-9 6 4-16,-16 8-5 16,-19 2 15-16,-10 2-2 15,-2 4 8-15,-25-1 10 0,1-3-10 16,3-6 0-16,10-6 0 16,13-8-1-1,2-10 1-15,36-8-1 0,18-10 1 16,19-2 2-16,14-16-1 15,5-20 3-15,-5-13-4 16,-8-10 0-16,-17-8 11 16,-20-3-10-16,-17 2 10 15,-19 6 19-15,-8 12 12 16,-14 15 3-16,-17 16-2 16,-7 16-43-16,-2 3 0 0,1 36 0 15,13 15 0-15,10 9 0 16,16 6 0-16,11 0 0 15,32-10 0-15,17-12-17 16,11-15 4-16,5-19-17 16,0-10 12-1,-9-8 16-15,-9-24 4 0,-14-11 1 16,-11-7 12-16,-6-6-8 16,-9 0 7-16,-5 2 7 15,-3 10-3-15,-4 12-18 16,-1 14 0-16,-1 11 0 15,2 7 0-15,4 15 0 16,3 21 0-16,1 14 0 0,-1 10 0 16,0 2 0-16,-6-2-3 15,-2-8-47-15,-3-12-8 16,0-11 7-16,-2-15 24 16,0-12 19-16,2-2 8 15,2-18 41-15,7-20-14 16,5-11 28-16,5-7-25 15,4 2-4-15,4 6-8 16,0 14-18-16,3 16 0 16,-3 12 0-16,0 6 0 15,0 20 0-15,-2 16 0 16,-3 6 0-16,-3 6 0 0,-8-1-42 16,-7-7-59-1,-2-8-40-15,-1-13 33 0,-3-6 50 16,0-12 38-16,2-1 20 15,5-7 58-15,4-22-2 16,7-3-8-16,8-5-23 16,5-3-2-16,8 3 1 15,-1 5-9-15,-1 4-8 16,-1 10 1-16,-5 8-8 0,-4 10-8 31,-7 0 1-31,-7 16-13 0,-5 18 13 16,-8 10-10-16,0 5-4 15,0-2-4-15,0-4-19 16,0-10-8-16,8-11 25 16,12-11-3-16,11-11-2 15,7-6 29-15,7-22 3 16,2-11 18-16,-1-4 6 16,-3-6 5-16,-3 1 20 15,-5 6-11-15,-10 10 1 16,-8 10-2-16,-9 16-11 15,-8 6 5-15,0 10-4 0,-2 24-9 16,-14 12 12-16,5 5-29 16,6 0 14-16,5-4-15 15,0-11-15-15,24-10 3 16,12-16-30-16,4-10-11 16,2 0 34-16,-2-25 18 15,-3-7 1-15,-14-4 48 16,-9-5-1-1,-7-2 4-15,-7 1-29 0,0 2 2 16,-17 6-5-16,-10 6-19 16,-5 10-1-16,1 8-15 15,2 6 14-15,7 4 2 16,6 0-12-16,11 0 2 0,5 0-7 16,0 0-1-16,16 0 17 15,13 0 1-15,9-4 7 16,4-8 0-16,3-2-7 15,-1-3-5-15,-6 6 5 16,-7 4 19-16,-6 6 5 16,-5 1-13-16,-3 10-5 15,0 20 12-15,-1 10-12 0,-1 6 4 16,1 6-10 0,-1-2-12-16,-2-6 0 0,-1-9-10 15,-6-12 8-15,1-9 2 16,-3-9-6-16,1-5 12 15,2-2-1-15,1-23 7 16,3-5 1-16,5-8 5 16,1-6-6-1,6-2 0-15,4 2 0 0,-2 6-1 16,1 10 0-16,-4 10 1 16,3 12 0-16,2 6 1 15,4 0 0-15,6 14 13 16,4 2-14-16,8 0-1 0,2-4-6 15,3-6 7 1,-1-6 4-16,-2 0-4 0,-3-6 0 16,-9-12 5-16,-8-6-5 15,-6-3 0-15,-5 0 0 16,-9-4-10-16,-8 2-1 16,-3 0-20-16,0 7-14 15,-23 6 9-15,-8 12 22 16,-9 4 6-1,-3 22 8-15,-1 20 32 0,4 15 28 16,9 9-20-16,13 4 2 16,16-4-28-16,2-4-14 15,26-8-2-15,19-14-29 0,44-13-118 16,-9-14-167-16,-7-13-653 16</inkml:trace>
  <inkml:trace contextRef="#ctx0" brushRef="#br0" timeOffset="55299.51">25036 8572 2210 0,'0'0'757'16,"0"0"-477"-16,0 0 16 0,0 0-155 16,0 0-82-16,0 0-29 15,0 0 9-15,52-24 1 16,-14 6-4-16,4-6 6 16,5-8-15-16,-5-6-1 15,-5-4 23-15,-8-6-8 16,-8-2-18-16,-10-3-23 15,-9 3 0-15,-2 8 0 16,0 12 0-16,-5 14 0 16,-7 12 0-16,-7 4 0 15,-8 26 0-15,-6 20 0 16,-7 16 0-16,3 10 0 0,3 7 0 16,10-1 0-16,15-4 0 15,9-10 0-15,9-9 0 16,33-17 0-16,18-12 0 15,20-21 0-15,10-5 0 16,-1-11-39-16,9-41-257 16,-27 3-525-16,-24 3-623 0</inkml:trace>
  <inkml:trace contextRef="#ctx0" brushRef="#br0" timeOffset="55822.63">25812 8486 2000 0,'0'0'907'0,"0"0"-388"0,0 0-68 31,0 0-232-31,0 0-219 0,0 0 0 0,0 0 0 16,-18-56 0-16,-2 96 0 16,-7 16 0-16,-4 13 0 15,-2 3 0-15,1 0 0 16,3-4 0-16,7-14 0 16,7-12 0-16,8-16 0 31,7-12 0-31,0-10 0 15,7-4 0-15,22 0 0 16,11-14 0-16,9-4 0 16,4 2 0-16,3 2 0 15,-1 4 0-15,-3 6-53 0,-10 2-187 16,-9 2-218 0,-10 0-155-16,-12 0-75 0,-9 0-40 0</inkml:trace>
  <inkml:trace contextRef="#ctx0" brushRef="#br0" timeOffset="56027.4">25992 8807 867 0,'0'0'385'15,"0"0"23"-15,0 0-13 16,-18-132 68-16,18 89-182 16,0 7 35-16,0 10-18 15,0 10-18-15,0 10-65 0,0 6-27 16,0 10-188-16,0 27 0 16,-9 17 0-16,1 12 0 15,-1 10 0-15,2 2 0 16,0-2 0-16,5-6 0 15,-2-7 0-15,2-9 0 16,-1-10 0 0,3-12-71-16,0-14-450 0,0-12-875 0</inkml:trace>
  <inkml:trace contextRef="#ctx0" brushRef="#br0" timeOffset="56201.01">26649 9007 2074 0,'0'0'1232'0,"0"0"-867"15,0 0-132-15,0 0-200 16,0 0-33-16,0 0-464 16,0 0-721-16</inkml:trace>
  <inkml:trace contextRef="#ctx0" brushRef="#br0" timeOffset="57731.54">14442 11458 1235 0,'0'0'350'0,"0"0"-76"16,0 0 45-16,0 0 5 15,0 0 11-15,0 0-52 16,0 0-3-16,-33 8-67 15,16 12-48-15,0 6-62 16,1 4-59-16,3-2-19 16,7-2-23-16,6-6-2 15,0-10 0-15,23-6-47 16,6-4 14-16,5-6 13 16,-3-18 3-16,-6-2 16 15,-9-4 0-15,-16 0 1 0,0 4 20 16,-14 4-12-16,-15 8 4 15,-7 8 10-15,-1 6-13 16,3 0 5-16,7 18-14 16,12 6-9-16,10 0 7 15,5 2-5-15,5-6 7 16,19-4-16-16,3-8-44 16,2-6 22-16,-4-2-10 15,-5 0 30-15,-9-10 17 16,-7-4 2-16,-4-4 13 0,0 2-5 15,-4-2 9-15,-12 4 11 16,1 4-20 0,-4 4-3-16,4 6 17 0,-1 0-23 15,8 2-6 1,1 12 0-16,7-2-3 0,0 0 8 16,0-4-9-16,9-4-25 15,5-2 17-15,-3-2-6 16,-5 0 24-16,-2 0 9 15,-4-2 6-15,0-6 15 16,0 0-7-16,-8 0 1 0,-5 2 9 16,-1 6-27-16,1 0 0 15,1 0-6 1,3 0-60-16,9 2-85 16,0 0-195-16,11-2-420 0,10 0-345 0</inkml:trace>
  <inkml:trace contextRef="#ctx0" brushRef="#br0" timeOffset="59564.25">14446 11470 1237 0,'0'0'597'15,"0"0"-305"-15,0 0 36 16,0 0-47-16,0 0-61 0,0 0-84 15,0 0 12-15,-75 46-4 16,73-46-30-16,2 0-29 16,0 0-22-16,0 0 21 15,6-4-24-15,16-12-27 16,14-8-6-16,13-11-16 16,36-16-2-16,39-24 10 15,53-31-4-15,23-16 9 16,5-7-13-16,-14 9-10 15,-30 22-2-15,-35 20-10 16,-31 20 11-16,-30 19-6 16,-21 9 6-16,1 2 2 15,-8 2-1-15,-3 4 5 0,-15 8 8 16,-9 6-14-16,-6 4-7 16,-2 4 7-16,-2 0 0 15,0 0 8-15,0 0-8 16,0 0 0-16,0 0-2 15,0 0-2-15,0 0-2 16,0 0 0-16,0 0-5 16,0 0 4-16,0 0-16 15,0 0 8-15,0 0 5 16,0 0 4-16,0 0 6 16,0 0 6-16,-13 0 0 15,-3 6 5-15,-9 8-10 0,-4 6 4 16,-4 6-5-16,2 3-6 15,2 0 6-15,10 0 0 16,7-3-12-16,12-8 12 16,0-4-10-16,27-10-28 15,8-4-1-15,8-4 5 16,-1-18 22-16,-6-9 12 16,-10-3 2-16,-7-2 46 15,-13 0 6-15,-6 0-14 0,0 6 4 16,-6 6-11-1,-17 10 10-15,-4 10-13 0,-2 4-24 16,-4 14-6-16,0 18 0 16,1 6 0-16,8 2 0 15,6 2-8-15,11-6 6 16,7-6-4-16,4-6-19 16,27-11 5-16,12-11-5 15,4-2-7-15,2-8 16 16,-7-18 1-16,-7-5 14 15,-8-1 1-15,-13-4 0 0,-9 2 15 16,-5 2-3 0,0 6 9-16,-23 8 6 0,-4 10-11 15,-4 8-15-15,-4 4-1 16,1 22-10-16,3 6 10 16,11 2-6-16,11 1-9 15,9-8-25-15,6-4-22 16,28-10 1-16,7-8-37 15,3-5 25-15,-5-5 34 16,-4-14 24-16,-14-6 15 16,-7-3 15-16,-9-2 6 15,-5 0 30-15,0 0 33 16,-5 4-12-16,-4 6 22 0,0 4-11 16,3 6-17-16,3 4-12 15,1 6-54 1,0 0 0-16,0 12 0 0,-2 22 0 15,1 14 0-15,-2 18 0 16,5 24 0-16,0 31 0 16,0 25 0-16,0 9 0 15,0-11 0-15,8-11 0 16,-2-35 0-16,-2-18 0 16,-1-18 0-16,-1-4 0 0,-2 8 0 15,0 7 0-15,0 5 0 16,-9-8 0-16,-5-12 0 15,1-12 0-15,5-14 0 16,-2-10 0-16,8-12-41 16,2-6-3-16,0-4-10 15,0 0-49-15,0 0 4 16,0-4-74-16,0-2 16 16,0 0-17-16,0 2-56 15,0 0 34-15,0-2 69 16,0 0 18-16,8 0 69 0,2-2 40 15,-1 0 10 1,-3 2 104-16,-4 2 66 16,1 2 46-16,-3 2-34 0,0 0-17 15,0 0-39-15,-9 4-82 16,-4 12-37-16,1 6-7 16,4 0-9-16,3 0-2 15,5-5-33-15,0-6-33 16,9-4-13-16,16-7-1 15,1 0 35-15,3-7 32 16,-4-11-3-16,-8-1 17 0,-5-4 7 16,-10-1 25-16,-2 0 20 15,0 2-2-15,-18 6 8 16,-9 10 38-16,-4 6-24 16,-2 8-15-16,-1 20-15 31,5 6-21-31,7 2 2 0,13-4-16 0,9-5-6 15,0-11 11-15,29-9-12 16,9-7-2-16,5 0-8 16,-1-14-14-16,-5-5 12 0,-8-6-3 15,-10 1 15-15,-13 1 3 16,-6-2-3 0,0 1 14-16,-20 6-7 0,-9 6 5 15,-7 10 17 1,-1 2-23-1,-3 14-6-15,3 16 12 0,6 7-11 0,12-1 0 32,7-7 7-32,12-3-7 15,0-8-2-15,12-8-1 0,17-7-5 16,2-3 7 0,4-6-6-16,-3-15 6 0,-6-2 1 15,-8-2-1-15,-6 1 11 16,-10 1-10-16,-2 0-1 15,0 5 13-15,-14 6-12 16,-4 8 23-16,-4 4-1 16,2 0-22-16,0 6 4 15,2 10-5-15,5-2-37 16,6-4-55-16,7-10-155 16,0-7-335-16,9-18-858 0</inkml:trace>
  <inkml:trace contextRef="#ctx0" brushRef="#br0" timeOffset="62697.01">16347 10433 1109 0,'0'0'558'15,"0"0"-299"-15,0 0 59 16,0 0-61-16,0 0-65 16,0 0-71-16,0 0 5 15,-64-22-8-15,59 18-15 16,2 2 5-16,3 2-27 16,0 0 1-16,0-2-4 15,0 2 9-15,0 0-10 0,0 0-4 16,0 0-7-16,0 0-21 15,14 8-19-15,19 18 31 16,17 14-2-16,34 25-17 16,46 26-7-16,51 30-16 15,29 15 1-15,14 3-16 16,-8-9 0-16,-18-18 0 16,-13-7-3-16,-19-17-57 15,-38-20-45-15,-37-18-65 16,-33-18 40-16,-15-6 52 15,-6 1 58-15,-1-4 20 16,-3 1 67-16,-13-8 55 0,-5-6-20 16,-3-2-39-16,1-3-24 15,1-4-26-15,-1 2-2 16,3-2-11-16,-3 2-37 16,-2-2-22-16,-4 2-14 15,-2-1-7-15,-3 0 8 16,-2-2-3-16,0 0 47 15,0 0 28-15,0 0 13 16,0-2 26-16,0-11 24 16,0-1 35-16,-2 0-2 15,-8 2-15-15,-3 5-3 0,-3 3-14 16,-3 4-23-16,-4 1-41 16,0 21 0-16,4 10 0 15,-1 8 0-15,9 3 0 16,3-1 0-16,8-6 0 15,0-8-23-15,19-10-10 16,5-8-13-16,8-8-8 16,1-2 28-16,-2-4 4 15,-6-16 22-15,-8-4 4 16,-5-4-2-16,-12-4-2 16,0 0 1-16,0 2 0 15,-18 6 14-15,-7 8 0 16,-4 14 4-16,-2 2-14 0,-5 18-4 15,3 18-1-15,4 6 0 16,9 2 1-16,9-2-7 16,11-8-6-16,0-8-17 15,14-10-28-15,11-10-33 16,8-6 38-16,-2-4 34 16,-5-18 16-16,-2-4 1 15,-8-6 1-15,-3-4 0 16,-8 2 18-16,-3 0-6 15,-2 5 9-15,0 10-6 0,-13 11 7 16,-12 8 26-16,-4 8-46 16,0 22-1-16,0 6 18 15,8 2-17-15,9-4 13 16,12-8-15-16,0-8-39 16,12-10-41-16,11-8-23 15,6 0 31-15,-4-14 30 16,-5-10 12-16,-7-4 29 15,-6-2 1-15,-7 2 0 16,0 0 12-16,0 6 18 16,0 6 48-16,-7 6 42 0,1 3-27 15,4 6-20-15,0-1-31 16,2 2-30-16,0 0 5 16,0 0-17-16,0 0 0 15,4-4 7-15,21-4 4 16,8-5 4-16,15-5-14 15,13-8-1-15,13-6 8 16,11-8-8-16,28-14 0 16,32-18 4-16,40-18-2 15,18-8 12-15,-5-5-14 16,-16 9 0-16,-28 10 11 16,-29 15-11-16,-32 19-2 15,-30 14 1-15,-21 10 2 16,-1-2 0-16,-12 4-1 0,-8 0 6 15,-11 8 18-15,-8 4-4 16,-2 6-20-16,0 0 0 16,0 4 0-16,0 2 0 15,0 0 0-15,0 0 0 16,0 0 0-16,0 0 0 16,0 0 0-16,0 0 0 0,0 0-26 15,0 0 7 1,0 0-13-16,0 0-10 0,0 0 8 15,0 0-5-15,0 0-3 16,0 0 30-16,-2 0 0 16,-14 12 12-16,-5 8 27 15,-5 2-6-15,2 4 12 16,3-2-27-16,6-4-5 16,8-6 14-16,7-4-15 15,0-6-16-15,24-4-34 16,8 0 13-16,1-14 29 15,0-8-4-15,-8-4 12 16,-7-2 18-16,-11-2 17 16,-7 0 17-16,0 0-7 0,0 4-9 15,-13 4 15-15,-8 10-25 16,1 8-19-16,-5 4 1 16,-1 5-8-16,0 18 0 15,3 3 0-15,5 2 0 16,5-4 0-16,8-4-3 15,5-6-36-15,0-4 12 16,7-6-24-16,11-4 12 0,4 0-1 16,0 0 4-16,-1-14 28 15,-6 0-2-15,-3-4-3 16,-4 0 13-16,-6 0 0 16,-2 2 2-16,0 2 10 15,-2 2-11 1,-14 5 10-16,-1 7-11 0,-4 0-1 15,-1 5 0 1,0 11-3-16,6 2 4 0,8-2 0 16,8 0 0-16,0-4-1 15,4-6-65-15,16-4-11 16,4-2 34-16,-1 0 17 16,-3-8 26-1,-5-6 1-15,-3-2 30 16,-8-2 19-16,-4-2 7 0,0 0-3 15,-2-2-8-15,-16-1-17 16,-9 1-1-16,-4 3-7 16,-3 1-21-16,-3 4 14 15,-3 1-14-15,-3 4 0 16,1 0 12-16,-2-1-4 16,-3 0 13-16,-5-2-5 15,-1-2-2-15,-5-2-5 16,-6-4-8-16,-8 0 0 15,-6-2-1-15,-7-2 1 16,-4 0 5-16,0 0 3 0,0-1-9 16,5 4 17-16,5-1-4 15,11 0-13-15,10 0 0 16,6 0 0-16,8-1 0 16,6 3 0-16,2 4 0 15,8 2 0-15,1 4 0 16,4 2 0-16,1 4 0 15,4 0 0-15,2 0 0 16,3 2 0-16,2 0 0 16,6 2 0-16,1 0 0 15,4 0 0-15,0 0 0 16,0 0 0-16,0 0 0 0,0 2 0 16,4 8-17-16,12 2 3 15,6 3-7 1,5-1-6-16,4-5 11 0,-2 1-13 15,-2-4 16-15,-11-4-2 16,-7-2 15-16,-9 0 0 16,0 0 21-16,-3 0 9 15,-17-9-6-15,-7-2-6 16,-2 5-3-16,-4 5 2 16,-1 1-2-16,3 0-6 15,7 11-9-15,6 5 0 0,10 1-1 16,5-2-13-16,3-2 5 15,5-4-17-15,14-4-7 16,8-5 24-16,4 0-6 16,-2 0 15-16,-4-14-1 15,-8-3 0 1,-5-2 1-16,-10 1 1 0,-2-3 9 16,0 3 20-16,-16 2-10 15,-8 6-2-15,-2 6-11 16,-3 4-5-16,0 2-3 15,2 18 1-15,4 4-6 16,8 0 4-16,11 2-5 16,4-6 6-16,4-4 0 0,23-6-22 15,8-7 22-15,5-3 0 16,-2-3 2-16,-5-12-2 16,-8-7 2-16,-9-1-1 15,-10-3 11-15,-6-2-10 16,0 2 18-16,-14 0 2 15,-11 6-13-15,-7 8-2 16,-4 8-6-16,-2 4 0 16,-1 10 0-16,5 18 0 15,9 6 0-15,13 5-51 0,12 2-98 16,12-6-355-16,11-13-683 16</inkml:trace>
  <inkml:trace contextRef="#ctx0" brushRef="#br0" timeOffset="64200.93">14402 10762 1573 0,'0'0'616'0,"0"0"-364"16,0 0 20-16,0 0-80 15,0 0-97-15,0 0-56 16,0 0-4-16,-16 0 10 16,16-2 33-16,0 2 21 15,0-2 3 1,0-2-9-16,0 0-27 0,4-2-3 16,6-4-8-16,3-4-28 0,0-4-4 15,5-4-11 1,-2-4 0-16,-1-4 7 0,-2-2-1 15,-3-7-1-15,-4-1 4 16,-4 2-5-16,-2 6-1 16,0 8-3-16,0 10 17 15,0 8 13 1,-4 6 3-16,-10 0-12 0,-1 8-33 16,-7 18 1-16,0 10-1 15,-3 8 0-15,5 7 0 16,9-1 2-16,7 0-2 0,4-6-2 31,6-6 1-31,25-10-7 0,14-10 7 0,10-10-28 16,12-8-90-16,5 0-118 15,16-32-134-15,-16 0-417 16,-16 0-306-16</inkml:trace>
  <inkml:trace contextRef="#ctx0" brushRef="#br0" timeOffset="64627.63">15010 10513 1430 0,'0'0'534'15,"0"0"-246"-15,0 0 41 0,0 0-99 0,0 0-27 16,0 0-73-16,0 0-11 16,-18-86-10-16,-4 86-48 15,-7 0-32-15,-2 12-17 16,-3 6 33-16,5 2-15 15,7 0-6-15,9 0 0 16,8-2-8-16,5-2-10 16,5 1 3-16,19-3-9 15,10-3 31 1,6 1-7 0,-1-2-22-16,2 4 8 0,-7 1-9 15,-5 3 1 1,-8 2 10-16,-5 2-12 0,-7 0-1 15,-9 2-6-15,0-2-13 16,-4 0 20-16,-21-2-1 16,-9-4 1-16,-5-2 14 15,-9-6 8-15,2-2 22 16,4-6-20-16,8 0-17 16,12-10 26-16,18-14-1 0,4-12 8 15,29-10-13 1,24-10-18-16,17-4-9 0,5-1-15 15,16-15-132-15,-22 16-171 16,-26 12-629-16</inkml:trace>
  <inkml:trace contextRef="#ctx0" brushRef="#br0" timeOffset="65897.98">3471 6643 1408 0,'0'0'351'0,"0"0"-105"16,0 0 8-16,0 0-82 16,0 0-69-16,0 0 23 15,0 0 31-15,0-2 45 16,0 2-21-16,0-2-29 15,0 2-36 1,0-4-40-16,0-2-31 0,9-4-19 16,13-2-26-16,3-6-7 0,3-2-11 15,-1-4 10 1,-2 2 8-16,-9-2 1 0,-8 2 10 16,-6-1 8-16,-2 5-8 15,0 0 1 1,0 7 25-16,-6 0-19 0,-4 6 5 15,-3 3 2 1,-5 2-15-16,-1 0-10 0,-6 20-18 16,0 6 8-1,4 7 4-15,0 6-4 0,7 3 10 16,10 2 0-16,4-2-1 16,0-2-1-1,23-8 1-15,6-5-2 16,11-12 3-16,5-8 1 0,7-7 10 15,6-4-5-15,-2-19-6 16,-2-3-64-16,-12-12-116 16,-13 8-398-16,-20 6-473 0</inkml:trace>
  <inkml:trace contextRef="#ctx0" brushRef="#br0" timeOffset="68127.81">15832 11358 1205 0,'0'0'534'0,"0"0"-255"16,0 0 45-16,0 0-44 16,0 0-86-16,0 0-70 15,-31-3-6 1,31 3-19-16,0 0-40 15,0 0-22-15,0 0 13 16,0 0-7-16,0 0-1 16,11 0 0-16,11-4 25 0,5-4-19 15,2-6-30 1,0-1-4-16,-4-3-4 0,-8-3-8 16,-7-1 14-16,-8 0 10 15,-2 0-7-15,-2 0 2 16,-17 0-21-16,-3 6 0 15,-3 6 0-15,1 8 1 16,-2 2 12-16,-1 6-13 16,2 20 0-16,5 6 0 15,2 6 8-15,8 2 10 16,6 2 12-16,4-3-11 16,6-3 22-16,20-6-31 0,12-10-1 15,13-8-9-15,9-10-37 16,5-2-82-16,-3-6-67 15,6-30-266-15,-18 4-217 16,-11 0-624-16</inkml:trace>
  <inkml:trace contextRef="#ctx0" brushRef="#br0" timeOffset="68489.81">16366 11265 1579 0,'0'0'621'15,"0"0"-280"-15,0 0 128 16,0 0-279-16,0 0-56 16,0 0-59-16,0 0-15 15,-64 45-7-15,55-22-32 16,7 4-5-16,2-5-16 16,0-3 1-16,21-4 6 15,2-3-7-15,6-4 0 16,0-2 0-16,-2-2 0 15,-2 2-1-15,-7 2 1 16,-7 0 0-16,-7 2 0 0,-4 4 0 16,0 0 0-1,-4 0 1-15,-14 2-1 0,-6-2 12 16,-5-2-12-16,0-2 0 16,0-2-9-16,2-4-89 15,2-4-131-15,5-12-532 16,7-6-693-16</inkml:trace>
  <inkml:trace contextRef="#ctx0" brushRef="#br0" timeOffset="68633.87">16374 11292 2022 0,'0'0'814'0,"0"0"-528"15,0 0 19-15,0 0-137 16,144-49-70-16,-90 35-77 15,19-6-21-15,-13 4-194 16,-13 0-713-16</inkml:trace>
  <inkml:trace contextRef="#ctx0" brushRef="#br0" timeOffset="69152.39">17628 10668 1679 0,'0'0'708'0,"0"0"-395"0,0 0-2 16,0 0-175-16,0 0-101 16,0 0-13-16,0 0-21 15,69-26 10-15,-37 8 7 16,-1-5-9-16,-4-3 52 16,-4-6 26-16,-7-1 27 15,-7-6-11-15,-5 3-40 16,-4 2-18-16,0 4 11 15,-10 8-16-15,-11 10 23 16,-6 12-25-16,-4 0-28 0,-6 16-10 16,-3 18-3-1,-3 10 3-15,7 8 6 16,9 7-4-16,10 3 11 0,11-2-5 16,6-2-7-16,0-6 0 15,19-10-1-15,17-8-11 16,9-12-8-16,11-9-68 15,6-12-47-15,22-2-104 16,-12-20-295-16,-16-3-399 0</inkml:trace>
  <inkml:trace contextRef="#ctx0" brushRef="#br0" timeOffset="69420.75">17955 10678 1425 0,'0'0'913'16,"0"0"-434"-16,0 0-126 15,0 0-83 1,0 0-146-16,0 0-73 0,0 0-27 16,19-2 5-16,10 2-8 15,2 0-21-15,-3 0-2 16,-3 0-14-16,-7 0 8 16,-9-2 8-16,-5 2 0 15,-4 0 23 1,0 0 68-16,0 0-16 0,-2 16-25 0,-11 10-13 15,-1 10-11-15,-1 10-1 16,1 6-4-16,3 4-13 16,2 2 1-16,5 1-9 15,4 17-112-15,0-14-366 16,0-12-877-16</inkml:trace>
  <inkml:trace contextRef="#ctx0" brushRef="#br0" timeOffset="69931.23">19551 11694 1445 0,'0'0'1074'0,"0"0"-445"16,0 0-323-16,0 0-63 15,0 0-84-15,0 0-95 16,0 0-29-16,120-40-26 15,-73 24 3-15,-2-2-2 16,-8-2-10-16,-8 0 1 16,-11-4 5-16,-13 2 0 15,-5-2 7-15,0 2-4 16,-25 2-3-16,-6 8-6 16,-7 6-1-16,-5 6-7 0,-3 8 7 15,1 20-9-15,5 10 10 0,7 8 9 16,10 4 5-16,15 4-5 15,8-3-9-15,8-5 0 16,26-6-1-16,11-10 0 16,8-8-24-16,5-12-50 15,0-10-93-15,6-4-173 16,-12-16-482-16,-17-4-1268 0</inkml:trace>
  <inkml:trace contextRef="#ctx0" brushRef="#br0" timeOffset="70387.89">20085 11744 1687 0,'0'0'686'16,"0"0"-208"-16,0 0-21 15,0 0-209-15,0 0-83 16,0 0-94-16,0 0-28 15,100-30-8-15,-63 30-17 16,-4 3-18-16,-6 10 10 16,-12 5-10-16,-11 1-9 15,-4 3-28-15,-4 1 10 16,-18 2 25-16,-2-3 1 0,1-2-2 16,3-4 3-16,5-6 15 15,5-4 0-15,8-2 6 16,2-2-19-1,4 0 2-15,21 0 11 0,11 2-13 16,7 0-2-16,3 2-31 16,1 2-21-16,-7 6-11 15,-9 2-9-15,-11 4 30 16,-13 2 9-16,-7 2-2 16,-4-3 35-16,-30-2 1 15,-15-2 11-15,-16-8 6 16,-15-4-18-16,-16-5-29 15,-44-21-131-15,22-11-409 0,16-10-677 0</inkml:trace>
  <inkml:trace contextRef="#ctx0" brushRef="#br0" timeOffset="70829.92">20037 10024 1681 0,'0'0'503'0,"0"0"-260"16,0 0 101-16,0 0-132 0,0 0-73 15,0 0-10 1,0 0-11-16,140-62-13 0,-107 38-39 16,0-2-14-16,-4-3-26 15,-6 0-2-15,-8 0 28 16,-10 1-4-16,-5 5 14 16,0 5 28-16,-20 5-50 15,-13 9-19-15,-9 4-6 31,-6 12-9-31,1 18 2 16,3 10-7-16,11 4 9 16,10 3 11-16,12-3-20 15,11-2 9-15,5-4-3 0,24-8-7 16,13-4 0 0,9-8-52-16,5-4-115 0,26-7-131 15,-14-7-348-15,-14 0-210 0</inkml:trace>
  <inkml:trace contextRef="#ctx0" brushRef="#br0" timeOffset="71128.9">20611 10064 2032 0,'0'0'787'0,"0"0"-314"16,0 0-112 0,0 0-103-16,0 0-73 0,0 0-185 15,0 0 0-15,101-82 0 16,-77 82 0-16,-6 0 0 15,-5 12 0-15,-6 14 0 16,-7 8-29-16,0 6-17 16,-11 2 17-16,-12-2 13 15,-1-4 11-15,2-8-1 16,6-6 12-16,7-9 5 16,9-7 16-16,0-4-11 15,25-2 14-15,21 0 11 16,64-10-41-16,-12-6-105 0,2-1-651 15</inkml:trace>
  <inkml:trace contextRef="#ctx0" brushRef="#br0" timeOffset="71789.11">23715 10651 2114 0,'0'0'795'0,"0"0"-495"16,0 0-58-16,-127-82-53 15,51 77-28-15,-8 5-76 16,-3 14-38-16,8 19-28 0,15 11 10 16,18 7-17-16,23 5-11 15,23 0 11-15,13-2-4 16,39 0 1-16,14-4 12 15,11-5-21-15,0-3 13 16,-7-4-13-16,-17-4 0 16,-20 0-1-16,-23-4-17 15,-13 2 10-15,-42 2 7 16,-21 1 2-16,-19-2 2 16,-5 2 9-16,1-5 3 15,16-6 4-15,17-6-17 16,23-6 13-16,20-4-15 15,13-2 0-15,11 0 0 0,24 4 0 16,12 8 0-16,4 6 0 16,-2 12 0-16,-7 12-3 15,-10 12-15-15,-14 29-10 16,-18 23 17-16,0 22-1 16,-23-9 5-16,4-25 1 15,5-30 3-15,12-18 3 16,2 2 0-16,0 3 1 15,16-3 4-15,19-16-5 16,14-16 9-16,13-16-1 16,8-6-7-16,5-8-2 0,17-39-32 15,-19 4-243-15,-17 0-556 0</inkml:trace>
  <inkml:trace contextRef="#ctx0" brushRef="#br0" timeOffset="72788.28">24395 11368 1129 0,'0'0'776'0,"0"0"-524"16,0 0-4-16,0 0 25 16,0 0 10-16,0 0-84 15,0 0-1-15,51 0-44 16,-26-10-29-16,6-6-2 15,0-3-36-15,3-7-26 0,-8-2-2 16,-6-6-23-16,-8-4 10 16,-12 0-20-16,0 2-5 15,-8 2-21-15,-13 8 0 16,-11 10 0-16,-4 13 0 16,-2 3 0-16,-2 27 0 15,3 17 0-15,6 10 0 16,8 8 0-16,14 3 0 15,9-3 0-15,15-6 0 0,31-6 0 16,18-12 0-16,14-14 0 16,9-14 0-16,33-10-215 15,-24-18-428-15,-16-6-573 0</inkml:trace>
  <inkml:trace contextRef="#ctx0" brushRef="#br0" timeOffset="73229.08">25271 11233 1800 0,'0'0'686'16,"0"0"-190"-16,0 0-111 0,0 0-160 15,-74-104-86-15,51 92-46 16,-6 8-12 0,-4 4-18-16,-3 6-36 0,5 18 0 15,8 10 11-15,13 4-29 16,10 4-2-16,0-2-6 15,20 0 1-15,16-1 12 16,6-7-14-16,5-3-12 16,-3 2 12-16,-5-3 0 15,-11 0 0-15,-17 2 0 16,-11 0 0-16,-4-2-6 16,-29-2 3-16,-15-6-4 0,-10-4 6 15,-2-8 2-15,-2-8-1 16,6 0 9-16,14-6-8 15,11-16 20-15,18-6-21 16,13-8 0-16,0-6 0 16,31-8 0-16,15-4 0 15,12-3 0-15,9 6 0 16,2 4 0-16,-7 13-114 16,-4 22-336-16,-17 10-276 15,-22 2-556-15</inkml:trace>
  <inkml:trace contextRef="#ctx0" brushRef="#br0" timeOffset="73401.64">25573 11598 1768 0,'0'0'886'15,"0"0"-287"-15,0 0-106 16,-60 138-296-16,42-94-106 15,7 1-71-15,4-3-20 16,7 2-151-16,0-10-387 16,0-12-606-16</inkml:trace>
  <inkml:trace contextRef="#ctx0" brushRef="#br0" timeOffset="73763.95">26133 11365 2320 0,'0'0'861'0,"0"0"-391"15,0 0-213-15,0 0-131 16,102-104-83-16,-62 78-24 0,-2 0-19 16,-7 2 0-1,-7-2-3-15,-12 2-9 0,-10 0 10 16,-2 4-19-16,-16 6 5 15,-19 8 8-15,-9 6 8 16,-6 2 7-16,-6 24 10 16,5 6 21-16,7 8-38 15,6 2 0-15,16 2 0 16,11 2 0-16,11-3 0 16,2-2 0-16,27-5 0 15,13-3 0-15,9-7 0 16,10-6 0-1,26-2 0-15,-16-8-326 16,-11-4-753-16</inkml:trace>
  <inkml:trace contextRef="#ctx0" brushRef="#br0" timeOffset="74197.57">26738 11336 2203 0,'0'0'630'0,"0"0"-279"16,0 0 167-16,0 0-317 0,0 0-69 15,0 0-71-15,0 0-61 16,-29-39 0-16,10 39 0 15,-8 13 0-15,-8 16 0 16,-2 10 0-16,-1 9 0 16,7 4 0-16,7 0 0 15,11-2 0-15,13-6 0 16,4-8 0-16,29-3 0 16,12-8 0-16,6-3 0 15,1-4 0-15,-6 0 0 0,-5 0 0 16,-15 3 0-1,-8 1 0-15,-14 2 0 0,-4 0 0 16,-2 2 0 0,-22-4 0-16,-12 0 0 0,-8-6 0 15,-8-2 0-15,1-8-48 16,-9-8-173-16,13-18-482 16,14-8-823-16</inkml:trace>
  <inkml:trace contextRef="#ctx0" brushRef="#br0" timeOffset="74353.81">26647 11368 2126 0,'0'0'811'0,"0"0"-275"16,0 0-196-16,0 0-161 16,0 0-75-16,129-29-104 15,-73 27 0-15,2 1 0 16,23-3 0-1,-17 4-312-15,-10-3-904 0</inkml:trace>
  <inkml:trace contextRef="#ctx0" brushRef="#br0" timeOffset="74557.75">27329 11436 963 0,'0'0'1444'0,"0"0"-893"16,0 0-224-16,0 0-5 15,0 0-51-15,0 0-53 16,-7 132-218-16,-4-82 0 16,-5 3 0-16,-1 1 0 15,3 8 0-15,5-14-383 16,9-14-615-16</inkml:trace>
  <inkml:trace contextRef="#ctx0" brushRef="#br0" timeOffset="74887.36">27790 11235 2519 0,'0'0'734'0,"0"0"-259"16,0 0-233-16,0 0-161 16,0 0-54-16,127-68-20 15,-84 48-5-15,-8 0-4 0,-8-6 2 16,-10-2 0-1,-7-4 11-15,-10-5-11 0,0 1 0 16,-20 3 0-16,-14 8 0 16,-6 15 0-16,-9 10 0 15,-3 12 0-15,4 29 0 16,5 10 0-16,12 14 0 16,11 3 0-16,18 2 0 15,2-2 0-15,27-4 0 16,17-7 0-16,10-13 0 15,8-10-101-15,23-14-227 16,-16-12-444-16,-11-8-580 0</inkml:trace>
  <inkml:trace contextRef="#ctx0" brushRef="#br0" timeOffset="75187.31">28294 11351 2125 0,'0'0'706'16,"0"0"-164"-16,0 0-185 0,0 0-160 16,0 0-107-16,115-62-11 15,-78 51-79-15,-2 4 0 16,-2 5 0-16,-6 2 0 0,-5 0 0 16,-4 12 0-1,-7 10 0-15,-4 8 0 0,-7 6 0 16,0 9 0-16,0 7 0 15,-16 4 0-15,-4 4 0 32,0 2 0-32,2-2 0 15,3-2 0-15,1-5 0 0,6 3 0 0,1-16-290 32,5-14-787-32</inkml:trace>
  <inkml:trace contextRef="#ctx0" brushRef="#br0" timeOffset="75429.43">29127 11434 415 0,'0'0'2180'16,"0"0"-1574"-16,0 0-248 15,0 0-82-15,0 0-170 16,0 0-16-16,0 0-25 15,-37 138-65-15,18-84 0 16,-1-4 0-16,3-8-87 16,-2-12-216-16,7-11-459 0,7-15-642 15</inkml:trace>
  <inkml:trace contextRef="#ctx0" brushRef="#br0" timeOffset="75786.37">29595 11087 2121 0,'0'0'372'0,"0"0"120"0,0 0-134 16,0 0-154-16,0 0-95 15,0 0-16-15,0 0-28 16,100-52-28-16,-80 38-23 15,5-4-5-15,-3-5 3 16,0-4-3-16,-4-5 18 16,-9-7 21-16,-9-1 3 15,0 2 24-15,-18 4-75 16,-13 8 0-16,-9 10 0 16,-2 14 0-16,-5 2 0 0,5 32 0 15,6 16 0-15,11 12 0 16,19 10 0-16,6 2 0 15,29-1 0-15,22-5 0 16,17-14 0-16,11-12-11 16,6-14-148-16,0-18-106 15,3-10-237-15,-18-22-338 16,-24-6-784-16</inkml:trace>
  <inkml:trace contextRef="#ctx0" brushRef="#br0" timeOffset="76296.06">30042 11275 2328 0,'0'0'514'0,"0"0"-152"0,0 0 160 16,0 0-379-16,0 0-101 15,0 0-23-15,137-22-18 16,-100 20 12 0,-5 2-13-16,-12 0 1 0,-7 6-2 15,-11 18-9-15,-2 9 10 16,-9 8 6-16,-17 5-5 16,-8 3 3-16,-1-5-3 15,1-6 8-15,8-10 20 16,7-8-10-16,13-6 11 15,6-8-19-15,14-4 2 16,26-2 26-16,18 0-39 0,13-10 0 16,40-28-90-16,-19 2-469 15,-13 0-710-15</inkml:trace>
  <inkml:trace contextRef="#ctx0" brushRef="#br0" timeOffset="76469.2">30838 11311 2322 0,'0'0'596'0,"0"0"-74"16,0 0-180-16,0 0-140 15,0 0-90-15,0 0-112 16,0 0 0-16,-111 111 0 16,91-73 0-16,7 0 0 15,13 2-107-15,0-12-453 16,8-12-623-16</inkml:trace>
  <inkml:trace contextRef="#ctx0" brushRef="#br0" timeOffset="76833.28">31255 10940 1964 0,'0'0'716'15,"0"0"-232"-15,0 0-165 16,0 0-108-16,71-110-122 15,-42 88-71-15,4-2-3 16,-4-2-15-16,-4-2 0 16,-5-6 14-16,-11 0-4 15,-9 0 10-15,0 6-10 16,-11 3 5-16,-21 11 6 16,-6 13-21-16,-8 1-10 15,-3 18 10-15,0 22 9 0,6 10 22 16,12 8 14-16,14 4 5 15,12 4-7-15,5-2-37 16,27-6-5-16,18-4 6 16,13-11-7-16,8-9-7 15,3-14-59-15,-2-10-162 16,5-10-87-16,-17-8-405 16,-12-10-440-16</inkml:trace>
  <inkml:trace contextRef="#ctx0" brushRef="#br0" timeOffset="77232.82">31776 10976 1972 0,'0'0'504'16,"0"0"75"-16,0 0-249 15,0 0-83-15,0 0-112 16,0 0-97-16,0 0-26 16,113-51-12-16,-86 52-9 15,-6 19-30-15,-8 6-39 16,-10 6 36-16,-3 3 22 15,-10-1 7-15,-19 0 13 16,0-6 14-16,2-4-5 0,6-10 21 16,9-4 12-1,8-6-3-15,4-2 24 16,0-2 6-16,6 0-12 0,14 0-20 16,7 0-26-16,2 2 1 15,0 4-11-15,-2 6-1 16,-2 4 0-16,-6 4-7 15,-3 8 1-15,-5 4-15 16,-7 5-3-16,-4 0 7 16,0 0-8-16,-22-3-2 15,-9-6 12-15,-9-6 6 16,-2-10 9-16,-3-6 8 16,5-6-8-16,7 0-107 15,10-16-415-15,17-4-703 0</inkml:trace>
  <inkml:trace contextRef="#ctx0" brushRef="#br0" timeOffset="77760.03">32157 10533 1294 0,'0'0'790'0,"4"-116"-535"15,23 48 284-15,11-2-303 16,5 16-22-16,3 18-106 0,-3 19-54 15,-5 17-32 1,-7 14-8-16,-9 25-14 0,-6 9 1 16,-10 10 5-16,-6 4-4 15,0 2 16-15,-2-2 1 16,-15 1 4-16,-2-5 20 16,2-2-17-16,5 0-10 15,12-2 1-15,0 0-16 16,27-2-2-16,17-2 1 15,12-4-24-15,2-5-1 16,-4-9-11-16,-14-4-2 16,-13-6-13-16,-21 2 8 0,-6 4 7 15,-21 8-8 1,-25 6 37-16,-7 7 7 0,-2 2 18 16,10 7 13-16,16 1 7 15,18 1-25-15,11-2-5 16,11 0-8-16,20-4-17 15,7-8 0-15,-4-6-25 16,-6-9 6-16,-8-9 21 16,-11-4 2-16,-9-2 7 15,0 2 6-15,-4 2 12 16,-18 4 28-16,-5 2-20 0,-4 0-7 16,-2-4-1-16,-4-2-12 15,2-6 1-15,6-4 4 16,0-3-5-16,14-7-88 15,8 0-426-15,7 0-840 0</inkml:trace>
  <inkml:trace contextRef="#ctx0" brushRef="#br0" timeOffset="77934.12">33283 11939 1676 0,'0'0'1439'0,"0"0"-1177"16,0 0-79-16,0 0-183 0,0 0-227 15,0 0-2076-15</inkml:trace>
  <inkml:trace contextRef="#ctx0" brushRef="#br0" timeOffset="81697.42">3224 13016 2543 0,'0'0'510'0,"0"0"-241"16,0 0 42-1,0 0-116-15,0 0-117 0,0 0-77 16,-8 90 8-16,8-6 32 16,-2 2 7-16,-4 9-12 15,-3-5-17-15,3-20-10 16,-2-1-8-16,4-15 6 16,2-17-7-1,0-16 0-15,2-15-1 0,0-6 1 16,0-18 20-16,0-31-20 15,0-33 0-15,0-50 0 16,0-44 0-16,2-21 0 16,-2 2 0-16,0 29 0 15,0 50 0-15,0 36 0 16,4 37 0-16,3 23 0 0,9 8 0 16,6 8 0-16,11 4 0 15,14 15 0-15,4 27 0 16,3 16-14-16,-8 14-31 15,-12 10 3-15,-20 6-12 16,-14 5 17-16,-38 1 23 16,-49 14 4-16,-9-14 10 15,-7-2-11-15,-1 9-82 16,44-37-231-16,20-12-629 0</inkml:trace>
  <inkml:trace contextRef="#ctx0" brushRef="#br0" timeOffset="82301.19">3767 13361 1166 0,'0'0'1707'0,"0"0"-1334"16,0 0 102-1,0 0-311-15,0 0-97 16,0 0-67-16,0 0-18 15,-36 72 17-15,36-12 1 16,0 4 0-16,0-3-38 16,0-11-41-16,2-18 40 15,10-12 7-15,3-14 20 16,1-6 12-16,4-14 41 0,0-18 29 16,3-12-14-16,-4-5-14 15,-1 1 4-15,-5 8-8 16,-5 12-13-16,-4 12 1 15,0 16-19-15,1 0-7 16,6 20-27-16,9 14 17 16,7 6 9-16,8 0 1 15,13-7-6-15,4-11-21 16,6-15-13-16,-2-7 20 16,0-10 11-16,-12-22 9 15,-6-12 0-15,-9-10 2 16,-9-10 5-16,-11-10 16 15,-5-6-2-15,-4-2 3 0,0 9 4 16,-2 19 2-16,-6 20-13 16,-1 22-17-16,2 12 0 15,0 48 0-15,-2 44 0 16,3 39 0-16,4-3 0 16,2-22 0-16,0-34 0 15,0-25 0-15,8-4 0 16,1-2 0-16,3-9 0 15,-6-14 0-15,-1-16 0 16,1-2 0-16,8-16 0 0,5-20 0 16,13-14 0-16,15-9 0 15,53-21-182-15,-9 14-477 16,-4 16-701-16</inkml:trace>
  <inkml:trace contextRef="#ctx0" brushRef="#br0" timeOffset="82789.64">5456 12930 2417 0,'0'0'672'0,"0"0"-165"16,0 0-138-16,0 0-238 15,0 0-131-15,0 0 0 16,-65 114 0-16,52-32 0 16,2 10 0-16,0 2 0 15,2-5 0-15,4-13 0 16,5-16 0-16,0-20-36 16,0-17-38-16,0-18 5 15,0-5 65-15,5-12 4 16,6-24 18-16,7-10-8 0,4-6 5 15,5 0 18-15,2 10-21 16,4 14-3-16,5 14-4 16,2 14-5-1,5 2 0-15,0 30-6 0,-5 8-2 16,-11 6-5-16,-14 4-68 16,-15-2 10-16,-7-2 31 15,-35-4 5-15,-18-3 27 16,-9-11 8-16,-1-6 1 15,12-8 16-15,21-8-17 16,28-6 0-16,11 0-78 16,100-18-380-16,2-6-173 0,4-3-94 0</inkml:trace>
  <inkml:trace contextRef="#ctx0" brushRef="#br0" timeOffset="83820.67">6418 13355 1497 0,'0'0'823'16,"0"0"-227"-16,0 0-104 15,-31-108-193-15,0 87-86 16,-9 9-99-16,-4 12-52 0,-6 7-62 16,1 30 0-1,3 17 0-15,4 15 0 0,11 3 0 16,15-4 0-16,13-7 0 16,3-17-17-1,29-15-19-15,13-12 18 16,8-16 18-16,-2-1 1 0,-1-19 0 15,-9-13 9-15,-7-7 23 16,-8-3-7-16,-10-2-26 16,-6 6 0-16,-5 6 0 15,-2 12 0-15,0 14 0 16,0 6 0-16,0 18 0 0,0 18 0 16,0 12 0-16,0 2 0 15,11-3-9-15,16-10-41 16,9-10-14-16,11-18-2 15,3-9 13-15,4-9 16 16,-2-26 22-16,-4-8 13 16,-3-10 2-1,-3-3 6-15,-2-4 2 0,-3 6 17 16,-9 10-4-16,-4 14-4 16,-8 17-3-16,-3 13-14 0,-1 0-21 15,3 21 9-15,6 7 0 16,3 2 12-16,2-4-15 15,-1-6-27 1,-3-10-11-16,-1-10-7 0,-8 0 36 16,-5-10 24-16,-5-12 2 15,-3-2 10-15,0-2 6 16,-11 2 15-16,-10 3 33 16,0 9-3-16,-4 12-8 15,-2 0-23-15,-2 25-32 16,0 23 0-16,2 14 0 15,10 8 11-15,7 2 10 16,10-6-9-16,12-9-2 0,24-13-8 16,12-18-2-16,14-16-1 15,8-10-12-15,1-16-8 16,-2-22 12-16,-9-10-9 16,-8-9 16-1,-12-9 2-15,-11-6 0 0,-9-6 1 16,-5-2 19-16,-5 5 7 15,-6 15 15-15,-2 18 39 16,-2 20-81-16,0 22 0 16,0 10 0-16,0 36 0 15,-6 21 0-15,-2 15 0 16,2 4 0-16,4-2 0 16,2-11 0-16,0-15 0 0,0-18 0 15,4-16 0-15,12-16 0 16,1-8 0-16,10-4 0 15,7-24 0-15,9-11 0 16,3-7 0-16,5-6 0 16,0-2 0-1,-8 6 0-15,-12 12 0 0,-14 12 0 16,-11 16 0-16,-6 8 0 0,-16 10 0 16,-20 22 0-1,-9 12 0-15,-1 6 0 0,-2 4 0 16,9-2 0-1,7-4 0-15,17-6 0 16,10-6 0-16,5-3 0 0,29-5 0 16,23-8-44-16,14 0-91 15,13-8-114-15,29 0-224 16,-21-6-202-16,-12-2-435 0</inkml:trace>
  <inkml:trace contextRef="#ctx0" brushRef="#br0" timeOffset="84198.24">8693 13623 1592 0,'0'0'1041'16,"0"0"-505"-16,0 0-270 15,0 0-54-15,0 0-97 16,0 0-59-16,137-72-46 15,-87 50-9-15,-3-2 12 16,-7-4-12-16,-11-2 7 16,-10-4 2-16,-15-4 7 0,-4 0 17 15,-4-1-7-15,-23 7 0 16,-9 10 15-16,-7 12-15 16,-3 10-4-16,-3 17-18 15,2 26-4-15,9 18 5 16,16 11-4-16,16 4 22 15,6-2-24-15,28-5 0 16,23-11 0-16,16-14 0 16,9-12 0-1,8-14-23-15,1-14-184 0,11-10-255 16,-22-18-292-16,-18-4-749 0</inkml:trace>
  <inkml:trace contextRef="#ctx0" brushRef="#br0" timeOffset="84496.75">9449 13543 1707 0,'0'0'1037'0,"0"0"-456"16,0 0-213-16,0 0-92 16,0 0-149-16,0 0-127 15,0 0 0-15,0 0 0 16,-23 8 0-16,10 27 0 16,-5 6 0-16,-7 9 0 15,-4 5 0-15,0-3 0 16,6-2 0-1,2-6 0-15,11-8 0 0,10-8 0 0,0-8-30 16,17-11-27 0,16-5 30-16,10-4 13 0,8 0 8 15,5-3 0-15,-1-5-15 16,1 2-7-16,-7 2-52 16,-11 4-8-1,-12 0-104-15,-12 0-159 0,-9 4-513 16,-5 4-262-16</inkml:trace>
  <inkml:trace contextRef="#ctx0" brushRef="#br0" timeOffset="84654.3">9692 13844 1667 0,'0'0'757'0,"0"0"-151"0,0 0-133 0,-25-104-178 16,21 90 3-16,2 8-298 15,2 6 0-15,0 7 0 16,0 26 0-16,2 13 0 15,6 8 0-15,-3 8 0 16,-3 6 0-16,-2-1 0 16,2 17-3-1,0-20-576-15,4-12-817 0</inkml:trace>
  <inkml:trace contextRef="#ctx0" brushRef="#br0" timeOffset="85128.03">10828 13848 441 0,'0'0'2514'0,"0"0"-1956"16,0 0-379-16,7-128 79 15,-14 84-112-15,-15-9-146 16,-9-9 0-1,-17-26 0-15,-12-30 0 0,-11-29 0 0,9 13 0 32,15 26 0-32,23 38 0 15,14 28 0-15,6 6 0 16,4 1 0-16,0 9 0 16,4 14 0-16,23 12 0 15,9 0 0-15,4 16 0 16,-4 16-87-16,-7 11-50 0,-18 11 28 15,-11 8 43-15,-18 10 46 16,-29 2 20-16,-11 2 0 16,-9-7 71-16,5-7 35 15,10-10-5-15,19-10-26 16,16-10-9-16,17-8-66 16,17-6 0-16,50-6 0 15,47-12 0-15,37 0 0 16,-8-10 0-16,-9-6 0 15,-52 4-228-15,-46 6-564 0</inkml:trace>
  <inkml:trace contextRef="#ctx0" brushRef="#br0" timeOffset="87056.01">11766 13629 608 0,'0'0'2020'15,"0"0"-1430"-15,0 0-296 16,-2-126-21-16,2 74-117 16,8-6-89-16,13-4-46 15,-1-3-3-15,-3 2-10 16,-1 4-7-16,-7 11 13 0,-7 14-14 15,-2 16 2-15,0 12-2 16,0 6-11-16,0 6-16 16,0 18 9-16,0 4 9 15,5 4 9-15,19 0-10 16,10-3 10-16,3-4 1 16,2 1 1-16,-8-1-2 15,-5-1 6-15,-10 2-6 16,-12 4 0-16,-4 6-1 15,0 2 1-15,-13 0 0 16,-1-4 1-16,10-6-1 16,4-6 0-16,7-8 0 15,28-5 11-15,17-9-10 0,12 0 0 16,7-9-1-16,6-19-17 16,-2-6 10-16,-11-10-2 15,-12-8 9-15,-17-4 4 16,-16-1-4-16,-19 3 7 15,0 10 1-15,-29 12 2 16,-7 18 25-16,-2 14-19 16,0 18-14-16,9 28-2 15,12 16-2-15,17 6 1 16,4 3-5-16,38-11-9 0,16-12-6 31,16-20-4-31,1-16 4 0,-4-12 19 16,-6-7-4-16,-14-26 6 15,-9-9 6-15,-9-10 29 16,-10-6 16-16,-2 0-16 16,-6 6-35-16,-1 8 0 15,-4 15 0-15,0 17 0 16,-3 12 0-16,3 18 0 16,-1 28 0-16,3 13 0 15,-1 7 0-15,0 0 0 16,0-6 0-16,-2-14-65 15,-1-14 11-15,0-12 15 0,-2-16 39 16,1-4 2-16,-1-12 22 16,6-22 4-16,1-10-1 15,5-8 11-15,4-2 1 16,0 4-39-16,5 10 0 16,-2 14 0-16,-3 16 0 15,-2 10 0-15,-2 22 0 16,-3 20 0-16,1 12 0 15,-1 6 0-15,1-2 0 16,7-8-65-16,-1-14-13 16,4-12 39-16,3-16-9 0,0-8 26 15,-2-1 16-15,2-24 6 16,-2-7 7-16,0-8 11 16,1-4 5-16,3-2 2 15,4 2-17-15,-10 8 5 16,0 12-4-16,-9 13-8 15,-7 11-1-15,-5 13 0 16,-2 23 0-16,-2 12 8 16,7 4-8-16,7-2 0 15,8-10-23-15,10-9-49 0,5-16-6 16,5-12 8 0,3-3 43-16,-1-27 27 0,-6-9 12 15,-2-10 62-15,-7-4 11 16,-5 4-5-16,-8 4-1 15,-5 14 7-15,-7 10-86 16,-4 16 0-16,0 2 0 16,0 24 0-16,-4 18 0 15,-7 10 0-15,5 4 0 16,6-2 0-16,0-5 0 16,19-13 0-16,15-13 0 15,11-13-41-15,1-10-23 16,3-4-4-16,-5-21 52 0,-5-11 8 15,-11-4 8-15,-5-5 41 16,-5 1-10-16,-7 4 22 16,-5 8-4-16,-4 10-26 15,-2 10-23-15,0 12 0 16,0 0 0 0,-10 14 0-16,-3 14 0 0,1 4 0 15,3 0 0-15,3-4 0 16,6-6 0-16,0-8 0 15,0-10 0-15,0-4 0 16,0 0 0-16,0-18 0 16,0-8 0-16,0-6 0 0,0-2 0 15,0 0 0-15,0 0 0 16,0 2 0-16,17 4 0 16,10 6 0-16,4 8 0 15,7 3 0-15,5 7 0 16,1 4 0-16,3 0 0 15,-3 11 0-15,-3 11 0 16,-6 6 0-16,-5 4 0 16,-11 6 0-16,-3 0 0 0,-5 2 0 15,-5-4-45-15,4-4-51 16,1-6-15-16,5-8 16 16,5-6-4-16,8-12 23 15,5 0 47-15,3-8 26 16,4-14 3-16,-1-6 45 15,2-6 15-15,3-4 27 16,-1 0-7-16,1 0 5 16,-5 6-16-16,-4 4-12 15,-7 4-18-15,-9 2-7 16,-5 4-32-16,-8 1 0 16,-4 3 0-16,-3 2-15 15,-8 2-23-15,-16 4-1 16,-12 6 17-16,-6 0 10 0,-2 10 1 15,1 21 11-15,5 9 0 16,9 8 7-16,12 2 10 16,12 0-17-16,5-4-1 15,22-12-54-15,20-8-142 16,43-14-170 0,-6-8-359-16,-6-4-416 0</inkml:trace>
  <inkml:trace contextRef="#ctx0" brushRef="#br0" timeOffset="87465.02">16247 13189 2097 0,'0'0'821'16,"0"0"-338"-16,0 0-142 15,0 0-142-15,0 0-112 16,0 0-51-16,0 0-4 15,140 1-32-15,-95-1 0 16,-1 0 0 0,-4-4-3-16,-7-14-9 0,-10-6 10 15,-12-4-13-15,-11 0 14 0,0-2-15 16,-24 2-16-16,-17 8 11 16,-7 10 3-16,-4 10 11 15,-2 10 1 1,6 30-8-16,12 20 14 15,14 14 9-15,20 11 21 0,4 3-1 16,38-8-28-16,18-10 16 16,18-18-17-16,8-18-35 15,9-16-44-15,-1-18-110 16,9-18-138-16,-24-16-344 16,-19-4-361-16</inkml:trace>
  <inkml:trace contextRef="#ctx0" brushRef="#br0" timeOffset="87737.46">17089 13251 1840 0,'0'0'603'0,"0"0"-293"15,0 0 62-15,0 0-89 16,0 0-115 0,0 0-96-16,0 0-27 0,-62 124-24 15,62-82-21-15,26 2 0 0,16 0-28 16,12-2-25-16,8-6-13 15,1-5-4-15,-5-5 29 16,-12-8 29-16,-13-3 12 16,-19-4 0-1,-14-1 35-15,-11-2 79 0,-31-1 12 16,-12 2-48-16,-8-1-12 16,-3-2-30-16,5-2-36 15,9 0-51-15,6-4-150 31,16 0-259-31,16 0-583 0</inkml:trace>
  <inkml:trace contextRef="#ctx0" brushRef="#br0" timeOffset="87929.07">17100 13323 2421 0,'0'0'950'15,"0"0"-609"-15,0 0-113 16,0 0-143-16,185 0-85 16,-96 0-274-16,-4 0-762 0</inkml:trace>
  <inkml:trace contextRef="#ctx0" brushRef="#br0" timeOffset="88035.45">18024 13467 2205 0,'0'0'899'16,"0"0"-345"-16,0 0-299 16,0 0-252-16,0 0-3 15,0 0-853-15</inkml:trace>
  <inkml:trace contextRef="#ctx0" brushRef="#br0" timeOffset="90695.43">5407 16056 1415 0,'0'0'515'15,"0"0"-262"-15,0 0 213 16,0 0-109-16,0 0-77 16,0 0-39-16,0 0-37 15,-20-70-42-15,18 70-47 16,-2 0-27-16,-4 18-88 15,-1 4 0-15,-1 6 0 0,1 2 0 16,2 0 0-16,7-6 0 16,0-10-35-16,0-6-41 15,18-8 14-15,2 0 25 16,2-10 26-16,-4-16 10 16,-5-6 2-16,-9 2-1 15,-4 2 11-15,0 2-10 16,-6 8 9-16,-7 5 1 15,-3 13 13-15,1 0-12 16,-1 13-12-16,1 10-17 16,3 8 16-16,7-1-8 15,5-2 8-15,0-6-9 0,14-10-50 16,8-6 16-16,1-2 8 16,-1-4 6-16,-5-8 21 15,-1-10 2-15,-7-8 7 16,-7-2 16-16,-2-2-5 15,0 2 14-15,-13-3-1 16,-5 9 3-16,-4 7 11 16,2 11 10-16,2 4-8 15,3 1-34-15,1 21-6 16,7 9-6-16,7-3-6 0,0 2 4 16,0-12 7-1,12-4-46-15,3-6 22 0,-2-8 17 16,-1 0 8-16,-3 0 17 15,-3-12 17-15,-4-2-4 16,-2-10-6 0,0 4-18-16,0 0 0 0,0 3-6 15,0 8-18-15,0 0-6 16,0 9-43-16,-2 0-25 16,-2 0-29-16,-1 0-2 15,1 9 30-15,0 0 21 16,-1 0 6-1,0-4 3-15,1 4 2 0,-1-5 31 16,-1 0 30-16,-3-3 0 16,-2 8 21-16,-2-1 46 15,-3-4 4-15,5 2 5 16,0-2 5-16,7 0-14 16,4-4-1-16,0 0-30 15,0 0-9-15,0 0-27 16,0 0 6-16,4 0-4 0,11-4-2 15,6-4 0-15,12-6 31 16,11-4-13-16,18-13 8 16,34-11-13-16,41-24-12 15,45-24 8-15,20-16-9 16,4-2 0-16,-17-3 0 16,-29 17 0-16,-12 4 12 15,-35 19-12-15,-25 21 0 16,-30 16 0-16,-19 12 0 15,1 0 0-15,-6 2 4 16,-3 4-3-16,-13 6-1 16,-7 6 0-16,-5 0 0 15,0 2 0-15,2-2 0 0,3 0-1 16,3 0 0-16,3-4 1 16,1 2 0-16,3-4-55 15,-4 2-25-15,-3 0-29 16,-5 2 8-16,-5 2 25 15,-4 0 51-15,0 4 20 16,0 0 5-16,0 0 22 16,-13 0 14-16,-1 0 3 15,1 0 15-15,-5 6 2 16,0 16-22-16,-2 4-17 16,2 8-1-16,3 0-7 0,3 0-8 15,8-6 5 1,4-7-6-16,0-8 0 0,20-7-1 15,13-6 1-15,7 0 15 16,3-19-6-16,-3-8 0 16,-4-7 14-16,-14 0 19 15,-11 0 7-15,-11-2 11 16,0 8-10-16,-7 6-2 16,-17 10-14-16,-1 12-10 15,-4 0-13-15,-2 16-11 16,3 18-11-16,1 4 10 15,4 2-5-15,7-4 6 0,10-4-8 16,6-10 7-16,0-9 1 16,6-8-28-16,15-5 7 15,5 0 21-15,1-8 6 16,0-14 9-16,-3-6-14 16,-8-4 7-16,-7-2 1 15,-9 2-3-15,0 4 9 16,-2 4 0-16,-16 10-14 15,-4 8 19-15,-3 6-5 16,-2 4-14-16,-2 24-1 16,0 2-10-16,8 6 2 0,2-4 7 15,11-6-26-15,8-6-49 16,0-4-31-16,21-10-109 16,10-3-233-16,-2-3-551 0</inkml:trace>
  <inkml:trace contextRef="#ctx0" brushRef="#br0" timeOffset="97123.01">7423 14985 1307 0,'0'0'592'16,"0"0"-381"-16,0 0 162 0,0 0-3 0,0 0-130 16,0 0-78-16,0 0 7 15,-10-26 10-15,7 26-37 16,1 0-31-16,2 0-31 16,-3 0-13-16,3 0-17 15,0 0-7-15,0 4-43 16,0 8 0-16,27 6 0 15,18 10 0-15,15 12 0 16,18 4 0-16,27 14 0 16,28 13 0-1,30 15 0 1,9 8 0-16,-8-10 0 0,-12-3 0 16,-21-9 0-16,-6-6 0 15,-5 2 0-15,-19-10 0 16,-23-10 0-16,-16-12 0 15,-10-5 0-15,4 5 0 16,2-4 0-16,4 4 0 16,-9-10 0-16,-8-4 0 15,-8-4 0-15,-5-8 0 16,-6-2 0-16,-3 0 0 16,-6-2 0-16,-1-2 0 15,-3 0-21-15,-2 0-9 0,-3-4-17 16,-2 0-11-16,-4 0-37 15,-2 0-28-15,0 0-6 16,0-4 21-16,0-4 36 16,0-6 57-16,-11 0 15 15,-3-2 13-15,-1 2 47 16,-5 4 42-16,0-6-3 16,-4 6-10-16,-3 0-7 15,2 6 10-15,1 4-29 16,1 0-24-16,4 10-15 15,5 16-23-15,3 6 0 0,9 2 8 16,2 2-9-16,0-4 5 16,10-6-5-16,17-8-9 15,5-4-6-15,3-14-8 16,1 0 11-16,0-10 7 16,-10-12 5-1,-6-8 6-15,-11-2-5 0,-7-4 11 16,-2 2 13-16,-6 6-11 15,-16 2 11-15,-5 16-25 16,-4 10 0-16,0 0 0 0,2 18 0 16,0 14 0-16,6 4 0 15,10 0 0-15,8-2 0 16,5-8 0-16,2-8 0 16,23-8 0-16,8-10-11 15,4 0 1-15,0-14 1 16,-3-12 0-16,-12-6 7 15,-7 2 1-15,-13-6 2 16,-2 4-2-16,-2 6 1 16,-20 4 0-16,-5 12 2 15,-4 10-2-15,0 0 0 0,2 20 0 16,3 14-12-16,10 2 12 16,9 0-6-16,7-6-1 15,11-10 7-15,20-4-10 16,10-12-10-16,3-4-4 15,-2-4-4-15,-6-14 19 16,-12-4 9-16,-10 0 0 16,-12 0 9-16,-2 0 7 15,0 4 8-15,-14 4 0 16,1 6-7-16,3 4 0 16,2 4-17-16,4 0-7 0,2 0 6 15,2 2 1 1,0 8-43-16,0-2-37 0,0-2-46 15,0-2-6-15,0 0-42 16,0-4-5-16,0 0 36 16,0 0 15-16,0 0-3 15,0 0-61-15,0-4-45 16,0 4-4-16,0 0 48 16,0 0 92-1,0 0 101-15,0 0 59 0,0 0 205 0,0 0 95 16,0 0 95-1,-3 0-172-15,1 0-23 0,0 0-50 16,2 0-55-16,0 0-37 16,0 0-117-16,0-4 0 15,0 0 0-15,25-6 0 16,17-4 0-16,18-4 0 16,40-12 0-16,49-10 0 15,55-19 0-15,25-11 0 16,1 2 0-16,-19 2 0 15,-35 12 0-15,-22 10-61 0,-36 7 12 16,-33 14-5 0,-29 5 37-16,-17 5 16 0,-1 1 1 15,-7 2 2-15,-4-4 14 16,-9 10-1-16,-7-4 5 16,0 4-20-1,-1 2 0-15,0 2 0 16,3 0-43-16,3-4-68 15,0 4-66-15,0-4 3 16,-6 4 48-16,0-6-60 16,-1 2-86-16,-3 0 48 15,3-6-48-15,0 2 42 16,0-2 109-16,-1 2 81 0,2 0 40 16,-3 2 13-16,-5 2 101 15,-2 2 177-15,0 2 64 16,-2 0-33-16,-19 4-88 15,-10 14-14-15,-7 6-41 16,-4 4-55-16,-3 0-34 16,5-2-40-16,9-4-34 15,9-4-3-15,15-8-13 16,7-6-33-16,11-4-61 16,22 0 25-16,13-9 6 15,-2-14-18-15,-4-4 33 0,-12 0 39 16,-9 1 9-1,-15-2 13-15,-4 8 55 0,-4 2 1 16,-21 8 22-16,-4 2-29 16,-4 8-38-16,-5 0-5 15,2 12-17-15,1 10-1 16,4 4 11-16,8 2-12 16,5-6 7-16,12 0-6 15,6-8 1-15,4-10-2 16,25-4-30-16,9 0 0 0,2-16 9 15,0-6-11-15,-9-2 26 16,-8-4 6-16,-12 2 0 16,-9 0 13-1,-2 0-12-15,-5 4 11 0,-19 2 5 16,-5 8-5-16,-5 8 9 16,-3 4-8-16,-1 8-12 15,5 16 7-15,6 10-8 16,13-6-6-16,14 2 5 15,0-8-10-15,20-4-44 16,16-12-31-16,7-6 16 16,-3 0 25-16,-3-6 4 15,-8-12 29-15,-8-4 12 0,-11 4 11 16,-10-4 38-16,0 4-4 16,0 4-6-16,-6 0-7 15,-10 6-19-15,-1 0 1 16,-6 2 1-16,-6 4-3 15,-2 2 6-15,-2 0-2 16,1 0-2-16,3 0-3 16,5 0-10-16,2 0-1 15,2-6 9-15,-3-8-8 16,-4-6 11-16,-8-4-4 16,-7-8 25-16,-12-7 7 15,-13-7 25-15,-9-2-65 0,-10-2 0 16,-5-4 0-16,-5 6 0 15,-3 0 0-15,6 2 0 16,-1 2 0-16,7-1 0 16,7 3 0-16,2 2 0 15,9 4 0-15,7 6 0 16,8 8 0-16,8 4 0 16,3 6 0-16,9 4 0 15,5 6 0-15,10 2 0 16,5 0 0-16,8 0 0 15,6 0 0-15,0 0 0 16,0 0 0-16,0 0 0 0,2 0 0 16,14 0 0-1,1 0 0-15,6 6 0 0,-1 10 0 16,2-2 0-16,1 2 0 16,-1 4 0-16,3-2 0 15,0 0-15-15,-4-2-36 16,-8-6 19-16,-7-6 16 15,-5-4 16-15,-3 0 12 16,0 0 16-16,-13-16-11 16,-6-4 1-16,-4 0-6 0,-2 0 1 15,-2 4 1-15,0 2-14 16,0 8 0-16,3 4 0 16,0 2 0-16,6 0 0 15,5 18 0-15,5 2 0 16,8-2 0-16,2 0-44 15,27-6-5 1,10-2-11-16,5-10 28 0,6 0 11 16,-8-4-1-16,-11-14 22 15,-11-6 12-15,-13-4 51 16,-7 0 8-16,-14-4-22 0,-22 6-16 16,-12 8-33-1,-12 18 0-15,-23 26-11 0,-17 86-197 16,17-1-502-16,14 7-1303 0</inkml:trace>
  <inkml:trace contextRef="#ctx0" brushRef="#br0" timeOffset="98596.64">7568 16232 1001 0,'0'0'242'15,"0"0"41"-15,0 0-56 16,0 0-66-16,-122-10-70 15,97 10-20-15,5 0-28 16,5 0-27-16,-1 4-4 16,3 0-12-16,-1-2-36 15,5 2 14-15,1-4 22 16,3 0 43-16,3 0 189 0,2 0 67 16,0 0-2-1,0 0-67-15,0 0-55 0,0 0-20 16,0 0-38-16,0 0-24 15,0 0-32-15,0 0-28 16,0 0 3-16,0 0-15 16,-2 4-10-16,-3 4 6 15,2 2-17-15,1-2-1 16,2 6-17-16,0-6-33 16,0-2 3-16,8-2-9 15,7 0 6-15,3-4 23 0,-1 0 2 16,2-4 21-16,-6-14 4 0,-5 0 2 15,-5-4-1 1,-3 0 8-16,0 0-8 0,-14 8 7 16,-8 10-7-16,-2 4 26 15,-5 14-25-15,0 20-1 16,4 10 9-16,5-2-9 16,11 2 0-16,9-3 1 15,0-11 1-15,27-8 10 16,9-12-6-16,6-6 0 15,1-4 4-15,-6-8-10 0,-6-16 1 16,-10-2 0-16,-13-4 7 16,-8 2 5-16,0 1 4 15,-14 1-7 1,-7 8 8-16,-4 8-1 0,3 6 16 16,4 4-5-1,4 0-22-15,6 4-5 0,1 10-1 16,7-1-1-16,0 0-1 15,0-7-41-15,0 2-5 16,5-8 22-16,3 0 9 16,-1 0 17-16,-5-4 6 0,1-10 4 15,-3-4 2 1,0-4-11-16,0 8-1 0,-7-2 6 16,-4 6-4-16,4 6 22 31,1 4 10-31,3 0-1 0,1 0-15 0,2 0-18 15,0 0-7-15,0 0 6 16,11 8 1-16,11-2 1 31,9 2 16-31,14-4 1 16,11-4 6-16,13 0-15 16,16 0-8-16,26-8 11 0,32-2 0 15,31-8 8 1,11 2-7-16,-12 2-5 0,-13 4-3 15,-19-2-5-15,-6 6-1 16,-5 2 1-16,-23 0-8 16,-22 4 8-16,-23 0 6 15,-6 0-5-15,6 0-1 16,5-4 0-16,2 4 1 16,-11-2 2-16,-9 0-3 15,-13 0 6-15,-9 2-6 16,-10-4 1-16,-5 0 0 15,-6 4-1-15,-1-4 1 0,-5 4 9 16,0 0 25-16,0 0-1 16,0 0-34-16,0 0 0 15,0 0 0-15,0 0 0 16,0 0 0-16,0 0 0 16,0-8-71-16,-7 2-452 15,-11-6-1038-15</inkml:trace>
  <inkml:trace contextRef="#ctx0" brushRef="#br0" timeOffset="99289.14">5435 15245 1790 0,'0'0'641'15,"0"0"-352"-15,0 0 56 16,0 0-122-16,0 0-88 16,0 0-69-16,0 0-23 15,29-41-13-15,-8 19 11 16,-3-1 34-16,-3-4 15 15,-8 0 7-15,-7-1-35 16,0 0-10-16,-5 0-16 16,-14 4-16-16,-8 6 4 15,-2 10 13-15,-2 8-37 0,-2 0 0 16,1 26 0-16,3 8 0 16,5 6 0-16,11 0 0 15,10 0 0-15,3-5-4 16,13-8-8-16,23-4-1 15,13-9-14-15,12-10-30 16,3-4-71-16,5 0-118 16,14-32-59-16,-19 4-292 15,-13-3-340-15</inkml:trace>
  <inkml:trace contextRef="#ctx0" brushRef="#br0" timeOffset="99698.23">5915 14917 1910 0,'0'0'561'16,"0"0"-183"-16,0 0-67 15,0 0-139-15,0 0-71 16,0 0-29-16,0 0 25 0,-58-36-50 16,41 42-23-1,-4 8-14-15,5 4-8 0,3 2 7 16,9 4-8-1,4-6 0-15,0 4 11 0,9-4-10 16,15 4-2-16,7-8 0 16,5 2-7-16,4-2 5 15,-4 0-13-15,0 0 3 16,-9 3 6-16,-6-4-6 16,-9 5 3-16,-8-4 8 15,-4 3-8-15,-2-2-2 16,-20 2-1-16,-8-3 9 15,-3-4 3-15,0-6 0 0,4-4 18 16,6 0 45-16,10-10 5 16,11-16 25-16,2-16-42 15,17-7-36-15,24-11-15 16,17 0-24-16,38-12-104 16,-12 20-394-16,-14 16-1288 0</inkml:trace>
  <inkml:trace contextRef="#ctx0" brushRef="#br0" timeOffset="100556.65">8738 15263 1472 0,'0'0'704'0,"0"0"-231"0,0 0-4 16,0 0-198-16,0 0-86 16,0 0-88-16,0 0-23 15,-6-9-34-15,12 0-16 16,5 0-16-16,5-5-2 15,-3-4-5-15,0-4 14 16,-3-1 7-16,-6-4 26 16,-4 0 9-16,0 1-22 15,-9 2-5-15,-11 4-9 16,-5 10 4-16,-6 6-6 16,0 4-19-16,0 14 0 0,-1 16 0 15,6 10 0-15,6 5 0 16,11 0 0-1,9 0 0-15,0-5 0 0,22-8 0 16,16-6 0-16,9-8 0 16,9-12-54-16,6-6-114 15,20 0-188-15,-15-18-421 16,-14 0-290-16</inkml:trace>
  <inkml:trace contextRef="#ctx0" brushRef="#br0" timeOffset="100824.98">9046 15194 1774 0,'0'0'850'0,"0"0"-273"16,0 0-123-16,0 0-236 16,0 0-77-16,0 0-59 15,0 0-82-15,8-22 0 16,19 15 0 0,4 1 0-16,1-2-3 0,-6 4-15 15,-4 2 17-15,-8-2-1 16,-10 4 2-16,-2 0 9 15,-2 0 6-15,0 0-15 0,0 9 0 16,0 13 0-16,-4 10 0 16,0 4 0-1,-1 12 0-15,3 6 0 0,0 4 0 16,-5 36-170-16,0-13-529 16,-1-11-765-16</inkml:trace>
  <inkml:trace contextRef="#ctx0" brushRef="#br0" timeOffset="101359.58">8419 16928 1687 0,'0'0'565'0,"0"0"-298"16,0 0 115-16,0 0-177 15,0 0-100-15,0 0-30 16,0 0-20-16,103 22-21 16,-74-36 10-16,-5-8 22 15,-8 0 0-15,-7-4 3 16,-7-6 3 0,-2 2-6-16,-11-2-33 0,-16 4-8 15,-6 6 11-15,-7 9 0 16,-3 13 14-16,-1 0 14 0,4 22-11 15,6 10-12-15,12 13-41 16,10-1 0-16,12 4 0 16,0-2 0-1,29-10 0-15,10-6 0 0,7-8 0 32,8-12 0-32,4-10-3 15,-2 0-102-15,6-22-177 16,-15-2-323-16,-14 6-320 0</inkml:trace>
  <inkml:trace contextRef="#ctx0" brushRef="#br0" timeOffset="101857.71">8976 16790 958 0,'0'0'1366'0,"0"0"-707"15,0 0-134-15,0 0-187 16,0 0-160-16,0 0-106 16,0 0-72-16,-17 66 0 15,3-26 0-15,3 0 0 16,-2-4 0-16,1-4 0 16,1-6 0-16,7-12 0 15,0-2-40-15,4-12-29 0,0 0 11 16,0 0 1-16,19-4 25 15,8-4 25-15,6-6-2 16,8 6 4-16,3-2 5 16,0 2 0-16,-1 2 0 15,-7-2-122-15,-9 0-113 16,-12 2-123-16,-8-2-28 16,-7-6 202-16,0 0 184 0,0-6 196 15,-7 0 175 1,-4-6 0-16,2 0-74 0,2-2-78 15,5 10-111-15,0 2-108 16,2 10 0-16,0 6 0 16,0 0 0-16,0 22 0 15,7 14 0-15,0 10 0 16,-1 10 0-16,1 2 0 16,-1 0 0-16,6-8 0 15,9 9 0-15,0-19-676 0,1-10-1286 0</inkml:trace>
  <inkml:trace contextRef="#ctx0" brushRef="#br0" timeOffset="102265.02">10792 15843 1545 0,'0'0'1601'0,"0"0"-1143"16,0 0-240-16,0 0 56 16,0 0-274-16,0 0 0 0,0 0 0 15,-7 38 0-15,32-36 0 16,0-2 0-16,-1 0 0 16,-4-8 0-16,-8-12 0 15,-10-2 0-15,-2-8 0 16,-10 2-3-16,-16 6-12 15,-10 8 2-15,-4 14 13 16,-4 4 0-16,1 32 9 16,5 18 13-16,11 8-22 15,17 6 0-15,10 3 0 16,10-9 0 0,28-8 0-16,16-12 0 0,13-12 0 15,4-20 0-15,5-10 0 0,13-18-183 16,-18-14-362-16,-17-8-454 15</inkml:trace>
  <inkml:trace contextRef="#ctx0" brushRef="#br0" timeOffset="102627.88">11273 15958 2068 0,'0'0'855'0,"0"0"-272"15,0 0-217-15,0 0-142 0,0 0-224 16,0 0 0-16,0 0 0 16,125-27 0-16,-104 27 0 15,-11 0 0-15,-7 10 0 16,-3 17-42-16,0 0-15 16,-11 8 33-16,-3 1 17 15,1-6 7-15,6-2 1 16,7-6 20-16,0-4 11 15,25-10-5-15,15-4 0 16,8-4-5-16,6 0-22 16,-2 0 0-16,-13 2 0 0,-10 6 0 15,-18 6 0-15,-11 8 0 16,-4 0 0-16,-27 4 0 16,-11 2 0-16,-8-1 0 15,-4-5 0-15,-10-4 0 16,0-8 0-16,-12-10-14 15,16 0-343-15,13-14-637 0</inkml:trace>
  <inkml:trace contextRef="#ctx0" brushRef="#br0" timeOffset="103068.3">11532 14626 1422 0,'0'0'645'0,"0"0"-125"15,0 0-48 1,0 0-184-16,0 0-33 0,0 0-126 15,0 0-81-15,34-74-20 16,-8 50-28-16,1-4 1 16,2 0 12-16,-7-7-12 15,-9 3 13-15,-5 0 15 16,-8 6 8-16,0 6 16 16,-21 8-29-16,-10 12 10 15,-7 0-25-15,-5 22-9 16,-1 18 0-16,-1 10 0 15,10 13 0-15,8 1 2 16,14-2-1-16,13-4 8 0,4-10 0 16,34-12-7-16,20-11-4 15,16-15-56-15,6-10-98 16,17-17-176-16,-16-11-366 16,-21-6-224-16</inkml:trace>
  <inkml:trace contextRef="#ctx0" brushRef="#br0" timeOffset="103399.01">11986 14624 217 0,'0'0'1928'0,"0"0"-1226"0,0 0-341 16,0 0 133-16,0 0-266 16,0 0-129-16,0 0-70 15,50-4-10-15,-28 4-19 16,2 0-9-16,1 0-37 15,-1 12-46-15,-3 6 8 16,-2 8-7-16,-7 2 19 16,-6 4 52-16,-6 2 7 15,0-6 13-15,-8-1 28 16,-8-5 40-16,3-4 19 0,1-10 12 16,8-4-9-1,4-2-16-15,0-2-74 0,14 0 0 16,21 0 0-16,18 0 0 15,17-4 0-15,52-19-80 16,-15 5-522 0,-9-4-869-16</inkml:trace>
  <inkml:trace contextRef="#ctx0" brushRef="#br0" timeOffset="104099.14">16102 14807 1920 0,'0'0'679'0,"0"0"-383"15,0 0-8-15,0 0-14 16,0 0-150-16,0 0-89 16,-143-37-16-16,97 61-17 15,-2 11 11-15,4 1-5 16,11 4-8-16,10-4 9 16,15-4-8-1,8-6 23-15,4 0 33 0,25-8-3 16,7-6-4-16,3 0-20 15,-3 0-11-15,-3 2 1 16,-6 4-20-16,-6 7 0 16,-13 4 0-16,-8 6 0 15,-6 9 0-15,-30-4 6 16,-11 4-5-16,-8-2 7 16,-1-4-8-16,7-6 0 15,11-8 12-15,15-8-4 16,15-2-1-16,8-8-2 15,2 6-4-15,25 2 5 16,6 12-6-16,5 5-1 0,-3 11 1 16,-3 10-7-16,-12 10 7 15,-9 10-1-15,-11 0 1 16,0 4 0-16,-7 5-9 16,-1-5 7-16,8-2 1 15,26-2-7-15,106-18-1 16,-3-18-234-16,14-19-478 0</inkml:trace>
  <inkml:trace contextRef="#ctx0" brushRef="#br0" timeOffset="104460.9">16906 15298 1373 0,'0'0'689'0,"0"0"-140"16,0 0-96-16,0 0-195 15,0 0-59-15,0 0-76 16,0 0-25-16,-25-30-20 16,65 30-17-16,7-6-23 15,1-12-19-15,-4 0-5 16,-11-8-13-16,-8-2 6 16,-16 1 8-16,-9 1-1 0,0 2 11 15,-29 12-11 1,-11 6 4-16,-10 6 9 15,0 28-26-15,0 18 21 0,10 15-22 16,16 11 0-16,19 0 0 16,5-2 0-16,36-2 0 15,24-14 0-15,15-14 0 16,13-13 0-16,3-17 0 16,-4-10-3-16,11-24-252 15,-22-11-392-15,-21-2-596 0</inkml:trace>
  <inkml:trace contextRef="#ctx0" brushRef="#br0" timeOffset="104934.12">17833 15432 1405 0,'0'0'859'16,"0"0"-341"-16,0 0-158 15,0 0-47 1,0 0-139-16,0 0-102 0,0 0-12 15,-94-98-22-15,61 98-23 16,-5 8 6-16,0 18-6 16,4 8 7-16,13 6 17 15,9 2-15-15,12 0 3 0,8-2-6 16,29-8-10-16,12-3 8 16,7-5-10-16,4-2 3 15,-4 0-9-15,-12 0-2 16,-9 4-1-16,-14 6 1 15,-13 0 0-15,-8 8 15 16,-6-6-16-16,-28 0 0 16,-12 1 7-16,-12-9-6 15,-6-4 13 1,1-7-5-16,7-6 0 0,11-9-9 0,18 0 0 16,17-18 0-16,10-14 0 15,8-17 0-15,33-9 0 16,10-4 0-16,7 4 0 15,0 4 0-15,-5 14 0 16,-11 8 0 0,-10 10 0-16,-12 4-23 0,-7 9-242 15,-6 4-694-15</inkml:trace>
  <inkml:trace contextRef="#ctx0" brushRef="#br0" timeOffset="105122.09">18398 15731 952 0,'0'0'1690'15,"0"0"-973"-15,0 0-339 16,0 0-19-16,-12 142-359 16,-5-92 0-16,-4 0 0 15,-4 7 0 1,0-9 0-16,6-2 0 0,19-6-332 15,0-14-527-15,15-16-723 0</inkml:trace>
  <inkml:trace contextRef="#ctx0" brushRef="#br0" timeOffset="105453.69">19034 15298 2162 0,'0'0'807'16,"0"0"-485"-16,0 0-12 16,0 0-120-16,0 0-107 15,147-54-50 1,-116 36-27-16,-8-3-6 0,-12 2 15 0,-11-4-13 16,0-4 7-16,-11 4-2 31,-18 5-6-31,-8 10 11 0,-7 8-5 0,-3 2 11 15,1 28 36-15,4 14 4 16,5 5-58 0,14 7 0-16,13 2 0 0,10 0 0 15,10-2 0-15,27-12 0 16,12-3 0 0,9-9 0-16,33-9 0 15,-15-6-225-15,-11-13-887 0</inkml:trace>
  <inkml:trace contextRef="#ctx0" brushRef="#br0" timeOffset="105998.43">19682 15494 1707 0,'0'0'1228'0,"0"0"-646"15,0 0-254-15,0 0-77 16,0 0-251-16,0 0 0 16,0 0 0-16,-37 0 0 15,12 46 0-15,-4 11 0 16,-2 1 0-16,-1-4 0 16,6-10 0-16,8-8-192 15,7-14 16-15,11-14 50 16,0-8-21-16,11 0 101 15,13-16 46-15,7-4 9 16,8-2 52-16,-2 6 2 0,8 6-30 16,-2 6-4-1,-1 4-29-15,-5 0-1 0,-6 8-165 16,-6 6-170-16,-7-6-330 16,-7-2 11-16,-7-6 89 15,-4 0 566-15,0-8 1 0,0-14 368 16,0-2 200-16,0-8-44 15,0 2-63-15,0-2-144 16,0 6-56-16,0 8-32 16,0 9-84-16,0 9-146 0,0 9 0 15,0 23 0-15,-2 16 0 16,-9 14 0-16,0 0 0 16,-2 6 0-16,4-6 0 15,9-3-27-15,0-15-610 16,2-16-786-16</inkml:trace>
  <inkml:trace contextRef="#ctx0" brushRef="#br0" timeOffset="106155.98">20460 15548 2163 0,'0'0'948'15,"0"0"-381"1,0 0-285-16,0 0-146 0,-87 125-136 15,61-79 0-15,3 2 0 16,9-12 0-16,14-4-131 16,0-12-691-16,12-16-1340 0</inkml:trace>
  <inkml:trace contextRef="#ctx0" brushRef="#br0" timeOffset="106489.69">20743 15346 2343 0,'0'0'824'0,"0"0"-341"15,0 0-291-15,0 0-111 16,0 0-51-16,156-62-21 16,-107 46 0-16,-10-7-9 15,-6 0-1-15,-14-8 0 0,-13 3-28 16,-6-8 19-16,0 6 9 15,-21 8 1-15,-8 12 4 16,-10 10-3-16,-1 4-1 16,-2 32 21-16,3 13 15 15,4 6 36-15,16 6-39 16,9-1-33-16,10-4 0 16,10-2 0-16,25-10 0 15,12-8 0-15,11-9 0 0,27-17-87 16,-14-10-409-1,-9 0-584-15</inkml:trace>
  <inkml:trace contextRef="#ctx0" brushRef="#br0" timeOffset="106885.53">21344 15402 1724 0,'0'0'743'0,"0"0"-177"15,0 0-95-15,0 0-214 16,0 0-107-16,0 0-108 15,0 0-20-15,98-70-22 16,-80 70-61-16,-7 6-28 0,-9 16-32 16,-2 4 29-16,-2 6 52 15,-17-4 28-15,-4 2 11 16,1-6 2-16,7-4 61 16,7-6-6-16,8-5-5 15,0-4 4-15,25-1-1 16,10 1-18-16,6-5-15 15,1 4-21-15,-4 1 0 16,-5 4-1-16,-4 3 0 0,-6 2 0 16,-10 5-8-1,-6 6 8-15,-7 3 0 16,-5 4 1-16,-21 0 39 0,-11 2 30 16,-5-6-6-16,-7-2-19 15,1-4-44-15,0-4 0 16,9-10 0-16,16-6-71 15,16-2-484-15,7 0-800 0</inkml:trace>
  <inkml:trace contextRef="#ctx0" brushRef="#br0" timeOffset="107059.86">21984 15679 2220 0,'0'0'839'31,"0"0"-357"-31,0 0-216 0,-25 118-124 0,19-78-98 16,2-4-44-16,4 0-107 15,4-9-346 1,13-13-520-16</inkml:trace>
  <inkml:trace contextRef="#ctx0" brushRef="#br0" timeOffset="107394.26">22552 15400 2015 0,'0'0'786'15,"0"0"-271"-15,0 0-175 16,0 0-104-16,114-98-109 16,-79 72-92-1,1-5-22-15,-1-1 13 16,-6 1-23-16,-8-6-3 15,-13-1 0-15,-8-2 0 16,-2 4 0-16,-29 8 0 16,-9 10 0-16,-12 18 0 15,0 4 0-15,-4 28 0 16,6 14 0-16,11 10 0 16,10 7 0-16,10 3 0 15,17-2 0-15,2-2 0 16,14-4 0-16,17-10 0 0,9-6 0 15,10-11-111-15,25-13-212 16,-11-14-460-16,-10-4-228 0</inkml:trace>
  <inkml:trace contextRef="#ctx0" brushRef="#br0" timeOffset="107663.83">22955 15436 1820 0,'0'0'791'0,"0"0"-269"15,0 0-28-15,0 0-234 16,0 0-119-16,0 0-73 0,0 0-68 16,141-50 0-16,-119 64 0 15,-9 8 0-15,-13 10 0 16,0 4-54-16,-20 8-8 16,-11 2 8-16,-3 1 48 15,1-5 1-15,8-6 5 16,10-10 20-16,13-8 26 15,2-8 19-15,23-8-15 16,21-2-50-16,12-4 0 16,8-16 0-16,3-4-12 0,16-30-206 15,-21 10-500 1,-4-1-915-16</inkml:trace>
  <inkml:trace contextRef="#ctx0" brushRef="#br0" timeOffset="107889.56">24168 15547 142 0,'0'0'2460'15,"0"0"-1844"-15,0 0-59 16,0 0-236-16,0 0-321 16,0 0 0-16,0 0 0 0,-27 5 0 15,2 45 0-15,-8 13 0 16,-7 7 0-16,-3-6 0 0,3 2-41 15,7-4-253 1,12-17-333-16,13-13-840 0</inkml:trace>
  <inkml:trace contextRef="#ctx0" brushRef="#br0" timeOffset="108222.45">24550 15432 2796 0,'0'0'499'0,"0"0"-426"16,123-32 18-16,-78 14 91 15,-5 0-41-15,-2-4-98 16,-3-10-31-16,-2-2-3 16,-4-6 3-16,-6-1 8 15,-7 0-8-15,-12 2-3 16,-4 11-9-16,-11 6 6 0,-25 18-6 15,-14 4-10-15,-14 22-1 16,0 18 11-16,-1 10 37 16,12 11-1-16,15 3 5 15,16-2-16-15,22 0-14 16,2-8-5-16,38-8-5 16,20-7-1-16,16-16-24 15,13-6-123-15,40-17-150 16,-22 0-292-16,-13-8-380 0</inkml:trace>
  <inkml:trace contextRef="#ctx0" brushRef="#br0" timeOffset="108553.67">25337 15404 2183 0,'0'0'542'0,"0"0"-319"15,0 0 90-15,0 0 0 16,0 0-147-16,0 0-122 15,123-48-34-15,-77 38-10 16,6 6 0-16,-1 4-28 16,-2 0-8-16,-6 0 12 15,-12 0 13-15,-9 4 10 0,-9 0 1 16,-8 2 23 0,-5-2 17-16,0 0 4 0,-2 6 14 15,-14 8-4-15,-2 4 3 16,-2 10-4-16,-1 4-29 15,2 7-3 1,-1 2-15-16,7 4-5 0,1-3-1 16,8 2-28-16,4-4-110 15,0 10-161-15,2-10-349 16,10-16-257-16</inkml:trace>
  <inkml:trace contextRef="#ctx0" brushRef="#br0" timeOffset="108695.46">25415 15829 2000 0,'0'0'590'0,"0"0"-284"16,0 0 13-16,0 0-11 16,0 0-78-16,60-112-185 15,-8 86-45-15,12-2-158 16,50-12-145-16,-14 5-504 16,-6 4-482-16</inkml:trace>
  <inkml:trace contextRef="#ctx0" brushRef="#br0" timeOffset="109264.92">26371 14905 1144 0,'0'0'1232'0,"0"0"-943"15,0-148 33 1,9 85-45-16,9 5 47 0,6 4-159 16,10 6-95-16,5 8-14 15,6 4-17-15,2 14-38 16,2 8-1-16,-3 11-48 15,-5 3-15-15,-5 17-5 0,-9 6 17 16,-12 13 20 0,-11 5 16-16,-4 9 1 0,-11 8 13 15,-20 6-12-15,-4 7 2 16,1 2 11-16,7-2-19 16,17-5 1-16,10-8 1 15,17-10-32-15,28-11-19 16,15-10 10-16,7-13 35 15,-3-5 23 1,-3-9 0-16,-15 0 6 0,-13 0-4 16,-17 0-1-16,-16-6 44 15,0 6 0-15,-20 0-39 16,-18 6-6-16,-2 16 0 0,-3 10-1 16,8 12 1-16,12 6-1 15,15 4 1 1,8 2 0-16,11 2 0 0,25-4 0 15,6-4 0-15,0-5-12 16,-3-5 5-16,-16-6-6 16,-11-6 12-16,-12 0-10 15,-14-4-1-15,-28 4 12 16,-12-6 6-16,-8 2 36 0,0-4 3 16,8-2-15-16,12 0-10 15,15 1-20-15,27-1-66 16,9 0-313-16,25-10-885 0</inkml:trace>
  <inkml:trace contextRef="#ctx0" brushRef="#br0" timeOffset="109390.8">27712 15918 1817 0,'0'0'1506'0,"0"0"-1034"0,0 0-299 15,0 0-45-15,0 0-128 16,0 0-309-16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29T03:43:12.9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4890 5187 1237 0,'0'0'631'0,"0"0"-504"0,0 0 193 15,0 0-19-15,0 0-113 16,0 0-104-16,-49-14-43 15,49 14 10-15,0 0 5 16,0 6-36-16,0 14-5 16,12 8 32-16,9 9 2 15,8 5-2-15,9 0-34 16,7-4-4-16,7-4 0 16,8-10-3-16,4-12 8 15,5-10 8-15,9-2 20 0,4-20 48 16,3-14-14-16,-3-12-13 15,-6-5-1-15,-9 0-17 16,-11 4-15-16,-12 11-17 16,-5 12-7-16,-8 18-6 15,-2 6 0-15,4 14 0 16,5 20 8-16,4 13-8 16,5 3 2-16,1 2-1 15,6-6 0-15,0-8-1 16,2-12-3-16,2-14-7 15,1-12 9-15,3 0 0 16,4-18-5-16,-1-16 6 0,-1-8 0 16,-2-2 1-1,-4-1-1-15,-3 9 0 0,-1 13 0 16,-5 10-14-16,-2 13 7 16,2 4-4-16,1 24 4 15,-2 8 7-15,4 3-12 16,-2-1-5-16,0-6-2 15,-1-6-1-15,-3-10 19 16,2-10 0-16,-2-6-4 16,3 0 5-16,2-24 0 15,5-8 1-15,2-8 8 0,2-4-8 16,-2 1 10-16,-4 10-10 16,-6 10-1-16,-3 15 1 15,-7 8-1-15,2 13 0 16,-2 18 1-16,4 7 0 15,0 1 0-15,6-3 4 16,-2-10-4-16,5-8 2 16,1-12-3-16,1-6-7 15,1-4 6-15,-1-20 1 16,1-4 6-16,-1-6-5 0,-2 3-1 16,-3 3 5-1,-6 9-5-15,-3 6-1 0,-3 5 0 16,3 8-8-16,-2 0-34 15,19 0-145 1,-8 0-297-16,-2 0-563 0</inkml:trace>
  <inkml:trace contextRef="#ctx0" brushRef="#br0" timeOffset="900.83">11982 5111 1652 0,'0'0'310'0,"0"0"-75"16,0 0 57-16,0 0 25 16,0 0-111-16,0 0-79 0,0 0-22 15,-56 2-15-15,56 0 4 16,25-2-13-16,22 0 48 15,39 0-19-15,61 0-37 16,74 0-20-16,38 0-31 16,19-4 10-16,-6-4-26 15,-24-2-6-15,-11-4 0 16,-15 0-12-16,-33 0-49 16,-47 4-44-16,-49 2-12 15,-37 2 60-15,-27 2 33 16,-8 2 16-16,-6 0 8 0,-5 0 1 15,-10 2-1-15,0 0-5 16,-14 0-176-16,-28 8-434 16,4 4-176-16,-5 2-690 0</inkml:trace>
  <inkml:trace contextRef="#ctx0" brushRef="#br0" timeOffset="1301.46">12094 5307 1521 0,'0'0'368'0,"0"0"-192"16,-139-1 180-16,104-3-30 15,16 2-114-15,17 0-73 0,2 2-58 16,18 0-35-16,29 0 26 15,47 0 57-15,60 0-42 16,69 0-36-16,39 0 9 16,16-13-11-16,-3-2-31 15,-32 1-3-15,-17-3-7 16,-22 5-8-16,-48 1-37 0,-47 2-36 16,-42 4-5-16,-27 1 49 15,-7-1 15-15,-10 3 14 16,-5 0 6-16,-14 2 39 15,-4 0 18-15,2 0-42 16,5 0-21-16,6 0-57 16,36 0-108-1,-2 0-403-15,2 0-448 0</inkml:trace>
  <inkml:trace contextRef="#ctx0" brushRef="#br0" timeOffset="1427.47">15159 5221 2116 0,'0'0'697'0,"0"0"-601"15,0 0-96-15,0 0-196 32,0 0-1232-32</inkml:trace>
  <inkml:trace contextRef="#ctx0" brushRef="#br0" timeOffset="4333.46">17525 2069 1980 0,'0'0'369'0,"0"0"-243"16,0 0 73-16,69-134-9 0,-21 95-48 15,5 7-39-15,0 6-30 16,1 8 14-16,-7 7 22 16,-3 7-17-16,-6 4-29 15,-3 0 4-15,-1 22-14 16,-5 15-14-1,-5 18 1 1,-1 13-7-16,-3 14-13 0,-7 8-8 0,-2 3-12 16,-1-3 8-16,-6-6-7 15,-2-12 0-15,0-15 7 0,-2-17-8 16,0-16 0 0,0-12 1-16,0-12 0 15,2 0 15-15,1-22 19 0,1-24-25 16,5-16 7-16,0-17-17 15,4-5 1-15,5-1 11 16,5 5-4-16,3 8 16 16,5 8-8-16,5 10 10 15,0 10-5 1,2 12-14-16,-5 10 2 16,0 15-2-16,-2 7-6 0,-2 13-1 15,-4 27 0-15,-2 18 0 16,-4 32 2-16,-1 29-2 15,-5-3 6-15,-3-12-5 16,-1-14-1-16,-5-21 7 0,0 0-7 31,5 4-14-31,-2-19-2 16,-2-14-34-16,-1-18-77 0,0-22-100 0,-2-24-101 16,0-12-505-16</inkml:trace>
  <inkml:trace contextRef="#ctx0" brushRef="#br0" timeOffset="4900.33">18737 1191 2163 0,'0'0'753'0,"0"0"-442"16,0 0 67-16,0 0-195 15,0 0-98-15,0 0-32 16,0 0-34-16,60-88 14 15,-41 88 6-15,-1 0-25 16,1 6-2-16,4 22-2 16,-3 12-1-16,-3 10 7 15,-3 10-15-15,-7 2-1 16,-3-2 1-16,-4-3 0 16,0-13-2-16,0-10-22 15,0-14 2-15,0-12 21 16,0-8 0-16,-2-12 33 0,2-28-26 15,0-14-6-15,0-13 8 16,2-3-8-16,9 0 8 16,3 10-9-16,-1 14 0 15,3 16 0-15,-1 12 0 16,1 16 0-16,6 2 0 16,2 12 0-16,3 18 0 15,0 12 0-15,-4 6 0 16,-6 4 0-16,-3-2 0 15,-3-2 0-15,-7-7 0 16,-2-9 0-16,-2-9-30 16,0-6-44-16,0-13-116 15,2-4-152-15,3 0-430 0</inkml:trace>
  <inkml:trace contextRef="#ctx0" brushRef="#br0" timeOffset="5096.96">19437 1271 2521 0,'0'0'676'15,"0"0"-334"-15,0 0-156 0,0 0-108 16,0 0-41 0,116-16-25-16,-72 12-3 0,1 0-9 15,-3 2-6-15,12-6-172 0,-10 2-277 16,-10 0-457-16</inkml:trace>
  <inkml:trace contextRef="#ctx0" brushRef="#br0" timeOffset="5473.9">19967 1063 1600 0,'0'0'949'15,"0"0"-454"-15,0 0-145 0,0 0-115 16,0 0-130-1,0 0-61-15,0 0-8 0,52-51-8 16,-25 51-4-16,2 4-15 16,-3 13-8-16,-2 6-1 15,-8 5-8-15,-9 9-2 16,-7 3-19-16,-5 4-5 16,-24 2 11-16,-8 0 11 15,-5 0 12-15,3-8 0 16,10-6-1-16,10-7 1 15,11-11 14-15,8-7-7 16,10-7 19 0,27 0 11-16,13 0-13 0,7-7-11 0,5-7-13 15,-4-1-37-15,-10 4-37 16,-15 0-41-16,-18 4-110 16,-10 2-280-16,-5 3-412 0</inkml:trace>
  <inkml:trace contextRef="#ctx0" brushRef="#br0" timeOffset="7940.26">23154 1033 1906 0,'0'0'649'0,"0"0"-330"0,0 0 39 16,0 0-48-16,0 0-81 0,0 0-85 31,0 0-70-31,0-67-38 0,0 81-30 0,-5 21 3 16,-11 33-3-16,-3 32 16 15,1 30 6-15,5-8-28 16,10-19 0-16,3-27 0 15,0-20 0-15,3 8 0 16,10-2 0 0,-2-2 0-16,-2-17 0 0,-2-19-26 15,-3-18-71-15,-2-6-76 16,9-51-34-16,-2-4-483 16,2-10-385-16</inkml:trace>
  <inkml:trace contextRef="#ctx0" brushRef="#br0" timeOffset="8333.33">23492 1135 1493 0,'0'0'960'0,"0"0"-500"15,0 0-128-15,0 0-74 16,0 0-113-16,0 0-80 16,0 0-56-16,-103 24-8 15,61 16 11 1,-9 8-11-16,-4 2 0 0,-3 0-1 0,4-3 0 15,10-7 1-15,7-8-1 16,14-9 1-16,9-9 2 16,10-3-3-16,4-5 0 15,0-2 0-15,8 2 0 16,15 2 27 0,6 0-15-16,8 6-3 0,11 2-1 15,2 4-2-15,6 4-3 16,0 4-2-16,-2 0-1 15,-6 0 1-15,-5-4-1 16,-12-4 0-16,-11-4 1 16,-9-6-1-1,-4-6 1-15,-5-2-1 16,-2-2 0-16,0 0 12 0,0 0-12 0,0 0-94 16,0 0-193-16,0-4-500 15,-2-3-626-15</inkml:trace>
  <inkml:trace contextRef="#ctx0" brushRef="#br0" timeOffset="8994.6">23962 1809 1363 0,'0'0'374'0,"0"0"-86"16,0 0 75-16,0 0-71 15,0 0-107-15,0 0-66 16,0 0-8-16,-10-103-18 0,-7 97 18 15,-7 0-22-15,-5 2-44 16,-5 4-12-16,-3 0-21 16,-3 2 0-16,2 16-3 15,2 5-9-15,10 4 10 16,8 1-8-16,9 4-1 16,9-1 17-16,0-1 7 15,7 0 10-15,15-4-1 16,5-4-13-16,6-2 5 15,1-4-19-15,1-2-5 16,1 0 11-16,-1-2-13 16,-4 2 1-16,0 4-1 15,-2 2-1-15,-4 6 1 0,-2 2-12 16,-8 2-23-16,-7 1 5 16,-2-2 3-16,-6 2 14 15,0-4 5-15,-10-2 8 16,-9-3 1-16,-10-4 0 15,-2-4 11-15,-8-6 0 16,1-8 0-16,3 0 10 16,4-2 22-16,8-20-8 15,12-8 31-15,11-6-25 16,0-8-24-16,25-4-1 16,10-5-11-16,7 3 3 0,8 4-9 15,-4 4 0-15,1 6 0 16,-9 6 0-16,-9 7-18 15,-11 5-51-15,-13 0-72 16,-5 7-139-16,0-1-702 0</inkml:trace>
  <inkml:trace contextRef="#ctx0" brushRef="#br0" timeOffset="17196.59">26168 2923 1490 0,'0'0'364'15,"0"0"-91"-15,0 0-26 0,0 0-48 16,0 0-50-16,63-106 3 15,-55 84-7-15,-5 2-33 16,-3 0-17-16,0 0-1 16,-7 0-1-16,-18 4-33 15,-10 2-17-15,-10 6-16 16,-6 8-15-16,-2 0-12 16,-3 12-10-16,7 14 1 15,6 4 8-15,10 6 1 16,10 2 0-16,13 0 0 15,7-1 0-15,3-1 6 0,0-4 11 16,21 0 7-16,6-5-11 16,4 2 2-1,7-1-4-15,3-4-10 0,5 0 7 16,-2-2-8-16,-2 0 0 16,-2 2-1-16,-6-2-5 15,-10 2 6-15,-11 2-2 16,-6 2-10-16,-7 1 11 15,0 3-8 1,-13-2 8-16,-12-1 1 0,-6-2-1 16,-4-3 1-16,-5-6 1 0,-3-6 8 15,3-8 12-15,2-4 12 16,9 0 19-16,9-8 31 31,7-14 4-31,9-6-8 0,4-6-37 16,0-6-21-16,15-4-6 15,10-3-14-15,6 3 0 16,0 2-1-16,2 2 1 16,-4 2 2-16,-2 2-3 15,-5 2 0-15,-4 6 1 16,-7 2-1-16,-2 4 0 16,-4 4-18-16,3 0-56 15,13-11-116-15,0 5-282 0,0 2-620 0</inkml:trace>
  <inkml:trace contextRef="#ctx0" brushRef="#br0" timeOffset="17939.74">26549 2199 320 0,'0'0'1143'16,"0"0"-846"-1,0 0 9-15,0 0-8 0,0 0-75 16,0 0-7-16,0 0-41 0,9-82 11 16,-9 80-51-1,-5 2-5-15,-5 0-43 0,-6 2-51 16,-4 18-27-16,-5 10-9 16,1 12 0-16,1 6 4 15,4 9-4-15,5 1 0 16,5 0 1-16,9-2 0 15,0-4 5-15,0-8 1 16,21-5-7-16,5-9 0 16,8-8-12-16,1-8 4 0,5-10 8 15,0-4 0 1,-1 0 14-16,-6-20-5 16,-2-9 3-16,-9-3 34 15,-4-1-2-15,-10-2 7 0,-5 7 9 16,-3 8 3-16,-5 6-12 15,-17 10-18-15,-6 4 3 16,-11 2-36-16,-3 24-38 16,-3 8-129-1,10 15-149-15,11-9-486 0,16-8-527 0</inkml:trace>
  <inkml:trace contextRef="#ctx0" brushRef="#br0" timeOffset="18066.24">27276 2682 1189 0,'0'0'1757'16,"0"0"-1531"-16,0 0-226 16,0 0-32-16,0 0-699 0</inkml:trace>
  <inkml:trace contextRef="#ctx0" brushRef="#br0" timeOffset="18664.32">25575 4006 780 0,'0'0'1084'16,"0"0"-695"-16,0 0-6 16,0 0-45-16,0 0-90 15,0 0-153-15,0 0-16 16,49-16 101-16,3 12-23 16,15 0-40-16,12-4-39 15,13 0-45-15,1-2-18 16,2 0-14-16,-11 0-1 15,-10 2 1-15,-19 0-1 16,-17 6-31-16,-16 0-23 0,-12 2-87 16,-10 0-123-16,-34 4-101 15,-9 10-505-15,-9 4-412 0</inkml:trace>
  <inkml:trace contextRef="#ctx0" brushRef="#br0" timeOffset="18868.6">25475 4159 2096 0,'0'0'723'0,"0"0"-391"16,0 0-3-16,0 0-105 15,0 0-115-15,0 0-67 16,120-9-1 0,-17 0-16-16,40-8-24 0,33-2-1 15,4-9-89-15,-21-3-149 16,-53 9-215-16,-46 2-444 0</inkml:trace>
  <inkml:trace contextRef="#ctx0" brushRef="#br0" timeOffset="18994.3">26979 3960 1483 0,'0'0'1332'0,"0"0"-1021"16,0 0-100-16,0 0-211 15,0 0-122-15,0 0-1057 0</inkml:trace>
  <inkml:trace contextRef="#ctx0" brushRef="#br0" timeOffset="21594.47">8342 2496 1817 0,'0'0'532'16,"0"0"-277"-16,0 0 54 15,0 0-89-15,0 0-43 16,0 0-47-16,0-68-30 16,0 66-2-16,0 2 22 15,0-4-32-15,0 0 2 16,0-8-10-16,0-8 0 15,4-10-80-15,4-8 0 16,2-10 0-16,-1-5 0 16,-1 2 0-16,-1 0 0 15,0 11 0-15,-2 14 0 0,-3 14 0 16,-2 12 0-16,0 4 0 16,2 36 0-16,2 36 0 15,3 37 0-15,4 27 0 16,0-8 0-16,-2-29 0 15,0-33 0-15,-2-20 0 16,2 6 0-16,-3 2 0 16,4 1 0-16,-4-12 0 15,1-12 0-15,-5-13 0 16,-2-8 0-16,2-8 0 16,-2-6 0-16,0 0-17 15,0-2-70-15,2-22-153 0,10-37-312 16,1 3-268-16,3 2-14 15</inkml:trace>
  <inkml:trace contextRef="#ctx0" brushRef="#br0" timeOffset="22000.75">8734 2560 1275 0,'0'0'518'0,"0"0"-207"16,0 0 71-16,31-114-14 16,-24 86-110-16,-3 4-67 15,0 4-40 1,-4 4-70-16,2 6-23 0,-2 4-20 0,0 4-5 15,0 2-2-15,-2 0 1 16,-15 14-32-16,-8 14-1 16,-6 12 0-16,-8 10 1 15,0 4-6-15,-1 1 6 16,2-4 0-16,7-4 0 16,6-9 9-16,7-10-7 15,9-10-2-15,7-8 0 16,2-8-8-16,0 0 7 15,0-2 1-15,7 0 7 16,9 0 6-16,8 0-4 16,5 2-3-16,11 4 3 15,7 6-9-15,4 6 0 0,7 4 6 16,0 4-6-16,3 0 0 16,-7 1 0-16,-4-8 0 15,-10-1-1-15,-11-8-84 16,-9-3-79-16,-13-7-69 15,-3 0-295-15,-4-3-322 0</inkml:trace>
  <inkml:trace contextRef="#ctx0" brushRef="#br0" timeOffset="22331.15">9195 2663 1448 0,'0'0'946'0,"0"0"-627"16,0 0 216-16,0 0-211 15,0 0-146-15,0 0-109 16,0 0-49-16,-16-32-14 16,12 62-2-16,-3 10 5 15,-2 8 0-15,-2 4-9 16,2 2 6-16,-3-6-5 16,6-10 0-16,0-8 0 15,3-13-1 1,1-9 0-16,2-6 0 0,0-2-3 0,5 0 2 15,15-6 1 1,11-11 0-16,7 1 0 0,6-2-17 16,1 4-31-16,-1 4-15 31,-8 6-33-31,-7 4-59 0,-9 0-35 0,-9 0-141 16,-11 21-172-16,0-2-15 15,-2-1-184-15</inkml:trace>
  <inkml:trace contextRef="#ctx0" brushRef="#br0" timeOffset="22567.01">9368 2877 1250 0,'0'0'391'0,"0"0"153"31,0 0-184-31,0-128-1 0,0 100-60 0,0 6-7 16,0 5-65-16,0 8-79 15,0 5-43-15,0 4-42 16,0 0-22-16,0 0-24 15,0 12-17-15,0 18 0 16,0 12 0 0,0 14 0-1,0 10 0-15,2 8 0 0,5 2 0 0,3 3 0 16,0-1 0-16,1-6-21 0,12 2-128 16,-5-20-320-16,-7-19-713 15</inkml:trace>
  <inkml:trace contextRef="#ctx0" brushRef="#br0" timeOffset="24973.86">10351 2819 1358 0,'0'0'698'0,"0"0"-404"0,0 0 194 16,0 0-156-16,0 0-57 16,0 0-101-16,0 0-60 15,9-20-58 1,36 6-39-16,15-4-17 0,11 0-60 16,27 4-193-16,-18 4-410 15,-22 8-469-15</inkml:trace>
  <inkml:trace contextRef="#ctx0" brushRef="#br0" timeOffset="25139.24">10371 3100 1938 0,'0'0'1018'0,"0"0"-702"16,0 0 32-16,0 0-150 15,0 0-126-15,129-58-51 0,-60 32-21 16,10 2-28-16,29-9-231 15,-18 8-452 1,-14 3-780-16</inkml:trace>
  <inkml:trace contextRef="#ctx0" brushRef="#br0" timeOffset="25469.64">11436 2284 1041 0,'0'0'1733'16,"0"0"-1151"-16,0 0-234 16,0 0-146-16,0 0-116 15,0 0-76-15,0 0-1 16,-20 46-9-16,18 4 0 16,-3 8 6-1,-4 6-5-15,1 0-1 0,-1-3 6 16,-1-9-6-16,4-6-6 15,4-12 6-15,2-10-12 0,0-10-6 16,2-10-15-16,18-4-16 16,9 0 10-16,7-4 22 15,10-8-7 1,4-2-33-16,-1 4-24 0,-3 4-27 16,-6 4-57-16,-7 2-94 15,-8 0-294-15,-13 8-179 0</inkml:trace>
  <inkml:trace contextRef="#ctx0" brushRef="#br0" timeOffset="25738.43">11672 2624 1422 0,'0'0'781'0,"0"0"-321"0,0 0 24 16,-16-123-159-16,14 98-75 15,0 9-76-15,2 10-46 16,-2 4-56-16,0 2-72 15,-1 6 0 1,1 22 0-16,0 14 0 0,2 12 0 16,-2 13 0-16,0 7 0 15,0 2 0-15,2 2 0 16,0-3 0-16,0-6 0 16,0-6 0-16,0-13-74 0,15-12-232 15,5-14-292 1,1-16-365-16</inkml:trace>
  <inkml:trace contextRef="#ctx0" brushRef="#br0" timeOffset="26163.36">11851 2061 1265 0,'0'0'766'0,"0"0"-434"31,0 0 154-31,0 0-199 16,0 0-29-16,0 0-116 16,0 0-73-16,37-100-33 15,-16 100-25-15,-2 14-11 16,6 14-9-16,-5 10-9 0,-7 10-2 15,-6 8-25 1,-7 2 9-16,-7 1 12 0,-20-3 14 16,-4-10 9-1,-2-6 1-15,6-12 47 0,5-10 49 16,11-8 10-16,9-6-14 16,2-4-25-16,9 0-23 15,22-2-37-15,18-12 11 16,15-4-18-16,10 2-27 15,4 0-56-15,-7 6-62 16,-11 6-55-16,-15 4-17 16,-16 0-112-16,-29 16-141 15,0 6 9-15,-4 2-195 0</inkml:trace>
  <inkml:trace contextRef="#ctx0" brushRef="#br0" timeOffset="26367.9">12588 3226 3016 0,'0'0'588'16,"0"0"-520"-16,0 0-68 15,0 0-567-15</inkml:trace>
  <inkml:trace contextRef="#ctx0" brushRef="#br0" timeOffset="200393.34">29045 10413 307 0,'0'0'2004'0,"0"0"-1672"0,0 0-50 16,0 0 93-16,0 0-151 16,0 0-90-16,-40 8-46 15,40-8 11-15,0 0-24 16,0 0-37-16,0 0 11 15,0 0-34-15,0 0-4 16,0-12 1-16,0-10-11 16,6-10-2-1,5-6-4-15,3-6-15 0,1 2 14 16,-1 1-1-16,-3 9-5 16,-5 10 11-16,-4 8 1 0,-2 9-1 15,0 5-5 1,0 0-22-16,-8 0-11 0,-13 18-6 15,-5 5-23 1,-3 8-17-16,0 1-50 0,5 4-86 16,8-8-401-16,5-10-872 0</inkml:trace>
  <inkml:trace contextRef="#ctx0" brushRef="#br0" timeOffset="202525">22188 5613 1202 0,'0'0'344'0,"0"0"-117"15,0 0-3-15,0 0-29 0,0 0-51 0,0 0-45 16,0 0-4-16,10-14 14 16,-10 14-21-16,0 0 0 15,0 0-24-15,0 0-13 16,0 0-17-16,0 0-25 15,0 0-1-15,0 0 1 32,0 0-2-32,0 0 16 15,0 0-8-15,0 0-5 16,0 0 3-16,0 0-13 16,0 0 0-16,0 0-2 15,0 0 2-15,0 0 8 16,0 0-8-16,0 0 9 0,0 0 3 15,0-4-11-15,0 1 7 16,-6-3 7-16,-2 4-5 16,-3-1 20-16,-2 0-12 15,-5 3 15-15,-4 0 32 16,-5 0-11-16,-5 10-8 16,-1 11-6-16,0 6-16 15,-1 5 5-15,3 4-11 16,2 5 13-16,5 1 5 15,2 0-24-15,6 2 9 16,3 4-1-16,1 5-8 0,6 1 18 16,4 4-14-1,-1 2-1-15,3 0 18 0,0-2-22 16,7 0 7-16,11-3-4 16,11-5-13-16,7-6 15 15,8-2-10-15,9-6-5 16,3-8 18-16,7-6-18 15,-1-8 13-15,0-10-7 16,-1-4-7-16,-3 0 16 16,-2-6-15-16,-6-10-1 15,0-6 18-15,-2-2-18 16,-1-6 17-16,-5-2-5 0,1-2-12 16,-5-5 20-16,-5-1-20 15,-2-2 0-15,-4-4 23 16,-4 0-17-16,-6-2 18 15,-1 0-6-15,-5 0-9 16,-5-1 22-16,-1 1-19 16,-5 1 0-16,0-4 20 15,-2 1-22-15,-14-2 15 16,-6 2-25-16,-1-2 0 16,-3 1 0-16,0 5 0 15,-6 2 0-15,1 6 0 0,-5 8 0 16,-4 6 0-16,-4 8 0 15,-10 8 0-15,-6 8 0 16,-7 4-3-16,-2 26-77 16,-3 14-104-16,-17 37-176 15,18-12-450-15,13-4-717 0</inkml:trace>
  <inkml:trace contextRef="#ctx0" brushRef="#br0" timeOffset="202965.84">22383 5925 1600 0,'0'0'785'15,"0"0"-290"-15,0 0-163 16,0 0-71-16,0 0-92 15,0 0-103-15,0 0-21 16,-2-9 9-16,-3 28-36 16,0 12 27-16,1 6 6 15,-1 10-12-15,1 3 18 16,2 0-24-16,2-2-3 16,0-2-14-16,0-8-16 0,0-6 0 15,0-8 0 1,-6-3-63-16,-6-12-251 15,-3-5-798-15</inkml:trace>
  <inkml:trace contextRef="#ctx0" brushRef="#br0" timeOffset="203826.03">22489 6720 1487 0,'0'0'526'16,"0"0"-279"-16,0 0 210 16,0 0-245-16,0 0-109 15,0 0-48-15,0 0 47 16,0 108 18-16,0-44-5 16,0 14-8-16,0 6-7 15,3 7-23-15,4 3-2 16,-3 0-12-16,-2-2-12 15,-2-2 6-15,0-1-24 0,0-3-9 16,3-4-5-16,-3-5-13 16,4-12-5-16,0-7 7 15,1-11-7-15,-1-13 6 16,1-10-7-16,-3-10-29 16,0-8-31-16,1-6-84 15,-3 0-154-15,-3-6-326 16,-10-2-351-16</inkml:trace>
  <inkml:trace contextRef="#ctx0" brushRef="#br0" timeOffset="204438.73">22463 8193 230 0,'0'0'1278'16,"0"0"-967"-16,0 0 19 15,0 0-33-15,0 0-90 16,0 0-51-16,0 0-6 15,16-116-2-15,-39 96 0 16,-8 2-46-16,-9 5-18 16,-12 12-9-16,-6 1-8 15,-4 10-1-15,-2 18 12 0,3 10-12 16,9 10 0 0,2 10-33-16,13 9 11 0,5 2-4 15,10 8-22-15,9-1 14 16,8 2-22-16,5-2 4 15,0-4 7-15,22-1-21 16,7-9 9-16,11-6-9 16,5-10 0-16,6-6-3 15,7-8 3-15,2-10 0 16,7-9-1 0,7-8 1-16,-1-5 0 0,5 0 0 15,-2-18 0-15,-4-5-5 16,-8-4 5-16,-7-3 0 0,-3 0 6 15,-9-4 0 1,-7 0 7-16,-3-2-13 16,-6-4 0-16,-2-2 0 0,-2-5 0 15,-6-4 0-15,2-6 0 16,-6-3 0-16,-1-2 0 16,-4 2 0-16,-5-2 0 15,-5 3 0-15,0 1 0 16,0 4 0-16,-15 2 0 15,-8 4 0-15,-6 2 0 16,-7 2 0 0,-3 6 0-16,-11 3 0 0,0 8 0 15,-11 9 0-15,-4 8 0 0,-6 10 0 16,-40 15 0-16,18 21-252 16,10 4-685-16</inkml:trace>
  <inkml:trace contextRef="#ctx0" brushRef="#br0" timeOffset="205798.54">22238 8311 1302 0,'0'0'507'0,"0"0"-185"16,0 0 32-16,0 0-39 0,0 0-104 15,0 0-39-15,0 0-19 16,14-55-23-16,-4 42-37 16,8-1-6-16,2 0-9 15,3 2-33-15,4 4-12 16,-4 2-4-16,2 6-29 15,-5 0 7-15,-1 8-7 16,-11 16-1-16,-6 8-9 16,-2 8-37-16,-10 0 20 15,-17 3 11-15,-7-5-10 16,0-4 20-16,3-8 6 16,5-6 0-16,10-8 12 15,5-6-11 1,7-6 28-16,4 0 5 0,0 0-7 0,6 0 0 15,17-12-16-15,5 0-11 16,6 2 8-16,6 2-8 16,-2 6 0-16,-1 2 0 15,-3 0-6-15,-7 12 5 16,-9 8-13-16,-7 4-7 16,-7 2 20-16,-4 0-11 15,-2 2 12-15,-20-4 8 16,-9 1-7-16,-8-6 4 15,-5-2 14-15,-3-6 8 16,1-3 11-16,-2-3-13 0,6-5-4 16,5 0-16-16,8 0-5 15,4-9-8-15,9-6-97 16,7-2-229-16,5 3-593 0</inkml:trace>
  <inkml:trace contextRef="#ctx0" brushRef="#br0" timeOffset="206937.87">23327 8213 1043 0,'0'0'356'0,"0"0"-137"0,0 0 11 16,0 0-24-16,0 0-29 16,0 0-25-16,0 0 9 15,-28 8 11-15,28-8-52 16,0 0-20-16,-3 0-3 16,3 0-37-16,0 0 4 15,0-6 2-15,0-6-7 16,9-4 14-16,18-6-49 15,9-8-11-15,10-6 19 16,12-8-14-16,7-8 16 16,11-6-17-16,3-9-16 0,9-1 23 15,1-4-6 1,4-4 3-16,1 0 33 0,-1 0-22 16,3-3 8-16,0-1-10 15,-3 0-12-15,-1-2 2 16,-7-1-20-1,-3 5 0-15,-6 6 8 0,-4 6-2 16,-6 5-2-16,-3 6-4 16,-3 2 1-16,0 5 7 15,-5 2-8 1,1 4-1-16,0 0-10 0,-5 4 11 0,-4 1-1 16,-2 5 1-16,-5 5-8 15,-9 3 1-15,-4 3-5 16,-9 6 12-16,-5 2 13 15,-7 4-13-15,-1 0 10 16,-3 3-8-16,0 3-2 16,-2 0 6-16,0 1-6 15,0 2-40-15,0 0-50 0,-20 0-186 16,-4 0-231-16,-1 0-370 16</inkml:trace>
  <inkml:trace contextRef="#ctx0" brushRef="#br0" timeOffset="207497.25">25845 5697 1375 0,'0'0'489'0,"0"0"-271"15,0 0 94-15,0 0-19 16,0 0-115-16,0 0-72 16,0 0-66-16,-67 0 5 15,34 30 22-15,-7 12 22 16,-3 8 2-16,1 10-4 16,0 8 1-16,6 6 8 15,7 5-34-15,9-1-7 16,9 4-13-16,11-4-22 0,0 1 5 15,20-3-13 1,18-4 2-16,9-6-9 0,7-10-5 16,6-8 0-16,4-13-14 15,3-13 14 1,2-12 2-16,0-10-2 0,3 0 9 16,-4-13 0-16,1-11-9 15,-2-6 0-15,-3-6 7 16,-6-8 14-16,-2-6 15 15,-8-6-7-15,-9-4 13 16,-7-7-3-16,-13-3-14 16,-5 0 4-16,-12-4-10 0,-2-2-5 15,-2 0 6 1,-18 4-20-16,-12 1 0 0,-5 7 0 16,-7 6 0-16,-12 6 0 15,-7 10 0-15,-9 8 0 16,-7 13 0-16,-6 20-23 15,-7 1-82-15,3 23-151 16,-29 34-260-16,24-5-382 16,17-4-834-16</inkml:trace>
  <inkml:trace contextRef="#ctx0" brushRef="#br0" timeOffset="207972.79">25754 6093 1625 0,'0'0'701'15,"0"0"-324"-15,0 0 3 16,0 0-108-16,0 0-135 0,0 0-64 15,0 0-34-15,62-58-7 16,-42 58-25-16,1 3-7 16,-6 16 0-16,-1 6-9 15,-10 5-2 1,-4 6-19-16,0 0-22 0,-23 4 10 16,-10-4 3-16,-7 0 24 15,-7-4 14-15,5-6 2 16,3-6 17-16,14-3 32 0,8-9-8 15,13-7 19 1,4-1 13-16,0 0-4 16,23 0-23-16,12-1-23 0,14-9-18 15,11-2 1-15,4-1-7 16,-1 3-12-16,-7 1-46 16,-11 5-68-16,-16-1-122 15,-18 5-518-15</inkml:trace>
  <inkml:trace contextRef="#ctx0" brushRef="#br0" timeOffset="208867.96">26466 6429 842 0,'0'0'363'0,"0"0"-109"16,0 0 25-16,0 0 18 0,0 0-36 15,0 0-53 1,0 0 17-16,21-51-39 0,-19 50-45 16,-2 1-6-16,0 0-41 31,0 0-6-31,0 4-34 0,0 15-3 0,0 16 65 31,0 13-31-31,0 12-19 16,0 12-10-16,4 24-25 15,8 27 8-15,3 21-19 16,3 5-13-16,-3-13 20 16,-1-28-27-16,-7-30 1 15,-1 12 23-15,-4 13-23 16,-2-3 17-16,3 0-10 0,-3-28 1 15,0-18 6-15,0 3-15 16,0 1 0-16,0-2-6 16,2-14 6-16,0-14 0 15,0-10 9-15,1-10-9 16,-3-4 4-16,2-4-4 16,-2 0-1-16,3 0 1 15,-1 0-32-15,-2-8-49 16,2-3-154-16,0-6-144 15,0 7-323-15,0 2-128 0</inkml:trace>
  <inkml:trace contextRef="#ctx0" brushRef="#br0" timeOffset="209332.89">26634 8125 1234 0,'0'0'408'16,"0"0"-65"-16,0 0 6 15,0 0-92-15,0 0-56 16,0 0-50-16,0 0 3 15,-147-80-40-15,95 94-25 16,-8 18 11-16,0 14-15 16,-3 10 1-16,8 8-10 0,6 4-2 15,7 7-29-15,11-1-24 16,8 0-9 0,13 2-2-16,10-4-4 0,0-3 8 15,10-5-13-15,19-8 9 16,11-10-10-16,7-8-10 0,12-8 1 15,5-10 8-15,5-10 1 16,4-6 4-16,5-4-3 16,0 0 7-16,0-18-3 15,0-5-5-15,-2-8-1 16,-5-3-6-16,-2-8 7 16,-7-8 12-16,-6-6-11 0,-9-8 5 15,-7-5-5-15,-6-1 0 16,-10-2-1-16,-9 4 1 15,-7 4 17-15,-8 6 33 16,0 4 9-16,-31 3-6 16,-17 9 7-16,-14 4-61 15,-11 4 0 1,-12 6 0-16,-6 6 0 0,-1 10-32 16,-1 12-106-16,-23 16-234 15,22 20-425-15,17 2-829 0</inkml:trace>
  <inkml:trace contextRef="#ctx0" brushRef="#br0" timeOffset="209760.33">26551 8215 1691 0,'0'0'903'0,"0"0"-586"16,0 0 1-16,0 0-70 15,0 0-126-15,-131 128-85 16,111-79-22-16,5-1-13 15,3-4-2-15,3-6 10 16,5-8-10-16,2-10 0 0,2-10-1 16,0-8 0-16,15-2 1 15,12-2 1-15,4-12-1 16,4-2 8-16,6 0-7 16,-3 4 5-16,-5 2-4 15,-4 6-2-15,-6 4-35 16,-8 0-70-16,-3 0-109 15,-10 8-62-15,-2 12-282 16,-6-4-65-16,-7-4-58 0</inkml:trace>
  <inkml:trace contextRef="#ctx0" brushRef="#br0" timeOffset="209963.86">26587 8512 601 0,'0'0'796'16,"0"0"-400"-16,0 0 147 15,0-112-83-15,0 82-169 16,0 3-23-16,0 9-4 15,0 4-76-15,0 13-41 16,0 1-5-16,-5 8-142 16,-1 25 0-16,0 14 0 15,-4 11 0-15,6 8 0 16,-1 7 0-16,3-4 0 16,2-2 0-16,-2-7 0 0,-9 2 0 15,-1-16-225-15,-1-14-680 0</inkml:trace>
  <inkml:trace contextRef="#ctx0" brushRef="#br0" timeOffset="211958.15">22971 6291 884 0,'0'0'202'15,"0"0"-33"-15,0 0 14 16,0 0-61-16,0 0-72 15,0 0-34-15,0 0 10 16,0-29 6-16,0 27 19 16,0-2 19-16,0 0 2 0,0 2 11 15,0-2-4-15,0 2-11 16,0-2 26-16,0 2-18 16,0 0-19-16,0 0 4 15,0 2-24-15,0-2-9 16,0 0-11-16,0 0-8 31,0 2-1-31,0-2-8 0,0 2 0 0,0 0 1 16,0 0 0-16,0 0 10 15,0 0 4-15,0 0 0 16,0 0 30-16,0 0 7 0,0 0-7 31,0 0-1-31,0-2 1 16,0 2 10-16,0 0-14 15,0 0-1-15,0 0-1 0,0 0-18 16,0 0 15-16,0-2 13 16,0-2-1-16,0 2 10 15,0-2 11-15,0 2-13 16,0-2 15-16,0 2-23 16,0 0-13-16,0 0-10 15,0 2 1-15,0 0 14 0,0 0-13 16,0 0-1-1,0 0-4-15,0 0-20 0,0 0 10 16,0 0-6-16,0 0-5 16,4 0 0-16,17 14-1 15,8 4 7-15,4 6-4 16,7 2-3-16,4 4 0 16,1 3 10-1,1-1-10-15,4 4 6 0,-1-2-6 16,0 2 6-16,0-2-6 15,0-4-1-15,2 0 0 16,1 0-11-16,0-4-12 16,2 2 8-16,2 0-1 0,0-2 16 15,-2 1 1-15,-2 1-1 16,0-1-10 0,-3 1 10-16,-4 3-16 0,-1-1 16 15,-4 0 1-15,2 0-1 16,0 0 0-16,3 2-13 15,2 0 14 1,2 0 0-16,1 0 0 0,0 3-1 16,4-3 1-16,2 1 0 15,0 2 0-15,4-3 2 16,0 2-2-16,-1-2 0 0,2 0 0 16,-3-2-1-16,-5 2 1 15,1 0 0 1,-6-2 7-16,0 1-6 15,-2-2 6-15,-3 1-6 0,-1 1-1 16,-2-3 1-16,-2 0 7 16,0-2-7-16,0 2 1 15,-3 0-2-15,1 0 9 16,0 2-9-16,-3-2 0 16,1 1-1-1,-3-1 1-15,2-2 0 0,3 0 1 0,-3-2-1 16,1 0 1-16,-3 0-1 15,0-2-5 1,2 0-1-16,-4 0-1 0,2-2 7 16,-4-2 0-16,-2-2 1 15,-2 0 0 1,-4-2-1-16,1-2 0 0,-5 0 6 16,4 0-6-16,-1-2 8 15,-1 0 7-15,1 0-14 16,2 0 11-16,0 1-12 0,1-2 0 15,-4 4 1-15,1-3-1 16,-3-1 0-16,-3 1 6 16,-1-2-6-16,-3-1 0 15,-2-4 0-15,-4 0 1 16,-2-3-8-16,0 0-1 16,-25-3-88-16,-8-11-203 15,-5-4-766-15</inkml:trace>
  <inkml:trace contextRef="#ctx0" brushRef="#br0" timeOffset="213359.76">23249 8416 532 0,'0'0'375'0,"0"0"-214"15,0 0 44-15,0 0 14 0,0 0-37 16,0 0-4-16,0 0 64 15,-73-26 0-15,70 24-70 16,3 2-11-16,0 0-18 16,0 0-37-16,0 0-2 15,0 0-33-15,0 0-9 16,0 0 13-16,3 0-5 16,12 0 51-1,12 0-13-15,9 0-12 0,9 0-7 16,12 0-37-16,7 0-10 15,13 0 9-15,3 0-25 16,6 4 10-16,4 2-17 16,3 0-5-16,3 2 16 0,1 0-30 15,-2-2-3 1,3 0 2-16,0-2 2 0,2-2 13 16,1-2-14-16,-5 0 0 15,-3 0 8-15,-7 0-8 16,-5 0-9-16,-8 0 8 15,-5 0 2-15,-4 0 9 0,1 0-10 16,-1 0 2-16,3 0-2 16,2-4-3-16,-2 0 3 15,2 0-6 1,-4-2 5-16,-5 2 0 0,-8 0 1 16,-8 0-5-16,-9 0 4 15,-6 0-15-15,-4 0 7 16,-6 0 9-16,0 2 0 15,-1-2 10 1,-1 1-9-16,-1 2-1 0,1-1 0 0,2 2-10 16,1-2 9-16,2 2-9 15,-2 0 2-15,0 0 8 16,-2 0 0-16,0 0 0 31,-3 0 0-31,-1 0-1 0,3 0 0 16,1 0-1-16,0 0 2 15,2 0 1-15,0 0 0 16,0 0-1-16,-2 0 0 16,-5 0-3-16,1 0 2 15,-3 0 1-15,-3 0 0 0,2 0 5 16,-4 0-4-16,1 0-1 16,-3 0 0-1,1-2 1-15,-2 2-2 0,-1 0 0 16,0 0 1-16,2 0 6 15,3-2-6-15,1 2 0 16,2-2 0-16,-1 2-3 16,-1-2 3-16,1 0 0 15,-2 2 0-15,-2-3 2 16,-1 3-1-16,-4 0 0 0,2 0 0 16,-2 0 0-16,0-1-1 15,2 1 0-15,-2 0-9 16,0-3-13-16,-2 2-98 15,-16-1-201-15,-4-2-664 0</inkml:trace>
  <inkml:trace contextRef="#ctx0" brushRef="#br0" timeOffset="-214569.12">21346 7335 1371 0,'0'0'557'0,"0"0"-279"16,0 0 24-16,0 0-50 15,0 0-120-15,0 0-64 16,0 0 21-16,42-38 1 16,-17 26 8-16,2-2-3 15,4-4-20-15,-4-4-7 16,0-2-28-16,-4-1-8 16,-6 0 13-1,-3-4-15-15,-6 3-2 0,-3-2 2 0,-5 0-9 16,0 4 6-16,0 2-25 15,-3 6 11 1,-9 4 17-16,-5 8-12 0,-3 4 14 16,-2 0-31-16,-2 12 10 31,-1 14-5-31,5 8-6 0,0 8 0 0,6 7 6 16,8-2-6-16,4 2 14 15,2-5-13-15,0-6 4 16,16-10-2-16,7-6-3 31,9-8-1-31,6-8 0 0,6-6-16 0,4 0-40 0,-2-10-46 31,1-10-91-31,-9-4-116 16,0-10-347-16,-12 8-17 16,-5 1-273-16</inkml:trace>
  <inkml:trace contextRef="#ctx0" brushRef="#br0" timeOffset="-214355.97">21855 7160 1393 0,'0'0'774'0,"0"0"-200"16,0 0-93-16,0 0-207 15,0 0-69-15,0 0-64 0,0 0-61 16,0-20-31 0,0 29-14-16,0 10-17 0,0 12 25 15,0 5-14-15,0 4-29 0,0 0 0 16,0-2 0-16,0 0 0 15,0-4 0-15,2-2 0 16,-2-1-29-16,0 10-151 16,-9-6-359-16,-7-7-632 0</inkml:trace>
  <inkml:trace contextRef="#ctx0" brushRef="#br0" timeOffset="-213128.44">23615 6112 1129 0,'0'0'354'0,"0"0"-73"0,0 0 42 16,0 0-81-16,0 0-84 15,0 0-8-15,0 0-23 16,0-8-17-16,0 8-5 16,2 0-32-16,5 0-4 15,1 0-15-15,8 0-14 16,2-4 5-16,2-3-33 15,3 0-3-15,-4-5 21 16,-1-2-3-16,0-3 27 16,-5 2 3-16,-2-3-9 15,-1-3 7-15,-4 2-26 0,-4-2-13 16,-2 3 13 0,0 3-10-16,0 2 5 0,-6 3-9 15,-8 4-6 1,-1 6 21-16,-5 0-30 0,-3 0 0 15,-1 10-5-15,2 10 7 16,-3 4-2-16,6 6 0 16,2 5 2-16,9 2 23 15,4 2-23-15,4 1 5 16,0-4 12-16,4-2-18 16,13-4 14-16,6-6-15 15,1-6-16-15,8-6-42 16,1-8-97-16,7-4-65 0,11-2-247 15,-11-16-231-15,-4-2-489 16</inkml:trace>
  <inkml:trace contextRef="#ctx0" brushRef="#br0" timeOffset="-212767.09">24012 6072 139 0,'0'0'1801'15,"0"0"-1299"-15,0 0-221 0,0 0-38 16,0 0-138-16,0 0-39 16,0 0-39-16,64-52 13 15,-51 52 11-15,-1 0-33 16,-3 0 6-16,-3 5-6 16,-4 13-6-16,-2 7 6 15,0 4-17-15,-8 6 10 16,-11-1 7-16,2 0-5 15,-3-6 19-15,1-6-1 16,9-6 20-16,1-6 29 16,9-4-16-16,0-6 7 15,0 0-14-15,27-4 3 16,11-14-14-16,10-4-35 16,8 0-10-16,0 0-1 0,-5 4-46 15,-13 14-158-15,-15 4-268 16,-15 0-688-16</inkml:trace>
  <inkml:trace contextRef="#ctx0" brushRef="#br0" timeOffset="-211799.84">23468 7552 1197 0,'0'0'392'16,"0"0"-111"-16,0 0 39 15,0 0-78-15,0 0-67 16,0 0-38-16,0 0-8 15,122-91-47-15,-107 71-12 16,1 0 5-16,-7-4 4 16,-1-2 28-16,-8 0-31 15,0-2 0-15,0 4 4 0,-17 2-52 16,1 6 2-16,-3 4-7 16,-4 9-22-16,3 3 29 15,-2 0-30-15,2 17 0 16,0 7 10-16,7 6-10 15,4 4 17-15,5 0-7 16,4 0 2-16,0-2 10 16,19-6-21-16,10-5-1 15,5-7 21-15,6-7-21 16,0-7-14-16,0 0-67 16,-7-7-102-16,-4-29-52 0,-8 3-339 15,-10 1-307-15</inkml:trace>
  <inkml:trace contextRef="#ctx0" brushRef="#br0" timeOffset="-211328.31">23771 7283 1302 0,'0'0'505'0,"0"0"-225"0,0 0 40 16,0 0-47-16,0 0-76 15,0 0-84-15,0 0-5 16,129-79-11-16,-116 78-20 16,1 1-20-16,-6 0-31 15,-1 0 9-15,-2 1-24 16,-3 13-10-16,-2 5 18 16,0 1-19-16,-5 2 0 15,-8 0 2-15,0-4 4 16,1-4-2-16,4-4-4 15,3-6 0-15,3-2 1 16,2 0 5-16,0-2 12 16,9 0 27-16,11 0-28 0,7 0 4 15,4 0-20-15,1 0-1 16,-7 0 3-16,-2 4-3 16,-5 6 0-16,-9 2 3 15,-7 2-1-15,-2 2 4 16,0 2 1-1,-11 0 4-15,-9 0 17 0,-7 0-26 16,0-2-2-16,-6-1 0 16,-13-1-105-16,3-6-495 15,11-1-1239-15</inkml:trace>
  <inkml:trace contextRef="#ctx0" brushRef="#br0" timeOffset="-210635.13">24324 8835 1328 0,'0'0'520'0,"0"0"-199"16,0 0-33-1,0 0-72-15,0 0-58 0,0 0-61 16,0 0-1-16,50-60-33 16,-29 43-8-16,3-2-7 15,-1-2-24-15,-4-2 2 0,-5 0 2 16,-5 0 8 0,-7-2 19-16,-2 1-11 15,0 0-4-15,-7 6-17 0,-11 4-23 16,-3 6-1-16,-4 8 0 15,-2 0 1-15,0 18 7 16,2 12-7-16,6 6 24 16,3 8 17-16,12 3-7 15,4 0 2-15,0-4-12 16,18-5-10-16,13-10 2 0,7-10-5 16,6-8-11-16,5-8-5 15,0-2-83-15,-2-4-80 16,1-28-64-16,-11 2-335 15,-10-2-211-15</inkml:trace>
  <inkml:trace contextRef="#ctx0" brushRef="#br0" timeOffset="-210361.01">24771 8649 1373 0,'0'0'777'16,"0"0"-238"-16,0 0-66 15,0 0-230-15,0 0-81 16,0 0-47-16,0 0-17 15,-38 62-17 1,25-30-47-16,-1 0-13 0,4-2-13 0,1-4-7 16,4-4-2-16,5-6 0 15,0-6-17-15,0-2 9 16,16-2-15-16,6-4 11 31,5-2 2-31,6 0-23 0,1 0-17 16,1 0-54-16,-1 0-107 15,-3 0-254-15,-9-2-313 16,-7 2-434-16</inkml:trace>
  <inkml:trace contextRef="#ctx0" brushRef="#br0" timeOffset="-210157.06">24941 8797 929 0,'0'0'933'0,"0"0"-407"15,0 0-21-15,0 0-172 16,0 0-29-16,0 0-84 15,0 0-79-15,-32-82-49 16,32 92-35-16,0 18-1 16,0 10-56-16,0 10 0 15,0 2 0-15,0 2 0 16,0-4 0-16,0-2 0 16,0-6-27-16,0 4-149 15,0-12-309-15,0-7-650 0</inkml:trace>
  <inkml:trace contextRef="#ctx0" brushRef="#br0" timeOffset="-209368.34">26908 7387 556 0,'0'0'187'16,"0"0"88"-16,0 0-15 15,0 0-61-15,0 0-26 16,0 0 23 0,0 0-9-16,-54-28-24 0,52 26-19 15,-2 2 4-15,2 0 2 16,0 0-2-16,2 0-29 15,0 0-20-15,0 0-2 16,0 0-26-16,0 0-8 0,4 0 10 16,15 0-28-1,6-6-5-15,6-8-10 0,0-4-13 16,1-6 34-16,-6-6-15 16,-3-2 10-16,-10-6 25 15,-7-3-29-15,-6 4-2 16,0 2 8-16,0 5-28 15,-4 8 5-15,-9 8-14 16,-3 8-11-16,-3 6 9 16,-8 6-9-16,-2 20 0 0,0 12-1 15,0 10 2-15,4 9 3 16,12 1-4-16,7-2 0 16,6-2-2-16,2-6-1 15,25-6 2-15,8-8-24 16,14-9-35-1,6-12-29-15,6-8-101 0,-1-5-93 0,7-23-264 16,-18-9-126 0,-11-2-306-16</inkml:trace>
  <inkml:trace contextRef="#ctx0" brushRef="#br0" timeOffset="-208960.53">27387 7265 1493 0,'0'0'693'16,"0"0"-416"-16,0 0 80 16,0 0-195-16,0 0-116 15,0 0 6-15,0 0-2 16,0 42-10 0,-3-22 7-16,-1-2-19 0,2 2-5 15,0-4 5-15,2 0-4 0,0-2 3 16,2-2-2-16,11 0 2 15,5-4 9-15,3 1-34 16,0-2-2-16,2-1 7 16,-3 0-6-1,2 2 6-15,-4 1-7 0,-2 0 0 16,-3 1-1-16,-7 0-11 16,-6 1-3-16,0-1 14 15,0-1 1-15,-8 1 8 16,-13 1 1-16,-5-4-2 15,-8 0 8 1,-1-3-15-16,-1 0 0 0,3-2-9 0,4-2-34 16,4 0-56-16,6-6-199 15,5-15-383-15,7-1-339 0</inkml:trace>
  <inkml:trace contextRef="#ctx0" brushRef="#br0" timeOffset="-208693.19">27416 7263 1510 0,'0'0'828'0,"0"0"-264"16,0 0-234-16,0 0-112 15,0 0-108-15,0 0-38 16,114-20-41-16,-77 20-8 15,1-3-16-15,-2 2-7 16,-8-1-10-16,-3 0-38 16,-7 0-42-16,-7 0-21 15,-7 0-51-15,-4 2-167 16,0 0-387-16,0 0-496 0</inkml:trace>
  <inkml:trace contextRef="#ctx0" brushRef="#br0" timeOffset="-208504.45">28016 7615 1113 0,'0'0'0'0,"0"0"-354"0</inkml:trace>
  <inkml:trace contextRef="#ctx0" brushRef="#br0" timeOffset="-132071.68">20467 12815 454 0,'0'0'0'16,"0"0"-26"-16,0 0 20 16,0 0-128-16</inkml:trace>
  <inkml:trace contextRef="#ctx0" brushRef="#br0" timeOffset="-131898.66">20467 12815 176 0,'-45'107'367'15,"41"-101"-108"-15,1 0-108 16,-1-3-8-16,2 1-23 0,2-1-72 31,0-1-24-31,0 0-5 0,0 0-10 0,0 0 3 16,0-2-11-16,0 2-1 16,0-2 13-16,0 0-13 15,-10 0 0 1,4 0-50-16,-3 0-285 0</inkml:trace>
  <inkml:trace contextRef="#ctx0" brushRef="#br0" timeOffset="-130523.78">20511 12894 139 0,'0'0'892'0,"0"0"-617"15,0 0-57-15,0 0 100 16,0 0 10-16,13-129-67 15,-3 103 38-15,-6 4-36 16,0 8-24-16,-4 8-14 16,0 6-81-16,-2 8-45 0,-27 42-35 15,-13 46-44-15,-14 37 2 16,-2 17-20-16,13-18-2 16,17-37 5-16,14-41-5 15,8-16 0-15,1-10-11 16,5-8 23-16,0-16-10 15,5-12 10-15,24-58 12 0,10-46 12 16,9-45-35-16,0-21 11 16,-5 5 15-16,-12 37-25 15,-9 48 20-15,-6 36-22 16,-5 25 1-16,1 9 20 16,-2 17-20-16,1 1 5 15,3 55 24-15,-1 50 8 16,1 37 9-16,-5 13-47 15,-1-9 0-15,2-34 0 16,-4-33 0-16,1-23 0 16,-1-12 0-16,1-2 0 15,0-6-38-15,-3-10-46 16,-1-20-83-16,-3-6-62 0,-23-58-285 16,-8-4-397-16,-7-2-342 15</inkml:trace>
  <inkml:trace contextRef="#ctx0" brushRef="#br0" timeOffset="-130394.39">20324 13092 1555 0,'0'0'731'16,"0"0"-243"-16,0 0-140 15,0 0-110-15,0 0-61 16,0 0-48-16,0 0-80 16,100 14-49-1,-13-14-22-15,-12-14-299 16,-5 0-623-16</inkml:trace>
  <inkml:trace contextRef="#ctx0" brushRef="#br0" timeOffset="-130268.02">21168 12959 2362 0,'0'0'657'0,"0"0"-465"16,0 0-119-16,0 0-73 15,178-62-296-15,-119 55-479 0,-20 7-440 16</inkml:trace>
  <inkml:trace contextRef="#ctx0" brushRef="#br0" timeOffset="-130126.8">21188 13134 1839 0,'0'0'744'0,"0"0"-369"0,0 0-59 16,0 0-144-16,0 0-76 15,129 16-96-15,-12-52-77 16,-17 4-427-16,-13-2-886 0</inkml:trace>
  <inkml:trace contextRef="#ctx0" brushRef="#br0" timeOffset="-129197.39">22915 11941 1147 0,'0'0'955'16,"0"0"-720"-16,0 0 95 15,-22-110-48-15,4 77-95 16,-6 6-106-16,-8 0-57 16,-5 9 17-16,-8 9-8 15,-4 4 13-15,-5 5-1 16,1 2-23-16,4 14 22 15,11 2 7-15,9 3-15 0,11-5 24 16,12 2-23-16,4-2-2 16,2 0 17-1,0 2-22-15,0 0 11 0,2 6 2 16,4 4-17-16,-1 6 28 16,-1 6-21-16,-2 9 4 15,-2 6 14-15,5 8-28 16,0 7-8-16,1 8-15 15,7 20 0-15,5 22 0 16,0 25 0-16,-2 8 0 16,-5-5 0-16,-9-10 0 0,-2-8 0 15,0 1 0 1,0-1 0 0,-5-2 0-16,-1-3 0 0,2-5 0 0,-3 0 0 15,2 1 0-15,1-9 0 16,4-14 0-16,-3-19 0 15,3-11 0-15,0-10 0 16,0 12 0-16,0 12 0 16,0 4 0-16,0-1 0 15,0-11 0-15,0-8 0 16,0-8 0-16,0-8 0 0,0-14 0 16,0-9 0-16,0-8 0 15,0-6 0-15,0-5 0 16,0-3 0-16,0 0 0 15,0-5 0-15,0 0 0 16,3 0 0-16,-1 0 0 16,2 0 0-16,8 0 0 15,5 0 0-15,10-13 0 16,6-1-18-16,10-4-17 16,8-5 29-16,9-4-57 15,10-5 15-15,3 2-21 16,2 0-18-1,2 2 8-15,-6 0-14 0,-11 4 39 0,-11 6 52 16,-15 4-1-16,-19 4 3 16,-10 6 9-16,-5-2 5 15,-5 4-14-15,-33 0-153 16,2 2-570-16,5-2-815 0</inkml:trace>
  <inkml:trace contextRef="#ctx0" brushRef="#br0" timeOffset="-123970.41">24965 12208 1545 0,'0'0'498'0,"0"0"-229"15,0 0 228-15,0 0-253 16,0 0-55-16,0 0-44 16,0 0-36-16,-9-50-35 15,-6 61-23-15,-10 16-23 16,-6 11 11-16,0 10 3 15,2 4-10-15,8 2-4 16,10 1-11-16,11-8-16 16,0-2 19-16,23-11-14 15,15-10 6-15,11-12 1 16,6-12-13-16,5-2 11 0,0-22-11 16,-6-11 0-16,-7-5 2 15,-13-2-2-15,-15-2 12 16,-11-2 42-16,-8 2-3 15,-8 2 0-15,-19 10 5 16,-8 6-56-16,-9 12 0 16,-6 10 0-16,0 4 0 15,2 12 0-15,13 10-149 16,19-4-562-16</inkml:trace>
  <inkml:trace contextRef="#ctx0" brushRef="#br0" timeOffset="-123292.88">26794 12176 1463 0,'0'0'843'16,"0"0"-503"-16,0 0 171 16,0 0-234-16,0 0-98 15,0 0-71-15,0 0-12 16,-2-39-8-16,13 17-52 15,3-7-30-15,-3-4 15 16,-1-1-9-16,0 0 8 16,-6 2 20-16,-2 8-10 0,-2 4-4 15,0 8-26-15,0 6 0 16,0 6 0-16,0 0 0 16,-4 14 0-16,-4 16 0 15,-2 14 0-15,3 6 0 16,3 8 0-16,4 2 0 15,0-1 0-15,2-1 0 16,11-8 0-16,-1-4 0 16,-1-6-69-16,-5-10-104 15,-4-6-148-15,-2-7 2 16,0-8-13-16,-4 0 77 16,-9-8 133-16,-3 2 119 0,1-2 3 15,-1-1 204-15,3 0 104 16,6 0-10-16,3 0 3 15,4 0-90-15,0 0-52 16,0 0-46-16,11-5-113 16,16-8 0-16,10-2 0 15,5-3 0-15,4-3 0 16,-7 5-45-16,6 8-231 16,-13 4-563-16,-9 4-650 0</inkml:trace>
  <inkml:trace contextRef="#ctx0" brushRef="#br0" timeOffset="-122630.86">28467 12055 1670 0,'0'0'851'0,"0"0"-304"15,0 0-74 1,0 0-251-16,0 0-81 0,0 0-48 16,0 0-28-16,4-38-31 15,2 20-34 1,-2-4 0-16,5-6 0 0,-1-4 0 0,2 0 0 16,1-2 0-16,-5 0 0 15,1 6 0-15,-4 6 0 16,-3 6 0-16,0 9 0 15,0 7 0-15,0 0 0 16,0 17 0 0,-12 16 0-16,-1 16 0 0,-1 7 0 15,3 8 0-15,5 2 0 16,2-4 0-16,4-3 0 16,0-7-3-16,0-6-75 15,0-8-80-15,0-10-131 0,0-8-29 31,-6-8-229-31,-7-6 87 16,-5-6 160-16,3 0 148 0,-3 0 146 0,3 0 6 16,-1 0 237-1,3 0 138-15,4-2 113 0,2 2-190 16,4 0-11-16,3-2-57 16,3 2-77-16,26-2-42 15,14-2-50 1,15-4-61-1,4 0-16-15,-9-4-161 0,-18 2-591 16,-23 4-1913-16</inkml:trace>
  <inkml:trace contextRef="#ctx0" brushRef="#br0" timeOffset="-121867.78">23621 12344 734 0,'0'0'873'0,"0"0"-531"16,0 0 153-16,0 0-173 16,0 0-95-16,0 0-49 15,0 0 10-15,-93 4-24 16,62 26-16-16,2 6-38 16,4 8-23-16,6 5-47 15,9-1-19-15,10 0-1 16,0-8-20-16,20-6 0 15,16-12 8 1,11-10-8-16,4-12-2 0,5 0-14 16,0-18-5-16,-3-14 19 0,-6-6 2 15,-10-10 0 1,-12-6 33-16,-11-5-12 0,-14-5 18 16,0 0-7-16,-14 6-16 15,-13 10 5-15,-11 16-21 16,-8 20 0-16,-14 12-28 15,-39 64-136-15,15 2-395 16,8 6-757-16</inkml:trace>
  <inkml:trace contextRef="#ctx0" brushRef="#br0" timeOffset="-121426.86">23510 13234 2043 0,'0'0'493'0,"0"0"-263"16,0 0 103-16,0 0-152 0,-138 73-75 31,120-21-44-31,7 8 7 16,9-2-17-16,2-4-37 15,17-8 0-15,22-14 9 16,9-12-16-16,12-13 2 0,5-7-3 0,3-14-6 31,-9-17 17-31,-10-9-18 16,-13-8 6-16,-16-10 68 15,-18-4-2-15,-2-5 16 16,-20 4-5-16,-16 10-28 16,-3 15-4-16,-9 22-51 0,2 16 0 15,1 18 0-15,7 62-114 16,11-5-188-16,21-1-615 0</inkml:trace>
  <inkml:trace contextRef="#ctx0" brushRef="#br0" timeOffset="-121064.3">25114 13162 2316 0,'0'0'579'0,"0"0"-252"16,0 0 23-16,0 0-191 16,0 0-90-16,0 0-9 15,-113 145-22-15,109-79-8 16,4 2-18-16,6-6-6 0,23-8-6 16,13-14 0-1,12-11-21-15,6-18 10 0,2-11-8 16,-4 0 19-16,-11-26 6 15,-12-12 5-15,-14-10 25 16,-17-10 3-16,-4-6 22 16,-15-6-13-16,-19 2-48 15,-11 7 0-15,-5 13 0 16,-4 20 0-16,-18 28-23 16,15 25-263-16,14 8-774 0</inkml:trace>
  <inkml:trace contextRef="#ctx0" brushRef="#br0" timeOffset="-120465.79">26657 13186 2039 0,'0'0'530'0,"0"0"-208"0,0 0 159 16,0 0-265-16,0 0-72 16,0 0-43-16,0 0-56 15,33-84-5-15,-16 52-23 16,1-2-2-16,-3 2 0 15,-5 2-9-15,-3 6 12 16,-7 6 0-16,0 8 6 16,0 7 3-16,0 3-14 15,-12 13-12-15,-3 21-1 16,4 14-2-16,-1 8 1 16,8 8-5-16,4 2 6 0,0-1-4 15,0-7 4-15,2-6-35 16,4-12-43-16,2-10-94 15,-4-8-127-15,-4-6-244 16,0-2-167-16,0-4 214 16,-14-2 120-16,-3 0 235 15,-1-2 141-15,5-2 312 16,1-4 188-16,8 2-24 16,4-2-108-1,0 0-23-15,0 0-29 0,4 0-79 0,19-2-70 16,10-8-64-1,12-2-40-15,8 0-63 16,9 2 0-16,8 4-47 0,34 6-134 16,-17 0-394-16,-9 2-526 15</inkml:trace>
  <inkml:trace contextRef="#ctx0" brushRef="#br0" timeOffset="-119829.05">28376 12964 1654 0,'0'0'941'0,"0"0"-381"16,0 0-51-16,0 0-280 15,0 0-80-15,0 0-95 16,0 0-54-16,-15-96 0 16,10 86 0-16,3-1 0 15,2 0 0-15,0-4 0 16,0-1 0-16,0-6 0 16,0-2 0-16,5 0 0 15,-3 0 0-15,-2 2 0 16,0 6 0-16,0 2 0 0,0 8 0 15,0 4 0-15,0 2 0 16,0 2 0-16,0 20 0 16,-5 10 0-16,-1 8 0 15,1 4 0-15,0 6 0 16,3 5 0-16,0-1 0 16,-2 2 0-16,-1 0 0 15,1-4 0-15,-3-2 0 16,0-6-99-16,1-8-185 15,-1-4-64-15,3-7-185 16,0-7 6-16,-4-6 165 16,4-4 99-16,-5-4 124 0,-5-2 139 15,1 0 193-15,-3 2 145 16,1 0 44-16,2 0-17 16,4 0-39-16,2-2-47 15,7-2-44-15,0 0-65 16,7 0-61-16,22 0-19 15,10 0-22-15,11-8-68 16,4-2 0-16,-1 2 0 16,-4 2-66-16,-9 2-72 15,-22 4-197-15,-12 0-484 16,-6 0-733-16</inkml:trace>
  <inkml:trace contextRef="#ctx0" brushRef="#br0" timeOffset="-117697.85">23387 14125 1445 0,'0'0'598'0,"0"0"-312"16,0 0 233-16,0 0-242 16,0 0-57-16,0 0-90 15,0 0-67-15,31-63 6 0,-12 35 8 16,1-4-34-16,2-6 8 15,0-2-10-15,1-2-16 16,-4 0 8-16,-5 8-18 16,-3 2 3-16,-7 12 18 15,-4 10-10-15,0 10 8 16,0 4-16-16,-13 26-17 16,-7 16 6-16,0 8-7 15,2 7 0-15,3 2 9 0,3-4-9 16,6-5 6-16,4-6-6 15,2-8-18-15,0-8-18 16,0-8-94-16,0-8-89 31,0-4-29-31,0-2 6 0,0-6-51 0,-7 2 44 16,-11 2 125-16,-3-2 96 16,2 0 28-16,1-1 104 15,3 0 172-15,5-3-31 16,6-2-3-16,4 0-28 15,0 0-46-15,0 0-27 16,2 0-63-16,21 0-26 16,6-7-10-16,12-4-41 0,13 1-1 15,6 2-81-15,30 2-249 16,-17 6-448-16,-11-4-812 0</inkml:trace>
  <inkml:trace contextRef="#ctx0" brushRef="#br0" timeOffset="-117195.39">24963 14029 1294 0,'0'0'1346'0,"0"0"-878"15,0 0-140-15,0 0-55 16,0 0-139-16,0 0-74 16,0 0-11-16,-20-87-25 15,37 61-6-15,6-2-12 16,-3-4-5-16,-3 4 9 15,-3 2-10-15,-5 4 8 0,-5 4 23 16,-4 6-1-16,0 4-14 31,0 8-16-31,0 0 0 0,0 0 0 0,0 18 0 16,-6 12 0-16,-1 6 0 16,7 10 0-16,0 4 0 15,0 3 0-15,0 1 0 16,7-4 0-16,1-2 0 15,0-4 0-15,0-8 0 16,-3-4-44-16,-3-6-188 0,-2-6-315 16,0 4-232-1,-2-8-37-15,-9-2-181 0</inkml:trace>
  <inkml:trace contextRef="#ctx0" brushRef="#br0" timeOffset="-117061.59">25001 14373 1418 0,'0'0'593'15,"0"0"-98"-15,0 0 42 31,0 0-200-31,0 0-51 0,0 0-74 0,0 0-68 16,-43 10-70-16,68-14-74 16,10-7 0-16,17-2 0 15,12-5 0-15,10-2-18 16,39 0-236-16,-17 4-611 16,-9 2-1197-16</inkml:trace>
  <inkml:trace contextRef="#ctx0" brushRef="#br0" timeOffset="-116630.05">26935 13940 935 0,'0'0'1584'0,"0"0"-1221"16,0 0 188-16,0 0-254 15,0 0-113-15,-130-36-79 16,111 64-28-16,3 15-77 16,5 7 0-16,6 5 0 15,5 2 0-15,11-5 0 16,25-6 0-16,11-12 0 15,11-12 0-15,7-12 0 16,1-10 0-16,-3-2 0 16,-12-22 0-16,-13-10 0 15,-19-6 0-15,-11-8 0 16,-8-8 0-16,-14-2 0 16,-15-5 0-16,-7 9 0 0,-1 6 0 15,-5 16 0-15,-1 16 0 16,3 16 0-16,4 20-8 15,12 16-450-15,15 0-681 0</inkml:trace>
  <inkml:trace contextRef="#ctx0" brushRef="#br0" timeOffset="-116198.06">28434 13922 2306 0,'0'0'733'0,"0"0"-280"16,0 0-132-16,0 0-129 15,0 0-101-15,-115-36-91 0,99 56 0 16,3 14 0-16,1 8 0 15,3 5 0-15,7 3 0 16,2-4 0-16,0-6 0 16,23-6 0-16,8-12 0 15,9-8 0-15,6-10 0 0,6-4 0 16,-1-6 0 0,-2-16 0-16,-11-4 0 0,-10-6 0 15,-12-2 0-15,-11-6 0 16,-5-5 0-1,-7-3 0-15,-22 1 0 0,-11 2 0 16,-11 11 0-16,-14 12 0 16,-13 16 0-16,-62 20 0 15,15 20-233-15,9 4-928 0</inkml:trace>
  <inkml:trace contextRef="#ctx0" brushRef="#br0" timeOffset="-115258.58">23484 14819 806 0,'0'0'619'0,"0"0"-334"15,0 0 113-15,0 0-10 0,0 0-101 16,0 0-88-16,0 0 3 15,2-26-10-15,7 22-35 16,8-5-50-16,3-1-28 16,7-8-28-16,-2-4-42 15,0 0-9-15,-6 0 19 16,-7 4-17-16,-8 2 26 16,-4 6 20-16,0 6 15 15,-4 4 0-15,-12 0-36 16,1 16-19-16,-4 12 4 0,6 12-11 15,2 10 6-15,6 7-6 16,5 5 0-16,0 0 0 16,2-4-1-16,12-4-6 15,1-10 6-15,2-8-13 16,-7-12-31-16,-1-7-67 16,-3-8-84-16,-6-4-66 15,0-1-1-15,0-4-68 16,-8 1 5-16,-9 2 98 0,-6 2 181 15,0 4 46-15,3 1 114 16,-2 2 101-16,6-2 72 16,3-2-32-16,5-2-21 15,5-2-38-15,3-4-31 16,0 0-46-16,11 0-29 16,18 0-41-16,11-9-37 15,12 0-12-15,8-1-44 16,38-4-154-16,-15 6-335 15,-8-1-753-15</inkml:trace>
  <inkml:trace contextRef="#ctx0" brushRef="#br0" timeOffset="-114658.33">25304 14851 2131 0,'0'0'682'16,"0"0"-302"-16,0 0 90 15,0 0-327-15,0 0-62 16,0 0-47-16,-5-117 2 15,5 91-12-15,0 2-12 16,0-2 9-16,0 2-3 16,0 4 3-16,0 0 22 15,-5 6-43-15,-1 8 0 16,2-2 0-16,-1 8 0 16,3 0 0-16,-2 12 0 15,2 16 0-15,-1 12 0 0,3 8 0 16,0 10 0-1,0 1 0-15,0-1 0 0,0 0 0 16,0-8 0-16,3-2 0 16,-1-8 0-16,2-8-74 15,-2-6-61-15,-2-4-117 16,0-8-25-16,0-1-55 16,0-3 10-16,-6-5 113 15,-6 2 133-15,-3-1 76 16,-1-1 59-16,1-1 151 15,3 5 60-15,6-9-29 0,3 4-31 16,3-4-26 0,0 0-32-16,21 0-55 0,10 0-37 15,13 0-31-15,8-17-29 16,6 2-11-16,2-2-108 16,17-6-223-16,-14 2-500 15,-9 5-1423-15</inkml:trace>
  <inkml:trace contextRef="#ctx0" brushRef="#br0" timeOffset="-114057.96">27089 14748 1234 0,'0'0'386'15,"0"0"-24"-15,0 0-5 16,0 0-69-16,0 0-42 16,0 0-38-16,0 0-25 15,-23-12-74-15,21 8-22 16,2 2-17-16,0-6 1 16,0-2 7-16,0-2-33 15,0-2-12-15,0 0 6 16,0-6-14-16,0 2 14 15,0 2-1-15,0 2 1 16,2 4 7-16,-2 2-16 0,2 4 5 16,-2 2 13-16,0 2-48 15,0 0 0-15,0 0 0 16,0 0 0-16,0 0 0 16,0 2 0-16,0 14 0 15,0 8 0-15,0 10 0 16,0 6 0-16,0 4 0 15,0 6 0-15,3 1 0 16,-1 1 0-16,2 0 0 16,-2-4 0-16,-2-4-32 15,0-6-14-15,0-6-80 0,0-7-101 16,0-6-131 0,0 3-318-16,-11-4-67 0,-3-4-102 15</inkml:trace>
  <inkml:trace contextRef="#ctx0" brushRef="#br0" timeOffset="-113890.36">27008 15234 810 0,'0'0'618'15,"0"0"-242"-15,0 0 173 16,0 0-177-16,0 0-45 16,0 0-66-16,0 0-32 15,-27 10-54-15,38-10-70 16,9-4-40-16,10-9-52 16,5 4-11-16,10-4-2 0,1 8-30 15,8-5-71-15,0 2-65 16,10-1-92-16,-13 4-398 15,-6-4-732-15</inkml:trace>
  <inkml:trace contextRef="#ctx0" brushRef="#br0" timeOffset="-113430.89">28664 14743 690 0,'0'0'1753'0,"0"0"-1166"16,0 0-53-16,0 0-252 15,0 0-114-15,0 0-86 0,0 0-82 16,-96 9 0-1,80 28 0-15,3 3 0 0,6 0 0 16,2-4 0-16,5 4 0 16,0-12 0-16,16-2 0 15,11-4 0-15,9-12 0 16,4-4 0-16,7-6 0 16,-1 0 0-16,1-8 0 15,-7-12 0-15,-4-4 0 16,-9-8 0-16,-7-4 0 15,-5-6 0-15,-8-4 0 16,-7-8 0-16,0 1 0 0,-11 7 0 16,-25 6 0-16,-15 14 0 15,-12 8 0-15,-12 8 0 16,-30 8-168 0,21 2-521-16,18 0-1325 0</inkml:trace>
  <inkml:trace contextRef="#ctx0" brushRef="#br0" timeOffset="-112271.58">29111 11809 1333 0,'0'0'304'0,"0"0"44"15,0 0-5-15,0 0 17 16,0 0-92-16,0 0-46 16,0 0-19-16,-27-34-45 15,27 32-53-15,6-4-32 16,17 0-38-16,18-4-17 15,8-1-18-15,11 4 1 16,0-1-2-16,-2 5-3 16,-9 3 3-16,-7 0 1 15,-8 0-10-15,-12 4 8 16,-9 6 2-16,-3 2 0 16,-8 5-1-16,-2 3 1 0,0 10 0 15,0 8 0-15,0 10 1 16,4 8 5-16,5 10 2 15,4 8 4-15,7 23 4 16,11 25-15-16,7 30 14 16,1 11-8-16,-2-7-6 15,-5-7-1-15,-10-13 1 16,-2 0-1-16,-4 3 0 16,-10-9-9-16,-2-10 8 15,-4-21 1-15,0-21 0 0,0-18 8 16,0 0-8-1,0 8 2-15,0 9 5 0,0 7-6 16,0-6 10-16,0-4-10 16,0-6 0-16,0-3-1 15,3-5-1-15,-1-4 1 16,0-6 1-16,-2-4 0 16,0-4 9-16,0-6-10 15,0-2 0-15,0-5-2 0,0-6 2 16,0 0 0-16,-4-10 4 0,-5 1-3 15,-7 3 10-15,-6 1-1 32,-9 0 7-32,-10 0 20 0,-5 0-10 15,-8 4 15 1,-8-4 15-16,-3-2-17 16,-3 2-40-16,3-2 0 15,3-2 0-15,6 2 0 16,11-4 0-16,11 0 0 15,21-2-110-15,11-4-239 0,2-6-636 16</inkml:trace>
  <inkml:trace contextRef="#ctx0" brushRef="#br0" timeOffset="-106863.28">21928 12384 1262 0,'0'0'673'15,"0"0"-387"-15,0 0-59 16,0 0-19-16,0 0-39 15,0 0-53-15,40-50 40 16,-26 42 12-16,-3-4-4 16,-1 0-26-16,0-2-37 15,1-2-31 1,1-4-25-16,-2-2-21 0,-1 0 5 0,-3-2-14 16,0 2-2-16,-6 1 10 15,0 6-14-15,0 3 10 16,0 6 4-16,0 2-2 15,0 4 9-15,0 0-15 16,0 0-3-16,-3 7-3 16,-4 14-9-16,3 7-2 15,0 3 1-15,1 10 1 16,1 1 6-16,2 2-6 16,0-2 0-16,0 2-1 0,0-4-7 15,0-4-4 1,-2-1-15-16,2-7-21 0,0-6-12 31,-2-6-42-31,2-4-45 0,-2-4-72 0,-4-2-50 16,2 0-94-16,-2 0 7 15,-3-4-116-15,-3 2 216 16,1-2 70-16,-1 0 110 16,0 0 76-16,3-2 121 15,3 0 112-15,1 0 68 16,3 0 8-16,-1 0 29 15,1 0-75 1,0 0-51-16,0 0-32 16,-1 0-80-16,1 0-28 15,2 0-21-15,0 0-27 16,0 0 6-16,0-2-10 16,2-4-10-16,19 0-2 15,4-2-8-15,8 0 0 16,2 2-63-16,1 2-99 15,2 4-123-15,-12 0-463 16,-10 6-681-16</inkml:trace>
  <inkml:trace contextRef="#ctx0" brushRef="#br0" timeOffset="-106101.31">22093 13271 413 0,'0'0'969'15,"0"0"-590"-15,0 0 13 16,0 0-42-16,0 0-102 16,0 0-71-16,0 0-47 15,-22-46-25-15,20 32 8 0,-3-1-7 16,2-1-9-16,3 2-4 15,0 1-30-15,0-4-19 16,6 3-25-16,7 2-11 16,2 2-4-16,3 4-4 0,0 6 0 15,0 0-6 1,-2 2-3-16,-6 18-13 0,-5 8-29 16,-5 8-2-16,0 6 14 15,-13 5-6-15,-12 0 18 16,-6 0 20-16,0-3-7 15,-3-2 13-15,5-10 1 16,5-6 0-16,6-8-1 16,9-8 1-16,4-6 0 15,5-4 23 1,0 0-6-16,9 0 8 0,14-4-11 0,6-6-7 16,6-4-2-16,6 4-5 15,-1 0-6-15,-3 4 4 16,1 6-74-16,-7 0-77 15,0 10-187 1,-8 12-319-16,-7-2-446 0</inkml:trace>
  <inkml:trace contextRef="#ctx0" brushRef="#br0" timeOffset="-105170.48">21964 14149 146 0,'0'0'1053'16,"0"0"-760"-16,0 0-54 15,0 0-38-15,0 0-65 16,0 0-33-16,0 0 28 16,-13-58 13-16,8 50-16 15,3 2 15-15,-3 0-1 0,3 0-20 16,2 2-2 0,0-2-44-16,0 2-16 0,0-3-1 15,2 2-16-15,14-4-9 16,7 4-10-16,2 1 2 15,4 4 1-15,0 0-20 16,-2 0-6-16,-4 1 5 16,-5 14-6-16,-7 3 0 15,-7 2-6-15,-4 6-12 0,0-2-5 16,-13 0-10-16,-9 0 15 16,-3-4 9-1,0-2 9-15,4-6 0 0,3-4 0 16,7-4 1-16,3-4 16 15,8 0-1-15,0 0 16 16,0 0-7-16,10 0-13 16,11-6 3-16,4 0-7 15,6 4 1-15,1 2-9 16,-3 0-5-16,-5 0 4 16,-3 12-5-16,-6 4 5 15,-9 4 1-15,-4 2-1 16,-2 4 1-16,0 0 0 15,-17-1-1-15,-10-2 1 16,-6 0 8-16,-5-7-8 0,-3-2 11 16,4-8-2-1,3-2 9-15,5-4-10 0,9 0-8 16,5 0-66-16,9-9-112 16,6 8-361-16,0 1-277 0</inkml:trace>
  <inkml:trace contextRef="#ctx0" brushRef="#br0" timeOffset="-104524.71">22011 14634 1523 0,'0'0'656'0,"0"0"-361"16,0 0 162-16,0 0-204 0,0 0-79 15,0 0-57 1,-8 132-36-16,0-91-48 0,-3-1-8 16,-1 0-25-1,1-10 2-15,5-2 5 0,0-6-6 16,3-8-2-16,1-6 0 15,2-8-18-15,0 0 5 16,0 0-19-16,7 0 18 16,8-8 14-16,5-2-15 15,3 2 3-15,4 2-23 16,1 4-23-16,1 0 17 16,-2 2-40-16,-3 0-24 15,-3 0-77-15,-6 0-96 16,-7 0 1-16,-2 0 4 15,-6 0-11-15,0 0 107 0,0 0 73 16,-6 0 45-16,-2-4 60 31,-1-14 13-31,3-2 80 0,1-4 58 0,2-2 39 16,1 4 44-16,2-1-22 16,0 8 32-16,-2 4 3 15,2 10-45-15,-2 1-20 16,0 0-30-16,-3 12-50 15,1 16 2-15,0 12-25 16,-1 2-28-16,3 6-9 0,2 2-33 16,0-4 8-16,0-4-17 15,7-7-6-15,3-8-38 16,1-10-110-16,3-7-109 16,-5-10-338-16,-1 0-417 0</inkml:trace>
  <inkml:trace contextRef="#ctx0" brushRef="#br0" timeOffset="-103427.95">23327 11458 1568 0,'0'0'594'0,"0"0"-368"16,0 0 39-16,0 0-127 0,0 0-100 15,0 0-13-15,0 0 24 16,49-76 40-16,-33 54 0 16,0-2-18-16,0-5 2 15,-1 1-26-15,-1-2-5 16,-4 4-1-16,-1 4-8 15,-5 8 18-15,-1 6-15 16,-3 8 9-16,0 0 17 16,0 0-41-1,-3 18-8-15,-5 6 7 0,-1 6-14 16,3 6 6-16,0 2-5 0,4 1-7 16,2-2 0-16,0-1 0 15,0-3-9 1,0-3 9-16,0-2-12 0,0-4-22 15,0 2-40 1,0-4-34-16,0 0-46 0,-4-2-6 16,-7-4-79-16,-3-3-27 15,1-4-28 1,-1 0-15-16,1-5 108 0,3-1 152 16,0-3 49-1,3 0 147-15,3 0 154 0,2 0 40 16,2 0 23-1,0 0-69-15,0 0-50 16,0 0-75-16,0 0-44 16,6-3-39-16,11-5-38 15,9-5-34-15,8 1-14 16,8-4-1-16,7 2-45 16,26-8-114-16,-12 4-300 15,-3 2-497-15</inkml:trace>
  <inkml:trace contextRef="#ctx0" brushRef="#br0" timeOffset="-102828.42">25119 11369 947 0,'0'0'528'15,"0"0"-193"-15,0 0 148 16,0 0-196-16,0 0-2 16,0 0-49-16,0 0-31 15,-27-72-18-15,25 62-49 16,2 1-33-16,0-2-27 16,0 4-43-16,4 0-7 15,7 1-13-15,3 4-15 0,-1 2 9 16,0 0-9-1,-1 2 0-15,-4 18-8 0,-5 9 8 16,-3 3-13-16,0 5-26 16,-16 6-3-16,-8-1 16 15,-5 0-1-15,-2-4 20 16,-1-4 5-16,5-6 3 16,5-6-1-16,5-6 1 15,7-6-1-15,8-6 20 16,2-4 7-16,0 0 13 0,16 0-1 15,13-9-33-15,7-6 6 16,11 1-12-16,6-2-48 16,29-4-151-16,-13 4-333 15,-11 2-600-15</inkml:trace>
  <inkml:trace contextRef="#ctx0" brushRef="#br0" timeOffset="-102262.47">26628 11318 1731 0,'0'0'686'16,"0"0"-157"0,0 0-185-16,0 0-146 0,0 0-116 15,0 0-37-15,0 0 3 16,122-77-34-1,-96 73-1-15,-3 4-13 0,-5 0-6 16,-10 0 5-16,-5 14-28 16,-3 2-7-16,0 6 35 15,-7-1-23-15,-9 1 23 16,3-4 1-16,0-3 0 16,4-2-4-1,4-4 4-15,5-2 0 16,0-3 15-16,0-1-2 0,18 0 17 15,9 1-19-15,5 0-11 16,1 2 0-16,2 4-16 16,-1-1-17-16,-7 8 15 15,-8 1-14-15,-9 4 22 16,-10 2-11-16,0 4 3 16,-23-2 12-16,-10-2 6 15,-9-2 0-15,-1-4 14 16,1-1-13-16,8-6-2 15,16-7-20-15,12-4-214 16,6 0-499-16</inkml:trace>
  <inkml:trace contextRef="#ctx0" brushRef="#br0" timeOffset="-101703.83">28126 11231 2239 0,'0'0'693'15,"0"0"-173"-15,0 0-204 16,0 0-134-16,0 0-88 15,0 0-42-15,0 0-52 16,-17-20 0-16,11 46 0 16,-4 4 0-16,4 3 0 15,-3-1 0-15,5-4 0 16,4-5 0-16,0-5-17 16,0-3-8-16,10-8 1 15,13-2-6-15,10-5-5 16,7 0-28-16,4-10-60 0,1-8-100 15,-5-6-30 1,-9-1-39-16,-10-1-34 0,-11 1-20 16,-7 3 74-16,-3 4 98 15,0 1 165-15,-7 3 9 16,-4 2 138-16,0 2 120 16,2 2 50-16,3 2 7 15,-1 2-53-15,3 2-44 16,1 2-44-16,0 0-52 15,1 8-68-15,2 16 22 16,0 10-10-16,0 10-34 16,0 5 2-16,0 3-23 0,0 0-10 15,0-2-1-15,0 6-158 16,0-12-459-16,-6-12-1639 0</inkml:trace>
  <inkml:trace contextRef="#ctx0" brushRef="#br0" timeOffset="-54697.1">28180 13997 1420 0,'0'0'786'16,"0"0"-507"-16,0 0 92 15,0 0-147-15,0 0-115 0,0 0-22 0,25-8-2 16,-14 1-16-16,-3 4 12 15,-2-1-12-15,-6 4 9 16,2 0-3 0,-2 0-22-16,0 0-17 0,0 0-12 15,0 0-15-15,2-3 8 16,-2-1-16-16,4-2 12 16,3-8 3-16,3-6 1 15,2-4 29-15,3-8-23 16,1-2 5-16,-1-2 2 15,4 2-13 1,-6 2-2-16,-2 5 3 16,-2 5-18-16,-5 7 0 15,1 5 0-15,-5 2 0 16,2 5 0-16,-2 3 0 16,0 0 0-16,0 0 0 15,0 8 0-15,0 6 0 16,0 0 0-16,0 1 0 15,0-5 0-15,0-4 0 16,0-4 0-16,2-2 0 16,3 0 0-16,0-2 0 15,-1-14 0-15,0-4 0 16,1-3 0-16,-3 4 0 0,0 2 0 16,-2 8 0-16,0 0 0 15,0 8 0-15,0-2 0 16,0 3 0-16,0 0 0 15,0 0 0-15,0 0 0 16,0 0 0-16,0 0 0 16,0 0 0-16,0 0 0 15,0 0 0-15,0 0 0 16,0 0 0-16,0 0 0 16,0 0 0-16,0 0 0 15,0 0 0-15,0 0 0 0,0 0 0 16,0 3 0-16,0 0 0 15,0-1 0-15,0-2 0 16,0 2 0-16,0-2 0 16,0 0 0-16,0 0 0 15,0 0 0-15,0 0 0 16,0 0 0-16,0 0 0 16,0 0 0-16,0 0 0 15,0 0 0-15,0 0 0 16,0 0 0-16,0 0 0 15,0 0 0-15,0 0 0 16,0 0 0-16,0 0 0 16,0 0 0-16,0 0 0 0,0 0 0 15,0 0 0-15,0 0 0 16,0 0 0-16,0 0 0 16,0 0 0-16,0 0 0 15,0 3 0-15,0-2 0 16,0 2 0-16,0-3 0 15,0 0 0-15,0 0 0 16,0 0 0-16,0 0 0 16,0 0 0-16,0 0 0 15,0 0 0-15,0 0 0 0,0 0 0 16,0 0 0-16,0 0 0 16,0 0 0-1,0 0 0-15,0 0 0 0,0 0 0 16,0 0 0-16,0-3 0 15,0-1 0-15,0 0 0 16,0 2 0-16,0-2 0 16,0 0 0-16,0 0 0 15,0-2 0-15,0-2 0 0,0 0 0 16,2 1 0-16,-2 0 0 16,2 1 0-16,-2 4 0 15,0 0 0-15,3 1 0 16,-3 1 0-16,0-3 0 15,0 1 0-15,0 0 0 16,2 0 0-16,-2 0 0 16,3-2 0-16,-1 0 0 15,0 0 0-15,0 0 0 16,0-2 0-16,0 0 0 16,1 2 0-16,-1 0 0 15,0 2 0-15,-2 2 0 16,2 0 0-16,-2 0 0 15,0 0 0-15,2 0 0 16,0 6 0-16,4 10 0 0,-2 8 0 16,2 6 0-16,1 6 0 15,-3 5 0-15,0 3 0 16,0 2 0-16,-2 2 0 16,-2 2 0-16,0-2 0 15,0-2 0-15,0-2 0 16,0-4 0-16,0-4 0 15,0-8 0-15,0-3 0 0,0-9 0 16,0-4 0 0,0-4 0-16,0-8 0 15,0 2 0-15,0-2 0 0,0 0 0 16,0 0 0-16,0 0 0 16,0 0 0-1,-8 0 0-15,0 0 0 0,-5 0 0 16,-8 0 0-16,1 6 0 15,-4 4 0-15,2-2 0 16,1 2 0-16,6-4 0 16,-1 2 0-16,5 0 0 0,1-4 0 15,-4 2 0 1,-1-4 0-16,-6 4 0 0,-1-4 0 16,-3 2 0-16,3 2 0 15,-2 0 0-15,5 0 0 16,6-2 0-16,5 0 0 15,6 0 0-15,2 0 0 16,0 0 0-16,0 2 0 16,8 2 0-16,15-2 0 15,10-2 0-15,13-4 0 16,12 0 0-16,11-4 0 16,8-12 0-16,0-6 0 15,-1 0 0-15,-11 2 0 0,-19 2 0 16,-15 4 0-16,-15 6 0 15,-11 6 0 1,-5-2 0-16,0 4 0 16,0 0 0-16,0 0 0 0,0 4 0 15,-7 2 0-15,-7 2-377 16,1-2-591-16,3-4-420 0</inkml:trace>
  <inkml:trace contextRef="#ctx0" brushRef="#br0" timeOffset="-53901.19">28265 13756 1551 0,'0'0'386'0,"0"0"82"15,0 0-197-15,0 0-128 16,0 0-25-16,0 0 48 0,0 0 26 16,-4-8-11-16,12 2-29 15,3-6-40 1,3-4-29-16,3-8-44 0,2-4-24 31,-4-11 4-31,-4-2-19 0,-4-6 12 16,-7-1-12-16,0 2 1 15,-2 6 9-15,-14 8-4 16,3 8 23-16,-3 8 35 16,7 6-16-16,0 6-18 15,7 4-30-15,2 0 0 0,0 16 0 16,0 14 0-16,9 8 0 16,7 8 0-16,-3 6 0 15,3 2 0-15,-3 4 0 16,0 1 0-16,-4-1 0 15,0 2 0-15,0-4 0 16,-5-4 0-16,1-4 0 16,0-6 0-16,-3-5 0 15,-2-11 0-15,0-2 0 16,2-8 0-16,-2-2-41 16,0-8-31-16,0 0-25 0,0 0-20 15,-4-4-17-15,-12 2-17 16,-4 2 5-16,-5 0 10 15,-8 2 55-15,-2 2 62 16,-8 4 19-16,-2 0 15 16,0 2 54-16,3 2 66 15,9-6 50-15,6 2-6 16,11-6-34-16,12-2-10 16,4-6-58-1,20 0-23-15,24-4-54 0,21-16 0 16,11-4 0-16,9-4 0 0,-1 2 0 15,-10 2 0 1,-12 6 0-16,-15 6 0 0,-18 0 0 16,-13 7 0-16,-12 4 0 15,-4 1 0-15,0 0-30 16,-8 0-102-16,-11 1-173 16,-5 2-221-16,2-3-305 15,2 0-313-15</inkml:trace>
  <inkml:trace contextRef="#ctx0" brushRef="#br0" timeOffset="-53302.72">28327 13780 1551 0,'0'0'697'15,"0"0"-190"-15,0 0-182 16,0 0-112-16,0 0-90 15,0 0-36 1,25-122-26-16,-6 91-17 0,2-3 1 16,-4 2 13-16,-1-2-8 15,-5 4-8-15,-1 0 9 16,-6 6-9-16,-4 4 16 0,0 4-5 16,0 8-8-1,0 4-1-15,0 4-44 0,-2 2 0 16,-6 20 0-16,2 14 0 15,-1 12 0-15,7 6 0 16,0 8 0-16,0 1 0 16,0-1 0-16,9 0 0 15,5-10 0-15,-3-4 0 16,-1-4 0-16,-2-10 0 16,-4-3-26-1,-4-9-49-15,0-4-63 0,0-4-31 0,-8-4-14 16,-13-2-36-1,-6-2 2-15,-4 2 11 0,-2 0 97 16,0 2 104-16,-1-2 5 16,3 2 178-1,6 0 25-15,3-2 10 16,7 0 12-16,3-2-32 0,8-2-40 31,4 0-51-31,2-4-49 16,27 0-26-16,20 0-27 15,16-10 0-15,12-8 0 0,10-2 0 0,-2 0 0 32,-10 0-3-32,-19 4-45 0,-17 4 4 15,-22-2 11-15,-15 6 8 16,-2 2 17-16,0 3-92 16,-4 2-134-16,2 1-75 15,2 0-341-15,18 0-134 16,4 0-182-16</inkml:trace>
  <inkml:trace contextRef="#ctx0" brushRef="#br0" timeOffset="-53160.72">29049 14061 1696 0,'0'0'737'0,"0"0"-99"16,0 0-280-16,0 0-103 16,0 0-158-16,0 0-97 15,0 0-470-15,43-13-2360 0</inkml:trace>
  <inkml:trace contextRef="#ctx0" brushRef="#br0" timeOffset="-37937.14">24176 12603 370 0,'0'0'294'16,"0"0"-175"-16,0 0 3 15,36-137-33-15,-28 92-49 16,-2-2-33-16,-4-1 15 16,-2 2-22-16,0 0 0 15,-4-1 0-15,-17 7-2 16,-6 1-7-16,-29-8-10 16,10 11-34-16,-3 6-135 0</inkml:trace>
  <inkml:trace contextRef="#ctx0" brushRef="#br0" timeOffset="-37367.82">23181 12577 474 0,'0'0'157'0,"0"0"-88"16,39 116-34-16,-12-66-15 16,5-2-20-16,5-3-8 15,3-5 0-15,7-2-22 16,3-6 30-16,0-6 19 0,4-4 21 15,0-6 37 1,-2-4 15-16,2-8 27 0,0-4-28 16,-6 0-39-16,0-2-19 15,-4-12-33-15,-1-4 0 16,-4-4-1-16,-1-2-41 16,-2-3 5-16,-2-2-57 15,-1-2-35-15,-4-5-24 16,-3 0 19-16,1-6 73 15,-4-2 61-15,-3-4 56 16,-5-4 36-16,-1-5-80 16,-5 2-12-16,-5-2-7 15,-4 3-21-15,0 0-83 0,0 2 46 16,-18 0 65-16,-2 1 30 16,-7 0 34-1,-4 1 7-15,-6-3 9 0,-4 3-33 16,-1 4-16-16,-2 4-9 15,-1 10-9-15,-24 6-13 0,11 12-52 16,4 7-232-16</inkml:trace>
  <inkml:trace contextRef="#ctx0" brushRef="#br0" timeOffset="-37099.58">23289 12184 848 0,'0'0'163'15,"0"0"-163"1,0 0-95-16,0 0-135 0</inkml:trace>
  <inkml:trace contextRef="#ctx0" brushRef="#br0" timeOffset="-34534.17">25176 13351 506 0,'0'0'542'0,"0"0"-470"16,0 0-24-16,0 0 11 15,0 0-25-15,60-130-34 16,-52 95-6-16,-6-1 6 16,-2 0-16-1,0 4 15-15,-4 2 0 0,-17 6-49 16,-3 4 26-16,-5 8 19 16,-7 6 5-16,-4 4 19 15,-3 2 4-15,-1 0-4 0,-3 8 11 16,1 12-30-1,-2 6 0-15,4 8-6 16,4 6 6-16,2 8-1 0,2 4-2 16,5 8-3-16,6 5 5 15,8-1-43-15,9 2-8 16,8-4-63-16,6 16-11 16,21-16-14-16,4-9-235 0</inkml:trace>
  <inkml:trace contextRef="#ctx0" brushRef="#br0" timeOffset="-34171.52">25606 13726 644 0,'0'0'179'15,"0"0"-11"-15,0 0-24 0,92-111-55 16,-72 75-39-16,-2-4-15 15,-5-4-22-15,-4-8 0 16,-2-8-3-16,-7-8-9 16,0-4-1-16,0-3 6 15,-18 3 1-15,-7 8 9 16,-8 6-3 0,-5 14 16-16,-9 8 20 0,-6 10-14 15,-7 5 1-15,-4 10-14 16,-6 4-13-16,-1 7-9 15,2 0-6-15,0 12-27 0,4 11-20 16,4 4-50-16,11 5 6 16,7-1 29-16,12-1 19 15,9-4-3-15,10 0-3 16,12-6 33-16,0-2-23 16,25 0-86-16,6-6-22 15,0-2-231-15</inkml:trace>
  <inkml:trace contextRef="#ctx0" brushRef="#br0" timeOffset="-33367.99">26757 13571 575 0,'0'0'190'0,"0"0"-68"16,0 0 32-16,-141 93-64 16,103-55-21-16,5 4 11 15,2 6-18-15,4 4-14 16,6 2-3-16,6 6-17 0,9 3-9 16,6-5-9-16,0 4-10 15,6-4 0-15,19 0-45 16,4-8-35-16,4-2-37 15,3-3-38-15,20 3-52 16,-10-10-50-16,-3-8-319 0</inkml:trace>
  <inkml:trace contextRef="#ctx0" brushRef="#br0" timeOffset="-33069.28">27472 14066 508 0,'0'0'178'0,"0"0"-87"16,2-152 89-16,-2 90-26 15,0 4-7-15,-15 4-10 16,-6 4-43-16,-6 4-24 15,-6 2-22-15,-7 3-38 0,-5 5-9 32,-9 6-1-32,-8 6-30 15,-36 12-84-15,11 8-147 16,7 4-610-16</inkml:trace>
  <inkml:trace contextRef="#ctx0" brushRef="#br0" timeOffset="-32330.1">28240 14400 519 0,'0'0'114'15,"0"0"-39"-15,-80 102 39 16,51-50-48-16,9 8-33 0,6-2-18 16,10 9-15-1,4 24 0-15,0-12-94 16,14-11-72-16</inkml:trace>
  <inkml:trace contextRef="#ctx0" brushRef="#br0" timeOffset="-31958.6">28392 15346 140 0,'0'0'270'0,"0"0"-192"16,0 0-9-16,154 42-18 31,-103-38 12-31,0 0 11 16,0-4-21-16,-2 0 5 0,0 0 24 0,3 0-20 0,-4-12 8 31,2 2 22-31,-1-8-5 0,0 0 9 0,0-4-5 31,-5-4-20-31,-1-2 1 16,-3-8-11-16,-7-4-9 16,-4-1 1-16,-4-11-28 15,-8-2-12-15,-5-8-6 16,-6-2-6-16,-6-2 1 16,0-9 4-16,0 5-5 15,-16 0 5-15,-7 0-5 16,-6 3 0-16,-8 9-1 15,-5 7 0-15,-9 6 13 16,-8 9-13-16,-12 10-35 0,-53 8-57 16,15 6-100-16,0 8-211 0</inkml:trace>
  <inkml:trace contextRef="#ctx0" brushRef="#br0" timeOffset="-27369.65">18459 12809 1748 0,'0'0'628'0,"0"0"-274"15,0 0 0-15,0 0 5 0,0 0-146 16,0 0-123 0,0 0-36-16,7 55 11 0,-5 3-16 15,0 10-8 1,1 4-41-16,-3-2 8 0,4-9-8 15,-2-11-159-15,5-22-176 16,-1-16-420-16,-3-12-198 0</inkml:trace>
  <inkml:trace contextRef="#ctx0" brushRef="#br0" timeOffset="-26961.76">18499 12757 700 0,'0'0'1159'0,"0"0"-622"0,0 0-77 16,-116-66-198-16,79 66-82 15,-2 4-73-15,-3 24-65 16,0 16-4-16,-3 12 16 16,3 15-33-16,7 11 1 15,6 8-11 1,10 4-10-16,17 0 17 0,2-3-18 16,34-7 0-16,21-12 0 15,16-12 0-15,16-14-2 16,9-13-28-16,5-15-22 15,-1-18 22-15,-4 0 4 16,-9-26 25-16,-10-15 1 16,-10-13 37-16,-15-6 46 15,-15-8 2-15,-12-4 8 0,-14-3-10 16,-11 2-26-16,0-2 4 16,-15-1-20-16,-16 2-10 15,-11 0-1-15,-12 5-6 16,-13 7-24-16,-9 10 0 31,-13 16 0-31,-22 14 0 0,-21 22 0 0,7 10 0 16,14 24 0-16,-23 51-59 15,40-16-445-15,3 3-760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2" name="Google Shape;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30" name="Google Shape;33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503881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9" name="Google Shape;34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597382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7" name="Google Shape;35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121988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7" name="Google Shape;35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199666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8" name="Google Shape;36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958698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4" name="Google Shape;37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360884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142296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594112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1" name="Google Shape;9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1" name="Google Shape;14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647362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1" name="Google Shape;9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314094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164880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932462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6" name="Google Shape;17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96" name="Google Shape;19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2" name="Google Shape;20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0" name="Google Shape;38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744975a563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5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744975a563_0_2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8" name="Google Shape;20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02548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4" name="Google Shape;21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92031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7" name="Google Shape;24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37756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2" name="Google Shape;25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163144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4" name="Google Shape;28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073756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9" name="Google Shape;30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43783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9"/>
          <p:cNvSpPr txBox="1">
            <a:spLocks noGrp="1"/>
          </p:cNvSpPr>
          <p:nvPr>
            <p:ph type="title"/>
          </p:nvPr>
        </p:nvSpPr>
        <p:spPr>
          <a:xfrm>
            <a:off x="4361180" y="2054097"/>
            <a:ext cx="3469640" cy="574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9"/>
          <p:cNvSpPr txBox="1">
            <a:spLocks noGrp="1"/>
          </p:cNvSpPr>
          <p:nvPr>
            <p:ph type="body" idx="1"/>
          </p:nvPr>
        </p:nvSpPr>
        <p:spPr>
          <a:xfrm>
            <a:off x="287832" y="1384271"/>
            <a:ext cx="11616334" cy="267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9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9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9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0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 extrusionOk="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0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0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0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1"/>
          <p:cNvSpPr txBox="1"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1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1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1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1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2"/>
          <p:cNvSpPr txBox="1">
            <a:spLocks noGrp="1"/>
          </p:cNvSpPr>
          <p:nvPr>
            <p:ph type="title"/>
          </p:nvPr>
        </p:nvSpPr>
        <p:spPr>
          <a:xfrm>
            <a:off x="4361180" y="2054097"/>
            <a:ext cx="3469640" cy="574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2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2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2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2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2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3"/>
          <p:cNvSpPr txBox="1">
            <a:spLocks noGrp="1"/>
          </p:cNvSpPr>
          <p:nvPr>
            <p:ph type="title"/>
          </p:nvPr>
        </p:nvSpPr>
        <p:spPr>
          <a:xfrm>
            <a:off x="4361180" y="2054097"/>
            <a:ext cx="3469640" cy="574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3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8"/>
          <p:cNvSpPr txBox="1">
            <a:spLocks noGrp="1"/>
          </p:cNvSpPr>
          <p:nvPr>
            <p:ph type="title"/>
          </p:nvPr>
        </p:nvSpPr>
        <p:spPr>
          <a:xfrm>
            <a:off x="4361180" y="2054097"/>
            <a:ext cx="3469640" cy="574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8"/>
          <p:cNvSpPr txBox="1">
            <a:spLocks noGrp="1"/>
          </p:cNvSpPr>
          <p:nvPr>
            <p:ph type="body" idx="1"/>
          </p:nvPr>
        </p:nvSpPr>
        <p:spPr>
          <a:xfrm>
            <a:off x="287832" y="1384271"/>
            <a:ext cx="11616334" cy="267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8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28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8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customXml" Target="../ink/ink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customXml" Target="../ink/ink10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customXml" Target="../ink/ink13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6.png"/><Relationship Id="rId3" Type="http://schemas.openxmlformats.org/officeDocument/2006/relationships/hyperlink" Target="https://www.javatpoint.com/binary-tree" TargetMode="External"/><Relationship Id="rId7" Type="http://schemas.openxmlformats.org/officeDocument/2006/relationships/image" Target="../media/image31.png"/><Relationship Id="rId12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8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9.png"/><Relationship Id="rId4" Type="http://schemas.openxmlformats.org/officeDocument/2006/relationships/image" Target="../media/image39.png"/><Relationship Id="rId9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11" Type="http://schemas.openxmlformats.org/officeDocument/2006/relationships/image" Target="../media/image2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38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39.png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customXml" Target="../ink/ink14.xml"/><Relationship Id="rId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customXml" Target="../ink/ink15.xml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customXml" Target="../ink/ink16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customXml" Target="../ink/ink18.xml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customXml" Target="../ink/ink1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mailto:surabhinarayan@pes.edu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customXml" Target="../ink/ink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"/>
          <p:cNvSpPr txBox="1">
            <a:spLocks noGrp="1"/>
          </p:cNvSpPr>
          <p:nvPr>
            <p:ph type="title"/>
          </p:nvPr>
        </p:nvSpPr>
        <p:spPr>
          <a:xfrm>
            <a:off x="4504690" y="1713738"/>
            <a:ext cx="6887845" cy="1122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GRAPH THEORY, APPLICATIONS AND  COMBINATORICS</a:t>
            </a:r>
            <a:endParaRPr/>
          </a:p>
        </p:txBody>
      </p:sp>
      <p:sp>
        <p:nvSpPr>
          <p:cNvPr id="45" name="Google Shape;45;p1"/>
          <p:cNvSpPr txBox="1"/>
          <p:nvPr/>
        </p:nvSpPr>
        <p:spPr>
          <a:xfrm>
            <a:off x="4688585" y="3712026"/>
            <a:ext cx="5977890" cy="1145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07000" rIns="0" bIns="0" anchor="t" anchorCtr="0">
            <a:spAutoFit/>
          </a:bodyPr>
          <a:lstStyle/>
          <a:p>
            <a:pPr marL="18478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Dr.</a:t>
            </a:r>
            <a:r>
              <a:rPr lang="en-IN" sz="24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Arti Arya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52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"/>
          <p:cNvSpPr/>
          <p:nvPr/>
        </p:nvSpPr>
        <p:spPr>
          <a:xfrm>
            <a:off x="313944" y="5489447"/>
            <a:ext cx="1066800" cy="1079500"/>
          </a:xfrm>
          <a:custGeom>
            <a:avLst/>
            <a:gdLst/>
            <a:ahLst/>
            <a:cxnLst/>
            <a:rect l="l" t="t" r="r" b="b"/>
            <a:pathLst>
              <a:path w="1066800" h="1079500" extrusionOk="0">
                <a:moveTo>
                  <a:pt x="1066800" y="1033272"/>
                </a:moveTo>
                <a:lnTo>
                  <a:pt x="45720" y="1033272"/>
                </a:lnTo>
                <a:lnTo>
                  <a:pt x="45720" y="0"/>
                </a:lnTo>
                <a:lnTo>
                  <a:pt x="0" y="0"/>
                </a:lnTo>
                <a:lnTo>
                  <a:pt x="0" y="1033272"/>
                </a:lnTo>
                <a:lnTo>
                  <a:pt x="0" y="1066800"/>
                </a:lnTo>
                <a:lnTo>
                  <a:pt x="0" y="1078992"/>
                </a:lnTo>
                <a:lnTo>
                  <a:pt x="1066800" y="1078992"/>
                </a:lnTo>
                <a:lnTo>
                  <a:pt x="1066800" y="1033272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"/>
          <p:cNvSpPr/>
          <p:nvPr/>
        </p:nvSpPr>
        <p:spPr>
          <a:xfrm>
            <a:off x="4609338" y="3402329"/>
            <a:ext cx="6849745" cy="28575"/>
          </a:xfrm>
          <a:custGeom>
            <a:avLst/>
            <a:gdLst/>
            <a:ahLst/>
            <a:cxnLst/>
            <a:rect l="l" t="t" r="r" b="b"/>
            <a:pathLst>
              <a:path w="6849745" h="28575" extrusionOk="0">
                <a:moveTo>
                  <a:pt x="0" y="0"/>
                </a:moveTo>
                <a:lnTo>
                  <a:pt x="6849490" y="28067"/>
                </a:lnTo>
              </a:path>
            </a:pathLst>
          </a:custGeom>
          <a:noFill/>
          <a:ln w="38100" cap="flat" cmpd="sng">
            <a:solidFill>
              <a:srgbClr val="C55A1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/>
          <p:nvPr/>
        </p:nvSpPr>
        <p:spPr>
          <a:xfrm>
            <a:off x="10855452" y="266699"/>
            <a:ext cx="1066800" cy="1077595"/>
          </a:xfrm>
          <a:custGeom>
            <a:avLst/>
            <a:gdLst/>
            <a:ahLst/>
            <a:cxnLst/>
            <a:rect l="l" t="t" r="r" b="b"/>
            <a:pathLst>
              <a:path w="1066800" h="1077595" extrusionOk="0">
                <a:moveTo>
                  <a:pt x="1066800" y="0"/>
                </a:moveTo>
                <a:lnTo>
                  <a:pt x="0" y="0"/>
                </a:lnTo>
                <a:lnTo>
                  <a:pt x="0" y="45720"/>
                </a:lnTo>
                <a:lnTo>
                  <a:pt x="1021080" y="45720"/>
                </a:lnTo>
                <a:lnTo>
                  <a:pt x="1021080" y="1077468"/>
                </a:lnTo>
                <a:lnTo>
                  <a:pt x="1066800" y="1077468"/>
                </a:lnTo>
                <a:lnTo>
                  <a:pt x="1066800" y="45720"/>
                </a:lnTo>
                <a:lnTo>
                  <a:pt x="1066800" y="10668"/>
                </a:lnTo>
                <a:lnTo>
                  <a:pt x="1066800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" name="Google Shape;4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42268" y="1582796"/>
            <a:ext cx="2238671" cy="3667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5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5902325" cy="824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20955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solidFill>
                  <a:srgbClr val="2E5496"/>
                </a:solidFill>
              </a:rPr>
              <a:t>Graph Theory, Applications and Combinatorics  </a:t>
            </a:r>
            <a:r>
              <a:rPr lang="en-US" sz="2400"/>
              <a:t>Spanning Trees</a:t>
            </a:r>
            <a:endParaRPr sz="2400"/>
          </a:p>
        </p:txBody>
      </p:sp>
      <p:sp>
        <p:nvSpPr>
          <p:cNvPr id="255" name="Google Shape;255;p15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 extrusionOk="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5"/>
          <p:cNvSpPr txBox="1"/>
          <p:nvPr/>
        </p:nvSpPr>
        <p:spPr>
          <a:xfrm>
            <a:off x="287832" y="1425955"/>
            <a:ext cx="9855835" cy="439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3800" rIns="0" bIns="0" anchor="t" anchorCtr="0">
            <a:spAutoFit/>
          </a:bodyPr>
          <a:lstStyle/>
          <a:p>
            <a:pPr marL="12700" marR="5080" lvl="0" indent="0" algn="l" rtl="0">
              <a:lnSpc>
                <a:spcPct val="95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Find all spanning trees with respect to a spanning tree of the following graph  G</a:t>
            </a:r>
            <a:endParaRPr sz="240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15"/>
          <p:cNvSpPr/>
          <p:nvPr/>
        </p:nvSpPr>
        <p:spPr>
          <a:xfrm>
            <a:off x="1143000" y="2695955"/>
            <a:ext cx="513715" cy="485140"/>
          </a:xfrm>
          <a:custGeom>
            <a:avLst/>
            <a:gdLst/>
            <a:ahLst/>
            <a:cxnLst/>
            <a:rect l="l" t="t" r="r" b="b"/>
            <a:pathLst>
              <a:path w="513714" h="485139" extrusionOk="0">
                <a:moveTo>
                  <a:pt x="0" y="242316"/>
                </a:moveTo>
                <a:lnTo>
                  <a:pt x="4137" y="198751"/>
                </a:lnTo>
                <a:lnTo>
                  <a:pt x="16065" y="157751"/>
                </a:lnTo>
                <a:lnTo>
                  <a:pt x="35060" y="120000"/>
                </a:lnTo>
                <a:lnTo>
                  <a:pt x="60395" y="86182"/>
                </a:lnTo>
                <a:lnTo>
                  <a:pt x="91345" y="56979"/>
                </a:lnTo>
                <a:lnTo>
                  <a:pt x="127186" y="33076"/>
                </a:lnTo>
                <a:lnTo>
                  <a:pt x="167191" y="15156"/>
                </a:lnTo>
                <a:lnTo>
                  <a:pt x="210635" y="3903"/>
                </a:lnTo>
                <a:lnTo>
                  <a:pt x="256794" y="0"/>
                </a:lnTo>
                <a:lnTo>
                  <a:pt x="302962" y="3903"/>
                </a:lnTo>
                <a:lnTo>
                  <a:pt x="346412" y="15156"/>
                </a:lnTo>
                <a:lnTo>
                  <a:pt x="386418" y="33076"/>
                </a:lnTo>
                <a:lnTo>
                  <a:pt x="422257" y="56979"/>
                </a:lnTo>
                <a:lnTo>
                  <a:pt x="453204" y="86182"/>
                </a:lnTo>
                <a:lnTo>
                  <a:pt x="478536" y="120000"/>
                </a:lnTo>
                <a:lnTo>
                  <a:pt x="497526" y="157751"/>
                </a:lnTo>
                <a:lnTo>
                  <a:pt x="509451" y="198751"/>
                </a:lnTo>
                <a:lnTo>
                  <a:pt x="513588" y="242316"/>
                </a:lnTo>
                <a:lnTo>
                  <a:pt x="509451" y="285880"/>
                </a:lnTo>
                <a:lnTo>
                  <a:pt x="497526" y="326880"/>
                </a:lnTo>
                <a:lnTo>
                  <a:pt x="478535" y="364631"/>
                </a:lnTo>
                <a:lnTo>
                  <a:pt x="453204" y="398449"/>
                </a:lnTo>
                <a:lnTo>
                  <a:pt x="422257" y="427652"/>
                </a:lnTo>
                <a:lnTo>
                  <a:pt x="386418" y="451555"/>
                </a:lnTo>
                <a:lnTo>
                  <a:pt x="346412" y="469475"/>
                </a:lnTo>
                <a:lnTo>
                  <a:pt x="302962" y="480728"/>
                </a:lnTo>
                <a:lnTo>
                  <a:pt x="256794" y="484632"/>
                </a:lnTo>
                <a:lnTo>
                  <a:pt x="210635" y="480728"/>
                </a:lnTo>
                <a:lnTo>
                  <a:pt x="167191" y="469475"/>
                </a:lnTo>
                <a:lnTo>
                  <a:pt x="127186" y="451555"/>
                </a:lnTo>
                <a:lnTo>
                  <a:pt x="91345" y="427652"/>
                </a:lnTo>
                <a:lnTo>
                  <a:pt x="60395" y="398449"/>
                </a:lnTo>
                <a:lnTo>
                  <a:pt x="35060" y="364631"/>
                </a:lnTo>
                <a:lnTo>
                  <a:pt x="16065" y="326880"/>
                </a:lnTo>
                <a:lnTo>
                  <a:pt x="4137" y="285880"/>
                </a:lnTo>
                <a:lnTo>
                  <a:pt x="0" y="242316"/>
                </a:lnTo>
                <a:close/>
              </a:path>
            </a:pathLst>
          </a:custGeom>
          <a:noFill/>
          <a:ln w="12675" cap="flat" cmpd="sng">
            <a:solidFill>
              <a:srgbClr val="2E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5"/>
          <p:cNvSpPr txBox="1"/>
          <p:nvPr/>
        </p:nvSpPr>
        <p:spPr>
          <a:xfrm>
            <a:off x="1319911" y="2773426"/>
            <a:ext cx="15811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15"/>
          <p:cNvSpPr/>
          <p:nvPr/>
        </p:nvSpPr>
        <p:spPr>
          <a:xfrm>
            <a:off x="3235451" y="2695955"/>
            <a:ext cx="513715" cy="485140"/>
          </a:xfrm>
          <a:custGeom>
            <a:avLst/>
            <a:gdLst/>
            <a:ahLst/>
            <a:cxnLst/>
            <a:rect l="l" t="t" r="r" b="b"/>
            <a:pathLst>
              <a:path w="513714" h="485139" extrusionOk="0">
                <a:moveTo>
                  <a:pt x="0" y="242316"/>
                </a:moveTo>
                <a:lnTo>
                  <a:pt x="4136" y="198751"/>
                </a:lnTo>
                <a:lnTo>
                  <a:pt x="16061" y="157751"/>
                </a:lnTo>
                <a:lnTo>
                  <a:pt x="35052" y="120000"/>
                </a:lnTo>
                <a:lnTo>
                  <a:pt x="60383" y="86182"/>
                </a:lnTo>
                <a:lnTo>
                  <a:pt x="91330" y="56979"/>
                </a:lnTo>
                <a:lnTo>
                  <a:pt x="127169" y="33076"/>
                </a:lnTo>
                <a:lnTo>
                  <a:pt x="167175" y="15156"/>
                </a:lnTo>
                <a:lnTo>
                  <a:pt x="210625" y="3903"/>
                </a:lnTo>
                <a:lnTo>
                  <a:pt x="256794" y="0"/>
                </a:lnTo>
                <a:lnTo>
                  <a:pt x="302962" y="3903"/>
                </a:lnTo>
                <a:lnTo>
                  <a:pt x="346412" y="15156"/>
                </a:lnTo>
                <a:lnTo>
                  <a:pt x="386418" y="33076"/>
                </a:lnTo>
                <a:lnTo>
                  <a:pt x="422257" y="56979"/>
                </a:lnTo>
                <a:lnTo>
                  <a:pt x="453204" y="86182"/>
                </a:lnTo>
                <a:lnTo>
                  <a:pt x="478536" y="120000"/>
                </a:lnTo>
                <a:lnTo>
                  <a:pt x="497526" y="157751"/>
                </a:lnTo>
                <a:lnTo>
                  <a:pt x="509451" y="198751"/>
                </a:lnTo>
                <a:lnTo>
                  <a:pt x="513588" y="242316"/>
                </a:lnTo>
                <a:lnTo>
                  <a:pt x="509451" y="285880"/>
                </a:lnTo>
                <a:lnTo>
                  <a:pt x="497526" y="326880"/>
                </a:lnTo>
                <a:lnTo>
                  <a:pt x="478535" y="364631"/>
                </a:lnTo>
                <a:lnTo>
                  <a:pt x="453204" y="398449"/>
                </a:lnTo>
                <a:lnTo>
                  <a:pt x="422257" y="427652"/>
                </a:lnTo>
                <a:lnTo>
                  <a:pt x="386418" y="451555"/>
                </a:lnTo>
                <a:lnTo>
                  <a:pt x="346412" y="469475"/>
                </a:lnTo>
                <a:lnTo>
                  <a:pt x="302962" y="480728"/>
                </a:lnTo>
                <a:lnTo>
                  <a:pt x="256794" y="484632"/>
                </a:lnTo>
                <a:lnTo>
                  <a:pt x="210625" y="480728"/>
                </a:lnTo>
                <a:lnTo>
                  <a:pt x="167175" y="469475"/>
                </a:lnTo>
                <a:lnTo>
                  <a:pt x="127169" y="451555"/>
                </a:lnTo>
                <a:lnTo>
                  <a:pt x="91330" y="427652"/>
                </a:lnTo>
                <a:lnTo>
                  <a:pt x="60383" y="398449"/>
                </a:lnTo>
                <a:lnTo>
                  <a:pt x="35051" y="364631"/>
                </a:lnTo>
                <a:lnTo>
                  <a:pt x="16061" y="326880"/>
                </a:lnTo>
                <a:lnTo>
                  <a:pt x="4136" y="285880"/>
                </a:lnTo>
                <a:lnTo>
                  <a:pt x="0" y="242316"/>
                </a:lnTo>
                <a:close/>
              </a:path>
            </a:pathLst>
          </a:custGeom>
          <a:noFill/>
          <a:ln w="12675" cap="flat" cmpd="sng">
            <a:solidFill>
              <a:srgbClr val="2E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5"/>
          <p:cNvSpPr txBox="1"/>
          <p:nvPr/>
        </p:nvSpPr>
        <p:spPr>
          <a:xfrm>
            <a:off x="3417823" y="2773426"/>
            <a:ext cx="14986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15"/>
          <p:cNvSpPr/>
          <p:nvPr/>
        </p:nvSpPr>
        <p:spPr>
          <a:xfrm>
            <a:off x="371856" y="4335779"/>
            <a:ext cx="513715" cy="485140"/>
          </a:xfrm>
          <a:custGeom>
            <a:avLst/>
            <a:gdLst/>
            <a:ahLst/>
            <a:cxnLst/>
            <a:rect l="l" t="t" r="r" b="b"/>
            <a:pathLst>
              <a:path w="513715" h="485139" extrusionOk="0">
                <a:moveTo>
                  <a:pt x="0" y="242316"/>
                </a:moveTo>
                <a:lnTo>
                  <a:pt x="4137" y="198751"/>
                </a:lnTo>
                <a:lnTo>
                  <a:pt x="16065" y="157751"/>
                </a:lnTo>
                <a:lnTo>
                  <a:pt x="35060" y="120000"/>
                </a:lnTo>
                <a:lnTo>
                  <a:pt x="60395" y="86182"/>
                </a:lnTo>
                <a:lnTo>
                  <a:pt x="91345" y="56979"/>
                </a:lnTo>
                <a:lnTo>
                  <a:pt x="127186" y="33076"/>
                </a:lnTo>
                <a:lnTo>
                  <a:pt x="167191" y="15156"/>
                </a:lnTo>
                <a:lnTo>
                  <a:pt x="210635" y="3903"/>
                </a:lnTo>
                <a:lnTo>
                  <a:pt x="256794" y="0"/>
                </a:lnTo>
                <a:lnTo>
                  <a:pt x="302952" y="3903"/>
                </a:lnTo>
                <a:lnTo>
                  <a:pt x="346396" y="15156"/>
                </a:lnTo>
                <a:lnTo>
                  <a:pt x="386401" y="33076"/>
                </a:lnTo>
                <a:lnTo>
                  <a:pt x="422242" y="56979"/>
                </a:lnTo>
                <a:lnTo>
                  <a:pt x="453192" y="86182"/>
                </a:lnTo>
                <a:lnTo>
                  <a:pt x="478527" y="120000"/>
                </a:lnTo>
                <a:lnTo>
                  <a:pt x="497522" y="157751"/>
                </a:lnTo>
                <a:lnTo>
                  <a:pt x="509450" y="198751"/>
                </a:lnTo>
                <a:lnTo>
                  <a:pt x="513588" y="242316"/>
                </a:lnTo>
                <a:lnTo>
                  <a:pt x="509450" y="285880"/>
                </a:lnTo>
                <a:lnTo>
                  <a:pt x="497522" y="326880"/>
                </a:lnTo>
                <a:lnTo>
                  <a:pt x="478527" y="364631"/>
                </a:lnTo>
                <a:lnTo>
                  <a:pt x="453192" y="398449"/>
                </a:lnTo>
                <a:lnTo>
                  <a:pt x="422242" y="427652"/>
                </a:lnTo>
                <a:lnTo>
                  <a:pt x="386401" y="451555"/>
                </a:lnTo>
                <a:lnTo>
                  <a:pt x="346396" y="469475"/>
                </a:lnTo>
                <a:lnTo>
                  <a:pt x="302952" y="480728"/>
                </a:lnTo>
                <a:lnTo>
                  <a:pt x="256794" y="484632"/>
                </a:lnTo>
                <a:lnTo>
                  <a:pt x="210635" y="480728"/>
                </a:lnTo>
                <a:lnTo>
                  <a:pt x="167191" y="469475"/>
                </a:lnTo>
                <a:lnTo>
                  <a:pt x="127186" y="451555"/>
                </a:lnTo>
                <a:lnTo>
                  <a:pt x="91345" y="427652"/>
                </a:lnTo>
                <a:lnTo>
                  <a:pt x="60395" y="398449"/>
                </a:lnTo>
                <a:lnTo>
                  <a:pt x="35060" y="364631"/>
                </a:lnTo>
                <a:lnTo>
                  <a:pt x="16065" y="326880"/>
                </a:lnTo>
                <a:lnTo>
                  <a:pt x="4137" y="285880"/>
                </a:lnTo>
                <a:lnTo>
                  <a:pt x="0" y="242316"/>
                </a:lnTo>
                <a:close/>
              </a:path>
            </a:pathLst>
          </a:custGeom>
          <a:noFill/>
          <a:ln w="12700" cap="flat" cmpd="sng">
            <a:solidFill>
              <a:srgbClr val="2E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5"/>
          <p:cNvSpPr txBox="1"/>
          <p:nvPr/>
        </p:nvSpPr>
        <p:spPr>
          <a:xfrm>
            <a:off x="560019" y="4413250"/>
            <a:ext cx="13716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5"/>
          <p:cNvSpPr/>
          <p:nvPr/>
        </p:nvSpPr>
        <p:spPr>
          <a:xfrm>
            <a:off x="4151376" y="4335779"/>
            <a:ext cx="513715" cy="485140"/>
          </a:xfrm>
          <a:custGeom>
            <a:avLst/>
            <a:gdLst/>
            <a:ahLst/>
            <a:cxnLst/>
            <a:rect l="l" t="t" r="r" b="b"/>
            <a:pathLst>
              <a:path w="513714" h="485139" extrusionOk="0">
                <a:moveTo>
                  <a:pt x="0" y="242316"/>
                </a:moveTo>
                <a:lnTo>
                  <a:pt x="4136" y="198751"/>
                </a:lnTo>
                <a:lnTo>
                  <a:pt x="16061" y="157751"/>
                </a:lnTo>
                <a:lnTo>
                  <a:pt x="35052" y="120000"/>
                </a:lnTo>
                <a:lnTo>
                  <a:pt x="60383" y="86182"/>
                </a:lnTo>
                <a:lnTo>
                  <a:pt x="91330" y="56979"/>
                </a:lnTo>
                <a:lnTo>
                  <a:pt x="127169" y="33076"/>
                </a:lnTo>
                <a:lnTo>
                  <a:pt x="167175" y="15156"/>
                </a:lnTo>
                <a:lnTo>
                  <a:pt x="210625" y="3903"/>
                </a:lnTo>
                <a:lnTo>
                  <a:pt x="256794" y="0"/>
                </a:lnTo>
                <a:lnTo>
                  <a:pt x="302962" y="3903"/>
                </a:lnTo>
                <a:lnTo>
                  <a:pt x="346412" y="15156"/>
                </a:lnTo>
                <a:lnTo>
                  <a:pt x="386418" y="33076"/>
                </a:lnTo>
                <a:lnTo>
                  <a:pt x="422257" y="56979"/>
                </a:lnTo>
                <a:lnTo>
                  <a:pt x="453204" y="86182"/>
                </a:lnTo>
                <a:lnTo>
                  <a:pt x="478536" y="120000"/>
                </a:lnTo>
                <a:lnTo>
                  <a:pt x="497526" y="157751"/>
                </a:lnTo>
                <a:lnTo>
                  <a:pt x="509451" y="198751"/>
                </a:lnTo>
                <a:lnTo>
                  <a:pt x="513588" y="242316"/>
                </a:lnTo>
                <a:lnTo>
                  <a:pt x="509451" y="285880"/>
                </a:lnTo>
                <a:lnTo>
                  <a:pt x="497526" y="326880"/>
                </a:lnTo>
                <a:lnTo>
                  <a:pt x="478535" y="364631"/>
                </a:lnTo>
                <a:lnTo>
                  <a:pt x="453204" y="398449"/>
                </a:lnTo>
                <a:lnTo>
                  <a:pt x="422257" y="427652"/>
                </a:lnTo>
                <a:lnTo>
                  <a:pt x="386418" y="451555"/>
                </a:lnTo>
                <a:lnTo>
                  <a:pt x="346412" y="469475"/>
                </a:lnTo>
                <a:lnTo>
                  <a:pt x="302962" y="480728"/>
                </a:lnTo>
                <a:lnTo>
                  <a:pt x="256794" y="484632"/>
                </a:lnTo>
                <a:lnTo>
                  <a:pt x="210625" y="480728"/>
                </a:lnTo>
                <a:lnTo>
                  <a:pt x="167175" y="469475"/>
                </a:lnTo>
                <a:lnTo>
                  <a:pt x="127169" y="451555"/>
                </a:lnTo>
                <a:lnTo>
                  <a:pt x="91330" y="427652"/>
                </a:lnTo>
                <a:lnTo>
                  <a:pt x="60383" y="398449"/>
                </a:lnTo>
                <a:lnTo>
                  <a:pt x="35051" y="364631"/>
                </a:lnTo>
                <a:lnTo>
                  <a:pt x="16061" y="326880"/>
                </a:lnTo>
                <a:lnTo>
                  <a:pt x="4136" y="285880"/>
                </a:lnTo>
                <a:lnTo>
                  <a:pt x="0" y="242316"/>
                </a:lnTo>
                <a:close/>
              </a:path>
            </a:pathLst>
          </a:custGeom>
          <a:noFill/>
          <a:ln w="12700" cap="flat" cmpd="sng">
            <a:solidFill>
              <a:srgbClr val="2E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5"/>
          <p:cNvSpPr txBox="1"/>
          <p:nvPr/>
        </p:nvSpPr>
        <p:spPr>
          <a:xfrm>
            <a:off x="4335907" y="4413250"/>
            <a:ext cx="14732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15"/>
          <p:cNvSpPr/>
          <p:nvPr/>
        </p:nvSpPr>
        <p:spPr>
          <a:xfrm>
            <a:off x="2109216" y="4337303"/>
            <a:ext cx="513715" cy="485140"/>
          </a:xfrm>
          <a:custGeom>
            <a:avLst/>
            <a:gdLst/>
            <a:ahLst/>
            <a:cxnLst/>
            <a:rect l="l" t="t" r="r" b="b"/>
            <a:pathLst>
              <a:path w="513714" h="485139" extrusionOk="0">
                <a:moveTo>
                  <a:pt x="0" y="242316"/>
                </a:moveTo>
                <a:lnTo>
                  <a:pt x="4136" y="198751"/>
                </a:lnTo>
                <a:lnTo>
                  <a:pt x="16061" y="157751"/>
                </a:lnTo>
                <a:lnTo>
                  <a:pt x="35051" y="120000"/>
                </a:lnTo>
                <a:lnTo>
                  <a:pt x="60383" y="86182"/>
                </a:lnTo>
                <a:lnTo>
                  <a:pt x="91330" y="56979"/>
                </a:lnTo>
                <a:lnTo>
                  <a:pt x="127169" y="33076"/>
                </a:lnTo>
                <a:lnTo>
                  <a:pt x="167175" y="15156"/>
                </a:lnTo>
                <a:lnTo>
                  <a:pt x="210625" y="3903"/>
                </a:lnTo>
                <a:lnTo>
                  <a:pt x="256794" y="0"/>
                </a:lnTo>
                <a:lnTo>
                  <a:pt x="302962" y="3903"/>
                </a:lnTo>
                <a:lnTo>
                  <a:pt x="346412" y="15156"/>
                </a:lnTo>
                <a:lnTo>
                  <a:pt x="386418" y="33076"/>
                </a:lnTo>
                <a:lnTo>
                  <a:pt x="422257" y="56979"/>
                </a:lnTo>
                <a:lnTo>
                  <a:pt x="453204" y="86182"/>
                </a:lnTo>
                <a:lnTo>
                  <a:pt x="478536" y="120000"/>
                </a:lnTo>
                <a:lnTo>
                  <a:pt x="497526" y="157751"/>
                </a:lnTo>
                <a:lnTo>
                  <a:pt x="509451" y="198751"/>
                </a:lnTo>
                <a:lnTo>
                  <a:pt x="513588" y="242316"/>
                </a:lnTo>
                <a:lnTo>
                  <a:pt x="509451" y="285880"/>
                </a:lnTo>
                <a:lnTo>
                  <a:pt x="497526" y="326880"/>
                </a:lnTo>
                <a:lnTo>
                  <a:pt x="478536" y="364631"/>
                </a:lnTo>
                <a:lnTo>
                  <a:pt x="453204" y="398449"/>
                </a:lnTo>
                <a:lnTo>
                  <a:pt x="422257" y="427652"/>
                </a:lnTo>
                <a:lnTo>
                  <a:pt x="386418" y="451555"/>
                </a:lnTo>
                <a:lnTo>
                  <a:pt x="346412" y="469475"/>
                </a:lnTo>
                <a:lnTo>
                  <a:pt x="302962" y="480728"/>
                </a:lnTo>
                <a:lnTo>
                  <a:pt x="256794" y="484632"/>
                </a:lnTo>
                <a:lnTo>
                  <a:pt x="210625" y="480728"/>
                </a:lnTo>
                <a:lnTo>
                  <a:pt x="167175" y="469475"/>
                </a:lnTo>
                <a:lnTo>
                  <a:pt x="127169" y="451555"/>
                </a:lnTo>
                <a:lnTo>
                  <a:pt x="91330" y="427652"/>
                </a:lnTo>
                <a:lnTo>
                  <a:pt x="60383" y="398449"/>
                </a:lnTo>
                <a:lnTo>
                  <a:pt x="35051" y="364631"/>
                </a:lnTo>
                <a:lnTo>
                  <a:pt x="16061" y="326880"/>
                </a:lnTo>
                <a:lnTo>
                  <a:pt x="4136" y="285880"/>
                </a:lnTo>
                <a:lnTo>
                  <a:pt x="0" y="242316"/>
                </a:lnTo>
                <a:close/>
              </a:path>
            </a:pathLst>
          </a:custGeom>
          <a:noFill/>
          <a:ln w="12700" cap="flat" cmpd="sng">
            <a:solidFill>
              <a:srgbClr val="2E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5"/>
          <p:cNvSpPr txBox="1"/>
          <p:nvPr/>
        </p:nvSpPr>
        <p:spPr>
          <a:xfrm>
            <a:off x="2283967" y="4414773"/>
            <a:ext cx="16637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15"/>
          <p:cNvSpPr/>
          <p:nvPr/>
        </p:nvSpPr>
        <p:spPr>
          <a:xfrm>
            <a:off x="629412" y="2938272"/>
            <a:ext cx="3779520" cy="1641475"/>
          </a:xfrm>
          <a:custGeom>
            <a:avLst/>
            <a:gdLst/>
            <a:ahLst/>
            <a:cxnLst/>
            <a:rect l="l" t="t" r="r" b="b"/>
            <a:pathLst>
              <a:path w="3779520" h="1641475" extrusionOk="0">
                <a:moveTo>
                  <a:pt x="1027176" y="0"/>
                </a:moveTo>
                <a:lnTo>
                  <a:pt x="2606548" y="0"/>
                </a:lnTo>
              </a:path>
              <a:path w="3779520" h="1641475" extrusionOk="0">
                <a:moveTo>
                  <a:pt x="589038" y="170687"/>
                </a:moveTo>
                <a:lnTo>
                  <a:pt x="0" y="1396745"/>
                </a:lnTo>
              </a:path>
              <a:path w="3779520" h="1641475" extrusionOk="0">
                <a:moveTo>
                  <a:pt x="256031" y="1639823"/>
                </a:moveTo>
                <a:lnTo>
                  <a:pt x="1480058" y="1641347"/>
                </a:lnTo>
              </a:path>
              <a:path w="3779520" h="1641475" extrusionOk="0">
                <a:moveTo>
                  <a:pt x="1993392" y="1641347"/>
                </a:moveTo>
                <a:lnTo>
                  <a:pt x="3522217" y="1639823"/>
                </a:lnTo>
              </a:path>
              <a:path w="3779520" h="1641475" extrusionOk="0">
                <a:moveTo>
                  <a:pt x="3119628" y="0"/>
                </a:moveTo>
                <a:lnTo>
                  <a:pt x="3779266" y="1397253"/>
                </a:lnTo>
              </a:path>
              <a:path w="3779520" h="1641475" extrusionOk="0">
                <a:moveTo>
                  <a:pt x="1737360" y="1398904"/>
                </a:moveTo>
                <a:lnTo>
                  <a:pt x="2863341" y="242315"/>
                </a:lnTo>
              </a:path>
              <a:path w="3779520" h="1641475" extrusionOk="0">
                <a:moveTo>
                  <a:pt x="950976" y="170687"/>
                </a:moveTo>
                <a:lnTo>
                  <a:pt x="1736344" y="1398270"/>
                </a:lnTo>
              </a:path>
              <a:path w="3779520" h="1641475" extrusionOk="0">
                <a:moveTo>
                  <a:pt x="950976" y="170687"/>
                </a:moveTo>
                <a:lnTo>
                  <a:pt x="3597148" y="1467611"/>
                </a:lnTo>
              </a:path>
            </a:pathLst>
          </a:custGeom>
          <a:noFill/>
          <a:ln w="9525" cap="flat" cmpd="sng">
            <a:solidFill>
              <a:srgbClr val="4471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5"/>
          <p:cNvSpPr txBox="1"/>
          <p:nvPr/>
        </p:nvSpPr>
        <p:spPr>
          <a:xfrm>
            <a:off x="410972" y="3333750"/>
            <a:ext cx="255904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e1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15"/>
          <p:cNvSpPr txBox="1"/>
          <p:nvPr/>
        </p:nvSpPr>
        <p:spPr>
          <a:xfrm>
            <a:off x="1221435" y="4596129"/>
            <a:ext cx="255904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e2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15"/>
          <p:cNvSpPr txBox="1"/>
          <p:nvPr/>
        </p:nvSpPr>
        <p:spPr>
          <a:xfrm>
            <a:off x="2188591" y="2588514"/>
            <a:ext cx="255904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e3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15"/>
          <p:cNvSpPr txBox="1"/>
          <p:nvPr/>
        </p:nvSpPr>
        <p:spPr>
          <a:xfrm>
            <a:off x="4184141" y="3489705"/>
            <a:ext cx="255904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e4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15"/>
          <p:cNvSpPr txBox="1"/>
          <p:nvPr/>
        </p:nvSpPr>
        <p:spPr>
          <a:xfrm>
            <a:off x="1592961" y="3703066"/>
            <a:ext cx="2565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e5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15"/>
          <p:cNvSpPr txBox="1"/>
          <p:nvPr/>
        </p:nvSpPr>
        <p:spPr>
          <a:xfrm>
            <a:off x="2263901" y="3179190"/>
            <a:ext cx="255904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e6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15"/>
          <p:cNvSpPr txBox="1"/>
          <p:nvPr/>
        </p:nvSpPr>
        <p:spPr>
          <a:xfrm>
            <a:off x="3199638" y="3387979"/>
            <a:ext cx="255904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e7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15"/>
          <p:cNvSpPr txBox="1"/>
          <p:nvPr/>
        </p:nvSpPr>
        <p:spPr>
          <a:xfrm>
            <a:off x="3008502" y="4596129"/>
            <a:ext cx="255904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e8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6" name="Google Shape;276;p15"/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4540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7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5902325" cy="824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20955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solidFill>
                  <a:srgbClr val="2E5496"/>
                </a:solidFill>
              </a:rPr>
              <a:t>Graph Theory, Applications and Combinatorics  </a:t>
            </a:r>
            <a:r>
              <a:rPr lang="en-US" sz="2400"/>
              <a:t>Spanning Trees</a:t>
            </a:r>
            <a:endParaRPr sz="2400"/>
          </a:p>
        </p:txBody>
      </p:sp>
      <p:sp>
        <p:nvSpPr>
          <p:cNvPr id="287" name="Google Shape;287;p17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 extrusionOk="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7"/>
          <p:cNvSpPr/>
          <p:nvPr/>
        </p:nvSpPr>
        <p:spPr>
          <a:xfrm>
            <a:off x="3633215" y="2342388"/>
            <a:ext cx="513715" cy="485140"/>
          </a:xfrm>
          <a:custGeom>
            <a:avLst/>
            <a:gdLst/>
            <a:ahLst/>
            <a:cxnLst/>
            <a:rect l="l" t="t" r="r" b="b"/>
            <a:pathLst>
              <a:path w="513714" h="485139" extrusionOk="0">
                <a:moveTo>
                  <a:pt x="0" y="242315"/>
                </a:moveTo>
                <a:lnTo>
                  <a:pt x="4136" y="198751"/>
                </a:lnTo>
                <a:lnTo>
                  <a:pt x="16061" y="157751"/>
                </a:lnTo>
                <a:lnTo>
                  <a:pt x="35052" y="120000"/>
                </a:lnTo>
                <a:lnTo>
                  <a:pt x="60383" y="86182"/>
                </a:lnTo>
                <a:lnTo>
                  <a:pt x="91330" y="56979"/>
                </a:lnTo>
                <a:lnTo>
                  <a:pt x="127169" y="33076"/>
                </a:lnTo>
                <a:lnTo>
                  <a:pt x="167175" y="15156"/>
                </a:lnTo>
                <a:lnTo>
                  <a:pt x="210625" y="3903"/>
                </a:lnTo>
                <a:lnTo>
                  <a:pt x="256794" y="0"/>
                </a:lnTo>
                <a:lnTo>
                  <a:pt x="302962" y="3903"/>
                </a:lnTo>
                <a:lnTo>
                  <a:pt x="346412" y="15156"/>
                </a:lnTo>
                <a:lnTo>
                  <a:pt x="386418" y="33076"/>
                </a:lnTo>
                <a:lnTo>
                  <a:pt x="422257" y="56979"/>
                </a:lnTo>
                <a:lnTo>
                  <a:pt x="453204" y="86182"/>
                </a:lnTo>
                <a:lnTo>
                  <a:pt x="478536" y="120000"/>
                </a:lnTo>
                <a:lnTo>
                  <a:pt x="497526" y="157751"/>
                </a:lnTo>
                <a:lnTo>
                  <a:pt x="509451" y="198751"/>
                </a:lnTo>
                <a:lnTo>
                  <a:pt x="513588" y="242315"/>
                </a:lnTo>
                <a:lnTo>
                  <a:pt x="509451" y="285880"/>
                </a:lnTo>
                <a:lnTo>
                  <a:pt x="497526" y="326880"/>
                </a:lnTo>
                <a:lnTo>
                  <a:pt x="478535" y="364631"/>
                </a:lnTo>
                <a:lnTo>
                  <a:pt x="453204" y="398449"/>
                </a:lnTo>
                <a:lnTo>
                  <a:pt x="422257" y="427652"/>
                </a:lnTo>
                <a:lnTo>
                  <a:pt x="386418" y="451555"/>
                </a:lnTo>
                <a:lnTo>
                  <a:pt x="346412" y="469475"/>
                </a:lnTo>
                <a:lnTo>
                  <a:pt x="302962" y="480728"/>
                </a:lnTo>
                <a:lnTo>
                  <a:pt x="256794" y="484632"/>
                </a:lnTo>
                <a:lnTo>
                  <a:pt x="210625" y="480728"/>
                </a:lnTo>
                <a:lnTo>
                  <a:pt x="167175" y="469475"/>
                </a:lnTo>
                <a:lnTo>
                  <a:pt x="127169" y="451555"/>
                </a:lnTo>
                <a:lnTo>
                  <a:pt x="91330" y="427652"/>
                </a:lnTo>
                <a:lnTo>
                  <a:pt x="60383" y="398449"/>
                </a:lnTo>
                <a:lnTo>
                  <a:pt x="35051" y="364631"/>
                </a:lnTo>
                <a:lnTo>
                  <a:pt x="16061" y="326880"/>
                </a:lnTo>
                <a:lnTo>
                  <a:pt x="4136" y="285880"/>
                </a:lnTo>
                <a:lnTo>
                  <a:pt x="0" y="242315"/>
                </a:lnTo>
                <a:close/>
              </a:path>
            </a:pathLst>
          </a:custGeom>
          <a:noFill/>
          <a:ln w="12675" cap="flat" cmpd="sng">
            <a:solidFill>
              <a:srgbClr val="2E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7"/>
          <p:cNvSpPr txBox="1"/>
          <p:nvPr/>
        </p:nvSpPr>
        <p:spPr>
          <a:xfrm>
            <a:off x="287832" y="1425955"/>
            <a:ext cx="9855835" cy="1047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3800" rIns="0" bIns="0" anchor="t" anchorCtr="0">
            <a:spAutoFit/>
          </a:bodyPr>
          <a:lstStyle/>
          <a:p>
            <a:pPr marL="12700" marR="5080" lvl="0" indent="0" algn="l" rtl="0">
              <a:lnSpc>
                <a:spcPct val="95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Find all spanning trees with respect to a spanning tree of the following graph  G</a:t>
            </a:r>
            <a:endParaRPr sz="240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>
                <a:srgbClr val="000000"/>
              </a:buClr>
              <a:buSzPts val="2150"/>
              <a:buFont typeface="Arial"/>
              <a:buNone/>
            </a:pPr>
            <a:endParaRPr sz="215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2645410" lvl="0" indent="0" algn="ctr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17"/>
          <p:cNvSpPr/>
          <p:nvPr/>
        </p:nvSpPr>
        <p:spPr>
          <a:xfrm>
            <a:off x="4634484" y="3348228"/>
            <a:ext cx="513715" cy="485140"/>
          </a:xfrm>
          <a:custGeom>
            <a:avLst/>
            <a:gdLst/>
            <a:ahLst/>
            <a:cxnLst/>
            <a:rect l="l" t="t" r="r" b="b"/>
            <a:pathLst>
              <a:path w="513714" h="485139" extrusionOk="0">
                <a:moveTo>
                  <a:pt x="0" y="242316"/>
                </a:moveTo>
                <a:lnTo>
                  <a:pt x="4136" y="198751"/>
                </a:lnTo>
                <a:lnTo>
                  <a:pt x="16061" y="157751"/>
                </a:lnTo>
                <a:lnTo>
                  <a:pt x="35052" y="120000"/>
                </a:lnTo>
                <a:lnTo>
                  <a:pt x="60383" y="86182"/>
                </a:lnTo>
                <a:lnTo>
                  <a:pt x="91330" y="56979"/>
                </a:lnTo>
                <a:lnTo>
                  <a:pt x="127169" y="33076"/>
                </a:lnTo>
                <a:lnTo>
                  <a:pt x="167175" y="15156"/>
                </a:lnTo>
                <a:lnTo>
                  <a:pt x="210625" y="3903"/>
                </a:lnTo>
                <a:lnTo>
                  <a:pt x="256793" y="0"/>
                </a:lnTo>
                <a:lnTo>
                  <a:pt x="302962" y="3903"/>
                </a:lnTo>
                <a:lnTo>
                  <a:pt x="346412" y="15156"/>
                </a:lnTo>
                <a:lnTo>
                  <a:pt x="386418" y="33076"/>
                </a:lnTo>
                <a:lnTo>
                  <a:pt x="422257" y="56979"/>
                </a:lnTo>
                <a:lnTo>
                  <a:pt x="453204" y="86182"/>
                </a:lnTo>
                <a:lnTo>
                  <a:pt x="478536" y="120000"/>
                </a:lnTo>
                <a:lnTo>
                  <a:pt x="497526" y="157751"/>
                </a:lnTo>
                <a:lnTo>
                  <a:pt x="509451" y="198751"/>
                </a:lnTo>
                <a:lnTo>
                  <a:pt x="513588" y="242316"/>
                </a:lnTo>
                <a:lnTo>
                  <a:pt x="509451" y="285880"/>
                </a:lnTo>
                <a:lnTo>
                  <a:pt x="497526" y="326880"/>
                </a:lnTo>
                <a:lnTo>
                  <a:pt x="478535" y="364631"/>
                </a:lnTo>
                <a:lnTo>
                  <a:pt x="453204" y="398449"/>
                </a:lnTo>
                <a:lnTo>
                  <a:pt x="422257" y="427652"/>
                </a:lnTo>
                <a:lnTo>
                  <a:pt x="386418" y="451555"/>
                </a:lnTo>
                <a:lnTo>
                  <a:pt x="346412" y="469475"/>
                </a:lnTo>
                <a:lnTo>
                  <a:pt x="302962" y="480728"/>
                </a:lnTo>
                <a:lnTo>
                  <a:pt x="256793" y="484632"/>
                </a:lnTo>
                <a:lnTo>
                  <a:pt x="210625" y="480728"/>
                </a:lnTo>
                <a:lnTo>
                  <a:pt x="167175" y="469475"/>
                </a:lnTo>
                <a:lnTo>
                  <a:pt x="127169" y="451555"/>
                </a:lnTo>
                <a:lnTo>
                  <a:pt x="91330" y="427652"/>
                </a:lnTo>
                <a:lnTo>
                  <a:pt x="60383" y="398449"/>
                </a:lnTo>
                <a:lnTo>
                  <a:pt x="35051" y="364631"/>
                </a:lnTo>
                <a:lnTo>
                  <a:pt x="16061" y="326880"/>
                </a:lnTo>
                <a:lnTo>
                  <a:pt x="4136" y="285880"/>
                </a:lnTo>
                <a:lnTo>
                  <a:pt x="0" y="242316"/>
                </a:lnTo>
                <a:close/>
              </a:path>
            </a:pathLst>
          </a:custGeom>
          <a:noFill/>
          <a:ln w="12675" cap="flat" cmpd="sng">
            <a:solidFill>
              <a:srgbClr val="2E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7"/>
          <p:cNvSpPr txBox="1"/>
          <p:nvPr/>
        </p:nvSpPr>
        <p:spPr>
          <a:xfrm>
            <a:off x="4816602" y="3426332"/>
            <a:ext cx="14986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17"/>
          <p:cNvSpPr/>
          <p:nvPr/>
        </p:nvSpPr>
        <p:spPr>
          <a:xfrm>
            <a:off x="2517648" y="3348228"/>
            <a:ext cx="513715" cy="485140"/>
          </a:xfrm>
          <a:custGeom>
            <a:avLst/>
            <a:gdLst/>
            <a:ahLst/>
            <a:cxnLst/>
            <a:rect l="l" t="t" r="r" b="b"/>
            <a:pathLst>
              <a:path w="513714" h="485139" extrusionOk="0">
                <a:moveTo>
                  <a:pt x="0" y="242316"/>
                </a:moveTo>
                <a:lnTo>
                  <a:pt x="4136" y="198751"/>
                </a:lnTo>
                <a:lnTo>
                  <a:pt x="16061" y="157751"/>
                </a:lnTo>
                <a:lnTo>
                  <a:pt x="35051" y="120000"/>
                </a:lnTo>
                <a:lnTo>
                  <a:pt x="60383" y="86182"/>
                </a:lnTo>
                <a:lnTo>
                  <a:pt x="91330" y="56979"/>
                </a:lnTo>
                <a:lnTo>
                  <a:pt x="127169" y="33076"/>
                </a:lnTo>
                <a:lnTo>
                  <a:pt x="167175" y="15156"/>
                </a:lnTo>
                <a:lnTo>
                  <a:pt x="210625" y="3903"/>
                </a:lnTo>
                <a:lnTo>
                  <a:pt x="256794" y="0"/>
                </a:lnTo>
                <a:lnTo>
                  <a:pt x="302962" y="3903"/>
                </a:lnTo>
                <a:lnTo>
                  <a:pt x="346412" y="15156"/>
                </a:lnTo>
                <a:lnTo>
                  <a:pt x="386418" y="33076"/>
                </a:lnTo>
                <a:lnTo>
                  <a:pt x="422257" y="56979"/>
                </a:lnTo>
                <a:lnTo>
                  <a:pt x="453204" y="86182"/>
                </a:lnTo>
                <a:lnTo>
                  <a:pt x="478536" y="120000"/>
                </a:lnTo>
                <a:lnTo>
                  <a:pt x="497526" y="157751"/>
                </a:lnTo>
                <a:lnTo>
                  <a:pt x="509451" y="198751"/>
                </a:lnTo>
                <a:lnTo>
                  <a:pt x="513588" y="242316"/>
                </a:lnTo>
                <a:lnTo>
                  <a:pt x="509451" y="285880"/>
                </a:lnTo>
                <a:lnTo>
                  <a:pt x="497526" y="326880"/>
                </a:lnTo>
                <a:lnTo>
                  <a:pt x="478536" y="364631"/>
                </a:lnTo>
                <a:lnTo>
                  <a:pt x="453204" y="398449"/>
                </a:lnTo>
                <a:lnTo>
                  <a:pt x="422257" y="427652"/>
                </a:lnTo>
                <a:lnTo>
                  <a:pt x="386418" y="451555"/>
                </a:lnTo>
                <a:lnTo>
                  <a:pt x="346412" y="469475"/>
                </a:lnTo>
                <a:lnTo>
                  <a:pt x="302962" y="480728"/>
                </a:lnTo>
                <a:lnTo>
                  <a:pt x="256794" y="484632"/>
                </a:lnTo>
                <a:lnTo>
                  <a:pt x="210625" y="480728"/>
                </a:lnTo>
                <a:lnTo>
                  <a:pt x="167175" y="469475"/>
                </a:lnTo>
                <a:lnTo>
                  <a:pt x="127169" y="451555"/>
                </a:lnTo>
                <a:lnTo>
                  <a:pt x="91330" y="427652"/>
                </a:lnTo>
                <a:lnTo>
                  <a:pt x="60383" y="398449"/>
                </a:lnTo>
                <a:lnTo>
                  <a:pt x="35051" y="364631"/>
                </a:lnTo>
                <a:lnTo>
                  <a:pt x="16061" y="326880"/>
                </a:lnTo>
                <a:lnTo>
                  <a:pt x="4136" y="285880"/>
                </a:lnTo>
                <a:lnTo>
                  <a:pt x="0" y="242316"/>
                </a:lnTo>
                <a:close/>
              </a:path>
            </a:pathLst>
          </a:custGeom>
          <a:noFill/>
          <a:ln w="12675" cap="flat" cmpd="sng">
            <a:solidFill>
              <a:srgbClr val="2E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17"/>
          <p:cNvSpPr txBox="1"/>
          <p:nvPr/>
        </p:nvSpPr>
        <p:spPr>
          <a:xfrm>
            <a:off x="2706116" y="3426332"/>
            <a:ext cx="13716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17"/>
          <p:cNvSpPr/>
          <p:nvPr/>
        </p:nvSpPr>
        <p:spPr>
          <a:xfrm>
            <a:off x="4622291" y="4954523"/>
            <a:ext cx="513715" cy="485140"/>
          </a:xfrm>
          <a:custGeom>
            <a:avLst/>
            <a:gdLst/>
            <a:ahLst/>
            <a:cxnLst/>
            <a:rect l="l" t="t" r="r" b="b"/>
            <a:pathLst>
              <a:path w="513714" h="485139" extrusionOk="0">
                <a:moveTo>
                  <a:pt x="0" y="242315"/>
                </a:moveTo>
                <a:lnTo>
                  <a:pt x="4136" y="198751"/>
                </a:lnTo>
                <a:lnTo>
                  <a:pt x="16061" y="157751"/>
                </a:lnTo>
                <a:lnTo>
                  <a:pt x="35052" y="120000"/>
                </a:lnTo>
                <a:lnTo>
                  <a:pt x="60383" y="86182"/>
                </a:lnTo>
                <a:lnTo>
                  <a:pt x="91330" y="56979"/>
                </a:lnTo>
                <a:lnTo>
                  <a:pt x="127169" y="33076"/>
                </a:lnTo>
                <a:lnTo>
                  <a:pt x="167175" y="15156"/>
                </a:lnTo>
                <a:lnTo>
                  <a:pt x="210625" y="3903"/>
                </a:lnTo>
                <a:lnTo>
                  <a:pt x="256794" y="0"/>
                </a:lnTo>
                <a:lnTo>
                  <a:pt x="302962" y="3903"/>
                </a:lnTo>
                <a:lnTo>
                  <a:pt x="346412" y="15156"/>
                </a:lnTo>
                <a:lnTo>
                  <a:pt x="386418" y="33076"/>
                </a:lnTo>
                <a:lnTo>
                  <a:pt x="422257" y="56979"/>
                </a:lnTo>
                <a:lnTo>
                  <a:pt x="453204" y="86182"/>
                </a:lnTo>
                <a:lnTo>
                  <a:pt x="478536" y="120000"/>
                </a:lnTo>
                <a:lnTo>
                  <a:pt x="497526" y="157751"/>
                </a:lnTo>
                <a:lnTo>
                  <a:pt x="509451" y="198751"/>
                </a:lnTo>
                <a:lnTo>
                  <a:pt x="513588" y="242315"/>
                </a:lnTo>
                <a:lnTo>
                  <a:pt x="509451" y="285880"/>
                </a:lnTo>
                <a:lnTo>
                  <a:pt x="497526" y="326880"/>
                </a:lnTo>
                <a:lnTo>
                  <a:pt x="478535" y="364631"/>
                </a:lnTo>
                <a:lnTo>
                  <a:pt x="453204" y="398449"/>
                </a:lnTo>
                <a:lnTo>
                  <a:pt x="422257" y="427652"/>
                </a:lnTo>
                <a:lnTo>
                  <a:pt x="386418" y="451555"/>
                </a:lnTo>
                <a:lnTo>
                  <a:pt x="346412" y="469475"/>
                </a:lnTo>
                <a:lnTo>
                  <a:pt x="302962" y="480728"/>
                </a:lnTo>
                <a:lnTo>
                  <a:pt x="256794" y="484631"/>
                </a:lnTo>
                <a:lnTo>
                  <a:pt x="210625" y="480728"/>
                </a:lnTo>
                <a:lnTo>
                  <a:pt x="167175" y="469475"/>
                </a:lnTo>
                <a:lnTo>
                  <a:pt x="127169" y="451555"/>
                </a:lnTo>
                <a:lnTo>
                  <a:pt x="91330" y="427652"/>
                </a:lnTo>
                <a:lnTo>
                  <a:pt x="60383" y="398449"/>
                </a:lnTo>
                <a:lnTo>
                  <a:pt x="35051" y="364631"/>
                </a:lnTo>
                <a:lnTo>
                  <a:pt x="16061" y="326880"/>
                </a:lnTo>
                <a:lnTo>
                  <a:pt x="4136" y="285880"/>
                </a:lnTo>
                <a:lnTo>
                  <a:pt x="0" y="242315"/>
                </a:lnTo>
                <a:close/>
              </a:path>
            </a:pathLst>
          </a:custGeom>
          <a:noFill/>
          <a:ln w="12700" cap="flat" cmpd="sng">
            <a:solidFill>
              <a:srgbClr val="2E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7"/>
          <p:cNvSpPr txBox="1"/>
          <p:nvPr/>
        </p:nvSpPr>
        <p:spPr>
          <a:xfrm>
            <a:off x="4806441" y="5032375"/>
            <a:ext cx="14732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17"/>
          <p:cNvSpPr/>
          <p:nvPr/>
        </p:nvSpPr>
        <p:spPr>
          <a:xfrm>
            <a:off x="2517648" y="4956047"/>
            <a:ext cx="513715" cy="485140"/>
          </a:xfrm>
          <a:custGeom>
            <a:avLst/>
            <a:gdLst/>
            <a:ahLst/>
            <a:cxnLst/>
            <a:rect l="l" t="t" r="r" b="b"/>
            <a:pathLst>
              <a:path w="513714" h="485139" extrusionOk="0">
                <a:moveTo>
                  <a:pt x="0" y="242315"/>
                </a:moveTo>
                <a:lnTo>
                  <a:pt x="4136" y="198751"/>
                </a:lnTo>
                <a:lnTo>
                  <a:pt x="16061" y="157751"/>
                </a:lnTo>
                <a:lnTo>
                  <a:pt x="35051" y="120000"/>
                </a:lnTo>
                <a:lnTo>
                  <a:pt x="60383" y="86182"/>
                </a:lnTo>
                <a:lnTo>
                  <a:pt x="91330" y="56979"/>
                </a:lnTo>
                <a:lnTo>
                  <a:pt x="127169" y="33076"/>
                </a:lnTo>
                <a:lnTo>
                  <a:pt x="167175" y="15156"/>
                </a:lnTo>
                <a:lnTo>
                  <a:pt x="210625" y="3903"/>
                </a:lnTo>
                <a:lnTo>
                  <a:pt x="256794" y="0"/>
                </a:lnTo>
                <a:lnTo>
                  <a:pt x="302962" y="3903"/>
                </a:lnTo>
                <a:lnTo>
                  <a:pt x="346412" y="15156"/>
                </a:lnTo>
                <a:lnTo>
                  <a:pt x="386418" y="33076"/>
                </a:lnTo>
                <a:lnTo>
                  <a:pt x="422257" y="56979"/>
                </a:lnTo>
                <a:lnTo>
                  <a:pt x="453204" y="86182"/>
                </a:lnTo>
                <a:lnTo>
                  <a:pt x="478536" y="120000"/>
                </a:lnTo>
                <a:lnTo>
                  <a:pt x="497526" y="157751"/>
                </a:lnTo>
                <a:lnTo>
                  <a:pt x="509451" y="198751"/>
                </a:lnTo>
                <a:lnTo>
                  <a:pt x="513588" y="242315"/>
                </a:lnTo>
                <a:lnTo>
                  <a:pt x="509451" y="285880"/>
                </a:lnTo>
                <a:lnTo>
                  <a:pt x="497526" y="326880"/>
                </a:lnTo>
                <a:lnTo>
                  <a:pt x="478536" y="364631"/>
                </a:lnTo>
                <a:lnTo>
                  <a:pt x="453204" y="398449"/>
                </a:lnTo>
                <a:lnTo>
                  <a:pt x="422257" y="427652"/>
                </a:lnTo>
                <a:lnTo>
                  <a:pt x="386418" y="451555"/>
                </a:lnTo>
                <a:lnTo>
                  <a:pt x="346412" y="469475"/>
                </a:lnTo>
                <a:lnTo>
                  <a:pt x="302962" y="480728"/>
                </a:lnTo>
                <a:lnTo>
                  <a:pt x="256794" y="484631"/>
                </a:lnTo>
                <a:lnTo>
                  <a:pt x="210625" y="480728"/>
                </a:lnTo>
                <a:lnTo>
                  <a:pt x="167175" y="469475"/>
                </a:lnTo>
                <a:lnTo>
                  <a:pt x="127169" y="451555"/>
                </a:lnTo>
                <a:lnTo>
                  <a:pt x="91330" y="427652"/>
                </a:lnTo>
                <a:lnTo>
                  <a:pt x="60383" y="398449"/>
                </a:lnTo>
                <a:lnTo>
                  <a:pt x="35051" y="364631"/>
                </a:lnTo>
                <a:lnTo>
                  <a:pt x="16061" y="326880"/>
                </a:lnTo>
                <a:lnTo>
                  <a:pt x="4136" y="285880"/>
                </a:lnTo>
                <a:lnTo>
                  <a:pt x="0" y="242315"/>
                </a:lnTo>
                <a:close/>
              </a:path>
            </a:pathLst>
          </a:custGeom>
          <a:noFill/>
          <a:ln w="12700" cap="flat" cmpd="sng">
            <a:solidFill>
              <a:srgbClr val="2E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7"/>
          <p:cNvSpPr txBox="1"/>
          <p:nvPr/>
        </p:nvSpPr>
        <p:spPr>
          <a:xfrm>
            <a:off x="2692400" y="5033898"/>
            <a:ext cx="16637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8" name="Google Shape;298;p17"/>
          <p:cNvGrpSpPr/>
          <p:nvPr/>
        </p:nvGrpSpPr>
        <p:grpSpPr>
          <a:xfrm>
            <a:off x="2775204" y="2473451"/>
            <a:ext cx="3816096" cy="2743200"/>
            <a:chOff x="2775204" y="2473451"/>
            <a:chExt cx="3816096" cy="2743200"/>
          </a:xfrm>
        </p:grpSpPr>
        <p:sp>
          <p:nvSpPr>
            <p:cNvPr id="299" name="Google Shape;299;p17"/>
            <p:cNvSpPr/>
            <p:nvPr/>
          </p:nvSpPr>
          <p:spPr>
            <a:xfrm>
              <a:off x="2775204" y="2584703"/>
              <a:ext cx="2116455" cy="2614295"/>
            </a:xfrm>
            <a:custGeom>
              <a:avLst/>
              <a:gdLst/>
              <a:ahLst/>
              <a:cxnLst/>
              <a:rect l="l" t="t" r="r" b="b"/>
              <a:pathLst>
                <a:path w="2116454" h="2614295" extrusionOk="0">
                  <a:moveTo>
                    <a:pt x="1371599" y="0"/>
                  </a:moveTo>
                  <a:lnTo>
                    <a:pt x="2116455" y="764286"/>
                  </a:lnTo>
                </a:path>
                <a:path w="2116454" h="2614295" extrusionOk="0">
                  <a:moveTo>
                    <a:pt x="933069" y="170687"/>
                  </a:moveTo>
                  <a:lnTo>
                    <a:pt x="0" y="763651"/>
                  </a:lnTo>
                </a:path>
                <a:path w="2116454" h="2614295" extrusionOk="0">
                  <a:moveTo>
                    <a:pt x="0" y="1248156"/>
                  </a:moveTo>
                  <a:lnTo>
                    <a:pt x="0" y="2370963"/>
                  </a:lnTo>
                </a:path>
                <a:path w="2116454" h="2614295" extrusionOk="0">
                  <a:moveTo>
                    <a:pt x="256031" y="2613787"/>
                  </a:moveTo>
                  <a:lnTo>
                    <a:pt x="1847087" y="2612136"/>
                  </a:lnTo>
                </a:path>
                <a:path w="2116454" h="2614295" extrusionOk="0">
                  <a:moveTo>
                    <a:pt x="2116328" y="1248156"/>
                  </a:moveTo>
                  <a:lnTo>
                    <a:pt x="2104644" y="2369312"/>
                  </a:lnTo>
                </a:path>
                <a:path w="2116454" h="2614295" extrusionOk="0">
                  <a:moveTo>
                    <a:pt x="256031" y="1005840"/>
                  </a:moveTo>
                  <a:lnTo>
                    <a:pt x="1858771" y="1005840"/>
                  </a:lnTo>
                </a:path>
                <a:path w="2116454" h="2614295" extrusionOk="0">
                  <a:moveTo>
                    <a:pt x="181356" y="1178052"/>
                  </a:moveTo>
                  <a:lnTo>
                    <a:pt x="1922780" y="2441067"/>
                  </a:lnTo>
                </a:path>
              </a:pathLst>
            </a:custGeom>
            <a:noFill/>
            <a:ln w="9525" cap="flat" cmpd="sng">
              <a:solidFill>
                <a:srgbClr val="4471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7"/>
            <p:cNvSpPr/>
            <p:nvPr/>
          </p:nvSpPr>
          <p:spPr>
            <a:xfrm>
              <a:off x="4076700" y="2473451"/>
              <a:ext cx="2514600" cy="2743200"/>
            </a:xfrm>
            <a:custGeom>
              <a:avLst/>
              <a:gdLst/>
              <a:ahLst/>
              <a:cxnLst/>
              <a:rect l="l" t="t" r="r" b="b"/>
              <a:pathLst>
                <a:path w="2514600" h="2743200" extrusionOk="0">
                  <a:moveTo>
                    <a:pt x="0" y="0"/>
                  </a:moveTo>
                  <a:lnTo>
                    <a:pt x="54179" y="5091"/>
                  </a:lnTo>
                  <a:lnTo>
                    <a:pt x="108329" y="10210"/>
                  </a:lnTo>
                  <a:lnTo>
                    <a:pt x="162420" y="15386"/>
                  </a:lnTo>
                  <a:lnTo>
                    <a:pt x="216422" y="20647"/>
                  </a:lnTo>
                  <a:lnTo>
                    <a:pt x="270305" y="26021"/>
                  </a:lnTo>
                  <a:lnTo>
                    <a:pt x="324038" y="31537"/>
                  </a:lnTo>
                  <a:lnTo>
                    <a:pt x="377592" y="37224"/>
                  </a:lnTo>
                  <a:lnTo>
                    <a:pt x="430938" y="43111"/>
                  </a:lnTo>
                  <a:lnTo>
                    <a:pt x="484044" y="49224"/>
                  </a:lnTo>
                  <a:lnTo>
                    <a:pt x="536882" y="55594"/>
                  </a:lnTo>
                  <a:lnTo>
                    <a:pt x="589420" y="62249"/>
                  </a:lnTo>
                  <a:lnTo>
                    <a:pt x="641630" y="69216"/>
                  </a:lnTo>
                  <a:lnTo>
                    <a:pt x="693482" y="76526"/>
                  </a:lnTo>
                  <a:lnTo>
                    <a:pt x="744944" y="84205"/>
                  </a:lnTo>
                  <a:lnTo>
                    <a:pt x="795988" y="92284"/>
                  </a:lnTo>
                  <a:lnTo>
                    <a:pt x="846584" y="100789"/>
                  </a:lnTo>
                  <a:lnTo>
                    <a:pt x="896701" y="109751"/>
                  </a:lnTo>
                  <a:lnTo>
                    <a:pt x="946310" y="119197"/>
                  </a:lnTo>
                  <a:lnTo>
                    <a:pt x="995381" y="129155"/>
                  </a:lnTo>
                  <a:lnTo>
                    <a:pt x="1043883" y="139656"/>
                  </a:lnTo>
                  <a:lnTo>
                    <a:pt x="1091787" y="150725"/>
                  </a:lnTo>
                  <a:lnTo>
                    <a:pt x="1139063" y="162394"/>
                  </a:lnTo>
                  <a:lnTo>
                    <a:pt x="1185681" y="174689"/>
                  </a:lnTo>
                  <a:lnTo>
                    <a:pt x="1231611" y="187640"/>
                  </a:lnTo>
                  <a:lnTo>
                    <a:pt x="1276823" y="201275"/>
                  </a:lnTo>
                  <a:lnTo>
                    <a:pt x="1321287" y="215622"/>
                  </a:lnTo>
                  <a:lnTo>
                    <a:pt x="1364973" y="230710"/>
                  </a:lnTo>
                  <a:lnTo>
                    <a:pt x="1407852" y="246568"/>
                  </a:lnTo>
                  <a:lnTo>
                    <a:pt x="1449893" y="263224"/>
                  </a:lnTo>
                  <a:lnTo>
                    <a:pt x="1491067" y="280706"/>
                  </a:lnTo>
                  <a:lnTo>
                    <a:pt x="1531342" y="299044"/>
                  </a:lnTo>
                  <a:lnTo>
                    <a:pt x="1570691" y="318265"/>
                  </a:lnTo>
                  <a:lnTo>
                    <a:pt x="1609082" y="338399"/>
                  </a:lnTo>
                  <a:lnTo>
                    <a:pt x="1646485" y="359473"/>
                  </a:lnTo>
                  <a:lnTo>
                    <a:pt x="1682872" y="381516"/>
                  </a:lnTo>
                  <a:lnTo>
                    <a:pt x="1718211" y="404557"/>
                  </a:lnTo>
                  <a:lnTo>
                    <a:pt x="1752473" y="428625"/>
                  </a:lnTo>
                  <a:lnTo>
                    <a:pt x="1789231" y="456400"/>
                  </a:lnTo>
                  <a:lnTo>
                    <a:pt x="1826047" y="486134"/>
                  </a:lnTo>
                  <a:lnTo>
                    <a:pt x="1862832" y="517718"/>
                  </a:lnTo>
                  <a:lnTo>
                    <a:pt x="1899494" y="551042"/>
                  </a:lnTo>
                  <a:lnTo>
                    <a:pt x="1935945" y="585998"/>
                  </a:lnTo>
                  <a:lnTo>
                    <a:pt x="1972092" y="622477"/>
                  </a:lnTo>
                  <a:lnTo>
                    <a:pt x="2007847" y="660369"/>
                  </a:lnTo>
                  <a:lnTo>
                    <a:pt x="2043120" y="699566"/>
                  </a:lnTo>
                  <a:lnTo>
                    <a:pt x="2077819" y="739958"/>
                  </a:lnTo>
                  <a:lnTo>
                    <a:pt x="2111856" y="781436"/>
                  </a:lnTo>
                  <a:lnTo>
                    <a:pt x="2145139" y="823892"/>
                  </a:lnTo>
                  <a:lnTo>
                    <a:pt x="2177579" y="867215"/>
                  </a:lnTo>
                  <a:lnTo>
                    <a:pt x="2209085" y="911298"/>
                  </a:lnTo>
                  <a:lnTo>
                    <a:pt x="2239568" y="956031"/>
                  </a:lnTo>
                  <a:lnTo>
                    <a:pt x="2268937" y="1001306"/>
                  </a:lnTo>
                  <a:lnTo>
                    <a:pt x="2297102" y="1047012"/>
                  </a:lnTo>
                  <a:lnTo>
                    <a:pt x="2323973" y="1093041"/>
                  </a:lnTo>
                  <a:lnTo>
                    <a:pt x="2349459" y="1139284"/>
                  </a:lnTo>
                  <a:lnTo>
                    <a:pt x="2373471" y="1185632"/>
                  </a:lnTo>
                  <a:lnTo>
                    <a:pt x="2395919" y="1231975"/>
                  </a:lnTo>
                  <a:lnTo>
                    <a:pt x="2416712" y="1278206"/>
                  </a:lnTo>
                  <a:lnTo>
                    <a:pt x="2435760" y="1324214"/>
                  </a:lnTo>
                  <a:lnTo>
                    <a:pt x="2452973" y="1369891"/>
                  </a:lnTo>
                  <a:lnTo>
                    <a:pt x="2468261" y="1415127"/>
                  </a:lnTo>
                  <a:lnTo>
                    <a:pt x="2481533" y="1459814"/>
                  </a:lnTo>
                  <a:lnTo>
                    <a:pt x="2492701" y="1503842"/>
                  </a:lnTo>
                  <a:lnTo>
                    <a:pt x="2501672" y="1547103"/>
                  </a:lnTo>
                  <a:lnTo>
                    <a:pt x="2508358" y="1589487"/>
                  </a:lnTo>
                  <a:lnTo>
                    <a:pt x="2512668" y="1630885"/>
                  </a:lnTo>
                  <a:lnTo>
                    <a:pt x="2514511" y="1671189"/>
                  </a:lnTo>
                  <a:lnTo>
                    <a:pt x="2513799" y="1710288"/>
                  </a:lnTo>
                  <a:lnTo>
                    <a:pt x="2504345" y="1784440"/>
                  </a:lnTo>
                  <a:lnTo>
                    <a:pt x="2484377" y="1851149"/>
                  </a:lnTo>
                  <a:lnTo>
                    <a:pt x="2454962" y="1913338"/>
                  </a:lnTo>
                  <a:lnTo>
                    <a:pt x="2416251" y="1973548"/>
                  </a:lnTo>
                  <a:lnTo>
                    <a:pt x="2368807" y="2031899"/>
                  </a:lnTo>
                  <a:lnTo>
                    <a:pt x="2341986" y="2060415"/>
                  </a:lnTo>
                  <a:lnTo>
                    <a:pt x="2313193" y="2088511"/>
                  </a:lnTo>
                  <a:lnTo>
                    <a:pt x="2282499" y="2116202"/>
                  </a:lnTo>
                  <a:lnTo>
                    <a:pt x="2249974" y="2143503"/>
                  </a:lnTo>
                  <a:lnTo>
                    <a:pt x="2215689" y="2170430"/>
                  </a:lnTo>
                  <a:lnTo>
                    <a:pt x="2179713" y="2196996"/>
                  </a:lnTo>
                  <a:lnTo>
                    <a:pt x="2142117" y="2223218"/>
                  </a:lnTo>
                  <a:lnTo>
                    <a:pt x="2102972" y="2249110"/>
                  </a:lnTo>
                  <a:lnTo>
                    <a:pt x="2062348" y="2274687"/>
                  </a:lnTo>
                  <a:lnTo>
                    <a:pt x="2020316" y="2299964"/>
                  </a:lnTo>
                  <a:lnTo>
                    <a:pt x="1976945" y="2324957"/>
                  </a:lnTo>
                  <a:lnTo>
                    <a:pt x="1932307" y="2349679"/>
                  </a:lnTo>
                  <a:lnTo>
                    <a:pt x="1886471" y="2374147"/>
                  </a:lnTo>
                  <a:lnTo>
                    <a:pt x="1839509" y="2398375"/>
                  </a:lnTo>
                  <a:lnTo>
                    <a:pt x="1791491" y="2422378"/>
                  </a:lnTo>
                  <a:lnTo>
                    <a:pt x="1742486" y="2446170"/>
                  </a:lnTo>
                  <a:lnTo>
                    <a:pt x="1692566" y="2469769"/>
                  </a:lnTo>
                  <a:lnTo>
                    <a:pt x="1641801" y="2493187"/>
                  </a:lnTo>
                  <a:lnTo>
                    <a:pt x="1590261" y="2516440"/>
                  </a:lnTo>
                  <a:lnTo>
                    <a:pt x="1538017" y="2539543"/>
                  </a:lnTo>
                  <a:lnTo>
                    <a:pt x="1485139" y="2562511"/>
                  </a:lnTo>
                  <a:lnTo>
                    <a:pt x="1431698" y="2585360"/>
                  </a:lnTo>
                  <a:lnTo>
                    <a:pt x="1377764" y="2608103"/>
                  </a:lnTo>
                  <a:lnTo>
                    <a:pt x="1323407" y="2630757"/>
                  </a:lnTo>
                  <a:lnTo>
                    <a:pt x="1268698" y="2653335"/>
                  </a:lnTo>
                  <a:lnTo>
                    <a:pt x="1213707" y="2675854"/>
                  </a:lnTo>
                  <a:lnTo>
                    <a:pt x="1158505" y="2698327"/>
                  </a:lnTo>
                  <a:lnTo>
                    <a:pt x="1103163" y="2720771"/>
                  </a:lnTo>
                  <a:lnTo>
                    <a:pt x="1047750" y="2743200"/>
                  </a:lnTo>
                </a:path>
              </a:pathLst>
            </a:custGeom>
            <a:noFill/>
            <a:ln w="12700" cap="flat" cmpd="sng">
              <a:solidFill>
                <a:srgbClr val="2E52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01" name="Google Shape;301;p17"/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76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9"/>
          <p:cNvSpPr txBox="1"/>
          <p:nvPr/>
        </p:nvSpPr>
        <p:spPr>
          <a:xfrm>
            <a:off x="279461" y="331088"/>
            <a:ext cx="6064885" cy="1614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75260" marR="5080" lvl="0" indent="20954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Graph Theory</a:t>
            </a:r>
            <a:r>
              <a:rPr lang="en-US" sz="2400" b="1" dirty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 and its </a:t>
            </a:r>
            <a:r>
              <a:rPr lang="en-US" sz="2400" b="1" i="0" u="none" strike="noStrike" cap="none" dirty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Applications </a:t>
            </a:r>
          </a:p>
          <a:p>
            <a:pPr marL="175260" marR="5080" lvl="0" indent="20954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i="0" u="none" strike="noStrike" cap="none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Spanning Trees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Find all spanning trees of the following graph G</a:t>
            </a:r>
            <a:endParaRPr sz="240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2" name="Google Shape;312;p19"/>
          <p:cNvGrpSpPr/>
          <p:nvPr/>
        </p:nvGrpSpPr>
        <p:grpSpPr>
          <a:xfrm>
            <a:off x="3200400" y="2794761"/>
            <a:ext cx="3883405" cy="1888745"/>
            <a:chOff x="3200400" y="2794761"/>
            <a:chExt cx="3883405" cy="1888745"/>
          </a:xfrm>
        </p:grpSpPr>
        <p:sp>
          <p:nvSpPr>
            <p:cNvPr id="313" name="Google Shape;313;p19"/>
            <p:cNvSpPr/>
            <p:nvPr/>
          </p:nvSpPr>
          <p:spPr>
            <a:xfrm>
              <a:off x="3200400" y="2866643"/>
              <a:ext cx="3876675" cy="1763395"/>
            </a:xfrm>
            <a:custGeom>
              <a:avLst/>
              <a:gdLst/>
              <a:ahLst/>
              <a:cxnLst/>
              <a:rect l="l" t="t" r="r" b="b"/>
              <a:pathLst>
                <a:path w="3876675" h="1763395" extrusionOk="0">
                  <a:moveTo>
                    <a:pt x="733425" y="0"/>
                  </a:moveTo>
                  <a:lnTo>
                    <a:pt x="0" y="895349"/>
                  </a:lnTo>
                </a:path>
                <a:path w="3876675" h="1763395" extrusionOk="0">
                  <a:moveTo>
                    <a:pt x="752855" y="28955"/>
                  </a:moveTo>
                  <a:lnTo>
                    <a:pt x="1324355" y="933830"/>
                  </a:lnTo>
                </a:path>
                <a:path w="3876675" h="1763395" extrusionOk="0">
                  <a:moveTo>
                    <a:pt x="0" y="896111"/>
                  </a:moveTo>
                  <a:lnTo>
                    <a:pt x="733425" y="1753361"/>
                  </a:lnTo>
                </a:path>
                <a:path w="3876675" h="1763395" extrusionOk="0">
                  <a:moveTo>
                    <a:pt x="1324355" y="934211"/>
                  </a:moveTo>
                  <a:lnTo>
                    <a:pt x="752855" y="1762886"/>
                  </a:lnTo>
                </a:path>
                <a:path w="3876675" h="1763395" extrusionOk="0">
                  <a:moveTo>
                    <a:pt x="1324355" y="934211"/>
                  </a:moveTo>
                  <a:lnTo>
                    <a:pt x="2695955" y="896111"/>
                  </a:lnTo>
                </a:path>
                <a:path w="3876675" h="1763395" extrusionOk="0">
                  <a:moveTo>
                    <a:pt x="2714244" y="895730"/>
                  </a:moveTo>
                  <a:lnTo>
                    <a:pt x="2714244" y="28955"/>
                  </a:lnTo>
                </a:path>
                <a:path w="3876675" h="1763395" extrusionOk="0">
                  <a:moveTo>
                    <a:pt x="2695955" y="896111"/>
                  </a:moveTo>
                  <a:lnTo>
                    <a:pt x="2695955" y="1686686"/>
                  </a:lnTo>
                </a:path>
                <a:path w="3876675" h="1763395" extrusionOk="0">
                  <a:moveTo>
                    <a:pt x="2714244" y="28955"/>
                  </a:moveTo>
                  <a:lnTo>
                    <a:pt x="3819144" y="895730"/>
                  </a:lnTo>
                </a:path>
                <a:path w="3876675" h="1763395" extrusionOk="0">
                  <a:moveTo>
                    <a:pt x="2705100" y="1686686"/>
                  </a:moveTo>
                  <a:lnTo>
                    <a:pt x="3876675" y="896111"/>
                  </a:lnTo>
                </a:path>
              </a:pathLst>
            </a:custGeom>
            <a:noFill/>
            <a:ln w="9525" cap="flat" cmpd="sng">
              <a:solidFill>
                <a:srgbClr val="4471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14" name="Google Shape;314;p1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879850" y="2794761"/>
              <a:ext cx="107187" cy="1163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5" name="Google Shape;315;p1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433061" y="3736594"/>
              <a:ext cx="107187" cy="1178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6" name="Google Shape;316;p1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203193" y="3698494"/>
              <a:ext cx="108711" cy="1178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7" name="Google Shape;317;p1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899662" y="4565650"/>
              <a:ext cx="107187" cy="1178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8" name="Google Shape;318;p1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861050" y="3709161"/>
              <a:ext cx="107187" cy="1163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9" name="Google Shape;319;p1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880861" y="2880105"/>
              <a:ext cx="107187" cy="1178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0" name="Google Shape;320;p1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842761" y="4471161"/>
              <a:ext cx="107187" cy="1163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1" name="Google Shape;321;p1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6975094" y="3709161"/>
              <a:ext cx="108711" cy="11633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22" name="Google Shape;322;p19"/>
          <p:cNvPicPr preferRelativeResize="0"/>
          <p:nvPr/>
        </p:nvPicPr>
        <p:blipFill rotWithShape="1">
          <a:blip r:embed="rId7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3640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1"/>
          <p:cNvSpPr txBox="1"/>
          <p:nvPr/>
        </p:nvSpPr>
        <p:spPr>
          <a:xfrm>
            <a:off x="287832" y="231986"/>
            <a:ext cx="6064885" cy="1614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75260" marR="5080" lvl="0" indent="20954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Graph Theory</a:t>
            </a:r>
            <a:r>
              <a:rPr lang="en-US" sz="2400" b="1" dirty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 and its </a:t>
            </a:r>
            <a:r>
              <a:rPr lang="en-US" sz="2400" b="1" i="0" u="none" strike="noStrike" cap="none" dirty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Applications </a:t>
            </a:r>
          </a:p>
          <a:p>
            <a:pPr marL="175260" marR="5080" lvl="0" indent="20954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Spanning Trees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Find all spanning trees of the following graph G</a:t>
            </a:r>
            <a:endParaRPr sz="240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3" name="Google Shape;333;p21"/>
          <p:cNvGrpSpPr/>
          <p:nvPr/>
        </p:nvGrpSpPr>
        <p:grpSpPr>
          <a:xfrm>
            <a:off x="3398265" y="3041650"/>
            <a:ext cx="1946656" cy="1865883"/>
            <a:chOff x="3398265" y="3041650"/>
            <a:chExt cx="1946656" cy="1865883"/>
          </a:xfrm>
        </p:grpSpPr>
        <p:sp>
          <p:nvSpPr>
            <p:cNvPr id="334" name="Google Shape;334;p21"/>
            <p:cNvSpPr/>
            <p:nvPr/>
          </p:nvSpPr>
          <p:spPr>
            <a:xfrm>
              <a:off x="3457955" y="3086100"/>
              <a:ext cx="1852930" cy="1814830"/>
            </a:xfrm>
            <a:custGeom>
              <a:avLst/>
              <a:gdLst/>
              <a:ahLst/>
              <a:cxnLst/>
              <a:rect l="l" t="t" r="r" b="b"/>
              <a:pathLst>
                <a:path w="1852929" h="1814829" extrusionOk="0">
                  <a:moveTo>
                    <a:pt x="909701" y="24384"/>
                  </a:moveTo>
                  <a:lnTo>
                    <a:pt x="0" y="919733"/>
                  </a:lnTo>
                </a:path>
                <a:path w="1852929" h="1814829" extrusionOk="0">
                  <a:moveTo>
                    <a:pt x="914400" y="0"/>
                  </a:moveTo>
                  <a:lnTo>
                    <a:pt x="1852676" y="919099"/>
                  </a:lnTo>
                </a:path>
                <a:path w="1852929" h="1814829" extrusionOk="0">
                  <a:moveTo>
                    <a:pt x="0" y="943356"/>
                  </a:moveTo>
                  <a:lnTo>
                    <a:pt x="454787" y="1791081"/>
                  </a:lnTo>
                </a:path>
                <a:path w="1852929" h="1814829" extrusionOk="0">
                  <a:moveTo>
                    <a:pt x="1832356" y="957072"/>
                  </a:moveTo>
                  <a:lnTo>
                    <a:pt x="1534668" y="1814322"/>
                  </a:lnTo>
                </a:path>
                <a:path w="1852929" h="1814829" extrusionOk="0">
                  <a:moveTo>
                    <a:pt x="429768" y="1790700"/>
                  </a:moveTo>
                  <a:lnTo>
                    <a:pt x="1565656" y="1790700"/>
                  </a:lnTo>
                </a:path>
              </a:pathLst>
            </a:custGeom>
            <a:noFill/>
            <a:ln w="9525" cap="flat" cmpd="sng">
              <a:solidFill>
                <a:srgbClr val="4471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35" name="Google Shape;335;p2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294377" y="3041650"/>
              <a:ext cx="107187" cy="1178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" name="Google Shape;336;p2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236209" y="3969766"/>
              <a:ext cx="108712" cy="1178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7" name="Google Shape;337;p2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398265" y="3969766"/>
              <a:ext cx="108712" cy="1178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8" name="Google Shape;338;p2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872229" y="4789677"/>
              <a:ext cx="108712" cy="1178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9" name="Google Shape;339;p2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969509" y="4765294"/>
              <a:ext cx="108712" cy="1178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0" name="Google Shape;340;p21"/>
            <p:cNvSpPr/>
            <p:nvPr/>
          </p:nvSpPr>
          <p:spPr>
            <a:xfrm>
              <a:off x="3500627" y="3137915"/>
              <a:ext cx="1790064" cy="1762125"/>
            </a:xfrm>
            <a:custGeom>
              <a:avLst/>
              <a:gdLst/>
              <a:ahLst/>
              <a:cxnLst/>
              <a:rect l="l" t="t" r="r" b="b"/>
              <a:pathLst>
                <a:path w="1790064" h="1762125" extrusionOk="0">
                  <a:moveTo>
                    <a:pt x="425196" y="1762125"/>
                  </a:moveTo>
                  <a:lnTo>
                    <a:pt x="1789684" y="838200"/>
                  </a:lnTo>
                </a:path>
                <a:path w="1790064" h="1762125" extrusionOk="0">
                  <a:moveTo>
                    <a:pt x="813816" y="0"/>
                  </a:moveTo>
                  <a:lnTo>
                    <a:pt x="1490091" y="1724025"/>
                  </a:lnTo>
                </a:path>
                <a:path w="1790064" h="1762125" extrusionOk="0">
                  <a:moveTo>
                    <a:pt x="0" y="891540"/>
                  </a:moveTo>
                  <a:lnTo>
                    <a:pt x="1476375" y="1686814"/>
                  </a:lnTo>
                </a:path>
              </a:pathLst>
            </a:custGeom>
            <a:noFill/>
            <a:ln w="9525" cap="flat" cmpd="sng">
              <a:solidFill>
                <a:srgbClr val="4471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41" name="Google Shape;341;p21"/>
          <p:cNvPicPr preferRelativeResize="0"/>
          <p:nvPr/>
        </p:nvPicPr>
        <p:blipFill rotWithShape="1">
          <a:blip r:embed="rId6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7722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3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5902325" cy="824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20955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 dirty="0">
                <a:solidFill>
                  <a:srgbClr val="2E5496"/>
                </a:solidFill>
              </a:rPr>
              <a:t>Graph Theory and its Applications </a:t>
            </a:r>
            <a:br>
              <a:rPr lang="en-US" sz="2400" dirty="0">
                <a:solidFill>
                  <a:srgbClr val="2E5496"/>
                </a:solidFill>
              </a:rPr>
            </a:br>
            <a:r>
              <a:rPr lang="en-US" sz="2400" dirty="0"/>
              <a:t>Spanning Trees</a:t>
            </a:r>
            <a:endParaRPr sz="2400" dirty="0"/>
          </a:p>
        </p:txBody>
      </p:sp>
      <p:sp>
        <p:nvSpPr>
          <p:cNvPr id="352" name="Google Shape;352;p23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 extrusionOk="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3"/>
          <p:cNvSpPr txBox="1"/>
          <p:nvPr/>
        </p:nvSpPr>
        <p:spPr>
          <a:xfrm>
            <a:off x="249732" y="1409192"/>
            <a:ext cx="11382375" cy="4609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50800" marR="0" lvl="0" indent="0" algn="l" rtl="0">
              <a:lnSpc>
                <a:spcPct val="10954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Number of Spanning Trees in a Complete Graph </a:t>
            </a:r>
            <a:r>
              <a:rPr lang="en-US" sz="2400" b="1" i="0" u="none" strike="noStrike" cap="non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K</a:t>
            </a:r>
            <a:r>
              <a:rPr lang="en-US" sz="2400" b="1" i="0" u="none" strike="noStrike" cap="none" baseline="-250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n</a:t>
            </a:r>
            <a:r>
              <a:rPr lang="en-US" sz="2400" b="1" baseline="-25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  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= n</a:t>
            </a:r>
            <a:r>
              <a:rPr lang="en-US" sz="2400" b="1" baseline="30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(n-2)</a:t>
            </a:r>
            <a:endParaRPr sz="2400" b="0" i="0" u="none" strike="noStrike" cap="none" baseline="30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000" b="0" i="0" u="none" strike="noStrike" cap="non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50800" marR="0" lvl="0" indent="0" algn="l" rtl="0">
              <a:lnSpc>
                <a:spcPct val="100000"/>
              </a:lnSpc>
              <a:spcBef>
                <a:spcPts val="1705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What if graph is not complete?</a:t>
            </a:r>
            <a:endParaRPr sz="2400" b="0" i="0" u="none" strike="noStrike" cap="non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Times New Roman"/>
            </a:endParaRPr>
          </a:p>
          <a:p>
            <a:pPr marL="5080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STEP 1: Create Adjacency Matrix for the given graph.</a:t>
            </a:r>
            <a:endParaRPr sz="2000" b="0" i="0" u="none" strike="noStrike" cap="non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Times New Roman"/>
            </a:endParaRPr>
          </a:p>
          <a:p>
            <a:pPr marL="5080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STEP 2: Replace all the diagonal elements with the degree of nodes. For </a:t>
            </a:r>
            <a:r>
              <a:rPr lang="en-US" sz="2000" b="0" i="0" u="none" strike="noStrike" cap="non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eg.</a:t>
            </a:r>
            <a:r>
              <a:rPr lang="en-US" sz="2000" b="0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 element at (1,1) position</a:t>
            </a:r>
            <a:endParaRPr sz="2000" b="0" i="0" u="none" strike="noStrike" cap="non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Times New Roman"/>
            </a:endParaRPr>
          </a:p>
          <a:p>
            <a:pPr marL="5080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of adjacency matrix will be replaced by the degree of node 1, element at (2,2) position of adjacency</a:t>
            </a:r>
            <a:endParaRPr sz="2000" b="0" i="0" u="none" strike="noStrike" cap="non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Times New Roman"/>
            </a:endParaRPr>
          </a:p>
          <a:p>
            <a:pPr marL="50800" marR="4758690" lvl="0" indent="0" algn="l" rtl="0">
              <a:lnSpc>
                <a:spcPct val="15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matrix will be replaced by the degree of node 2, and so on.  STEP 3: Replace all non-diagonal 1’s with -1.</a:t>
            </a:r>
            <a:endParaRPr sz="2000" b="0" i="0" u="none" strike="noStrike" cap="non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Times New Roman"/>
            </a:endParaRPr>
          </a:p>
          <a:p>
            <a:pPr marL="5080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STEP 4: Calculate co-factor for any element.</a:t>
            </a:r>
            <a:endParaRPr sz="2000" b="0" i="0" u="none" strike="noStrike" cap="non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Times New Roman"/>
            </a:endParaRPr>
          </a:p>
          <a:p>
            <a:pPr marL="5080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STEP 5: The cofactor that you get is the total number of spanning tree for that graph.</a:t>
            </a:r>
            <a:endParaRPr sz="2000" b="0" i="0" u="none" strike="noStrike" cap="non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Times New Roman"/>
            </a:endParaRPr>
          </a:p>
        </p:txBody>
      </p:sp>
      <p:pic>
        <p:nvPicPr>
          <p:cNvPr id="354" name="Google Shape;354;p23"/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E3C81CC-09F8-BC28-E637-94539814D9B8}"/>
                  </a:ext>
                </a:extLst>
              </p14:cNvPr>
              <p14:cNvContentPartPr/>
              <p14:nvPr/>
            </p14:nvContentPartPr>
            <p14:xfrm>
              <a:off x="1742760" y="347760"/>
              <a:ext cx="9003960" cy="5195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E3C81CC-09F8-BC28-E637-94539814D9B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33400" y="338400"/>
                <a:ext cx="9022680" cy="521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3371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4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5902325" cy="824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20955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 dirty="0">
                <a:solidFill>
                  <a:srgbClr val="2E5496"/>
                </a:solidFill>
              </a:rPr>
              <a:t>Graph Theory and its Applications </a:t>
            </a:r>
            <a:br>
              <a:rPr lang="en-US" sz="2400" dirty="0">
                <a:solidFill>
                  <a:srgbClr val="2E5496"/>
                </a:solidFill>
              </a:rPr>
            </a:br>
            <a:r>
              <a:rPr lang="en-US" sz="2400" dirty="0"/>
              <a:t>Spanning Trees</a:t>
            </a:r>
            <a:endParaRPr sz="2400" dirty="0"/>
          </a:p>
        </p:txBody>
      </p:sp>
      <p:sp>
        <p:nvSpPr>
          <p:cNvPr id="360" name="Google Shape;360;p24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 extrusionOk="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1" name="Google Shape;361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2796" y="2434697"/>
            <a:ext cx="2907109" cy="2479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24"/>
          <p:cNvPicPr preferRelativeResize="0"/>
          <p:nvPr/>
        </p:nvPicPr>
        <p:blipFill rotWithShape="1">
          <a:blip r:embed="rId4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7AF304-4BEA-C67D-3A64-CFE0F83B3CA0}"/>
              </a:ext>
            </a:extLst>
          </p:cNvPr>
          <p:cNvSpPr txBox="1"/>
          <p:nvPr/>
        </p:nvSpPr>
        <p:spPr>
          <a:xfrm>
            <a:off x="326571" y="1578143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Consider the following graph which is not complete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FB2AE21-234A-38D1-1AAA-DC512FBC8FBF}"/>
                  </a:ext>
                </a:extLst>
              </p14:cNvPr>
              <p14:cNvContentPartPr/>
              <p14:nvPr/>
            </p14:nvContentPartPr>
            <p14:xfrm>
              <a:off x="920520" y="1931040"/>
              <a:ext cx="9648720" cy="4886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FB2AE21-234A-38D1-1AAA-DC512FBC8FB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11160" y="1921680"/>
                <a:ext cx="9667440" cy="490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7434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BAE58D2-8827-E30E-3E82-5B8146654943}"/>
                  </a:ext>
                </a:extLst>
              </p14:cNvPr>
              <p14:cNvContentPartPr/>
              <p14:nvPr/>
            </p14:nvContentPartPr>
            <p14:xfrm>
              <a:off x="1085040" y="856800"/>
              <a:ext cx="5591880" cy="4349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BAE58D2-8827-E30E-3E82-5B81466549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5680" y="847440"/>
                <a:ext cx="5610600" cy="436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0926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4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5902325" cy="824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20955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 dirty="0">
                <a:solidFill>
                  <a:srgbClr val="2E5496"/>
                </a:solidFill>
              </a:rPr>
              <a:t>Graph Theory and its Applications </a:t>
            </a:r>
            <a:br>
              <a:rPr lang="en-US" sz="2400" dirty="0">
                <a:solidFill>
                  <a:srgbClr val="2E5496"/>
                </a:solidFill>
              </a:rPr>
            </a:br>
            <a:r>
              <a:rPr lang="en-US" sz="2400" dirty="0"/>
              <a:t>Spanning Trees</a:t>
            </a:r>
            <a:endParaRPr sz="2400" dirty="0"/>
          </a:p>
        </p:txBody>
      </p:sp>
      <p:sp>
        <p:nvSpPr>
          <p:cNvPr id="360" name="Google Shape;360;p24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 extrusionOk="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1" name="Google Shape;361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5710" y="1629155"/>
            <a:ext cx="2907109" cy="2479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87086" y="1698970"/>
            <a:ext cx="2552725" cy="2316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24202" y="4190755"/>
            <a:ext cx="2552725" cy="2317986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24"/>
          <p:cNvSpPr txBox="1"/>
          <p:nvPr/>
        </p:nvSpPr>
        <p:spPr>
          <a:xfrm>
            <a:off x="7052599" y="4970970"/>
            <a:ext cx="3666840" cy="757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Cofactor of a</a:t>
            </a:r>
            <a:r>
              <a:rPr lang="en-US" sz="2400" b="0" i="0" u="none" strike="noStrike" cap="none" baseline="-25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1,1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8.  </a:t>
            </a:r>
          </a:p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Hence 8 spanning trees</a:t>
            </a:r>
            <a:endParaRPr sz="2400" b="0" i="0" u="none" strike="noStrike" cap="none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65" name="Google Shape;365;p24"/>
          <p:cNvPicPr preferRelativeResize="0"/>
          <p:nvPr/>
        </p:nvPicPr>
        <p:blipFill rotWithShape="1">
          <a:blip r:embed="rId6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4481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70" name="Google Shape;370;p25"/>
              <p:cNvSpPr txBox="1"/>
              <p:nvPr/>
            </p:nvSpPr>
            <p:spPr>
              <a:xfrm>
                <a:off x="287832" y="231986"/>
                <a:ext cx="9854565" cy="40030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12050" rIns="0" bIns="0" anchor="t" anchorCtr="0">
                <a:spAutoFit/>
              </a:bodyPr>
              <a:lstStyle/>
              <a:p>
                <a:pPr marL="175260" marR="3794125" lvl="0" indent="20954" algn="l" rtl="0">
                  <a:lnSpc>
                    <a:spcPct val="1093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lang="en-US" sz="2400" b="1" i="0" u="none" strike="noStrike" cap="none" dirty="0">
                    <a:solidFill>
                      <a:srgbClr val="2E5496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Graph Theory</a:t>
                </a:r>
                <a:r>
                  <a:rPr lang="en-US" sz="2400" b="1" dirty="0">
                    <a:solidFill>
                      <a:srgbClr val="2E5496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and its </a:t>
                </a:r>
                <a:r>
                  <a:rPr lang="en-US" sz="2400" b="1" i="0" u="none" strike="noStrike" cap="none" dirty="0">
                    <a:solidFill>
                      <a:srgbClr val="2E5496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Applications </a:t>
                </a:r>
              </a:p>
              <a:p>
                <a:pPr marL="175260" marR="3794125" lvl="0" indent="20954" algn="l" rtl="0">
                  <a:lnSpc>
                    <a:spcPct val="1093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lang="en-US" sz="2400" b="1" i="0" u="none" strike="noStrike" cap="none" dirty="0">
                    <a:solidFill>
                      <a:srgbClr val="C55A1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Spanning Trees</a:t>
                </a:r>
                <a:endParaRPr lang="en-US" sz="24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4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Arial"/>
                  <a:buNone/>
                </a:pPr>
                <a:endParaRPr lang="en-US" sz="27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270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lang="en-US" sz="2400" b="1" i="0" u="none" strike="noStrike" cap="none" dirty="0">
                    <a:solidFill>
                      <a:schemeClr val="tx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Distance between two spanning trees</a:t>
                </a:r>
                <a:endParaRPr lang="en-US" sz="2400" b="0" i="0" u="none" strike="noStrike" cap="none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lang="en-US" sz="2400" b="0" i="0" u="none" strike="noStrike" cap="none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2700" marR="5080" lvl="0" indent="0" algn="l" rtl="0">
                  <a:lnSpc>
                    <a:spcPct val="107916"/>
                  </a:lnSpc>
                  <a:spcBef>
                    <a:spcPts val="171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lang="en-US" sz="2400" b="0" i="0" u="none" strike="noStrike" cap="none" dirty="0">
                    <a:solidFill>
                      <a:schemeClr val="tx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Distance between two spanning trees is defined as the </a:t>
                </a:r>
                <a:r>
                  <a:rPr lang="en-US" sz="2400" b="0" i="0" u="none" strike="noStrike" cap="none" dirty="0">
                    <a:solidFill>
                      <a:srgbClr val="0000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# of edges that  are present in </a:t>
                </a:r>
                <a14:m>
                  <m:oMath xmlns:m="http://schemas.openxmlformats.org/officeDocument/2006/math">
                    <m:r>
                      <a:rPr lang="en-US" sz="2400" b="0" i="1" u="none" strike="noStrike" cap="none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𝑇</m:t>
                    </m:r>
                    <m:r>
                      <a:rPr lang="en-US" sz="2400" b="0" i="1" u="none" strike="noStrike" cap="none" baseline="-25000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𝑖</m:t>
                    </m:r>
                  </m:oMath>
                </a14:m>
                <a:r>
                  <a:rPr lang="en-US" sz="2400" b="0" i="0" u="none" strike="noStrike" cap="none" baseline="-25000" dirty="0">
                    <a:solidFill>
                      <a:srgbClr val="0000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r>
                  <a:rPr lang="en-US" sz="2400" b="0" i="0" u="none" strike="noStrike" cap="none" dirty="0">
                    <a:solidFill>
                      <a:srgbClr val="0000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but not in </a:t>
                </a:r>
                <a14:m>
                  <m:oMath xmlns:m="http://schemas.openxmlformats.org/officeDocument/2006/math">
                    <m:r>
                      <a:rPr lang="en-US" sz="2400" b="0" i="1" u="none" strike="noStrike" cap="none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𝑇</m:t>
                    </m:r>
                    <m:r>
                      <a:rPr lang="en-US" sz="2400" b="0" i="1" u="none" strike="noStrike" cap="none" baseline="-25000" dirty="0" err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𝑗</m:t>
                    </m:r>
                  </m:oMath>
                </a14:m>
                <a:r>
                  <a:rPr lang="en-US" sz="2400" b="0" i="0" u="none" strike="noStrike" cap="none" dirty="0">
                    <a:solidFill>
                      <a:srgbClr val="0000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r>
                  <a:rPr lang="en-US" sz="2400" b="0" i="0" u="none" strike="noStrike" cap="none" dirty="0">
                    <a:solidFill>
                      <a:schemeClr val="tx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denoted by </a:t>
                </a:r>
                <a14:m>
                  <m:oMath xmlns:m="http://schemas.openxmlformats.org/officeDocument/2006/math">
                    <m:r>
                      <a:rPr lang="en-US" sz="2400" b="0" i="1" u="none" strike="noStrike" cap="none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𝑑</m:t>
                    </m:r>
                    <m:r>
                      <a:rPr lang="en-US" sz="2400" b="0" i="1" u="none" strike="noStrike" cap="none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(</m:t>
                    </m:r>
                    <m:r>
                      <a:rPr lang="en-US" sz="2400" b="0" i="1" u="none" strike="noStrike" cap="none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𝑇𝑖</m:t>
                    </m:r>
                    <m:r>
                      <a:rPr lang="en-US" sz="2400" b="0" i="1" u="none" strike="noStrike" cap="none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, </m:t>
                    </m:r>
                    <m:r>
                      <a:rPr lang="en-US" sz="2400" b="0" i="1" u="none" strike="noStrike" cap="none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𝑇</m:t>
                    </m:r>
                    <m:r>
                      <a:rPr lang="en-US" sz="2400" b="0" i="1" u="none" strike="noStrike" cap="none" baseline="-25000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𝑗</m:t>
                    </m:r>
                    <m:r>
                      <a:rPr lang="en-US" sz="2400" b="0" i="1" u="none" strike="noStrike" cap="none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 )</m:t>
                    </m:r>
                  </m:oMath>
                </a14:m>
                <a:endParaRPr lang="en-US" sz="2400" b="0" i="0" u="none" strike="noStrike" cap="none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2700" marR="5080" lvl="0" indent="0" algn="l" rtl="0">
                  <a:lnSpc>
                    <a:spcPct val="107916"/>
                  </a:lnSpc>
                  <a:spcBef>
                    <a:spcPts val="171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lang="en-US" sz="2400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2700" marR="5080" lvl="0">
                  <a:lnSpc>
                    <a:spcPct val="107916"/>
                  </a:lnSpc>
                  <a:spcBef>
                    <a:spcPts val="1710"/>
                  </a:spcBef>
                  <a:buSzPts val="24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u="none" strike="noStrike" cap="none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𝑑</m:t>
                      </m:r>
                      <m:d>
                        <m:dPr>
                          <m:ctrlPr>
                            <a:rPr lang="en-US" sz="2400" b="0" i="1" u="none" strike="noStrike" cap="none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</m:ctrlPr>
                        </m:dPr>
                        <m:e>
                          <m:r>
                            <a:rPr lang="en-US" sz="2400" b="0" i="1" u="none" strike="noStrike" cap="none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𝑇</m:t>
                          </m:r>
                          <m:r>
                            <a:rPr lang="en-US" sz="2400" b="0" i="1" u="none" strike="noStrike" cap="none" baseline="-250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𝑖</m:t>
                          </m:r>
                          <m:r>
                            <a:rPr lang="en-US" sz="2400" b="0" i="1" u="none" strike="noStrike" cap="none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, </m:t>
                          </m:r>
                          <m:r>
                            <a:rPr lang="en-US" sz="2400" b="0" i="1" u="none" strike="noStrike" cap="none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𝑇</m:t>
                          </m:r>
                          <m:r>
                            <a:rPr lang="en-US" sz="2400" b="0" i="1" u="none" strike="noStrike" cap="none" baseline="-25000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𝑗</m:t>
                          </m:r>
                          <m:r>
                            <a:rPr lang="en-US" sz="2400" b="0" i="1" u="none" strike="noStrike" cap="none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 </m:t>
                          </m:r>
                        </m:e>
                      </m:d>
                      <m:r>
                        <a:rPr lang="en-IN" sz="2400" b="0" i="1" u="none" strike="noStrike" cap="none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=# </m:t>
                      </m:r>
                      <m:r>
                        <a:rPr lang="en-IN" sz="2400" b="0" i="1" u="none" strike="noStrike" cap="none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𝑒𝑑𝑔𝑒𝑠</m:t>
                      </m:r>
                      <m:r>
                        <a:rPr lang="en-IN" sz="2400" b="0" i="1" u="none" strike="noStrike" cap="none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 </m:t>
                      </m:r>
                      <m:r>
                        <a:rPr lang="en-IN" sz="2400" b="0" i="1" u="none" strike="noStrike" cap="none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𝑝𝑟𝑒𝑠𝑒𝑛𝑡</m:t>
                      </m:r>
                      <m:r>
                        <a:rPr lang="en-IN" sz="2400" b="0" i="1" u="none" strike="noStrike" cap="none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 </m:t>
                      </m:r>
                      <m:r>
                        <a:rPr lang="en-IN" sz="2400" b="0" i="1" u="none" strike="noStrike" cap="none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𝑖𝑛</m:t>
                      </m:r>
                      <m:r>
                        <a:rPr lang="en-IN" sz="2400" b="0" i="1" u="none" strike="noStrike" cap="none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 </m:t>
                      </m:r>
                      <m:sSub>
                        <m:sSubPr>
                          <m:ctrlPr>
                            <a:rPr lang="en-IN" sz="2400" b="0" i="1" u="none" strike="noStrike" cap="none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</m:ctrlPr>
                        </m:sSubPr>
                        <m:e>
                          <m:r>
                            <a:rPr lang="en-IN" sz="2400" b="0" i="1" u="none" strike="noStrike" cap="none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𝑇</m:t>
                          </m:r>
                        </m:e>
                        <m:sub>
                          <m:r>
                            <a:rPr lang="en-IN" sz="2400" b="0" i="1" u="none" strike="noStrike" cap="none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𝑖</m:t>
                          </m:r>
                        </m:sub>
                      </m:sSub>
                      <m:r>
                        <a:rPr lang="en-IN" sz="2400" b="0" i="1" u="none" strike="noStrike" cap="none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 </m:t>
                      </m:r>
                      <m:r>
                        <a:rPr lang="en-IN" sz="2400" b="0" i="1" u="none" strike="noStrike" cap="none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𝑏𝑢𝑡</m:t>
                      </m:r>
                      <m:r>
                        <a:rPr lang="en-IN" sz="2400" b="0" i="1" u="none" strike="noStrike" cap="none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 </m:t>
                      </m:r>
                      <m:r>
                        <a:rPr lang="en-IN" sz="2400" b="0" i="1" u="none" strike="noStrike" cap="none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𝑛𝑜𝑡</m:t>
                      </m:r>
                      <m:r>
                        <a:rPr lang="en-IN" sz="2400" b="0" i="1" u="none" strike="noStrike" cap="none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 </m:t>
                      </m:r>
                      <m:r>
                        <a:rPr lang="en-IN" sz="2400" b="0" i="1" u="none" strike="noStrike" cap="none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𝑖𝑛</m:t>
                      </m:r>
                      <m:sSub>
                        <m:sSubPr>
                          <m:ctrlPr>
                            <a:rPr lang="en-IN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</m:ctrlPr>
                        </m:sSubPr>
                        <m:e>
                          <m:r>
                            <a:rPr lang="en-I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 </m:t>
                          </m:r>
                          <m:r>
                            <a:rPr lang="en-IN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𝑇</m:t>
                          </m:r>
                        </m:e>
                        <m:sub>
                          <m:r>
                            <a:rPr lang="en-I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sz="2400" b="0" i="0" u="none" strike="noStrike" cap="none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370" name="Google Shape;370;p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32" y="231986"/>
                <a:ext cx="9854565" cy="4003004"/>
              </a:xfrm>
              <a:prstGeom prst="rect">
                <a:avLst/>
              </a:prstGeom>
              <a:blipFill>
                <a:blip r:embed="rId3"/>
                <a:stretch>
                  <a:fillRect l="-1732" t="-167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1" name="Google Shape;371;p25"/>
          <p:cNvPicPr preferRelativeResize="0"/>
          <p:nvPr/>
        </p:nvPicPr>
        <p:blipFill rotWithShape="1">
          <a:blip r:embed="rId4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7397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AD2AB12-2A53-F812-E112-292A8948AAEC}"/>
                  </a:ext>
                </a:extLst>
              </p14:cNvPr>
              <p14:cNvContentPartPr/>
              <p14:nvPr/>
            </p14:nvContentPartPr>
            <p14:xfrm>
              <a:off x="173880" y="901440"/>
              <a:ext cx="11876400" cy="5956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AD2AB12-2A53-F812-E112-292A8948AAE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4520" y="892080"/>
                <a:ext cx="11895120" cy="597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8497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title"/>
          </p:nvPr>
        </p:nvSpPr>
        <p:spPr>
          <a:xfrm>
            <a:off x="155244" y="1853895"/>
            <a:ext cx="10223500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GRAPH THEORY and Its APPLICATIONS</a:t>
            </a:r>
            <a:endParaRPr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Google Shape;55;p2"/>
          <p:cNvSpPr txBox="1"/>
          <p:nvPr/>
        </p:nvSpPr>
        <p:spPr>
          <a:xfrm>
            <a:off x="677672" y="2893567"/>
            <a:ext cx="1166495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TREES</a:t>
            </a:r>
            <a:endParaRPr sz="3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2"/>
          <p:cNvSpPr txBox="1"/>
          <p:nvPr/>
        </p:nvSpPr>
        <p:spPr>
          <a:xfrm>
            <a:off x="677672" y="5462566"/>
            <a:ext cx="4994910" cy="773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3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Dr.</a:t>
            </a:r>
            <a:r>
              <a:rPr lang="en-IN" sz="24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Arti Arya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2"/>
          <p:cNvSpPr/>
          <p:nvPr/>
        </p:nvSpPr>
        <p:spPr>
          <a:xfrm>
            <a:off x="313944" y="5489447"/>
            <a:ext cx="1066800" cy="1079500"/>
          </a:xfrm>
          <a:custGeom>
            <a:avLst/>
            <a:gdLst/>
            <a:ahLst/>
            <a:cxnLst/>
            <a:rect l="l" t="t" r="r" b="b"/>
            <a:pathLst>
              <a:path w="1066800" h="1079500" extrusionOk="0">
                <a:moveTo>
                  <a:pt x="1066800" y="1033272"/>
                </a:moveTo>
                <a:lnTo>
                  <a:pt x="45720" y="1033272"/>
                </a:lnTo>
                <a:lnTo>
                  <a:pt x="45720" y="0"/>
                </a:lnTo>
                <a:lnTo>
                  <a:pt x="0" y="0"/>
                </a:lnTo>
                <a:lnTo>
                  <a:pt x="0" y="1033272"/>
                </a:lnTo>
                <a:lnTo>
                  <a:pt x="0" y="1066800"/>
                </a:lnTo>
                <a:lnTo>
                  <a:pt x="0" y="1078992"/>
                </a:lnTo>
                <a:lnTo>
                  <a:pt x="1066800" y="1078992"/>
                </a:lnTo>
                <a:lnTo>
                  <a:pt x="1066800" y="1033272"/>
                </a:lnTo>
                <a:close/>
              </a:path>
            </a:pathLst>
          </a:custGeom>
          <a:solidFill>
            <a:srgbClr val="F4B08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2"/>
          <p:cNvSpPr/>
          <p:nvPr/>
        </p:nvSpPr>
        <p:spPr>
          <a:xfrm>
            <a:off x="761" y="2597657"/>
            <a:ext cx="7904480" cy="68580"/>
          </a:xfrm>
          <a:custGeom>
            <a:avLst/>
            <a:gdLst/>
            <a:ahLst/>
            <a:cxnLst/>
            <a:rect l="l" t="t" r="r" b="b"/>
            <a:pathLst>
              <a:path w="7904480" h="68580" extrusionOk="0">
                <a:moveTo>
                  <a:pt x="0" y="68579"/>
                </a:moveTo>
                <a:lnTo>
                  <a:pt x="7904099" y="0"/>
                </a:lnTo>
              </a:path>
            </a:pathLst>
          </a:custGeom>
          <a:noFill/>
          <a:ln w="38100" cap="flat" cmpd="sng">
            <a:solidFill>
              <a:srgbClr val="DFA1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" name="Google Shape;59;p2"/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6"/>
          <p:cNvSpPr txBox="1"/>
          <p:nvPr/>
        </p:nvSpPr>
        <p:spPr>
          <a:xfrm>
            <a:off x="287832" y="231986"/>
            <a:ext cx="9856470" cy="3266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75260" marR="3796029" lvl="0" indent="20954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Graph Theory and its Applications </a:t>
            </a:r>
          </a:p>
          <a:p>
            <a:pPr marL="175260" marR="3796029" lvl="0" indent="20954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Spanning Trees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Degree Constrained shortest Spanning Tree</a:t>
            </a:r>
            <a:endParaRPr sz="24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endParaRPr sz="24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0" lvl="0" indent="0" algn="just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Shortest spanning tree is constrained by degree of vertices in the tree (k)</a:t>
            </a:r>
            <a:endParaRPr sz="24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5080" lvl="0" indent="0" algn="just" rtl="0">
              <a:lnSpc>
                <a:spcPct val="107916"/>
              </a:lnSpc>
              <a:spcBef>
                <a:spcPts val="103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Special case is when k=2, the problem reduces to finding the shortest Hamilton  path or Travelling Salesman Problem.</a:t>
            </a:r>
            <a:endParaRPr sz="24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7" name="Google Shape;377;p26"/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4083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"/>
          <p:cNvSpPr txBox="1"/>
          <p:nvPr/>
        </p:nvSpPr>
        <p:spPr>
          <a:xfrm>
            <a:off x="287832" y="231986"/>
            <a:ext cx="9856470" cy="127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75260" marR="3796029" lvl="0" indent="20954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Graph Theory and its Applications</a:t>
            </a:r>
          </a:p>
          <a:p>
            <a:pPr marL="175260" marR="3796029" lvl="0" indent="20954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400" b="1" i="0" u="none" strike="noStrike" cap="none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Rooted Trees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Google Shape;88;p3"/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476A4D7-2D57-7A71-0B14-E20017A95D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8008" y="1955311"/>
            <a:ext cx="2173992" cy="31469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DCF4F8-592D-CF33-185F-59EBD8E4ECA3}"/>
              </a:ext>
            </a:extLst>
          </p:cNvPr>
          <p:cNvSpPr txBox="1"/>
          <p:nvPr/>
        </p:nvSpPr>
        <p:spPr>
          <a:xfrm>
            <a:off x="287832" y="1346639"/>
            <a:ext cx="8039739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rooted tree is a </a:t>
            </a:r>
            <a:r>
              <a:rPr lang="en-US" sz="24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hierarchical structure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graph theory where </a:t>
            </a:r>
            <a:r>
              <a:rPr lang="en-US" sz="2400" u="sng" dirty="0">
                <a:solidFill>
                  <a:srgbClr val="CC339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 node has a single parent node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except for </a:t>
            </a:r>
            <a:r>
              <a:rPr lang="en-US" sz="2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one designated node called the "root," which has no parent. </a:t>
            </a:r>
          </a:p>
          <a:p>
            <a:pPr algn="just"/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 node can have </a:t>
            </a:r>
            <a:r>
              <a:rPr lang="en-US" sz="2400" dirty="0">
                <a:solidFill>
                  <a:srgbClr val="FF33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zero or more child nodes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Rooted trees are used to represent hierarchical relationships and structures, such as </a:t>
            </a:r>
            <a:r>
              <a:rPr lang="en-US" sz="2400" dirty="0">
                <a:solidFill>
                  <a:srgbClr val="D6009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family trees, organizational hierarchies, and file directory structures.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D60093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connections between nodes in a rooted tree are directed, meaning they have a specific direction from parent to child.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98BF8A6-C403-94C3-FE41-B01CDD0A58F9}"/>
                  </a:ext>
                </a:extLst>
              </p14:cNvPr>
              <p14:cNvContentPartPr/>
              <p14:nvPr/>
            </p14:nvContentPartPr>
            <p14:xfrm>
              <a:off x="1126800" y="1610640"/>
              <a:ext cx="10412640" cy="46944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98BF8A6-C403-94C3-FE41-B01CDD0A58F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17440" y="1601280"/>
                <a:ext cx="10431360" cy="4713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"/>
          <p:cNvSpPr txBox="1"/>
          <p:nvPr/>
        </p:nvSpPr>
        <p:spPr>
          <a:xfrm>
            <a:off x="424121" y="187530"/>
            <a:ext cx="11626365" cy="623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75260" marR="3796029" lvl="0" indent="20954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Graph Theory and its Applications</a:t>
            </a:r>
          </a:p>
          <a:p>
            <a:pPr marL="175260" marR="3796029" lvl="0" indent="20954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400" b="1" i="0" u="none" strike="noStrike" cap="none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Rooted Trees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41300" marR="5080" lvl="0" indent="-22860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E5496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 directed tree ‘T’ is called a </a:t>
            </a:r>
            <a:r>
              <a:rPr lang="en-US" sz="24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rooted tree 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</a:p>
          <a:p>
            <a:pPr marL="241300" marR="5080" lvl="0" indent="-22860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E5496"/>
              </a:buClr>
              <a:buSzPts val="2400"/>
              <a:buFont typeface="Arial"/>
              <a:buChar char="•"/>
            </a:pPr>
            <a:endParaRPr lang="en-US" sz="24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5260" marR="2797810" lvl="0" indent="0" algn="l" rtl="0">
              <a:lnSpc>
                <a:spcPct val="200000"/>
              </a:lnSpc>
              <a:spcBef>
                <a:spcPts val="56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lang="en-US" sz="2400" b="1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5260" marR="2797810" lvl="0" indent="0" algn="l" rtl="0">
              <a:lnSpc>
                <a:spcPct val="200000"/>
              </a:lnSpc>
              <a:spcBef>
                <a:spcPts val="56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lang="en-US" sz="2400" b="1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5260" marR="2797810" lvl="0" indent="0" algn="l" rtl="0">
              <a:lnSpc>
                <a:spcPct val="200000"/>
              </a:lnSpc>
              <a:spcBef>
                <a:spcPts val="56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Leaves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: Leaves are the vertices whose  </a:t>
            </a:r>
            <a:r>
              <a:rPr lang="en-US" sz="2400" b="1" i="1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outdegree is zero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175260" marR="2797810" lvl="0" indent="0" algn="l" rtl="0">
              <a:lnSpc>
                <a:spcPct val="200000"/>
              </a:lnSpc>
              <a:spcBef>
                <a:spcPts val="56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Internal Vertices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: They are the </a:t>
            </a:r>
            <a:r>
              <a:rPr lang="en-US" sz="2400" b="1" i="1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non leaf vertices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rgbClr val="000000"/>
              </a:buClr>
              <a:buSzPts val="2350"/>
              <a:buFont typeface="Arial"/>
              <a:buNone/>
            </a:pPr>
            <a:endParaRPr sz="235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526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Binary Tree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: A root tree T is called a binary tree, if </a:t>
            </a:r>
            <a:r>
              <a:rPr lang="en-US" sz="24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every internal vertex</a:t>
            </a:r>
            <a:endParaRPr sz="2400" b="1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526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has </a:t>
            </a:r>
            <a:r>
              <a:rPr lang="en-US" sz="2400" b="1" i="1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at most 2 child vertices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Google Shape;88;p3"/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39BC14D-27EE-6AB4-9E45-E6F9E0FA09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8008" y="1944426"/>
            <a:ext cx="2173992" cy="31469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A68B19-32F5-F8FB-A08A-D94BDC6E9DB6}"/>
              </a:ext>
            </a:extLst>
          </p:cNvPr>
          <p:cNvSpPr txBox="1"/>
          <p:nvPr/>
        </p:nvSpPr>
        <p:spPr>
          <a:xfrm>
            <a:off x="1197427" y="1944426"/>
            <a:ext cx="6466115" cy="1281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5600" marR="5080" lvl="8" indent="-342900" algn="just">
              <a:lnSpc>
                <a:spcPct val="80000"/>
              </a:lnSpc>
              <a:buClr>
                <a:srgbClr val="2E5496"/>
              </a:buClr>
              <a:buSzPts val="2400"/>
              <a:buFont typeface="Wingdings" panose="05000000000000000000" pitchFamily="2" charset="2"/>
              <a:buChar char="v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 contains a </a:t>
            </a:r>
            <a:r>
              <a:rPr lang="en-US" sz="2400" b="0" i="0" u="none" strike="noStrike" cap="none" dirty="0">
                <a:solidFill>
                  <a:srgbClr val="FF3300"/>
                </a:solidFill>
                <a:latin typeface="Calibri"/>
                <a:ea typeface="Calibri"/>
                <a:cs typeface="Calibri"/>
                <a:sym typeface="Calibri"/>
              </a:rPr>
              <a:t>unique vertex 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called a  </a:t>
            </a:r>
            <a:r>
              <a:rPr lang="en-US" sz="2400" b="0" i="0" u="none" strike="noStrike" cap="none" dirty="0">
                <a:solidFill>
                  <a:srgbClr val="FF3300"/>
                </a:solidFill>
                <a:latin typeface="Calibri"/>
                <a:ea typeface="Calibri"/>
                <a:cs typeface="Calibri"/>
                <a:sym typeface="Calibri"/>
              </a:rPr>
              <a:t>root 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whose </a:t>
            </a:r>
            <a:r>
              <a:rPr lang="en-US" sz="2400" b="0" i="0" u="none" strike="noStrike" cap="none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in-degree = 0</a:t>
            </a:r>
          </a:p>
          <a:p>
            <a:pPr marL="355600" marR="5080" indent="-342900" algn="just">
              <a:lnSpc>
                <a:spcPct val="80000"/>
              </a:lnSpc>
              <a:buClr>
                <a:srgbClr val="2E5496"/>
              </a:buClr>
              <a:buSzPts val="2400"/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5600" marR="5080" indent="-342900" algn="just">
              <a:lnSpc>
                <a:spcPct val="80000"/>
              </a:lnSpc>
              <a:buClr>
                <a:srgbClr val="2E5496"/>
              </a:buClr>
              <a:buSzPts val="2400"/>
              <a:buFont typeface="Wingdings" panose="05000000000000000000" pitchFamily="2" charset="2"/>
              <a:buChar char="v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and the in-degree of all the other  vertices =1.</a:t>
            </a:r>
          </a:p>
        </p:txBody>
      </p:sp>
    </p:spTree>
    <p:extLst>
      <p:ext uri="{BB962C8B-B14F-4D97-AF65-F5344CB8AC3E}">
        <p14:creationId xmlns:p14="http://schemas.microsoft.com/office/powerpoint/2010/main" val="1851189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"/>
          <p:cNvSpPr txBox="1"/>
          <p:nvPr/>
        </p:nvSpPr>
        <p:spPr>
          <a:xfrm>
            <a:off x="369692" y="383472"/>
            <a:ext cx="11626365" cy="127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75260" marR="3796029" lvl="0" indent="20954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Graph Theory and its Applications</a:t>
            </a:r>
          </a:p>
          <a:p>
            <a:pPr marL="175260" marR="3796029" lvl="0" indent="20954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400" b="1" i="0" u="none" strike="noStrike" cap="none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Rooted Trees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Google Shape;88;p3"/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BC87EFF-2CBD-23A9-74BD-FF873BC281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9849" y="2108911"/>
            <a:ext cx="3239345" cy="7992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F76B3A-1725-BDA7-CB03-D2AB026356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3384" y="1779746"/>
            <a:ext cx="2165461" cy="17272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616809-86E6-A996-AFA1-52A6229C94BB}"/>
              </a:ext>
            </a:extLst>
          </p:cNvPr>
          <p:cNvSpPr txBox="1"/>
          <p:nvPr/>
        </p:nvSpPr>
        <p:spPr>
          <a:xfrm>
            <a:off x="475653" y="3949881"/>
            <a:ext cx="553326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Every tree has at least two vertices of degree one.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BFB8C1-FC36-D172-CE7C-3166D2351CFE}"/>
              </a:ext>
            </a:extLst>
          </p:cNvPr>
          <p:cNvSpPr txBox="1"/>
          <p:nvPr/>
        </p:nvSpPr>
        <p:spPr>
          <a:xfrm>
            <a:off x="5900057" y="3949880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vertices ‘a’ and ‘d’ has degree one. And the other two vertices ‘b’ and ‘c’ has degree two. 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2602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5902325" cy="817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20955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 dirty="0">
                <a:solidFill>
                  <a:srgbClr val="2E5496"/>
                </a:solidFill>
              </a:rPr>
              <a:t>Graph Theory and its Applications </a:t>
            </a:r>
            <a:br>
              <a:rPr lang="en-US" sz="2400" dirty="0">
                <a:solidFill>
                  <a:srgbClr val="2E5496"/>
                </a:solidFill>
              </a:rPr>
            </a:br>
            <a:r>
              <a:rPr lang="en-US" sz="2400" dirty="0"/>
              <a:t>Rooted Trees</a:t>
            </a:r>
            <a:endParaRPr sz="2400" dirty="0"/>
          </a:p>
        </p:txBody>
      </p:sp>
      <p:sp>
        <p:nvSpPr>
          <p:cNvPr id="94" name="Google Shape;94;p4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 extrusionOk="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4"/>
          <p:cNvSpPr txBox="1"/>
          <p:nvPr/>
        </p:nvSpPr>
        <p:spPr>
          <a:xfrm>
            <a:off x="283260" y="1472227"/>
            <a:ext cx="9855835" cy="1728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625" rIns="0" bIns="0" anchor="t" anchorCtr="0">
            <a:spAutoFit/>
          </a:bodyPr>
          <a:lstStyle/>
          <a:p>
            <a:pPr marL="12700" marR="5080" lvl="0" indent="0" algn="just" rtl="0">
              <a:lnSpc>
                <a:spcPct val="90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Full </a:t>
            </a:r>
            <a:r>
              <a:rPr lang="en-US" sz="24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Binary Tree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</a:p>
          <a:p>
            <a:pPr marL="355600" marR="5080" lvl="0" indent="-342900" algn="just" rtl="0">
              <a:lnSpc>
                <a:spcPct val="90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full binary tree can be defined as a </a:t>
            </a:r>
            <a:r>
              <a:rPr lang="en-US" sz="2400" b="0" i="0" u="none" strike="noStrike" dirty="0">
                <a:solidFill>
                  <a:srgbClr val="008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binary tree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in which </a:t>
            </a:r>
            <a:r>
              <a:rPr lang="en-US" sz="2400" b="0" i="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the nodes have 0 or two children. </a:t>
            </a:r>
          </a:p>
          <a:p>
            <a:pPr marL="355600" marR="5080" lvl="0" indent="-342900" algn="just" rtl="0">
              <a:lnSpc>
                <a:spcPct val="90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other words, the full binary tree can be defined as a binary tree in which </a:t>
            </a:r>
            <a:r>
              <a:rPr lang="en-US" sz="2400" b="0" i="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the nodes have two children except the leaf nodes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sz="24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  <p:grpSp>
        <p:nvGrpSpPr>
          <p:cNvPr id="96" name="Google Shape;96;p4"/>
          <p:cNvGrpSpPr/>
          <p:nvPr/>
        </p:nvGrpSpPr>
        <p:grpSpPr>
          <a:xfrm>
            <a:off x="283260" y="3841167"/>
            <a:ext cx="3069540" cy="2086104"/>
            <a:chOff x="3364738" y="4308094"/>
            <a:chExt cx="2737610" cy="1903983"/>
          </a:xfrm>
        </p:grpSpPr>
        <p:pic>
          <p:nvPicPr>
            <p:cNvPr id="97" name="Google Shape;97;p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969510" y="4308094"/>
              <a:ext cx="108712" cy="127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" name="Google Shape;98;p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356862" y="4878070"/>
              <a:ext cx="107187" cy="127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Google Shape;99;p4"/>
            <p:cNvSpPr/>
            <p:nvPr/>
          </p:nvSpPr>
          <p:spPr>
            <a:xfrm>
              <a:off x="4424172" y="4331208"/>
              <a:ext cx="1186815" cy="650875"/>
            </a:xfrm>
            <a:custGeom>
              <a:avLst/>
              <a:gdLst/>
              <a:ahLst/>
              <a:cxnLst/>
              <a:rect l="l" t="t" r="r" b="b"/>
              <a:pathLst>
                <a:path w="1186814" h="650875" extrusionOk="0">
                  <a:moveTo>
                    <a:pt x="633729" y="0"/>
                  </a:moveTo>
                  <a:lnTo>
                    <a:pt x="0" y="592836"/>
                  </a:lnTo>
                </a:path>
                <a:path w="1186814" h="650875" extrusionOk="0">
                  <a:moveTo>
                    <a:pt x="620267" y="41148"/>
                  </a:moveTo>
                  <a:lnTo>
                    <a:pt x="1186688" y="650748"/>
                  </a:lnTo>
                </a:path>
              </a:pathLst>
            </a:custGeom>
            <a:noFill/>
            <a:ln w="9525" cap="flat" cmpd="sng">
              <a:solidFill>
                <a:srgbClr val="4471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0" name="Google Shape;100;p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5527294" y="4896358"/>
              <a:ext cx="108711" cy="127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" name="Google Shape;101;p4"/>
            <p:cNvSpPr/>
            <p:nvPr/>
          </p:nvSpPr>
          <p:spPr>
            <a:xfrm>
              <a:off x="5609844" y="4965192"/>
              <a:ext cx="452120" cy="583565"/>
            </a:xfrm>
            <a:custGeom>
              <a:avLst/>
              <a:gdLst/>
              <a:ahLst/>
              <a:cxnLst/>
              <a:rect l="l" t="t" r="r" b="b"/>
              <a:pathLst>
                <a:path w="452120" h="583564" extrusionOk="0">
                  <a:moveTo>
                    <a:pt x="0" y="0"/>
                  </a:moveTo>
                  <a:lnTo>
                    <a:pt x="452119" y="583310"/>
                  </a:lnTo>
                </a:path>
              </a:pathLst>
            </a:custGeom>
            <a:noFill/>
            <a:ln w="9525" cap="flat" cmpd="sng">
              <a:solidFill>
                <a:srgbClr val="4471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2" name="Google Shape;102;p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995161" y="5487669"/>
              <a:ext cx="107187" cy="127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Google Shape;103;p4"/>
            <p:cNvSpPr/>
            <p:nvPr/>
          </p:nvSpPr>
          <p:spPr>
            <a:xfrm>
              <a:off x="5193792" y="4981956"/>
              <a:ext cx="391160" cy="567055"/>
            </a:xfrm>
            <a:custGeom>
              <a:avLst/>
              <a:gdLst/>
              <a:ahLst/>
              <a:cxnLst/>
              <a:rect l="l" t="t" r="r" b="b"/>
              <a:pathLst>
                <a:path w="391160" h="567054" extrusionOk="0">
                  <a:moveTo>
                    <a:pt x="391160" y="0"/>
                  </a:moveTo>
                  <a:lnTo>
                    <a:pt x="0" y="566928"/>
                  </a:lnTo>
                </a:path>
              </a:pathLst>
            </a:custGeom>
            <a:noFill/>
            <a:ln w="9525" cap="flat" cmpd="sng">
              <a:solidFill>
                <a:srgbClr val="4471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4" name="Google Shape;104;p4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5156961" y="5505958"/>
              <a:ext cx="107187" cy="127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5" name="Google Shape;105;p4"/>
            <p:cNvSpPr/>
            <p:nvPr/>
          </p:nvSpPr>
          <p:spPr>
            <a:xfrm>
              <a:off x="4443984" y="4949952"/>
              <a:ext cx="504190" cy="669290"/>
            </a:xfrm>
            <a:custGeom>
              <a:avLst/>
              <a:gdLst/>
              <a:ahLst/>
              <a:cxnLst/>
              <a:rect l="l" t="t" r="r" b="b"/>
              <a:pathLst>
                <a:path w="504189" h="669289" extrusionOk="0">
                  <a:moveTo>
                    <a:pt x="0" y="0"/>
                  </a:moveTo>
                  <a:lnTo>
                    <a:pt x="503936" y="669061"/>
                  </a:lnTo>
                </a:path>
              </a:pathLst>
            </a:custGeom>
            <a:noFill/>
            <a:ln w="9525" cap="flat" cmpd="sng">
              <a:solidFill>
                <a:srgbClr val="4471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6" name="Google Shape;106;p4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917694" y="5582158"/>
              <a:ext cx="108711" cy="127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Google Shape;107;p4"/>
            <p:cNvSpPr/>
            <p:nvPr/>
          </p:nvSpPr>
          <p:spPr>
            <a:xfrm>
              <a:off x="3407664" y="5548883"/>
              <a:ext cx="514350" cy="469265"/>
            </a:xfrm>
            <a:custGeom>
              <a:avLst/>
              <a:gdLst/>
              <a:ahLst/>
              <a:cxnLst/>
              <a:rect l="l" t="t" r="r" b="b"/>
              <a:pathLst>
                <a:path w="514350" h="469264" extrusionOk="0">
                  <a:moveTo>
                    <a:pt x="514350" y="0"/>
                  </a:moveTo>
                  <a:lnTo>
                    <a:pt x="0" y="469036"/>
                  </a:lnTo>
                </a:path>
              </a:pathLst>
            </a:custGeom>
            <a:noFill/>
            <a:ln w="9525" cap="flat" cmpd="sng">
              <a:solidFill>
                <a:srgbClr val="4471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8" name="Google Shape;108;p4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3364738" y="5954014"/>
              <a:ext cx="107187" cy="127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9" name="Google Shape;109;p4"/>
            <p:cNvSpPr/>
            <p:nvPr/>
          </p:nvSpPr>
          <p:spPr>
            <a:xfrm>
              <a:off x="3942588" y="5576316"/>
              <a:ext cx="429895" cy="544195"/>
            </a:xfrm>
            <a:custGeom>
              <a:avLst/>
              <a:gdLst/>
              <a:ahLst/>
              <a:cxnLst/>
              <a:rect l="l" t="t" r="r" b="b"/>
              <a:pathLst>
                <a:path w="429895" h="544195" extrusionOk="0">
                  <a:moveTo>
                    <a:pt x="0" y="0"/>
                  </a:moveTo>
                  <a:lnTo>
                    <a:pt x="429895" y="543661"/>
                  </a:lnTo>
                </a:path>
              </a:pathLst>
            </a:custGeom>
            <a:noFill/>
            <a:ln w="9525" cap="flat" cmpd="sng">
              <a:solidFill>
                <a:srgbClr val="4471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0" name="Google Shape;110;p4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4332477" y="6085077"/>
              <a:ext cx="108712" cy="127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Google Shape;111;p4"/>
            <p:cNvSpPr/>
            <p:nvPr/>
          </p:nvSpPr>
          <p:spPr>
            <a:xfrm>
              <a:off x="3896868" y="4940808"/>
              <a:ext cx="560705" cy="607695"/>
            </a:xfrm>
            <a:custGeom>
              <a:avLst/>
              <a:gdLst/>
              <a:ahLst/>
              <a:cxnLst/>
              <a:rect l="l" t="t" r="r" b="b"/>
              <a:pathLst>
                <a:path w="560704" h="607695" extrusionOk="0">
                  <a:moveTo>
                    <a:pt x="560324" y="0"/>
                  </a:moveTo>
                  <a:lnTo>
                    <a:pt x="0" y="607314"/>
                  </a:lnTo>
                </a:path>
              </a:pathLst>
            </a:custGeom>
            <a:noFill/>
            <a:ln w="9525" cap="flat" cmpd="sng">
              <a:solidFill>
                <a:srgbClr val="4471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2" name="Google Shape;112;p4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3850894" y="5496813"/>
              <a:ext cx="108711" cy="127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3" name="Google Shape;113;p4"/>
          <p:cNvPicPr preferRelativeResize="0"/>
          <p:nvPr/>
        </p:nvPicPr>
        <p:blipFill rotWithShape="1">
          <a:blip r:embed="rId12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0D0106-0F09-BF67-40AF-9C02A16EAEA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381384" y="3336585"/>
            <a:ext cx="4364102" cy="27267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284AEEA-628C-F1D4-52B4-C787DFF44C7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537857" y="3313533"/>
            <a:ext cx="3829247" cy="29592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"/>
          <p:cNvSpPr txBox="1"/>
          <p:nvPr/>
        </p:nvSpPr>
        <p:spPr>
          <a:xfrm>
            <a:off x="287832" y="231986"/>
            <a:ext cx="9853930" cy="2076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75260" marR="3793490" lvl="0" indent="20954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Graph Theory, Applications and Combinatorics  </a:t>
            </a:r>
            <a:r>
              <a:rPr lang="en-US" sz="2400" b="1" i="0" u="none" strike="noStrike" cap="none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Rooted Trees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>
                <a:srgbClr val="000000"/>
              </a:buClr>
              <a:buSzPts val="2950"/>
              <a:buFont typeface="Arial"/>
              <a:buNone/>
            </a:pPr>
            <a:endParaRPr sz="295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5080" lvl="0" indent="0" algn="l" rtl="0">
              <a:lnSpc>
                <a:spcPct val="1091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Full Binary Tree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: A complete binary tree is called a full binary tree if all the  leaves are at the same level h</a:t>
            </a:r>
            <a:endParaRPr sz="24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4" name="Google Shape;144;p6"/>
          <p:cNvGrpSpPr/>
          <p:nvPr/>
        </p:nvGrpSpPr>
        <p:grpSpPr>
          <a:xfrm>
            <a:off x="2191257" y="3203194"/>
            <a:ext cx="5823713" cy="2067051"/>
            <a:chOff x="2191257" y="3203194"/>
            <a:chExt cx="5823713" cy="2067051"/>
          </a:xfrm>
        </p:grpSpPr>
        <p:pic>
          <p:nvPicPr>
            <p:cNvPr id="145" name="Google Shape;145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750054" y="3203194"/>
              <a:ext cx="107187" cy="127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392169" y="3735070"/>
              <a:ext cx="108712" cy="127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7" name="Google Shape;147;p6"/>
            <p:cNvSpPr/>
            <p:nvPr/>
          </p:nvSpPr>
          <p:spPr>
            <a:xfrm>
              <a:off x="3445763" y="3226308"/>
              <a:ext cx="2860675" cy="568325"/>
            </a:xfrm>
            <a:custGeom>
              <a:avLst/>
              <a:gdLst/>
              <a:ahLst/>
              <a:cxnLst/>
              <a:rect l="l" t="t" r="r" b="b"/>
              <a:pathLst>
                <a:path w="2860675" h="568325" extrusionOk="0">
                  <a:moveTo>
                    <a:pt x="1390650" y="0"/>
                  </a:moveTo>
                  <a:lnTo>
                    <a:pt x="0" y="514349"/>
                  </a:lnTo>
                </a:path>
                <a:path w="2860675" h="568325" extrusionOk="0">
                  <a:moveTo>
                    <a:pt x="1377696" y="41147"/>
                  </a:moveTo>
                  <a:lnTo>
                    <a:pt x="2860166" y="568070"/>
                  </a:lnTo>
                </a:path>
              </a:pathLst>
            </a:custGeom>
            <a:noFill/>
            <a:ln w="9525" cap="flat" cmpd="sng">
              <a:solidFill>
                <a:srgbClr val="4471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8" name="Google Shape;148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228333" y="3744213"/>
              <a:ext cx="107187" cy="127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9" name="Google Shape;149;p6"/>
            <p:cNvSpPr/>
            <p:nvPr/>
          </p:nvSpPr>
          <p:spPr>
            <a:xfrm>
              <a:off x="6281927" y="3816095"/>
              <a:ext cx="937260" cy="583565"/>
            </a:xfrm>
            <a:custGeom>
              <a:avLst/>
              <a:gdLst/>
              <a:ahLst/>
              <a:cxnLst/>
              <a:rect l="l" t="t" r="r" b="b"/>
              <a:pathLst>
                <a:path w="937259" h="583564" extrusionOk="0">
                  <a:moveTo>
                    <a:pt x="0" y="0"/>
                  </a:moveTo>
                  <a:lnTo>
                    <a:pt x="936751" y="583310"/>
                  </a:lnTo>
                </a:path>
              </a:pathLst>
            </a:custGeom>
            <a:noFill/>
            <a:ln w="9525" cap="flat" cmpd="sng">
              <a:solidFill>
                <a:srgbClr val="4471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0" name="Google Shape;150;p6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116826" y="4356861"/>
              <a:ext cx="108712" cy="127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1" name="Google Shape;151;p6"/>
            <p:cNvSpPr/>
            <p:nvPr/>
          </p:nvSpPr>
          <p:spPr>
            <a:xfrm>
              <a:off x="2778251" y="3825240"/>
              <a:ext cx="664845" cy="616585"/>
            </a:xfrm>
            <a:custGeom>
              <a:avLst/>
              <a:gdLst/>
              <a:ahLst/>
              <a:cxnLst/>
              <a:rect l="l" t="t" r="r" b="b"/>
              <a:pathLst>
                <a:path w="664845" h="616585" extrusionOk="0">
                  <a:moveTo>
                    <a:pt x="664590" y="0"/>
                  </a:moveTo>
                  <a:lnTo>
                    <a:pt x="0" y="616585"/>
                  </a:lnTo>
                </a:path>
              </a:pathLst>
            </a:custGeom>
            <a:noFill/>
            <a:ln w="9525" cap="flat" cmpd="sng">
              <a:solidFill>
                <a:srgbClr val="4471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2" name="Google Shape;152;p6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712465" y="4436110"/>
              <a:ext cx="108711" cy="127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3" name="Google Shape;153;p6"/>
            <p:cNvSpPr/>
            <p:nvPr/>
          </p:nvSpPr>
          <p:spPr>
            <a:xfrm>
              <a:off x="3464051" y="3825240"/>
              <a:ext cx="866140" cy="730885"/>
            </a:xfrm>
            <a:custGeom>
              <a:avLst/>
              <a:gdLst/>
              <a:ahLst/>
              <a:cxnLst/>
              <a:rect l="l" t="t" r="r" b="b"/>
              <a:pathLst>
                <a:path w="866139" h="730885" extrusionOk="0">
                  <a:moveTo>
                    <a:pt x="0" y="0"/>
                  </a:moveTo>
                  <a:lnTo>
                    <a:pt x="865632" y="730377"/>
                  </a:lnTo>
                </a:path>
              </a:pathLst>
            </a:custGeom>
            <a:noFill/>
            <a:ln w="9525" cap="flat" cmpd="sng">
              <a:solidFill>
                <a:srgbClr val="4471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4" name="Google Shape;154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248657" y="4515358"/>
              <a:ext cx="108712" cy="127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5" name="Google Shape;155;p6"/>
            <p:cNvSpPr/>
            <p:nvPr/>
          </p:nvSpPr>
          <p:spPr>
            <a:xfrm>
              <a:off x="5564123" y="3864863"/>
              <a:ext cx="717550" cy="556260"/>
            </a:xfrm>
            <a:custGeom>
              <a:avLst/>
              <a:gdLst/>
              <a:ahLst/>
              <a:cxnLst/>
              <a:rect l="l" t="t" r="r" b="b"/>
              <a:pathLst>
                <a:path w="717550" h="556260" extrusionOk="0">
                  <a:moveTo>
                    <a:pt x="717423" y="0"/>
                  </a:moveTo>
                  <a:lnTo>
                    <a:pt x="0" y="556260"/>
                  </a:lnTo>
                </a:path>
              </a:pathLst>
            </a:custGeom>
            <a:noFill/>
            <a:ln w="9525" cap="flat" cmpd="sng">
              <a:solidFill>
                <a:srgbClr val="4471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6" name="Google Shape;156;p6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5507482" y="4407154"/>
              <a:ext cx="107187" cy="127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7" name="Google Shape;157;p6"/>
            <p:cNvSpPr/>
            <p:nvPr/>
          </p:nvSpPr>
          <p:spPr>
            <a:xfrm>
              <a:off x="2191511" y="4459224"/>
              <a:ext cx="610235" cy="532765"/>
            </a:xfrm>
            <a:custGeom>
              <a:avLst/>
              <a:gdLst/>
              <a:ahLst/>
              <a:cxnLst/>
              <a:rect l="l" t="t" r="r" b="b"/>
              <a:pathLst>
                <a:path w="610235" h="532764" extrusionOk="0">
                  <a:moveTo>
                    <a:pt x="609854" y="0"/>
                  </a:moveTo>
                  <a:lnTo>
                    <a:pt x="0" y="532383"/>
                  </a:lnTo>
                </a:path>
              </a:pathLst>
            </a:custGeom>
            <a:noFill/>
            <a:ln w="9525" cap="flat" cmpd="sng">
              <a:solidFill>
                <a:srgbClr val="4471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8" name="Google Shape;158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191257" y="4923789"/>
              <a:ext cx="108712" cy="127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9" name="Google Shape;159;p6"/>
            <p:cNvSpPr/>
            <p:nvPr/>
          </p:nvSpPr>
          <p:spPr>
            <a:xfrm>
              <a:off x="2753867" y="4488180"/>
              <a:ext cx="419100" cy="529590"/>
            </a:xfrm>
            <a:custGeom>
              <a:avLst/>
              <a:gdLst/>
              <a:ahLst/>
              <a:cxnLst/>
              <a:rect l="l" t="t" r="r" b="b"/>
              <a:pathLst>
                <a:path w="419100" h="529589" extrusionOk="0">
                  <a:moveTo>
                    <a:pt x="0" y="0"/>
                  </a:moveTo>
                  <a:lnTo>
                    <a:pt x="418845" y="529209"/>
                  </a:lnTo>
                </a:path>
              </a:pathLst>
            </a:custGeom>
            <a:noFill/>
            <a:ln w="9525" cap="flat" cmpd="sng">
              <a:solidFill>
                <a:srgbClr val="4471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0" name="Google Shape;160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067558" y="4952745"/>
              <a:ext cx="108712" cy="127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1" name="Google Shape;161;p6"/>
            <p:cNvSpPr/>
            <p:nvPr/>
          </p:nvSpPr>
          <p:spPr>
            <a:xfrm>
              <a:off x="3861816" y="4616196"/>
              <a:ext cx="450215" cy="426720"/>
            </a:xfrm>
            <a:custGeom>
              <a:avLst/>
              <a:gdLst/>
              <a:ahLst/>
              <a:cxnLst/>
              <a:rect l="l" t="t" r="r" b="b"/>
              <a:pathLst>
                <a:path w="450214" h="426720" extrusionOk="0">
                  <a:moveTo>
                    <a:pt x="450214" y="0"/>
                  </a:moveTo>
                  <a:lnTo>
                    <a:pt x="0" y="426338"/>
                  </a:lnTo>
                </a:path>
              </a:pathLst>
            </a:custGeom>
            <a:noFill/>
            <a:ln w="9525" cap="flat" cmpd="sng">
              <a:solidFill>
                <a:srgbClr val="4471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2" name="Google Shape;162;p6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3773169" y="4972558"/>
              <a:ext cx="107187" cy="127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3" name="Google Shape;163;p6"/>
            <p:cNvSpPr/>
            <p:nvPr/>
          </p:nvSpPr>
          <p:spPr>
            <a:xfrm>
              <a:off x="4315967" y="4587240"/>
              <a:ext cx="426084" cy="435609"/>
            </a:xfrm>
            <a:custGeom>
              <a:avLst/>
              <a:gdLst/>
              <a:ahLst/>
              <a:cxnLst/>
              <a:rect l="l" t="t" r="r" b="b"/>
              <a:pathLst>
                <a:path w="426085" h="435610" extrusionOk="0">
                  <a:moveTo>
                    <a:pt x="0" y="0"/>
                  </a:moveTo>
                  <a:lnTo>
                    <a:pt x="425958" y="435356"/>
                  </a:lnTo>
                </a:path>
              </a:pathLst>
            </a:custGeom>
            <a:noFill/>
            <a:ln w="9525" cap="flat" cmpd="sng">
              <a:solidFill>
                <a:srgbClr val="4471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4" name="Google Shape;164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7757" y="4981701"/>
              <a:ext cx="108712" cy="127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5" name="Google Shape;165;p6"/>
            <p:cNvSpPr/>
            <p:nvPr/>
          </p:nvSpPr>
          <p:spPr>
            <a:xfrm>
              <a:off x="5105400" y="4509516"/>
              <a:ext cx="455295" cy="495934"/>
            </a:xfrm>
            <a:custGeom>
              <a:avLst/>
              <a:gdLst/>
              <a:ahLst/>
              <a:cxnLst/>
              <a:rect l="l" t="t" r="r" b="b"/>
              <a:pathLst>
                <a:path w="455295" h="495935" extrusionOk="0">
                  <a:moveTo>
                    <a:pt x="455295" y="0"/>
                  </a:moveTo>
                  <a:lnTo>
                    <a:pt x="0" y="495553"/>
                  </a:lnTo>
                </a:path>
              </a:pathLst>
            </a:custGeom>
            <a:noFill/>
            <a:ln w="9525" cap="flat" cmpd="sng">
              <a:solidFill>
                <a:srgbClr val="4471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6" name="Google Shape;166;p6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5039613" y="4990845"/>
              <a:ext cx="107187" cy="127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7" name="Google Shape;167;p6"/>
            <p:cNvSpPr/>
            <p:nvPr/>
          </p:nvSpPr>
          <p:spPr>
            <a:xfrm>
              <a:off x="5590032" y="4469891"/>
              <a:ext cx="411480" cy="572135"/>
            </a:xfrm>
            <a:custGeom>
              <a:avLst/>
              <a:gdLst/>
              <a:ahLst/>
              <a:cxnLst/>
              <a:rect l="l" t="t" r="r" b="b"/>
              <a:pathLst>
                <a:path w="411479" h="572135" extrusionOk="0">
                  <a:moveTo>
                    <a:pt x="0" y="0"/>
                  </a:moveTo>
                  <a:lnTo>
                    <a:pt x="411479" y="571753"/>
                  </a:lnTo>
                </a:path>
              </a:pathLst>
            </a:custGeom>
            <a:noFill/>
            <a:ln w="9525" cap="flat" cmpd="sng">
              <a:solidFill>
                <a:srgbClr val="4471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8" name="Google Shape;168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925058" y="5028945"/>
              <a:ext cx="108712" cy="127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9" name="Google Shape;169;p6"/>
            <p:cNvSpPr/>
            <p:nvPr/>
          </p:nvSpPr>
          <p:spPr>
            <a:xfrm>
              <a:off x="6644640" y="4477511"/>
              <a:ext cx="503555" cy="691515"/>
            </a:xfrm>
            <a:custGeom>
              <a:avLst/>
              <a:gdLst/>
              <a:ahLst/>
              <a:cxnLst/>
              <a:rect l="l" t="t" r="r" b="b"/>
              <a:pathLst>
                <a:path w="503554" h="691514" extrusionOk="0">
                  <a:moveTo>
                    <a:pt x="503427" y="0"/>
                  </a:moveTo>
                  <a:lnTo>
                    <a:pt x="0" y="691007"/>
                  </a:lnTo>
                </a:path>
              </a:pathLst>
            </a:custGeom>
            <a:noFill/>
            <a:ln w="9525" cap="flat" cmpd="sng">
              <a:solidFill>
                <a:srgbClr val="4471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0" name="Google Shape;170;p6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601714" y="5143245"/>
              <a:ext cx="107187" cy="127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1" name="Google Shape;171;p6"/>
            <p:cNvSpPr/>
            <p:nvPr/>
          </p:nvSpPr>
          <p:spPr>
            <a:xfrm>
              <a:off x="7170420" y="4421124"/>
              <a:ext cx="767080" cy="748665"/>
            </a:xfrm>
            <a:custGeom>
              <a:avLst/>
              <a:gdLst/>
              <a:ahLst/>
              <a:cxnLst/>
              <a:rect l="l" t="t" r="r" b="b"/>
              <a:pathLst>
                <a:path w="767079" h="748664" extrusionOk="0">
                  <a:moveTo>
                    <a:pt x="0" y="0"/>
                  </a:moveTo>
                  <a:lnTo>
                    <a:pt x="767079" y="748157"/>
                  </a:lnTo>
                </a:path>
              </a:pathLst>
            </a:custGeom>
            <a:noFill/>
            <a:ln w="9525" cap="flat" cmpd="sng">
              <a:solidFill>
                <a:srgbClr val="4471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2" name="Google Shape;172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906258" y="5126482"/>
              <a:ext cx="108712" cy="127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3" name="Google Shape;173;p6"/>
          <p:cNvPicPr preferRelativeResize="0"/>
          <p:nvPr/>
        </p:nvPicPr>
        <p:blipFill rotWithShape="1">
          <a:blip r:embed="rId9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87302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5902325" cy="824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20955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solidFill>
                  <a:srgbClr val="2E5496"/>
                </a:solidFill>
              </a:rPr>
              <a:t>Graph Theory, Applications and Combinatorics  </a:t>
            </a:r>
            <a:r>
              <a:rPr lang="en-US" sz="2400"/>
              <a:t>Rooted Trees</a:t>
            </a:r>
            <a:endParaRPr sz="2400"/>
          </a:p>
        </p:txBody>
      </p:sp>
      <p:sp>
        <p:nvSpPr>
          <p:cNvPr id="94" name="Google Shape;94;p4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 extrusionOk="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4"/>
          <p:cNvSpPr txBox="1"/>
          <p:nvPr/>
        </p:nvSpPr>
        <p:spPr>
          <a:xfrm>
            <a:off x="283260" y="1561922"/>
            <a:ext cx="9855835" cy="1053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625" rIns="0" bIns="0" anchor="t" anchorCtr="0">
            <a:spAutoFit/>
          </a:bodyPr>
          <a:lstStyle/>
          <a:p>
            <a:pPr marL="12700" marR="5080" lvl="0" indent="0" algn="just" rtl="0">
              <a:lnSpc>
                <a:spcPct val="90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Complete Binary Tree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</a:p>
          <a:p>
            <a:pPr marL="12700" marR="5080" lvl="0" indent="0" algn="just" rtl="0">
              <a:lnSpc>
                <a:spcPct val="90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24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Binary Tree 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is a </a:t>
            </a:r>
            <a:r>
              <a:rPr lang="en-US" sz="24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complete Binary Tree 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if all </a:t>
            </a:r>
            <a:r>
              <a:rPr lang="en-US" sz="2400" b="0" i="1" u="none" strike="noStrike" cap="none" dirty="0">
                <a:solidFill>
                  <a:srgbClr val="FF3300"/>
                </a:solidFill>
                <a:latin typeface="Calibri"/>
                <a:ea typeface="Calibri"/>
                <a:cs typeface="Calibri"/>
                <a:sym typeface="Calibri"/>
              </a:rPr>
              <a:t>the levels  are completely filled except possibly the last level 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US" sz="2400" b="0" i="1" u="none" strike="noStrike" cap="none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the last level has all keys as left as possible</a:t>
            </a:r>
            <a:r>
              <a:rPr lang="en-US" sz="2400" b="0" i="0" u="none" strike="noStrike" cap="none" dirty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6" name="Google Shape;96;p4"/>
          <p:cNvGrpSpPr/>
          <p:nvPr/>
        </p:nvGrpSpPr>
        <p:grpSpPr>
          <a:xfrm>
            <a:off x="800247" y="3392095"/>
            <a:ext cx="2737610" cy="1903983"/>
            <a:chOff x="3364738" y="4308094"/>
            <a:chExt cx="2737610" cy="1903983"/>
          </a:xfrm>
        </p:grpSpPr>
        <p:pic>
          <p:nvPicPr>
            <p:cNvPr id="97" name="Google Shape;97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969510" y="4308094"/>
              <a:ext cx="108712" cy="127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" name="Google Shape;98;p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356862" y="4878070"/>
              <a:ext cx="107187" cy="127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Google Shape;99;p4"/>
            <p:cNvSpPr/>
            <p:nvPr/>
          </p:nvSpPr>
          <p:spPr>
            <a:xfrm>
              <a:off x="4424172" y="4331208"/>
              <a:ext cx="1186815" cy="650875"/>
            </a:xfrm>
            <a:custGeom>
              <a:avLst/>
              <a:gdLst/>
              <a:ahLst/>
              <a:cxnLst/>
              <a:rect l="l" t="t" r="r" b="b"/>
              <a:pathLst>
                <a:path w="1186814" h="650875" extrusionOk="0">
                  <a:moveTo>
                    <a:pt x="633729" y="0"/>
                  </a:moveTo>
                  <a:lnTo>
                    <a:pt x="0" y="592836"/>
                  </a:lnTo>
                </a:path>
                <a:path w="1186814" h="650875" extrusionOk="0">
                  <a:moveTo>
                    <a:pt x="620267" y="41148"/>
                  </a:moveTo>
                  <a:lnTo>
                    <a:pt x="1186688" y="650748"/>
                  </a:lnTo>
                </a:path>
              </a:pathLst>
            </a:custGeom>
            <a:noFill/>
            <a:ln w="9525" cap="flat" cmpd="sng">
              <a:solidFill>
                <a:srgbClr val="4471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0" name="Google Shape;100;p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527294" y="4896358"/>
              <a:ext cx="108711" cy="127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" name="Google Shape;101;p4"/>
            <p:cNvSpPr/>
            <p:nvPr/>
          </p:nvSpPr>
          <p:spPr>
            <a:xfrm>
              <a:off x="5609844" y="4965192"/>
              <a:ext cx="452120" cy="583565"/>
            </a:xfrm>
            <a:custGeom>
              <a:avLst/>
              <a:gdLst/>
              <a:ahLst/>
              <a:cxnLst/>
              <a:rect l="l" t="t" r="r" b="b"/>
              <a:pathLst>
                <a:path w="452120" h="583564" extrusionOk="0">
                  <a:moveTo>
                    <a:pt x="0" y="0"/>
                  </a:moveTo>
                  <a:lnTo>
                    <a:pt x="452119" y="583310"/>
                  </a:lnTo>
                </a:path>
              </a:pathLst>
            </a:custGeom>
            <a:noFill/>
            <a:ln w="9525" cap="flat" cmpd="sng">
              <a:solidFill>
                <a:srgbClr val="4471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2" name="Google Shape;102;p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995161" y="5487669"/>
              <a:ext cx="107187" cy="127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Google Shape;103;p4"/>
            <p:cNvSpPr/>
            <p:nvPr/>
          </p:nvSpPr>
          <p:spPr>
            <a:xfrm>
              <a:off x="5193792" y="4981956"/>
              <a:ext cx="391160" cy="567055"/>
            </a:xfrm>
            <a:custGeom>
              <a:avLst/>
              <a:gdLst/>
              <a:ahLst/>
              <a:cxnLst/>
              <a:rect l="l" t="t" r="r" b="b"/>
              <a:pathLst>
                <a:path w="391160" h="567054" extrusionOk="0">
                  <a:moveTo>
                    <a:pt x="391160" y="0"/>
                  </a:moveTo>
                  <a:lnTo>
                    <a:pt x="0" y="566928"/>
                  </a:lnTo>
                </a:path>
              </a:pathLst>
            </a:custGeom>
            <a:noFill/>
            <a:ln w="9525" cap="flat" cmpd="sng">
              <a:solidFill>
                <a:srgbClr val="4471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4" name="Google Shape;104;p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5156961" y="5505958"/>
              <a:ext cx="107187" cy="127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5" name="Google Shape;105;p4"/>
            <p:cNvSpPr/>
            <p:nvPr/>
          </p:nvSpPr>
          <p:spPr>
            <a:xfrm>
              <a:off x="4443984" y="4949952"/>
              <a:ext cx="504190" cy="669290"/>
            </a:xfrm>
            <a:custGeom>
              <a:avLst/>
              <a:gdLst/>
              <a:ahLst/>
              <a:cxnLst/>
              <a:rect l="l" t="t" r="r" b="b"/>
              <a:pathLst>
                <a:path w="504189" h="669289" extrusionOk="0">
                  <a:moveTo>
                    <a:pt x="0" y="0"/>
                  </a:moveTo>
                  <a:lnTo>
                    <a:pt x="503936" y="669061"/>
                  </a:lnTo>
                </a:path>
              </a:pathLst>
            </a:custGeom>
            <a:noFill/>
            <a:ln w="9525" cap="flat" cmpd="sng">
              <a:solidFill>
                <a:srgbClr val="4471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6" name="Google Shape;106;p4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917694" y="5582158"/>
              <a:ext cx="108711" cy="127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Google Shape;107;p4"/>
            <p:cNvSpPr/>
            <p:nvPr/>
          </p:nvSpPr>
          <p:spPr>
            <a:xfrm>
              <a:off x="3407664" y="5548883"/>
              <a:ext cx="514350" cy="469265"/>
            </a:xfrm>
            <a:custGeom>
              <a:avLst/>
              <a:gdLst/>
              <a:ahLst/>
              <a:cxnLst/>
              <a:rect l="l" t="t" r="r" b="b"/>
              <a:pathLst>
                <a:path w="514350" h="469264" extrusionOk="0">
                  <a:moveTo>
                    <a:pt x="514350" y="0"/>
                  </a:moveTo>
                  <a:lnTo>
                    <a:pt x="0" y="469036"/>
                  </a:lnTo>
                </a:path>
              </a:pathLst>
            </a:custGeom>
            <a:noFill/>
            <a:ln w="9525" cap="flat" cmpd="sng">
              <a:solidFill>
                <a:srgbClr val="4471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8" name="Google Shape;108;p4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3364738" y="5954014"/>
              <a:ext cx="107187" cy="127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9" name="Google Shape;109;p4"/>
            <p:cNvSpPr/>
            <p:nvPr/>
          </p:nvSpPr>
          <p:spPr>
            <a:xfrm>
              <a:off x="3942588" y="5576316"/>
              <a:ext cx="429895" cy="544195"/>
            </a:xfrm>
            <a:custGeom>
              <a:avLst/>
              <a:gdLst/>
              <a:ahLst/>
              <a:cxnLst/>
              <a:rect l="l" t="t" r="r" b="b"/>
              <a:pathLst>
                <a:path w="429895" h="544195" extrusionOk="0">
                  <a:moveTo>
                    <a:pt x="0" y="0"/>
                  </a:moveTo>
                  <a:lnTo>
                    <a:pt x="429895" y="543661"/>
                  </a:lnTo>
                </a:path>
              </a:pathLst>
            </a:custGeom>
            <a:noFill/>
            <a:ln w="9525" cap="flat" cmpd="sng">
              <a:solidFill>
                <a:srgbClr val="4471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0" name="Google Shape;110;p4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332477" y="6085077"/>
              <a:ext cx="108712" cy="127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Google Shape;111;p4"/>
            <p:cNvSpPr/>
            <p:nvPr/>
          </p:nvSpPr>
          <p:spPr>
            <a:xfrm>
              <a:off x="3896868" y="4940808"/>
              <a:ext cx="560705" cy="607695"/>
            </a:xfrm>
            <a:custGeom>
              <a:avLst/>
              <a:gdLst/>
              <a:ahLst/>
              <a:cxnLst/>
              <a:rect l="l" t="t" r="r" b="b"/>
              <a:pathLst>
                <a:path w="560704" h="607695" extrusionOk="0">
                  <a:moveTo>
                    <a:pt x="560324" y="0"/>
                  </a:moveTo>
                  <a:lnTo>
                    <a:pt x="0" y="607314"/>
                  </a:lnTo>
                </a:path>
              </a:pathLst>
            </a:custGeom>
            <a:noFill/>
            <a:ln w="9525" cap="flat" cmpd="sng">
              <a:solidFill>
                <a:srgbClr val="4471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2" name="Google Shape;112;p4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3850894" y="5496813"/>
              <a:ext cx="108711" cy="127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3" name="Google Shape;113;p4"/>
          <p:cNvPicPr preferRelativeResize="0"/>
          <p:nvPr/>
        </p:nvPicPr>
        <p:blipFill rotWithShape="1">
          <a:blip r:embed="rId11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F88BED-6AC8-A39E-907D-C20539C6BB7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94062" y="2669885"/>
            <a:ext cx="4337273" cy="339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7323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/>
          <p:nvPr/>
        </p:nvSpPr>
        <p:spPr>
          <a:xfrm>
            <a:off x="275735" y="366419"/>
            <a:ext cx="9853930" cy="507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75260" marR="3793490" lvl="0" indent="20954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Graph Theory</a:t>
            </a:r>
            <a:r>
              <a:rPr lang="en-US" sz="2400" b="1" dirty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 and its</a:t>
            </a:r>
            <a:r>
              <a:rPr lang="en-US" sz="2400" b="1" i="0" u="none" strike="noStrike" cap="none" dirty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 Applications </a:t>
            </a:r>
          </a:p>
          <a:p>
            <a:pPr marL="175260" marR="3793490" lvl="0" indent="20954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Rooted Trees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rgbClr val="000000"/>
              </a:buClr>
              <a:buSzPts val="2950"/>
              <a:buFont typeface="Arial"/>
              <a:buNone/>
            </a:pPr>
            <a:endParaRPr sz="295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5080" lvl="0" indent="0" algn="just" rtl="0">
              <a:lnSpc>
                <a:spcPct val="904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Balanced Tree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lang="en-US"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5080" lvl="0" indent="0" algn="just" rtl="0">
              <a:lnSpc>
                <a:spcPct val="904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24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balanced 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binary </a:t>
            </a:r>
            <a:r>
              <a:rPr lang="en-US" sz="24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tree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, (height-</a:t>
            </a:r>
            <a:r>
              <a:rPr lang="en-US" sz="24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balanced 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binary </a:t>
            </a:r>
            <a:r>
              <a:rPr lang="en-US" sz="24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tree)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, is defined as a binary </a:t>
            </a:r>
            <a:r>
              <a:rPr lang="en-US" sz="24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tree 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in which the </a:t>
            </a:r>
            <a:r>
              <a:rPr lang="en-US" sz="2400" b="0" i="1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height of the left  and right subtree of any node </a:t>
            </a:r>
            <a:r>
              <a:rPr lang="en-US" sz="2400" b="0" i="1" u="none" strike="noStrike" cap="none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differ by not more than 1.</a:t>
            </a:r>
          </a:p>
          <a:p>
            <a:pPr marL="12700" marR="5080" lvl="0" indent="0" algn="just" rtl="0">
              <a:lnSpc>
                <a:spcPct val="904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lang="en-US" sz="2400" b="0" i="1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5080" lvl="0" indent="0" algn="just" rtl="0">
              <a:lnSpc>
                <a:spcPct val="904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Following conditions are satisfied:</a:t>
            </a:r>
          </a:p>
          <a:p>
            <a:pPr algn="l"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ifference between the left and the right subtree for any node is not more than one</a:t>
            </a:r>
          </a:p>
          <a:p>
            <a:pPr algn="l"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left subtree is balanced</a:t>
            </a:r>
          </a:p>
          <a:p>
            <a:pPr algn="l"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right subtree is balanced</a:t>
            </a:r>
          </a:p>
          <a:p>
            <a:pPr marL="12700" marR="5080" lvl="0" indent="0" algn="just" rtl="0">
              <a:lnSpc>
                <a:spcPct val="904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1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9" name="Google Shape;119;p5"/>
          <p:cNvGrpSpPr/>
          <p:nvPr/>
        </p:nvGrpSpPr>
        <p:grpSpPr>
          <a:xfrm>
            <a:off x="4528203" y="4104966"/>
            <a:ext cx="2489199" cy="1972564"/>
            <a:chOff x="3885946" y="3898138"/>
            <a:chExt cx="2489199" cy="1972564"/>
          </a:xfrm>
        </p:grpSpPr>
        <p:pic>
          <p:nvPicPr>
            <p:cNvPr id="120" name="Google Shape;120;p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835398" y="3898138"/>
              <a:ext cx="107187" cy="127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" name="Google Shape;121;p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221226" y="4468114"/>
              <a:ext cx="107187" cy="127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2" name="Google Shape;122;p5"/>
            <p:cNvSpPr/>
            <p:nvPr/>
          </p:nvSpPr>
          <p:spPr>
            <a:xfrm>
              <a:off x="4288536" y="3921252"/>
              <a:ext cx="1186815" cy="650875"/>
            </a:xfrm>
            <a:custGeom>
              <a:avLst/>
              <a:gdLst/>
              <a:ahLst/>
              <a:cxnLst/>
              <a:rect l="l" t="t" r="r" b="b"/>
              <a:pathLst>
                <a:path w="1186814" h="650875" extrusionOk="0">
                  <a:moveTo>
                    <a:pt x="633729" y="0"/>
                  </a:moveTo>
                  <a:lnTo>
                    <a:pt x="0" y="592836"/>
                  </a:lnTo>
                </a:path>
                <a:path w="1186814" h="650875" extrusionOk="0">
                  <a:moveTo>
                    <a:pt x="620267" y="41148"/>
                  </a:moveTo>
                  <a:lnTo>
                    <a:pt x="1186688" y="650748"/>
                  </a:lnTo>
                </a:path>
              </a:pathLst>
            </a:custGeom>
            <a:noFill/>
            <a:ln w="9525" cap="flat" cmpd="sng">
              <a:solidFill>
                <a:srgbClr val="4471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3" name="Google Shape;123;p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393182" y="4486402"/>
              <a:ext cx="107187" cy="127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4" name="Google Shape;124;p5"/>
            <p:cNvSpPr/>
            <p:nvPr/>
          </p:nvSpPr>
          <p:spPr>
            <a:xfrm>
              <a:off x="5475732" y="4555236"/>
              <a:ext cx="452120" cy="583565"/>
            </a:xfrm>
            <a:custGeom>
              <a:avLst/>
              <a:gdLst/>
              <a:ahLst/>
              <a:cxnLst/>
              <a:rect l="l" t="t" r="r" b="b"/>
              <a:pathLst>
                <a:path w="452120" h="583564" extrusionOk="0">
                  <a:moveTo>
                    <a:pt x="0" y="0"/>
                  </a:moveTo>
                  <a:lnTo>
                    <a:pt x="452119" y="583311"/>
                  </a:lnTo>
                </a:path>
              </a:pathLst>
            </a:custGeom>
            <a:noFill/>
            <a:ln w="9525" cap="flat" cmpd="sng">
              <a:solidFill>
                <a:srgbClr val="4471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5" name="Google Shape;125;p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859526" y="5077713"/>
              <a:ext cx="107187" cy="127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6" name="Google Shape;126;p5"/>
            <p:cNvSpPr/>
            <p:nvPr/>
          </p:nvSpPr>
          <p:spPr>
            <a:xfrm>
              <a:off x="3938016" y="4500372"/>
              <a:ext cx="335280" cy="588010"/>
            </a:xfrm>
            <a:custGeom>
              <a:avLst/>
              <a:gdLst/>
              <a:ahLst/>
              <a:cxnLst/>
              <a:rect l="l" t="t" r="r" b="b"/>
              <a:pathLst>
                <a:path w="335279" h="588010" extrusionOk="0">
                  <a:moveTo>
                    <a:pt x="334772" y="0"/>
                  </a:moveTo>
                  <a:lnTo>
                    <a:pt x="0" y="587628"/>
                  </a:lnTo>
                </a:path>
              </a:pathLst>
            </a:custGeom>
            <a:noFill/>
            <a:ln w="9525" cap="flat" cmpd="sng">
              <a:solidFill>
                <a:srgbClr val="4471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7" name="Google Shape;127;p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885946" y="5063998"/>
              <a:ext cx="108712" cy="127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" name="Google Shape;128;p5"/>
            <p:cNvSpPr/>
            <p:nvPr/>
          </p:nvSpPr>
          <p:spPr>
            <a:xfrm>
              <a:off x="4308348" y="4539996"/>
              <a:ext cx="504190" cy="669290"/>
            </a:xfrm>
            <a:custGeom>
              <a:avLst/>
              <a:gdLst/>
              <a:ahLst/>
              <a:cxnLst/>
              <a:rect l="l" t="t" r="r" b="b"/>
              <a:pathLst>
                <a:path w="504189" h="669289" extrusionOk="0">
                  <a:moveTo>
                    <a:pt x="0" y="0"/>
                  </a:moveTo>
                  <a:lnTo>
                    <a:pt x="503936" y="669035"/>
                  </a:lnTo>
                </a:path>
              </a:pathLst>
            </a:custGeom>
            <a:noFill/>
            <a:ln w="9525" cap="flat" cmpd="sng">
              <a:solidFill>
                <a:srgbClr val="4471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9" name="Google Shape;129;p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83582" y="5172202"/>
              <a:ext cx="107187" cy="127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0" name="Google Shape;130;p5"/>
            <p:cNvSpPr/>
            <p:nvPr/>
          </p:nvSpPr>
          <p:spPr>
            <a:xfrm>
              <a:off x="4322064" y="5234940"/>
              <a:ext cx="514350" cy="469265"/>
            </a:xfrm>
            <a:custGeom>
              <a:avLst/>
              <a:gdLst/>
              <a:ahLst/>
              <a:cxnLst/>
              <a:rect l="l" t="t" r="r" b="b"/>
              <a:pathLst>
                <a:path w="514350" h="469264" extrusionOk="0">
                  <a:moveTo>
                    <a:pt x="514350" y="0"/>
                  </a:moveTo>
                  <a:lnTo>
                    <a:pt x="0" y="469036"/>
                  </a:lnTo>
                </a:path>
              </a:pathLst>
            </a:custGeom>
            <a:noFill/>
            <a:ln w="9525" cap="flat" cmpd="sng">
              <a:solidFill>
                <a:srgbClr val="4471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1" name="Google Shape;131;p5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268470" y="5678170"/>
              <a:ext cx="108712" cy="127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2" name="Google Shape;132;p5"/>
            <p:cNvSpPr/>
            <p:nvPr/>
          </p:nvSpPr>
          <p:spPr>
            <a:xfrm>
              <a:off x="4873752" y="5234940"/>
              <a:ext cx="429895" cy="544195"/>
            </a:xfrm>
            <a:custGeom>
              <a:avLst/>
              <a:gdLst/>
              <a:ahLst/>
              <a:cxnLst/>
              <a:rect l="l" t="t" r="r" b="b"/>
              <a:pathLst>
                <a:path w="429895" h="544195" extrusionOk="0">
                  <a:moveTo>
                    <a:pt x="0" y="0"/>
                  </a:moveTo>
                  <a:lnTo>
                    <a:pt x="429895" y="543661"/>
                  </a:lnTo>
                </a:path>
              </a:pathLst>
            </a:custGeom>
            <a:noFill/>
            <a:ln w="9525" cap="flat" cmpd="sng">
              <a:solidFill>
                <a:srgbClr val="4471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3" name="Google Shape;133;p5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5239258" y="5734558"/>
              <a:ext cx="107187" cy="127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4" name="Google Shape;134;p5"/>
            <p:cNvSpPr/>
            <p:nvPr/>
          </p:nvSpPr>
          <p:spPr>
            <a:xfrm>
              <a:off x="5932932" y="5140452"/>
              <a:ext cx="392430" cy="636905"/>
            </a:xfrm>
            <a:custGeom>
              <a:avLst/>
              <a:gdLst/>
              <a:ahLst/>
              <a:cxnLst/>
              <a:rect l="l" t="t" r="r" b="b"/>
              <a:pathLst>
                <a:path w="392429" h="636904" extrusionOk="0">
                  <a:moveTo>
                    <a:pt x="0" y="0"/>
                  </a:moveTo>
                  <a:lnTo>
                    <a:pt x="392175" y="636879"/>
                  </a:lnTo>
                </a:path>
              </a:pathLst>
            </a:custGeom>
            <a:noFill/>
            <a:ln w="9525" cap="flat" cmpd="sng">
              <a:solidFill>
                <a:srgbClr val="4471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5" name="Google Shape;135;p5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6267958" y="5743702"/>
              <a:ext cx="107187" cy="127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6" name="Google Shape;136;p5"/>
            <p:cNvSpPr/>
            <p:nvPr/>
          </p:nvSpPr>
          <p:spPr>
            <a:xfrm>
              <a:off x="5218176" y="4585716"/>
              <a:ext cx="234950" cy="493395"/>
            </a:xfrm>
            <a:custGeom>
              <a:avLst/>
              <a:gdLst/>
              <a:ahLst/>
              <a:cxnLst/>
              <a:rect l="l" t="t" r="r" b="b"/>
              <a:pathLst>
                <a:path w="234950" h="493395" extrusionOk="0">
                  <a:moveTo>
                    <a:pt x="234950" y="0"/>
                  </a:moveTo>
                  <a:lnTo>
                    <a:pt x="0" y="493013"/>
                  </a:lnTo>
                </a:path>
              </a:pathLst>
            </a:custGeom>
            <a:noFill/>
            <a:ln w="9525" cap="flat" cmpd="sng">
              <a:solidFill>
                <a:srgbClr val="4471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7" name="Google Shape;137;p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192014" y="5019802"/>
              <a:ext cx="107187" cy="127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38" name="Google Shape;138;p5"/>
          <p:cNvPicPr preferRelativeResize="0"/>
          <p:nvPr/>
        </p:nvPicPr>
        <p:blipFill rotWithShape="1">
          <a:blip r:embed="rId8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/>
          <p:nvPr/>
        </p:nvSpPr>
        <p:spPr>
          <a:xfrm>
            <a:off x="275735" y="366419"/>
            <a:ext cx="9853930" cy="1936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75260" marR="3793490" lvl="0" indent="20954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Graph Theory</a:t>
            </a:r>
            <a:r>
              <a:rPr lang="en-US" sz="2400" b="1" dirty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 and its</a:t>
            </a:r>
            <a:r>
              <a:rPr lang="en-US" sz="2400" b="1" i="0" u="none" strike="noStrike" cap="none" dirty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 Applications </a:t>
            </a:r>
          </a:p>
          <a:p>
            <a:pPr marL="175260" marR="3793490" lvl="0" indent="20954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Rooted Trees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rgbClr val="000000"/>
              </a:buClr>
              <a:buSzPts val="2950"/>
              <a:buFont typeface="Arial"/>
              <a:buNone/>
            </a:pPr>
            <a:endParaRPr sz="295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5080" lvl="0" indent="0" algn="just" rtl="0">
              <a:lnSpc>
                <a:spcPct val="904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Balanced Tree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lang="en-US"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5080" lvl="0" indent="0" algn="just" rtl="0">
              <a:lnSpc>
                <a:spcPct val="904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1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p5"/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FBF5727-76E5-0AAC-FAAA-45845A3BA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8985" y="1476267"/>
            <a:ext cx="6874029" cy="484323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9CA70BF-F666-DA2F-1914-0EB8ADB410A4}"/>
                  </a:ext>
                </a:extLst>
              </p14:cNvPr>
              <p14:cNvContentPartPr/>
              <p14:nvPr/>
            </p14:nvContentPartPr>
            <p14:xfrm>
              <a:off x="3329280" y="1567080"/>
              <a:ext cx="4395960" cy="712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9CA70BF-F666-DA2F-1914-0EB8ADB410A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19920" y="1557720"/>
                <a:ext cx="4414680" cy="73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08257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/>
          <p:nvPr/>
        </p:nvSpPr>
        <p:spPr>
          <a:xfrm>
            <a:off x="275735" y="366419"/>
            <a:ext cx="9853930" cy="1936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75260" marR="3793490" lvl="0" indent="20954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Graph Theory</a:t>
            </a:r>
            <a:r>
              <a:rPr lang="en-US" sz="2400" b="1" dirty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 and its</a:t>
            </a:r>
            <a:r>
              <a:rPr lang="en-US" sz="2400" b="1" i="0" u="none" strike="noStrike" cap="none" dirty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 Applications </a:t>
            </a:r>
          </a:p>
          <a:p>
            <a:pPr marL="175260" marR="3793490" lvl="0" indent="20954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Rooted Trees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rgbClr val="000000"/>
              </a:buClr>
              <a:buSzPts val="2950"/>
              <a:buFont typeface="Arial"/>
              <a:buNone/>
            </a:pPr>
            <a:endParaRPr sz="295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5080" lvl="0" indent="0" algn="just" rtl="0">
              <a:lnSpc>
                <a:spcPct val="904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Balanced Tree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lang="en-US"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5080" lvl="0" indent="0" algn="just" rtl="0">
              <a:lnSpc>
                <a:spcPct val="904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1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p5"/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F2C4E01-E58F-801D-D6EF-3BD264FB12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0767" y="1681775"/>
            <a:ext cx="5892862" cy="443336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601B2DD-ED4E-6AA7-3D25-D0249DC1799F}"/>
                  </a:ext>
                </a:extLst>
              </p14:cNvPr>
              <p14:cNvContentPartPr/>
              <p14:nvPr/>
            </p14:nvContentPartPr>
            <p14:xfrm>
              <a:off x="3218400" y="1290600"/>
              <a:ext cx="4268520" cy="43232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601B2DD-ED4E-6AA7-3D25-D0249DC1799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09040" y="1281240"/>
                <a:ext cx="4287240" cy="434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9995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744975a563_0_27"/>
          <p:cNvSpPr txBox="1"/>
          <p:nvPr/>
        </p:nvSpPr>
        <p:spPr>
          <a:xfrm>
            <a:off x="450595" y="231986"/>
            <a:ext cx="7398000" cy="7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20955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Graph Theory and its Applications  </a:t>
            </a:r>
            <a:br>
              <a:rPr lang="en-US" sz="2400" b="1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Disclaimer</a:t>
            </a:r>
            <a:endParaRPr sz="2400" b="1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g2744975a563_0_27"/>
          <p:cNvSpPr/>
          <p:nvPr/>
        </p:nvSpPr>
        <p:spPr>
          <a:xfrm>
            <a:off x="87086" y="1257286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 extrusionOk="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Google Shape;66;g2744975a563_0_27"/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g2744975a563_0_27"/>
          <p:cNvSpPr txBox="1"/>
          <p:nvPr/>
        </p:nvSpPr>
        <p:spPr>
          <a:xfrm>
            <a:off x="642257" y="1894114"/>
            <a:ext cx="88935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slides are prepared by Dr. Surabhi Narayan and a lot of inputs are added by Dr. Arti Arya. The sources of the information other than text book is mentioned wherever used.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5902325" cy="824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20955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 dirty="0">
                <a:solidFill>
                  <a:srgbClr val="2E5496"/>
                </a:solidFill>
              </a:rPr>
              <a:t>Graph Theory and its Applications </a:t>
            </a:r>
            <a:br>
              <a:rPr lang="en-US" sz="2400" dirty="0">
                <a:solidFill>
                  <a:srgbClr val="2E5496"/>
                </a:solidFill>
              </a:rPr>
            </a:br>
            <a:r>
              <a:rPr lang="en-US" sz="2400" dirty="0"/>
              <a:t>Rooted Trees</a:t>
            </a:r>
            <a:endParaRPr sz="2400" dirty="0"/>
          </a:p>
        </p:txBody>
      </p:sp>
      <p:sp>
        <p:nvSpPr>
          <p:cNvPr id="179" name="Google Shape;179;p7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 extrusionOk="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Google Shape;180;p7"/>
              <p:cNvSpPr txBox="1"/>
              <p:nvPr/>
            </p:nvSpPr>
            <p:spPr>
              <a:xfrm>
                <a:off x="287832" y="1384271"/>
                <a:ext cx="9852025" cy="32508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83175" rIns="0" bIns="0" anchor="t" anchorCtr="0">
                <a:spAutoFit/>
              </a:bodyPr>
              <a:lstStyle/>
              <a:p>
                <a:pPr marL="1270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lang="en-US" sz="2400" i="0" u="none" strike="noStrike" cap="none" dirty="0">
                    <a:solidFill>
                      <a:schemeClr val="tx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Theorem</a:t>
                </a:r>
              </a:p>
              <a:p>
                <a:pPr marL="12700" marR="5080" lvl="0" indent="0" algn="l" rtl="0">
                  <a:lnSpc>
                    <a:spcPct val="96428"/>
                  </a:lnSpc>
                  <a:spcBef>
                    <a:spcPts val="1285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lang="en-US" sz="2400" i="0" u="none" strike="noStrike" cap="none" dirty="0">
                    <a:solidFill>
                      <a:schemeClr val="tx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i="1" u="none" strike="noStrike" cap="none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𝑇</m:t>
                    </m:r>
                  </m:oMath>
                </a14:m>
                <a:r>
                  <a:rPr lang="en-US" sz="2400" i="0" u="none" strike="noStrike" cap="none" dirty="0">
                    <a:solidFill>
                      <a:schemeClr val="tx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be a </a:t>
                </a:r>
                <a:r>
                  <a:rPr lang="en-US" sz="2800" i="0" u="none" strike="noStrike" cap="none" dirty="0">
                    <a:solidFill>
                      <a:schemeClr val="tx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full </a:t>
                </a:r>
                <a:r>
                  <a:rPr lang="en-US" sz="2400" i="0" u="none" strike="noStrike" cap="none" dirty="0">
                    <a:solidFill>
                      <a:schemeClr val="tx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m-</a:t>
                </a:r>
                <a:r>
                  <a:rPr lang="en-US" sz="2400" i="0" u="none" strike="noStrike" cap="none" dirty="0" err="1">
                    <a:solidFill>
                      <a:schemeClr val="tx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ary</a:t>
                </a:r>
                <a:r>
                  <a:rPr lang="en-US" sz="2400" i="0" u="none" strike="noStrike" cap="none" dirty="0">
                    <a:solidFill>
                      <a:schemeClr val="tx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tree with </a:t>
                </a:r>
                <a14:m>
                  <m:oMath xmlns:m="http://schemas.openxmlformats.org/officeDocument/2006/math">
                    <m:r>
                      <a:rPr lang="en-US" sz="2400" i="1" u="none" strike="noStrike" cap="none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|</m:t>
                    </m:r>
                    <m:r>
                      <a:rPr lang="en-US" sz="2400" i="1" u="none" strike="noStrike" cap="none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𝑉</m:t>
                    </m:r>
                    <m:r>
                      <a:rPr lang="en-US" sz="2400" i="1" u="none" strike="noStrike" cap="none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|=</m:t>
                    </m:r>
                    <m:r>
                      <a:rPr lang="en-US" sz="2400" i="1" u="none" strike="noStrike" cap="none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𝑛</m:t>
                    </m:r>
                  </m:oMath>
                </a14:m>
                <a:r>
                  <a:rPr lang="en-US" sz="2400" i="0" u="none" strike="noStrike" cap="none" dirty="0">
                    <a:solidFill>
                      <a:schemeClr val="tx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 If T has </a:t>
                </a:r>
                <a14:m>
                  <m:oMath xmlns:m="http://schemas.openxmlformats.org/officeDocument/2006/math">
                    <m:r>
                      <a:rPr lang="en-US" sz="2400" i="1" u="none" strike="noStrike" cap="none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𝑙</m:t>
                    </m:r>
                  </m:oMath>
                </a14:m>
                <a:r>
                  <a:rPr lang="en-US" sz="2400" i="0" u="none" strike="noStrike" cap="none" dirty="0">
                    <a:solidFill>
                      <a:schemeClr val="tx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leaves, </a:t>
                </a:r>
                <a14:m>
                  <m:oMath xmlns:m="http://schemas.openxmlformats.org/officeDocument/2006/math">
                    <m:r>
                      <a:rPr lang="en-US" sz="2400" i="1" u="none" strike="noStrike" cap="none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𝑖</m:t>
                    </m:r>
                  </m:oMath>
                </a14:m>
                <a:r>
                  <a:rPr lang="en-US" sz="2400" i="0" u="none" strike="noStrike" cap="none" dirty="0">
                    <a:solidFill>
                      <a:schemeClr val="tx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internal vertices,  prove that</a:t>
                </a:r>
              </a:p>
              <a:p>
                <a:pPr marL="527050" marR="0" lvl="0" indent="-514350" algn="l" rtl="0">
                  <a:lnSpc>
                    <a:spcPct val="100000"/>
                  </a:lnSpc>
                  <a:spcBef>
                    <a:spcPts val="645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AutoNum type="romanLcParenBoth"/>
                </a:pPr>
                <a14:m>
                  <m:oMath xmlns:m="http://schemas.openxmlformats.org/officeDocument/2006/math">
                    <m:r>
                      <a:rPr lang="en-US" sz="2400" i="1" u="none" strike="noStrike" cap="none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𝑛</m:t>
                    </m:r>
                    <m:r>
                      <a:rPr lang="en-US" sz="2400" i="1" u="none" strike="noStrike" cap="none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 =</m:t>
                    </m:r>
                    <m:r>
                      <a:rPr lang="en-IN" sz="2400" b="0" i="1" u="none" strike="noStrike" cap="none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𝑚𝑖</m:t>
                    </m:r>
                    <m:r>
                      <a:rPr lang="ar-AE" sz="2400" i="1" u="none" strike="noStrike" cap="none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+ </m:t>
                    </m:r>
                    <m:r>
                      <a:rPr lang="ar-AE" sz="2400" i="1" u="none" strike="noStrike" cap="none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1</m:t>
                    </m:r>
                  </m:oMath>
                </a14:m>
                <a:endParaRPr lang="en-IN" sz="2400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527050" marR="0" lvl="0" indent="-514350" algn="l" rtl="0">
                  <a:lnSpc>
                    <a:spcPct val="100000"/>
                  </a:lnSpc>
                  <a:spcBef>
                    <a:spcPts val="645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AutoNum type="romanLcParenBoth"/>
                </a:pPr>
                <a14:m>
                  <m:oMath xmlns:m="http://schemas.openxmlformats.org/officeDocument/2006/math">
                    <m:r>
                      <a:rPr lang="en-US" sz="2800" i="1" u="none" strike="noStrike" cap="none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𝑙</m:t>
                    </m:r>
                    <m:r>
                      <a:rPr lang="en-US" sz="2800" i="1" u="none" strike="noStrike" cap="none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 = </m:t>
                    </m:r>
                    <m:f>
                      <m:fPr>
                        <m:ctrlPr>
                          <a:rPr lang="en-US" sz="2800" i="1" u="none" strike="noStrike" cap="none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IN" sz="2800" b="0" i="1" u="none" strike="noStrike" cap="none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/>
                                <a:cs typeface="Calibri"/>
                                <a:sym typeface="Calibri"/>
                              </a:rPr>
                            </m:ctrlPr>
                          </m:dPr>
                          <m:e>
                            <m:r>
                              <a:rPr lang="en-IN" sz="2800" b="0" i="1" u="none" strike="noStrike" cap="none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/>
                                <a:cs typeface="Calibri"/>
                                <a:sym typeface="Calibri"/>
                              </a:rPr>
                              <m:t>𝑚</m:t>
                            </m:r>
                            <m:r>
                              <a:rPr lang="en-IN" sz="2800" b="0" i="1" u="none" strike="noStrike" cap="none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/>
                                <a:cs typeface="Calibri"/>
                                <a:sym typeface="Calibri"/>
                              </a:rPr>
                              <m:t>−</m:t>
                            </m:r>
                            <m:r>
                              <a:rPr lang="en-IN" sz="2800" b="0" i="1" u="none" strike="noStrike" cap="none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/>
                                <a:cs typeface="Calibri"/>
                                <a:sym typeface="Calibri"/>
                              </a:rPr>
                              <m:t>1</m:t>
                            </m:r>
                          </m:e>
                        </m:d>
                        <m:r>
                          <a:rPr lang="en-IN" sz="2800" b="0" i="1" u="none" strike="noStrike" cap="none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𝑛</m:t>
                        </m:r>
                        <m:r>
                          <a:rPr lang="en-IN" sz="2800" b="0" i="1" u="none" strike="noStrike" cap="none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+</m:t>
                        </m:r>
                        <m:r>
                          <a:rPr lang="en-IN" sz="2800" b="0" i="1" u="none" strike="noStrike" cap="none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1</m:t>
                        </m:r>
                      </m:num>
                      <m:den>
                        <m:r>
                          <a:rPr lang="en-IN" sz="2800" b="0" i="1" u="none" strike="noStrike" cap="none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𝑚</m:t>
                        </m:r>
                      </m:den>
                    </m:f>
                  </m:oMath>
                </a14:m>
                <a:endParaRPr lang="en-US" sz="28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Calibri"/>
                </a:endParaRPr>
              </a:p>
              <a:p>
                <a:pPr marL="527050" marR="0" lvl="0" indent="-514350" algn="l" rtl="0">
                  <a:lnSpc>
                    <a:spcPct val="100000"/>
                  </a:lnSpc>
                  <a:spcBef>
                    <a:spcPts val="645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AutoNum type="romanLcParenBoth"/>
                </a:pPr>
                <a:r>
                  <a:rPr lang="en-US" sz="2400" i="0" u="none" strike="noStrike" cap="none" dirty="0">
                    <a:solidFill>
                      <a:schemeClr val="tx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u="none" strike="noStrike" cap="none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𝑖</m:t>
                    </m:r>
                    <m:r>
                      <a:rPr lang="en-US" sz="2800" i="1" u="none" strike="noStrike" cap="none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 =</m:t>
                    </m:r>
                    <m:f>
                      <m:fPr>
                        <m:ctrlPr>
                          <a:rPr lang="en-US" sz="2800" i="1" u="none" strike="noStrike" cap="none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</m:ctrlPr>
                      </m:fPr>
                      <m:num>
                        <m:r>
                          <a:rPr lang="en-IN" sz="2800" b="0" i="1" u="none" strike="noStrike" cap="none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𝑙</m:t>
                        </m:r>
                        <m:r>
                          <a:rPr lang="en-IN" sz="2800" b="0" i="1" u="none" strike="noStrike" cap="none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−</m:t>
                        </m:r>
                        <m:r>
                          <a:rPr lang="en-IN" sz="2800" b="0" i="1" u="none" strike="noStrike" cap="none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1</m:t>
                        </m:r>
                      </m:num>
                      <m:den>
                        <m:r>
                          <a:rPr lang="en-IN" sz="2800" b="0" i="1" u="none" strike="noStrike" cap="none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𝑚</m:t>
                        </m:r>
                        <m:r>
                          <a:rPr lang="en-IN" sz="2800" b="0" i="1" u="none" strike="noStrike" cap="none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−</m:t>
                        </m:r>
                        <m:r>
                          <a:rPr lang="en-IN" sz="2800" b="0" i="1" u="none" strike="noStrike" cap="none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1</m:t>
                        </m:r>
                      </m:den>
                    </m:f>
                  </m:oMath>
                </a14:m>
                <a:endParaRPr sz="2800" i="0" u="none" strike="noStrike" cap="none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180" name="Google Shape;180;p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32" y="1384271"/>
                <a:ext cx="9852025" cy="3250880"/>
              </a:xfrm>
              <a:prstGeom prst="rect">
                <a:avLst/>
              </a:prstGeom>
              <a:blipFill>
                <a:blip r:embed="rId3"/>
                <a:stretch>
                  <a:fillRect l="-1795" t="-375" b="-187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1" name="Google Shape;181;p7"/>
          <p:cNvPicPr preferRelativeResize="0"/>
          <p:nvPr/>
        </p:nvPicPr>
        <p:blipFill rotWithShape="1">
          <a:blip r:embed="rId4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8670DDC-C128-9E7C-9024-34762A68C99E}"/>
                  </a:ext>
                </a:extLst>
              </p14:cNvPr>
              <p14:cNvContentPartPr/>
              <p14:nvPr/>
            </p14:nvContentPartPr>
            <p14:xfrm>
              <a:off x="2880" y="1770480"/>
              <a:ext cx="11656080" cy="5085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8670DDC-C128-9E7C-9024-34762A68C99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6480" y="1761120"/>
                <a:ext cx="11674800" cy="5104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316EA11-E5CE-93F3-33A5-A2AEF8732C01}"/>
                  </a:ext>
                </a:extLst>
              </p14:cNvPr>
              <p14:cNvContentPartPr/>
              <p14:nvPr/>
            </p14:nvContentPartPr>
            <p14:xfrm>
              <a:off x="103320" y="807120"/>
              <a:ext cx="11955960" cy="5731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316EA11-E5CE-93F3-33A5-A2AEF8732C0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960" y="797760"/>
                <a:ext cx="11974680" cy="575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73758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Google Shape;198;p10"/>
              <p:cNvSpPr txBox="1"/>
              <p:nvPr/>
            </p:nvSpPr>
            <p:spPr>
              <a:xfrm>
                <a:off x="287832" y="231986"/>
                <a:ext cx="9854565" cy="20767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12050" rIns="0" bIns="0" anchor="t" anchorCtr="0">
                <a:spAutoFit/>
              </a:bodyPr>
              <a:lstStyle/>
              <a:p>
                <a:pPr marL="175260" marR="3794125" lvl="0" indent="20954" algn="l" rtl="0">
                  <a:lnSpc>
                    <a:spcPct val="1093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lang="en-US" sz="2400" b="1" i="0" u="none" strike="noStrike" cap="none" dirty="0">
                    <a:solidFill>
                      <a:srgbClr val="2E5496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Graph Theory and its Applications </a:t>
                </a:r>
              </a:p>
              <a:p>
                <a:pPr marL="175260" marR="3794125" lvl="0" indent="20954" algn="l" rtl="0">
                  <a:lnSpc>
                    <a:spcPct val="1093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lang="en-US" sz="2400" b="1" i="0" u="none" strike="noStrike" cap="none" dirty="0">
                    <a:solidFill>
                      <a:srgbClr val="C55A1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Rooted Trees</a:t>
                </a:r>
                <a:endParaRPr sz="24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5"/>
                  </a:spcBef>
                  <a:spcAft>
                    <a:spcPts val="0"/>
                  </a:spcAft>
                  <a:buClr>
                    <a:srgbClr val="000000"/>
                  </a:buClr>
                  <a:buSzPts val="3000"/>
                  <a:buFont typeface="Arial"/>
                  <a:buNone/>
                </a:pPr>
                <a:endParaRPr sz="30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2700" marR="5080" lvl="0" indent="0" algn="l" rtl="0">
                  <a:lnSpc>
                    <a:spcPct val="107916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lang="en-US" sz="2400" i="0" u="none" strike="noStrike" cap="none" dirty="0">
                    <a:solidFill>
                      <a:schemeClr val="tx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Find the number of vertices</a:t>
                </a:r>
                <a14:m>
                  <m:oMath xmlns:m="http://schemas.openxmlformats.org/officeDocument/2006/math">
                    <m:r>
                      <a:rPr lang="en-US" sz="2400" i="1" u="none" strike="noStrike" cap="none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 </m:t>
                    </m:r>
                    <m:r>
                      <a:rPr lang="en-US" sz="2400" i="1" u="none" strike="noStrike" cap="none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𝑛</m:t>
                    </m:r>
                  </m:oMath>
                </a14:m>
                <a:r>
                  <a:rPr lang="en-US" sz="2400" i="0" u="none" strike="noStrike" cap="none" dirty="0">
                    <a:solidFill>
                      <a:schemeClr val="tx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and the number of leaves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 </m:t>
                    </m:r>
                    <m:r>
                      <a:rPr lang="en-US" sz="2400" i="1" u="none" strike="noStrike" cap="none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𝑙</m:t>
                    </m:r>
                  </m:oMath>
                </a14:m>
                <a:r>
                  <a:rPr lang="en-US" sz="2400" i="0" u="none" strike="noStrike" cap="none" dirty="0">
                    <a:solidFill>
                      <a:schemeClr val="tx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in a full binary tree  having 10 internal vertices.</a:t>
                </a:r>
                <a:endParaRPr sz="2400" i="0" u="none" strike="noStrike" cap="none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198" name="Google Shape;198;p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32" y="231986"/>
                <a:ext cx="9854565" cy="2076707"/>
              </a:xfrm>
              <a:prstGeom prst="rect">
                <a:avLst/>
              </a:prstGeom>
              <a:blipFill>
                <a:blip r:embed="rId3"/>
                <a:stretch>
                  <a:fillRect l="-1732" t="-3226" b="-70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9" name="Google Shape;199;p10"/>
          <p:cNvPicPr preferRelativeResize="0"/>
          <p:nvPr/>
        </p:nvPicPr>
        <p:blipFill rotWithShape="1">
          <a:blip r:embed="rId4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86C61E6-24E0-584B-75A7-3F3217EF2170}"/>
                  </a:ext>
                </a:extLst>
              </p14:cNvPr>
              <p14:cNvContentPartPr/>
              <p14:nvPr/>
            </p14:nvContentPartPr>
            <p14:xfrm>
              <a:off x="165960" y="2481840"/>
              <a:ext cx="4786560" cy="3882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86C61E6-24E0-584B-75A7-3F3217EF217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6600" y="2472480"/>
                <a:ext cx="4805280" cy="3901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"/>
          <p:cNvSpPr txBox="1"/>
          <p:nvPr/>
        </p:nvSpPr>
        <p:spPr>
          <a:xfrm>
            <a:off x="287832" y="231986"/>
            <a:ext cx="9853930" cy="447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75260" marR="3793490" lvl="0" indent="20954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Graph Theory, Applications and Combinatorics  </a:t>
            </a:r>
            <a:r>
              <a:rPr lang="en-US" sz="2400" b="1" i="0" u="none" strike="noStrike" cap="none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Rooted Trees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508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How many internal vertices does a full 5 – </a:t>
            </a:r>
            <a:r>
              <a:rPr lang="en-US" sz="2400" i="0" u="none" strike="noStrike" cap="none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ary</a:t>
            </a:r>
            <a:r>
              <a:rPr lang="en-US" sz="24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tree with 817 leaves have?  </a:t>
            </a:r>
          </a:p>
          <a:p>
            <a:pPr marL="12700" marR="508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lang="en-US"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508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lang="en-US" sz="240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508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lang="en-US"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508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lang="en-US" sz="240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508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lang="en-US"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508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lang="en-US" sz="240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508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How many leaves does a full 6-ary of order 733 have?</a:t>
            </a:r>
            <a:endParaRPr sz="240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Google Shape;205;p11"/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BCE76AF-1FC7-147B-41CA-B2EBDE0AE017}"/>
                  </a:ext>
                </a:extLst>
              </p14:cNvPr>
              <p14:cNvContentPartPr/>
              <p14:nvPr/>
            </p14:nvContentPartPr>
            <p14:xfrm>
              <a:off x="85680" y="2066040"/>
              <a:ext cx="7377120" cy="3999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BCE76AF-1FC7-147B-41CA-B2EBDE0AE01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320" y="2056680"/>
                <a:ext cx="7395840" cy="4018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7"/>
          <p:cNvSpPr/>
          <p:nvPr/>
        </p:nvSpPr>
        <p:spPr>
          <a:xfrm>
            <a:off x="5449061" y="2888742"/>
            <a:ext cx="4581525" cy="0"/>
          </a:xfrm>
          <a:custGeom>
            <a:avLst/>
            <a:gdLst/>
            <a:ahLst/>
            <a:cxnLst/>
            <a:rect l="l" t="t" r="r" b="b"/>
            <a:pathLst>
              <a:path w="4581525" h="120000" extrusionOk="0">
                <a:moveTo>
                  <a:pt x="0" y="0"/>
                </a:moveTo>
                <a:lnTo>
                  <a:pt x="4581397" y="0"/>
                </a:lnTo>
              </a:path>
            </a:pathLst>
          </a:custGeom>
          <a:noFill/>
          <a:ln w="38100" cap="flat" cmpd="sng">
            <a:solidFill>
              <a:srgbClr val="C55A1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27"/>
          <p:cNvSpPr txBox="1"/>
          <p:nvPr/>
        </p:nvSpPr>
        <p:spPr>
          <a:xfrm>
            <a:off x="5527675" y="3110484"/>
            <a:ext cx="5909310" cy="1344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44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dirty="0" err="1">
                <a:latin typeface="Calibri"/>
                <a:ea typeface="Calibri"/>
                <a:cs typeface="Calibri"/>
                <a:sym typeface="Calibri"/>
              </a:rPr>
              <a:t>Dr.</a:t>
            </a:r>
            <a:r>
              <a:rPr lang="en-IN" sz="2400" b="1" dirty="0">
                <a:latin typeface="Calibri"/>
                <a:ea typeface="Calibri"/>
                <a:cs typeface="Calibri"/>
                <a:sym typeface="Calibri"/>
              </a:rPr>
              <a:t> Arti Arya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&amp;Engineering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4765" marR="0" lvl="0" indent="0" algn="l" rtl="0">
              <a:lnSpc>
                <a:spcPct val="100000"/>
              </a:lnSpc>
              <a:spcBef>
                <a:spcPts val="124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artiarya@pes.edu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27"/>
          <p:cNvSpPr/>
          <p:nvPr/>
        </p:nvSpPr>
        <p:spPr>
          <a:xfrm>
            <a:off x="10765536" y="348995"/>
            <a:ext cx="1066800" cy="1079500"/>
          </a:xfrm>
          <a:custGeom>
            <a:avLst/>
            <a:gdLst/>
            <a:ahLst/>
            <a:cxnLst/>
            <a:rect l="l" t="t" r="r" b="b"/>
            <a:pathLst>
              <a:path w="1066800" h="1079500" extrusionOk="0">
                <a:moveTo>
                  <a:pt x="1066800" y="0"/>
                </a:moveTo>
                <a:lnTo>
                  <a:pt x="0" y="0"/>
                </a:lnTo>
                <a:lnTo>
                  <a:pt x="0" y="45720"/>
                </a:lnTo>
                <a:lnTo>
                  <a:pt x="1021080" y="45720"/>
                </a:lnTo>
                <a:lnTo>
                  <a:pt x="1021080" y="1078992"/>
                </a:lnTo>
                <a:lnTo>
                  <a:pt x="1066800" y="1078992"/>
                </a:lnTo>
                <a:lnTo>
                  <a:pt x="1066800" y="45720"/>
                </a:lnTo>
                <a:lnTo>
                  <a:pt x="1066800" y="12192"/>
                </a:lnTo>
                <a:lnTo>
                  <a:pt x="1066800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27"/>
          <p:cNvSpPr/>
          <p:nvPr/>
        </p:nvSpPr>
        <p:spPr>
          <a:xfrm>
            <a:off x="313944" y="5489447"/>
            <a:ext cx="1066800" cy="1079500"/>
          </a:xfrm>
          <a:custGeom>
            <a:avLst/>
            <a:gdLst/>
            <a:ahLst/>
            <a:cxnLst/>
            <a:rect l="l" t="t" r="r" b="b"/>
            <a:pathLst>
              <a:path w="1066800" h="1079500" extrusionOk="0">
                <a:moveTo>
                  <a:pt x="1066800" y="1033272"/>
                </a:moveTo>
                <a:lnTo>
                  <a:pt x="45720" y="1033272"/>
                </a:lnTo>
                <a:lnTo>
                  <a:pt x="45720" y="0"/>
                </a:lnTo>
                <a:lnTo>
                  <a:pt x="0" y="0"/>
                </a:lnTo>
                <a:lnTo>
                  <a:pt x="0" y="1033272"/>
                </a:lnTo>
                <a:lnTo>
                  <a:pt x="0" y="1066800"/>
                </a:lnTo>
                <a:lnTo>
                  <a:pt x="0" y="1078992"/>
                </a:lnTo>
                <a:lnTo>
                  <a:pt x="1066800" y="1078992"/>
                </a:lnTo>
                <a:lnTo>
                  <a:pt x="1066800" y="1033272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27"/>
          <p:cNvSpPr txBox="1">
            <a:spLocks noGrp="1"/>
          </p:cNvSpPr>
          <p:nvPr>
            <p:ph type="title"/>
          </p:nvPr>
        </p:nvSpPr>
        <p:spPr>
          <a:xfrm>
            <a:off x="4361180" y="2054097"/>
            <a:ext cx="5245852" cy="574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17919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THANK YOU</a:t>
            </a:r>
            <a:endParaRPr dirty="0"/>
          </a:p>
        </p:txBody>
      </p:sp>
      <p:pic>
        <p:nvPicPr>
          <p:cNvPr id="387" name="Google Shape;387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84968" y="1054934"/>
            <a:ext cx="2238671" cy="3667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2"/>
          <p:cNvSpPr txBox="1"/>
          <p:nvPr/>
        </p:nvSpPr>
        <p:spPr>
          <a:xfrm>
            <a:off x="287832" y="231986"/>
            <a:ext cx="10386695" cy="4982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75260" marR="4326255" lvl="0" indent="20954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Graph Theory</a:t>
            </a:r>
            <a:r>
              <a:rPr lang="en-US" sz="2400" b="1" dirty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 and its </a:t>
            </a:r>
            <a:r>
              <a:rPr lang="en-US" sz="2400" b="1" i="0" u="none" strike="noStrike" cap="none" dirty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Applications </a:t>
            </a:r>
          </a:p>
          <a:p>
            <a:pPr marL="175260" marR="4326255" lvl="0" indent="20954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Spanning Trees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Generating all Spanning Trees of a Graph</a:t>
            </a:r>
            <a:endParaRPr sz="24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endParaRPr sz="29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35939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5496"/>
              </a:buClr>
              <a:buSzPts val="2400"/>
              <a:buAutoNum type="arabicPeriod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Start from an arbitrary spanning tree.</a:t>
            </a:r>
            <a:endParaRPr lang="en-US"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35939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5496"/>
              </a:buClr>
              <a:buSzPts val="2400"/>
              <a:buAutoNum type="arabicPeriod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Find the branch set and chord set.</a:t>
            </a:r>
            <a:endParaRPr sz="24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22909" marR="0" lvl="0" indent="-344170" algn="l" rtl="0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rgbClr val="2E5496"/>
              </a:buClr>
              <a:buSzPts val="2400"/>
              <a:buFont typeface="Calibri"/>
              <a:buAutoNum type="arabicPeriod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Remove one edge from the chord set, add it to the spanning tree. Addition of</a:t>
            </a:r>
            <a:endParaRPr sz="24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22909" marR="0" lvl="0" indent="0" algn="l" rtl="0">
              <a:lnSpc>
                <a:spcPct val="100000"/>
              </a:lnSpc>
              <a:spcBef>
                <a:spcPts val="144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the chord creates exactly one fundamental circuit.</a:t>
            </a:r>
            <a:endParaRPr sz="24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22909" marR="0" lvl="0" indent="-344170" algn="l" rtl="0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rgbClr val="2E5496"/>
              </a:buClr>
              <a:buSzPts val="2400"/>
              <a:buFont typeface="Calibri"/>
              <a:buAutoNum type="arabicPeriod" startAt="4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Remove any branch from the fundamental circuit</a:t>
            </a:r>
            <a:endParaRPr sz="24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22909" marR="0" lvl="0" indent="-344170" algn="l" rtl="0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rgbClr val="2E5496"/>
              </a:buClr>
              <a:buSzPts val="2400"/>
              <a:buFont typeface="Calibri"/>
              <a:buAutoNum type="arabicPeriod" startAt="4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Repeat steps 3,4 until chord set is empty.</a:t>
            </a:r>
            <a:endParaRPr sz="24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1" name="Google Shape;211;p12"/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7128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5902325" cy="824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20955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 dirty="0">
                <a:solidFill>
                  <a:srgbClr val="2E5496"/>
                </a:solidFill>
              </a:rPr>
              <a:t>Graph Theory and Its  Applications </a:t>
            </a:r>
            <a:br>
              <a:rPr lang="en-US" sz="2400" dirty="0">
                <a:solidFill>
                  <a:srgbClr val="2E5496"/>
                </a:solidFill>
              </a:rPr>
            </a:br>
            <a:r>
              <a:rPr lang="en-US" sz="2400" dirty="0"/>
              <a:t>Spanning Trees</a:t>
            </a:r>
            <a:endParaRPr sz="2400" dirty="0"/>
          </a:p>
        </p:txBody>
      </p:sp>
      <p:sp>
        <p:nvSpPr>
          <p:cNvPr id="217" name="Google Shape;217;p13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 extrusionOk="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3"/>
          <p:cNvSpPr txBox="1"/>
          <p:nvPr/>
        </p:nvSpPr>
        <p:spPr>
          <a:xfrm>
            <a:off x="287832" y="1425955"/>
            <a:ext cx="8464282" cy="793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3800" rIns="0" bIns="0" anchor="t" anchorCtr="0">
            <a:spAutoFit/>
          </a:bodyPr>
          <a:lstStyle/>
          <a:p>
            <a:pPr marL="12700" marR="5080">
              <a:lnSpc>
                <a:spcPct val="95833"/>
              </a:lnSpc>
              <a:buSzPts val="2400"/>
            </a:pPr>
            <a:r>
              <a:rPr lang="en-US" sz="24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Find all spanning trees with respect to the spanning tree of the following</a:t>
            </a: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graph G</a:t>
            </a:r>
            <a:endParaRPr sz="240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3"/>
          <p:cNvSpPr/>
          <p:nvPr/>
        </p:nvSpPr>
        <p:spPr>
          <a:xfrm>
            <a:off x="4152900" y="2671572"/>
            <a:ext cx="513715" cy="485140"/>
          </a:xfrm>
          <a:custGeom>
            <a:avLst/>
            <a:gdLst/>
            <a:ahLst/>
            <a:cxnLst/>
            <a:rect l="l" t="t" r="r" b="b"/>
            <a:pathLst>
              <a:path w="513714" h="485139" extrusionOk="0">
                <a:moveTo>
                  <a:pt x="0" y="242315"/>
                </a:moveTo>
                <a:lnTo>
                  <a:pt x="4136" y="198751"/>
                </a:lnTo>
                <a:lnTo>
                  <a:pt x="16061" y="157751"/>
                </a:lnTo>
                <a:lnTo>
                  <a:pt x="35052" y="120000"/>
                </a:lnTo>
                <a:lnTo>
                  <a:pt x="60383" y="86182"/>
                </a:lnTo>
                <a:lnTo>
                  <a:pt x="91330" y="56979"/>
                </a:lnTo>
                <a:lnTo>
                  <a:pt x="127169" y="33076"/>
                </a:lnTo>
                <a:lnTo>
                  <a:pt x="167175" y="15156"/>
                </a:lnTo>
                <a:lnTo>
                  <a:pt x="210625" y="3903"/>
                </a:lnTo>
                <a:lnTo>
                  <a:pt x="256794" y="0"/>
                </a:lnTo>
                <a:lnTo>
                  <a:pt x="302962" y="3903"/>
                </a:lnTo>
                <a:lnTo>
                  <a:pt x="346412" y="15156"/>
                </a:lnTo>
                <a:lnTo>
                  <a:pt x="386418" y="33076"/>
                </a:lnTo>
                <a:lnTo>
                  <a:pt x="422257" y="56979"/>
                </a:lnTo>
                <a:lnTo>
                  <a:pt x="453204" y="86182"/>
                </a:lnTo>
                <a:lnTo>
                  <a:pt x="478536" y="120000"/>
                </a:lnTo>
                <a:lnTo>
                  <a:pt x="497526" y="157751"/>
                </a:lnTo>
                <a:lnTo>
                  <a:pt x="509451" y="198751"/>
                </a:lnTo>
                <a:lnTo>
                  <a:pt x="513588" y="242315"/>
                </a:lnTo>
                <a:lnTo>
                  <a:pt x="509451" y="285880"/>
                </a:lnTo>
                <a:lnTo>
                  <a:pt x="497526" y="326880"/>
                </a:lnTo>
                <a:lnTo>
                  <a:pt x="478535" y="364631"/>
                </a:lnTo>
                <a:lnTo>
                  <a:pt x="453204" y="398449"/>
                </a:lnTo>
                <a:lnTo>
                  <a:pt x="422257" y="427652"/>
                </a:lnTo>
                <a:lnTo>
                  <a:pt x="386418" y="451555"/>
                </a:lnTo>
                <a:lnTo>
                  <a:pt x="346412" y="469475"/>
                </a:lnTo>
                <a:lnTo>
                  <a:pt x="302962" y="480728"/>
                </a:lnTo>
                <a:lnTo>
                  <a:pt x="256794" y="484631"/>
                </a:lnTo>
                <a:lnTo>
                  <a:pt x="210625" y="480728"/>
                </a:lnTo>
                <a:lnTo>
                  <a:pt x="167175" y="469475"/>
                </a:lnTo>
                <a:lnTo>
                  <a:pt x="127169" y="451555"/>
                </a:lnTo>
                <a:lnTo>
                  <a:pt x="91330" y="427652"/>
                </a:lnTo>
                <a:lnTo>
                  <a:pt x="60383" y="398449"/>
                </a:lnTo>
                <a:lnTo>
                  <a:pt x="35051" y="364631"/>
                </a:lnTo>
                <a:lnTo>
                  <a:pt x="16061" y="326880"/>
                </a:lnTo>
                <a:lnTo>
                  <a:pt x="4136" y="285880"/>
                </a:lnTo>
                <a:lnTo>
                  <a:pt x="0" y="242315"/>
                </a:lnTo>
                <a:close/>
              </a:path>
            </a:pathLst>
          </a:custGeom>
          <a:noFill/>
          <a:ln w="12700" cap="flat" cmpd="sng">
            <a:solidFill>
              <a:srgbClr val="2E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3"/>
          <p:cNvSpPr txBox="1"/>
          <p:nvPr/>
        </p:nvSpPr>
        <p:spPr>
          <a:xfrm>
            <a:off x="4330700" y="2748788"/>
            <a:ext cx="15811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3"/>
          <p:cNvSpPr/>
          <p:nvPr/>
        </p:nvSpPr>
        <p:spPr>
          <a:xfrm>
            <a:off x="6245352" y="2671572"/>
            <a:ext cx="513715" cy="485140"/>
          </a:xfrm>
          <a:custGeom>
            <a:avLst/>
            <a:gdLst/>
            <a:ahLst/>
            <a:cxnLst/>
            <a:rect l="l" t="t" r="r" b="b"/>
            <a:pathLst>
              <a:path w="513715" h="485139" extrusionOk="0">
                <a:moveTo>
                  <a:pt x="0" y="242315"/>
                </a:moveTo>
                <a:lnTo>
                  <a:pt x="4136" y="198751"/>
                </a:lnTo>
                <a:lnTo>
                  <a:pt x="16061" y="157751"/>
                </a:lnTo>
                <a:lnTo>
                  <a:pt x="35052" y="120000"/>
                </a:lnTo>
                <a:lnTo>
                  <a:pt x="60383" y="86182"/>
                </a:lnTo>
                <a:lnTo>
                  <a:pt x="91330" y="56979"/>
                </a:lnTo>
                <a:lnTo>
                  <a:pt x="127169" y="33076"/>
                </a:lnTo>
                <a:lnTo>
                  <a:pt x="167175" y="15156"/>
                </a:lnTo>
                <a:lnTo>
                  <a:pt x="210625" y="3903"/>
                </a:lnTo>
                <a:lnTo>
                  <a:pt x="256794" y="0"/>
                </a:lnTo>
                <a:lnTo>
                  <a:pt x="302962" y="3903"/>
                </a:lnTo>
                <a:lnTo>
                  <a:pt x="346412" y="15156"/>
                </a:lnTo>
                <a:lnTo>
                  <a:pt x="386418" y="33076"/>
                </a:lnTo>
                <a:lnTo>
                  <a:pt x="422257" y="56979"/>
                </a:lnTo>
                <a:lnTo>
                  <a:pt x="453204" y="86182"/>
                </a:lnTo>
                <a:lnTo>
                  <a:pt x="478536" y="120000"/>
                </a:lnTo>
                <a:lnTo>
                  <a:pt x="497526" y="157751"/>
                </a:lnTo>
                <a:lnTo>
                  <a:pt x="509451" y="198751"/>
                </a:lnTo>
                <a:lnTo>
                  <a:pt x="513588" y="242315"/>
                </a:lnTo>
                <a:lnTo>
                  <a:pt x="509451" y="285880"/>
                </a:lnTo>
                <a:lnTo>
                  <a:pt x="497526" y="326880"/>
                </a:lnTo>
                <a:lnTo>
                  <a:pt x="478536" y="364631"/>
                </a:lnTo>
                <a:lnTo>
                  <a:pt x="453204" y="398449"/>
                </a:lnTo>
                <a:lnTo>
                  <a:pt x="422257" y="427652"/>
                </a:lnTo>
                <a:lnTo>
                  <a:pt x="386418" y="451555"/>
                </a:lnTo>
                <a:lnTo>
                  <a:pt x="346412" y="469475"/>
                </a:lnTo>
                <a:lnTo>
                  <a:pt x="302962" y="480728"/>
                </a:lnTo>
                <a:lnTo>
                  <a:pt x="256794" y="484631"/>
                </a:lnTo>
                <a:lnTo>
                  <a:pt x="210625" y="480728"/>
                </a:lnTo>
                <a:lnTo>
                  <a:pt x="167175" y="469475"/>
                </a:lnTo>
                <a:lnTo>
                  <a:pt x="127169" y="451555"/>
                </a:lnTo>
                <a:lnTo>
                  <a:pt x="91330" y="427652"/>
                </a:lnTo>
                <a:lnTo>
                  <a:pt x="60383" y="398449"/>
                </a:lnTo>
                <a:lnTo>
                  <a:pt x="35051" y="364631"/>
                </a:lnTo>
                <a:lnTo>
                  <a:pt x="16061" y="326880"/>
                </a:lnTo>
                <a:lnTo>
                  <a:pt x="4136" y="285880"/>
                </a:lnTo>
                <a:lnTo>
                  <a:pt x="0" y="242315"/>
                </a:lnTo>
                <a:close/>
              </a:path>
            </a:pathLst>
          </a:custGeom>
          <a:noFill/>
          <a:ln w="12700" cap="flat" cmpd="sng">
            <a:solidFill>
              <a:srgbClr val="2E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3"/>
          <p:cNvSpPr txBox="1"/>
          <p:nvPr/>
        </p:nvSpPr>
        <p:spPr>
          <a:xfrm>
            <a:off x="6428613" y="2748788"/>
            <a:ext cx="14986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3"/>
          <p:cNvSpPr/>
          <p:nvPr/>
        </p:nvSpPr>
        <p:spPr>
          <a:xfrm>
            <a:off x="4148328" y="4309871"/>
            <a:ext cx="513715" cy="485140"/>
          </a:xfrm>
          <a:custGeom>
            <a:avLst/>
            <a:gdLst/>
            <a:ahLst/>
            <a:cxnLst/>
            <a:rect l="l" t="t" r="r" b="b"/>
            <a:pathLst>
              <a:path w="513714" h="485139" extrusionOk="0">
                <a:moveTo>
                  <a:pt x="0" y="242315"/>
                </a:moveTo>
                <a:lnTo>
                  <a:pt x="4136" y="198751"/>
                </a:lnTo>
                <a:lnTo>
                  <a:pt x="16061" y="157751"/>
                </a:lnTo>
                <a:lnTo>
                  <a:pt x="35052" y="120000"/>
                </a:lnTo>
                <a:lnTo>
                  <a:pt x="60383" y="86182"/>
                </a:lnTo>
                <a:lnTo>
                  <a:pt x="91330" y="56979"/>
                </a:lnTo>
                <a:lnTo>
                  <a:pt x="127169" y="33076"/>
                </a:lnTo>
                <a:lnTo>
                  <a:pt x="167175" y="15156"/>
                </a:lnTo>
                <a:lnTo>
                  <a:pt x="210625" y="3903"/>
                </a:lnTo>
                <a:lnTo>
                  <a:pt x="256794" y="0"/>
                </a:lnTo>
                <a:lnTo>
                  <a:pt x="302962" y="3903"/>
                </a:lnTo>
                <a:lnTo>
                  <a:pt x="346412" y="15156"/>
                </a:lnTo>
                <a:lnTo>
                  <a:pt x="386418" y="33076"/>
                </a:lnTo>
                <a:lnTo>
                  <a:pt x="422257" y="56979"/>
                </a:lnTo>
                <a:lnTo>
                  <a:pt x="453204" y="86182"/>
                </a:lnTo>
                <a:lnTo>
                  <a:pt x="478536" y="120000"/>
                </a:lnTo>
                <a:lnTo>
                  <a:pt x="497526" y="157751"/>
                </a:lnTo>
                <a:lnTo>
                  <a:pt x="509451" y="198751"/>
                </a:lnTo>
                <a:lnTo>
                  <a:pt x="513588" y="242315"/>
                </a:lnTo>
                <a:lnTo>
                  <a:pt x="509451" y="285880"/>
                </a:lnTo>
                <a:lnTo>
                  <a:pt x="497526" y="326880"/>
                </a:lnTo>
                <a:lnTo>
                  <a:pt x="478535" y="364631"/>
                </a:lnTo>
                <a:lnTo>
                  <a:pt x="453204" y="398449"/>
                </a:lnTo>
                <a:lnTo>
                  <a:pt x="422257" y="427652"/>
                </a:lnTo>
                <a:lnTo>
                  <a:pt x="386418" y="451555"/>
                </a:lnTo>
                <a:lnTo>
                  <a:pt x="346412" y="469475"/>
                </a:lnTo>
                <a:lnTo>
                  <a:pt x="302962" y="480728"/>
                </a:lnTo>
                <a:lnTo>
                  <a:pt x="256794" y="484631"/>
                </a:lnTo>
                <a:lnTo>
                  <a:pt x="210625" y="480728"/>
                </a:lnTo>
                <a:lnTo>
                  <a:pt x="167175" y="469475"/>
                </a:lnTo>
                <a:lnTo>
                  <a:pt x="127169" y="451555"/>
                </a:lnTo>
                <a:lnTo>
                  <a:pt x="91330" y="427652"/>
                </a:lnTo>
                <a:lnTo>
                  <a:pt x="60383" y="398449"/>
                </a:lnTo>
                <a:lnTo>
                  <a:pt x="35051" y="364631"/>
                </a:lnTo>
                <a:lnTo>
                  <a:pt x="16061" y="326880"/>
                </a:lnTo>
                <a:lnTo>
                  <a:pt x="4136" y="285880"/>
                </a:lnTo>
                <a:lnTo>
                  <a:pt x="0" y="242315"/>
                </a:lnTo>
                <a:close/>
              </a:path>
            </a:pathLst>
          </a:custGeom>
          <a:noFill/>
          <a:ln w="12700" cap="flat" cmpd="sng">
            <a:solidFill>
              <a:srgbClr val="2E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3"/>
          <p:cNvSpPr txBox="1"/>
          <p:nvPr/>
        </p:nvSpPr>
        <p:spPr>
          <a:xfrm>
            <a:off x="4336160" y="4388611"/>
            <a:ext cx="13716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3"/>
          <p:cNvSpPr/>
          <p:nvPr/>
        </p:nvSpPr>
        <p:spPr>
          <a:xfrm>
            <a:off x="6245352" y="4279391"/>
            <a:ext cx="513715" cy="485140"/>
          </a:xfrm>
          <a:custGeom>
            <a:avLst/>
            <a:gdLst/>
            <a:ahLst/>
            <a:cxnLst/>
            <a:rect l="l" t="t" r="r" b="b"/>
            <a:pathLst>
              <a:path w="513715" h="485139" extrusionOk="0">
                <a:moveTo>
                  <a:pt x="0" y="242315"/>
                </a:moveTo>
                <a:lnTo>
                  <a:pt x="4136" y="198751"/>
                </a:lnTo>
                <a:lnTo>
                  <a:pt x="16061" y="157751"/>
                </a:lnTo>
                <a:lnTo>
                  <a:pt x="35052" y="120000"/>
                </a:lnTo>
                <a:lnTo>
                  <a:pt x="60383" y="86182"/>
                </a:lnTo>
                <a:lnTo>
                  <a:pt x="91330" y="56979"/>
                </a:lnTo>
                <a:lnTo>
                  <a:pt x="127169" y="33076"/>
                </a:lnTo>
                <a:lnTo>
                  <a:pt x="167175" y="15156"/>
                </a:lnTo>
                <a:lnTo>
                  <a:pt x="210625" y="3903"/>
                </a:lnTo>
                <a:lnTo>
                  <a:pt x="256794" y="0"/>
                </a:lnTo>
                <a:lnTo>
                  <a:pt x="302962" y="3903"/>
                </a:lnTo>
                <a:lnTo>
                  <a:pt x="346412" y="15156"/>
                </a:lnTo>
                <a:lnTo>
                  <a:pt x="386418" y="33076"/>
                </a:lnTo>
                <a:lnTo>
                  <a:pt x="422257" y="56979"/>
                </a:lnTo>
                <a:lnTo>
                  <a:pt x="453204" y="86182"/>
                </a:lnTo>
                <a:lnTo>
                  <a:pt x="478536" y="120000"/>
                </a:lnTo>
                <a:lnTo>
                  <a:pt x="497526" y="157751"/>
                </a:lnTo>
                <a:lnTo>
                  <a:pt x="509451" y="198751"/>
                </a:lnTo>
                <a:lnTo>
                  <a:pt x="513588" y="242315"/>
                </a:lnTo>
                <a:lnTo>
                  <a:pt x="509451" y="285880"/>
                </a:lnTo>
                <a:lnTo>
                  <a:pt x="497526" y="326880"/>
                </a:lnTo>
                <a:lnTo>
                  <a:pt x="478536" y="364631"/>
                </a:lnTo>
                <a:lnTo>
                  <a:pt x="453204" y="398449"/>
                </a:lnTo>
                <a:lnTo>
                  <a:pt x="422257" y="427652"/>
                </a:lnTo>
                <a:lnTo>
                  <a:pt x="386418" y="451555"/>
                </a:lnTo>
                <a:lnTo>
                  <a:pt x="346412" y="469475"/>
                </a:lnTo>
                <a:lnTo>
                  <a:pt x="302962" y="480728"/>
                </a:lnTo>
                <a:lnTo>
                  <a:pt x="256794" y="484631"/>
                </a:lnTo>
                <a:lnTo>
                  <a:pt x="210625" y="480728"/>
                </a:lnTo>
                <a:lnTo>
                  <a:pt x="167175" y="469475"/>
                </a:lnTo>
                <a:lnTo>
                  <a:pt x="127169" y="451555"/>
                </a:lnTo>
                <a:lnTo>
                  <a:pt x="91330" y="427652"/>
                </a:lnTo>
                <a:lnTo>
                  <a:pt x="60383" y="398449"/>
                </a:lnTo>
                <a:lnTo>
                  <a:pt x="35051" y="364631"/>
                </a:lnTo>
                <a:lnTo>
                  <a:pt x="16061" y="326880"/>
                </a:lnTo>
                <a:lnTo>
                  <a:pt x="4136" y="285880"/>
                </a:lnTo>
                <a:lnTo>
                  <a:pt x="0" y="242315"/>
                </a:lnTo>
                <a:close/>
              </a:path>
            </a:pathLst>
          </a:custGeom>
          <a:noFill/>
          <a:ln w="12700" cap="flat" cmpd="sng">
            <a:solidFill>
              <a:srgbClr val="2E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3"/>
          <p:cNvSpPr txBox="1"/>
          <p:nvPr/>
        </p:nvSpPr>
        <p:spPr>
          <a:xfrm>
            <a:off x="6420992" y="4357573"/>
            <a:ext cx="166370" cy="300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13"/>
          <p:cNvSpPr/>
          <p:nvPr/>
        </p:nvSpPr>
        <p:spPr>
          <a:xfrm>
            <a:off x="4404359" y="2913888"/>
            <a:ext cx="2098675" cy="1638935"/>
          </a:xfrm>
          <a:custGeom>
            <a:avLst/>
            <a:gdLst/>
            <a:ahLst/>
            <a:cxnLst/>
            <a:rect l="l" t="t" r="r" b="b"/>
            <a:pathLst>
              <a:path w="2098675" h="1638935" extrusionOk="0">
                <a:moveTo>
                  <a:pt x="262127" y="0"/>
                </a:moveTo>
                <a:lnTo>
                  <a:pt x="1841500" y="0"/>
                </a:lnTo>
              </a:path>
              <a:path w="2098675" h="1638935" extrusionOk="0">
                <a:moveTo>
                  <a:pt x="5334" y="190500"/>
                </a:moveTo>
                <a:lnTo>
                  <a:pt x="0" y="1487424"/>
                </a:lnTo>
              </a:path>
              <a:path w="2098675" h="1638935" extrusionOk="0">
                <a:moveTo>
                  <a:pt x="257555" y="1638427"/>
                </a:moveTo>
                <a:lnTo>
                  <a:pt x="1842262" y="1607820"/>
                </a:lnTo>
              </a:path>
              <a:path w="2098675" h="1638935" extrusionOk="0">
                <a:moveTo>
                  <a:pt x="2098547" y="242315"/>
                </a:moveTo>
                <a:lnTo>
                  <a:pt x="2098547" y="1366774"/>
                </a:lnTo>
              </a:path>
              <a:path w="2098675" h="1638935" extrusionOk="0">
                <a:moveTo>
                  <a:pt x="187451" y="170687"/>
                </a:moveTo>
                <a:lnTo>
                  <a:pt x="1917191" y="1437005"/>
                </a:lnTo>
              </a:path>
            </a:pathLst>
          </a:custGeom>
          <a:noFill/>
          <a:ln w="9525" cap="flat" cmpd="sng">
            <a:solidFill>
              <a:srgbClr val="4471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3"/>
          <p:cNvSpPr txBox="1"/>
          <p:nvPr/>
        </p:nvSpPr>
        <p:spPr>
          <a:xfrm>
            <a:off x="4125848" y="3642741"/>
            <a:ext cx="255904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e5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13"/>
          <p:cNvSpPr txBox="1"/>
          <p:nvPr/>
        </p:nvSpPr>
        <p:spPr>
          <a:xfrm>
            <a:off x="5199379" y="2563748"/>
            <a:ext cx="255904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e1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3"/>
          <p:cNvSpPr txBox="1"/>
          <p:nvPr/>
        </p:nvSpPr>
        <p:spPr>
          <a:xfrm>
            <a:off x="7317485" y="2822575"/>
            <a:ext cx="255904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e2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3"/>
          <p:cNvSpPr txBox="1"/>
          <p:nvPr/>
        </p:nvSpPr>
        <p:spPr>
          <a:xfrm>
            <a:off x="5274690" y="3154807"/>
            <a:ext cx="255904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e7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3"/>
          <p:cNvSpPr txBox="1"/>
          <p:nvPr/>
        </p:nvSpPr>
        <p:spPr>
          <a:xfrm>
            <a:off x="5254244" y="4530344"/>
            <a:ext cx="255904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e4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3"/>
          <p:cNvSpPr/>
          <p:nvPr/>
        </p:nvSpPr>
        <p:spPr>
          <a:xfrm>
            <a:off x="7632192" y="3323844"/>
            <a:ext cx="513715" cy="485140"/>
          </a:xfrm>
          <a:custGeom>
            <a:avLst/>
            <a:gdLst/>
            <a:ahLst/>
            <a:cxnLst/>
            <a:rect l="l" t="t" r="r" b="b"/>
            <a:pathLst>
              <a:path w="513715" h="485139" extrusionOk="0">
                <a:moveTo>
                  <a:pt x="0" y="242315"/>
                </a:moveTo>
                <a:lnTo>
                  <a:pt x="4136" y="198751"/>
                </a:lnTo>
                <a:lnTo>
                  <a:pt x="16061" y="157751"/>
                </a:lnTo>
                <a:lnTo>
                  <a:pt x="35051" y="120000"/>
                </a:lnTo>
                <a:lnTo>
                  <a:pt x="60383" y="86182"/>
                </a:lnTo>
                <a:lnTo>
                  <a:pt x="91330" y="56979"/>
                </a:lnTo>
                <a:lnTo>
                  <a:pt x="127169" y="33076"/>
                </a:lnTo>
                <a:lnTo>
                  <a:pt x="167175" y="15156"/>
                </a:lnTo>
                <a:lnTo>
                  <a:pt x="210625" y="3903"/>
                </a:lnTo>
                <a:lnTo>
                  <a:pt x="256793" y="0"/>
                </a:lnTo>
                <a:lnTo>
                  <a:pt x="302962" y="3903"/>
                </a:lnTo>
                <a:lnTo>
                  <a:pt x="346412" y="15156"/>
                </a:lnTo>
                <a:lnTo>
                  <a:pt x="386418" y="33076"/>
                </a:lnTo>
                <a:lnTo>
                  <a:pt x="422257" y="56979"/>
                </a:lnTo>
                <a:lnTo>
                  <a:pt x="453204" y="86182"/>
                </a:lnTo>
                <a:lnTo>
                  <a:pt x="478535" y="120000"/>
                </a:lnTo>
                <a:lnTo>
                  <a:pt x="497526" y="157751"/>
                </a:lnTo>
                <a:lnTo>
                  <a:pt x="509451" y="198751"/>
                </a:lnTo>
                <a:lnTo>
                  <a:pt x="513587" y="242315"/>
                </a:lnTo>
                <a:lnTo>
                  <a:pt x="509451" y="285880"/>
                </a:lnTo>
                <a:lnTo>
                  <a:pt x="497526" y="326880"/>
                </a:lnTo>
                <a:lnTo>
                  <a:pt x="478536" y="364631"/>
                </a:lnTo>
                <a:lnTo>
                  <a:pt x="453204" y="398449"/>
                </a:lnTo>
                <a:lnTo>
                  <a:pt x="422257" y="427652"/>
                </a:lnTo>
                <a:lnTo>
                  <a:pt x="386418" y="451555"/>
                </a:lnTo>
                <a:lnTo>
                  <a:pt x="346412" y="469475"/>
                </a:lnTo>
                <a:lnTo>
                  <a:pt x="302962" y="480728"/>
                </a:lnTo>
                <a:lnTo>
                  <a:pt x="256793" y="484631"/>
                </a:lnTo>
                <a:lnTo>
                  <a:pt x="210625" y="480728"/>
                </a:lnTo>
                <a:lnTo>
                  <a:pt x="167175" y="469475"/>
                </a:lnTo>
                <a:lnTo>
                  <a:pt x="127169" y="451555"/>
                </a:lnTo>
                <a:lnTo>
                  <a:pt x="91330" y="427652"/>
                </a:lnTo>
                <a:lnTo>
                  <a:pt x="60383" y="398449"/>
                </a:lnTo>
                <a:lnTo>
                  <a:pt x="35051" y="364631"/>
                </a:lnTo>
                <a:lnTo>
                  <a:pt x="16061" y="326880"/>
                </a:lnTo>
                <a:lnTo>
                  <a:pt x="4136" y="285880"/>
                </a:lnTo>
                <a:lnTo>
                  <a:pt x="0" y="242315"/>
                </a:lnTo>
                <a:close/>
              </a:path>
            </a:pathLst>
          </a:custGeom>
          <a:noFill/>
          <a:ln w="12700" cap="flat" cmpd="sng">
            <a:solidFill>
              <a:srgbClr val="2E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3"/>
          <p:cNvSpPr txBox="1"/>
          <p:nvPr/>
        </p:nvSpPr>
        <p:spPr>
          <a:xfrm>
            <a:off x="7816342" y="3402329"/>
            <a:ext cx="14732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3"/>
          <p:cNvSpPr/>
          <p:nvPr/>
        </p:nvSpPr>
        <p:spPr>
          <a:xfrm>
            <a:off x="6758940" y="2913888"/>
            <a:ext cx="1129665" cy="1586230"/>
          </a:xfrm>
          <a:custGeom>
            <a:avLst/>
            <a:gdLst/>
            <a:ahLst/>
            <a:cxnLst/>
            <a:rect l="l" t="t" r="r" b="b"/>
            <a:pathLst>
              <a:path w="1129665" h="1586229" extrusionOk="0">
                <a:moveTo>
                  <a:pt x="0" y="0"/>
                </a:moveTo>
                <a:lnTo>
                  <a:pt x="1129156" y="411225"/>
                </a:lnTo>
              </a:path>
              <a:path w="1129665" h="1586229" extrusionOk="0">
                <a:moveTo>
                  <a:pt x="15239" y="1585976"/>
                </a:moveTo>
                <a:lnTo>
                  <a:pt x="1129410" y="894588"/>
                </a:lnTo>
              </a:path>
            </a:pathLst>
          </a:custGeom>
          <a:noFill/>
          <a:ln w="9525" cap="flat" cmpd="sng">
            <a:solidFill>
              <a:srgbClr val="4471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3"/>
          <p:cNvSpPr txBox="1"/>
          <p:nvPr/>
        </p:nvSpPr>
        <p:spPr>
          <a:xfrm>
            <a:off x="7426832" y="4105782"/>
            <a:ext cx="2565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e3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3"/>
          <p:cNvSpPr txBox="1"/>
          <p:nvPr/>
        </p:nvSpPr>
        <p:spPr>
          <a:xfrm>
            <a:off x="6672453" y="3444367"/>
            <a:ext cx="255904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e6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3"/>
          <p:cNvSpPr/>
          <p:nvPr/>
        </p:nvSpPr>
        <p:spPr>
          <a:xfrm>
            <a:off x="2534411" y="3429000"/>
            <a:ext cx="513715" cy="485140"/>
          </a:xfrm>
          <a:custGeom>
            <a:avLst/>
            <a:gdLst/>
            <a:ahLst/>
            <a:cxnLst/>
            <a:rect l="l" t="t" r="r" b="b"/>
            <a:pathLst>
              <a:path w="513714" h="485139" extrusionOk="0">
                <a:moveTo>
                  <a:pt x="0" y="242316"/>
                </a:moveTo>
                <a:lnTo>
                  <a:pt x="4136" y="198751"/>
                </a:lnTo>
                <a:lnTo>
                  <a:pt x="16061" y="157751"/>
                </a:lnTo>
                <a:lnTo>
                  <a:pt x="35051" y="120000"/>
                </a:lnTo>
                <a:lnTo>
                  <a:pt x="60383" y="86182"/>
                </a:lnTo>
                <a:lnTo>
                  <a:pt x="91330" y="56979"/>
                </a:lnTo>
                <a:lnTo>
                  <a:pt x="127169" y="33076"/>
                </a:lnTo>
                <a:lnTo>
                  <a:pt x="167175" y="15156"/>
                </a:lnTo>
                <a:lnTo>
                  <a:pt x="210625" y="3903"/>
                </a:lnTo>
                <a:lnTo>
                  <a:pt x="256794" y="0"/>
                </a:lnTo>
                <a:lnTo>
                  <a:pt x="302962" y="3903"/>
                </a:lnTo>
                <a:lnTo>
                  <a:pt x="346412" y="15156"/>
                </a:lnTo>
                <a:lnTo>
                  <a:pt x="386418" y="33076"/>
                </a:lnTo>
                <a:lnTo>
                  <a:pt x="422257" y="56979"/>
                </a:lnTo>
                <a:lnTo>
                  <a:pt x="453204" y="86182"/>
                </a:lnTo>
                <a:lnTo>
                  <a:pt x="478536" y="120000"/>
                </a:lnTo>
                <a:lnTo>
                  <a:pt x="497526" y="157751"/>
                </a:lnTo>
                <a:lnTo>
                  <a:pt x="509451" y="198751"/>
                </a:lnTo>
                <a:lnTo>
                  <a:pt x="513588" y="242316"/>
                </a:lnTo>
                <a:lnTo>
                  <a:pt x="509451" y="285880"/>
                </a:lnTo>
                <a:lnTo>
                  <a:pt x="497526" y="326880"/>
                </a:lnTo>
                <a:lnTo>
                  <a:pt x="478536" y="364631"/>
                </a:lnTo>
                <a:lnTo>
                  <a:pt x="453204" y="398449"/>
                </a:lnTo>
                <a:lnTo>
                  <a:pt x="422257" y="427652"/>
                </a:lnTo>
                <a:lnTo>
                  <a:pt x="386418" y="451555"/>
                </a:lnTo>
                <a:lnTo>
                  <a:pt x="346412" y="469475"/>
                </a:lnTo>
                <a:lnTo>
                  <a:pt x="302962" y="480728"/>
                </a:lnTo>
                <a:lnTo>
                  <a:pt x="256794" y="484631"/>
                </a:lnTo>
                <a:lnTo>
                  <a:pt x="210625" y="480728"/>
                </a:lnTo>
                <a:lnTo>
                  <a:pt x="167175" y="469475"/>
                </a:lnTo>
                <a:lnTo>
                  <a:pt x="127169" y="451555"/>
                </a:lnTo>
                <a:lnTo>
                  <a:pt x="91330" y="427652"/>
                </a:lnTo>
                <a:lnTo>
                  <a:pt x="60383" y="398449"/>
                </a:lnTo>
                <a:lnTo>
                  <a:pt x="35051" y="364631"/>
                </a:lnTo>
                <a:lnTo>
                  <a:pt x="16061" y="326880"/>
                </a:lnTo>
                <a:lnTo>
                  <a:pt x="4136" y="285880"/>
                </a:lnTo>
                <a:lnTo>
                  <a:pt x="0" y="242316"/>
                </a:lnTo>
                <a:close/>
              </a:path>
            </a:pathLst>
          </a:custGeom>
          <a:noFill/>
          <a:ln w="12700" cap="flat" cmpd="sng">
            <a:solidFill>
              <a:srgbClr val="2E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3"/>
          <p:cNvSpPr txBox="1"/>
          <p:nvPr/>
        </p:nvSpPr>
        <p:spPr>
          <a:xfrm>
            <a:off x="2725039" y="3507485"/>
            <a:ext cx="13081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3"/>
          <p:cNvSpPr/>
          <p:nvPr/>
        </p:nvSpPr>
        <p:spPr>
          <a:xfrm>
            <a:off x="2790444" y="2913888"/>
            <a:ext cx="1362710" cy="1638935"/>
          </a:xfrm>
          <a:custGeom>
            <a:avLst/>
            <a:gdLst/>
            <a:ahLst/>
            <a:cxnLst/>
            <a:rect l="l" t="t" r="r" b="b"/>
            <a:pathLst>
              <a:path w="1362710" h="1638935" extrusionOk="0">
                <a:moveTo>
                  <a:pt x="0" y="516382"/>
                </a:moveTo>
                <a:lnTo>
                  <a:pt x="1362456" y="0"/>
                </a:lnTo>
              </a:path>
              <a:path w="1362710" h="1638935" extrusionOk="0">
                <a:moveTo>
                  <a:pt x="0" y="999744"/>
                </a:moveTo>
                <a:lnTo>
                  <a:pt x="1357121" y="1638427"/>
                </a:lnTo>
              </a:path>
            </a:pathLst>
          </a:custGeom>
          <a:noFill/>
          <a:ln w="9525" cap="flat" cmpd="sng">
            <a:solidFill>
              <a:srgbClr val="4471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3"/>
          <p:cNvSpPr txBox="1"/>
          <p:nvPr/>
        </p:nvSpPr>
        <p:spPr>
          <a:xfrm>
            <a:off x="3126485" y="2931667"/>
            <a:ext cx="255904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e8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13"/>
          <p:cNvSpPr txBox="1"/>
          <p:nvPr/>
        </p:nvSpPr>
        <p:spPr>
          <a:xfrm>
            <a:off x="3111500" y="4105782"/>
            <a:ext cx="255904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e9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4" name="Google Shape;244;p13"/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3C1F6C6-25A5-0C9A-0B29-769FD92A9926}"/>
                  </a:ext>
                </a:extLst>
              </p14:cNvPr>
              <p14:cNvContentPartPr/>
              <p14:nvPr/>
            </p14:nvContentPartPr>
            <p14:xfrm>
              <a:off x="7765560" y="2120760"/>
              <a:ext cx="4184280" cy="1484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3C1F6C6-25A5-0C9A-0B29-769FD92A992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56200" y="2111400"/>
                <a:ext cx="4203000" cy="150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2F808E6-748B-764D-F34A-D767CC9FFF0B}"/>
                  </a:ext>
                </a:extLst>
              </p14:cNvPr>
              <p14:cNvContentPartPr/>
              <p14:nvPr/>
            </p14:nvContentPartPr>
            <p14:xfrm>
              <a:off x="14040" y="87120"/>
              <a:ext cx="11995200" cy="5946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2F808E6-748B-764D-F34A-D767CC9FFF0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80" y="77760"/>
                <a:ext cx="12013920" cy="596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41766B3-6F85-B7CF-45D7-00DC6F3225BF}"/>
                  </a:ext>
                </a:extLst>
              </p14:cNvPr>
              <p14:cNvContentPartPr/>
              <p14:nvPr/>
            </p14:nvContentPartPr>
            <p14:xfrm>
              <a:off x="9515160" y="5896440"/>
              <a:ext cx="319680" cy="123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41766B3-6F85-B7CF-45D7-00DC6F3225B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505800" y="5887080"/>
                <a:ext cx="33840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B626B31-DC18-B15B-DB16-5CF9DF87ACEA}"/>
                  </a:ext>
                </a:extLst>
              </p14:cNvPr>
              <p14:cNvContentPartPr/>
              <p14:nvPr/>
            </p14:nvContentPartPr>
            <p14:xfrm>
              <a:off x="7532280" y="4500360"/>
              <a:ext cx="516960" cy="13060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B626B31-DC18-B15B-DB16-5CF9DF87ACE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522920" y="4491000"/>
                <a:ext cx="535680" cy="132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2064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14"/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04D879F-AE6D-0C6C-C696-FD610399DF19}"/>
                  </a:ext>
                </a:extLst>
              </p14:cNvPr>
              <p14:cNvContentPartPr/>
              <p14:nvPr/>
            </p14:nvContentPartPr>
            <p14:xfrm>
              <a:off x="811440" y="530640"/>
              <a:ext cx="9263160" cy="6169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04D879F-AE6D-0C6C-C696-FD610399DF1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2080" y="521280"/>
                <a:ext cx="9281880" cy="618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8903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7ED0500-E44F-FFEA-E4B3-B21007D5EAC2}"/>
                  </a:ext>
                </a:extLst>
              </p14:cNvPr>
              <p14:cNvContentPartPr/>
              <p14:nvPr/>
            </p14:nvContentPartPr>
            <p14:xfrm>
              <a:off x="595080" y="1393200"/>
              <a:ext cx="10348200" cy="4928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7ED0500-E44F-FFEA-E4B3-B21007D5EAC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5720" y="1383840"/>
                <a:ext cx="10366920" cy="494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5808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DDE9D60-8013-4717-9FCF-8F214FDC9264}"/>
                  </a:ext>
                </a:extLst>
              </p14:cNvPr>
              <p14:cNvContentPartPr/>
              <p14:nvPr/>
            </p14:nvContentPartPr>
            <p14:xfrm>
              <a:off x="834840" y="1327680"/>
              <a:ext cx="10531800" cy="4736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DDE9D60-8013-4717-9FCF-8F214FDC926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5480" y="1318320"/>
                <a:ext cx="10550520" cy="475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0612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3402966-1112-17F4-7013-B699B753E84F}"/>
                  </a:ext>
                </a:extLst>
              </p14:cNvPr>
              <p14:cNvContentPartPr/>
              <p14:nvPr/>
            </p14:nvContentPartPr>
            <p14:xfrm>
              <a:off x="999360" y="809280"/>
              <a:ext cx="10982880" cy="5395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3402966-1112-17F4-7013-B699B753E8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0000" y="799920"/>
                <a:ext cx="11001600" cy="541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6539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5D4F4A6E89004B9969E5A919E98885" ma:contentTypeVersion="7" ma:contentTypeDescription="Create a new document." ma:contentTypeScope="" ma:versionID="a7e34601cba34b5100a96368ac6191df">
  <xsd:schema xmlns:xsd="http://www.w3.org/2001/XMLSchema" xmlns:xs="http://www.w3.org/2001/XMLSchema" xmlns:p="http://schemas.microsoft.com/office/2006/metadata/properties" xmlns:ns2="777052eb-7f64-4d82-8b21-49620de4b061" targetNamespace="http://schemas.microsoft.com/office/2006/metadata/properties" ma:root="true" ma:fieldsID="ee9fa33780a42d2c59011c1127885f1f" ns2:_="">
    <xsd:import namespace="777052eb-7f64-4d82-8b21-49620de4b0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7052eb-7f64-4d82-8b21-49620de4b0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6E4DB49-C70D-431E-9574-4D8CB27537C3}"/>
</file>

<file path=customXml/itemProps2.xml><?xml version="1.0" encoding="utf-8"?>
<ds:datastoreItem xmlns:ds="http://schemas.openxmlformats.org/officeDocument/2006/customXml" ds:itemID="{78C9562D-6342-4342-A6A5-F5FB3DCD2E34}"/>
</file>

<file path=customXml/itemProps3.xml><?xml version="1.0" encoding="utf-8"?>
<ds:datastoreItem xmlns:ds="http://schemas.openxmlformats.org/officeDocument/2006/customXml" ds:itemID="{D4D425F8-41DE-4F72-BBC4-7B756A4BCBEA}"/>
</file>

<file path=docProps/app.xml><?xml version="1.0" encoding="utf-8"?>
<Properties xmlns="http://schemas.openxmlformats.org/officeDocument/2006/extended-properties" xmlns:vt="http://schemas.openxmlformats.org/officeDocument/2006/docPropsVTypes">
  <TotalTime>2603</TotalTime>
  <Words>1149</Words>
  <Application>Microsoft Office PowerPoint</Application>
  <PresentationFormat>Widescreen</PresentationFormat>
  <Paragraphs>178</Paragraphs>
  <Slides>34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Cambria Math</vt:lpstr>
      <vt:lpstr>Times New Roman</vt:lpstr>
      <vt:lpstr>Wingdings</vt:lpstr>
      <vt:lpstr>Office Theme</vt:lpstr>
      <vt:lpstr>GRAPH THEORY, APPLICATIONS AND  COMBINATORICS</vt:lpstr>
      <vt:lpstr>GRAPH THEORY and Its APPLICATIONS</vt:lpstr>
      <vt:lpstr>PowerPoint Presentation</vt:lpstr>
      <vt:lpstr>PowerPoint Presentation</vt:lpstr>
      <vt:lpstr>Graph Theory and Its  Applications  Spanning Trees</vt:lpstr>
      <vt:lpstr>PowerPoint Presentation</vt:lpstr>
      <vt:lpstr>PowerPoint Presentation</vt:lpstr>
      <vt:lpstr>PowerPoint Presentation</vt:lpstr>
      <vt:lpstr>PowerPoint Presentation</vt:lpstr>
      <vt:lpstr>Graph Theory, Applications and Combinatorics  Spanning Trees</vt:lpstr>
      <vt:lpstr>Graph Theory, Applications and Combinatorics  Spanning Trees</vt:lpstr>
      <vt:lpstr>PowerPoint Presentation</vt:lpstr>
      <vt:lpstr>PowerPoint Presentation</vt:lpstr>
      <vt:lpstr>Graph Theory and its Applications  Spanning Trees</vt:lpstr>
      <vt:lpstr>Graph Theory and its Applications  Spanning Trees</vt:lpstr>
      <vt:lpstr>PowerPoint Presentation</vt:lpstr>
      <vt:lpstr>Graph Theory and its Applications  Spanning Trees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Graph Theory and its Applications  Rooted Trees</vt:lpstr>
      <vt:lpstr>PowerPoint Presentation</vt:lpstr>
      <vt:lpstr>Graph Theory, Applications and Combinatorics  Rooted Trees</vt:lpstr>
      <vt:lpstr>PowerPoint Presentation</vt:lpstr>
      <vt:lpstr>PowerPoint Presentation</vt:lpstr>
      <vt:lpstr>PowerPoint Presentation</vt:lpstr>
      <vt:lpstr>Graph Theory and its Applications  Rooted Trees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THEORY, APPLICATIONS AND  COMBINATORICS</dc:title>
  <dc:creator>Krishna Venkataram</dc:creator>
  <cp:lastModifiedBy>Dr Arti Arya</cp:lastModifiedBy>
  <cp:revision>4</cp:revision>
  <dcterms:created xsi:type="dcterms:W3CDTF">2023-08-06T17:26:01Z</dcterms:created>
  <dcterms:modified xsi:type="dcterms:W3CDTF">2023-08-30T09:05:47Z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2023-07-30T00:00:00Z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2023-08-06T00:00:00Z</vt:filetime>
  </property>
  <property fmtid="{D5CDD505-2E9C-101B-9397-08002B2CF9AE}" pid="5" name="ContentTypeId">
    <vt:lpwstr>0x0101004A5D4F4A6E89004B9969E5A919E98885</vt:lpwstr>
  </property>
</Properties>
</file>