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notesSlides/notesSlide11.xml" ContentType="application/vnd.openxmlformats-officedocument.presentationml.notesSlide+xml"/>
  <Override PartName="/ppt/ink/ink1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5.xml" ContentType="application/vnd.openxmlformats-officedocument.presentationml.notesSlide+xml"/>
  <Override PartName="/ppt/ink/ink31.xml" ContentType="application/inkml+xml"/>
  <Override PartName="/ppt/notesSlides/notesSlide16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9" r:id="rId9"/>
    <p:sldId id="270" r:id="rId10"/>
    <p:sldId id="260" r:id="rId11"/>
    <p:sldId id="272" r:id="rId12"/>
    <p:sldId id="271" r:id="rId13"/>
    <p:sldId id="275" r:id="rId14"/>
    <p:sldId id="276" r:id="rId15"/>
    <p:sldId id="277" r:id="rId16"/>
    <p:sldId id="261" r:id="rId17"/>
    <p:sldId id="262" r:id="rId18"/>
    <p:sldId id="273" r:id="rId19"/>
    <p:sldId id="263" r:id="rId20"/>
    <p:sldId id="265" r:id="rId21"/>
    <p:sldId id="274" r:id="rId22"/>
    <p:sldId id="266" r:id="rId23"/>
    <p:sldId id="282" r:id="rId24"/>
    <p:sldId id="283" r:id="rId25"/>
    <p:sldId id="284" r:id="rId26"/>
    <p:sldId id="267" r:id="rId27"/>
    <p:sldId id="286" r:id="rId28"/>
    <p:sldId id="268" r:id="rId29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o3sR3qx3F777RxcElDPYAsI3x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AF18A-7082-4957-B9A6-4461DB31B120}" v="1" dt="2023-09-18T10:07:48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Arti Arya" userId="S::aaki@pesuonline.onmicrosoft.com::0917c404-da8a-4cef-b6f5-c4c019635a2e" providerId="AD" clId="Web-{D69AF18A-7082-4957-B9A6-4461DB31B120}"/>
    <pc:docChg chg="delSld">
      <pc:chgData name="Dr Arti Arya" userId="S::aaki@pesuonline.onmicrosoft.com::0917c404-da8a-4cef-b6f5-c4c019635a2e" providerId="AD" clId="Web-{D69AF18A-7082-4957-B9A6-4461DB31B120}" dt="2023-09-18T10:07:48.119" v="0"/>
      <pc:docMkLst>
        <pc:docMk/>
      </pc:docMkLst>
      <pc:sldChg chg="del">
        <pc:chgData name="Dr Arti Arya" userId="S::aaki@pesuonline.onmicrosoft.com::0917c404-da8a-4cef-b6f5-c4c019635a2e" providerId="AD" clId="Web-{D69AF18A-7082-4957-B9A6-4461DB31B120}" dt="2023-09-18T10:07:48.119" v="0"/>
        <pc:sldMkLst>
          <pc:docMk/>
          <pc:sldMk cId="1705971539" sldId="28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7T06:59:36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5219 14400 1053 0,'0'0'673'0,"0"0"-458"16,0 0 8-16,0 0 21 0,0 0-43 15,0 0-70-15,21-21 11 16,-21 21-1-16,0 0-32 15,0 0 0-15,0 0 6 16,4 0-23-16,4 11-8 16,4 4-29-16,4 6-23 31,8-2-22-31,5-2-8 16,9-3-2-16,9-14 0 0,7 0 1 0,6-8 11 15,3-20-12-15,-1-4 14 0,-4-7-7 31,-5 3-6-31,-6 6-2 16,-9 8 1 0,-5 10 0-16,-4 8 25 0,-2 4-2 15,2 6 7-15,2 14 15 16,7 4-24-16,5 0-6 16,3-2-15-16,8-4 1 15,2-6 8-15,1-8-9 16,-2-4 0-16,-1 0 15 15,-4-8-14-15,-6-6 8 16,-7-4-9-16,1 0-3 0,-4 4-4 16,2 6 7-16,-1 4 0 15,3 4 4-15,-3 0 5 16,1 8-9-16,3 10 0 16,-6 0 0-16,2-4-5 15,-1 3 6-15,-3-6-1 16,2 1 29-16,3-3-22 15,1-4 34-15,4-1-26 16,3-1-5-16,1-3 22 16,2 0-26-16,0 0 4 15,-5-11 8-15,-7 1-10 0,-8 2-3 16,-11 4-5-16,-7 2-8 16,-2 2 2-16,-3 0-162 15,0 0-549-15</inkml:trace>
  <inkml:trace contextRef="#ctx0" brushRef="#br0" timeOffset="1509.07">16398 14289 1418 0,'0'0'522'0,"0"0"-198"16,0 0 50-16,0 0-8 16,0 0-91-16,0 0-107 15,0 0-38-15,9 8-5 16,2 16-44-16,5 2-26 15,6 0-29-15,7-2-10 16,6-7 11-16,10-9-26 16,7-7 14-16,5-1-15 15,1-8 1-15,0-12-2 16,-6-6 1-16,-6 0 0 16,-7 2 18-16,-10 6-18 0,-10 4 9 15,-1 8 17 1,-1 6-17-16,4 0 10 0,4 12 1 15,6 10-5-15,6 0 4 16,13-2-17-16,5 0 7 16,7-10-9-16,6-2-18 15,1-8 16-15,-3 0-7 16,-3-16 9-16,-3-6 16 16,-6-2-10-16,-8-2 3 15,-3 0-9-15,-8 6-6 16,-6 6 5-16,-4 10-5 0,-6 4 6 15,0 6 17 1,-2 20-11-16,5 4 9 0,5 2-15 16,7-1-3-16,8-4-3 15,7-8-3-15,7-7 9 16,4-11 2-16,0-1-1 16,3 0-1-16,-5-18 0 15,0-4-4-15,-3-1 3 16,-4 2-4-16,-7 3 5 15,-5 8 15-15,-3 10-15 0,-7 0 10 16,-3 0-10 0,0 17 0-16,5-2 0 0,4 2 0 15,0-4 0-15,5-4 0 16,-4-8 0-16,-5-1 0 16,-29-1-72-16,-2-16-266 0,-17 3-642 0</inkml:trace>
  <inkml:trace contextRef="#ctx0" brushRef="#br0" timeOffset="3136.15">2539 15302 1635 0,'0'0'492'15,"0"0"-405"-15,0 0 26 16,0 0 61-16,0 0-70 0,0 0 12 15,0 0 80-15,12 6-47 16,-4 6-8-16,6 2-8 16,-1 2-29-16,2 4 11 15,4 0-55-15,-1 0-16 16,6-2-25-16,0-6-17 16,7-6 20-16,7-6-21 15,7 0 6-15,7-18 20 16,3-10-26-16,3-4 18 15,0-4-6-15,-4 6-12 0,-6 0 26 16,-7 12-26-16,-4 9 22 16,-8 9 17-1,0 0-16-15,-2 18 18 0,0 9-22 16,2 3-14-16,2-6-6 16,3-2-2-16,6-6-5 15,2-10 5-15,5-6 4 16,-1 0 3-16,3-6-5 15,1-16 0-15,-2-6 4 16,2 2-4-16,-4 0 0 16,1 8 16-16,-7 6-5 15,-2 12 26-15,0 0-13 0,-2 16-3 16,-1 12 8-16,5 4-29 16,3 2 0-1,3-2 0-15,4-2 0 0,0-12 0 16,2-12 0-1,0-6 0-15,-8 0 0 0,-2-10 0 16,-6-18 0 0,-5 2 0-16,-4-6 0 0,-5 2 0 0,-4 4 0 15,-3 8 0 1,-5 4 0-16,-4 4 0 0,-4 6 0 16,-2 4 0-1,0 0 0-15,0 0 0 0,0 0 0 16,0 0 0-16,0 4 0 15,0-2 0-15,0 2 0 16,0 0 0 0,-4-3 0-16,0 2 0 0,2 1-8 15,-4-2-7-15,2 2 3 0,0 0-15 16,1 0 18-16,-1-4-3 16,2 2 12-16,-2 0 11 15,-1 0-11-15,0 0 6 16,1 0-6-16,2 2-23 15,-3-4-28-15,3 0-4 16,-2 4 14-16,0-4 28 16,-4 4-8-1,-3 0 21 1,0 2-15-16,-2-2-38 16,-3 0-25-16,-2 0-76 15,-1 2-51-15,-6 2-87 16,-13 0-246-16,4 2-86 0,3-2-337 15</inkml:trace>
  <inkml:trace contextRef="#ctx0" brushRef="#br0" timeOffset="4660.55">10993 15382 1401 0,'0'0'677'0,"0"0"-565"16,0 0 36-16,0 0 127 0,0 0 25 15,0 0-73-15,0 0-122 16,13-74 12-16,-8 100 34 16,4 8-40-16,1 6-28 15,9 0-62-15,5-2-20 16,10-8 12-16,8-6-13 15,11-12 0-15,8-12 4 16,3 0 5-16,5-12-7 16,2-12-2-16,-3-8 1 15,-4 2 5-15,-7-2 5 16,-7 10-8-16,-5 10 45 0,-10 10-14 16,-4 2 41-1,1 14-27-15,-3 12-15 0,2 6 7 16,6-2-40-16,5 2 0 15,10-9-6-15,4-5 16 16,4-13-5-16,0-5-5 16,1 0 0-16,-3-14 1 15,-6-8-1-15,-4-4 0 16,-6-2-1-16,-5 2 9 16,-8 4-1-16,-4 12-7 0,-7 6 1 15,-3 4 14-15,1 8-15 16,-1 18 0-16,8 6 0 15,2 4 0-15,4-4 0 16,8-5 0-16,8-5 0 16,6-17 0-16,7-5 0 15,2 0 0-15,-6-5 0 16,-8-13 0-16,-12 0 0 16,-12 0 0-16,-11 4 0 15,-9 5 0-15,-2 1 0 16,0 8 0-16,0 14-69 0,4 17-502 15,10-5-537-15</inkml:trace>
  <inkml:trace contextRef="#ctx0" brushRef="#br0" timeOffset="5712.12">17182 15525 1305 0,'0'0'398'16,"0"0"-159"-16,0 0 9 16,0 0 20-16,0 0-24 15,0 0-37-15,0 0-45 16,-2-9-2-16,2 9 2 16,0 0-21-16,-2 0-39 0,2 0-38 15,0 0 10-15,0 0-38 16,9 0 12-16,22 0 31 15,21 0-14 1,37 0-7-16,46 0-22 16,57-4-36-16,28-1 0 15,10 0 0-15,-12 1 0 0,-31 4 0 16,-20 0 0-16,-39-4 0 0,-42 0 0 16,-37 2 0-16,-19-2 0 15,-10 2 0-15,-5 2 0 16,-9 0 0-16,-6 0 0 15,-2 0 0-15,-15 0 0 16,-5 0 0-16,-3 0 0 16,-9 4-51-16,-5 8-131 15,-15-3-151-15,-50 4-340 0,8-4-91 16,-1 0-355-16</inkml:trace>
  <inkml:trace contextRef="#ctx0" brushRef="#br0" timeOffset="6106.75">17129 15540 1413 0,'0'0'488'16,"0"0"-250"-16,0 0 104 16,-113-33 24-16,101 28-103 15,12 1-81-15,0 0-49 0,27 4-93 16,15-4 44-16,16 4 5 31,33 0-23-31,44 0 22 0,56 0-38 0,29 0-23 16,15 0 0-1,-4 0-17 1,-21 0-4-16,-8 0-6 16,-14 0 8-16,-30 0-2 15,-38 0-6-15,-38 0 0 0,-33 0 4 16,-22 0 11-16,-7 0 47 15,-4 0-13-15,-5 0-9 16,-7 0-40-16,-4 0 0 16,0 0 0-16,2 0 0 15,-2 0 0-15,0 4 0 16,0 0-150-16,-15-4-367 16,-12 4-565-16</inkml:trace>
  <inkml:trace contextRef="#ctx0" brushRef="#br0" timeOffset="7705.35">6363 16034 1438 0,'0'0'242'0,"0"0"-127"16,0 0 71-16,0 0 68 0,0 0 3 15,0 0-24 1,0 0 41-16,20 18-51 0,-16-4-51 15,1-2-76-15,0 4-50 16,-3 0-46 0,-2 2-47-16,0 4-228 0,0 0-446 15,0-8-235-15</inkml:trace>
  <inkml:trace contextRef="#ctx0" brushRef="#br0" timeOffset="8429.43">7766 16749 1472 0,'0'0'697'0,"0"0"-527"0,0 0 18 15,0 0 143-15,0 0-39 16,0 0-114-16,0 0-37 15,-6-44-75-15,6 44 3 16,4 13-17-16,7 5-20 16,5 0-2-16,9 4-30 15,6-8 0-15,13-6-1 16,10-8-5-16,10 0-6 0,7-12-25 16,6-12-1-16,2-12 37 15,2-4-13-15,-1-1 14 16,-4-3 12-16,-10 8 8 15,-8 6 49-15,-12 12 12 16,-15 14-6 0,-10 4 16-16,-7 16-41 0,-3 20-10 15,-2 4 9-15,7 6-49 16,4-2 0-16,11-8 0 16,9-5 0-16,10-9 0 15,4-12 0-15,7-10 0 0,1 0-3 16,-4-22-9-1,-4-5 12-15,-8 0 0 0,-5 0 0 16,-8 1 1-16,-6 6 13 16,-5 8-14-1,-4 6 0-15,-3 6 0 0,3 0 0 16,0 6 0-16,4 8 0 16,3 2 0-16,6-2 0 15,0-4 0-15,7-2 0 16,0-4 0-16,2-4 0 0,-4 0 0 15,-5 0 0 1,-6-4 0-16,-5-8-134 0,-5 2-584 16,-1 0-732-16</inkml:trace>
  <inkml:trace contextRef="#ctx0" brushRef="#br0" timeOffset="9537.9">14126 16214 1726 0,'0'0'347'0,"0"0"-255"15,0 0-41-15,0 0-51 16,0 0-124-16,0 0-179 15,0 0 43-15,-5 38 116 16,14-32 52-16,0 2 63 16,-1-2 13-16,2-2 16 15,-1 4 29-15,-1-4 153 16,6 1 98-16,1 0-12 16,6 8 47-16,-2-4-31 0,4 5 6 15,-1 0-52-15,-4 3-34 16,-3 5 18-16,2 0-44 15,-2 0-83-15,3 6-28 16,1 2-22-16,4 2-27 16,8 0 14-16,9-10-25 15,9-4 10-15,16-10-7 16,13-8-8-16,10 0-2 16,9-30 0-16,5-10 1 15,-2-4 17-15,-4-2-9 0,-13 2 28 16,-12 8-37-16,-15 13 0 15,-17 14 0-15,-9 9 0 16,-10 0 0-16,-5 23 0 16,1 12 0-16,-3 5 0 15,3-4 0-15,-1 4 0 16,8-8 0-16,4-6 0 16,8-8 0-16,5-12 0 15,7-6 0-15,5 0 0 16,-2-18 0-16,4-6 0 15,-2-6 0-15,-6 4 0 0,-1 6 0 16,-5 8 0 0,-7 8 0-16,-2 4 0 0,1 0 0 15,-1 18 0-15,0 2 0 16,4 4 0-16,6-8 0 16,3-2 0-16,6-8 0 0,0-2 0 15,-2-4 0-15,-13 0 0 16,-18-18 0-16,-43-4-267 15,-23-2-494-15,-26 8-883 0</inkml:trace>
  <inkml:trace contextRef="#ctx0" brushRef="#br0" timeOffset="10641.39">2630 17616 2145 0,'0'0'379'15,"0"0"-250"-15,0 0 88 16,0 0 58-16,0 0-103 0,0 0-42 16,0 0 8-1,139-18-19 1,-114 44-26-16,2 10-15 0,-1-4-66 15,0 2-12-15,6-10 5 16,6-6 1-16,6-18-7 16,8 0 2-16,8-24 0 15,7-16 5-15,-1-12-6 16,3-6 0-16,-2 4-1 16,-5 9 2-16,-4 13 13 15,-8 10-12-15,-6 18 19 16,-5 4 21-16,-4 17-11 0,-2 10-5 15,1 5 1 1,1 7-20-16,1-7 11 0,-3-4-15 16,3-10-3-16,0-6 0 15,2-8 0-15,1-4 0 16,3-8 0-16,1-14 0 16,1-6 0-16,-3-2 0 15,-5 3 0-15,-5 9 0 16,-4 9 0-16,-3 9 0 15,0 0 0-15,1 13 0 16,2 18 0-16,2 1 0 16,0 4 0-16,0-6 0 0,0-6 0 15,2-4 0 1,2-10 0-16,3-10 0 0,4 0 0 16,7-14 0-16,20-34-143 15,-9 4-651-15,-10-2-920 0</inkml:trace>
  <inkml:trace contextRef="#ctx0" brushRef="#br0" timeOffset="10736.71">5454 17490 1751 0,'0'0'1653'0,"0"0"-1456"16,0 0-197-16,0 0 0 15,0 0-472-15,-40 112-802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7T07:24:43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2484 1941 2402 0,'0'0'1067'16,"0"0"-843"-16,0 0-13 15,0 0-92-15,0 0-46 0,0 0-73 16,-18 8 0-1,-3 52 0-15,-10 42 0 0,2 3 0 16,6-5 0-16,9-18 0 16,14-34 0-16,9-4 0 15,25-14 0-15,16-26 0 16,20-9 0-16,18-62 0 16,15-41 0-16,-5-47 0 15,-17-21 0-15,-39 4 0 16,-27 33 0-16,-15 49 0 15,0 36 0-15,-11 26 0 0,-9 10 0 16,-6 9 0-16,-11 9 0 16,-7 31 0-16,-18 43 0 15,4 6 0-15,0 15 0 16,4-4 0-16,16-20 0 16,3-3 0-1,8-20 0-15,10-20 0 0,7-12 0 16,6-14 0-16,4-2 0 15,0-10 0-15,0-22 0 16,0-10 0-16,0-2 0 16,0 8 0-16,0 14 0 15,0 22 0-15,0 10 0 0,0 50 0 16,8 8 0-16,13 18 0 16,8 4 0-16,9-11 0 15,11-1 0-15,11-12 0 16,5-18 0-16,-3-16 0 15,-6-18 0-15,-12-14-14 16,-6-8-152-16,-7-66-187 16,-11 0-387-1,-9-8-1024-15</inkml:trace>
  <inkml:trace contextRef="#ctx0" brushRef="#br0" timeOffset="174.23">3257 1742 2483 0,'0'0'862'16,"0"0"-504"-16,0 0-109 0,0 0-156 16,0 0-93-16,0 0-60 15,0 0-437-15,42 6-419 0</inkml:trace>
  <inkml:trace contextRef="#ctx0" brushRef="#br0" timeOffset="300.7">3455 2508 2810 0,'0'0'859'16,"0"0"-616"-1,0 0-122-15,0 0-121 0,0 0-272 16,60-114-742-16</inkml:trace>
  <inkml:trace contextRef="#ctx0" brushRef="#br0" timeOffset="442.52">3787 1864 2843 0,'0'0'640'0,"0"0"-392"0,0 0-118 16,0 0-130 0,138-80-3-16,-66 66-222 15,-14 4-158-15,-16 10-623 0</inkml:trace>
  <inkml:trace contextRef="#ctx0" brushRef="#br0" timeOffset="774.14">2136 3431 2981 0,'0'0'565'16,"0"0"-430"-16,0 0-73 16,178-35 59-16,14-20 2 15,49-16-57-15,28-7-42 16,-6 2-15-16,-33 12-9 0,-32 8-7 16,-51 12 7-1,-54 13-6-15,-47 13 8 0,-27 10-2 16,-7 2 21-1,-6 2-21-15,-1 2 0 0,-5 2 0 16,0 0 0-16,0 0 0 16,4 2-362-16,-2 2-931 0</inkml:trace>
  <inkml:trace contextRef="#ctx0" brushRef="#br0" timeOffset="912.38">5100 2737 3529 0,'0'0'567'0,"0"0"-567"16,0 0 0-16,0 0-339 16,0 0-1320-16</inkml:trace>
  <inkml:trace contextRef="#ctx0" brushRef="#br0" timeOffset="24535">3981 4995 1631 0,'0'0'804'0,"0"0"-440"16,0 0 95-16,0 0-126 16,0 0-101-16,0 0-82 15,0-26-27-15,0 26-123 16,-2 0 0-16,-1 0 0 16,1 0 0-16,2 0 0 15,0 0 0 1,0 0 0-16,0 0 0 0,0 0 0 15,0 0 0-15,5-12 0 16,1-6 0-16,-1-3 0 0,-5-1 0 16,0 4 0-16,0 4 0 15,-3 9 0 1,-10 2 0-16,-5 3 0 0,-3 3 0 16,-4 15 0-16,0 5 0 15,8 2 0-15,5-1 0 16,8-4 0-16,4-6-23 15,0-4-55-15,8-8 15 16,11-2 39-16,3-2 24 16,-2-20 3-16,-2-8 20 0,-7-2 31 15,-7-3 18-15,-4 7-36 16,0 9-36-16,0 6 0 16,-4 11 0-16,-7 2 0 15,0 8 0-15,-3 14 0 16,1 7 0-16,4-1 0 15,2 0 0 1,7-6 0-16,0-4 0 0,0-8-26 16,14-4-1-16,1-4 14 15,3-2 7-15,-3 0 6 16,-3-14 0-16,-3-4 9 16,-7-3 0-16,-2 7 16 15,0 3-17-15,0 3-2 16,0 5 9-16,-4 2-15 0,-1 1 0 15,0 0 0-15,1 0-15 16,2 0 9-16,-3 4-42 16,3 10-105-1,0-2-329-15,2-6-660 0</inkml:trace>
  <inkml:trace contextRef="#ctx0" brushRef="#br0" timeOffset="26165.57">4155 4856 971 0,'0'0'281'0,"0"0"-127"16,0 0 17-16,0 0-44 16,0 0-34-16,0 0-11 15,0 0 59-15,-7-4 100 16,5 2 22-16,0 2-53 15,-1 0-10 1,1 0-61-16,2 0-49 0,0 0-18 16,0 0-15-16,0 0 5 0,0 0 33 15,0 0-5-15,0 0-3 16,0 0-17-16,0 0-22 16,0 0 2-16,0 0-16 15,0 0-4 1,0 0 11-16,0 0-16 0,0 0-4 15,0 0-4-15,0 0-17 16,5 5 41-16,12 11-14 16,6-1-14-16,6 6 2 15,2 1-14-15,2 2 1 16,1 2-1-16,3 0-1 0,1 2 7 31,3 0-6-31,1 0 1 0,0 2 13 0,5 0-14 16,0 6 7-16,4 3-8 15,3 3 0-15,-1 2 0 16,5 6 0-16,0 2 0 16,0 4 0-16,0 2 0 15,2 0 0 1,-2 3 0-16,2-6 0 0,0 2 0 16,0-5 0-16,5 2 0 15,0-1 0-15,1-2 0 16,3 3 0-16,1 0 0 15,1 1 0-15,0 1 0 0,1 0 0 16,-1 0 0-16,2 0 0 31,3 3 0-31,2 0 0 0,2 0 0 0,1-3 0 16,-2 0 0-16,2-2 0 31,-1 2 0-31,-2-2 0 16,-3 3 0-16,2-3 0 15,-4 2 0-15,1 0 0 0,-3 0 0 16,0-2 0-16,3 3 0 16,-3-5 0-16,0-2 0 15,3-2 0-15,-5-2 0 16,0-2 0-16,-5-4 0 16,1-2 0-16,-5-1 0 15,-2-3 0-15,0-2 0 16,-2 0 0-16,-4 0 0 15,-8-2 0-15,-4 0 0 16,-7 0 0-16,-4 0 0 16,-4-2 0-16,-3 0 0 15,-2-1 0-15,-2-4 0 16,0 0 0-16,-3-1 0 0,1-4 0 16,-3 0 0-16,1-2 0 15,-1-2 0-15,-4-2 0 16,0-4 0-16,-6 0 0 15,1-6 0-15,-4 0 0 16,0 0 0-16,2-2 0 16,-2 0 0-16,0 0 0 0,0 0 0 15,0 0 0 1,0 0 0-16,0 0 0 0,-2-18 0 16,-10-2-348-16,-3-5-698 0</inkml:trace>
  <inkml:trace contextRef="#ctx0" brushRef="#br0" timeOffset="31364.17">8261 7918 1317 0,'0'0'656'16,"0"0"-318"-16,0 0-59 15,0 0 40-15,0 0-88 16,0 0-96-16,0 0 8 15,2 0 9-15,-2 0-29 16,0 7-59-16,-4 4-23 16,-5 7-10-1,1 3-31-15,2-1-1 0,4 0-46 16,2-4-22-16,0-4-36 0,14-8-15 16,9-4 63-16,-2 0 39 15,2-10 5 1,-5-14 13-16,-5-3 30 0,-9-5 24 15,-4 3 21 1,0 0-4-16,0 7 7 0,-11 6 4 16,0 10-44-16,-2 6-25 15,2 0-7-15,-3 4-4 16,3 12-2-16,5 2 0 16,6 0 0-16,0-1 0 15,0-3-70-15,10-4 19 0,3-5 6 16,1-5 16-16,-3 0 20 15,-4 0 9-15,-2-7 26 16,-3-12 29-16,-2-2-11 16,0 0-8-16,0 3-6 15,-2 4 4-15,-6 6 22 16,4 4-4 0,2 2-19-16,0 2-27 15,2 0-6-15,0 0-7 16,0 0-4-16,0 0-2 15,0 0 12-15,0 0-11 16,0 0-1-16,0 0 12 16,0 0-10-16,0-2 11 0,0-4 9 15,-2-2-9-15,0 0 7 16,-3 0-6-16,1 2 0 16,-1 0-1-16,0 0 0 15,1 2-1-15,0-2 1 16,-1-2 0-16,1 0 3 15,2-4 3-15,-2 0 12 16,-2-2 12-16,4 0-13 16,-2-2 1-16,2 0-2 15,-1-2-8-15,3 0 8 16,0-4-16-16,0-3 0 0,0-2 0 16,0-4 0-16,0-5 0 15,0-2 0-15,0-4 0 16,0-2 0-16,0-4 0 15,0-2 0-15,0-4 0 16,0-6 0-16,0-1 0 16,0-3 0-16,5 0 0 15,1 2 0-15,0 0 0 16,0 1 0-16,-2-1 0 16,3 2 0-16,-1-4 0 15,4 0 0-15,-1-4 0 0,1 0 0 16,4-5 0-16,-3 3 0 15,0 0 0-15,1 2 0 16,-4 6 0-16,1 1 0 16,-2 5 0-16,-2 4 0 15,1-2 0-15,-2 0 0 16,1-2 0-16,1-4 0 16,2-7 0-16,0-1 0 15,3-2 0-15,3-2 0 16,-1 2 0-16,3-1 0 15,-1 2 0-15,3-2 0 0,0 1 0 16,2 2 0-16,-4 2 0 16,1 2 0-16,-3 1 0 15,-1 7 0-15,-2 4 0 16,1 4 0-16,-2 4 0 16,1 4 0-16,-1 1 0 15,-1 3 0-15,-1 3 0 16,2 0 0-16,-6 3 0 15,3 4 0-15,-5 2 0 16,2 4 0-16,-2 4 0 16,-2 2 0-16,2 6 0 15,-2 0 0-15,0 4 0 0,0 2 0 16,0 2 0-16,0 0 0 16,-4 0 0-16,-11 10 0 15,-8 10 0-15,-1 6 0 16,-3 2 0-16,2-2 0 15,8-2 0-15,6-4-27 16,4-7-15-16,4-6 10 16,3-3-22-16,0-1-12 15,0-3 36-15,0 0 17 0,10 0 13 16,-1 0 12-16,-1-11-11 16,-1 3 27-16,-5 0-20 15,-2 3 5-15,0 0 29 16,0 1-36-16,-2 2 9 15,-9 2-10-15,-2 0 1 16,-3 0-11-16,3 2 5 16,1 8-4-16,6 0-2 15,6 2-14 1,0-2-49-16,11 0 3 0,15-3 14 0,6-7 19 16,-1 0 13-1,-4 0 20-15,-7-14 18 0,-7-7 3 16,-9-3 24-16,-4 0 23 15,0 0-31-15,-13 2 7 16,-9 4-16-16,-5 6-22 16,0 6 5-1,1 6-10-15,4 0-1 0,1 0 0 16,8 0-2-16,5 8-4 16,2-2-2-16,6 2-13 15,0-4 20-15,0 0-40 16,0-2 20-16,0-2 15 15,0 0 6-15,3 0 12 0,-3 0-6 16,3 0 5-16,-1 0 4 31,-2 0-14-31,0-2 7 0,0 0-2 0,0 2-4 16,0 0 2-16,0 0-4 16,0 0-6-16,0 0 0 15,0 0 3-15,0 0 3 16,0 0 0-16,0 0 0 15,0 0 6 1,0 0-6-16,0 0 0 0,0 0 10 16,0 0-9-1,2 0 12-15,-2 0-3 16,2-2-9-16,-2 0 14 16,2 0-15-16,0-2-2 15,1 0 1-15,-3 2 2 16,0 2 9-16,0 0 14 15,0 0 0-15,-11 0 8 16,-16 0-32-16,-9 4 0 16,-11 10-1-16,-7 8 3 15,-10 6-2-15,-5 4 5 16,-4 8-4-16,-3 5-2 0,0 3-5 16,0 4-1-16,3 2 7 15,1 6 0-15,-1 2 7 16,0 6-7-16,-4 3 0 15,2 1 3-15,-3-2-3 16,-2 2-8-16,-1-2 7 16,-1 0 2-16,2-1-1 15,-1-3 0-15,4 0 0 16,-1-4-1-16,4 0 1 0,-2-1-4 16,1-3 4-1,-1-4 0-15,-2-2 7 0,0 0-7 16,-2-2 0-16,-1 2-1 15,4-2-3-15,-4 3 2 16,3-3 2-16,0 0 0 16,4 0 0-16,1-4 1 15,2 2-1-15,5 1 3 16,-4-3-3-16,5 0 0 16,1 0-1-16,1 0 2 15,5-4-1-15,0 2 0 16,5-2 1-16,0 0-1 15,3 2-6-15,0 2 6 16,-2 3-1-16,-2-1 2 0,2 2-1 16,-6 0 0-16,2-2 0 15,-2-2 0-15,0 1-8 16,2-6-4-16,2-2 5 16,6-3-23-16,-4-2 13 15,6 0 4-15,-2-2-2 16,4 0 4-16,-1 0-5 15,3-4 5-15,0 0 5 16,4-2 5-16,2-4 0 16,3-2-8-16,6-2-3 15,2-3 2-15,8-5-22 0,5-2 5 16,4-2-10-16,3-2-20 16,1 0 15-1,4 0 10-15,-2-2-11 16,2 2 1-16,0-2-2 15,0-2-20-15,0 0-29 16,0 0-40-16,11 0 4 0,9-16 103 16,5-8 26-16,-4-2 0 15,-2 0 0-15,-9 3 0 16,-8 5 45-16,-2 6 43 16,0 6 11-16,-8 2-12 15,-7 4-21-15,-3 0-20 16,-1 0-30-16,6 13-16 15,5 0 0-15,3 3-15 16,5-2-6-16,3-2-32 16,18-4 2-16,8-6-10 15,2-2 9-15,0 0 5 16,-6-18 22-16,-7-7 10 16,-11-6 15-16,-7-1 1 0,0 2 12 15,-7 4 46-15,-15 10 33 16,-5 8-26-16,0 8 17 15,2 0-43-15,2 12-16 16,4 10-23-16,7 4 1 16,4 0 8-16,8 0-1 15,0-6-1-15,5-4-8 16,15-6-20-16,5-4-2 16,-3-6 2-16,0 0 13 15,-2-2 6-15,-6-14 2 16,-5-4 10-16,-7-2-11 15,-2 2 9-15,0 6-9 16,0 6 0-16,-16 8 12 0,-2 0 4 16,-2 8-15-16,1 12-1 15,3 2 0-15,3 0 0 16,5-3-1-16,8-6 1 16,0 0-1-16,0-8 0 15,0-3-32-15,10-2 15 16,-4 0 18-16,1 0 0 15,-3-2 1-15,0-3 0 16,2 1 0-16,-6 0-1 16,0 4 2-16,0 0 5 0,0 0-6 15,0 0 6-15,0 0 13 16,0 0-19-16,0 0 0 16,0 0 5-16,0 0 0 15,0 0-7-15,0 0 1 16,0 0 0-16,0 0-7 15,0 0 7-15,0 0 0 16,0 0-8-16,0 4 7 16,-4 1 1-16,2-1-1 15,0 1-2-15,0-1 2 16,2-3 1-16,-2-1 0 0,2 0 1 16,0 3 5-1,0-3-6-15,0 0 17 0,0 0-1 16,0 0 14-16,0 0-21 15,0 0-1-15,0 0 4 16,0 0-5-16,0 0-4 16,0 0-3-16,0 0 0 15,0 0 0-15,0 0 0 16,0 0 0-16,0 0-3 16,0 0 9-16,0 0-6 15,0 0 7-15,0 0 2 16,0 4 11-16,0 2-8 15,0-1 15-15,0 2-4 0,0-3-22 16,0-1 10-16,0 0-5 16,0-3-4-16,0 0 23 15,0 0-17-15,0 0 2 16,8 0 17-16,4 0-18 16,5 0 14-16,6-3-14 15,2-2-9-15,2-4 16 16,2 4-16-16,2-5 0 0,2 2 2 15,3-2 5-15,1-3-7 16,3 4 8-16,3-5-1 16,1-1 19-16,3 1-14 15,2-4 9-15,5 0 10 16,1 0-17 0,4-4 25-16,1 2-9 0,4-2-30 15,3 0 0-15,4-2 0 16,7 0 0-16,5 0 0 15,3-5 0-15,3 4 0 16,1-4 0-16,-3 6 0 0,2-2 0 16,-2 1 0-1,0 0 0-15,-1 0 0 0,8 0 0 16,2 2 0-16,20-2 0 16,22-4 0-1,-13 6 0-15,-11 2 0 0,-16 4 0 16,-21 0 0-16,15 0 0 15,13-6 0-15,-5-1 0 16,-4 1 0-16,1 0 0 16,-3 0 0-16,2 0 0 15,1-2 0-15,4 2 0 0,4 0 0 16,0 2 0 0,-1 0 0-16,3 0 0 0,-2 2 0 15,-3 0 0-15,-4 0 0 16,-2-2 0-1,-7 0 0-15,-2-4 0 0,0 0 0 16,-2-2 0-16,4-1 0 16,3 0 0-16,1-1 0 15,5-1 0-15,2 3 0 16,5-2 0-16,17-4 0 0,21-2 0 16,22-2 0-1,4 0 0-15,-10 1 0 0,-12 2 0 16,-14-3 0-16,4-3 0 15,-4-3 0-15,-21 6 0 16,-21 8 0-16,-22 6 0 16,-4 2 0-16,10-4 0 15,10-2 0-15,8 0 0 32,-4 0 0-32,1-2 0 0,1 0 0 0,0-2 0 15,3-2 0 1,-3 1 0-16,1 1 0 0,-5 4 0 0,-5 6 0 15,-4 2 0-15,-7 6 0 16,-4 2 0-16,-7 0 0 16,-4 0 0-1,-7 0 0 1,-5 0 0-16,1 0 0 16,-3 0 0-16,-2 0 0 15,3 0 0-15,-1 0 0 16,2 0 0-16,1-2 0 0,0 0 0 15,-3 2 0 1,-8-1 0-16,-5 6-14 0,-12-1 13 16,-5 2 0-16,-6 1 1 15,-4 2 4-15,1 1 8 16,-3 0-12-16,0 0 0 16,0 0 0-16,0 0 0 15,-3 0 0-15,-15 0 0 16,-9 0 0-16,-6 0 0 15,-5 14 0-15,1 2 0 16,8 2 0-16,6-2 0 16,12 0 0-16,11-6 0 0,0-2 0 15,13-2 0-15,14-6 0 16,4 0 0-16,-2 0 0 16,-4-12 0-16,-2-8 0 0,-10-6 0 15,-7-2 0-15,-4 0 0 16,-2 2 0-16,0 4 0 15,-13 5 0-15,-16 11 0 16,-8 6 0-16,-6 0 0 16,1 20 0-16,6 5 0 15,11 1 0-15,17 2-12 16,8-4-60 0,11-2-20-16,22-4 23 0,8-8 43 0,1-8 26 15,-5-2 6-15,-10 0 8 16,-6-18 29-16,-13-8 35 15,-8-6-10-15,0-3-32 16,-6 2-21-16,-19 1-4 16,-8 10-11-16,-9 7 0 15,-5 13 0-15,2 2 0 0,2 10 0 16,10 12 0-16,16 4-9 16,9 2 7-16,8-3-11 15,10-5-3-15,16-4 15 16,5-8-5-16,-2-6 0 15,-4-2-15-15,-9 0-42 16,-16-28-108-16,0-1-392 31,-23 4-625-31</inkml:trace>
  <inkml:trace contextRef="#ctx0" brushRef="#br0" timeOffset="33606.3">4228 4850 438 0,'0'0'1477'0,"0"0"-998"0,0 0-148 16,0 0 1-16,0 0-155 15,0 0-89-15,0-12-57 16,-2 12-30-16,-2 0 1 16,-3 8 4-16,3 2-6 15,2 1 0-15,2-1-7 16,0-2 7-16,0-2-51 15,10-1 15-15,7-5 23 16,-5 0-1-16,-1 0 14 16,-3 0 10-16,-4-10 2 15,-4-2 32-15,0-3 6 0,-4 2-17 16,-12 3-3-16,-5 5-24 16,0 5-1-16,-4 0-5 15,2 5-18-15,3 11 16 16,9 3-16-16,7-4-10 15,4-1 14-15,2-1-32 16,21-5 24-16,3-4 11 16,4-4 11-16,-7 0 5 15,-2 0 7-15,-11-7 46 16,-4-4 51-16,-6-7 10 16,0 0-23-16,-10-3-27 15,-9 2-45-15,-4 4-12 0,-4 8-12 16,0 7-9-16,-8 5-63 15,6 19-207-15,6 1-503 0</inkml:trace>
  <inkml:trace contextRef="#ctx0" brushRef="#br0" timeOffset="34537.11">3707 3962 1618 0,'0'0'641'16,"0"0"-344"-16,7-134 70 15,-3 90-26-15,-4 16-40 16,0 11-130 0,0 16-22-16,0 1-82 0,0 19-67 15,-6 28 2-15,-4 17-2 16,2 14 1-16,1 8-1 15,1-1 1-15,0-11-2 0,4-10-7 16,2-12-28-16,0-16 9 16,0-14 12-16,0-10-1 15,0-10 16-15,0-2 18 16,12-4 28-16,3-20-7 16,10-8-22-1,6-6 2-15,2 0-2 0,3 4-8 0,-1 7 7 16,-1 12-14-1,0 7-2 1,-3 8 0-16,3 0-14 16,-5 20 8-16,-4 6-7 0,-6 6-7 0,-9 2-32 15,-10 0-17-15,0 0 7 16,-17-2-7-16,-16-4 43 16,-12-4 25-16,-8-6 2 15,-3-7 9-15,0-7 27 16,7-4 7-16,7 0 17 31,11-4 2-31,10-7-6 16,11 4-4-16,7 0-19 15,3 5-19-15,0 2-15 0,18 0-181 16,4 0-379-16,3 0-1126 0</inkml:trace>
  <inkml:trace contextRef="#ctx0" brushRef="#br0" timeOffset="36375.15">3850 8434 1854 0,'0'0'500'15,"0"0"-343"-15,0 0 21 16,0 0-25-16,0 0-112 16,0 0-21-16,0 0 24 15,0 0-7-15,0 0 22 16,0 0-6-16,0 0-18 16,0 0 14-16,0 0-23 0,0 0-8 15,0 0-8-15,0 0-10 16,0 0 10-16,0 0-10 15,0 0 0-15,0 0-1 16,0 0 2-16,0 0-1 16,0 0 5-16,0 0-4 15,0 0 0-15,0 0-1 16,0 0 0-16,0 0-6 16,0 0 7-16,0 0-1 0,0 0 0 15,0 0 0-15,0 0 6 16,0 0-6-16,0 0 0 15,0 0-1-15,0 0 2 16,0 0-1-16,0 0 2 16,0 0-1-16,0 0 12 15,0 0-12-15,0 0 6 16,0 0 22-16,0-2-16 16,0 2 24-16,0-2-14 15,0 2 5-15,0 0 40 16,0 0-25-16,0-2-7 0,0 2 8 15,0-2-20-15,0 0 7 16,0-2-2-16,0 0-17 16,0-2 10-16,-7 2-1 15,-5-2 14-15,-3 2-4 16,-7 0-22-16,-3 4 0 16,-8 0-9-16,-7 0 0 15,-4 18 6-15,-6 10-6 16,1 10 12-16,5 10 19 15,4 6-14-15,11 4 4 0,9 1-11 16,13-5-2-16,7-4 8 16,9-10-4-16,22-8 2 15,12-10 8 1,7-10-10-16,8-6 3 0,1-6-6 16,-4 0-1-16,-6-4-2 15,-8-10-5-15,-12 2-1 16,-10 2 11-16,-9 2-5 0,-6 6 13 15,-4 2 1 1,0 0-20-16,0 0-53 16,0 0-319-16,0 0-1152 0</inkml:trace>
  <inkml:trace contextRef="#ctx0" brushRef="#br0" timeOffset="37568.71">8780 8546 1958 0,'0'0'545'0,"0"0"-265"0,0 0 15 16,0 0-130-16,0 0-65 15,0 0 5-15,0 0-33 16,-129-40 3-16,92 62 12 16,-6 6-11-16,3 8 1 15,2 4-35-15,7 3-9 16,6-1-8-16,12-2-24 15,8-8 9-15,5-6 1 16,2-6-11-16,23-10 22 16,8-6-11-16,8-4-1 0,5-8 17 31,6-20-15-31,2-12 15 0,-2-12 3 0,0-11-30 16,-6-3 0-16,-3-6 0 15,-10 0 0-15,-6 0 0 16,-4 2 0-16,-12 6 0 15,-5 9 0-15,-4 11 0 16,-2 14 0-16,0 12 0 31,0 8 0-31,0 6 0 0,0 4 0 0,-2 0 0 16,-4 8 0-16,-5 14 0 16,-1 12 0-1,-3 6 0-15,1 10 0 0,1 4 0 0,1 4 0 31,4 1 0-31,6-1 0 16,2-2 0-16,0-6 0 16,20-6 0-16,7-8 0 15,8-10 0-15,5-7 0 16,4-7 0-16,1-8 0 16,-7-2 0-16,-9-2 0 15,-11 0-57-15,-11 0-108 0,-7 13-186 16,-9 1-436-16,-13 1-475 0</inkml:trace>
  <inkml:trace contextRef="#ctx0" brushRef="#br0" timeOffset="38799.6">9468 3960 1832 0,'0'0'608'0,"0"0"-264"0,0 0 27 16,0 0-67-16,0 0-130 15,0 0-78-15,14-120-29 16,-18 100 13-16,-8 2-26 16,-3 0-5-16,-3 4-2 15,-4 4-4-15,-5 6-16 16,-6 4-27-16,-6 0 0 15,-3 24 0 1,1 12 0-16,0 8 0 0,7 6 0 16,10 2 0-16,11 0 0 0,8-6 0 15,5-6 0-15,0-8 0 16,13-9-3-16,10-11-8 16,4-8 2-1,4-4 6-15,2 0 2 0,3-18 1 16,-3-11 0-16,0-8 6 15,-1-8 15-15,-1-5-21 16,-4 0 0-16,-3 2 0 16,-3 10 0-16,-10 14 0 15,-5 10 0-15,-6 12 0 16,0 2 0-16,0 9 0 0,-6 26 0 31,-7 9 0-31,-1 12 0 0,5 2 0 0,5 1 0 16,4-9 0-16,0-9 0 15,13-9 0-15,14-9 0 16,6-11 0-16,7-10 0 16,7-2 0-16,2-12 0 15,4-20 0 1,-1-11-93-16,8-16-183 0,-14 6-401 0,-15 13-583 16</inkml:trace>
  <inkml:trace contextRef="#ctx0" brushRef="#br0" timeOffset="40370.08">13308 5083 1733 0,'0'0'698'0,"0"0"-443"16,0 0 57-16,0 0-86 15,0 0-45-15,0 0-57 16,0 0 4-16,45 6-14 16,-14 0-27-16,9 0-18 15,4-4-26-15,1-2-25 16,-1 0-1-16,-6 0-5 16,-7-10 9-16,-6-10 18 0,-7-4-20 15,-7-4-19-15,-5-6 0 16,-6 0 0-16,0 2 0 15,0 6 0-15,-11 5 0 16,-9 10 0-16,-6 7 0 16,-5 4 0-16,-6 0 0 15,2 19 0-15,-1 10 0 16,3 3 0-16,6 4 0 16,2 2 0-16,6 2 0 15,5-4 0-15,10 0 0 16,4-2 0-16,0-2 0 15,18 1 0-15,13-1 0 0,7-3 0 16,10-3 0-16,6-1 0 16,6-7 0-16,5-6 0 15,-1-6 0-15,-1-6 0 16,-7 0 0-16,-9-2 0 16,-12-10 0-16,-10-2 0 15,-12 2 0-15,-4 2 0 16,-4 4 0-16,-3 1 0 15,0 4 0-15,0 1 0 16,3 0-20-16,-1 0-486 16,-2 0-596-16</inkml:trace>
  <inkml:trace contextRef="#ctx0" brushRef="#br0" timeOffset="42507.96">8483 1124 2218 0,'0'0'951'0,"0"0"-429"16,0 0-259-16,0 0-121 15,0 0-142-15,0 0 0 16,-15 39 0-16,9 25 0 16,-4 36 0-16,2 32 0 15,3 11 0-15,3-27 0 16,2-33 0-16,0-42 0 16,0-16 0-16,0-9 0 15,0-14 0-15,0-2 0 16,0-40-44-16,0-25-421 15,-4-33-153-15,-14-26-215 16,-16-29 45-16,-3 13 347 0,-1 28 441 16,11 37 390-1,11 39 269-15,5 4 70 0,5 8-158 16,4 3-234-16,2 10-87 16,13 7-116-16,20 0-15 15,16 4-119-15,14 0 0 16,12 0 0-16,8 0 0 15,4 0 0-15,0-2 0 16,-14 2-182-16,-23 2-297 16,-25 14-309-16,-25 2-627 0</inkml:trace>
  <inkml:trace contextRef="#ctx0" brushRef="#br0" timeOffset="42668.28">8072 1524 2244 0,'0'0'791'16,"0"0"-598"-16,0 0-12 15,140-28-10-15,-64 6-124 16,7 4-47-16,-2 0-137 16,20 3-132-16,-23 5-370 15,-18 6-339-15</inkml:trace>
  <inkml:trace contextRef="#ctx0" brushRef="#br0" timeOffset="43131.48">8772 1421 2082 0,'0'0'657'0,"0"0"-313"15,0 0 2-15,0 0-85 16,0 0-116-16,0 0-74 16,8 127-38-16,6-93-20 15,3-6-11-15,8-6-2 16,4-8-27-16,2-10 3 15,5-4 24-15,-3-8 0 0,0-18 6 16,-1-8 40 0,-5 0 2-16,-7 2 17 15,-5 5-37-15,-5 14-28 0,-4 7 0 16,1 6 0-16,-1 0 0 16,3 22 0-16,5 6 0 15,-1 6 0-15,0 2 0 16,-2-2 0-16,-2-8 0 15,0-8 0-15,0-8 0 16,2-10 0-16,5 0 0 0,7-12 0 16,6-16 0-16,6-8 0 15,5-2 0-15,0 2 0 16,-7 7 0-16,-4 14 0 16,-9 9 0-1,-4 6 0-15,-3 10 0 16,-2 20 0-16,1 8 0 15,-3 4 0-15,1-2 0 16,2-4 0-16,-3-14-15 16,-3-14-291-16,-6-18-213 15,0-20-186-15,-11-8-437 0</inkml:trace>
  <inkml:trace contextRef="#ctx0" brushRef="#br0" timeOffset="43276.63">9399 1229 1347 0,'0'0'1562'0,"0"0"-1026"16,0 0-258-16,0 0-178 16,0 0-100-16,0 0-306 15,0 0-565-15</inkml:trace>
  <inkml:trace contextRef="#ctx0" brushRef="#br0" timeOffset="43700.28">10440 1498 2060 0,'0'0'619'15,"0"0"-253"-15,0 0 108 16,0 0-237-16,-122-40-114 0,78 49-75 15,1 23-25-15,5 8-16 16,7 9 14-16,10-1-20 16,15-4 1-16,6-6 16 15,4-12 3-15,25-14 16 16,9-12-14-16,5-12-7 16,1-24-16-16,3-14 0 15,-5-12 0-15,-4-8 0 16,-5-8 0-16,-6-5 0 15,-9 5 0-15,-11 8 0 16,-5 20 0-16,-2 18 0 0,0 20 0 16,-4 12 0-16,-7 14 0 15,-1 28 0-15,3 18 0 16,7 12 0-16,2 4 0 16,7 3 0-16,28-6 0 15,57 18 0-15,-7-23-460 16,-1-14-631-16</inkml:trace>
  <inkml:trace contextRef="#ctx0" brushRef="#br0" timeOffset="44476.78">11866 1099 2481 0,'0'0'866'15,"0"0"-605"-15,0 0-42 16,0 0-98-16,0 0-20 0,-65 158-54 16,43-76-47-16,5 9 0 15,3 3 0-15,11-4 0 16,3-6 0-16,0-13 0 15,19-20 0-15,5-18 0 16,8-23 0-16,3-10 0 16,5-26 0-16,1-27 0 15,-1-15 0-15,-3-10 0 16,-6-8 0-16,-4 5 0 16,-6 11 0-16,-8 16 0 0,-9 24 0 15,-4 20 0-15,0 10 0 31,-2 26 0-31,-11 24 0 0,-5 15 0 0,0 8 0 16,4 6 0-16,6-7 0 16,6-6 0-1,2-13 0-15,0-16 0 0,0-14 0 16,6-14 0-16,5-9 0 16,7-1 0-16,9-27 0 15,6-15 0-15,7-7 0 16,5 4 0-16,-7 6 0 0,-7 16 0 15,-6 10 0-15,-12 14 0 16,-3 0 0-16,0 16 0 16,3 18 0-16,3 8 0 15,6 8 0-15,9-1 0 32,7-5 0-32,7-8 0 0,4-14 0 0,2-16 0 15,0-6 0-15,-7-10 0 16,-3-22 0-16,-8-12 0 0,-6-13 0 15,-9-3 0-15,-5-2 0 16,-8 10 0-16,-5 12 0 31,0 20 0-31,-18 16 0 16,-11 4 0-16,-5 30 0 16,1 14 0-16,4 10 0 15,12 2 0-15,14 1 0 16,3-7 0-16,18-10 0 15,29-25-83-15,-5-12-458 16,-11-3-626-16</inkml:trace>
  <inkml:trace contextRef="#ctx0" brushRef="#br0" timeOffset="44632.93">11601 1275 2495 0,'0'0'1092'0,"0"0"-858"16,0 0-54-16,0 0-85 16,0 0-95-16,232-6 0 15,-85-2 0-15,-16 0-602 0,-30-2-1723 16</inkml:trace>
  <inkml:trace contextRef="#ctx0" brushRef="#br0" timeOffset="45508.55">14168 1347 1896 0,'0'0'694'0,"0"0"-213"15,0 0-191-15,0 0 4 16,49-118-52-1,-32 100-121-15,0 8-43 0,-2 10-78 16,1 0 0 0,3 12 0-16,4 20 0 15,1 10 0-15,-3 6 0 16,-4 6 0-16,-6 1 0 16,-4-7 0-16,-5-8 0 15,-2-10 0-15,0-10 0 16,0-8 0-16,3-12 0 15,3 0 0-15,8-12 0 16,5-18 0-16,10-10 0 16,7-2 0-16,-1 2 0 15,-3 8 0-15,-8 11 0 16,-8 11 0-16,-5 10 0 0,-2 2 0 16,-4 24 0-16,-1 9 0 15,1 6 0-15,-3 2 0 16,2-1 0-16,-2-8 0 15,5-6 0-15,0-12 0 16,4-10 0-16,6-6 0 16,8-10 0-16,8-22 0 15,10-10 0-15,4-4 0 16,0-1 0-16,-3 7 0 0,-13 12 0 16,-8 13 0-1,-13 11 0-15,-2 4 0 0,-4 1 0 16,1 21 0-16,1 9 0 15,3 2 0-15,2 6 0 16,2-3 0-16,19 2-177 16,-1-8-334-16,0-10-461 0</inkml:trace>
  <inkml:trace contextRef="#ctx0" brushRef="#br0" timeOffset="46202.56">15645 1496 1859 0,'0'0'1034'16,"0"0"-559"-16,0 0-156 16,-54-105-97-16,35 83-35 15,-4 12-187-15,-4 10 0 16,-6 2 0 0,-5 31 0-16,-2 12 0 0,6 10 0 15,15 3 0-15,17-6 0 16,2-8-50-16,31-14-23 15,17-20 29-15,10-10 44 16,0-14 7-16,-4-22 3 16,-12-8 59-16,-9-4 12 15,-8 1-81-15,-7 4 0 0,-7 8 0 16,-6 12 0 0,-3 10 0-16,-2 13 0 0,0 4 0 15,0 27 0-15,0 12 0 16,0 12 0-16,2 3 0 15,16-4 0-15,4-10 0 16,2-14 0-16,3-16 0 16,0-14 0-16,2-4 0 15,2-28 0 1,0-8 0-16,3-4 0 0,-3 0 0 0,-4 6 0 16,-5 10 0-16,-4 14 0 15,0 14 0-15,-1 0 0 16,8 24 0-16,4 10 0 15,4 4 0-15,3 0 0 16,2 0 0 0,0-8 0-16,-5-6-9 0,-6-8-120 15,-10-12-6-15,-5-4-6 16,-7-4 34-16,-3-18-68 16,-2-6 22-16,0-8-13 15,0-2 61-15,-11 0 98 0,-3 2 7 16,-1 6 185-1,-3 8 55-15,-1 14 51 0,-4 8-56 16,-6 0-121-16,-5 27-52 16,-1 12-62-16,-4 9 0 15,4 4 0-15,4 0 0 16,2-4 0-16,4-3 0 16,10-9-87-16,6-10-374 15,7-16-466-15</inkml:trace>
  <inkml:trace contextRef="#ctx0" brushRef="#br0" timeOffset="47344.7">16723 1329 2455 0,'0'0'1098'0,"0"0"-727"16,0 0-199-16,0 0-172 15,0 0 0-15,0 0 0 16,0 138 0-16,0-79 0 16,5-5 0-16,6-6 0 0,2-10-63 15,2-14 4-15,6-14 35 16,1-10 24-16,3-2 6 16,4-24 39-16,5-10 6 15,1-6-7-15,0-2-44 16,-3 4 0-16,-10 8 0 15,-7 12 0-15,-8 11 0 16,-7 9 0 0,0 0 0-16,0 22 0 0,0 6 0 15,0 9 0-15,0-1 0 16,0-2 0-16,0-6 0 0,0-8 0 16,0-6 0-1,0-8 0-15,0-6 0 0,12 0 0 16,10-6 0-1,9-14 0-15,7-6 0 0,2 0 0 16,-3-2 0-16,-3 8 0 16,-12 4 0-16,-8 8 0 15,-7 8 0-15,-5 0 0 16,-2 4 0-16,0 18 0 16,0 6 0-16,0 2 0 15,0-2 0-15,2-6 0 16,7-10 0-16,7-8 0 0,5-4 0 15,8-10 0-15,5-18 0 16,6-6 0-16,0-2 0 16,-2 0 0-16,-7 8 0 15,-8 11 0-15,-7 13 0 16,-8 4 0 0,1 13 0-16,0 13 0 0,7 4 0 15,6 2 0-15,9-2 0 16,11-6-84-16,14-6-92 15,7-12-98-15,1-6 28 16,-4-2 30-16,-6-18 46 0,-12-8 98 16,-11-2 72-1,-10-4 104 1,-13 0 106-16,-8 2-8 0,0 8 27 0,0 9-38 16,-18 12-38-16,-4 3-74 15,-9 7-46-15,-2 19-32 16,-4 6 6-16,8 4-7 15,12-1 1-15,9-5-3 16,8-8-8 0,2-8-25-1,25-10 8-15,6-4 23 16,7-6 4-16,2-16 6 0,1-4-5 16,-6-2 11-16,-6 2 11 0,-8 8 41 15,-10 3-64-15,-9 10 0 16,-2 5 0-16,1 0 0 15,4 0 0-15,8 14 0 16,14 6 0-16,13 2 0 16,14-6 0-16,13-6 0 15,5-10 0-15,-1 0 0 16,-6-20 0-16,-9-14 0 16,-11-12 0-16,-11-11 0 0,-7-11 0 31,-12-10 0-31,-8-8 0 0,-9 1 0 0,-9 9 0 15,-27 18 0-15,-12 30 0 16,-8 28 0-16,-6 28 0 16,8 63 0-16,23 39 0 15,26 16 0-15,10-19 0 16,26-33 0-16,-2-36 0 16,-2-12-3-16,0-2-180 0,-5-16-133 15,-2-8-306 1,-18-20-174-16</inkml:trace>
  <inkml:trace contextRef="#ctx0" brushRef="#br0" timeOffset="47502.12">16617 872 3164 0,'0'0'738'0,"0"0"-544"15,0 0-194-15,0 0 0 0,0 0 0 32,129-18-203-32,-81 10-975 0</inkml:trace>
  <inkml:trace contextRef="#ctx0" brushRef="#br0" timeOffset="48377.92">20413 1654 2060 0,'0'0'867'0,"0"0"-545"16,0 0 33-16,0 0-109 15,0 0-95-15,0 0-56 16,0-6-95-16,7-4 0 15,9-6 0-15,3-14 0 0,8-10 0 16,4-9 0 0,-4-5 0-16,-4 3 0 0,-10 4 0 15,-7 17 0-15,-4 14 0 16,-2 14 0-16,0 2 0 16,0 28 0-16,0 12 0 15,0 9 0-15,6-2 0 16,17 0 0-16,14-11 0 15,3-12 0-15,4-12 0 0,1-12 0 16,-5 0 0-16,-7-20 0 16,-4-12 0-16,-4-8 0 15,-6-5 0-15,-3 4 0 16,-5 4 0-16,-1 11 0 16,-8 18 0-16,-2 8 0 15,0 16 0-15,0 22 0 16,0 6 0-16,4 2 0 15,9-6 0-15,3-7 0 16,3-13 0-16,4-16 0 0,2-4 0 16,2-12 0-16,2-20 0 15,4-6 0-15,-2-2 0 16,-2 1 0-16,-4 9 0 16,-10 12 0-16,-6 8 0 15,-4 10 0-15,-3 0 0 16,5 6 0-16,5 14 0 15,9-2 0-15,6-1-245 16,4-17-257 0,-4 0-271-16,-12-11-363 0</inkml:trace>
  <inkml:trace contextRef="#ctx0" brushRef="#br0" timeOffset="48497.18">20761 822 1916 0,'0'0'993'0,"0"0"-731"15,0 0-158-15,0 0-104 16,0 0-44-16,140 126-681 0</inkml:trace>
  <inkml:trace contextRef="#ctx0" brushRef="#br0" timeOffset="49310.44">22136 1225 1547 0,'0'0'1206'15,"0"0"-836"-15,0 0-27 16,-135-70-131-16,91 70-64 16,0 0-101-16,-5 24-34 15,1 14-6 1,6 6-6-16,11 2-1 0,13-2 0 15,18-6-6-15,0-11 0 0,31-12-30 16,19-12 36-16,10-3 0 16,2-22 6-16,0-19 21 15,-8-9 27-15,-7-12 4 16,-9-8 14 0,-5-23-39-16,-11 7-33 0,-8-2 0 15,-8 12 0-15,-6 28 0 16,0 18 0-16,-8 28 0 15,-17 14 0-15,-6 44 0 0,0 18 0 16,4 16 0 0,14 7 0-16,13-5 0 0,15-6 0 15,30-12 0-15,14-16 0 16,11-18 0-16,-3-18 0 16,-3-15 0-16,-10-7 0 15,-12-25 0-15,-11-15 0 16,-10-11 0-16,-11-8 0 15,-10 1 0-15,0 6 0 16,-17 14 0 0,-14 20 0-16,-8 18 0 0,-5 4 0 15,4 34 0-15,9 8 0 16,17 8 0 0,14 0 0-16,23-6 0 15,35-12 0-15,17-11 0 0,14-18 0 16,3-7 0-16,-9-15 0 15,-12-24 0-15,-16-15 0 16,-13-10 0-16,-10-12 0 16,-12-4 0-16,-9 1 0 15,-7 11 0-15,-4 16 0 16,0 22 0-16,-2 24 0 16,-11 6 0-16,-3 38 0 15,-1 36 0-15,1 41 0 16,9 35 0-16,7 17 0 0,0-1 0 15,7-12 0-15,4-23 0 16,-4-23 0-16,-5-28 0 16,-2-30 0-16,0-14 0 15,0-6 0-15,-13-12-239 16,-10-11 15-16,-6-10-7 16,0-37-91-16,-4-66-269 15,6 10-79-15,11-6-884 0</inkml:trace>
  <inkml:trace contextRef="#ctx0" brushRef="#br0" timeOffset="50343.13">22803 1358 1758 0,'0'0'727'0,"0"0"-78"16,0 0-159-16,68-125-210 15,-35 97-88-15,9 6-192 16,8 8 0-16,2 9 0 16,0 5 0-16,-7 19 0 15,-12 15 0-15,-13 12 0 16,-16 2-23-16,-4 0-47 0,-24-4 20 15,-18-6 26 1,-7-8 18-16,-5-7-2 16,3-11 8-16,11-4 34 0,11-8 16 15,16 0 5-15,13 0-13 16,2-8-42-16,29-10-9 16,16-4-50-16,13-3 1 15,7 0 22-15,7-2 1 16,1-1 22-16,-6 0 11 15,-7-2 2-15,-10-2 15 16,-15 2 36-16,-12 2 9 16,-11 2 26-16,-12 3-86 0,-2 8 0 15,-5 5 0-15,-17 8 0 16,-7 2 0-16,-2 6 0 16,-2 20 0-16,8 6 0 15,9 8 0 1,14 0 0-16,2-2 0 0,33-2 0 15,19-10-24-15,10-6-9 16,3-9-2-16,-3-11 26 16,-6 0 8-16,-12-11 1 15,-10-13 21-15,-10-6 12 16,-6 0 15-16,-5 4-48 16,-9 6 0-16,0 10 0 15,-4 10 0-15,0 0 0 0,0 22 0 16,-8 12 0-16,2 8 0 15,4-2 0-15,2-4 0 16,0-9 0-16,16-11-17 16,5-13 1-16,6-3 10 31,4-10 6-31,0-17 6 0,3-5-6 0,-1-4 1 16,-4 1 0-16,-2 7 0 15,-9 8 5-15,-5 10-6 0,-4 8 0 16,0 2-11-16,2 8-13 15,5 18 6-15,8 4 11 16,10 5-19 0,6-6-29-16,11 0-31 0,5-9-31 15,6-11-19-15,-2-6-11 16,-2-3-78 0,-4-7-156-16,-6-17-211 0,0-2 207 31,-6-6-129-31,-6 0 28 0,-8 2 486 0,-7 6 608 31,-11 2-41-31,-4 6 64 0,-6 4-153 16,0 4-120-16,0 6-61 15,-12 2-150-15,-8 6-103 16,0 18-38-16,-2 8-5 16,6 6-1-16,10-2 0 15,6-2-2-15,4-5-11 16,23-11-16-16,9-12 16 15,-1-6 13-15,-2-9 8 16,-6-20 57-16,-12-14 16 16,-5-11-81-16,-10-10 0 15,0-6 0-15,-18-4 0 16,-18 0 0-16,-9 5 0 16,-3 13 0-16,-2 18 0 0,6 24 0 15,13 14 0-15,31 48-506 16,23 8-405-16,21 2-675 0</inkml:trace>
  <inkml:trace contextRef="#ctx0" brushRef="#br0" timeOffset="51162.78">25143 1355 1410 0,'0'0'1196'15,"0"0"-719"-15,0 0-228 0,0 0 7 16,0 0-34-16,0 0-141 15,0 0-63-15,156-30-16 16,-113 12-2-16,-10-6-2 16,-8-2-20-16,-12-6 21 15,-13-2-5-15,0 0-1 16,-13 4 6-16,-18 9 1 16,-10 16 0-16,-6 5-11 15,0 18-8-15,5 24 11 16,9 12-2-16,17 4 10 15,16 4-19-15,7-6-43 0,33-9 34 16,14-15-16-16,6-14-34 16,0-14 48-16,-3-4 30 15,-9-16 16-15,-9-12 66 16,-5-4 11-16,-10-3-13 16,-3 1-20-16,-6 4-20 15,-3 8 1-15,-8 8-22 16,-2 14-19-16,-2 0-18 15,0 14-25-15,0 14 35 16,0 2-56-16,0 0-49 16,4-5 17-16,9-12 17 15,4-7 44-15,3-6 35 16,1 0 7-16,4-11 41 0,0-7 20 16,2 0-17-16,2 3-17 15,0 8-33-15,-2 7 0 16,-1 0-1-16,-4 5-13 15,-1 13 12-15,-2 4-7 16,3-2 8-16,3-2-6 16,2-6 3-16,2-7 2 15,2-5 1 1,3 0 1-16,-3-24 15 0,-2-9-5 16,-2-7-4-16,-4-10 10 0,-2-6-2 15,-5-10 16-15,-3-4 25 16,-5-1 11-16,-2 7 10 15,-4 14 5-15,-2 24-82 16,0 24 0-16,0 8 0 16,0 42 0-16,0 20 0 15,0 13 0-15,0 3 0 16,0-4 0-16,0-12 0 16,0-18-24-16,0-15-12 15,0-17 26-15,0-14 10 16,0-4 70-16,0-14-70 15,0-19 0-15,0-7 0 16,17-4 0-16,12-2 0 16,4 0 0-16,7 6 0 15,3 6 0-15,-3 14 0 16,12 17 0-16,-13 3-586 16,-5 0-712-16</inkml:trace>
  <inkml:trace contextRef="#ctx0" brushRef="#br0" timeOffset="51637.54">27696 1056 1627 0,'0'0'967'16,"0"0"-591"-16,0 0-21 15,0 0-153 1,0 0-90-16,0 0-71 0,-120-40-34 16,84 40-5-16,5 8-1 15,7 6-1-15,6 0 0 16,14 3-18-16,4 1 9 15,2 0 9-15,23 1 8 0,8 3-2 16,5 3-6 0,-1 3-6-16,-3 4 6 0,-7 4-22 15,-7 2-4 1,-7 0 16-16,-11-1-7 0,-2-8 7 16,-8-4 4-16,-22-10 1 15,-9-6 5-15,-13-9 6 16,-4 0 15-16,2-6-15 15,10-11-6-15,15-1-45 16,29-14-154-16,21 5-432 16,19 0-349-16</inkml:trace>
  <inkml:trace contextRef="#ctx0" brushRef="#br0" timeOffset="52174.45">27933 1203 447 0,'0'0'1664'0,"0"0"-1144"16,0 0-181-16,0 0-111 16,0 0-152-16,0 0-50 15,147-14-20-15,-105 14-5 16,1 0 26-16,-5-6 19 16,-7-4-14-16,-12-4 26 15,-7-4 31-15,-12 1-8 16,0 2-32-16,-20 1-40 0,-14 7 3 15,-3 7-6-15,-8 0-6 16,3 22 0-16,6 13-1 16,7 7-8-16,11 2 9 15,13 4 6 1,5 0 6-16,19-2 5 0,18-6-8 16,15-5 7-16,10-9-16 15,5-11-9-15,2-10-27 16,-3-5-18-16,-3-9 5 0,-9-20-23 15,-5-14-66-15,-5-12-88 16,3-14-35 0,0-7 24-16,-2-4 8 0,-5-1 53 15,-7 9 138-15,-8 8 38 16,-8 16 64-16,-8 16 182 16,-4 12 104-16,-5 14-49 15,0 6-160-15,0 8-117 16,-5 24-12-16,-8 18 78 15,-3 12 64-15,5 10-28 16,2 9-78-16,7 5-22 0,2 0-8 31,0-2-18-31,13-3 0 0,5-9-94 0,7-10-158 16,-8-18-295-16,-5-22-401 0</inkml:trace>
  <inkml:trace contextRef="#ctx0" brushRef="#br0" timeOffset="52333.01">28683 1046 2419 0,'0'0'576'0,"0"0"-271"16,0 0-97 0,172-5-95-16,-87 23-113 15,36 6-80 1,-24-4-150-16,-21-6-755 0</inkml:trace>
  <inkml:trace contextRef="#ctx0" brushRef="#br0" timeOffset="53474.63">12860 2494 2235 0,'0'0'686'15,"0"0"-490"-15,0 0 98 16,0 0-87-16,0 0-47 16,0 0-92-16,-147 25-53 0,116 19-6 15,4 3 8-15,9-4-16 0,11-11 6 16,7-10-6-16,0-8 9 15,7-10-9-15,9-4 12 16,3-2 5-16,4-20 9 16,-3-10-27-16,1-9 11 15,-6-3-11-15,-2 1-8 16,-6 8-1-16,-3 11-4 16,-4 12 7-16,0 12 5 15,0 0-50 1,0 0-17-16,9 16 7 0,9 0 25 15,13 1-56-15,14-10 10 16,10-7 40-16,14 0 16 0,5-20-4 16,-3-16 15-1,-4-12 15-15,-13-8 0 0,-17-6 10 16,-18-3 20-16,-19 6 38 31,0 9 62-31,-25 17-14 16,-8 23-61-16,-10 10-28 15,-4 50-25-15,0 47 4 16,5 35 18-16,15 16 6 16,17-3 18-16,10-17-15 0,0-16 0 15,0-15-5 1,0-19-26-16,0-20 16 0,0-8-18 16,0 4 0-16,0-3 0 15,0-6-101-15,-19-17-131 16,-14-28-97-16,0-26-505 15,6-17-685-15</inkml:trace>
  <inkml:trace contextRef="#ctx0" brushRef="#br0" timeOffset="53600.65">12944 2841 2068 0,'0'0'827'15,"0"0"-655"-15,0 0-49 0,145-22-66 16,-16 4-57-16,-10 2-158 15,-12 0-561-15</inkml:trace>
  <inkml:trace contextRef="#ctx0" brushRef="#br0" timeOffset="54907.73">14286 2532 1942 0,'0'0'778'0,"0"0"-408"0,0 0-115 15,-18-110-30 1,-2 86-53-16,-9 8-95 0,-11 12-37 16,-11 4-34-16,-7 20 0 15,-2 18 5-15,4 6-11 16,14 0-1-16,17-2 0 16,21-9 1-16,4-8 12 15,21-7-3-15,18-11 12 16,5-7 6-16,6 0-9 15,-2-22 12-15,-3-6 12 16,-3-7 15-16,-9 3-57 16,-4 4 0-16,-10 4 0 15,-9 10 0-15,-3 8 0 0,-7 6 0 16,0 0 0-16,0 18 0 16,-2 20 0-16,-11 16 0 15,-3 17 0-15,-4 25 0 16,-4 24 0-16,3-7 0 15,4-13 0-15,3-14 0 16,3-20 0-16,-3 3 0 16,-1-1 0-16,-1-16 0 15,1-18 0-15,-1-14 0 16,-1-16 0-16,-4-4 0 16,2-22 0-16,1-25 0 0,7-33 0 15,11-40 0-15,33-30 0 16,22 12 0-16,8 27 0 15,-3 47 0 1,-7 30 0-16,12 4 0 0,7 3 0 16,1 8 0-16,-11 13 0 15,-12 6 0-15,-15 7 0 16,-12 18 0-16,-10 9 0 16,-9 4-11-16,-2 4 2 15,-2-2 9-15,0-4-66 0,2-8-3 16,1-10 34-16,1-8 32 15,8-10 3-15,3 0 35 16,12-12 8-16,6-12-4 16,10-4-10-16,-3 4-2 15,0 2-7-15,-7 8-20 16,-8 6 0-16,-7 8 0 16,-3 0 0-16,-1 0 0 15,-1 18 0-15,1 4 0 16,-1-2 0-16,0-2-45 15,-2-6-21-15,0-8-15 16,3-4 33-16,1-4 41 16,3-20 7-16,4-4 11 0,3-2-1 15,-1 2-9 1,3 4 14-16,-2 8 22 0,1 10-1 16,5 6 5-16,6 0-25 15,5 12-2-15,7 4-7 16,8 0-5-16,6-4 2 15,4-8-4-15,0-4 0 16,-9-2 6-16,-10-20-5 16,-12-4-1-16,-16-4 8 0,-13-2-7 15,-7 0 11 1,-9 3-5-16,-20 10-5 0,-9 10 1 16,-2 9-3-16,-5 18-8 15,8 23 8-15,5 13-8 16,19 8 8-16,13 2 0 15,16-6 1 1,28-12 9-16,18-14-9 0,10-15-1 16,1-17 0-16,-6-4 0 15,-9-25 4-15,-15-9-2 16,-14-4 9-16,-10-2-11 16,-5 2 0-16,-7 6 0 0,-3 10 0 15,-2 12 0 1,-2 14 0-16,0 0 0 0,0 18 0 15,0 16 0-15,2 4 0 16,5 2 0-16,0-4-20 16,4-10-47-16,4-8 25 15,3-14 30-15,7-4 12 16,6-10 25-16,9-16-4 16,7-4 9-16,4-2 0 15,3 4-10-15,-1 10-5 16,-6 10-15-16,-10 8 0 15,-10 4 0-15,-9 18-3 0,-9 8-9 16,-2 0-51-16,-2 0-139 16,-1-8-83-16,-4-18-314 15,0-4-219 1,-12 0-979-16</inkml:trace>
  <inkml:trace contextRef="#ctx0" brushRef="#br0" timeOffset="55041.48">15157 2226 2215 0,'0'0'933'0,"0"0"-641"15,0 0-292-15,0 0-55 32,183-5-236-32,-101 5-944 0</inkml:trace>
  <inkml:trace contextRef="#ctx0" brushRef="#br0" timeOffset="56477.21">18410 2450 2517 0,'0'0'706'16,"0"0"-493"-16,0 0-57 15,-122-96 19-15,70 94-70 16,-8 2-48-16,-2 28-34 16,-1 14 2-16,7 4 1 15,16 0-10-15,14-4-4 16,17-10-10-16,9-7 7 16,9-14 16-16,26-7 4 15,12-4-29-15,11-1 0 0,7-21 0 16,-3-6 0-16,-6-3 0 15,-10 5 0-15,-12 7 0 16,-18 8 0-16,-12 11 0 16,-4 0 0-16,-2 29 0 15,-21 22 0-15,-1 36 0 16,0 35 0-16,4 34 0 16,9 11 0-16,3-11 0 15,2-37 0-15,-3-41 0 16,-5-22 0-16,-7-12 0 15,-10-2 0 1,-10-6 0-16,-3-10 0 0,-1-22 0 16,3-4 0-16,8-36 0 0,12-34 0 15,22-44 0-15,22-53 0 16,43-19 0-16,8 21 0 16,-3 47 0-16,-26 54 0 15,-4 28 0-15,3 2 0 16,3 7 0-16,8 5 0 15,-3 21 0-15,0 1 0 16,0 22 0-16,3 18 0 0,-8 10 0 16,-3 8 0-1,-11 0 0-15,-17 0 0 0,-11-5-38 16,-4-12-25-16,-15-6 12 31,-12-13 30-31,2-10 21 0,6-12 0 0,7 0 54 16,12-22 3-16,0-18-20 15,12-11-12-15,19-7-25 16,7 2 0-16,8 4 0 16,6 10-3-16,1 12 3 15,2 10-2 1,3 12 1-16,2 6-14 0,3 2 3 16,-1 0-23-16,1 0-26 0,-3 0-7 15,-2 0-17-15,-4 0-8 16,-10-9 64-16,-8-9 26 15,-12-4 3-15,-10-1 24 16,-12 3 24-16,-2 2 51 16,-11 7-12-16,-20 7-61 31,-12 4-23-31,-5 11-3 16,-4 17-1-16,5 6 1 15,9 8 0-15,11 2 4 16,14-4-3-16,13-2 8 15,2-10 9-15,27-12 8 0,9-8-2 16,4-8-3-16,1-6-3 16,-3-20-18-16,-5-6 0 15,-6-4 0-15,-8 4 0 16,-6 2 0-16,-6 10 0 16,-4 10 0-16,-3 8 0 15,0 2 0-15,5 3 0 16,4 15 0-16,4 5 0 15,8 1 0-15,4-4 0 16,6-6 0-16,1-8 0 0,-1-6 0 16,0 0 0-16,-4-22 0 15,0-6 0-15,-4-9 0 16,2-4 0-16,-3-8 0 16,0-1 0-16,-1-2 0 15,-10 10 0-15,-4 10 0 16,-6 18 0-16,-3 14 0 15,0 18 0-15,-8 32 0 16,-7 36 0-16,-1 37 0 16,5 31 0-16,2 11 0 15,5-11 0-15,2-33 0 0,-5-42 0 16,0-20 0-16,-6-15 0 16,-5-6-114-16,-7-6-77 15,-4-12-2-15,-2-20-13 16,-2-46-151-16,8-14-254 15,10-10-274-15</inkml:trace>
  <inkml:trace contextRef="#ctx0" brushRef="#br0" timeOffset="57071.04">19992 2476 1896 0,'0'0'912'16,"0"0"-350"-16,0 0-366 0,0 0-136 15,0 0-19-15,0 0-29 16,105 111-12-16,-81-61-7 15,-8 0-17-15,-10-2-48 16,-6-4 7-16,-10-6 11 16,-19-8 44-16,-9-6-2 15,1-8 12-15,8-5 18 16,12-11 27-16,17 0 72 16,2-11 51-16,38-17-67 15,20-14-68-15,14-10-33 0,10-12 0 16,-1-9 6-1,-10-3-5-15,-15 2 11 0,-15 4-12 16,-19 14 1-16,-12 16 46 16,-12 16 8-16,0 20 2 15,-12 4-57-15,-14 26 0 16,-5 22 0-16,0 10 0 16,2 8 0-1,11 0 0-15,9-4 0 0,9-5 0 16,0-13 0-16,13-12-11 15,7-12 10-15,3-12-9 16,-2-8 10-16,6-4 22 0,0-20-22 16,6-8 0-16,1 0 0 15,-3 2 0-15,-4 5 0 16,-11 11 0-16,-7 10 0 16,-7 4 0-16,-2 13 0 15,2 19 0-15,0 12 0 16,9 2 0-16,7 2 0 15,11-6 0-15,9-8 0 16,9-10 0-16,4-14 0 16,0-10 0-16,-1 0 0 0,-8-18 0 15,-3-12 0-15,-5-6 0 16,-1-6 0 0,8-14-156-16,-6 10-366 15,-8 10-443-15</inkml:trace>
  <inkml:trace contextRef="#ctx0" brushRef="#br0" timeOffset="57609.08">22333 2905 108 0,'0'0'2471'0,"0"0"-1798"16,0 0-294 0,0 0-109-16,0 0-75 15,0 0-195-15,0 0 0 0,-53-96 0 16,13 54 0-16,-8-10 0 15,-11-6 0-15,-1-11 0 16,7-5 0-16,13-8 0 16,17-2 0-16,17 2 0 15,6 7 0-15,6 17 0 16,21 20 0-16,0 18 0 16,4 20 0-16,-6 2 0 0,-8 32-11 15,-13 10-19-15,-4 13-12 16,-17 2 0-16,-24 2 12 15,-11-1 6-15,-13-6 24 16,0-4-1-16,7-5 1 16,9-9-1-16,16-8-4 15,14-9 5-15,19-4 20 16,3-5 38-16,40-2 17 16,38-4-42-16,40-4-33 15,-3 0 0-15,-6 0 0 16,-23 0 0-16,-16-4-86 15,-13-2-250-15,-16 0-530 0</inkml:trace>
  <inkml:trace contextRef="#ctx0" brushRef="#br0" timeOffset="58605.27">23249 2970 1527 0,'0'0'842'0,"0"0"-465"15,0 0 107-15,0 0-220 0,0 0-62 16,0 0-50-16,0 0-29 15,69-65 2 1,-29 33-125-16,7-8 0 0,3-6 0 16,-2-4 0-16,-5 2 0 15,-7 4 0-15,-15 12 0 16,-7 10 0-16,-10 9 0 16,-4 13 0-16,0 0 0 15,-8 25 0-15,-13 14 0 16,3 12 0-16,5 3 0 0,13 0 0 15,0-10 0 1,25-10 0-16,19-15 0 0,12-18 0 16,6-1 0-16,5-28 0 31,0-16 0-31,-2-14 0 0,-5-12 0 16,3-26 0-1,-6-27 0-15,-12 5 0 16,-14 16 0-16,-16 22 0 15,-13 33 0-15,-2 13 0 16,0 14 0-16,0 20 0 16,-15 48 0-16,-12 51 0 0,3 33 0 15,6-4 0-15,11-23 0 16,7-35 0-16,0-26 0 16,12 0 0-16,3-2 0 15,5-6 0-15,3-20 0 16,4-16 0-16,8-2 0 15,11-30 0-15,12-10 0 16,7-10 0-16,5 1 0 16,-6 6 0-16,-11 8 0 15,-10 15 0-15,-14 17 0 0,-10 5 0 16,-5 18 0-16,-7 19 0 16,-3 12 0-16,-4 5 0 15,0 2 0-15,0-2 0 16,-13-6 0-16,-11-6-99 15,-10-14-146-15,-35-20-79 16,9-8-458-16,0-4-928 0</inkml:trace>
  <inkml:trace contextRef="#ctx0" brushRef="#br0" timeOffset="58777.48">24205 2370 2691 0,'0'0'696'16,"0"0"-579"-16,121-44-84 16,-46 22-33-16,26-16-125 15,-19 3-457-15,-29-2-659 0</inkml:trace>
  <inkml:trace contextRef="#ctx0" brushRef="#br0" timeOffset="58935.27">23466 2079 2611 0,'0'0'612'0,"0"0"-486"15,0 0-80-15,0 0-19 16,174 48-27-16,-88-26-476 16,-3 0-786-16</inkml:trace>
  <inkml:trace contextRef="#ctx0" brushRef="#br0" timeOffset="59499.18">25398 2881 2407 0,'0'0'767'15,"0"0"-445"-15,0 0-88 16,122-142-88-16,-76 96-38 0,0-1-42 16,-9 6-20-1,-10 6-46-15,-12 11 0 0,-11 15 0 16,-4 9 0-16,0 1 0 16,-17 30 0-16,-3 6 0 15,5 10 0-15,3 1 0 16,12-4 0-16,0-6 0 15,12-8 0-15,17-12 0 16,8-10 0-16,5-8 0 16,8 0 0-16,-4-22 0 15,3-10 0-15,-4-2 0 16,-2-4 0-16,-6 4 0 16,-10 4 0-16,-10 12 0 0,-7 11 0 15,-6 7 0-15,-2 11 0 16,3 18 0-16,-1 6 0 15,2 3 0-15,2-4 0 16,1-10 0-16,-1-6 0 16,-1-12 0-16,2-6 0 15,4 0 0-15,8-16 0 16,5-10 0-16,12-4 0 0,6 0 0 16,1 2 0-1,-1 8 0-15,-6 10 0 0,-7 8 0 16,-8 2 0-16,-3 6 0 15,-2 12 0-15,0 2 0 16,-5-2-51-16,-2-4-201 16,-4-14-220-16,-5 0-379 15,-2-4-598-15</inkml:trace>
  <inkml:trace contextRef="#ctx0" brushRef="#br0" timeOffset="59637.53">26102 2242 2329 0,'0'0'784'0,"0"0"-489"16,0 0-118-16,0 0-177 16,0 0-71-16,0 0-209 15,125 65-925-15</inkml:trace>
  <inkml:trace contextRef="#ctx0" brushRef="#br0" timeOffset="60471.81">27237 2697 1809 0,'0'0'681'16,"0"0"-317"-1,0 0-61-15,-37-106-50 0,5 93 4 16,-7 13-154-16,-9 4-71 15,-4 31-20-15,2 12-11 16,10 14 7-16,13 5-8 16,21-2 0-16,6-7 10 15,22-12-10-15,23-17 0 0,5-19 14 16,6-9 5-16,-4-31 34 16,-6-19 25-16,-5-16 21 15,-6-10-99-15,-1-24 0 16,-1-25 0-16,-2-23 0 15,-4 17 0-15,-14 33 0 16,-6 42 0-16,-7 42 0 16,0 14 0-1,-2 4 0-15,-18 50 0 0,2 42 0 16,11 35 0-16,7-5 0 16,9-23 0-16,18-31 0 15,4-24 0-15,10 2 0 16,3-4 0-16,5-2 0 0,-3-19 0 15,0-16 0-15,-9-9 0 16,-6-12 0-16,-2-20 0 31,-4-12 0-31,-8-6 0 0,-3-10 0 0,-12 0 0 16,-2 3 0-16,-4 9 0 16,-25 18 0-16,-10 18 0 15,-2 12 0-15,-1 18 0 16,7 25 0-16,18 7 0 0,17 8 0 15,13-2 0-15,38-2 0 16,16-8 0-16,12-14-41 16,-2-18-40-16,-5-14-9 15,-12-12 5-15,-18-30 71 16,-11-16 14-16,-8-16 41 16,-8-26 28-1,-3 3-33-15,-6-3 31 0,-4 6-10 16,-2 28-16-16,0 7-41 15,0 25 0-15,-2 27 0 16,-4 8 0-16,1 57 0 0,5 42 0 16,0 39 0-16,0 14 0 15,0-5 0 1,9-18 0-16,-2-15 0 0,-1-21 0 16,-2-18 0-16,1-18 0 15,-3-12 0-15,-2 0 0 16,0-3-230-16,0-11-138 15,0-16-423-15,0-16-54 0</inkml:trace>
  <inkml:trace contextRef="#ctx0" brushRef="#br0" timeOffset="61205.66">28409 2542 1408 0,'0'0'1262'0,"0"0"-614"16,0 0-319-16,0 0-110 15,0 0-87 1,0 0-103-16,0 0-22 0,79 9-7 16,-57 31-14-16,-7 1-26 15,-13 2-55-15,-2-3-46 16,-21-8 27-16,-20-4 12 16,-7-8 32-16,-4-6 43 15,8-8 19-15,11-2 8 31,14-4 72-31,19 0 68 16,0 0 11-16,25 0 4 0,19-12-115 16,12-4-29-16,9-2-11 15,-1-4 6-15,-2-4-6 16,-6-2 0-16,-12-2 6 16,-7 0-6-16,-11 2 27 15,-10 1 9-15,-7 8-7 16,-5 2-29-16,-4 9 0 15,0 8 0-15,-11 0 0 16,-14 8 0-16,-2 16 0 0,4 11 0 16,2 5 0-16,15 4 0 15,6-2 0-15,11-4 0 16,24-4 0-16,12-10 0 16,4-8 0-16,3-12 0 15,-7-4 0-15,-7-6 0 16,-5-16 0-16,-6-6 0 15,-4 0 0-15,-5 0 0 16,-4 4 0-16,-6 6 0 16,0 7 0-16,-8 10 0 15,0 1 0-15,-2 14 0 16,0 16 0-16,0 8 0 0,2 0 0 16,3-2 0-16,-1-6 0 0,2-10 0 15,2-8-8-15,1-10 8 16,1-2 8-16,9-6-8 15,5-12 0-15,5-6 0 16,3 0 0-16,3 2 0 16,-2 6 0-16,-1 6 0 15,-3 10 0-15,0 0-14 16,-3 4 6-16,0 14-13 16,7 4-84-16,0 2-156 0,29 6-79 15,-7-6-408-15,-1-6-371 0</inkml:trace>
  <inkml:trace contextRef="#ctx0" brushRef="#br0" timeOffset="62133.83">30110 2845 1659 0,'0'0'858'0,"0"0"-357"16,0 0-238-16,51-112 94 16,-44 78-72-16,-5 6-112 15,-2 6-173-15,-7 8 0 16,-24 11 0-16,-16 3 0 0,-11 21 0 31,-6 17 0-31,1 8 0 0,12 6 0 0,13-2 0 16,18-4 0-16,15-6 0 15,5-9 0-15,14-12-24 16,17-9 12-16,3-10 11 16,1-1 1-16,-1-27 8 15,-3-11-7-15,-2-9 7 16,2-10 2-16,5-8 0 15,3-10-10-15,13-23 0 16,-10 7 0 0,-6-4 0-16,-12 10 0 15,-14 29 0-15,-6 12 0 0,-4 28 0 0,0 17 0 32,-12 30 0-32,-7 29 0 15,-4 17 0-15,3 12 0 16,7 2 0-16,9-1 0 0,4-9 0 0,6-8 0 15,23-10 0-15,11-12 0 32,7-10 0-32,4-15 0 15,5-11-11-15,-3-14 10 16,-1 0 2-16,-4-21 0 16,0-15 9-16,-4-10-10 0,-7-10 0 15,-4-6 0-15,-12 0 0 16,-7 6 0-16,-12 7 0 15,-2 15 0-15,-6 18 0 16,-21 16 0-16,-10 5 0 16,0 32 0-16,1 17 0 15,7 13 0-15,14 3 0 16,15 2 0-16,0-4 0 16,27-10 0-16,9-9-18 15,6-15-48-15,-3-16 3 16,2-16 63-16,-5-2 6 0,-5-18 24 15,-4-14 25-15,-4-9 1 16,0-4-56-16,-5-2 0 16,-1 3 0-16,-3 6 0 15,-3 12 0-15,-4 10 0 16,-5 12 0-16,-2 4 0 16,0 4 0-16,3 20 0 15,3 4 0-15,5 6 0 16,3-4 0-16,1-4 0 15,3-8 0-15,2-10 0 16,-2-5 0-16,-1-3 0 16,4-7 0-16,1-9 0 0,3-4 0 15,1 0 0-15,-4 2 0 16,-1 4 0-16,-8 8 0 16,-4 4 0-16,-4 2 0 15,-3 0 0-15,-2 16 0 16,4 4 0-16,0 4 0 15,3 1 0-15,5-6 0 16,1-2-99-16,3-8-108 16,3-4-38-16,4-5-69 15,14-3-277-15,-5-11-20 16,-1-1-71-16</inkml:trace>
  <inkml:trace contextRef="#ctx0" brushRef="#br0" timeOffset="62573.71">31558 2777 922 0,'0'0'638'0,"0"0"-158"16,0 0 15-16,65-128-17 15,-55 100-145-15,-3 10-6 16,-7 6-48-16,0 9-135 16,-4 3-144-16,-18 4 0 15,-7 25 0-15,-2 11 0 16,6 8 0-16,7 6 0 16,16 2 0-16,2-4 0 15,18-4 0-15,15-8 0 16,9-10 0-16,6-12 0 0,0-9 0 15,1-9 0-15,-2 0 0 16,-2-18 0-16,-5-6 0 16,-3-9 0-16,0-1 0 15,-6-2 0-15,-10 2 0 16,-4 4 0 0,-17 6 0-16,0 8 0 0,-19 8 0 15,-16 8 0-15,-5 2 0 16,-1 26 0-16,8 8 0 0,11 8 0 15,13 3 0 1,9-1 0-16,14-5 0 0,25 0 0 16,13-9 0-16,8-6 0 15,5-10 0-15,-3-8 0 16,-8-6 0-16,-10-2 0 16,-15 0-9-16,-18-6-138 15,-26-8-206-15,-28 4-579 16,-8 0-1116-16</inkml:trace>
  <inkml:trace contextRef="#ctx0" brushRef="#br0" timeOffset="63435.6">26767 3936 2383 0,'0'0'661'15,"0"0"-563"-15,96-111 149 16,-42 75 10 0,2 13-83-16,-3 13-102 0,-6 10-50 15,-12 15 22-15,-8 28-4 0,-9 15-19 16,-11 12-6-16,-7 2-15 15,0-2-8-15,0-13 7 16,-5-16-13-16,1-16-25 16,4-15 30-16,0-10 9 15,4-12 89-15,18-26-45 16,7-15-44 0,10-6 0-16,3-8 0 15,0 5 0-15,-2 10 0 16,-8 16 0-16,-11 14 0 15,-3 18 0-15,-3 4 0 16,-1 13 0-16,-1 24 0 0,-1 7 0 16,1 4 0-16,1 2 0 15,-3-4 0-15,4-9 0 16,-1-11-18-16,3-12-2 16,3-13 17-16,3-1 3 15,6-14 12-15,0-12 3 16,4-3-1-16,-4-2-14 15,-2 7 0-15,-9 10 0 0,-7 8 0 16,-2 6 0 0,-3 6 0-16,5 20 0 0,10 6 0 15,5 4 0-15,12 1 0 16,14-9 0-16,8-6 0 16,2-14 0-16,1-8 0 15,-8-2 0-15,-8-30 0 16,-10-13 0-16,-10-11 0 15,-13-8 0-15,-12-4 0 16,-2 6 0-16,-22 10 0 16,-20 18 0-16,-14 18 0 0,-6 16 0 15,-3 12 0 1,7 26 0-16,25 42-42 16,14-10-434-16,19-6-455 0</inkml:trace>
  <inkml:trace contextRef="#ctx0" brushRef="#br0" timeOffset="63576.94">28889 4141 2958 0,'0'0'775'16,"0"0"-412"-16,0 0-363 0,0 0 0 16,0 0 0-16,0 0-219 15,0 0-695-15,-56 58-645 0</inkml:trace>
  <inkml:trace contextRef="#ctx0" brushRef="#br0" timeOffset="63796.88">26906 4686 159 0,'0'0'3260'0,"0"0"-2583"15,0 0-677-15,227-28 0 0,-40 14 0 16,12 6 0-16,-30 6 0 16,-58 2 0-1,-58 0 0-15,-22 2-215 0,-15 8-285 16,-16 2-198-16,-71 0 110 16,-18-4-25-16,-16-2-769 0</inkml:trace>
  <inkml:trace contextRef="#ctx0" brushRef="#br0" timeOffset="63970.28">26870 4824 1497 0,'0'0'905'0,"0"0"-236"16,0 0-115-16,0 0-83 15,0 0-471-15,0 0 0 0,232 0 0 32,-62-8 0-32,13-3 0 0,-11-3 0 0,-38-3 0 15,-22 1 0-15,-36 2-883 16,-26 6-1388-16</inkml:trace>
  <inkml:trace contextRef="#ctx0" brushRef="#br0" timeOffset="64100.95">28390 4947 3167 0,'0'0'766'0,"0"0"-603"0,0 0-163 16,0 0 0-16,0 0 0 15,0 0 0-15,0 0-1345 0</inkml:trace>
  <inkml:trace contextRef="#ctx0" brushRef="#br0" timeOffset="81236.12">2628 10042 1976 0,'0'0'874'16,"0"0"-603"-16,0 0 91 15,0 0-137-15,0 0-103 16,0 0-40-16,-71-90-29 16,38 84 19-16,-11 4-13 15,-12 2-59-15,-16 2 0 16,-12 22 0-16,-5 10 0 16,-3 12 0-16,10 6 0 0,17 8 0 0,21 0 0 15,26-1 0-15,18-5 0 16,37-6 0-16,50-10 0 15,40-16 0-15,34-20 0 16,-12-2 0-16,-35-20 0 16,-43-6 0-16,-38 0 0 15,-8-10 0-15,-11-8 0 16,-14-6 0-16,-5 0 0 16,-29 1 0-16,-8 9 0 15,0 6 0-15,2 8 0 0,8 8 0 16,11 6-111-1,9 2-213-15,8 4-528 0,4 0-597 0</inkml:trace>
  <inkml:trace contextRef="#ctx0" brushRef="#br0" timeOffset="81630.87">2424 9432 1536 0,'0'0'684'15,"0"0"-307"-15,0 0 186 16,0 0-214-16,0 0-73 16,0 0-105-16,0 0-31 31,-43-64-140-31,30 95 0 0,-10 16 0 0,-3 36 0 15,-3 37 0-15,2 41 0 16,7 15 0-16,4 0 0 16,5-15 0-16,1-25 0 0,-4-9 0 15,3-25 0-15,-1-22 0 16,4-20 0 0,-3-10 0-16,-1 0 0 0,1 1 0 31,0-9 0-31,2-14 0 0,5-16 0 0,-1-12 0 15,3 0 0-15,0-14 0 16,2-29-284-16,0 3-484 0,0 1-804 16</inkml:trace>
  <inkml:trace contextRef="#ctx0" brushRef="#br0" timeOffset="82008.23">3457 10138 2663 0,'0'0'803'0,"0"0"-473"15,0 0-30-15,0 0-300 16,0 0 0-16,0 0 0 15,152-44 0-15,-90 40 0 0,5 4-171 16,-18 0-452-16,-22 0-447 16</inkml:trace>
  <inkml:trace contextRef="#ctx0" brushRef="#br0" timeOffset="82103.66">3413 10479 2286 0,'0'0'774'0,"0"0"-540"0,0 0 30 15,204-40-53-15,-56-8-211 16,-19 4-144-16,-28 2-998 0</inkml:trace>
  <inkml:trace contextRef="#ctx0" brushRef="#br0" timeOffset="94130.86">6162 10142 1765 0,'0'0'679'0,"0"0"-511"15,0 0 37-15,0 0-39 16,0 0-76-16,0 0-33 16,5-16 37-16,-3 16 44 15,-2 0-12-15,0-2-15 0,0 2-3 16,0-2-33-16,2-2-21 16,0-2-15-1,-2-2-38-15,3 0 0 0,-3 0 0 16,0 0-1-16,0-2 10 15,0-2-9-15,0 0-1 16,0-2 8-16,0 0-8 16,0 2 0-16,0-2 0 15,-3 2-2-15,-3 2 1 16,-3-4 1 0,-2 2 0-16,-1-2-1 0,-1 2 3 15,-3 0 1-15,-1 4 4 16,-1 4-7-16,-5 2 13 0,0 2-13 15,-6 0 1 1,-3 14 4-16,-1 6-4 0,-1 6-1 16,3 6 9-16,5 6-8 15,3 4 14-15,5 4-14 16,7 2 0-16,5 2 8 16,1-1-3-16,5-5-5 15,0-4-1-15,0-8 0 16,0-6-1-16,0-10 1 15,7-6 0-15,1-6 12 16,3-2-11 0,5-2 13-16,7 0-2 0,4-20 0 0,6-6 15 15,5-6-19-15,-3-6 4 16,1 2 19-16,-3-3-31 16,-4 3 0-16,-4 0 0 15,-3 3 0-15,-4-2 0 16,0 1 0-1,-1 2 0-15,-1 2 0 0,-1 4 0 0,-3 4 0 32,-3 6 0-32,-5 8 0 0,-2 6 0 0,-2 2 0 15,0 6 0-15,0 22 0 16,0 12 0-16,0 12 0 31,0 6 0-31,0 3 0 16,0-3 0-16,0-6 0 15,4-8 0-15,15-12-12 16,7-14-116-16,26-18-161 16,-8-12-325-16,-4-18-531 0</inkml:trace>
  <inkml:trace contextRef="#ctx0" brushRef="#br0" timeOffset="94733.17">6973 9962 1957 0,'0'0'666'0,"0"0"-411"16,0 0-38-16,0 0-99 16,0 0-58-16,0 0 21 15,0 0 13-15,0 42 8 16,0-28-46-16,0-2-1 16,0-4-29-16,0-2-13 15,0-4 16-15,0-2-28 16,0 0 20-16,2 0 27 15,-2 0 9-15,0-6 21 0,0-8-45 16,0-4-22-16,0 2 19 16,-13 0-20-16,-5 6 10 15,-8 6 38-15,-10 4-58 16,-9 0 0-16,-4 22 0 16,-2 12 0-16,0 10 0 15,9 11 0-15,9 3 0 16,8 3 0-16,16 0 0 15,9-5 0-15,0-8 0 16,28-8 0-16,13-10 0 16,10-8 0-16,7-12 0 0,2-10 0 15,-2 0 0 1,-7 0 0-16,-11-14 0 0,-9 2 0 16,-12 0 0-16,-6 2 0 15,-5 2 0-15,-2 2 0 16,-4 2 0-16,0-4 0 15,-2 0-347-15,2 0-1136 0</inkml:trace>
  <inkml:trace contextRef="#ctx0" brushRef="#br0" timeOffset="95509.53">7315 10196 1603 0,'0'0'792'0,"0"0"-213"16,0 0-82-16,0 0-185 15,0 0-108-15,0 0-95 16,0 0-109-16,11-14 0 16,13 13 0-16,18-4 0 15,21 0 0-15,17-2 0 16,6-1 0-16,-1 1 0 16,-11-2 0-16,-19 5 0 15,-18 0 0-15,-20 3 0 16,-13 1 0-16,-4 0 0 0,-2 0-32 15,-19 0-251-15,-25 9-394 16,7 4-163-16,3-4-300 0</inkml:trace>
  <inkml:trace contextRef="#ctx0" brushRef="#br0" timeOffset="95698.55">7660 10054 1560 0,'0'0'799'0,"0"0"-219"16,0 0-213-16,0 0-12 15,-29-120-108-15,25 105-59 16,1 8-188-16,3 3 0 0,-3 4 0 16,1 0 0-16,-2 4 0 15,-3 24 0-15,-1 16 0 16,-2 14 0-16,-1 12 0 16,5 7 0-16,1-1 0 15,3-4 0-15,2 10-143 16,0-18-686-16,13-18-963 0</inkml:trace>
  <inkml:trace contextRef="#ctx0" brushRef="#br0" timeOffset="96209.87">8836 9982 2041 0,'0'0'634'15,"0"0"-154"-15,0 0-177 16,0 0-54-16,-104-106-66 0,57 98-69 16,-7 8-22-16,-4 0-92 15,1 32 0-15,3 16 0 16,5 14 0-16,13 8 0 15,13 0 0-15,15-2 0 16,8-7 0-16,6-13 0 16,21-12 0-16,7-14 0 15,1-14 0-15,0-8 0 16,0 0 0-16,-4-26 0 16,-2-12 0-16,-5-10 0 15,0-8 0-15,-1-2 0 0,-4 3 0 16,-2 11 0-16,-9 14 0 15,0 18 0-15,-4 12 0 16,0 2 0-16,1 28 0 16,3 14 0-16,4 10 0 15,5 7 0-15,8-2 0 16,4-6 0 0,2-9 0-16,21-10-282 0,-8-12-342 15,-4-14-340-15</inkml:trace>
  <inkml:trace contextRef="#ctx0" brushRef="#br0" timeOffset="96676.31">9391 10074 1850 0,'0'0'868'0,"0"0"-301"16,0 0-200-16,0 0-108 15,0 0-74-15,0 0-185 16,0 0 0-16,-92-92 0 15,53 122 0-15,-9 14 0 16,0 12 0 0,3 8 0-16,7 3 0 0,14-5 0 15,13-8 0-15,11-10 0 0,2-10 0 16,25-14 0-16,8-12 0 16,5-8 0-16,5-10 0 15,-1-26 0-15,0-14 0 16,-1-14 0-16,1-29 0 15,-1-29 0-15,-9-20 0 16,-7 8 0-16,-17 27 0 31,-10 37 0-31,0 28 0 0,0 4 0 0,-10 7 0 0,-4 12 0 16,1 19 0-16,-1 14 0 16,3 36 0-16,-3 34 0 15,5 32 0-15,3-1 0 16,2-13 0-16,4-14 0 15,0-18 0-15,0 5 0 16,10 3 0-16,9-14 0 16,3-14 0-16,12-12-20 15,-3-12-592-15,-2-16-900 0</inkml:trace>
  <inkml:trace contextRef="#ctx0" brushRef="#br0" timeOffset="97063.08">10057 10196 1802 0,'0'0'953'0,"0"0"-300"16,0 0-150-16,0 0-318 15,0 0-185-15,0 0 0 16,0 0 0-16,34-72 0 16,14 65 0-16,17-2 0 15,13 3 0-15,5 0 0 0,-6 0 0 16,-12 0 0 0,-16 0 0-16,-20 2 0 0,-20-2-14 0,-25 0-304 31,-22 0-498-31,-6 0-588 0</inkml:trace>
  <inkml:trace contextRef="#ctx0" brushRef="#br0" timeOffset="97268.16">10303 9944 1303 0,'0'0'794'15,"0"0"-119"-15,0 0-116 16,0 0-206-16,0 0-95 16,0 0-104-16,0 0-154 0,-17-50 0 15,15 84 0-15,2 16 0 16,0 18 0-16,0 8 0 15,0 9 0-15,0-3 0 16,0-6 0-16,19 4-98 16,-2-20-528-1,1-18-677-15</inkml:trace>
  <inkml:trace contextRef="#ctx0" brushRef="#br0" timeOffset="97739.26">11207 9587 2642 0,'0'0'892'15,"0"0"-532"-15,0 0-158 16,0 0-202-16,0 0 0 16,-38 200 0-16,18-65 0 15,1-9 0-15,9-24 0 16,1-30 0-16,7-21 0 15,0-1 0-15,0-4 0 16,-2-6 0 0,4-16 0-16,0-14 0 0,0-10 0 0,0-8 0 15,17-28 0-15,5-14 0 16,11-8 0-16,3-2 0 16,4 7 0-16,3 13 0 31,-1 12 0-31,0 14 0 0,-2 10 0 0,-2 4 0 15,-7 14 0-15,-4 20 0 16,-10 7 0-16,-11 7 0 16,-6 2-17-16,-14-2-13 15,-22-4 18-15,-15-10 11 16,-7-6 2 0,-7-10-1-1,3-10 22-15,4-6 2 0,11-2-11 16,16 0-13-16,17-4 0 15,14-8 0-15,39-8-128 16,14 4-540-16,9-2-685 0</inkml:trace>
  <inkml:trace contextRef="#ctx0" brushRef="#br0" timeOffset="98243">12160 10076 2221 0,'0'0'742'0,"0"0"-414"15,0 0-39-15,0 0-82 16,0 0-121-16,0 0-44 16,0 0-29-16,-118-78 4 15,74 98 16-15,-5 14-3 16,5 10 6-16,7 4 16 15,13 2-52-15,13-1 0 16,11-9 0-16,0-8 0 0,31-10 0 16,10-10 0-16,7-12 0 15,8 0 0-15,2-22 0 16,-4-14 0-16,-8-11 0 16,-6-11 0-16,-7-10 0 15,-4-24 0-15,-6-26 0 16,-9 6 0-16,-8 13 0 15,-6 21 0-15,0 32 0 16,-6 8 0-16,-8 14 0 16,-1 24 0-16,-4 15 0 15,-1 38 0-15,3 33 0 0,3 2 0 16,7 6 0-16,3 3 0 16,4-17 0-16,0 6 0 15,0-7 0-15,4-14 0 16,8-8 0-16,3-15-11 15,16-14-203-15,-2-12-292 16,2-14-426-16</inkml:trace>
  <inkml:trace contextRef="#ctx0" brushRef="#br0" timeOffset="98464.4">12730 10150 1807 0,'0'0'984'0,"0"0"-397"16,0 0-227-16,0 0-153 16,0 0-56-16,135-94-151 15,-67 86 0-15,8 6 0 16,0 0 0-16,-3 0 0 16,-8 2-38-16,-12-2-67 15,-17-4-78-15,-18-2-96 16,-18-12-178-16,-18 2-299 15,-11 0-1148-15</inkml:trace>
  <inkml:trace contextRef="#ctx0" brushRef="#br0" timeOffset="98668.6">13029 9783 1510 0,'0'0'959'16,"0"0"-305"-16,0 0-278 15,0 0-88-15,0 0-130 16,0 0-98-16,0 0 31 15,-60 139-91-15,49-61 0 16,2 6 0-16,2 0 0 16,7-3 0-16,0-9 0 15,0-10-83-15,14-10-286 16,5-18-508-16,4-18-1418 0</inkml:trace>
  <inkml:trace contextRef="#ctx0" brushRef="#br0" timeOffset="99133.56">14130 9984 1542 0,'0'0'598'0,"0"0"-256"0,0 0 23 16,46-126-35-16,-46 82-92 15,0 1-50-15,-4 3 7 16,-18 8-39 0,-4 12-14-16,-11 12-142 0,-5 8 0 15,-9 20 0-15,-4 26 0 16,1 14 0-16,7 11 0 16,13 3 0-16,19 0 0 15,13-8 0-15,2-10 0 16,27-13 0-16,13-13 0 0,6-16 0 15,3-14 0 1,-7-7 0-16,-3-25 0 0,-6-14 0 16,-7-8 0-16,-3-6 0 15,-1 2 0-15,-1 4 0 16,-8 14 0 0,-2 12 0-16,-4 14 0 15,-5 14 0-15,-2 0 0 16,0 24 0-16,0 14 0 15,0 8 0-15,2 8 0 16,3 0 0-16,-1-2 0 0,2-3 0 16,10-4-108-16,0-10-403 15,0-15-436-15</inkml:trace>
  <inkml:trace contextRef="#ctx0" brushRef="#br0" timeOffset="99466.33">14885 9819 1833 0,'0'0'589'16,"0"0"-230"-16,0 0-6 0,0 0-100 16,0 0-37-16,0 0-53 15,0 0-49-15,-98-90-51 16,42 117-6-16,-6 10-6 15,2 12-6-15,5 5-45 16,12 4 0-16,16 0 0 16,14-2 0-16,13-6 0 15,11-6 0-15,26-7 0 16,17-11 0-16,8-11 0 16,10-8 0-16,-1-7 0 0,0 0 0 15,-2-14 0-15,-9-7-71 16,-8 2-260-16,-5-3-230 15,-13 7-312-15,-13 5-916 16</inkml:trace>
  <inkml:trace contextRef="#ctx0" brushRef="#br0" timeOffset="99671.43">15304 10034 2089 0,'0'0'669'0,"0"0"-286"0,0 0-37 15,0 0-76-15,136-56-144 16,-85 50-69-16,5 2-41 16,0 0-16-16,-3 2-18 15,-6-2-151-15,-9 2-109 16,-11 2-254-16,-12 0-263 16,-8-2-378-16</inkml:trace>
  <inkml:trace contextRef="#ctx0" brushRef="#br0" timeOffset="99908.74">15585 9737 1943 0,'0'0'761'15,"0"0"-174"1,0 0-214-16,0 0-64 0,0 0-186 16,0 0-123-16,0 0 0 15,-27 41 0-15,27 14 0 16,-4 12 0-16,-1 3 0 15,1 2 0-15,-6-2 0 0,4-1 0 16,-3-7-12 0,1 2-288-16,0-16-507 0,6-14-857 15</inkml:trace>
  <inkml:trace contextRef="#ctx0" brushRef="#br0" timeOffset="100271.26">16667 9797 1813 0,'0'0'713'15,"0"0"-242"1,0 0-152-16,0 0 4 0,0 0-96 15,0 0-97-15,-118-72-30 16,76 74-100-16,-7 24 0 16,0 13 0-16,4 5 0 15,3 7 0-15,11 0 0 16,11-1 0-16,11-4 0 16,9-8 0-16,4-4 0 0,23-8 0 31,13-5 0-31,10-7 0 15,8-9 0-15,6-5 0 16,3 0 0-16,-1-8-86 16,17-24-232-16,-16 2-316 15,-16 2-365-15</inkml:trace>
  <inkml:trace contextRef="#ctx0" brushRef="#br0" timeOffset="100680.47">16900 9984 1800 0,'0'0'685'15,"0"0"-231"-15,0 0-111 16,0 0-83-16,0 0-119 16,0 0-70-16,0 0-47 15,79-22-9-15,-52 20-5 16,-2 2-9-16,0-4 8 16,-3-2-8-16,-5-2 1 15,-1-2 17-15,-5-6-2 16,-2-2 5-16,-5-6-7 15,-4-4-9-15,0-3 8 16,0 1-7-16,-17 2 4 0,-6 4 4 16,-4 4 4-16,-2 10 2 15,-4 8 3-15,0 2-6 16,-3 8 14-16,1 20 8 16,1 9-40-16,5 8 0 15,9 5 0-15,9 5 0 16,9 1 0-16,2-4 0 15,2-4 0-15,18-8 0 16,9-10 0-16,4-5 0 16,10-11 0-16,5-9 0 15,8-5 0-15,-2 0 0 0,0-12 0 16,-6-6-78-16,-9 0-62 16,-15-4-145-16,-10 6-275 15,-14 2-432-15</inkml:trace>
  <inkml:trace contextRef="#ctx0" brushRef="#br0" timeOffset="101401.02">17218 10337 2176 0,'0'0'786'16,"0"0"-478"-16,0 0 40 15,0 0-92-15,0 0-149 16,0 0-68-16,131-40-15 15,-57 36-18-15,10 0 0 16,5 2-6-16,1 0-10 16,-10-4-23-16,-17 0-74 0,-24-5-127 15,-39-4-133-15,-8 3-412 16,-28-1-329-16</inkml:trace>
  <inkml:trace contextRef="#ctx0" brushRef="#br0" timeOffset="101606.1">17575 10088 1536 0,'0'0'956'0,"0"0"-333"16,0 0-246-16,0 0-18 15,0 0-114-15,0 0-245 16,0 0 0-16,4-34 0 16,-2 86 0-16,-2 17 0 0,0 10 0 15,0 4 0-15,0-3 0 16,0-8 0-16,0 7-80 15,0-19-452-15,0-20-599 0</inkml:trace>
  <inkml:trace contextRef="#ctx0" brushRef="#br0" timeOffset="102568.84">18829 9864 998 0,'0'0'551'0,"0"0"-189"0,0 0 195 16,0 0-226-16,31-133-10 0,-31 101-93 31,-11 6-23-31,-12 6-4 0,-6 12-54 0,-6 8-66 16,-9 2-22-16,-8 28-29 15,1 10-5-15,4 10-25 16,7 4 0-16,11 3 0 16,18-5 0-16,11-4 0 15,7-6 0 1,31-10 0-16,10-10 0 0,10-10 0 0,2-12 0 31,-1 0 0-31,-6-20 0 0,-6-18 0 0,-7-10 0 16,-6-10 0-16,-11-8 0 31,-2-5 0-31,-7 1 0 16,-10 6 0-16,-4 6 0 15,0 9 0-15,0 12 0 16,0 11 0-16,0 10 0 16,-2 9 0-16,2 7 0 15,-2 0 0-15,-4 5 0 16,0 18 0-16,-5 12 0 15,-3 7 0-15,1 10 0 0,3 4 0 16,0 4 0-16,3 5 0 16,5-3 0-16,2-2 0 15,5-2 0-15,21-8 0 16,10-6 0-16,9-12 0 16,3-12-92-16,22-20-280 15,-15-4-305-15,-12-18-282 0</inkml:trace>
  <inkml:trace contextRef="#ctx0" brushRef="#br0" timeOffset="103238.05">19065 9403 992 0,'0'0'335'0,"0"0"-54"15,0 0-81-15,0 0-16 16,0 0 3-16,0 0-40 16,0 0 17-16,-4-71 22 0,4 65 3 15,0-4-24-15,2-2 8 16,2-4 5-16,-2-4-8 0,-2-4-49 15,0-4-17 1,0 0-37-16,0 0-35 0,0 0 1 16,-4 4-11-16,0 2-13 15,2 4 6-15,2 3-13 16,0 5 5-16,0 2-2 31,-3 6-5-31,1 2-2 0,-5 5-110 0,-4 22-109 16,-9 54-125-16,0-7-528 15,2 4-1249-15</inkml:trace>
  <inkml:trace contextRef="#ctx0" brushRef="#br0" timeOffset="103869.35">19328 9280 1260 0,'0'0'976'0,"0"0"-439"15,0 0-158-15,0 0-115 16,0 0-164-16,0 0-37 16,0 0 3-16,-62 108 3 15,42-39 6-15,1 3-19 16,6 0-14-16,5-4-17 16,3-2-24-16,5-9 4 15,0-9-5-15,0-12-1 0,3-12 1 16,1-10 0-16,0-9 0 15,1-5 26-15,3 0 25 16,6-19 19-16,3-9-38 16,6-8-32-16,4-4 0 15,0 4 0-15,2 1 0 16,2 11 0-16,0 8 0 16,2 10 0-16,1 6 0 15,1 0 0-15,1 16 0 16,-5 10 0-16,-6 6 0 15,-9 4 0-15,-12 0 0 0,-4 3 0 16,-7-3 0-16,-19-2 0 16,-9-4 0-16,-4-6 0 15,-6-6 0-15,0-8 0 16,-1-6 0-16,3-4 0 16,5 0 0-16,7 0 0 15,11-12 0-15,7 0 0 16,9-2 0-16,4 0 0 15,2-4-83-15,16 4-447 16,-1 2-696-16</inkml:trace>
  <inkml:trace contextRef="#ctx0" brushRef="#br0" timeOffset="104405.22">20204 9864 1000 0,'0'0'1082'0,"0"0"-439"16,0 0-151-16,0 0-122 15,0 0-111-15,0 0-104 16,0 0-60-16,71-35-95 15,-22 35 0-15,13 0 0 16,5 0 0-16,0 0 0 0,-5 0 0 31,-10 0 0-31,-15 0-90 0,-27-15-197 0,-10 1-321 16,-3-3-485-16</inkml:trace>
  <inkml:trace contextRef="#ctx0" brushRef="#br0" timeOffset="104610.03">20455 9633 1646 0,'0'0'856'0,"0"0"-253"16,0 0-138-16,0 0-174 0,0 0-147 15,0 0-98-15,0 0-1 16,0 82-45-16,0-26 0 16,0 5 0-16,0 1 0 15,12 24-116-15,1-18-348 16,0-10-428-16</inkml:trace>
  <inkml:trace contextRef="#ctx0" brushRef="#br0" timeOffset="105136.76">21741 9926 1654 0,'0'0'834'0,"0"0"-367"16,0 0-217-16,-49-116 1 15,13 93-68-15,-6 11-114 16,-5 11-31-16,-6 1 5 16,-1 19 28-16,1 13-11 15,6 8-27-15,7 3-9 16,13-1-5-16,12-2-19 15,13-4 1-15,2-6 10 0,17-6 1 16,19-8 10 0,8-8-8-1,4-8-13-15,0 0 17 0,1-14-16 16,0-16 4-16,0-10 7 0,-5-12-13 16,-1-12 0-16,-3-8 0 15,-4-9 0-15,-9-5 0 16,-7-2 0-16,-11 1 0 15,-7 5 0-15,-2 12 0 16,0 14 0-16,-9 16 0 16,-3 16 0-1,2 16 0-15,1 8 0 0,-5 24 0 0,1 24 0 32,-3 20 0-32,5 13 0 0,3 7 0 15,3 2 0-15,5 0 0 16,0-4 0-16,9-3 0 15,16-9 0-15,8-10 0 16,2-10 0-16,3-14-72 16,-2-9-158-16,4-20-119 15,-14-7-304-15,-3-4-170 0</inkml:trace>
  <inkml:trace contextRef="#ctx0" brushRef="#br0" timeOffset="105609.62">22554 9883 1428 0,'0'0'530'0,"0"0"-57"16,0 0-145-16,33-108 15 16,-33 78-100-16,-6 4-63 15,-21 6-48-15,-9 6-33 16,-3 10-15-16,-11 4-29 0,-3 10-14 15,-2 22 13-15,1 10-17 16,8 8-5 0,9 4 2-16,13 1-31 15,13-7-3-15,11-4 0 0,0-10 0 16,20-8 0-16,9-12 0 16,4-12 0-16,3-2 0 15,-1-14 0-15,-1-16 0 16,-3-8 0-16,2-6 0 15,0-4 0-15,2-1 0 16,-2 5 0-16,-4 8 0 0,-9 12 0 16,-9 15 0-16,-8 9 0 15,-3 13 0-15,0 24 0 16,-6 11 0-16,2 8 0 16,4 0 0-16,0 0 0 15,2-8 0-15,21-8 0 16,1-8-29-16,5-7-134 15,3-20-167-15,-8-2-280 16,-7-3-384-16</inkml:trace>
  <inkml:trace contextRef="#ctx0" brushRef="#br0" timeOffset="106730.85">23239 9695 1453 0,'0'0'760'15,"0"0"-267"-15,0 0-127 0,0 0-53 16,0 0-72-16,0 0-124 16,0 0-40-16,35-4 19 15,-1 4-30-15,12 4-26 16,10 2-25-16,6-2-7 16,3-2-8-16,-5-2-3 15,-9 0-65-15,-11-2-119 16,-13-12-124-16,-27-14-184 0,-4 4-151 15,-23 2-174-15</inkml:trace>
  <inkml:trace contextRef="#ctx0" brushRef="#br0" timeOffset="106935.97">23472 9535 1513 0,'0'0'741'16,"0"0"-244"-16,0 0-129 15,0 0-61-15,0 0-102 16,0 0-61-16,0 0-42 15,20 42-6-15,-20 6-13 16,0 8-43-16,0 5-40 16,-8-2 0-16,-4 0 0 15,1-5-32-15,-3-4-125 0,-3 2-181 16,1-12-287-16,5-12-438 0</inkml:trace>
  <inkml:trace contextRef="#ctx0" brushRef="#br0" timeOffset="107369.74">24185 9745 2097 0,'0'0'847'0,"0"0"-527"15,0 0-32-15,0 0-135 16,0 0-65-16,0 0-61 16,0 0-6-16,54 42 11 15,-17-36-22-15,4-6-1 16,3 0 0-16,-2-6-7 16,-5-14 5-16,-6-4 1 15,-10-6-8-15,-7-2 35 16,-9-4-17-16,-5 2 3 0,0 2-3 15,-25 8-12 1,-8 6-2-16,-9 12-3 0,-10 6 0 16,-4 6 8-16,2 22-8 15,4 8 17-15,7 8 28 16,12 4-46-16,13 2 0 16,14 0 0-16,4-1 0 15,17-4 0-15,21-2 0 16,14-9 0-16,8-6 0 15,9-10-32-15,5-10-166 16,24-8-273-16,-21-2-144 0,-11-14-154 0</inkml:trace>
  <inkml:trace contextRef="#ctx0" brushRef="#br0" timeOffset="107700.18">25364 9497 1859 0,'0'0'610'0,"0"0"-251"16,0 0-63-16,0 0-100 0,-138 11-73 16,80 22 15-16,-3 11-17 15,3 4 14-15,8 4-25 16,5-2-43-1,16-4 15-15,13-2-82 0,16-8 0 16,0-1 0-16,34-7 0 16,12-6 0-16,14-4 0 15,8-8 0-15,3-6 0 16,-2-4 0-16,-3 0-9 16,-3-12-110-16,3-12-226 15,-16 1-313-15,-12 5-253 0</inkml:trace>
  <inkml:trace contextRef="#ctx0" brushRef="#br0" timeOffset="107873.9">25855 9980 2141 0,'0'0'861'15,"0"0"-495"-15,0 0-34 16,0 0-155-16,0 0-177 0,0 0-266 15,0 0-965-15</inkml:trace>
  <inkml:trace contextRef="#ctx0" brushRef="#br0" timeOffset="115402.19">5663 10910 1485 0,'0'0'566'16,"0"0"-408"-16,0 0 69 16,0 0-21-16,0 0-116 15,0 0-47-15,0-16 26 16,0 16 68-16,0 0-1 15,0 0-49-15,0 0 6 16,0 0-5-16,0 0-43 16,0 0-10-16,0 0-23 0,0 0-12 15,0 0 20-15,0 0-20 16,0 0 0-16,0 0 16 16,0 0-14-16,0 0-2 15,0 0 0-15,0 0 0 16,0 0 0-16,0 0 0 15,0 0 0-15,0 0 0 16,0 0 8-16,0 0-5 16,0 0-3-16,0 0 1 15,-4 0-9-15,-6 0-154 16,0 0-685-16</inkml:trace>
  <inkml:trace contextRef="#ctx0" brushRef="#br0" timeOffset="145433.57">13642 10582 1403 0,'0'0'303'16,"0"0"-57"-16,0 0 83 15,0 0-83-15,0 0-48 16,0 0-26-16,-23-13-3 16,21 13-21-16,0 0-12 15,0 0 10-15,0 0-37 16,0 0-26-16,0 0-13 15,-1 0-11-15,3 0 2 16,0 0-8-16,0 0-22 16,0 0-1-16,0 0-10 15,0 0 4-15,0 0 7 16,0 0-2-16,0-8-29 16,9-11 0-16,22-13 0 15,16-19 0-15,42-29 0 16,56-41 0-16,62-39 0 15,34-16 0-15,9 5 0 0,-17 23-14 16,-41 35-10 0,-40 29 9-16,-44 26-7 0,-39 22 14 15,-21 10 7-15,-4 2 1 16,-6 2 0-16,-6 4 2 16,-15 8 14-16,-11 4 11 15,-4 4-9-15,-2 2 3 16,0 0-21-16,0 0 0 15,0 0 0-15,0 0 0 16,0 0 0-16,0 0 0 16,0 0 0-16,0 0 0 15,0 0 0-15,0 0 0 16,0 0 0-16,0 0 0 0,0 0-137 16,0 0-196-16,0 12-525 15,0 0-831-15</inkml:trace>
  <inkml:trace contextRef="#ctx0" brushRef="#br0" timeOffset="146941.7">18506 10487 1472 0,'0'0'352'0,"0"0"-91"16,0 0 24-16,0 0-49 16,0 0-47-16,0 0-57 15,0 0 49-15,-20-36-52 0,17 32-19 16,-1 0-5-16,2 2-19 16,-2-2 8-16,1 2-17 15,3-4-41-15,0 2 13 16,0-6 2-16,0-2-15 15,3-8 6-15,14-8-22 16,12-8-5-16,14-8 18 16,13-9-18-16,15-9 12 15,33-26-5 1,37-34-4-16,44-47 5 0,8-15-23 16,-10 5 0-16,-42 39 0 0,-53 50 0 15,-26 28 0-15,-10 14 0 16,2-2 0-16,-6 1 0 15,-3 5 0-15,-16 14 0 16,-11 10 0-16,-11 10 0 16,-5 4 0-1,0 6 0-15,-2 0 0 0,0 0 0 16,0 0 0-16,0 0 0 16,0 0 0-16,0 0 0 15,0 0 0-15,0 0 0 16,0 0 0-16,0 0 0 15,0 0 0 1,0 0 0-16,0 0 0 0,0 0 0 0,0 0 0 16,0 0 0-16,0 0 0 15,0 0-65-15,0 18-254 16,0 0-453-16,0-2-779 0</inkml:trace>
  <inkml:trace contextRef="#ctx0" brushRef="#br0" timeOffset="148339.81">21594 10511 1011 0,'0'0'892'0,"0"0"-642"0,0 0 37 15,0 0-17 1,0 0-68-16,0 0-106 0,0 0 5 16,-69 4 27-16,69-4 12 15,0 0 19-15,-2 0-21 16,0 0-25-16,-1-2-44 16,3-10-32-16,0-2 2 15,0-4-10-15,0-6-20 16,18-2 6-16,9-8-6 15,8-10-8-15,15-8 17 32,12-11-4-32,31-27 1 0,39-30-3 0,46-38-3 0,20-15 10 15,1 5-5-15,-19 23-14 32,-46 47 0-32,-36 30-14 15,-34 22 14-15,-21 16 0 16,-3 0 0-16,-7 4 5 15,-6 5 4-15,-14 10-9 0,-8 4 0 16,-3 5 0 0,-2 2 0-16,0 0 0 0,0 0 0 15,0 0 0-15,0 0 0 16,0 0 0-16,0 0 0 16,0 0 0-16,0 0 0 15,0 0 0-15,0 0 0 16,0 0 0-16,0 0 0 15,0 0 0-15,0 0 0 16,0 0 0-16,0 0 0 16,0 0 0-16,0 0 0 15,0 0 0-15,0 0 0 0,0 0 0 16,0 0 0-16,0 0 0 16,0 0 0-16,0 0-95 15,-13 5-194-15,-7 4-387 16,-11 4-603-16</inkml:trace>
  <inkml:trace contextRef="#ctx0" brushRef="#br0" timeOffset="149604.37">24500 9753 1311 0,'0'0'610'0,"0"0"-350"0,0 0 57 16,0 0-12-16,0 0-107 16,0 0-110-16,0 0 6 15,-105 103 4-15,84-91-16 16,-3 0 0-16,-11 2-25 16,-6 2-30-16,-7-2-16 15,-4 2-10-15,-2 0-1 16,6 0-10-16,3 0-19 15,7-2 19-15,11 0-2 16,7-4 11-16,7 2 0 0,4-2 1 16,5 0 0-1,1-4 2-15,3-6 26 0,0 0 89 16,18 0 59-16,26-24 17 16,43-26-91-16,56-32-102 15,65-39 0-15,25-23 0 16,1-9 0-16,-20 7 0 15,-47 22 0-15,-38 32 0 16,-42 29 0-16,-35 31 0 16,-25 16 0-16,-10 6 0 15,-3 4 0-15,-6 4 0 16,-8 2 0-16,0 4 0 16,0 22 0-16,0 9 0 15,3 5 0-15,1 4 0 0,-2 0 0 16,-2 8-306-16,-15-10-468 15,-16-12-568-15</inkml:trace>
  <inkml:trace contextRef="#ctx0" brushRef="#br0" timeOffset="149778.46">24925 10495 3258 0,'0'0'259'0,"0"0"-259"16,0 0-1118-16</inkml:trace>
  <inkml:trace contextRef="#ctx0" brushRef="#br0" timeOffset="150774.1">4224 11726 2723 0,'0'0'563'0,"0"0"-235"16,0 0 5-16,0 0-184 15,0 0-149-15,0 0 0 16,53-23 0-16,6 13 0 16,7 2 0-16,1 1-65 15,-9 5-241-15,-25 4-262 0,-19 18-429 16,-14 3-266-16</inkml:trace>
  <inkml:trace contextRef="#ctx0" brushRef="#br0" timeOffset="150900.14">4166 11971 1587 0,'0'0'762'15,"0"0"-465"-15,0 0 181 16,0 0-270-16,0 0-83 16,129-6-22-16,-42-10-103 15,51-12-24-15,-19 6-554 16,-19 0-903-16</inkml:trace>
  <inkml:trace contextRef="#ctx0" brushRef="#br0" timeOffset="151344.26">6044 11608 2299 0,'0'0'673'0,"0"0"-340"0,0 0 2 15,6-126-102-15,-18 94-98 16,-18 5-47-16,-11 9-88 15,-13 17 0-15,-11 1 0 16,-6 33 0-16,-3 22 0 16,7 15 0-16,16 10 0 0,18 4 0 15,24-3 0-15,9-11 0 16,33-16 0-16,17-18 0 16,5-20 0-16,5-16 0 15,-4-12 0 1,-5-30 0-16,-9-14 0 0,-8-12 0 15,-10-4 0-15,-8 1 0 16,-5 9 0-16,-7 14 0 16,-1 18 0-1,-1 16 0-15,-2 14 0 0,4 8 0 16,4 28 0-16,2 16 0 0,3 15 0 16,8 5 0-16,1-3 0 15,5-4-26-15,9-13-541 16,-7-16-402-16,-5-18-1343 0</inkml:trace>
  <inkml:trace contextRef="#ctx0" brushRef="#br0" timeOffset="151709.31">6742 11437 1482 0,'0'0'1570'0,"0"0"-1020"31,0 0-299-31,0 0-8 0,0 0-243 0,0 0 0 16,0 0 0-16,0-9 0 16,0 9-30-16,0 0 4 15,0 0-16-15,0-9 3 16,0 0 30 0,0-5-7-1,0-4 16-15,-7 4 10 16,-11 4 26-16,-9 6 40 15,-6 4-36-15,-7 14-40 0,-3 22 0 16,3 12 0-16,5 10 0 16,12 6 0-16,17 2 0 15,6-2 0-15,20-7 0 16,26-9 0-16,15-10 0 16,15-14 0-16,8-14 0 15,5-10 0-15,29-32-180 16,-22-10-451-16,-18-4-507 0</inkml:trace>
  <inkml:trace contextRef="#ctx0" brushRef="#br0" timeOffset="151930.53">7729 11328 2695 0,'0'0'920'15,"0"0"-439"-15,0 0-481 16,0 0 0-16,0 0 0 15,0 0 0-15,0 0 0 16,-9 154 0-16,5-84 0 16,-2 0 0-16,0-2 0 15,0-4 0-15,-3-7 0 16,-1-9 0-16,-7-8-203 16,3-14-375-16,-1-16-441 0</inkml:trace>
  <inkml:trace contextRef="#ctx0" brushRef="#br0" timeOffset="152072.69">7452 11664 2208 0,'0'0'1057'0,"0"0"-443"15,0 0-397-15,0 0-217 16,0 0 0-16,0 0 0 16,177-82 0-16,-84 66 0 0,47-12 0 15,-24 4-551-15,-18 0-1394 16</inkml:trace>
  <inkml:trace contextRef="#ctx0" brushRef="#br0" timeOffset="152497.76">8880 11462 2070 0,'0'0'515'16,"0"0"-187"-16,0 0 52 0,0 0-112 16,0 0-77-16,0 0-35 15,-137-89-84-15,81 116-14 16,-5 17 0-16,1 12-58 16,10 8 0-16,11 0 0 15,22-2 0-15,17-9 0 16,6-11 0-16,32-15 0 15,16-16 0-15,6-11 0 16,4-12 0-16,-3-23 0 16,-6-11 0-16,-8-8 0 15,-6-4 0-15,-10 4 0 0,-10 8 0 16,-5 16 0-16,-5 16 0 16,-7 14 0-16,-1 10 0 15,-1 28 0-15,5 14 0 16,8 9 0-1,10 4 0-15,8-4 0 0,36-1-96 16,-6-16-492-16,-5-20-427 0</inkml:trace>
  <inkml:trace contextRef="#ctx0" brushRef="#br0" timeOffset="152907.46">9703 11552 1930 0,'0'0'786'0,"0"0"-162"15,0 0-155-15,0 0-306 16,0 0-39-16,0 0-124 16,0 0 0-16,-100-56 0 15,64 90 0-15,-7 14 0 16,3 6 0 0,7 7 0-16,11-3 0 0,11-6 0 15,11-10 0-15,6-8 0 0,25-16 0 16,14-12 0-1,8-6 0-15,7-20 0 0,-2-22 0 16,-2-16 0-16,-2-27 0 16,-8-27 0-16,-12 2 0 15,-12 12 0-15,-13 16 0 16,-9 31 0-16,0 9 0 16,0 12 0-16,-2 26 0 15,-9 8 0-15,-1 40 0 16,4 20 0-16,1 15 0 15,5 9 0-15,2 2 0 16,2-2 0-16,19-6 0 16,4-3 0-16,25 1 0 0,-8-22-467 15,-4-18-579-15</inkml:trace>
  <inkml:trace contextRef="#ctx0" brushRef="#br0" timeOffset="153199.04">11084 11260 2517 0,'0'0'884'0,"0"0"-566"0,0 0-96 16,0 0-67-16,-66 119-155 15,45-46 0-15,6 5 0 16,3 4 0-16,6-4 0 16,2-3 0-16,4-11 0 15,0-14 0-15,0-14 0 16,0-14 0-16,0-18-225 16,-5-4-84-16,-26-48-281 15,0-6-277-15,-5-2 69 0</inkml:trace>
  <inkml:trace contextRef="#ctx0" brushRef="#br0" timeOffset="153309.04">10681 11562 662 0,'0'0'1038'16,"0"0"-372"-16,0 0-95 16,0 0-217-16,0 0-104 15,0 0-39-15,0 0-97 16,204 0-70-16,-74 0-44 16,-7 0-83-16,25-32-184 15,-40 2-360-15,-39-2-436 0</inkml:trace>
  <inkml:trace contextRef="#ctx0" brushRef="#br0" timeOffset="153704.57">11672 11121 1733 0,'0'0'905'0,"0"0"-193"15,0 0-236-15,0 0-206 16,0 0-270-16,0 0 0 16,0 0 0-16,-53 175 0 15,50-95 0-15,1 0 0 16,2-4 0-16,0-8 0 15,0-10 0-15,0-13 0 16,0-13-27-16,0-16-86 0,0-14-22 16,0-2 65-16,11-23 59 15,7-13 4-15,5-8 7 16,6-4 54-16,4 4 24 16,3 10 20-16,1 8-13 15,4 14-37-15,-1 10-48 16,0 2 0-16,-5 22 0 15,-8 14 0-15,-6 8 0 16,-17 6 0-16,-4 3 0 16,-13-3 0-16,-26-9 0 15,-11-4-9-15,-11-11 9 0,-1-8 9 32,2-10-9-32,8-6-13 0,28-2-117 0,15-18-360 15,9-4-684-15</inkml:trace>
  <inkml:trace contextRef="#ctx0" brushRef="#br0" timeOffset="154129.57">12707 11572 2038 0,'0'0'753'0,"0"0"-454"16,0 0-30-16,-16-106-47 15,-11 84-81-15,-11 12-57 32,-6 10-39-32,-10 0 17 0,0 30-1 0,1 8-1 15,9 10 2-15,8 2-62 16,18 3 0-16,16-8 0 16,2-4 0-16,27-13 0 15,12-12 0-15,11-16 0 16,3 0 0-1,0-25 0-15,-3-15 0 0,-6-14 0 0,-1-12 0 16,-1-24 0-16,0-24 0 16,-8 5 0-16,-8 15 0 15,-10 22 0-15,-12 34 0 16,-2 10 0-16,-2 16 0 16,0 12 0-16,0 40 0 31,-2 24 0-31,-6 18 0 15,3 10 0-15,3 5 0 0,2-1 0 16,0-8 0 0,9-8 0-16,24-6-490 0,0-19-336 15,3-21-909-15</inkml:trace>
  <inkml:trace contextRef="#ctx0" brushRef="#br0" timeOffset="154367.17">13789 11229 3044 0,'0'0'872'0,"0"0"-692"0,0 0-180 16,0 0 0-16,0 0 0 16,0 104 0-16,0-39 0 15,0 7 0-15,0 2 0 16,-12 0 0-16,0-3 0 15,-1-12 0-15,1-6 0 16,5-13 0-16,5-16-281 16,2-12-496-16,0-12-564 0</inkml:trace>
  <inkml:trace contextRef="#ctx0" brushRef="#br0" timeOffset="154539.44">13590 11530 2419 0,'0'0'904'0,"0"0"-446"0,0 0-143 16,0 0-315-16,0 0 0 16,0 0 0-16,129-2 0 15,-54 2 0-15,31-18 0 16,-15-2-95-16,-12-6-833 0</inkml:trace>
  <inkml:trace contextRef="#ctx0" brushRef="#br0" timeOffset="155998.64">15296 11416 1921 0,'0'0'644'16,"0"0"-260"-16,0 0-4 0,0 0-76 15,0 0-127-15,0 0-39 16,-114-74-70 0,74 92-19-16,-5 14-18 0,-2 6-31 15,2 6 0-15,5 4 0 16,11 2 0-16,9-4 0 16,11-2 0-16,9-3 0 15,11-8 0-15,30-7 0 16,19-5 0-16,16-13 0 15,11-8 0-15,39-18-147 16,-21-12-417-16,-20-9-414 0</inkml:trace>
  <inkml:trace contextRef="#ctx0" brushRef="#br0" timeOffset="156408.47">15734 11514 1802 0,'0'0'714'0,"0"0"-443"0,0 0 17 16,0 0-103 0,0 0-111-16,0 0-41 0,127-8-13 15,-102 4-5-15,-6 0 12 16,-1-4 33 0,-5-2 31-16,-3-2 50 0,-4-4-57 15,-1-4 2-15,-5-2-28 16,0-1-23-16,0 0-4 15,-17 2-23-15,-8 6 11 16,-6 5 35-16,-7 7-54 16,-3 3 0-16,-1 8 0 15,-1 20 0-15,6 11 0 16,5 8 0-16,8 10 0 0,13 3 0 16,11 0 0-16,0-2 0 15,31-4 0-15,16-7 0 16,10-9 0-16,9-10 0 15,5-10 0-15,-2-12 0 16,-7-6 0 0,-6 0 0-16,-7-22-38 0,-4-7-196 15,8-10-223-15,-11 5-386 16,-6 6-1164-16</inkml:trace>
  <inkml:trace contextRef="#ctx0" brushRef="#br0" timeOffset="162000.62">2308 13403 1824 0,'0'0'792'15,"0"0"-665"-15,0 0 216 16,0 0-3-16,-21-102-122 16,4 92-107-16,-5 2 12 15,-10 4 1-15,-7 4-30 16,-15 0-94-16,-13 12 0 0,-11 16 0 16,-4 12 0-16,1 10 0 15,8 6 0-15,17 4 0 16,19-2 0-1,23-1 0-15,14-10 0 0,31-7 0 16,31-9 0 0,34-17 0-16,2-14 0 0,7 0 0 15,-3-30 0-15,-21-10 0 16,-4-11 0-16,-14-7 0 16,-22-4 0-16,-24-2 0 15,-17 4 0-15,-17 8 0 0,-31 8 0 16,-12 9 0-16,-2 12 0 15,-5 13 0-15,18 3-264 16,15 7-598-16</inkml:trace>
  <inkml:trace contextRef="#ctx0" brushRef="#br0" timeOffset="162300.54">2290 12663 2374 0,'0'0'563'0,"0"0"-242"16,0 0 135-16,0 0-245 16,0 0-110-1,0 0-68-15,-86 201 4 0,43-51-37 0,-2 25 0 16,5-1 0-16,4-12 0 15,11-19 0-15,6-15 0 16,5-20 0-16,8-26 0 16,3-21 0-16,3-11 0 15,0-2 0-15,0-4 0 16,0-16-32-16,0-16-316 16,-2-12-563-16</inkml:trace>
  <inkml:trace contextRef="#ctx0" brushRef="#br0" timeOffset="162571.9">3089 12566 2512 0,'0'0'547'16,"0"0"-180"-1,0 0-10-15,0 0-149 16,0 0-142-16,0 0-27 16,-35 117-39-16,12-47 0 15,-2 13 0-15,-7-1 0 16,1 2 0-16,2-4 0 16,4-9 0-16,12-8 0 15,6-17-457-15,7-24-766 0</inkml:trace>
  <inkml:trace contextRef="#ctx0" brushRef="#br0" timeOffset="162867.51">3549 13397 2737 0,'0'0'937'0,"0"0"-691"16,0 0-70-16,0 0-176 15,0 0 0-15,0 0 0 16,0 0 0-16,138-28 0 0,-73 16 0 15,-7 4-318-15,-16 4-618 16,-24 4-823-16</inkml:trace>
  <inkml:trace contextRef="#ctx0" brushRef="#br0" timeOffset="163009.01">3504 13641 2192 0,'0'0'998'0,"0"0"-624"16,0 0-15-16,0 0-186 15,0 0-173-15,150 14 0 0,-37-43 0 16,-17-1-245-16,-20 3-1339 16</inkml:trace>
  <inkml:trace contextRef="#ctx0" brushRef="#br0" timeOffset="-212565.25">5293 12765 1750 0,'0'0'726'0,"0"0"-549"0,0 0-40 15,0 0 1-15,-100 121-11 16,64-57-7-16,-2 14 80 16,3 10 1-16,-1 8-85 15,10 1-26-15,3-3-42 16,12-4-11-16,7-10-4 16,4-6-15-16,2-7 6 15,18-9-23-15,6-6 8 16,5-10-9-16,1-8-3 15,-3-6 3-15,-7-8-1 16,-6-6 1-16,-7-8 14 16,-5-3-14-16,-4-2 9 0,0-1 4 15,0 0-13-15,0 0 4 16,2 0-4-16,1 0-78 16,1 0-151-16,8-30-147 15,-2 2-572-15,1-2-871 0</inkml:trace>
  <inkml:trace contextRef="#ctx0" brushRef="#br0" timeOffset="-212056.25">5975 13495 2112 0,'0'0'389'0,"0"0"-122"16,0 0 21-16,0 0-66 16,-13-120-122-1,-5 94 14-15,-2 4 45 0,-7 6-21 16,-1 6-34 0,-9 10-47-16,-3 0-14 0,-4 15-12 15,-5 22-30-15,5 11 8 0,1 8-9 16,14 4 1-1,11-2-2-15,14-7-4 16,4-9-7-16,9-10 0 0,20-12-33 16,6-14 29-16,7-6 8 15,3-14 8-15,-3-22 20 16,-2-13-14 0,-3-9 13-16,-6-8 23 0,-5-4-21 15,-6 8 12 1,-4 12-14-16,-7 18-19 0,-5 22 0 15,-4 10 0 1,0 28 0-16,0 24 0 16,4 12 0-16,1 8 0 0,4-3 0 0,4-10 0 15,6-9 0-15,2-14-92 16,12-25-214-16,0-11-288 16,-10-6-475-16</inkml:trace>
  <inkml:trace contextRef="#ctx0" brushRef="#br0" timeOffset="-211866.94">6343 12869 2652 0,'0'0'624'16,"0"0"-383"-16,0 0-37 0,0 0-131 31,0 0-50-31,0 0 16 15,0 143-23-15,-4-87-16 16,-13 0-30-16,-6 10-246 16,2-12-434-16,3-14-480 0</inkml:trace>
  <inkml:trace contextRef="#ctx0" brushRef="#br0" timeOffset="-211599">6824 13253 2597 0,'0'0'835'0,"0"0"-493"16,0 0-20-16,0 0-322 16,0 0 0-16,0 0 0 15,0 0 0-15,-29 160 0 16,16-98 0-16,-3-2 0 15,5-2 0-15,0-7 0 16,2-9-110-16,2-6-146 16,-2-12-227-16,-8-18-121 0,-1-6-96 15,-1 0-318-15</inkml:trace>
  <inkml:trace contextRef="#ctx0" brushRef="#br0" timeOffset="-211423.26">6490 13521 2314 0,'0'0'792'0,"0"0"-415"16,0 0-41-16,0 0-174 16,0 0-105-16,0 0 1 15,0 0-58-15,146-8 0 0,-71 8 0 16,4-4-51-16,39-26-195 16,-19 2-440-16,-19 0-669 0</inkml:trace>
  <inkml:trace contextRef="#ctx0" brushRef="#br0" timeOffset="-211093.94">7633 13254 861 0,'0'0'1162'15,"0"0"-817"-15,0 0-27 16,0 0 6-16,0 0-128 15,0 0-22-15,0 0 58 16,25-20-26-16,-46 20-71 16,-8 2-75-16,-6 15-8 15,-7 9-21-15,-3 10-31 16,1 8 0-16,5 6 0 16,10 0 0-16,14 0 0 15,15-4 0-15,2-5 0 16,34-11 0-16,17-9 0 0,14-10 0 15,9-11 0 1,0-3-75-16,-8-23-144 16,-14-12-93-16,-18-28-182 0,-16 8-177 15,-16 6-652-15</inkml:trace>
  <inkml:trace contextRef="#ctx0" brushRef="#br0" timeOffset="-210856.82">8038 12923 2085 0,'0'0'920'15,"0"0"-401"-15,0 0-197 16,0 0-146-16,0 0-117 16,0 0-59-16,0 0-9 15,-93 103 9 1,88-57 0-16,-1-2 8 0,1-6-8 15,0-6-48-15,3-7-158 16,2-10-308-16,-2-11-367 0</inkml:trace>
  <inkml:trace contextRef="#ctx0" brushRef="#br0" timeOffset="-210590.03">8246 12789 2709 0,'0'0'802'0,"0"0"-340"16,0 0-339-16,0 0-123 15,0 0 0-15,137 43 0 16,-96 4 0-16,-3 14 0 16,-5 11 0-16,-4 8 0 15,-6 6 0-15,-12 7 0 0,-9-3 0 16,-2 0 0-1,-13-8 0-15,-24-10 0 0,-9-8 0 16,-8-7 0 0,1-15 0-16,0-4 0 0,8-14 0 15,7-10 0-15,7-14 0 16,8-8-176-16,13-18-900 0</inkml:trace>
  <inkml:trace contextRef="#ctx0" brushRef="#br0" timeOffset="-209920.22">9341 12858 2002 0,'0'0'675'15,"0"0"-207"-15,0 0-128 16,0 0-84-16,0 0-148 16,0 0-31-16,-164 106 1 15,97-16 14-15,3 27-92 16,14-8 0-16,19-8 0 0,27-15 0 15,4-20 0-15,33 8 0 16,19 5 0-16,14-13 0 16,10-12 0-1,0-12 0-15,-11-16 0 0,-12-14 0 16,-17-10 0-16,-19-2 0 16,-10-8-51-16,-7-12-36 15,-9-12-150 1,-13 4-424-16,2 2-558 0</inkml:trace>
  <inkml:trace contextRef="#ctx0" brushRef="#br0" timeOffset="-209526.56">10073 13327 2167 0,'0'0'768'0,"0"0"-401"15,0 0 126-15,-32-119-289 16,3 105-107-16,-10 14-97 16,-11 9 0-16,-6 31 0 15,-1 15 0 1,3 10 0-16,11 5 0 0,20-8 0 0,17-8 0 16,6-14 0-16,32-15 0 15,19-17 0-15,7-8 0 16,7-17 0-16,-5-19 0 15,-8-14 0-15,-8-8 0 16,-13-8 0 0,-9 4 0-16,-11 8 0 0,-7 15 0 15,-4 24 0-15,0 15 0 16,-8 18 0-16,-7 28 0 16,-3 12 0-16,5 4 0 15,7-4 0-15,6-8 0 0,10-14 0 16,19-14 0-16,24-22-309 15,-4-14-385-15,-5-16-462 0</inkml:trace>
  <inkml:trace contextRef="#ctx0" brushRef="#br0" timeOffset="-209319.9">10629 12843 2383 0,'0'0'768'0,"0"0"-257"0,0 0-249 0,0 0-90 15,0 0-172-15,-116 153 0 16,101-81 0-16,1 6 0 16,1-2 0-1,3-4 0-15,0-3-156 0,4-21-547 16,6-18-669-16</inkml:trace>
  <inkml:trace contextRef="#ctx0" brushRef="#br0" timeOffset="-209129.25">11008 13116 2129 0,'0'0'940'0,"0"0"-340"16,0 0-309-16,0 0-155 15,0 0-136-15,-17 127 0 16,12-58 0-16,3 4 0 15,2-1 0-15,0-8 0 0,0-12 0 16,0-10-89 0,0-17-438-16,0-14-256 0,0-8-303 0</inkml:trace>
  <inkml:trace contextRef="#ctx0" brushRef="#br0" timeOffset="-208955.58">10603 13403 1662 0,'0'0'959'0,"0"0"-332"16,0 0-247-16,0 0-162 0,0 0-100 16,187-4-80-1,-53 4-38-15,28 0-63 0,-10-8-209 16,-12-12-180-16,-49 0-294 16,-39 6-92-16</inkml:trace>
  <inkml:trace contextRef="#ctx0" brushRef="#br0" timeOffset="-208562.02">11656 13271 1264 0,'0'0'772'15,"0"0"-119"-15,0 0-117 16,0 0-242-16,0 0-15 16,0 0-101-16,0 0-58 15,-55-67-120-15,26 70 0 16,-6 22 0-16,-8 12 0 16,1 13 0-16,2 6 0 0,4 2 0 15,12-2 0-15,12-8 0 16,12-10 0-16,0-12 0 15,31-12 0-15,10-14 0 16,3 0 0-16,6-19 0 16,-2-22 0-16,-1-11 0 15,-5-14 0-15,0-12 0 16,-3-9 0-16,-6-3 0 16,-2 4 0-16,-6 8 0 15,-5 14 0-15,-4 18 0 16,-10 20 0-16,-6 22 0 0,0 8 0 15,-11 40 0 1,-16 36 0-16,-2 32 0 0,5 0 0 16,5-11 0-16,11-17 0 15,8-24 0-15,0 0 0 16,14-4 0-16,9-15 0 16,11-19-63-16,15-22-398 15,-7-18-261-15,-5-14-273 0</inkml:trace>
  <inkml:trace contextRef="#ctx0" brushRef="#br0" timeOffset="-208364.3">12269 12691 1825 0,'0'0'724'15,"0"0"-55"-15,0 0-181 16,0 0-283-16,0 0-106 15,0 0-87-15,0 0 15 0,-46 60 5 16,32-12-31 0,-1 3 1-16,-6-4-2 15,0 6-102-15,5-15-228 0,5-12-526 0</inkml:trace>
  <inkml:trace contextRef="#ctx0" brushRef="#br0" timeOffset="-208064.13">12439 12657 1852 0,'0'0'1092'16,"0"0"-497"-16,0 0-266 0,0 0-194 16,0 0-42-16,0 0-93 15,127 118 0-15,-100-50 0 16,-7 26 0-16,-11 21 0 15,-9 22 0-15,0-11 0 16,-19-26 0-16,2-28 0 16,-3-22 0-16,-5 4 0 15,-6 2 0-15,-2 2 0 16,1-11 0-16,1-11 0 16,4-10 0-16,-12-16-135 15,5-10-684-15,5 0-1821 0</inkml:trace>
  <inkml:trace contextRef="#ctx0" brushRef="#br0" timeOffset="-207293.07">13435 12799 1400 0,'0'0'924'16,"0"0"-621"-16,0 0 17 0,-154 10 5 15,103 35-60-15,-5 33-82 16,9 42-42-16,16 40-24 16,24 9 1-16,16-13-118 15,38-39 0-15,9-44 0 16,2-20 0-16,5-13-12 16,45-4-125-1,-10-8-439-15,-9-14-683 0</inkml:trace>
  <inkml:trace contextRef="#ctx0" brushRef="#br0" timeOffset="-206881.8">14103 12914 2796 0,'0'0'750'15,"0"0"-402"-15,0 0-146 16,0 0-202-16,0 0 0 15,-8 150 0-15,8-68 0 16,0 8 0-16,-8-3 0 16,4-9 0-16,-5-12 0 15,3-14 0-15,1-18 0 16,3-14 0-16,2-14 0 0,0-6 0 16,2-10 0-16,16-28 0 15,6-10 0-15,8-6 0 16,1 2 0-16,5 6 0 15,-3 12 0 1,-1 13 0-16,0 16 0 0,-7 5 0 16,-2 8 0-16,-4 22 0 15,-3 6 0-15,-7 6 0 16,-9 2 0-16,-2-4 0 16,-6-4 0-1,-19-6 0-15,-8-6 0 0,-7-8 0 16,-3-7 0-16,-6-8 0 0,2-1 0 31,1-12-32-31,-6-36-278 16,15 4-309-16,8-2-476 15</inkml:trace>
  <inkml:trace contextRef="#ctx0" brushRef="#br0" timeOffset="-206661.86">14517 12709 2271 0,'0'0'773'0,"0"0"-307"15,0 0-136-15,0 0-161 16,0 0-82-16,0 0-87 16,8 132 0-16,-2-59 0 15,-2 3 0-15,1 2 0 16,-1-2 0-16,6 12-63 15,-2-19-431-15,1-19-537 0</inkml:trace>
  <inkml:trace contextRef="#ctx0" brushRef="#br0" timeOffset="-206433.43">15126 13080 2199 0,'0'0'1089'15,"0"0"-490"-15,0 0-390 16,0 0-209-16,0 0 0 16,-47 123 0-16,45-55 0 15,2 4 0-15,0-2 0 16,2-4 0-16,7-12 0 0,-2-12 0 16,-1-12-78-16,-6-16-255 0,0-14-204 15,-17-8-217-15,-8-14-852 0</inkml:trace>
  <inkml:trace contextRef="#ctx0" brushRef="#br0" timeOffset="-206261.05">14760 13381 1753 0,'0'0'855'0,"0"0"-264"16,0 0-269-16,0 0-44 16,132-2-113-1,-36 0-89-15,2-2-53 0,6-4-23 16,4-4-15-16,-15 0-221 0,41-10-344 15,-32 1-312-15,-15 6-413 16</inkml:trace>
  <inkml:trace contextRef="#ctx0" brushRef="#br0" timeOffset="-205866.94">15955 13207 1759 0,'0'0'740'0,"0"0"-173"16,0 0-118-16,0 0-188 15,0 0-77-15,0 0-48 16,0 0-136-16,-114-41 0 15,70 69 0 1,-2 12 0-16,2 10 0 16,5 3 0-16,10 1 0 15,12-4 0-15,17-8 0 0,0-10 0 0,34-14 0 16,11-12 0-16,3-6-8 16,6-14-25-16,-7-18 33 15,-3-12-2-15,-8-12 2 16,-3-10 17-16,-6-8 9 15,-2-5-26 1,-9 1 0-16,-5 10 0 0,-7 14 0 16,-4 17 0-1,0 23 0-15,-20 14 0 0,-6 25 0 16,-3 25 0 0,2 18 0-16,4 10 0 0,15 4 0 0,8 1 0 15,0-7 0-15,21-8 0 31,10-16 0-31,8-11-27 16,-1-16-186-16,6-21-293 16,-11-4-166-16,-6 0-172 0</inkml:trace>
  <inkml:trace contextRef="#ctx0" brushRef="#br0" timeOffset="-205629.57">16403 12775 2183 0,'0'0'794'0,"0"0"-310"15,0 0-114-15,0 0-105 16,0 0-265-16,0 0 0 16,0 0 0-16,-33-44 0 15,21 92 0-15,1 9 0 0,-3 3 0 16,1 2 0-16,2-4-35 15,0-2-280-15,4-14-360 16,5-18-503-16</inkml:trace>
  <inkml:trace contextRef="#ctx0" brushRef="#br0" timeOffset="-205353.82">16726 12593 2478 0,'0'0'793'0,"0"0"-309"0,0 0-143 16,0 0-341-16,0 0 0 15,0 0 0-15,93 110 0 16,-62-38 0-16,-6 12 0 16,-5 7 0-16,-5 3 0 15,-8 2 0-15,-5-2 0 16,-2-1 0-16,0-11 0 15,-21-8 0-15,-15-11 0 16,-9-16 0-16,-9-7 0 16,-1-11 0-16,-1-9 0 0,0-15 0 15,15-5-212-15,14 0-649 0</inkml:trace>
  <inkml:trace contextRef="#ctx0" brushRef="#br0" timeOffset="-204962.77">17729 12657 227 0,'0'0'2265'0,"0"0"-1596"16,0 0-392-16,0 0 17 0,-156 62-86 15,98 22-52 1,-5 39-156-16,12 37 0 0,15 11 0 15,30-15 0-15,6-36 0 16,23-39 0-16,9-27 0 16,6-13 0-16,11 2 0 15,9-11-114-15,27-22-383 16,-16-10-386-16,-16-12-1278 0</inkml:trace>
  <inkml:trace contextRef="#ctx0" brushRef="#br0" timeOffset="-204619.29">18375 13050 2097 0,'0'0'764'0,"0"0"-294"0,0 0-129 16,0 0-97 0,-154-32-64-16,96 42-180 0,-4 22 0 15,-1 16 0-15,3 8 0 16,11 10 0-16,13 2 0 16,18 1 0-16,18-7 0 15,18-8 0-15,32-10 0 16,21-14 0-16,9-14 0 15,8-14 0-15,-3-2-86 16,9-58-423-16,-20 0-295 16,-21-10-585-16</inkml:trace>
  <inkml:trace contextRef="#ctx0" brushRef="#br0" timeOffset="-204391.22">18682 12701 2015 0,'0'0'765'0,"0"0"-160"16,0 0-123-16,0 0-253 15,0 0-229-15,0 0 0 32,0 0 0-32,0 86 0 0,-7-30 0 15,-4 5 0-15,2-1 0 16,3-4 0-16,3-6 0 15,3-2-126-15,0-12-675 0,5-14-922 0</inkml:trace>
  <inkml:trace contextRef="#ctx0" brushRef="#br0" timeOffset="-204186.07">18836 13212 2248 0,'0'0'794'0,"0"0"-441"0,0 0-90 16,115-19-98-16,-43 16-111 16,3 2-41-16,-6-2-13 15,-11 3-36-15,-15-2-157 16,-21-2-59-16,-22-5-232 16,-2-2-65-16,-20 1-153 0</inkml:trace>
  <inkml:trace contextRef="#ctx0" brushRef="#br0" timeOffset="-203996.82">19076 13062 1579 0,'0'0'830'0,"0"0"-159"15,0 0-166-15,0 0-191 16,0 0-117-16,0 0-197 0,0 0 0 16,0 0 0-16,-13-68 0 15,13 94 0-15,0 16 0 16,0 12 0-16,-2 8 0 15,-5 8 0-15,3-2 0 16,-4 1 0-16,6-9 0 16,2-2 0-16,0-15-502 15,7-18-415-15</inkml:trace>
  <inkml:trace contextRef="#ctx0" brushRef="#br0" timeOffset="-203601.8">19526 13211 2089 0,'0'0'661'15,"0"0"-370"-15,0 0-123 0,0 0-111 16,150-13-30-16,-97 13-27 16,0-2-38-16,-3-8-8 15,-11-5 11-15,-7-8 35 16,-12-5 6-16,-11-4 20 0,-7 0 50 15,-2-2-12-15,-9 4 19 16,-22 6 2-16,-9 6-19 16,-7 12 45-16,-5 6-10 15,2 8-2-15,2 24 4 16,9 10-40-16,12 10-24 16,14 6-39-16,11 0 0 15,2-1 0-15,13-5 0 0,18-10 0 16,6-6 0-16,9-10 0 15,4-10 0-15,6-10-53 16,4-6-163-16,25-22-145 31,-16-12-399-31,-9-6-367 0</inkml:trace>
  <inkml:trace contextRef="#ctx0" brushRef="#br0" timeOffset="-203381.06">20409 12597 1886 0,'0'0'673'16,"0"0"-176"-16,0 0-162 16,0 0-90-16,0 0-163 15,0 0-49-15,0 0-1 16,-83 102 1-16,61-48-21 15,4 0-12-15,4-6-14 16,10 1-130-16,4-17-227 16,0-14-581-16</inkml:trace>
  <inkml:trace contextRef="#ctx0" brushRef="#br0" timeOffset="-203096.33">20598 12352 1955 0,'0'0'794'0,"0"0"-498"16,0 0-14-16,114 54-40 0,-72-6-60 16,-2 14-47-1,-5 13-45-15,-6 7-27 0,-6 8-6 16,-10 2-57-16,-6 3 0 15,-7-5 0-15,0-4 0 16,-18-8 0-16,-13-10 0 16,-11-7 0-16,-45-3-12 15,6-18-442-15,2-12-738 0</inkml:trace>
  <inkml:trace contextRef="#ctx0" brushRef="#br0" timeOffset="-201954.65">5410 14281 1689 0,'0'0'646'0,"0"0"-367"0,0 0 79 15,0 0-85-15,0 0-67 16,0 0-95-16,0 0-40 16,0 76-31-16,2-43-40 15,2 17-16-15,0-6-256 16,-4-8-523-16</inkml:trace>
  <inkml:trace contextRef="#ctx0" brushRef="#br0" timeOffset="-201797.47">5296 14989 1842 0,'0'0'874'0,"0"0"-573"15,0 0-6-15,0 0-129 16,0 0-166-16,0 0-93 16,0 0-289-16,-36 100-382 15,47-80-720-15</inkml:trace>
  <inkml:trace contextRef="#ctx0" brushRef="#br0" timeOffset="-201687.12">5238 15388 1461 0,'0'0'774'0,"0"0"-309"15,0 0-102-15,-42 102-83 16,42-80-160 0,0 0-120-16,13-9-202 0,3-3-745 0</inkml:trace>
  <inkml:trace contextRef="#ctx0" brushRef="#br0" timeOffset="-201524.46">5256 15833 1348 0,'0'0'1162'0,"0"0"-583"16,0 0-200-16,0 0-142 0,-50 112-126 16,50-84-89-1,0 3-22-15,3-1-130 0,3 10-209 16,-2-8-363-16,2-2-280 0</inkml:trace>
  <inkml:trace contextRef="#ctx0" brushRef="#br0" timeOffset="-200899.73">9495 14580 2261 0,'0'0'530'0,"0"0"-219"16,0 0 42-16,0 0-63 15,0 0-140-15,0 0-92 16,0 0 17-16,-27 168-30 0,1-87-36 16,4 5-9-16,4 2-135 15,11 14-386-15,5-20-317 16,2-11-643-16</inkml:trace>
  <inkml:trace contextRef="#ctx0" brushRef="#br0" timeOffset="-200758.96">9458 15851 1540 0,'0'0'991'0,"0"0"-663"15,0 0-84-15,0 0-244 16,-40 103-18-16,64-84-462 15,-2-2-298-15</inkml:trace>
  <inkml:trace contextRef="#ctx0" brushRef="#br0" timeOffset="-200664.67">9491 16204 1728 0,'0'0'779'0,"0"0"-206"0,0 0-233 0,0 0-79 15,0 0-147-15,0 0-114 16,0 0-125-16,38 66-575 0</inkml:trace>
  <inkml:trace contextRef="#ctx0" brushRef="#br0" timeOffset="-200195.59">13303 14614 2329 0,'0'0'878'0,"0"0"-673"16,0 0 47-16,-4 120-55 16,0-61-133-16,4 5-29 15,0-2-35-15,4 0-48 16,15-6-123-16,2-6-162 0,-3-5-249 16,-7-5 48-16,-5 0 232 15,-6 0-220-15,0 0 7 16,-6 2 325-16,-7 2 190 15,-3 2 539-15,1 2-161 16,-1 0-14-16,1 2-44 16,3-1-40-1,3-5-79-15,5-4-89 0,4-2-71 16,0-8-41 0,11 2-163-16,5-10-220 0,-3-4-719 0</inkml:trace>
  <inkml:trace contextRef="#ctx0" brushRef="#br0" timeOffset="-200054.56">13330 16120 1536 0,'0'0'607'16,"0"0"-234"-1,0 0 12 1,0 0-111-16,-35 116-133 16,35-98-121-16,8 0-20 15,7-6-509-15,-1-3-377 0</inkml:trace>
  <inkml:trace contextRef="#ctx0" brushRef="#br0" timeOffset="-199519.46">16797 14281 2481 0,'0'0'531'0,"0"0"-329"16,0 0 78-16,31 116-55 16,-20-65-111-16,-2 5-84 15,0 6-15-15,-2 4-15 16,0 2-33-16,-5 2-192 0,-2 25-231 15,0-21-214 1,-5-10-670-16</inkml:trace>
  <inkml:trace contextRef="#ctx0" brushRef="#br0" timeOffset="-199297.88">16781 15486 2167 0,'0'0'704'0,"0"0"-364"0,0 0 34 16,0 0-141-1,-37 112-131-15,37-91-102 0,8-3-6 16,11 0-221-16,0 4-259 16,4 14-235-16,-3 4 3 15,-5-4 1-15,-4-4 108 16,-8-20 609-16,-1-4 645 16,-2 2-235-16,4-4-43 15,3-2-90-15,16-4-110 16,0 0-167-16,4-14-465 0</inkml:trace>
  <inkml:trace contextRef="#ctx0" brushRef="#br0" timeOffset="-198998.33">19121 14317 1815 0,'0'0'709'0,"0"0"-469"0,0 0 47 16,0 0-35-1,0 0-121-15,0 0-80 0,0 0-33 16,-29 70 12-16,29-21-22 15,0 1-8-15,17 2-91 16,10 16-249 0,-4-12-344-16,-5-6-578 0</inkml:trace>
  <inkml:trace contextRef="#ctx0" brushRef="#br0" timeOffset="-198820.5">18959 15480 1588 0,'0'0'961'15,"0"0"-477"-15,0 0-252 16,0 0-22-16,0 0-92 16,0 0-118-16,0 0-111 15,0 0-447-15,73 85-333 0</inkml:trace>
  <inkml:trace contextRef="#ctx0" brushRef="#br0" timeOffset="-198759.79">19130 15580 477 0,'0'0'1207'16,"0"0"-1207"-16,0 0-361 0</inkml:trace>
  <inkml:trace contextRef="#ctx0" brushRef="#br0" timeOffset="-196957.3">3964 17102 2096 0,'0'0'292'0,"0"0"-103"16,0 0 130-16,0 0-60 0,0 0-88 16,0 0-29-16,62 4-72 15,-31-4-22-15,0 0-46 16,5 0-2-16,-1 0-164 16,-6 0-500-16,-14 0-588 0</inkml:trace>
  <inkml:trace contextRef="#ctx0" brushRef="#br0" timeOffset="-196800.36">4082 17361 1637 0,'0'0'1446'0,"0"0"-1270"0,0 0-25 16,0 0 23-16,0 0-164 16,0 0-10-16,202-80-243 15,-121 66-441 1,-17 4-527-16</inkml:trace>
  <inkml:trace contextRef="#ctx0" brushRef="#br0" timeOffset="-195626.67">5882 17303 1048 0,'0'0'776'0,"0"0"-578"16,0 0 50-16,0 0 3 15,0 0-35-15,0 0-77 16,0 0 3-16,44-10 9 16,-44 2 19-16,0 0-27 15,0-2-40-15,0-4-1 16,-11-4-55-16,-4 0-26 0,-1-4 16 15,-2 6-19-15,-2 2 24 16,-2 5 9-16,-3 9-9 16,-2 0 9-16,-2 0-50 15,-2 21 5-15,3 3 13 16,1 6-19-16,6 10 15 16,9 6-6-16,9-2-9 15,3 8 0-15,3-6-1 16,18-1-12-16,4-13 12 15,4-2-20-15,0-12-3 16,-2-10-12-16,2-8 7 16,-5 0 29-16,-2-8-18 0,1-18 18 15,-3-10 4-15,2-9 2 16,-2-9 4-16,-2 0-1 16,-1-8 5-16,-3 4 14 15,-5 6-14-15,0 10 8 16,-5 11 14-16,-2 13-9 15,-2 5-4-15,0 8-23 16,0 5 0-16,0 0 0 16,0 0 0-16,0 9 0 15,-6 14 0-15,-1 12 0 16,-1 7 0-16,3 10 0 16,5 6 0-16,0 0 0 0,11 0 0 15,14-4 0 1,10-9 0-16,7-9 0 0,8-14 0 15,1-14-108-15,8-16-374 16,-11-18-363-16,-17-6-864 0</inkml:trace>
  <inkml:trace contextRef="#ctx0" brushRef="#br0" timeOffset="-195200.67">6530 16567 1467 0,'0'0'907'16,"0"0"-611"-16,0 0 165 15,0 0-155-15,0 0-29 16,0 0-125-16,0 0-34 15,47-72-6-15,-47 90-112 16,0 22 0-16,0 12 0 16,-7 12 0-16,-4 3 0 0,0-1 0 15,-1-6 0-15,-1 14-33 16,2-20-496 0,0-10-543-16</inkml:trace>
  <inkml:trace contextRef="#ctx0" brushRef="#br0" timeOffset="-194524.5">6947 16914 1437 0,'0'0'386'16,"0"0"-86"-16,0 0 25 16,0 0-49-16,0 0-16 0,0 0-61 15,0 0 13 1,-3-80 10-16,3 80-54 0,0 0-19 15,0 0-46-15,0 0-44 16,0 8-59-16,-2 20 0 16,0 12 0-16,2 14 0 15,0 8 0-15,0 5 0 16,0-4 0-16,11 8 0 16,0-13 0-16,-2-4 0 15,-2-6 0 1,-2-16 0-16,-5-6 0 0,2-12 0 15,-2-10 0-15,0-4 0 16,0 0 0-16,0-26 0 0,0-6 0 16,0-4 0-1,0-4 0-15,10 4 0 0,13 2 0 16,6 6 0-16,11 6 0 16,7 4 0-16,2 4 0 15,2 14 0-15,-5 0 0 16,0 0 0-1,-11 18 0-15,-8 6 0 0,-10 6 0 16,-9 6-9-16,-8 0 9 16,-5 0 1-16,-22-2 7 0,-11-2-8 31,-6-6 0-31,-8-8 0 0,1-8 0 0,4-10 0 16,5 0 0-16,9 0 0 15,10-4-93-15,5-2-182 16,9 2-268-16,3 4-365 0</inkml:trace>
  <inkml:trace contextRef="#ctx0" brushRef="#br0" timeOffset="-194262.85">7475 16525 2181 0,'0'0'716'0,"0"0"-367"15,0 0-27-15,0 0-114 16,0 0-71-16,0 0-71 16,40 144-38-16,-32-77 1 15,0-1-23-15,-6-2-12 16,0-6-39-16,-2 4-186 0,2-14-141 15,-2-12-652-15</inkml:trace>
  <inkml:trace contextRef="#ctx0" brushRef="#br0" timeOffset="-193753.38">8123 17463 1759 0,'0'0'603'16,"0"0"-339"-16,0 0 80 15,0 0-82-15,0 0-44 16,0 0-101-16,0 0-24 16,109 59-25-16,-80-55-20 0,2 0 3 15,2-4-42-15,-1 0 6 16,-6-17 7-16,-1-1-5 16,-4-5 19-16,-8-8-5 15,-7-1 2-15,-6-4 20 16,0-4-44-16,-2 2-2 15,-18 6 10-15,-4 10-11 16,-7 16 8-16,-7 6-14 16,-3 10 0-16,1 26 0 15,5 12 0-15,6 6 0 16,11 8 0-16,13-3 0 16,5-1 0-16,14-8 0 0,24-12 0 15,12-10 0 1,13-10 0-16,7-14 0 0,1-4-35 15,0-4-121-15,3-50-196 16,-18 6-350-16,-19-6-318 0</inkml:trace>
  <inkml:trace contextRef="#ctx0" brushRef="#br0" timeOffset="-193554.14">8917 16790 1285 0,'0'0'1436'0,"0"0"-962"16,0 0-176-16,0 0-56 31,0 0-79-31,0 0-61 16,-12 142-34-16,12-88-40 16,0-6-28-16,0 2 0 15,-7 13-98-15,-1-19-394 16,-4-4-467-16</inkml:trace>
  <inkml:trace contextRef="#ctx0" brushRef="#br0" timeOffset="-192496.63">9927 17271 1235 0,'0'0'410'15,"0"0"-81"-15,0 0 43 16,0 0-58-16,0 0-43 16,0 0-39-16,0 0-55 15,-71-4-27-15,71 4-2 16,0 0-47-16,17 0-19 16,20 0-13-16,21 0-9 15,20 0-16-15,15 4-44 0,5 0-7 16,-9-2 6-1,-12 6-95-15,-25-4-99 0,-23 0-39 16,-29 2-76-16,-17-2-12 16,-18 0-513-16</inkml:trace>
  <inkml:trace contextRef="#ctx0" brushRef="#br0" timeOffset="-192249.94">10166 17197 567 0,'0'0'1634'0,"0"0"-1160"0,0 0-92 16,0 0-15-16,-56-109-83 15,52 100-103-15,4 0-73 16,-2 9-9-16,2 0-99 16,-2 4 0-16,-3 24 0 15,1 17 0-15,-4 9 0 16,6 16 0-16,2 6 0 15,0 0 0-15,0 5 0 16,14-5 0-16,9 8-231 16,-2-18-395-16,0-20-410 0</inkml:trace>
  <inkml:trace contextRef="#ctx0" brushRef="#br0" timeOffset="-191733.38">11434 17329 1670 0,'0'0'391'15,"0"0"87"-15,0 0-139 16,0 0-54-16,-36-124-87 15,3 96-11-15,-5 2 5 16,-7 8-57-16,-3 5-48 16,-6 13 2-16,2 0-44 15,0 17-45-15,2 19 0 16,6 10 0-16,11 16 0 16,10 0 0-16,14 4 0 0,9-8 0 15,9-3 0 1,25-19 0-16,7-14 0 0,9-14-15 15,0-8 13 1,0-22-20-16,-8-14 19 0,-8-17 3 16,-8-5 1-16,-8-4 23 15,-5 0-7-15,-3 8-17 16,-6 8 0-16,-2 20 0 16,-2 13 0-16,0 13 0 15,0 23 0 1,0 25 0-16,-2 10 0 0,2 4 0 15,0 6 0-15,7-10 0 0,15-5 0 16,7-13 0-16,2-18-72 16,18-22-252-16,-8-16-227 15,-8-20-282-15</inkml:trace>
  <inkml:trace contextRef="#ctx0" brushRef="#br0" timeOffset="-191496.56">11710 16704 882 0,'0'0'1489'16,"0"0"-982"-16,0 0-151 0,0 0 106 15,0 0-248 1,0 0-124-16,0 0 6 0,-9 9-96 16,-1 36 0-16,-7 9 0 15,2 12 0-15,-3-4 0 16,5 2 0-16,4-2 0 15,4-8-86-15,5 3-381 16,0-15-270-16,11-12-332 0</inkml:trace>
  <inkml:trace contextRef="#ctx0" brushRef="#br0" timeOffset="-190992.4">12310 16942 1790 0,'0'0'790'16,"0"0"-250"-16,0 0-170 16,0 0-79-16,0 0-186 15,0 0-39-15,-72 142-6 16,52-70-40-16,4 7-7 0,8-3-11 15,3-4 5-15,3-14-8 16,2-13 1-16,0-14-17 16,0-17 17-16,0-9-9 15,0-5 9-15,5-6 4 16,8-25 4-16,9-5-4 16,5-8-3-1,6 0 0-15,5 4 2 0,0 12 3 16,0 6 0-16,-2 14 1 15,-5 8-6 1,-6 0 27-16,-6 12-28 16,-5 14 0-16,-5 6 0 0,-9 0 0 15,0 8 0 1,0-4 0-16,-13-1 0 16,-16-8 0-16,-10 0 0 0,-7-9 0 0,-6-4 0 15,-4-2 0-15,6-12-3 16,2 0-60-16,13 0-84 15,4-4-147-15,12-8-254 16,9-2-269-16</inkml:trace>
  <inkml:trace contextRef="#ctx0" brushRef="#br0" timeOffset="-190756.19">12626 16768 1521 0,'0'0'1053'15,"0"0"-470"-15,0 0-132 16,0 0-165-16,0 0-84 16,0 0-202-16,0 0 0 15,0 8 0-15,0 28 0 16,0 4 0-16,0 4 0 0,0-4-117 15,-2 10-342-15,-12-14-364 16,3-6-912-16</inkml:trace>
  <inkml:trace contextRef="#ctx0" brushRef="#br0" timeOffset="-190195.12">13384 17231 1542 0,'0'0'564'16,"0"0"-97"-16,0 0 35 15,0 0-242-15,0 0-54 0,0 0 1 16,0 0-84-16,-49-76-26 16,4 76-40-16,-8 0-9 15,-8 22-25-15,-1 10-23 16,2 8 0-16,10 6 0 15,13 10 0 1,22-2 0-16,15-4 0 0,11-6 0 16,35-3 0-1,19-15 0-15,13-8 0 16,7-10 0 0,0-8-144-16,6-20-183 0,-22-12-267 15,-21-4-391-15</inkml:trace>
  <inkml:trace contextRef="#ctx0" brushRef="#br0" timeOffset="-189958.63">13715 16673 2205 0,'0'0'753'0,"0"0"-276"16,0 0-147-16,0 0-153 15,0 0-99-15,0 0-2 16,0 0-76-16,4 135 0 16,-4-95 0-16,0 4 0 15,-6-4-78-15,-21 18-213 16,6-14-335-16,0-4-399 0</inkml:trace>
  <inkml:trace contextRef="#ctx0" brushRef="#br0" timeOffset="-189596.94">14041 17311 725 0,'0'0'374'0,"0"0"-158"15,0 0 82-15,0 0-8 16,0 0 17-16,0 0-2 16,0 0 80-16,22 0-44 0,-15-8-64 15,4-2-55-15,5 2-52 16,3-6-58-16,12 6-38 15,10-2-74-15,10 2 0 16,9 4 0-16,2 4 0 16,1 0 0-16,-7 0-26 15,-11 0-88-15,-19 0-129 16,-26 0-97-16,0 0-229 16,-20-6-162-16</inkml:trace>
  <inkml:trace contextRef="#ctx0" brushRef="#br0" timeOffset="-189392.55">14311 17052 2013 0,'0'0'676'0,"0"0"-131"0,0 0-89 16,0 0-228-16,0 0-122 16,0 0-79-16,0 0 18 15,-70 103-45-15,63-41 0 16,3-2 0-16,4 6 0 15,0 0-83-15,0 6-275 16,-2-13-379-16,-2-15-394 0</inkml:trace>
  <inkml:trace contextRef="#ctx0" brushRef="#br0" timeOffset="-181886.37">15529 17147 2155 0,'0'0'466'15,"0"0"-217"-15,0 0 10 16,0 0-124-16,0 0-67 15,0 0 1-15,-11-81 30 16,11 71 6 0,0 2 14-16,0-2-11 0,0 2-21 15,-9 0-20-15,-4-2-16 16,-5 6-18-16,-4 4-31 16,-7 0 8-16,-5 0-9 15,-3 18 1-15,-4 12 9 0,3 7-11 16,5 3 0-1,4 6 0-15,9 2 0 0,9-4 0 16,9-4 0-16,2-8 0 16,4 0 0-16,21-14 0 15,8-6 0-15,5-8-8 16,5-4 4-16,-1-12 2 16,-1-12 2-16,0-10 0 15,-1-12 14-15,-4-6-14 16,-1-12 0-16,-4-2 0 15,-4-7 0-15,-2 3 0 16,-7 2 0-16,-7 2 0 16,-5 12 0-16,-6 10 0 0,0 7 0 15,0 15 0-15,-4 8 0 16,-7 6 0 0,-3 8 0-16,1 0 0 0,-5 10 0 15,-2 20 0-15,0 6 0 16,0 13 0-16,7 5 0 15,1 8 0-15,8 0 0 16,4 6 0-16,0-1 0 0,4-5 0 16,17 0 0-1,5-8 0-15,8 0 0 0,3-14 0 16,4-8 0-16,1-10-68 16,-2-18-83-16,-4-4-92 15,-5-14-14-15,-9-40-115 16,-11-2-274-16,-8 2-332 0</inkml:trace>
  <inkml:trace contextRef="#ctx0" brushRef="#br0" timeOffset="-181635.05">16019 16455 1765 0,'0'0'536'0,"0"0"-272"16,0 0 209-16,0 0-243 15,0 0-41-15,0 0-30 16,0 0-11-16,67-32-23 16,-67 68-29-16,0 12 15 15,-9 10-111-15,-4 6 0 16,-5 2 0-16,3-3 0 0,-1-9 0 15,1 0 0-15,-6 4-162 16,5-14-349-16,3-14-611 0</inkml:trace>
  <inkml:trace contextRef="#ctx0" brushRef="#br0" timeOffset="-181224.82">16859 16976 1932 0,'0'0'679'15,"0"0"-302"-15,0 0-38 16,0 0-125-16,0 0-67 31,0 0-33-31,0 0-8 0,-136-36-14 16,94 42-37-1,-3 16-14-15,3 8-41 0,5 6 0 16,8 4 0-16,8 1 0 16,13-5 0-16,8 4 0 15,0-8 0-15,17-6 0 16,12 0 0-16,6-8 0 15,8 0 0-15,1-8 0 16,4-6 0-16,-4 0-35 16,-4-4-128-16,-9 0-121 15,-15-12-56-15,-10-2-290 16,-6 0-253-16</inkml:trace>
  <inkml:trace contextRef="#ctx0" brushRef="#br0" timeOffset="-180926.1">17191 16507 1637 0,'0'0'638'0,"0"0"-176"16,0 0 35-1,0 0-177-15,0 0-86 0,0 0-84 16,0 0-69-16,27-8-4 16,-27 52-77-16,0 2 0 15,-2 10 0-15,-9-2 0 16,1 1 0-16,0-7 0 16,-1-8 0-16,-3 0 0 15,-11 2 0-15,4-12-464 16,0-4-557-16</inkml:trace>
  <inkml:trace contextRef="#ctx0" brushRef="#br0" timeOffset="-180429.33">17637 17129 1258 0,'0'0'606'15,"0"0"-56"-15,0 0-30 16,0 0-194-16,0 0-16 16,0 0-95-16,0 0-56 0,15-49-7 15,-1 43-152 1,10-2 0-16,7 4 0 0,14 0 0 15,7 4 0-15,5 0 0 16,3 0 0-16,-2 0 0 16,-6 0 0-16,-10 8 0 15,-11-4-29-15,-11 0-100 16,-7 1-45-16,-8-4-79 16,-5 3-8-1,-5-4-213-15,-14 0-198 16,-6 0-468-16</inkml:trace>
  <inkml:trace contextRef="#ctx0" brushRef="#br0" timeOffset="-180191.75">17955 16924 1495 0,'0'0'667'16,"0"0"-161"-16,0 0 9 15,0 0-202-15,0 0-50 16,0 0-115-16,0 0-59 15,0-24-35-15,0 56-8 16,0 8-46-16,0 14 0 16,0 0 0-16,0 4 0 15,0 1 0-15,0-3 0 0,0-10 0 16,3 12-258-16,1-18-496 16,0-10-941-16</inkml:trace>
  <inkml:trace contextRef="#ctx0" brushRef="#br0" timeOffset="-179389.8">19169 16964 1465 0,'0'0'600'0,"0"0"-223"15,0 0 137-15,0 0-205 16,0 0-85-16,0 0-65 15,0 0-13-15,12-28-70 16,-12 24-14-16,-12 0-5 16,-5 4-29-16,-10 0 2 0,-6 0-19 15,-7 8-2-15,-5 16 20 16,5 10-29-16,5 2 0 16,8 4 0-16,11 5 0 15,11-5 0-15,5-4 0 16,7-8 0-16,20-2 0 15,6-12 0-15,4-6 0 16,-4-4 0-16,0-4 0 16,-2 0 0-16,-2-22 0 15,-5-4 0-15,-1-6 0 16,-3-8 0-16,-3-5 0 16,-1 1 0-16,-3 4 0 0,-3 4 0 15,-4 8 0-15,-1 6 0 16,-3 10 0-16,0 6 0 15,-2 6 0-15,0 0 0 16,0 0 0-16,0 0 0 16,0 18 0-16,0 4 0 15,-2 10 0 1,0 4 0-16,2 4 0 0,0 0 0 16,6-3 0-16,19-3 0 0,4-6 0 15,6-2 0 1,5-12 0-16,1 0-23 0,5-14-304 15,-10 0-389-15,-11 0-466 0</inkml:trace>
  <inkml:trace contextRef="#ctx0" brushRef="#br0" timeOffset="-178964.7">19778 16469 1557 0,'0'0'496'0,"0"0"-139"0,0 0 168 15,0 0-219-15,0 0-67 16,0 0-132-16,0 0-29 15,8 12 70-15,-14 32-68 16,-5 6-35-16,3 2-5 16,-2-2-40-16,4-4 0 15,1-1-75 1,-1 3-252-16,-1-12-457 0,4-6-769 0</inkml:trace>
  <inkml:trace contextRef="#ctx0" brushRef="#br0" timeOffset="-178389.54">20467 17022 1588 0,'0'0'640'0,"0"0"-177"15,0 0-105-15,0 0-97 0,0 0-71 16,0 0-75-16,-56-116 14 16,18 102-12-1,-5 4-48-15,-5 6 2 0,-4 4-44 16,-3 0-3-16,3 22 20 16,4 10-44-16,8 4 0 15,9 8 0 1,10-8 0-16,15 4 0 0,6-9 0 15,4-7 0-15,23-6 0 16,8-10 0-16,7-8 0 16,6 0 0-16,-2-13 0 15,1-10 0-15,-3-13 0 16,-4-9 0-16,-1-9 0 16,-4-8 0-16,-4-4 0 0,-2-6 0 15,-6 0 0-15,-6 9 0 16,-5 15 0-16,-8 12 0 15,-4 18 0-15,0 10 0 16,0 8 0-16,0 12 0 16,-14 24 0-16,-1 8 0 15,-1 10 0 1,1 5 0-16,3 3 0 16,6-4 0-16,2 0 0 15,4-4 0-15,0-10 0 0,0-4 0 16,2-12-111-16,11-10-221 15,-2-9-220-15,0-9-307 0</inkml:trace>
  <inkml:trace contextRef="#ctx0" brushRef="#br0" timeOffset="-178154.52">20899 16361 1906 0,'0'0'611'0,"0"0"-151"16,0 0-150-16,0 0-114 16,0 0-112-16,0 0-6 15,0 0-15-15,-7 160-34 16,-15-96-23-16,0-2-6 16,-1-5-95-16,6 2-166 15,7-14-454-15,8-11-363 0</inkml:trace>
  <inkml:trace contextRef="#ctx0" brushRef="#br0" timeOffset="-177687.5">21199 16976 1796 0,'0'0'503'0,"0"0"-229"15,0 0 60-15,0 0-120 16,141 4-67-16,-112-2-18 16,-6-2-27-16,-4 0-32 15,-3 0-20-15,-1 0-10 16,-1-2-1-16,-1-6-10 0,1-4-7 16,-3 2 5-16,-3-8-18 15,-3 4 9-15,-5-2-4 16,0 2-4-16,-5 0 19 15,-14 6-20-15,-8 2-3 16,-4 6 0-16,-6 0-6 16,4 0 0-16,0 10 0 15,2 8 0-15,2 8 6 16,5 2-5-16,3 6 9 16,5-6-4-16,8 6 0 15,8-6-4-15,0-6-1 16,0 1 7-16,20-5-7 15,9 0-1 1,7-4 1-16,8-2-2 0,5-6-16 0,7-2-39 16,4-4-17-16,3 0-68 15,1-10-65-15,11-26-305 16,-14 1-206-16,-12-1-1328 0</inkml:trace>
  <inkml:trace contextRef="#ctx0" brushRef="#br0" timeOffset="-177429.72">22131 16320 1788 0,'0'0'600'15,"0"0"-117"-15,0 0-106 16,0 0-136-16,0 0-131 15,0 0-50-15,0 0 7 16,-5 41 43-16,-4 3-31 16,-4 6-38-16,-5 8-6 15,-1 0-34 1,-2-6-1-16,-1-2 0 0,-7 3-119 0,6-11-235 16,6-16-810-16</inkml:trace>
  <inkml:trace contextRef="#ctx0" brushRef="#br0" timeOffset="-176956.55">22371 16986 1415 0,'0'0'684'0,"0"0"-157"16,0 0-36-16,0 0-151 16,0 0-87-16,0 0-97 15,0 0-30-15,66-76-22 16,-31 72-104-16,3 4 0 15,6 0 0-15,3 0 0 0,2 0 0 16,0 0 0 0,-2 0 0-16,-7 0-69 0,-9 0-245 15,-13 0-334-15,-11 0-466 16</inkml:trace>
  <inkml:trace contextRef="#ctx0" brushRef="#br0" timeOffset="-176752.54">22587 16754 1235 0,'0'0'857'0,"0"0"-305"15,0 0-21-15,0 0-271 16,0 0-129-16,0 0-85 0,0 0 59 16,-15 58-6-16,11-14-60 15,4 2-27-15,0 2-1 16,0 2-11-16,0-2-32 15,19-3-205-15,2-9-284 16,3-14-504-16</inkml:trace>
  <inkml:trace contextRef="#ctx0" brushRef="#br0" timeOffset="-175986.65">23634 16884 1551 0,'0'0'472'15,"0"0"-129"-15,0 0 10 16,0 0-65-16,0 0-92 15,0 0-54-15,0 0-10 16,-6-86-34-16,2 78-10 0,-1 2 2 16,3 2-31-16,2 0-10 15,0 4-29-15,-2 0-7 16,2 0 1-16,0-4-14 16,-2 4 0-1,2-4 0-15,0-2 0 16,-2 2 11-16,2 0-11 15,-2-1 6-15,-4 1 3 16,0 3-9-16,-3 1-1 0,-9 0 0 16,-4 0 1-16,-7 5 0 15,-4 9 1-15,-4 9 0 16,2-1-1-16,2 8-3 16,4-6-3-16,7 6 5 15,4-4 1-15,5 2-1 16,5 2 1-16,6-2-1 15,2 2 1-15,0-8-18 16,10 1 9-16,9-9 8 16,6-5 1-16,2-5 8 15,2-4-2-15,2 0-5 0,-2-8 10 16,-2-11-11 0,2-4 0-16,-5-7 12 0,3-2-10 15,-3-4 23-15,1 2-10 16,-6 2 9-16,0 6 5 15,-9 4-14-15,0 8 10 16,-6 4 4-16,-4 6-29 16,3 4 0-16,-3 0 0 15,0 0 0-15,0 0 0 16,0 10 0-16,0 12 0 0,-7 4 0 16,7 10 0-1,0 0 0-15,0-2 0 0,24 2 0 16,10-4-38-16,8-6-101 15,4-3-109-15,4-9-46 16,8-10-251-16,-12-4-29 16,-9 0-480-16</inkml:trace>
  <inkml:trace contextRef="#ctx0" brushRef="#br0" timeOffset="-175734.69">24195 16348 1358 0,'0'0'501'0,"0"0"18"16,0 0-50-16,0 0-251 15,0 0-108-15,0 0-38 16,0 0 40-16,-17 35 45 15,7 1-40-15,-6 8-34 16,0 6-34-16,3 2-40 16,0-2-2-16,-1-2-7 0,-8 2-203 15,2-14-445-15,7-5-800 0</inkml:trace>
  <inkml:trace contextRef="#ctx0" brushRef="#br0" timeOffset="-175088.69">24716 16848 1646 0,'0'0'579'15,"0"0"-188"-15,0 0-20 16,0 0-125-16,0 0-109 16,0 0-62-16,0 0-12 15,-123-99-30-15,80 99-25 16,-3 0 31-16,-3 23-17 16,2-1-1-16,7 6 2 0,11 6-22 15,9-2 13-15,11-2-11 16,9-2 3-16,0-2-5 15,16-8-1-15,11 0 0 16,6-10 10-16,5-2-9 16,1-6 10-16,2 0-5 15,1-14-6-15,-2-4 45 16,3-14-6-16,-1-2-9 16,0-8 4-16,1-10-28 15,-6-2 12-15,-1-9-16 16,-7 1 4-16,-4 0 2 15,-7 8-8-15,-10 0 0 16,-8 14 16-16,0 8-14 0,0 10 29 16,-4 5-7-16,-8 16-22 15,2 1 14-15,-1 6-16 16,-1 24 0-16,-1 10-7 16,1 14 13-16,6 4-6 15,4 4 0-15,2 0 0 16,0 1-1-16,4-5 1 15,12-8 0-15,7 0-6 16,3-6 4-16,3-4-13 16,0-4-91-16,2-6-142 0,-7-12-38 15,-3-9-270-15,-10-8-166 16,-5-1-1021-16</inkml:trace>
  <inkml:trace contextRef="#ctx0" brushRef="#br0" timeOffset="-174292.63">25520 15976 1485 0,'0'0'394'0,"0"0"120"15,0 0-209-15,0 0 15 16,0 0-130-16,0 0 19 15,0 0-60-15,24-45-80 16,-31 50-38-16,-10 13 2 16,-5 8 23-16,-3 6-5 15,-2 4-24-15,2 8 1 16,4-2-19-16,0 6-3 16,4 0-6-16,3 2-72 0,6 18-226 15,5-11-468-15,3-7-724 16</inkml:trace>
  <inkml:trace contextRef="#ctx0" brushRef="#br0" timeOffset="-173787.83">25867 16641 1472 0,'0'0'387'0,"0"0"-2"16,0 0-60-16,0 0-31 15,0 0-93 1,0 0-82-16,0 0 10 0,21-62-23 0,-35 58-33 16,-9 4 7-16,-8 0-22 15,-6 0 7 1,-10 8-2 0,0 10-24-16,3 6-12 15,3 6-14-15,8-4-12 16,11 2 15-16,10 3-15 15,12-8 5-15,0 4 7 16,23-5-13-16,15-4 1 16,9 0-1-16,9-4-6 15,1-2 6-15,3-2-48 0,-4-2-18 16,-2-4-11-16,-8-4-35 16,-3 0-17-16,-8 0-52 15,-8 0-168-15,-4 0-141 16,-12-8-23-16,-5 2-138 0</inkml:trace>
  <inkml:trace contextRef="#ctx0" brushRef="#br0" timeOffset="-173424.73">26420 16182 1313 0,'0'0'313'15,"0"0"71"-15,0 0-23 16,0 0-89-16,0 0 21 0,0 0-82 15,0 0-37 1,11-76-40-16,-11 76-78 0,0 0-25 16,-13 14-5-16,-5 16 22 15,-7 10 4-15,1 6-35 16,0 6 4-16,1 7-21 16,6-5-6-16,3 22-60 15,7-14-233-15,5-12-658 0</inkml:trace>
  <inkml:trace contextRef="#ctx0" brushRef="#br0" timeOffset="-173030.63">26763 16958 2065 0,'0'0'480'0,"0"0"-258"0,0 0 7 16,0 0-229-16,0 0-23 15,0 0-557-15</inkml:trace>
  <inkml:trace contextRef="#ctx0" brushRef="#br0" timeOffset="-129067.23">6079 17883 656 0,'0'0'154'16,"0"0"-72"-16,0 0 56 15,0 0-12-15,0 0-44 16,0 0-1-16,-8-31-8 15,6 27 34-15,0-2 40 16,-1 2-4-16,-1-4 56 16,2 2 44-16,0-2-33 15,0 0-27-15,2 6 8 16,0-2-3-16,0 4-26 0,0-4-45 16,0 4-47-16,0 0-38 15,0 0-31 1,0 10 3-16,0 16-4 0,0 6 0 15,8 8-1-15,17 1 1 16,8-1-9-16,11-4-1 16,10-14-2-16,11-6 6 15,1-16-8-15,-1 0 14 16,-3-26 12-16,-6-6-12 16,-9-12 6-16,-9 4 2 0,-9 0-7 15,-6 9 12-15,-10 13-13 16,-3 18-2-16,0 0 2 15,3 26 1-15,3 10 17 16,8 9-6-16,5-1-12 16,4-2 9-16,6-12-9 15,0-8 9 1,6-8 18-16,-2-14 8 0,-2 0 2 16,-1-6 2-16,-1-14-10 15,-8-4 4-15,0-6-23 16,-4 8 4-16,-5 2-1 0,-4 8-13 15,-3 12 0 1,-1 4 1-16,-1 24 0 16,1 12 13-16,3 4-6 0,6 0-7 15,4-4 3-15,2-4-3 16,4-14 7-16,0-4-8 16,1-14 6-1,1-4 15-15,3 0-3 0,0-8-3 16,4-14 0-16,2-6-13 15,-1-2 7-15,-3 2-5 16,-6 2-2 0,-8 8 4-16,-10 10 3 0,-5 8 3 15,-4 0 3-15,1 8-8 0,4 14 17 16,5 6-2-16,10-2-21 16,11-4 7-16,11-4-7 15,7-10 0 1,9-8 18-16,-1 0-19 0,-1-16 9 15,-7-12-8-15,-10-2-1 16,-10 2 5-16,-10 2-5 16,-8 8 0-1,-9 8 26-15,-5 6-16 16,-4 4-1-16,6 6-9 16,2 14 0-16,5 4 6 15,10-2-6-15,6 0 0 16,8-8 1-16,9-6 5 15,-2-4-1-15,3-4-1 16,-5-4-2-16,-4-14 7 16,-5 0-9-16,-6-8 0 15,-7 4 4-15,-5 0-2 16,-3 4 7-16,-6 8-9 16,-1 6-25-16,-5 0-67 15,0 4-253-15,-7 0-866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7T07:30:10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3197 1449 700 0,'0'0'1349'0,"0"0"-774"15,0 0-233-15,0 0-110 16,0 0-37-16,0 0-96 15,-27 83 49-15,9-11-70 16,1 12-46-16,-2 6-9 16,2 5-23-16,-10 21-131 15,5-22-383-15,-1-22-809 0</inkml:trace>
  <inkml:trace contextRef="#ctx0" brushRef="#br0" timeOffset="174.41">3154 2501 1624 0,'0'0'1430'0,"0"0"-1144"16,0 0-22-16,0 0-116 15,0 0-77-15,-46 127-41 16,52-86-30-16,1 19-170 16,-3-12-289-16,-4-2-599 0</inkml:trace>
  <inkml:trace contextRef="#ctx0" brushRef="#br0" timeOffset="300.32">3074 3425 1461 0,'0'0'936'0,"0"0"-576"16,0 0-127-16,-31 116-233 16,27-74-159-16,2 0-681 0</inkml:trace>
  <inkml:trace contextRef="#ctx0" brushRef="#br0" timeOffset="441.76">2971 4132 1687 0,'0'0'971'16,"0"0"-489"-16,0 0-172 15,0 0-144-15,-13 113-116 16,18-87-50 0,3 14-71-16,2-6-279 0,-10-4-762 0</inkml:trace>
  <inkml:trace contextRef="#ctx0" brushRef="#br0" timeOffset="1228.24">2241 5284 1370 0,'0'0'699'0,"0"0"-50"15,0 0-79-15,0 0-218 0,0 0-79 16,0 0-90-16,0 0-183 15,0 5 0-15,-4 40 0 16,-1 17 0-16,0 8 0 16,3 2 0-16,0-8 0 15,2-13 0-15,-2-18 0 32,2-15 0-32,0-13 0 0,0-5 0 0,0-34 0 15,0-35 0-15,0-39 0 16,0-36 0-16,8 11 0 15,0 35 0-15,-4 42 0 0,-2 42 0 32,0 8 0-32,3 6 0 0,6 12 0 15,5 32 0-15,6 24 0 0,5 17 0 16,1 7 0-16,3 2 0 16,-2-10 0-16,-4-14 0 15,0-20 0-15,-5-19 0 16,2-27 0-16,2-6 0 15,8-42 0-15,7-43 0 16,11-41 0-16,-5 1 0 16,-10 18 0-16,-11 26 0 15,-12 45 0-15,-1 12 0 0,-3 12 0 16,0 14 0-16,-2 30 0 16,5 24 0-16,1 18 0 15,1 10 0-15,-2 7 0 31,-4-1 0-31,-7-2 0 0,0-6 0 0,0-7-45 16,-4-1-263-16,-10-22-360 16,5-16-573-16</inkml:trace>
  <inkml:trace contextRef="#ctx0" brushRef="#br0" timeOffset="1992.87">3282 5554 2606 0,'0'0'744'0,"0"0"-414"16,0-102-111-16,0 58-91 15,0 4-59-15,-8 8-69 32,-9 12 0-32,-10 15 0 15,-8 5 0-15,-6 33 0 16,-1 17 0-16,4 12 0 15,7 2 0-15,13-3 0 16,14-14 0-16,4-12 0 16,8-16 0-16,17-12 0 0,6-7 0 15,3-12 0-15,-1-20 0 16,-2-11 0-16,-2-7 0 16,-4 0 0-1,-5 2 0-15,-5 12 0 0,-5 12 0 16,-4 20 0-16,-3 4 0 15,1 30 0-15,2 18 0 16,1 8 0-16,2 1 0 16,2-7 0-16,3-14 0 15,-1-12 0-15,2-15 0 0,6-9 0 16,3-1 0 0,7-30 0-16,9-10 0 0,5-12 0 15,-3-1 0-15,-2 4 0 16,-7 10 0-16,-8 18 0 15,-4 16 0-15,-1 6 0 16,-3 24 0-16,4 20 0 16,3 8 0-16,4 7 0 15,9-1 0-15,0-8 0 16,3-8 0-16,-2-10 0 16,-2-12 0-16,-8-10 0 15,-5-10 0-15,-3 0 0 16,1-14 0-16,-4-16 0 0,-1-10 0 15,-1-9 0-15,-1-7 0 16,-5 4 0-16,-9 4 0 16,0 16 0-16,-2 12 0 15,-25 18 0-15,-11 4 0 16,-11 34 0-16,-7 18 0 16,-2 13 0-16,3 6 0 0,8 0 0 15,9-5 0-15,9-10 0 0,11-14 0 16,9-10 0-16,7-16 0 15,2-11 0-15,0-20-138 16,0-19-384-16,11-8-720 16</inkml:trace>
  <inkml:trace contextRef="#ctx0" brushRef="#br0" timeOffset="3332.09">4520 5328 1674 0,'0'0'1350'0,"0"0"-767"15,0 0-338-15,0 0-112 16,0 0-22-16,-62 120-111 16,52-54 0-16,10-2 0 15,0-3 0-15,6-14 0 16,20-12 0-16,8-17 0 16,8-14 0-16,2-4 0 15,1-20 0-15,-1-17 0 0,-3-8 0 16,-8-10 0-1,-6 3 0-15,-5 4 0 0,-8 10 0 16,-6 16 0-16,-3 16 0 16,-5 6 0-16,2 16 0 15,0 20 0-15,2 10 0 16,4 4 0-16,-2-1 0 16,5-9 0-16,3-12 0 15,-1-13 0-15,3-8 0 16,3-7 0-16,8-7 0 15,4-18 0-15,3-11 0 16,3-7 0-16,0-1 0 16,-6 4 0-16,-7 10 0 0,-6 10 0 15,-7 16 0-15,-2 4 0 16,-2 8 0-16,-1 20 0 16,5 8 0-16,1 4 0 15,1-4 0-15,-1-3 0 16,-2-9 0-16,1-12 0 15,3-10 0-15,3-2 0 16,6-17 0-16,6-16 0 16,4-6 0-16,1-3 0 0,-5 4 0 15,-5 10 0 1,-6 12 0-16,-7 10 0 0,-2 6 0 16,0 16 0-16,0 18 0 15,6 6 0-15,10 3 0 16,11-3 0-16,11-11 0 15,13-10 0-15,5-13 0 16,3-6 0-16,-3-8 0 16,-9-19 0-16,-8-9 0 15,-9-4 0-15,-12-6 0 16,-8 2 0-16,-9 4 0 16,-10 10 0-16,0 12 0 0,-8 14 0 15,-21 4 0-15,-8 18 0 16,-7 18 0-16,1 10 0 15,5 3 0-15,11-4 0 16,16-7 0-16,11-9 0 16,5-11 0-16,26-14 0 15,6-4 0-15,4-8 0 16,1-18 0-16,-6-5 0 16,-5-1 0-16,-9 4 0 15,-4 8 0-15,-9 8 0 16,-2 12 0-16,-1 0 0 0,3 10 0 15,5 16 0-15,5 1 0 16,8 1 0 0,6-9 0-16,10-5 0 0,4-14 0 15,6 0 0-15,-1-18 0 16,-4-15 0-16,-7-12 0 16,-7-9 0-16,-5-10 0 15,-8-26 0-15,2-32 0 16,-9 11 0-16,-8 17 0 15,-6 30 0-15,0 46 0 16,-12 18 0-16,-11 21 0 16,-12 66 0-16,9 45 0 15,8 13 0-15,16-17 0 0,2-38 0 16,6-38 0-16,15-12 0 16,-2-5-57-16,4-8-170 15,-9-24-128-15,-8-3-268 16,-6-21-288-16</inkml:trace>
  <inkml:trace contextRef="#ctx0" brushRef="#br0" timeOffset="3473.77">4718 4754 3260 0,'0'0'571'0,"0"0"-306"16,0 0-265-16,0 0 0 15,0 0 0-15,127 48-57 16,-93-27-779-16</inkml:trace>
  <inkml:trace contextRef="#ctx0" brushRef="#br0" timeOffset="6967.55">7982 5400 1515 0,'0'0'1462'0,"0"0"-896"16,0 0-332-16,-84-136-66 16,50 83-17-16,1-3-151 15,0-8 0 1,1-4 0-16,5 2 0 0,8 4 0 15,7 8 0-15,10 9 0 16,2 11 0-16,10 6 0 16,11 8 0-16,6 6 0 15,2 8 0-15,-2 6 0 0,-2 8 0 32,-8 28 0-32,-5 35 0 0,-12 34 0 15,-8 38 0-15,-27 13 0 16,-14-9 0-16,0-31 0 15,7-38 0-15,3-22 0 16,4-12 0-16,-7-3 0 16,-5-7 0-16,0-6 0 15,8-16 0-15,7-12 0 16,6-14 0-16,5-24 0 16,10-16 0-16,9-9 0 15,2 1 0-15,0 8 0 0,20 14 0 16,2 18 0-16,7 18 0 15,7 4 0-15,7 16 0 16,1 16 0-16,2 4 0 16,3-2 0-16,-1-6 0 15,-6-10 0-15,-2-9 0 16,-5-9 0-16,1-3 0 16,-2-25 0-16,-1-8 0 15,0-8 0-15,-3 2 0 16,-4 6 0-16,-8 10 0 15,-7 12 0-15,-4 14 0 16,-5 2 0-16,2 26 0 0,1 10 0 16,1 8 0-16,8-2 0 15,1-4 0-15,3-9 0 16,3-16 0-16,3-11 0 16,5-4 0-16,2-14 0 15,4-18 0 1,4-6 0-16,-1 0 0 0,-3 4 0 15,-6 8 0-15,-6 12 0 16,-2 10 0-16,0 4 0 16,3 8 0-16,7 14 0 15,9 4 0-15,8 0 0 0,7-4 0 16,2-8 0 0,4-10 0-16,-5-4 0 0,-9-6 0 15,-12-20 0-15,-10-8 0 16,-12-8 0-16,-11-6 0 15,-2 0 0-15,0 2 0 16,-11 12 0-16,-11 17 0 16,-5 17 0-16,-6 12 0 15,-3 33 0-15,1 13 0 16,3 6 0-16,10 2 0 16,13-10 0-16,9-10 0 15,0-15 0-15,23-20 0 0,10-11 0 16,7-14 0-16,4-28 0 15,3-14 0-15,-3-14 0 16,6-22 0 0,4-30 0-16,-12 3 0 15,-9 15 0-15,-13 21 0 0,-15 42 0 16,-5 13 0-16,0 17 0 16,-17 29 0-16,-14 65 0 15,-2 41 0-15,8 20 0 16,17-17 0-16,8-31 0 15,8-36 0-15,19-14 0 0,10 0 0 16,7-5 0-16,12-11 0 16,2-23 0-16,2-7 0 15,-5-25 0-15,-4-24 0 16,-6-11 0-16,-9-8 0 16,-12 2 0-16,-10 10 0 15,-12 13 0 1,-2 21 0-16,-16 22 0 0,-12 3 0 15,-7 34 0-15,4 16 0 16,10 5 0-16,13 2 0 16,8-6 0-16,25-9 0 0,24-13 0 15,14-18 0-15,8-14 0 16,1-7-42 0,-6-31-2-16,-6-14 31 0,-11-14-5 15,0-24 13-15,-13 4 5 16,-9-3 1-16,-7 7 29 15,-16 28 23-15,-1 10-15 16,-3 22-38-16,-7 22 0 16,-13 22 0-16,-9 54 0 15,-3 50 0-15,6 51 0 0,3 13 0 16,14-7 0-16,5-27 0 16,0-33 0-16,2-27 0 15,-6-24 0-15,2-24 0 16,-3-18 0-16,0-4-56 15,-4-10-97-15,-3-13-57 16,-2-10-6 0,3-36-46-16,3-36-13 0,12-43-3 15,5-43 27-15,33-11 112 16,2 27 108-16,-2 43 31 16,-14 52 197-16,-1 24 96 15,-1 0 36-15,2 4-36 16,5 4-37-16,-2 12-119 15,2 10-64-15,0 0-39 0,-2 18-34 16,-8 16-8-16,-5 12-5 16,-11 8-52-16,-3-2-44 15,-13-1-64-15,-22-11 18 16,-2-12 74-16,-1-13 43 16,7-8 38-16,8-7 56 31,10 0 116-31,11-4 47 0,2-10-27 0,13-3-67 15,25-2-67-15,18-3-47 16,18-3-7-16,8 0-4 16,5-4-43-16,-5-1-23 15,-15 0-21 1,-18-2 46-16,-15 0 41 0,-19-4 2 16,-13 2 23-1,-2 0 11-15,-6 10 5 16,-17 12 2-16,-2 12-22 15,-4 5-21-15,6 31 0 16,2 13-8-16,8 3 7 16,13 2-5-16,0-4 6 15,22-12 9-15,16-10-9 16,11-14 0-16,5-14 15 16,-1 0-15-16,-2-20 11 0,-6-10 1 15,-12-4 6-15,-6 0 65 16,-12 4-83-16,-3 6 0 15,-8 12 0-15,-4 10 0 16,0 2 0-16,0 16 0 16,0 16 0-16,-2 8 0 15,2 0 0-15,0 0 0 16,0-10 0-16,0-7 0 16,9-14-14-16,4-9 8 15,7 0 6-15,5-16-1 16,6-13 1-16,5-6 0 0,3-3 0 15,2 4 9-15,-5 6-9 16,-7 10 0-16,-10 12-4 16,-5 6-3-16,-5 2 7 15,-3 22 0-15,-2 4 14 16,4 6-5-16,5-2-18 16,9-2-21-16,10-6-80 15,7-10-10-15,7-14-24 16,-4 0 72-16,-1-14 71 15,-2-15 1-15,-3-6 41 16,-3-5 37-16,-2 0-24 16,-4 4 18-16,-8 8-16 15,-7 10-4-15,-10 14 7 0,-2 4-59 16,0 20-16-16,-16 16 15 16,1 8-3-16,6 4-4 0,9-2-23 15,0-7-28-15,22-13 29 16,9-12 2-16,5-14 28 15,-1-7 1-15,-8-26 37 16,-6-16 70-16,-11-9-4 16,-4-12-104-16,-6-28 0 0,-6-33 0 31,-34-31 0-31,-4 13 0 0,-7 37 0 0,4 50 0 16,2 48 0-16,-6 14 0 15,-4 14 0-15,6 32 0 16,17 22 0-16,24 17 0 15,10 5 0-15,38-4 0 16,20-6 0 0,13-10 0-16,8-16 0 0,4-13-36 15,-2-13-3-15,2-12-33 16,-4-8-9-16,-10-6 49 0,-11-2-4 16,-13 0 36-1,-13-14-3-15,-7-4 9 0,-10-2 6 16,-5 0-12-16,-6 0 0 15,-4 4-1-15,-2 2-9 16,0 7 10-16,-14 7-5 16,-13 0 7-16,-6 22-3 15,-7 15 1-15,5 5 0 16,6 4-7-16,11 0 5 16,15-2-14-16,3-4 15 15,19-10-79 1,18-9 22-16,13-12-16 0,0-9-17 0,-2 0 58 15,-6-14 33 1,-9-4 0 0,-11-2 130-16,-5 4-5 0,-7 0-5 0,-1 2-35 15,-3 2-46-15,0 2 8 16,-2 2-26 0,-4 2-8-1,2 4 26-15,-2 2 0 16,0 0-39-16,2 8 0 15,3 16 0-15,3 8 0 16,2 4 0-16,3-1-11 16,5-6-4-16,-1-8-27 0,6-11 25 15,2-10 11 1,-1 0 6-16,-2-10-1 0,0-11 1 16,-3-3 0-16,0-2 14 15,-1 2-14-15,-3 4 14 16,1 4-1-16,-7 8-2 15,0 6-1-15,-2 2-10 16,0 0-16-16,1 14 14 16,6 6 2-16,1 0 0 15,8 2 0-15,2-4-23 16,4-6-4-16,4-6-18 16,5-6 15-16,-1 0 30 15,3-18 0-15,-1-12 2 0,1-10-2 16,1-10-48-16,2-10-15 15,-1-12-31-15,-4-8 1 16,-11-3 40-16,-11 7 53 16,-16 12 66-16,0 14 41 15,-20 20-7-15,-5 20 26 16,0 10-75-16,1 22-25 16,6 26 20-16,5 16-46 15,6 14 0-15,7 6 0 16,0 1 0-16,2-7 0 0,14-8 0 15,-3-14-3-15,-1-16-39 16,-6-13 8-16,-4-16 8 16,-2-11-4-16,0 0 6 15,0-10 24-15,0-18-66 16,0-6 6-16,7-4 20 16,7 0 40-16,5 2 60 15,4 4 64-15,4 6-46 16,2 8-36-16,6 4-42 15,1 4-15-15,3-4-190 16,-7 3-481-16,-10 0-1390 0</inkml:trace>
  <inkml:trace contextRef="#ctx0" brushRef="#br0" timeOffset="8064.3">14941 5151 1162 0,'0'0'1218'0,"0"0"-842"15,0 0 91-15,0 0-154 16,47-128-113-16,-47 100-80 15,-18 4-21-15,-11 8-21 16,-9 10-48-16,-7 6-21 16,1 10-9-16,4 22-8 15,5 14 8-15,12 10 0 16,14 8 17-16,9 6-17 16,9 3 1-16,18 1 4 15,6-6-5-15,-2-8-9 0,-6-8-27 16,-16-11-26-1,-9-13 23-15,-21-9-21 0,-27-8 45 16,-10-11 8-16,-2 0 8 16,6-8-1-16,12-13 14 15,17-3-14 1,19 5 42-16,6 0 15 0,19 5-41 16,26 4-16-16,18 4-4 15,12 4 4-15,8 2-1 16,2-2 1-16,-8-2-6 15,-8-6 6-15,-13-6 0 0,-15-4 15 16,-12-2-15 0,-14-4 21-16,-9 2 6 0,-6 4-8 15,0 6 17-15,0 10-36 16,-11 4 0-16,-7 4 0 16,-1 24 0-16,1 6 0 15,7 8 0-15,11-2 0 16,6-4 0-16,34-7 0 15,18-14 0 1,11-15 0-16,9-4 0 0,2-32 0 16,-2-16 0-16,-7-14 0 15,-1-28 0-15,-3-39 0 0,-9-29 0 16,-18 16 0-16,-18 34 0 16,-20 51 0-16,-2 45 0 15,0 12 0 1,-16 4 0-16,-13 48 0 0,-6 53 0 15,8 41 0-15,12 16 0 16,15-7 0-16,6-37 0 16,21-44 0-16,-2-26 0 15,2-16 0-15,4-10 0 16,4-10 0 0,3-8 0-16,0-14 0 0,-1-23 0 15,2-12 0-15,1-1 0 16,2 4 0-16,-1 8 0 15,-2 14 0-15,-1 15 0 16,-2 9 0-16,-5 15 0 16,-2 21 0-16,-11 12 0 15,-7 6 0-15,-11 4 0 16,0-2 0-16,-13-7-83 16,-16-11-32-16,-9-14-73 15,-27-18-64-15,10-6-259 16,-1-2-529-16</inkml:trace>
  <inkml:trace contextRef="#ctx0" brushRef="#br0" timeOffset="8207.16">15992 5029 1918 0,'0'0'1354'0,"0"0"-870"16,0 0-144-16,0 0-340 15,158-60 0-15,-77 60 0 16,37 16-17-16,-18 6-538 15,-15 0-991-15</inkml:trace>
  <inkml:trace contextRef="#ctx0" brushRef="#br0" timeOffset="9041.04">17742 5356 1303 0,'0'0'1212'0,"0"0"-653"16,0-113-217-16,-19 68-125 0,-9 10-43 15,-13 15-111 1,-5 20-33-16,-8 10-30 16,-4 36 0-16,3 15-9 0,8 8 3 15,18 4 6-15,15-7 0 16,14-10 1-16,8-16 19 15,25-13-3-15,9-18-2 16,5-9 34-16,0-8-8 16,-2-22 2-16,-3-4-18 15,-7-6-25-15,-4 0 0 16,-6 6 0-16,-8 10 0 16,-5 12 0-16,-5 12 0 15,-3 0 0-15,2 20 0 0,6 12 0 16,3 4 0-1,6 2 0-15,3-6 0 0,3-6 0 16,-3-14 0-16,-2-9 0 16,-3-3 0-16,-4-18 0 15,-3-13 0-15,-2-7 0 16,1-4 0-16,3-2 0 16,-1 2 0-16,3 2 0 15,1 6 0-15,2 7 0 16,-2 9 0-16,1 10 0 15,2 7 0 1,4 1 0-16,3 5 0 0,4 16 0 0,3 1 0 16,-5 3 0-16,-5 0 0 15,-5-1 0-15,-11 0 0 16,-6 0 0-16,-2 2 0 16,0 4 0-16,-13 0 0 15,4 0 0-15,4 0 0 16,5-6 0-16,0-2 0 15,14-8 0-15,15-7 0 16,7-7 0-16,8 0 0 0,5-11 0 16,2-14 0-1,-2-10 0-15,-3-9 0 16,-4-10 0-16,-7-10 0 0,-8-6 0 31,-10 1 0-31,-12 8 0 0,-5 14 0 0,-16 21 0 16,-17 24 0-16,-5 4 0 15,-1 36 0-15,4 16 0 16,14 10 0-16,16 7 0 16,5-1 0-1,22-6 0-15,19-10 0 16,7-10 0-16,4-15 0 0,6-22-230 16,-16-7-413-16,-13 0-760 0</inkml:trace>
  <inkml:trace contextRef="#ctx0" brushRef="#br0" timeOffset="10309.15">4990 6707 2184 0,'0'0'480'0,"0"0"-124"0,0 0 122 16,0 0-219-16,0 0-139 16,0 0-34-16,0 0 1 15,-129-92-57-15,76 100-14 0,-5 18-16 16,4 9 0-16,7 2-3 15,10-1-6-15,12 0 9 16,9-5 1 0,12-5-1-16,4 0 0 0,0 0 0 0,12 0-8 15,3 4-2 1,1 6-1-16,-8 4-17 0,-6 8 27 31,-2 2-36-31,-15 3 31 0,-23-1-11 0,-9-8 13 31,-6-8-10-31,3-10 8 16,10-10 6-16,14-10 15 16,13-6-14-16,13 0 31 15,0-6-32-15,17-14-31 16,12-2-22-16,2 4-10 16,-2 6 6-16,-8 12 30 0,-8 0-21 15,-11 16 27-15,-2 20 9 16,-11 12 2-16,-20 10 4 15,-5 8 4-15,1 5 2 16,1-3 0-16,8-2 8 16,7-2-6-16,11-8-2 15,8-4 0-15,0-5 15 16,29-10-15-16,13-6 1 16,14-9-2-16,41-21-149 15,-12-1-310-15,-9-1-585 0</inkml:trace>
  <inkml:trace contextRef="#ctx0" brushRef="#br0" timeOffset="10561.08">5549 7050 1605 0,'0'0'651'0,"0"0"-328"15,0 0 197-15,0 0-192 16,0 0-99-16,0 0-98 16,0 0-65-16,-162 56 34 0,110 16-2 15,13 3-53-15,16-5-45 16,19-8 0-16,4-8 0 16,33-12 0-16,21-13 0 15,13-14 0-15,24-15-191 16,-16-8-421-16,-11-12-614 0</inkml:trace>
  <inkml:trace contextRef="#ctx0" brushRef="#br0" timeOffset="10734.64">6000 7502 2410 0,'0'0'651'0,"0"0"-313"15,0 0 45-15,0 0-175 16,0 0-102-16,-108 128-106 15,79-94 0-15,3 0 0 16,-3 8 0-16,7-12-326 16,11-10-788-16</inkml:trace>
  <inkml:trace contextRef="#ctx0" brushRef="#br0" timeOffset="11205.22">6827 7361 1614 0,'0'0'765'0,"0"0"-240"16,0 0-157-16,10-130-68 16,-20 96-98-16,-19 9-55 15,-5 13-54-15,-9 12-11 16,-3 4-82-16,-3 31 0 15,5 9 0-15,5 6 0 16,13-2 0-16,12-2 0 16,14-8 0-16,4-10 0 15,30-10 0-15,13-12 0 0,9-6 0 16,4-16 0-16,2-20 0 16,-1-12 0-16,-9-14 0 15,0-26 0-15,-8-29 0 16,-12 7 0-16,-10 16 0 15,-13 24 0-15,-9 36 0 16,0 10 0-16,0 13 0 16,0 11 0-1,-5 40 0-15,-8 37 0 0,5 7 0 16,0 8 0-16,8 5 0 0,0-21 0 16,0 0 0-16,0-16 0 15,0-12-65-15,3-18-301 16,-3-14-534-16,0-12-774 15</inkml:trace>
  <inkml:trace contextRef="#ctx0" brushRef="#br0" timeOffset="11708.41">7463 6653 1781 0,'0'0'1231'16,"0"0"-583"-16,0 0-351 15,0 0-158-15,0 0-139 0,0 0 0 16,0 0 0-16,105-34 0 16,-54 68 0-16,1 10 0 15,-13 6-33-15,-14 3-78 16,-18 1 39-16,-7-2 12 16,-32-4 46-16,-14-4 14 15,-3-6 53-15,2-8 22 16,12-8-29-16,12-6-14 15,15-6-2-15,8-2-20 16,4-2 1-16,23 1-11 16,8-2-12-16,3 1 12 15,-5 1-43-15,-3-3-5 16,-14 2 18-16,-14 2-2 0,-2 3 25 16,-21 7 7-16,-16 7 11 15,-4 1 34-15,1 4-33 16,9 0-12-16,14 4 18 15,11 2-17-15,6 2-2 16,8 2-19-16,16-4-25 16,-2 1 30-1,-6-4-13-15,-12-2 17 0,-4-3 11 0,-16-2 9 16,-21-2 66-16,-11 0-9 16,-2 0-42-1,-2 0-7-15,8-4-17 0,9-4-134 16,10-8-486-16,19-6-1402 0</inkml:trace>
  <inkml:trace contextRef="#ctx0" brushRef="#br0" timeOffset="11935.84">8510 7716 477 0,'0'0'2854'16,"0"0"-2280"-16,0 0-474 16,0 0-9-16,0 0-91 15,0 0 0-15,-131 144 0 16,80-87 0 0,2-3 0-16,-2-4 0 15,13-16-529-15,15-18-913 0</inkml:trace>
  <inkml:trace contextRef="#ctx0" brushRef="#br0" timeOffset="12470.24">9636 6932 2345 0,'0'0'716'0,"0"0"-384"15,42-104-23-15,-36 68-90 16,-6 9-44-16,-4 14-175 16,-29 6 0-16,-11 7 0 15,-12 11 0-15,0 21 0 16,5 5 0-16,15 10 0 16,19 1 0-16,17-2 0 15,0 0 0-15,24-2 0 16,7-1 0-16,3-7 0 0,-5-3 0 15,-10-4 0-15,-12-4 0 16,-7-2-15-16,-9-3-27 16,-26-4 31-16,-15-6 10 15,-7-4 1-15,-1-6 6 16,6 0-5-16,11 0 21 16,16 0-5-16,16-2 6 15,9-2-23-15,7 0 0 16,26 2 0-16,7 0 0 15,7 2 0-15,-1 0 0 16,-1 14 0-16,-7 18 0 0,-13 16 0 16,-10 14 0-16,-15 14 0 15,0 9 0-15,-17 1 0 16,-15-2 0-16,1-8 0 16,4-12 0-16,7-11 0 15,11-15 0-15,9-10 0 16,11-14 0-16,29-12 0 15,20-2-23-15,48-32-196 16,-15-6-301-16,-1-5-693 0</inkml:trace>
  <inkml:trace contextRef="#ctx0" brushRef="#br0" timeOffset="12895.32">10623 7497 1790 0,'0'0'1067'15,"0"0"-540"-15,-56-104-199 16,21 70-100-16,-1 8-72 16,-2 14-156-16,-4 12 0 15,-9 2 0-15,-5 30 0 16,-2 12 0-16,4 6 0 16,12 7 0-16,18-6 0 15,17-4 0-15,7-9 0 0,22-14 0 16,21-12 0-16,10-12 0 15,8-8 0-15,1-24 0 16,-3-16 0-16,-1-14 0 16,-4-14 0-16,0-33 0 15,-1-34 0-15,-13 11 0 16,-13 18 0-16,-16 34 0 16,-11 44 0-16,0 16 0 15,-13 13 0-15,-14 18 0 16,-8 57 0-1,1 40 0-15,14 33 0 0,13-9 0 0,7-26 0 16,22-34 0-16,12-24 0 16,31 8-71-16,-8-7-480 15,3-13-534-15</inkml:trace>
  <inkml:trace contextRef="#ctx0" brushRef="#br0" timeOffset="13037.65">11140 7633 2020 0,'0'0'948'0,"0"0"-627"16,0 0 149-16,0 0-245 0,0 0-113 16,-87 119-112-16,67-79 0 15,-2 0 0-15,0-2 0 16,-24 0 0-16,9-11-195 16,6-12-1001-16</inkml:trace>
  <inkml:trace contextRef="#ctx0" brushRef="#br0" timeOffset="13367.67">11561 7481 1172 0,'0'0'1854'0,"0"0"-1237"0,0 0-319 16,0 0-143-16,0 0-155 15,155-74 0-15,-87 56 0 16,-1-2 0-16,-7-4 0 31,-12-4 0-31,-9-4-20 16,-17-4 20-16,-11 0-3 0,-11 0 12 0,0 9-9 15,-26 12 14-15,-12 12-14 16,-9 3 0-16,-7 25 0 16,3 15 0-16,4 6 0 15,12 6 0-15,14-2 0 16,15 0 0-1,6-6 0-15,20-2 0 0,26-10 0 16,12-6 0-16,13-9 0 0,33-17-248 16,-20 0-420-16,-10 0-597 0</inkml:trace>
  <inkml:trace contextRef="#ctx0" brushRef="#br0" timeOffset="13540.58">12464 7575 2150 0,'0'0'667'15,"0"0"-157"-15,0 0-193 0,0 0-50 16,-81 109-154-16,68-75-64 16,1 2-49-16,-7 2-40 15,5-8-313-15,3-12-852 0</inkml:trace>
  <inkml:trace contextRef="#ctx0" brushRef="#br0" timeOffset="13976.53">13105 6858 1555 0,'0'0'1533'0,"0"0"-965"0,0 0-128 16,-38-111-440-1,38 109 0-15,0 4 0 16,0 51 0-16,0 43 0 15,-2 42 0-15,-11 18 0 16,-12 3 0-16,-4-15 0 16,-2-19 0-16,4-23 0 15,8-22 0-15,2-22 0 16,11-12 0-16,0-1 0 16,6-4 0-16,0-6 0 15,19-17 0-15,19-18 0 16,9 0 0-16,4-24 0 15,-2-18 0-15,-6-10 0 0,-10-15 0 16,-13-9 0-16,-11-4 0 16,-9-2 0-16,-5 5 0 15,-23 9 0-15,-9 14 0 16,-2 10 0-16,1 14 0 16,9 8 0-16,11 8 0 0,11 6 0 15,7 2 0-15,7 2 0 0,26 0 0 16,16-6 0-16,12-2 0 15,26-22-165-15,-16 1-204 16,-9-3-698-16</inkml:trace>
  <inkml:trace contextRef="#ctx0" brushRef="#br0" timeOffset="14493.69">13648 6601 1543 0,'0'0'747'0,"0"0"-477"0,-2-102 230 16,18 66-263-16,18 14-36 16,8 10-157-1,11 12-44-15,3 2 0 0,1 21-15 16,-3 12 14-16,-11 5-11 16,-12 4-56-16,-16 6 32 15,-15 0 3-15,0 1 17 16,-29-1 16-16,-10-2 0 15,-9-5 14-15,0-2-7 16,5-7 14-16,12-4 9 16,13-2-24-16,14-6 0 15,4 0 21-15,11-5-25 0,16-2 16 16,8-3-18-16,-1-2-14 16,-3-4-49-16,-7 1-21 15,-11-6 37-15,-10 2 36 31,-3-2-16-31,-13 7 27 0,-19 5 12 0,-5 6 47 16,1 8 11-16,7 1-27 16,11 2 2-16,12 4-3 15,6-2-24-15,6 4 5 16,19 2-17-16,4-2-6 16,-2 1-32-16,-10-4-10 15,-7-1 20-15,-10-3 21 16,0-3 1-16,-17-2 20 0,-3-5 4 15,-2-2-17-15,6 1-7 16,6-4-184-16,7-4-777 0</inkml:trace>
  <inkml:trace contextRef="#ctx0" brushRef="#br0" timeOffset="14666.42">14429 7570 1820 0,'0'0'969'15,"0"0"-673"-15,0 0 23 16,0 0-56-16,0 0-100 0,0 0-106 31,0 0-43-31,31 134-14 0,-34-98-198 0,-19-10-504 32,-2-8-873-32</inkml:trace>
  <inkml:trace contextRef="#ctx0" brushRef="#br0" timeOffset="15703.26">15741 6687 1874 0,'0'0'688'16,"0"0"-360"-16,0 0 122 0,0 0-194 16,0 0-71-16,0 0-116 15,-116-84-53-15,55 90-14 16,4 20 2-16,1 6-2 15,11 3-2-15,16 1 0 16,14-3-11-16,13-4 10 16,2-4 1-16,0-4 0 15,9-7 5-15,-3-4-5 16,-2-4 0-16,-4 0 0 16,0 0-1-16,-8 2 1 15,-15 0 0-15,-4 0 6 16,4-2 2-16,0-2-2 15,5-2-2-15,7-2-4 0,7 0 1 16,4 0 5-16,0 0-5 16,0 0 5-16,0 0-6 15,8 0-3-15,6 6-9 16,4 6 0-16,0 10-11 16,1 16 22-16,-3 12-14 15,-5 12 13-15,-9 9-7 16,-2-1 5-16,-2-6-11 15,-23-8-5-15,-6-10 20 16,-4-10-7-16,4-8 7 16,4-10 0-16,9-6 52 15,8-3-22-15,10-8 4 16,0 3-10-16,6-1-10 0,21 4 7 16,13 4-21-16,11 3-63 15,20 10-141-15,-10 0-313 16,-13-6-451-16</inkml:trace>
  <inkml:trace contextRef="#ctx0" brushRef="#br0" timeOffset="16103.23">16337 6952 1373 0,'0'0'1300'0,"0"0"-764"16,-31-110-218-16,5 74-42 15,-5 12-110-15,-10 17-97 16,-7 7-31-16,-8 31-38 16,-4 21 6-16,2 16 8 0,12 6-14 15,17 3 0-15,17-8 0 16,12-11 0-16,16-15 0 15,19-17 0-15,9-16 0 0,4-10 0 16,-2-10 0-16,-1-24 0 16,-5-12 0-16,-5-15 0 15,-3-3 0-15,-6 2 0 32,-5 8 0-32,-8 16 0 0,-4 16 0 0,-6 18 0 15,-3 4 0-15,0 24 0 16,0 22 0-16,2 12 0 15,6 8 0-15,19 19-177 16,-2-17-414-16,2-18-644 0</inkml:trace>
  <inkml:trace contextRef="#ctx0" brushRef="#br0" timeOffset="16260.8">16765 7287 2119 0,'0'0'929'0,"0"0"-338"15,0 0-283-15,0 0-159 16,0 0-149-16,0 0 0 16,0 0 0-16,-57 68 0 15,41-28 0-15,5-2 0 16,6 6-146-16,5-11-417 16,0-14-524-16</inkml:trace>
  <inkml:trace contextRef="#ctx0" brushRef="#br0" timeOffset="16669.05">17334 6689 1247 0,'0'0'1210'15,"0"0"-570"-15,0 0-110 16,0 0-278-16,0 0-147 16,0 0-75-16,0 0 52 15,-60 135-82-15,46-51 0 16,3 0 0-16,7-8 0 15,2-12-53-15,2-14-22 0,0-14-24 16,0-17 20 0,15-17 71-16,5-2 8 0,11-17 18 15,7-12-3-15,7-1 12 16,6 2-9 0,-2 7-7-16,1 16-1 0,-11 5-4 15,-5 13-5-15,-14 22-1 16,-9 7-17-16,-11 4 17 15,0-4 2-15,-31-4-1 16,-11-6 39-16,-16-10 1 16,-9-6-7-16,-7-6-1 15,3-6-33-15,4-4 0 16,13 0-61-16,25 0-199 16,16-4-449-16,13-6-1062 0</inkml:trace>
  <inkml:trace contextRef="#ctx0" brushRef="#br0" timeOffset="16826.43">17748 7367 1602 0,'0'0'910'0,"0"0"-409"16,0 0 7-16,0 0-222 16,0 0-85-16,0 0-113 15,-102 130-88-15,89-99 0 16,-1-3 0-16,3-5 0 15,11-2-341-15,0-7-603 0,15-10-714 0</inkml:trace>
  <inkml:trace contextRef="#ctx0" brushRef="#br0" timeOffset="17172.3">18367 7281 2060 0,'0'0'769'15,"0"0"-408"-15,0 0-105 16,123-59-109-16,-65 44-68 0,4-2-56 16,1-1 13-16,-7-5-3 15,-9-9-14-15,-12-7 37 16,-15-5 4 0,-11-6-5-16,-9 2 1 0,-9 2-29 15,-29 10 6-15,-10 16-16 16,-17 15-8-16,-7 8-12 15,-3 33 6-15,8 18-3 16,13 12 0-16,21 8 0 16,23-1 0-16,10-5 0 15,37-8 0-15,23-10 0 16,20-12 0-16,9-16 0 16,2-14-92-16,25-16-164 0,-26-20-319 15,-15-12-395-15</inkml:trace>
  <inkml:trace contextRef="#ctx0" brushRef="#br0" timeOffset="17707.78">19317 6559 2481 0,'0'0'742'0,"0"0"-200"16,0 0-302-16,0 0-149 15,0 0-91-15,0 0 0 16,0 0 0-16,82-24 0 15,-35 60 0-15,-2 10 0 0,-12 4-95 16,-8 4-31-16,-17 3 0 16,-8-3 17-16,-8-2 53 15,-26-4 22-15,-8-8 34 16,-5-4 12-16,4-6 13 16,10-4 31-16,16-6-5 15,15-4-33-15,2 1 30 16,29-6-23-16,17-3-16 15,8-5-1-15,-1-3 5 16,-4 0-13-16,-8-12 0 16,-18-5 1-16,-11 2 18 15,-12-2-5-15,-2 9 7 0,-27 6-2 16,-12 2-11 0,-5 10 4-16,-1 21 13 0,7 5-10 15,9 8 20-15,10 2-25 16,17 0 2-16,4 0 27 15,16 0-33-15,15-2 12 16,2-2-18-16,-4-2 1 16,-7-1-7-16,-8-5 6 15,-12-2 0-15,-2-4 9 16,-11-6 3-16,-20-2-1 0,-10-6-11 16,-5-4 0-1,-8-6 0-15,1-4 0 0,2 0-72 16,-11 0-195-16,14-6-519 15,11-4-873-15</inkml:trace>
  <inkml:trace contextRef="#ctx0" brushRef="#br0" timeOffset="18408.14">20282 7307 1264 0,'0'0'1193'0,"0"0"-891"0,0 0-40 15,0 0 73-15,0 0-118 16,0 0-118-16,0 0-28 16,4 0-58-16,-1 0-7 15,-3 0 0-15,0 0 14 16,0 0 32-16,0 0 32 15,0 0-18-15,0 0-10 16,0 0-37 0,0 0-10-16,0 0 3 0,0 0-11 15,0 0 8-15,0 0-9 16,0 0 0-16,0 0 0 16,0 0 0-16,0 0 0 0,0 0 0 15,0 0 0-15,0 0 0 16,0 0 0-16,0 0 0 15,2 0 0-15,6 14 0 16,1 12 0-16,-2 12 0 16,-7 6 0-16,0 2 0 15,-22 0 0-15,-25-6 0 16,-18-5 0-16,-44-16 0 16,12-6-351-16,18-13-845 0</inkml:trace>
  <inkml:trace contextRef="#ctx0" brushRef="#br0" timeOffset="19038.84">21554 6294 1302 0,'0'0'1164'0,"0"0"-696"15,-56-110-163-15,18 78-34 0,-5 10-121 16,2 14-94-16,1 8-34 16,2 8-22-16,4 20 19 15,12 12-10-15,13 8 9 16,9 4 9-16,13 4-13 15,23 4-2-15,8-3 1 16,3-3-12 0,-7-6-1-16,-11-6 0 0,-15-4 0 15,-14 0 4-15,-16-2-3 16,-32 2-1-16,-18-3 0 0,-9-7 1 16,2-6 17-16,8-8-17 15,16-6 7-15,22-6 10 16,20-2 31-16,7 0 96 15,29-6-145-15,22-8 0 16,9 0 0-16,3 3 0 16,-5 10 0-16,-9 1 0 15,-16 1 0-15,-12 26 0 16,-15 15 0-16,-6 16 0 16,-8 12 0-16,-19 10 0 15,-7 4 0-15,-2-3 0 0,0-9 0 16,10-12 0-16,6-11 0 15,12-13 0-15,8-13 0 16,0-9 0-16,28-10-21 31,21-4-33-31,15-4-138 0,55-36-263 0,-15 4-425 16,-5-6-1398-16</inkml:trace>
  <inkml:trace contextRef="#ctx0" brushRef="#br0" timeOffset="19431.41">22194 6569 2451 0,'0'0'681'0,"0"0"-212"16,0 0-174-16,-39-104-95 15,30 102-200-15,1 4 0 16,-6 38 0-16,-1 20 0 16,-8 34 0-16,4 26 0 15,3-7 0-15,7-13 0 16,5-20 0-16,4-28 0 15,0-5 0 1,0-7-72-16,2-22 0 16,9-18 55-16,2-4 17 0,5-31 23 15,9-10 5-15,4-8-5 0,4 1 28 16,5 6-15-16,-1 10-36 16,-4 12 0-16,-1 14 0 15,-5 10 0-15,-2 4 0 16,-6 26 0-1,-5 10 0-15,-7 6 0 0,-9 2 0 16,0-4 0-16,-21-3 0 16,-18-11 0-16,-15-8 0 15,-8-11-15-15,-1-4 13 16,6-7-67-16,12 0-73 31,39-20-83-31,6 0-488 0,20 2-627 0</inkml:trace>
  <inkml:trace contextRef="#ctx0" brushRef="#br0" timeOffset="19604.27">22748 7197 1824 0,'0'0'988'15,"0"0"-531"-15,0 0-182 32,0 0 10-32,0 0-18 0,0 0-267 0,-105 114 0 15,78-76 0-15,-6 14-3 16,6-8-291-16,10-12-708 0</inkml:trace>
  <inkml:trace contextRef="#ctx0" brushRef="#br0" timeOffset="19872.18">23555 6671 2342 0,'0'0'792'16,"0"0"-264"-16,0 0-249 16,-65-104-124-16,22 102-155 15,-7 4 0-15,-10 36 0 0,-1 20 0 16,10 14 0-16,11 11 0 16,22 3 0-16,18 0 0 15,11-6 0-15,38-10 0 16,18-15 0-16,11-19 0 15,7-20-140-15,-5-16-124 16,9-34-101-16,-23-16-353 16,-12-9-501-16</inkml:trace>
  <inkml:trace contextRef="#ctx0" brushRef="#br0" timeOffset="20369.06">24105 6382 1960 0,'0'0'682'0,"0"0"-206"15,0 0-155-15,0 0-35 16,53-110-131-16,-19 108-103 16,4 2-38-16,-3 18-14 15,-1 21-6-15,-9 8-23 16,-13 14-49-16,-12 3-6 16,0 2 2-16,-29-4 14 15,-13-5 52-15,-5-10-2 16,-1-7 18-16,7-8 4 15,15-3 14-15,14-5 6 0,12-2-6 16,23 0-10-16,24 0-7 16,10 0-1-16,6-6-100 15,-5-2-10-15,-11-8 20 16,-18-4 64-16,-20-2 26 16,-9 0 60-16,-19 0 6 15,-23 0-50-15,-11 4 41 16,-8 16 35-16,4 8-2 15,8 8-14 1,13 8-37-16,18 5-10 16,18 5-4-16,0 4-24 0,14-2-1 0,8 0-6 15,-4 0-27-15,-12-6 21 16,-6-5-4-16,-4-5 16 16,-29-10-6-16,-15-6 12 15,-6-8 0-15,-7-6 22 16,3-6-16-16,5-4-12 15,-3 0-45-15,14-10-289 16,17-6-924-16</inkml:trace>
  <inkml:trace contextRef="#ctx0" brushRef="#br0" timeOffset="20874.66">25542 7114 2670 0,'0'0'696'0,"0"0"-562"15,0 0-1-15,0 0 121 0,0 0-45 16,0 0-209-16,0 0 0 15,-53-70 0-15,20 38 0 16,-6-14 0-16,-1-10 0 16,3-12 0-16,10-4 0 15,13-5 0-15,14-1 0 16,12 0 0-16,25 8 0 16,10 7 0-16,2 15 0 15,-4 19-3-15,-7 12-9 16,-14 16 2-16,-11 1 8 15,-13 19-14-15,-2 17 1 16,-33 13 14-16,-17 5-12 16,-10 2 13-16,-7 2-1 0,-2-4-5 15,11-2 5-15,10-1 1 16,23-7 0-16,23-2-1 16,8-4-17-16,46-8 0 15,35-4 17-15,39-16-1 16,32-10-7-16,5-24-18 15,-26-18-87-15,-34-2-120 16,3-18-148-16,-28 13-480 16,-2 3-767-16</inkml:trace>
  <inkml:trace contextRef="#ctx0" brushRef="#br0" timeOffset="21361.62">26812 6457 1765 0,'0'0'568'16,"0"0"-84"-16,16-103-153 15,-16 61-26-15,-11 4-164 16,-20 6-46-16,-12 10-38 16,-8 14-38-16,-7 8 5 15,2 12-24-15,5 24 0 0,15 14 6 16,19 10 0-16,17 5 8 16,2 3-2-16,33-2-12 15,10-2 0-15,0-2 0 16,-6-4 0-16,-7-4 0 15,-14-1 0-15,-12-3-7 16,-6-4-11-16,-16-4-2 16,-19-6 7-16,-11-8-7 15,-10-8 20-15,0-10 0 16,2-7 1-16,10-3 4 16,11 0 0-16,14-11-4 0,15-3 23 15,4-2-18 1,11-2 6-16,16 2 9 0,2 0-13 15,0 4 1 1,-5 6 0-16,-5 6-8 0,-9 8 2 16,-3 30-3-16,-7 18-6 15,0 16 5-15,-2 11 2 16,-13 1-2-16,-4 0 1 16,3-10-24-16,3-9 16 15,7-15-7-15,6-14 15 16,4-10 0-16,32-12 9 15,17-6-4-15,18-6-5 16,10-2-24-16,6-2-113 16,22-38-155-16,-22 2-424 15,-12-7-607-15</inkml:trace>
  <inkml:trace contextRef="#ctx0" brushRef="#br0" timeOffset="21802.28">27355 6521 1898 0,'0'0'555'16,"0"0"-178"-16,0 0 117 16,0 0-223-16,0 0-97 0,0 0-138 15,0 0-13 1,-64-12-16-16,51 80 5 0,1 10-12 16,10 10 0-16,2 3 0 15,0-1-7-15,10-8-26 16,5-16-23-16,-1-16-17 15,-6-19-29-15,1-21 61 16,0-10 29-16,5-13 12 16,3-20 21-16,7-7-21 15,8-7 31 1,-1 3 7-16,2 6-8 0,-2 8 22 16,-2 14-23-16,-6 16-2 15,-5 0-3-15,-5 24-17 0,-4 18-7 16,-5 10 0-16,-4 6 0 15,0 0-7-15,-13-8 7 16,-18-9 0 0,-11-17-6-16,-10-10 12 0,-10-12 7 15,-2-2-6-15,-1-2-6 16,11-12-2-16,17 2-39 16,37 4-173-16,0 6-297 15,29 2-733-15</inkml:trace>
  <inkml:trace contextRef="#ctx0" brushRef="#br0" timeOffset="21968.03">27835 7257 1640 0,'0'0'727'16,"0"0"-171"-16,0 0-69 15,0 0-301-15,0 0-82 16,0 0-34-16,0 0-41 15,-16 100-29-15,7-40-137 16,1-10-373-16,8-10-557 0</inkml:trace>
  <inkml:trace contextRef="#ctx0" brushRef="#br0" timeOffset="22330.85">28396 7145 990 0,'0'0'1006'0,"0"0"-542"0,0 0 11 16,73-141-220-1,-44 105-70-15,3 0-80 16,1 2-66-16,-4 1-22 0,-2 2-2 16,-11 3-15-16,-12 4 12 15,-4 3-4-15,-14 5-7 16,-21 6-2-16,-9 9-7 15,-6 1-1-15,2 9 9 16,5 23 0-16,12 15 35 16,16 9 10-16,15 10 7 15,6 2 13-15,27 0-50 16,15-6-14-16,2-9 10 16,4-15-11-16,2-14 0 0,-2-12-9 15,-4-12-54 1,0 0-42-16,8-24-63 0,-14-8-160 15,-4 0-447-15</inkml:trace>
  <inkml:trace contextRef="#ctx0" brushRef="#br0" timeOffset="22963.8">29045 6214 1609 0,'0'0'531'0,"0"0"-261"0,0 0-11 16,0 0-99-16,0 0-122 15,151-64-38-15,-99 98 0 16,-4 8-15-16,-5 4 0 16,-14-2 3-16,-12-4 5 15,-12-1 6-15,-5-5-8 16,-11-4 9-16,-20 0 5 15,-5 0 42-15,-1 2 12 16,5 4 7-16,12 0 13 16,16 6-23-16,4 2-25 0,31 3 35 15,17-3-25 1,12-6-31-16,1-4 5 0,-3-8-14 16,-11-10 1-1,-12-6 7-15,-10-8-8 0,-12-2-1 16,-9 0 20-16,-4-4-14 15,-12-8 17-15,-22 0-21 16,-11 4-1-16,-9 8 26 16,-1 0 3-16,6 8 6 15,7 20-6-15,13 6-18 16,13 8 12-16,16 2-15 16,0 5-8-16,14-2 10 0,7-4-10 15,4-6-2-15,-4-4-24 16,-9-5-35-16,-4-6 6 15,-8 0-3-15,0 2-5 16,-12 0 51-16,-15 4-10 16,-4 0 3-1,-2 2 0-15,-3-3 0 0,1-5 17 16,4-7 0-16,2-7 1 0,2-8 12 16,6 0 0-1,2-5 47-15,-1-13-38 16,-1-4-21-1,-12-13-14-15,6 7-299 16,8 2-565-16</inkml:trace>
  <inkml:trace contextRef="#ctx0" brushRef="#br0" timeOffset="23169.71">29682 7417 2148 0,'0'0'662'16,"0"0"-462"-16,0 0-5 15,0 0-134-15,0 0-61 16,0 0-646-16,0 0-1004 0</inkml:trace>
  <inkml:trace contextRef="#ctx0" brushRef="#br0" timeOffset="156699.24">2067 9051 2388 0,'0'0'624'0,"0"0"-404"16,0 0 36-16,0 0-14 15,0 0-142-15,0 0-82 0,0 17 6 16,-4 55-10-1,-27 34-4-15,-5 2 23 0,-2-9-33 16,0-17 16-16,7-28-15 16,2-6 0-16,5-6 4 15,8-24 2-15,9-18-7 16,7-4 86-16,0-40-35 16,0-34-51-16,11-36 0 15,3-1 0 1,-1 13 0-16,-2 20 0 0,-2 32 0 0,2 11 0 15,7 13 0 1,6 26 0-16,10 10 0 0,10 37 0 16,8 15 0-16,6 12 0 15,-3 2 0-15,-1-2 0 16,-5-10 0 0,-9-11 0-1,-9-15 0-15,-8-16 0 16,-8-16 0-16,-3-6 0 15,-2-25 0-15,5-22 0 16,6-36 0-16,6-37 0 16,-3 4 0-16,-1 13 0 15,-10 27 0-15,-4 42 0 16,-3 12 0-16,-1 12 0 0,0 10 0 16,-1 30 0-16,5 20 0 15,7 37-173-15,1-11-421 16,-1-10-431-16</inkml:trace>
  <inkml:trace contextRef="#ctx0" brushRef="#br0" timeOffset="157399.87">2929 9274 1776 0,'0'0'866'15,"0"0"-400"-15,0 0-182 0,0 0-104 16,0 0-94-16,0 0-47 15,-91 136-38-15,84-88 18 16,7-5-14-16,0-9-5 16,13-14-15-16,19-12-42 15,6-8-8-15,2-14 2 16,-5-22 20-16,-5-10 26 16,-14-8 16-16,-16-3 1 15,-4 3 48-15,-27 8 21 16,-11 14 55-16,-7 22 5 15,-2 10-51-15,0 20-22 16,9 24-34-16,11 8-16 0,14 3-4 16,17-5-2-16,0-9-7 15,30-10 6-15,15-15 2 16,13-14 11-16,6-2-12 16,1-22-1-16,-1-14-5 15,-10-5-27-15,-10 0 24 16,-13 2 9-16,-10 11 0 15,-11 12 16-15,-7 14 8 16,-3 2 6-16,0 24-30 0,0 19-1 16,-5 7 0-16,5 1 1 15,0 0 0-15,2-11 0 16,19-12-15-16,6-12 1 0,4-14 7 16,0-2-11-16,0-16 10 15,0-16 8-15,-2-4 0 16,-5-2 10-1,-3 4-9-15,-9 10-1 0,-2 12 0 16,-1 12 0 0,-1 0-21-16,6 27 21 0,6 8 0 15,7 3 1-15,6-2-1 16,8-6-6-16,-1-10-18 16,-1-8-10-16,-1-12 23 15,-7 0 11-15,-8-8 8 0,-5-16 47 16,-9-11 2-1,-5-4 6-15,-4-13-23 0,0-7-40 16,0-5 0-16,0 4 0 16,-4 16 0-1,-9 32-14-15,3 12-314 0,-1 8-1037 0</inkml:trace>
  <inkml:trace contextRef="#ctx0" brushRef="#br0" timeOffset="157605.16">4652 9705 1940 0,'0'0'1194'16,"0"0"-911"-16,0 0-13 15,0 0-117-15,-136 98-110 16,109-51-43-16,18 13-33 15,9-12-485-15,0-14-934 0</inkml:trace>
  <inkml:trace contextRef="#ctx0" brushRef="#br0" timeOffset="159099.17">5632 9385 2787 0,'0'0'482'0,"0"0"-210"0,0 0 49 15,0 0-150-15,0 0-108 16,114-79-63-16,-83 75 0 16,3 4 0-16,-3 6 0 15,-2 24 0-15,-3 14 0 16,-8 10 0-16,-9 9 0 15,-7-1 0-15,-2-4 0 16,0-8 0-16,-11-14 0 16,2-12 0-16,5-14 0 15,4-10 0-15,0-10 0 16,0-30 0-16,17-18 0 16,8-14 0-16,6-4 0 0,5 1 0 0,-1 13 0 31,2 18 0-31,0 24 0 0,-1 20 0 0,1 6 0 15,1 32 0-15,-1 12 0 16,-9 5 0-16,-6 0 0 16,-6-2 0-1,-9-9 0-15,-5-10 0 0,-2-10 0 16,0-12 0 0,0-10 0-16,0-2 0 0,0-10 0 0,0-20 0 15,2-10 0-15,7-2 0 16,9-1 0-16,4 6 0 15,7 6 0-15,3 12 0 16,1 10 0-16,0 9 0 16,-4 6 0-16,-2 20 0 31,-5 13 0-31,-4 3 0 16,-3 2 0-16,-5-2 0 15,0-8 0-15,1-8 0 0,5-12 0 16,9-8 0-16,6-6 0 15,7-10 0-15,4-20 0 16,-1-10 0-16,-2-10 0 16,-7-3 0-16,-5 3 0 15,-12 10 0-15,-6 14 0 16,-7 19 0-16,-2 7 0 16,0 19 0-16,-2 23 0 15,-7 13 0-15,6 1 0 16,3 0 0-16,0-10 0 15,19-10 0-15,8-12 0 0,6-12 0 16,0-12 0-16,5 0 0 16,-3-18 0-16,1-12 0 15,0-8 0-15,-2-6 0 16,-5 2 0-16,-6 6 0 16,-2 10 0-16,-10 14 0 15,-4 12 0-15,-3 5 0 16,1 28 0-16,-1 9 0 15,2 4 0-15,1 2 0 16,0-8 0-16,0-10 0 16,2-10 0-16,-1-9 0 0,4-11 0 15,5 0 0-15,10-21 0 16,9-11 0-16,6-8 0 16,3-6 0-16,2 2 0 15,-7 6 0-15,-7 10 0 16,-6 14 0-16,-9 14 0 15,-7 0 0-15,-2 24 0 16,-3 14 0-16,1 4 0 16,-4 2 0-16,-1-4 0 15,0-8 0-15,0-10 0 16,2-8 0-16,3-12 0 16,7-2 0-16,7-12 0 0,12-20 0 15,4-8 0 1,5-4 0-16,-2 2 0 0,-4 6 0 15,-12 10 0-15,-6 11 0 16,-11 14 0-16,-5 1 0 16,0 12 0-16,0 18 0 15,4 6 0-15,0 2 0 16,7-2 0-16,3-4 0 16,6-8 0-16,2-10 0 15,3-8 0-15,2-6 0 0,0-6 0 16,0-18 0-1,0-8 0-15,-4-6 0 0,-1-2 0 16,-4 0 0-16,-6 6 0 16,-3 10 0-16,-7 8 0 15,-2 14 0-15,-2 2 0 16,0 10 0-16,0 20 0 16,3 6 0-16,1 4 0 15,5-2 0-15,7-6 0 16,2-8 0-16,5-10 0 15,4-10 0-15,5-4 0 0,-1-4 0 16,2-18 0-16,-2-4 0 16,0-4 0-16,-2 0 0 15,-2 4 0-15,-6 4 0 16,-3 6 0-16,-3 8 0 16,-2 4 0-16,1 4 0 15,-1 0 0-15,3 16 0 16,-1 2 0-16,1 4 0 15,-9-4 0-15,-5-4-644 0,-2-8-1426 16</inkml:trace>
  <inkml:trace contextRef="#ctx0" brushRef="#br0" timeOffset="159303.54">7866 9029 3404 0,'0'0'692'0,"0"0"-692"15,0 0 0-15,0 0 0 16,0 0-138-16,0 0-928 0</inkml:trace>
  <inkml:trace contextRef="#ctx0" brushRef="#br0" timeOffset="159429.76">6795 9025 2925 0,'0'0'849'0,"0"0"-527"16,0 0-322-16,0 0 0 0,0 0 0 15,0 0-297 1,0 0-1752-16</inkml:trace>
  <inkml:trace contextRef="#ctx0" brushRef="#br0" timeOffset="160397.74">9086 9483 1920 0,'0'0'752'0,"0"0"-220"15,0 0-174-15,0 0-47 16,0 0-88-16,0 0-223 16,0 0 0-16,-25-69 0 15,18 95 0-15,-1 15 0 16,0 7 0-16,4 6 0 16,4 2 0-16,0-4 0 0,16-4 0 0,13-9 0 15,7-16 0-15,6-13 0 16,5-10 0-16,-1-14 0 15,-1-26 0-15,-5-10 0 16,-7-10 0-16,-6 0 0 16,-6 4 0-16,-8 14 0 15,-5 16 0-15,-5 20 0 16,-1 6 0-16,-2 19 0 16,5 20 0-16,-1 9 0 15,5 0 0-15,7-2 0 0,3-8 0 16,4-10 0-16,4-8 0 15,-3-12 0-15,1-8 0 16,-1 0 0-16,0-18 0 16,3-10 0-16,0-8 0 15,0-2 0 1,0 2 0-16,-3 4 0 0,-4 10 0 16,-2 14 0-16,-5 8 0 15,-4 6 0-15,-5 24 0 16,-1 4 0-16,-3 4 0 15,0-2 0-15,2-6 0 16,1-8 0-16,3-9 0 16,3-10 0-16,5-3 0 0,5-6 0 15,6-20 0-15,6-6 0 16,0-8 0-16,0 0 0 16,1 4 0-16,-8 6 0 15,-7 12 0-15,-3 9 0 16,-5 9 0-16,-5 0 0 15,4 15 0 1,-4 9 0-16,3 6 0 0,1-2 0 0,-1-2 0 16,2-4 0-1,-4-8 0-15,-5-14-110 0,0 0-539 16,0-8-1014-16</inkml:trace>
  <inkml:trace contextRef="#ctx0" brushRef="#br0" timeOffset="161207.22">11724 9547 2538 0,'0'0'898'16,"0"0"-535"-16,0 0-66 15,0 0-297-15,142-119 0 16,-72 85 0-16,1 8 0 15,-2 12 0 1,-7 14 0-16,-11 0 0 0,-11 32 0 16,-15 14 0-16,-10 12 0 0,-13 9 0 15,-2 1 0-15,0-6 0 32,-6-10 0-17,-3-12 0-15,7-16 0 0,2-13 0 16,6-11 0-16,21-14 0 0,13-23 0 0,5-13 0 31,4-8 0-31,0 0 0 16,-5 4 0-16,-3 14 0 15,-12 16 0-15,-5 17 0 0,-8 7 0 16,-5 29 0-16,3 13 0 16,-2 4 0-16,7 0 0 15,8-8 0-15,6-8 0 16,7-12 0-16,2-12 0 15,3-6 0-15,-5-12 0 16,-3-18 0-16,-1-8 0 16,-5-4 0-16,0-2 0 15,-4 4 0-15,-4 5 0 16,-7 16 0-16,-8 15 0 16,-3 4 0-16,-3 22 0 15,-2 16 0-15,4 6 0 0,8 4 0 16,7-2 0-16,12-8 0 15,14-8 0-15,8-10 0 16,3-13 0-16,-2-7 0 16,-5 0 0-16,-11-23 0 15,-13-7 0-15,-15-8 0 16,-10-12 0-16,-8-4 0 16,-28-4 0-16,-15 4 0 15,-7 13 0-15,-3 21 0 16,3 20 0-16,12 8 0 0,30 53 0 15,16-5-170-15,2-4-1130 16</inkml:trace>
  <inkml:trace contextRef="#ctx0" brushRef="#br0" timeOffset="161358.84">14023 9667 1461 0,'0'0'1636'0,"0"0"-915"15,0 0-547-15,0 0-174 0,0 0-111 16,0 0-1388-16</inkml:trace>
  <inkml:trace contextRef="#ctx0" brushRef="#br0" timeOffset="161832.01">14832 9468 2656 0,'0'0'955'16,"0"0"-659"-16,0 0-107 16,0 0-189-16,0 0 0 0,0 0 0 15,0 0 0 1,-43 97 0-16,43-55 0 0,12-6 0 16,21-8-39-1,11-12-63-15,6-10-41 0,-2-6 85 16,0-12 27-16,-15-20 31 15,-11-12 1-15,-17-14 29 16,-7-24 68-16,-44-27-34 16,-2 5-13-16,1 10 3 15,9 15-16-15,22 24-1 16,14 0-37-16,2 1 0 16,39 18 0-16,23 14 0 15,15 12 0-15,8 10 0 0,-7 10 0 16,-16 22 0-16,-17 16 0 15,-20 14 0-15,-23 29 0 16,-2 29 0-16,-29 33 0 16,-2 13 0-16,10-6 0 15,13-13 0-15,8-21 0 16,0-22 0-16,4-21 0 16,9-25 0-16,-1-12 0 15,1-2-56-15,-1-10-215 16,-6-14-191-16,-6-20-11 0,-14-46 122 15,-15-12-216 1,-2-7-623-16</inkml:trace>
  <inkml:trace contextRef="#ctx0" brushRef="#br0" timeOffset="161965.54">15126 9851 1930 0,'0'0'1016'15,"0"0"-410"-15,0 0-324 16,118-44-92-16,-56 29-118 15,30-26-72-15,-19 5-222 16,-13-2-1024-16</inkml:trace>
  <inkml:trace contextRef="#ctx0" brushRef="#br0" timeOffset="162736.87">16873 9479 1870 0,'0'0'1081'15,"0"0"-488"-15,0 0-269 16,0 0-96-16,79-116-228 16,-40 103 0-16,-3 13 0 15,-1 0 0-15,-6 32 0 16,-9 17 0-16,-7 9 0 16,-13 8 0-16,0-2 0 15,-2-6 0-15,-14-10 0 16,3-12 0-16,5-14 0 15,5-13 0-15,3-9 0 16,3-17 0-16,23-21 0 16,8-14 0-16,8-8 0 15,5-4 0-15,-3 8 0 0,0 12 0 16,-5 18 0-16,-6 22 0 16,-8 4 0-16,-3 27 0 15,-6 18 0-15,-3 5 0 16,-4-2 0-16,2-6 0 15,-2-10 0-15,4-12 0 16,0-14 0-16,8-6 0 16,6-14 0-16,6-22 0 0,5-8 0 15,6-8 0 1,1-2 0-16,-1 6 0 0,-6 9 0 16,-4 19 0-16,-8 18 0 15,-4 2 0-15,-3 29 0 16,0 11 0-16,1 4 0 15,10 2 0-15,3-4 0 16,4-10 0-16,22-12-333 16,-8-12-573-1,-9-8-646-15</inkml:trace>
  <inkml:trace contextRef="#ctx0" brushRef="#br0" timeOffset="163397.97">18573 9444 1614 0,'0'0'944'0,"0"0"-265"15,0 0-132-15,-69-110-235 16,29 96-312-16,-7 14 0 16,-3 4 0-16,2 32 0 15,5 10 0-15,15 9 0 16,14-1 0-16,14-6 0 16,4-10 0-16,30-14 0 15,9-10 0-15,1-14 0 16,-5 0 0-16,0-20 0 15,-10-10 0-15,-9-6 0 16,-2-4 0-16,-5-2 0 16,-4 3 0-16,0 13 0 0,-5 14 0 15,1 12 0-15,-1 10 0 16,2 26 0-16,2 10 0 16,3 5 0-1,5-5 0-15,-1-10 0 0,3-12 0 16,1-14 0-16,2-10 0 15,4 0 0-15,4-22 0 16,4-10 0-16,2-6 0 16,5 0 0-16,3 1 0 15,-5 9 0-15,-5 10 0 0,-4 13 0 16,-4 5 0-16,-1 14 0 16,0 20 0-16,1 9 0 15,6 4 0-15,0 1 0 16,7-6 0-16,-2-6 0 15,0-10 0-15,-3-9 0 16,-8-12 0 0,-3-5 0-16,-4-2 0 15,-1-20 0-15,1-6 0 0,1-8 0 16,-4-8 0-16,1-2 0 16,-5-2 0-16,-7 6 0 15,-4 7 0-15,-2 16 0 16,-25 19 0-16,-13 1 0 0,-12 40 0 15,-8 13 0 1,-4 12 0-16,-1 4 0 0,3-2 0 16,4-4 0-16,8-10 0 15,11-10 0-15,12-21-156 16,12-14-696-16,12-9-747 0</inkml:trace>
  <inkml:trace contextRef="#ctx0" brushRef="#br0" timeOffset="164531.99">19821 9421 2239 0,'0'0'947'0,"0"0"-300"16,0 0-384 0,0 0-263-16,0 0 0 15,0 0 0-15,0 0 0 0,-18 78 0 16,18-18 0-16,0-4 0 15,2-6 0-15,18-14 0 0,7-12 0 32,4-12 0-32,5-12 0 15,-1-4 0-15,5-20 0 0,-2-10 0 16,0-4 0 0,-4 0 0-16,-8 4 0 15,-4 8 0-15,-6 10 0 16,-7 16 0-16,-3 0 0 15,2 16 0-15,-6 16 0 16,2 4 0-16,-2 0 0 16,3-4 0-16,1-4 0 15,1-8 0-15,0-8 0 0,4-8 0 16,2-4 0-16,5-4 0 16,7-20 0-16,6-4 0 15,7-6 0-15,3 0 0 16,0 4 0-16,-5 8 0 15,-9 10 0-15,-8 12 0 16,-9 0 0-16,-8 18 0 16,-2 10 0-16,0 2 0 15,0 0 0-15,-2-4 0 16,-1-6 0-16,3-8 0 16,0-10 0-16,16-2 0 0,10-6 0 0,12-18 0 15,5-8 0-15,5-2 0 16,2 0 0-16,-2 6 0 15,-5 12 0-15,-9 12 0 16,-10 4 0-16,-4 20 0 16,-6 12 0-16,-1 2 0 15,5-2 0-15,7-4 0 16,10-10 0-16,7-8-56 0,5-10-19 31,2 0-25-31,0-20 59 0,-9-8 40 0,-7-8 2 16,-10-4 19-16,-8-5 13 15,-5 4-5-15,-10 5 34 16,0 8-11-16,-10 14-5 16,-19 14-14-16,-11 1-32 15,-6 30 0-15,-1 9 0 16,5 6 0-16,10-4 0 16,12-4 0-16,11-10 0 0,9-8 0 15,0-10 0 1,13-10 0-16,12 0 0 0,2-2 0 31,2-16 0-31,-2 0 0 0,0 0 0 0,-4 8 0 31,0 6 0-31,0 4 0 0,-1 4 0 0,0 14 0 16,4 2 0-16,4-2 0 16,3-2 0-16,7-10 0 15,5-6 0-15,1 0 0 16,-1-24 0-16,-3-12 0 15,-6-12 0 1,-3-11 0-16,-4-9 0 0,5-30 0 0,2-32 0 31,-7-22 0-31,-12 15 0 16,-15 37 0-16,-2 52 0 16,-17 46 0-16,-14 6 0 15,-12 58 0-15,-6 52 0 16,14 55 0-16,15 13 0 15,20-11 0-15,2-47 0 16,20-50 0-16,0-28 0 16,2-16 0-16,8-4 0 15,1-13 0-15,-2-13 0 16,-6-13-151-16,-25-77-134 0,0 2-440 16,-11-8-1135-16</inkml:trace>
  <inkml:trace contextRef="#ctx0" brushRef="#br0" timeOffset="164668.72">19059 8645 2728 0,'0'0'457'0,"0"0"-340"16,0 0-117-16,168 112-99 0,-83-84-2525 15</inkml:trace>
  <inkml:trace contextRef="#ctx0" brushRef="#br0" timeOffset="168200.53">23085 9703 2273 0,'0'0'753'0,"0"0"-479"16,0 0 86-16,0 0-159 16,0 0-128-16,0 0-50 15,82-92 1-15,-31 48-11 16,-1-8 14-16,-2-2 9 0,-6-1-16 15,-8 5-1-15,-12 6-19 16,-6 14 0 0,-9 14 0-16,-7 16 0 0,0 10 0 15,-5 36 0-15,-11 17 0 16,1 6 0-16,3 6 0 16,10-11 0-1,2-12 0-15,0-16 0 16,16-16 0-16,11-16 0 0,4-4 0 15,7-18 0-15,2-18 0 16,1-10 0-16,-4-4 0 16,-6-2 0-16,-2 3 0 15,-9 13 0-15,-6 17 0 16,-8 16 0-16,-2 3 0 16,-1 32 0-16,-1 12 0 15,0 9 0-15,5-3 0 16,4-8 0-16,7-12 0 15,4-16 0-15,7-14 0 16,2-4 0-16,5-28 0 16,-2-12 0-16,-1-2 0 0,-9 1 0 15,-1 12 0-15,-9 15 0 16,-4 18 0-16,-1 0 0 16,1 33 0-16,0 10 0 15,5 1 0-15,4-4 0 16,1-10 0-16,4-30-191 15,-2-4-436-15,-10-26-359 0</inkml:trace>
  <inkml:trace contextRef="#ctx0" brushRef="#br0" timeOffset="168373.25">23624 8975 2673 0,'0'0'833'15,"0"0"-503"-15,0 0-145 16,0 0-110-16,0 0-75 15,89 135 0-15,-43-89-144 16,1-12-725-16</inkml:trace>
  <inkml:trace contextRef="#ctx0" brushRef="#br0" timeOffset="169142.1">24796 9541 434 0,'0'0'2113'0,"0"0"-1564"16,0 0-251-16,2-113 11 15,-9 91-125-15,-24 12-86 16,-13 10 13-16,-14 3-111 16,-7 29 0-16,-2 13 0 15,10 10 0-15,14 5 0 16,16-4 0-16,23-8 0 15,4-8 0-15,35-15 0 16,21-16 0-16,11-9 0 0,9-20 0 16,-5-26 0-1,-9-14 0-15,-10-26 0 0,-17-31 0 16,-14-27 0-16,-15 14 0 16,-6 29 0-16,0 42 0 15,0 38 0-15,-9 15 0 16,0 6 0-16,-4 49 0 15,9 49 0-15,4 34 0 16,6-2 0-16,23-24 0 16,4-35 0-16,9-27 0 15,12-2 0-15,11-4 0 0,8-12 0 16,-3-18-20 0,-10-8-20-16,-12-22 10 0,-12-18 30 15,-14-12-9-15,-11-8 9 16,-11 0 13-16,0 6-7 15,-11 15 18-15,-16 19-3 16,-4 20-15-16,-4 12 1 16,6 28-7-16,6 11 0 15,19 3 7-15,4-4-6 16,33-10-2-16,23-14 1 16,15-14-47-16,8-12-31 0,-1-10-87 15,-9-26 68-15,-13-14 73 16,-14-12 9-16,-13-28 15 15,-14-27 44-15,-8 7 53 16,-7 14 26-16,0 21-24 16,0 35-21-16,-9 12-78 15,-2 18 0-15,-2 14 0 16,-7 65 0-16,-1 49 0 16,4 52 0-16,5 25 0 15,12-5 0 1,0-15 0-16,0-33 0 0,10-28 0 0,-4-25 0 15,-6-30 0-15,0-16 0 16,0-5 0-16,0-14 0 16,-6-14 0-16,-8-12-137 15,-7-79-395-15,4 4-227 16,3-12-116-16</inkml:trace>
  <inkml:trace contextRef="#ctx0" brushRef="#br0" timeOffset="169405.01">25654 9410 2016 0,'0'0'839'0,"0"0"-241"0,0 0-245 16,0 0-63 0,0 0-290-16,0 0 0 0,149-86 0 15,-103 120 0-15,-1 16 0 16,-7 10 0-16,-15 7 0 16,-19-3 0-16,-4-8-9 15,-29-10-20-15,-18-12 29 16,-11-12 0-16,-7-10 38 15,6-10-38-15,9-2 0 16,15 0 0 0,17-8 0-16,18-6 0 0,2-2 0 15,60-6-210-15,-4 6-441 16,2 2-641-16</inkml:trace>
  <inkml:trace contextRef="#ctx0" brushRef="#br0" timeOffset="169538.4">26181 9787 2210 0,'0'0'906'16,"0"0"-390"-16,0 0-188 16,0 0-192-16,0 0-136 15,0 0 0-15,117-60-242 16,-109 42-972-16</inkml:trace>
  <inkml:trace contextRef="#ctx0" brushRef="#br0" timeOffset="170729.66">27507 9308 2183 0,'0'0'487'15,"0"0"-172"-15,23-144-56 16,-21 86-68-16,-2 12-81 16,-7 11-19-16,-20 21 11 0,-10 14-64 15,-8 14-28-15,3 26 2 16,6 14-12-16,14 11 0 15,15 1-1-15,7 2 1 16,17-4 12-16,19-2-11 16,7-3 6-16,-3-5-7 15,-3-4-5-15,-10-8 5 0,-11-8 0 16,-11-10 0-16,-5-6 7 16,-21-10 35-16,-21-8 30 15,-11 0-25 1,-8-4-38-16,5-14-9 0,10-4 0 15,15 2-1-15,17 4 1 16,14 2-43-16,14 6-55 16,30 2-41-16,16 4-85 15,12-2-48-15,6 0-101 16,2-4 53-16,-2-8 97 16,-12-2 173-16,-10-8 50 0,-15-2 243 15,-13-2 89-15,-12-5-4 16,-11 2-38-16,-5-3-84 15,0 5-62-15,0 5-71 16,-16 12-22-16,-2 12-9 16,-2 2-19-16,-2 26-7 15,2 17-8-15,2 8-7 16,11 6 15-16,7-2-10 16,9-4 2-16,27-11-7 15,13-12 0-15,13-14-1 0,5-14 0 16,0-6-5-16,-2-28-1 15,-7-14 2-15,-10-15-5 32,0-23 9-32,-6-28-17 0,-7-24 16 15,-10 10-10-15,-14 29-8 0,-11 37 19 16,0 34 1-16,0 12 0 16,-13 16 14-1,-8 2-14-15,-2 58 10 0,-4 38-10 16,6 33-1-16,5-5 10 15,14-22-10-15,2-30 1 16,2-21 6-16,19 1-1 16,5 0-12-16,10-8 5 0,2-20-19 15,5-18 19-15,-1-8-15 16,3-24 16-16,1-18-3 16,3-14 9-16,2-10-6 15,3-2 7 1,-1 5-6-16,-2 13 27 0,-4 18-7 15,-9 22 3-15,-5 10 15 16,-6 22-39-16,-6 24 0 16,-9 12 0-16,-5 8 0 31,-7 5 0-31,0-3 0 16,0-6 0-16,-17-8 0 0,-6-12 0 15,-2-11 0 1,2-13 0-16,-4-15 0 0,4-3-71 15,-6-34-145-15,9-10-340 16,0-6-588-16</inkml:trace>
  <inkml:trace contextRef="#ctx0" brushRef="#br0" timeOffset="170934.84">28556 8985 2564 0,'0'0'490'0,"0"0"-219"16,219-2-63-16,-99 20-116 16,-8 0-69-16,-23 1-23 15,-35-6-11-15,-10 0-52 16,-13-3-7-16,-22-6-22 16,-9-3-39-16,-36-1-106 15,-8 0-499-15,1-5-1091 0</inkml:trace>
  <inkml:trace contextRef="#ctx0" brushRef="#br0" timeOffset="172865.13">2399 10722 1870 0,'0'0'977'15,"0"0"-787"-15,0 0 185 16,0 0-6-16,-42-103-159 16,42 103-105-16,0 0-105 15,0 43 0-15,0 45 0 16,-3 42 0-16,1 1 0 15,2-21 0-15,0-36 0 16,0-32 0-16,7-4 0 0,13-6 0 16,2-11 0-16,5-21 0 15,-2 0 0-15,2-35 0 16,-1-7 0-16,1-2 0 16,-5 2 0-16,-1 14 0 15,-4 14 0-15,3 14 0 16,7 6 0-16,4 24 0 15,9 6 0-15,4 4 0 0,6-6 0 16,-1-7 0 0,-5-9-53-16,-8-13-35 0,-12-5-23 15,-13-5 6 1,-11-24 42-16,0-9 34 0,-15-8-10 16,-10-4 14-16,-2 0 25 15,6 6 3-15,5 12 52 16,9 14 44-16,7 12-82 15,9 6-17-15,29 0-13 16,24 16 13-16,31-7 13 0,6-6-3 16,3-3-9-16,-2-21-1 15,-25-19 1-15,-11-11 6 16,-22-12 9-16,-24-3 25 16,-18-6 52-16,-2 2 10 15,-27 6-36-15,0 10-67 16,0 15 0-16,9 17 0 15,7 18 0-15,3 4 0 16,6 36 0-16,0 20 0 16,1 18 0-16,1 11 0 15,0 5 0-15,2-2 0 16,0-4 0-16,0-9 0 16,0-13 0-16,0-18 0 15,2-14 0-15,5-14 0 16,-3-10 0-16,6-6 0 0,3-2 0 15,9-22 0-15,9-12 0 16,9-4 0-16,4 2 0 16,1 10 0-16,-7 12 0 15,-5 16 0-15,-6 0 0 16,-2 26 0-16,-3 10 0 16,-2 6 0-16,-2-2 0 15,-3-4 0-15,-1-8 0 16,1-8 0-16,3-10 0 15,5-10 0-15,8 0 0 16,7-12 0-16,4-14 0 0,5-6 0 16,-5 0 0-1,-4 4 0-15,-11 6 0 16,-9 12 0-16,-10 8 0 0,-1 2 0 16,-3 16 0-16,6 14 0 15,3 8 0-15,7 2 0 16,7-3 0-16,6-14 0 15,9-17-60-15,19-20-248 16,-10-24-211-16,-11-6-449 0</inkml:trace>
  <inkml:trace contextRef="#ctx0" brushRef="#br0" timeOffset="172993.56">4511 10666 2495 0,'0'0'955'16,"0"0"-623"-16,0 0-18 15,0 0-314-15,0 0-38 16,0 0-211 0,0 0-455-16</inkml:trace>
  <inkml:trace contextRef="#ctx0" brushRef="#br0" timeOffset="173561.15">5106 10864 2476 0,'0'0'661'16,"0"0"-166"-16,0 0-204 0,0 0-177 15,-120 53-55-15,82 6-59 0,5 12 0 16,13 3 0-16,13-6 0 31,7-10 0-31,31-18 0 16,25-22 0-16,20-18-21 15,11-13-26-15,2-36 11 16,-2-17-33-16,-7-28 5 16,-16-25 50-16,-17 5 14 15,-18 10 20-15,-18 22 5 0,-11 29 49 16,0 10 58-16,0 14-132 15,0 27 0-15,-9 11 0 16,-7 59 0-16,-3 40 0 16,1 32 0-16,3-3 0 15,7-33 0-15,6-36 0 16,2-32 0-16,0-2 0 16,0-8 0-16,4-6 0 15,6-15 0-15,3-5 0 16,9-14 0-16,7-19 0 15,11-9 0-15,5-2 0 16,4 2 0-16,-4 8 0 0,-7 16 0 16,-5 16 0-16,-6 2 0 15,-3 32 0-15,-4 10 0 16,-4 4 0-16,-3 4 0 16,-2-5 0-16,0-4-3 15,16-2-246-15,-2-11-296 16,1-10-619-16</inkml:trace>
  <inkml:trace contextRef="#ctx0" brushRef="#br0" timeOffset="174863.05">7459 10870 421 0,'0'0'2470'16,"0"0"-1927"-16,0 0-190 15,0 0-125-15,-125-2-147 16,77 51-81-16,-4 14 0 0,7 14 0 16,14 1 0-16,16-2 0 15,15-9 0-15,15-16 0 16,36-11 0-16,20-17 0 15,16-15 0-15,7-8 0 16,-5-14 0-16,-6-21 0 16,-14-6 0-16,-13-6 0 15,-19 3 0-15,-10 8 0 16,-14 12 0-16,-8 14 0 16,-5 10 0-16,0 4 0 0,0 22 0 15,-7 10 0-15,3 4 0 16,4 2 0-16,0-6 0 0,24-8 0 31,8-10 0-31,1-10 0 0,2-8 0 0,-6-4 0 16,-6-21 0-16,-10-12 0 15,-6-6 0-15,-7-8 0 16,0-1 0-16,-18 4 0 16,-4 12 0-16,-3 14 0 15,1 20 0 1,-3 2 0-16,5 22 0 0,5 14 0 15,5 2 0-15,12 0 0 0,0-6 0 16,24-10 0 0,21-8 0-1,10-12 0-15,12-2 0 16,7-16 0-16,-5-12 0 16,-4-10 0-16,-9-8 0 15,-7-6 0-15,-9-9 0 16,-9-1 0-16,-6 4 0 15,-12 12 0-15,-7 14 0 16,-6 18 0-16,0 14 0 16,-13 18 0-16,-14 34 0 15,-6 21 0-15,2 10 0 0,10 10 0 16,13-9 0-16,8-8 0 16,24-18 0-16,23-17 0 15,15-19 0-15,12-22 0 16,1-2 0-16,-6-32 0 15,-6-16 0-15,-12-11 0 16,-13-11 0-16,-3-24 0 16,-10 4 0-16,-5-1 0 15,-4 11 0-15,-9 30 0 16,-5 14 0-16,-2 28 0 0,0 10 0 16,-16 58 0-16,-15 38 0 15,-2 33 0 1,4-3 0-16,13-24 0 0,16-31 0 15,0-24 0 1,20 2 0-16,19-1 0 0,13-8 0 16,11-16-11-16,3-18-43 15,2-6-15-15,-8-12 56 16,-7-20 13-16,-8-12 25 16,-9-10 35-16,-5-8 2 15,-7-9-62-15,-6 3 0 0,-7 10 0 16,-8 18 0-16,-3 22 0 15,-10 18 0-15,-19 22 0 16,-4 28 0-16,-3 16 0 16,7 6 0-16,14 0 0 15,15-4 0-15,6-7 0 16,42-13 0-16,16-14 0 16,18-16 0-16,9-16 0 15,3-2 0-15,-9-18 0 16,-9-16 0-16,-19-8 0 15,-16-6 0-15,-14-4 0 0,-16 2 0 16,-9 5 0 0,-2 11 0-16,-5 12 0 0,-17 14 0 15,-7 8 0 1,-7 6 0-16,1 22 0 0,-1 6 0 16,10 8 0-16,7 2 0 15,19 3 0-15,0-1 0 16,32-6 0-16,19-4 0 15,14-8 0-15,39-8-293 16,-17-6-481-16,-13-10-521 0</inkml:trace>
  <inkml:trace contextRef="#ctx0" brushRef="#br0" timeOffset="176964.73">10197 11219 1407 0,'0'0'498'16,"0"0"-157"-16,0 0 38 15,0 0-16-15,0 0-90 16,0 0-68-16,0 0 6 15,-2-70-76 1,-16 66-42-16,-6 2-31 0,-9 2-35 16,-8 0 3-16,-1 12-12 15,-5 12 10-15,3 6-2 16,4 6-26-16,1 4 0 0,8 3 0 16,9-3 0-1,9 0 0-15,10-6 0 16,3-2 0-16,5-4 0 0,19-2 0 15,10-4 0-15,7-4 0 16,7-6 0-16,6-2 0 16,8-8 0-16,5-2 0 15,2 0 0-15,5-12-17 16,-3-16-28-16,2-8-1 16,1-12-1-1,-5-15 22-15,9-24 15 0,-2-28 10 16,-16 7 11-16,-18 10-11 15,-18 13 33-15,-19 27 24 0,-3 0-3 16,-2 6-19-16,0 20-35 16,-4 18 0-16,-12 14 0 15,-6 24 0 1,-11 44 0-16,-7 38 0 0,1 31 0 16,8-5 0-16,16-26 0 15,13-31 0-15,2-25 0 16,17 2 0-16,18-2 0 15,15-8 0-15,8-20 0 16,4-20 0-16,1-4 0 16,-5-30 0-16,-10-12 0 15,-5-8 0 1,-10 0 0-16,-8 3 0 16,-10 12 0-16,-5 12 0 0,-8 19 0 15,-2 6 0-15,0 14 0 16,0 22 0-16,0 7 0 15,-5 3 0-15,5-2 0 16,0-6 0-16,0-6 0 16,14-12 0-16,1-8 0 15,5-12 0-15,5 0 0 16,8-10 0-16,5-16 0 16,7-6 0-16,-1-2 0 15,-4 4 0-15,-7 8 0 0,-8 5 0 16,-13 14 0-16,-6 3 0 15,-2 3 0-15,-1 19 0 16,5 11 0-16,8 3 0 16,4-2 0-16,9-6 0 15,0-8 0-15,2-14 0 16,-4-6 0-16,-2-8 0 16,-3-16 0-1,-5-6 0-15,4 0 0 0,-1 0 0 16,0 6 0-16,2 8 0 0,1 7 0 15,1 9 0-15,4 0 0 16,9 9 0-16,5 7 0 16,7 0 0-16,4-4 0 15,5-2 0-15,2-8 0 16,-6-2 0-16,-6 0 0 16,-9-16 0-16,-10-8 0 15,-14-5 0-15,-8 0 0 16,-7-4 0-16,0 5 0 0,-15 8 0 15,-10 10 0 1,-9 10 0-16,-1 12 0 0,-3 24 0 16,7 14 0-1,11 7 0-15,15 3 0 0,5-4 0 16,40-10 0-16,18-10 0 16,18-14 0-16,6-18 0 15,5-4 0-15,-6-22 0 16,-8-18 0-16,-10-14 0 15,-10-10 0 1,0-25 0-16,-1-31 0 0,-3-28 0 16,-13 7 0-16,-17 29 0 15,-12 44 0-15,-7 42 0 0,0 12 0 16,-16 14 0-16,-11 12 0 16,-12 58 0-16,-5 43 0 15,12 27 0 1,14-6 0-16,18-28 0 0,0-38 0 15,13-23 0-15,16-3 0 16,8-6-15-16,7-6-44 16,5-16-25-1,0-14 27-15,-2-4 41 0,-3-22 2 16,-2-6 14-16,-4-2-1 0,-2 2 1 31,-9 10-9-31,-10 12 0 0,-7 10-12 0,-8 0-2 16,-2 16 13-16,0 8 3 15,0 2 6-15,9-2-9 16,11-4-59-16,11-8-1 16,7-10 28-16,2-2 21 15,2-10-2 1,-4-18 23 0,-5-6 8-16,-8-7 52 15,-5 4 76-15,-6 1-16 16,-6 5-13-16,-4 11 23 0,-4 12-130 15,0 8 0 1,-6 19 0-16,-14 25 0 0,-4 20 0 16,-7 28 0-16,-6 34 0 15,-3 27 0-15,1-11 0 16,5-27 0-16,7-35 0 16,3-24 0-16,-5 4-21 15,-3 0-111-15,1-6-60 16,-4-30-48-16,10-16-361 15,5-8-248-15</inkml:trace>
  <inkml:trace contextRef="#ctx0" brushRef="#br0" timeOffset="177169.2">11465 10521 1998 0,'0'0'709'0,"0"0"-535"15,127-10-26 1,-45 4-56-16,10 0-92 0,18-14-116 16,-24 2-548-16,-21-2-862 15</inkml:trace>
  <inkml:trace contextRef="#ctx0" brushRef="#br0" timeOffset="178895.7">15564 11628 1750 0,'0'0'624'0,"0"0"-319"16,0 0 200-16,0 0-212 0,0 0-90 16,0 0-52-16,0 0-23 15,-29 12 9-15,29-24-137 16,6-12 0-16,11-12 0 15,10-16 0-15,10-12 0 16,6-9 0-16,2-1 0 16,-4 2 0-16,-4 14 0 15,-13 16 0-15,-10 18 0 16,-10 18 0-16,-4 6 0 16,0 18 0-16,0 26 0 15,0 10 0-15,0 10 0 16,0-1 0-16,0-8 0 15,4-8 0-15,8-15 0 0,-1-12 0 16,0-10 0-16,0-10 0 16,2 0 0-16,6-14 0 15,2-14 0-15,4-10 0 16,2 0 0-16,0 0 0 16,-7 7 0-16,-5 15 0 15,-2 10 0-15,-3 6 0 16,-2 10 0-16,3 16 0 15,1 6 0-15,-1 0 0 16,2-3 0-16,-2-9 0 16,2-8 0-16,3-12 0 15,2 0 0-15,8-16 0 0,10-14 0 16,7-8 0-16,1-3 0 16,1 7 0-16,-7 9 0 15,-7 14 0-15,-6 11 0 16,-8 6 0-16,-1 28 0 15,-3 9 0-15,3 5 0 16,1-4 0-16,1-6 0 16,5-14-102-1,-1-24-497-15,-4-22-300 0,-12-16-603 0</inkml:trace>
  <inkml:trace contextRef="#ctx0" brushRef="#br0" timeOffset="179037.54">16046 10768 2405 0,'0'0'745'0,"0"0"-518"16,0 0-116-16,0 0-111 15,116 100 0-15,-45-60-588 16,-6-9-585-16</inkml:trace>
  <inkml:trace contextRef="#ctx0" brushRef="#br0" timeOffset="179761.01">17481 11179 1288 0,'0'0'1091'16,"0"0"-468"-1,0 0-264-15,0 0-38 0,-114-58-96 16,72 78-120-16,-3 24-62 15,5 14-2-15,7 10-41 16,17 4 0-16,16-5 0 0,16-11 0 16,33-14 0-16,23-20 0 15,17-20 0-15,6-4-8 16,3-32 2-16,-6-14 5 16,-13-12 1-16,-11-13 1 15,-11-27 7-15,-10-30-2 16,-11-34-6-16,-14 13 0 15,-13 33 0-15,-9 45 0 16,0 44 0-16,0 8 0 16,-6 17 0-1,-5 4 0-15,-12 59 0 0,-2 49 0 0,5 36 0 16,9 10 0-16,11-23 0 16,0-39 0-16,19-38 0 15,10-11 0-15,10-3 0 16,5-7 0-16,10-10 0 15,-2-19 0 1,-6-4 0-16,-3-22 0 0,-7-16 0 16,-5-9 0-16,-4-3 0 15,-8-2 0-15,-3 6 0 16,-5 12 0-16,-5 14 0 16,-4 18 0-16,-2 2 0 15,0 28 0-15,0 14 0 0,8 4 0 16,3-1 0-16,7-8 0 15,4-10 0 1,2-12 0-16,1-8 0 0,2-7 0 16,0-3 0-1,0-16 0-15,4-8 0 0,-3-3 0 16,1-2 0-16,-5 4 0 16,-3 6 0-1,-10 8 0 1,-7 10 0-16,-4 4 0 15,0 4 0-15,0 20 0 16,0 8 0-16,16 4 0 0,13 0 0 16,13-6 0-16,16-7 0 15,9-10-62-15,5-6-253 16,23-7-274-16,-19-7-176 16,-12-6-240-16</inkml:trace>
  <inkml:trace contextRef="#ctx0" brushRef="#br0" timeOffset="180335.99">19462 11333 995 0,'0'0'987'16,"0"0"-289"-16,0 0-170 16,0 0-172-16,0 0-56 15,0 0-68-15,-31-116-232 16,-3 108 0-16,-9 8 0 0,-7 0 0 16,-2 24 0-16,4 12 0 0,5 9 0 15,16-1 0-15,16-2 0 16,11-10 0-16,13-8 0 15,26-16 0-15,5-8 0 16,7-10 0-16,-2-25 0 16,-4-6 0-16,-5-12 0 15,-5-7 0-15,-1-10 0 16,-5-8 0-16,-5-6 0 16,-1-5 0-16,-8 9 0 0,-5 14 0 15,-8 22 0-15,-2 28 0 31,0 16 0-31,-12 44 0 0,-7 44 0 0,0 6 0 16,8-1 0-16,11-7 0 16,5-22 0-16,24 0 0 15,8 1 0-15,13-19 0 16,5-18 0-16,3-16 0 16,2-12 0-16,-4-8 0 15,-4-20 0-15,-4-11 0 16,-5-7 0-16,-3-10 0 0,-5-4 0 15,-8-4 0 1,-9 6 0-16,-13 12 0 16,-5 15 0-16,-10 24 0 0,-23 7 0 15,-7 33 0-15,-2 22 0 16,1 9 0-16,14 4 0 16,21-6 0-16,6-5 0 15,29-15 0-15,25-12 0 16,19-16 0-16,12-14-18 15,37-12-341-15,-20-19-472 16,-12-2-890-16</inkml:trace>
  <inkml:trace contextRef="#ctx0" brushRef="#br0" timeOffset="181332.31">21614 11119 2031 0,'0'0'698'0,"0"0"-135"0,0 0-98 0,0 0-126 31,-129-104-339-31,69 104 0 15,-8 6 0-15,4 30 0 16,4 16 0-16,11 10 0 16,16 2 0-16,17-2 0 15,16-12 0-15,2-10 0 16,33-15 0-16,10-19 0 16,7-6 0-16,-4-13 0 0,0-20 0 15,-8-10 0-15,-7-3 0 16,-6-4 0-16,-7 4 0 15,-5 8 0-15,-6 10 0 16,-7 16 0-16,1 12 0 16,-3 2 0-16,0 26 0 15,7 10 0-15,3 4 0 16,13 2 0-16,8-6 0 16,11-7 0-16,8-13 0 15,5-14 0-15,0-4 0 16,-1-17 0-16,-7-20 0 0,-5-12 0 15,-6-11 0 1,-3-12 0-16,-4-24 0 0,0-24 0 16,-6 9 0-16,-8 15 0 15,-6 22 0-15,-6 34 0 16,-3 4 0-16,0 7 0 16,0 17 0-16,0 6 0 15,0 6 0-15,0 0 0 0,0 0 0 16,0 0 0-1,0 0 0-15,0 8 0 0,-3 10 0 16,-6 12 0-16,-2 16 0 16,-2 15 0-16,-5 27 0 15,3 0 0-15,1 9 0 16,5-2 0-16,9-12 0 16,0 5 0-16,27-11 0 15,17-16 0-15,12-13 0 16,11-16 0-16,7-14 0 15,-3-15 0-15,-4-3 0 0,-7-18 0 16,-4-18 0 0,-8-13 0-16,-1-13 0 0,9-26 0 15,9-36 0-15,10-33-50 16,-10 9-65-16,-22 30 38 16,-26 38 48-16,-17 37 29 15,-7 3 64-15,-24 6 23 16,-13 14 33-16,-12 20-120 15,-11 38 0-15,0 58 0 16,20 47 0-16,25 21 0 16,22-2 0-16,31-35 0 15,7-41 0-15,3-24 0 16,1-13 0-16,11-1 0 0,12 0 0 16,6-8 0-16,-7-14 0 15,-10-18 0 1,-25-16-207-16,-15-20-491 0,-14-4-900 0</inkml:trace>
  <inkml:trace contextRef="#ctx0" brushRef="#br0" timeOffset="181868.24">24002 10742 2357 0,'0'0'737'16,"0"0"-222"-16,0 0-28 15,0 0-487-15,0 0 0 16,0 0 0-16,0 0 0 15,-4 130 0-15,13-56 0 16,15-1 0-16,9-9 0 0,6-12 0 16,1-16 0-16,-2-14 0 15,-5-18 0-15,-4-4 0 16,0-20 0-16,0-20 0 16,0-14 0-16,2-12 0 15,0-7 0-15,-2-1 0 16,-2 6 0-16,-4 14 0 15,-10 20 0-15,-7 26 0 16,1 28-369-16,-4 22-245 16,1 8-352-16</inkml:trace>
  <inkml:trace contextRef="#ctx0" brushRef="#br0" timeOffset="182629.65">24673 11167 1597 0,'0'0'750'16,"0"0"-186"-16,0 0-52 15,0 0-191-15,0 0-116 16,0 0-137-16,0 0-28 16,110-126-16-16,-84 84-9 15,-8 0-15-15,-12 3 0 16,-6 9 0-16,0 12 0 16,-24 14 0-16,-7 4 0 15,-5 24 0-15,5 21 0 16,9 9 0-16,18 6 0 15,4 0 0-15,28-8 0 0,21-10 0 16,9-16 0-16,5-14 0 16,-5-12 0-16,-5 0 0 15,-6-26 0-15,-10-6 0 16,-5-8 0-16,-3-2 0 16,-3-2 0-16,-3 4 0 15,0 3 0-15,-8 14 0 16,-1 10 0-16,-8 13 0 15,0 0 0-15,-1 23 0 16,-1 11 0-16,6 8 0 16,0 4 0-16,11-2 0 0,5-6 0 15,12-8 0-15,7-12 0 16,4-12 0 0,2-6 0-16,2-10 0 0,-1-20 0 15,-4-14 0-15,2-10 0 16,-4-14 0-16,6-25 0 15,-1-25 0-15,-11 8 0 16,-11 16 0-16,-18 23 0 16,-11 33 0-16,0 12 0 15,-2 10 0-15,-13 16 0 16,-10 24 0-16,-2 32 0 0,-4 33 0 16,6 27 0-16,12-4 0 15,11-9 0-15,2-17 0 16,19-20 0-16,22 2 0 15,10-2 0-15,9-20 0 16,2-21 0-16,1-24 0 16,-7-5 0-16,-7-34 0 15,-7-14 0-15,-1-12 0 16,-10-8 0-16,-3 3 0 16,-8 11 0-16,-4 16 0 15,-9 20 0-15,-5 20 0 0,-2 2 0 16,0 33 0-1,0 10 0-15,7 10 0 0,6 3 0 16,11-4 0-16,9-10 0 16,28-12-267-16,-8-14-375 15,-3-14-500-15</inkml:trace>
  <inkml:trace contextRef="#ctx0" brushRef="#br0" timeOffset="182801.84">26902 10524 2558 0,'0'0'688'0,"0"0"-318"16,0 0-75-1,0 0-181-15,0 0-114 0,0 0-253 32,0 0-394-32,-83-75-963 0</inkml:trace>
  <inkml:trace contextRef="#ctx0" brushRef="#br0" timeOffset="182927.31">25785 10669 788 0,'0'0'2066'0,"0"0"-1512"16,0 0-312-16,0 0-20 16,222 19-113-16,-58-17-109 0,9-2-115 15,-39 0-386-15,-36 0-883 0</inkml:trace>
  <inkml:trace contextRef="#ctx0" brushRef="#br0" timeOffset="183573.25">27258 10810 783 0,'0'0'1377'0,"0"0"-787"15,0 0-55-15,0 0-258 0,0 0-130 16,0 0-81-16,-148 54 7 16,104 0-20-16,4 11-26 15,16 3-18-15,14 0-3 16,10-6-6-16,23-10-15 16,26-14 6-16,11-16-6 15,9-18 0-15,0-4 7 16,-5-14 8-16,-8-18 0 15,-6-8 8-15,-10-8 14 0,-7-4 2 16,-6 0-10 0,-9 4-5-16,-9 9 30 0,-7 13 16 15,-2 16-11-15,-2 10-44 32,-19 14 0-32,2 25 0 0,-2 9 0 0,13 6 0 15,8-2 0-15,4-4 0 16,27-10 0-16,11-12-11 15,6-14 4-15,0-12 2 16,-5-4 5-16,-5-26 0 16,-7-8 1-16,-7-8 0 15,-4-6-1-15,-6-2 21 16,-8 0-21-16,-4 9 0 0,-2 9 0 16,0 16 0-1,0 12 0-15,0 8 0 0,0 8 0 16,0 22 0-16,7 10 0 15,20 6 0-15,6 9 0 16,3-3 0-16,-3 2-18 16,-6-6-18-16,-9-4 10 15,-14-8 16 1,-4-8 4 0,-6-7 6-16,-19-8 0 15,-2-7 2-15,-2-6-2 16,5 0-8-16,15 0-161 0,9-10-328 15,0-2-538-15</inkml:trace>
  <inkml:trace contextRef="#ctx0" brushRef="#br0" timeOffset="184227.84">28996 10848 2257 0,'0'0'597'0,"0"0"-147"0,0 0-80 16,0 0-150-16,0 0-172 16,0 0-48-16,0 0-15 15,11 82-16-15,-11-29-77 16,0-6 7-16,13-2-88 16,9-11 33-16,3-10 83 15,-6-14 52-15,-5-10 21 16,-9-6 93-16,-5-28 36 15,-5-12-2-15,-24-12-62 16,-8-13-31-16,-11-7-7 16,4-8-19-16,7-2-8 15,14-5 0-15,23 5 0 16,9 4-13-16,40 10-23 0,20 16-27 16,12 22 41-16,-4 18 13 0,-8 18 9 15,-13 0 7-15,-13 26 41 16,-20 14 12-16,-13 16 32 15,-10 26 10-15,-22 36-18 16,-18 39-53-16,-8 15-17 16,4-1-4-16,8-17-10 15,12-23 8-15,8-11-8 16,10-22-9-16,6-22-9 0,0-20-32 16,4-9-16-16,21-1 32 15,8 0 10-15,16-6-6 16,4-16-15-1,5-18 24-15,-6-6 19 0,-8-24-4 16,-15-18 6-16,-15-18 20 16,-14-12 37-16,-18-11-27 15,-32-5 8-15,-19 0-19 16,-4 5 2-16,4 15-12 16,16 14-9-16,26 16 11 15,27 14-11-15,33 10-6 16,65 8-11-16,38 4-22 0,0 2-48 31,-22 0-115-31,-23 0-75 0,-44 0-102 0,-14 0-398 0</inkml:trace>
  <inkml:trace contextRef="#ctx0" brushRef="#br0" timeOffset="185666.49">2393 12194 2102 0,'0'0'630'16,"0"0"-327"-16,0 0 196 15,0-105-211-15,0 91-14 16,0 14-274-16,0 4 0 16,0 53 0-16,-12 49 0 0,-10 55 0 15,-4 19 0-15,1-6 0 16,12-41 0-16,13-49 0 16,0-32 0-16,19-16 0 15,19-8 0-15,18-16 0 16,13-12 0-16,9-20 0 15,3-36 0-15,-4-20 0 16,-1-24 0-16,-15-29 0 16,-22 13 0-16,-14 15 0 15,-23 25 0-15,-2 38 0 16,0 10 0-16,-7 16 0 16,-8 12 0-16,-6 56 0 0,-5 39 0 15,2 3 0-15,6-6 0 16,9-12 0-16,9-28 0 15,0 1 0-15,0-6 0 16,0-16 0-16,6-15 0 16,1-14 0-16,1-2 0 15,6-10 0-15,-1-18 0 16,6-5 0-16,1 1 0 16,-3 9 0-16,1 6 0 0,-2 17 0 15,-2 0 0 1,3 22 0-16,1 13 0 0,1 2 0 15,8 2 0-15,4-7 0 16,10-10 0 0,3-12 0-16,4-10 0 0,0 0 0 15,-1-22 0-15,-3-8 0 16,-8-8 0-16,-7-4 0 16,-9-6 0-16,-11-5 0 15,-9-1 0-15,0 8 0 16,-15 16 0-16,-10 18 0 15,-6 12 0-15,-4 36 0 16,-1 20 0-16,7 12 0 0,15 3 0 16,14-5 0-16,14-14 0 15,32-16 0-15,12-20 0 16,21-24-242-16,-17-24-380 16,-20-10-421-16</inkml:trace>
  <inkml:trace contextRef="#ctx0" brushRef="#br0" timeOffset="185836.55">2229 12370 2758 0,'0'0'648'16,"0"0"-382"0,0 0-49-16,0 0-121 0,237 30-96 15,-88-9-123-15,1-6-679 0</inkml:trace>
  <inkml:trace contextRef="#ctx0" brushRef="#br0" timeOffset="187709.07">4803 12673 2349 0,'0'0'839'0,"0"0"-611"16,0 0 93-16,0 0-74 15,0 0-135-15,0 0-112 16,-149-56 0-16,105 100 0 16,1 6 0-16,7 2 0 15,14-6 0-15,15-8 0 16,7-13 0-16,9-14 0 15,22-8 0-15,10-3 0 0,3-10 0 16,1-16 0 0,-1-5 0-16,-8-1 0 0,-5 0 0 15,-9 8 0-15,-9 6 0 16,-3 12 0-16,-6 6 0 16,-4 20 0-1,0 44 0-15,0 45 0 16,0 47 0-16,-22 27 0 0,-9-5 0 15,-9-18 0-15,-3-25 0 16,3-33 0 0,4-24 0-16,7-24 0 0,3-18 0 0,-3-2 0 15,-5-7 0 1,-1-9 0-16,-3-18 0 0,3-9 0 16,1-28 0-16,3-16 0 15,9-35 0-15,19-34 0 16,14-41 0-16,49-11 0 15,34 10 0-15,22 25 0 16,2 39 0-16,-13 22 0 16,-21 23 0-16,-25 19 0 15,-13 7 0-15,-1 0 0 16,-7 1 0-16,-7 2 0 16,-18 8 0-16,-11 2 0 0,-2 6 0 15,-4 4 0-15,-12 4 0 16,-2 2 0-16,3 0 0 15,3 8 0-15,6 8 0 16,6 0 0 0,2 2 0-16,27 2 0 0,11 1 0 15,11-2 0-15,3-1 0 16,-2 0 0-16,-10 4 0 16,-11 1 0-16,-14 4 0 15,-12 4 0-15,-5 3 0 16,-5 2 0-16,-12 0 0 0,3-4 0 15,10-6 0-15,4-6 0 16,31-10 0-16,43-10 0 16,41-8-48-16,3-20-23 15,-4-8-4-15,-16-6 26 16,-26-2 35-16,-3-6 14 16,-7-8 1-16,-24 3 45 15,-18 11 31 1,-20 14 56-16,0 14-133 0,-27 16 0 15,-10 0 0-15,-10 30 0 16,0 14 0-16,0 6 0 0,9 3 0 16,14-8 0-16,8-6 0 15,13-11 0-15,3-12 0 16,0-8 0 0,21-8 0-16,3 0 0 0,10-18 0 15,1-10 0-15,1-4 0 16,1-4 0-16,-8 4 0 15,-4 7 0-15,-11 10 0 16,-5 6 0-16,-5 9 0 16,3 0 0-16,2 14 0 15,6 11 0-15,10 3 0 0,8 0 0 32,9-6 0-32,8-12 0 15,1-10 0-15,2-2 0 16,-6-28 0-16,-3-11 0 15,-8-11 0-15,-7-6 0 16,-7-6 0-16,-1-6 0 16,-6 2 0-16,-3 4 0 0,-8 13 0 15,-2 19 0-15,-2 18 0 16,0 14 0-16,0 17 0 16,-8 46 0-16,-11 46 0 15,3 45 0-15,3 17 0 16,5-1 0-16,6-19 0 15,-1-41 0-15,1-26 0 16,-3-26 0-16,-2-17 0 16,-1-5 0-16,-3-13 0 15,-3-13-155-15,1-10-131 0,1-36-193 16,8-22 99-16,4-32 0 16,0-38 21-16,16-35 217 15,13-7 142 1,0 32 78-16,-5 43 157 0,-6 49 148 15,-3 20 149-15,6 6-271 16,1 4-30-16,5 8-57 16,4 8-83-16,7 6-46 15,0 22 0-15,-1 10-22 16,-3 6-23-16,-8 8-3 0,-12 0-56 16,-14 3-20-16,0-5 8 15,-31-6 17-15,-14-4 39 16,-3-10 9-16,0-10 6 15,15-8 1-15,18-12 13 16,15 0 32-16,11-20-15 16,35-18-30-16,19-10-1 15,13-15 0-15,9-10 0 16,11-28 0-16,-15 9 0 16,-15-3 0-16,-14 9 0 15,-27 32 7-15,-8 8 74 0,-11 26 20 16,-8 20-13-16,0 10-88 15,-23 40 0-15,-4 19 0 16,-2 15 0 0,5 4 0-16,9-2 0 0,5-11 0 15,10-14 0-15,0-14 0 16,5-15 0-16,10-16 0 16,8-14 0-16,2-2 0 15,6-14 0-15,0-14 0 16,2-5 0-16,-4 5 0 15,-5 6 0-15,-3 8 0 0,-5 14 0 16,-3 0 0-16,-3 14 0 16,4 17 0-16,1 5 0 15,1 2 0-15,4 0 0 16,5-6 0-16,6-10 0 16,2-8 0-16,4-10 0 15,-2-4-92 1,9-24-118-16,-8-8-96 0,-7-4-637 0</inkml:trace>
  <inkml:trace contextRef="#ctx0" brushRef="#br0" timeOffset="188740.72">9466 12814 2407 0,'0'0'678'15,"0"0"-393"-15,0 0 40 16,-75-127-112-16,42 99-93 16,-5 12-52-16,-1 16-68 15,-3 2 0-15,-5 34 0 0,1 16 0 16,2 8 0-16,7 6 0 15,16-6 0-15,13-9 0 16,8-13 0-16,14-16 0 16,22-18 0-16,8-4 0 15,7-20 0-15,3-16 0 16,-2-6 0-16,-6-7 0 16,-4 1 0-16,-4 5 0 15,-9 2 0-15,-7 15 0 16,-6 16 0-16,-5 10 0 15,-2 14 0-15,0 24 0 16,0 12 0-16,4 5 0 0,3-1 0 16,4-6 0-16,2-10 0 15,2-12 0-15,-1-16 0 16,0-10 0-16,-6 0 0 16,3-16 0-16,-5-12 0 15,1-4 0-15,-5-8 0 16,-1-2 0-16,-4-2 0 15,-1-3 0-15,-1 7 0 16,-2 6 0-16,0 12 0 16,5 8 0-16,9 10 0 15,13 4 0-15,17 2 0 16,14 18 0-16,7 6 0 16,1 6 0-16,-6 0 0 0,-14 4 0 15,-16 3 0-15,-16-1 0 16,-16 4 0-16,-7 2 0 15,-22-2 0-15,-2-4 0 16,4-6 0-16,13-6 0 16,14-10 0-16,16-8 0 15,38-8 0-15,21 0 0 16,17-16 0-16,6-14 0 0,-5-8 0 16,-10-8 0-1,-14-8 0-15,-18-5 0 0,-13-2 0 16,-13-4 0-16,-17 7 0 15,-8 10 0-15,-6 18 0 16,-25 18 0-16,-15 12 0 16,-2 22 0-16,-4 22 0 15,8 12 0-15,13 5 0 16,17-2 0-16,14-2 0 16,25-7 0-16,27-10 0 15,14-12 0-15,12-10 0 16,0-12 0-16,-3-6 0 15,-7 0 0-15,-8-16 0 0,11-16-123 16,-15 4-536-16,-7 0-978 0</inkml:trace>
  <inkml:trace contextRef="#ctx0" brushRef="#br0" timeOffset="188899.1">11835 13207 2129 0,'0'0'1185'0,"0"0"-864"16,0 0-32-16,0 0-117 31,0 0-172-31,0 0-129 0,0 0-553 0</inkml:trace>
  <inkml:trace contextRef="#ctx0" brushRef="#br0" timeOffset="189932.45">7885 13934 1852 0,'0'0'663'0,"0"0"-451"0,0 0 130 16,0 0 10-16,0 0-78 15,0 0-136-15,0 0-33 16,58-30-12-16,-72 30-28 16,-20 18-65-16,-12 4 0 15,-16 6 0-15,-9 2 0 16,1 1 0-16,10-3 0 15,13-10 0-15,16-4 0 16,17-6 0-16,12-4 0 16,2 2 0-16,18 4 0 15,18 10 0-15,11 2 0 0,8 14 0 16,3 4 0 0,-6 12 0-16,-12 12 0 0,-18 3 0 15,-20 9 0-15,-4 0 0 16,-38 0 0-16,-18-10 0 15,-6-7 0-15,-4-9 0 16,6-20 0-16,13-12 0 16,14-10 0-16,14-8 0 15,17 0 0-15,4-4 0 16,9-14 0-16,22-2 0 16,12 1 0-16,3 10 0 0,1 9 0 15,-5 4 0-15,-6 36 0 16,-7 18 0-16,-11 18 0 15,-11 10 0-15,-7 4 0 16,0 3 0-16,-3-9 0 16,-5-12 0-16,5-14 0 15,3-10 0-15,0-16 0 16,22-14 0-16,14-13 0 16,9-5 0-16,11 0-66 15,28-41-200 1,-10 7-444-16,-12-2-660 0</inkml:trace>
  <inkml:trace contextRef="#ctx0" brushRef="#br0" timeOffset="190374.05">9034 14752 2263 0,'0'0'741'16,"0"0"-452"-16,-75-114 64 16,39 80-44-16,1 22-168 15,-4 12-141-15,-3 26 0 16,-10 50 0-16,2 41 0 16,11-5 0-16,18-14 0 15,21-18 0-15,0-34 0 16,27-3 0-16,10-7 0 15,9-26 0-15,4-10 0 16,-4-18 0-16,-3-23 0 16,-7-13 0-16,-9-14 0 0,-3-2 0 15,-9-6 0 1,-1 6 0-16,-3 15 0 0,-2 19 0 16,-5 20 0-16,3 16 0 15,-2 16 0-15,1 25 0 16,5 17 0-16,1 4 0 15,5 6 0-15,21 12 0 16,-2-14-634-16,2-21-485 0</inkml:trace>
  <inkml:trace contextRef="#ctx0" brushRef="#br0" timeOffset="190530.65">9547 15125 2058 0,'0'0'938'0,"0"0"-318"0,0 0-140 16,0 0-480-16,0 0 0 15,0 0 0-15,0 0 0 16,-76 141 0-16,60-87 0 16,8-10 0-16,8-8 0 15,19-26-77-15,18-10-664 16,5 0-452-16</inkml:trace>
  <inkml:trace contextRef="#ctx0" brushRef="#br0" timeOffset="190894.05">10112 14357 2290 0,'0'0'854'0,"0"0"-233"16,0 0-290-16,0 0-331 15,0 0 0-15,0 0 0 16,-8 143 0-16,1-59 0 16,1 6 0-16,0-6 0 15,2-5 0-15,4-17 0 16,0-16 0-16,0-18 0 15,0-16 0-15,0-12 0 16,8-12 0-16,9-22 0 16,5-6 0-16,7 0 0 15,9 1 0-15,4 13 0 0,5 12 0 16,9 13 0 0,0 1 0-16,-1 23 0 0,-8 12 0 15,-11 3 0-15,-20 0 0 16,-16 0 0-16,-14-4 0 15,-38-2 0-15,-19-2 0 16,-16-8 0-16,-2 0 0 16,7-6 0-16,20-10-105 15,26-6-520-15,29 0-801 0</inkml:trace>
  <inkml:trace contextRef="#ctx0" brushRef="#br0" timeOffset="191074">10837 15194 2734 0,'0'0'832'16,"0"0"-302"-16,0 0-530 15,-154 126 0-15,123-86 0 16,8-4 0-16,11-6 0 16,12-10 0-16,0-8-546 15,15-12-1343-15</inkml:trace>
  <inkml:trace contextRef="#ctx0" brushRef="#br0" timeOffset="191366.5">11371 14923 2313 0,'0'0'928'16,"0"0"-465"-16,156-64-199 15,-67 35-136-15,15 1-128 16,-4-4 0-16,-21 2 0 15,-2-6 0-15,-26 0 0 0,-23 0 0 16,-28 6 0 0,-6 10 0-16,-45 12 0 0,-19 8 0 15,-14 12 0-15,-1 28 0 16,5 16 0-16,17 10 0 16,21 5 0-16,24-1 0 15,18-6 0 1,25-10 0-16,35-10 0 0,19-16 0 15,11-14 0-15,42-14 0 16,-23-16-599-16,-20-14-904 0</inkml:trace>
  <inkml:trace contextRef="#ctx0" brushRef="#br0" timeOffset="191874.75">12707 14066 424 0,'0'0'2396'16,"0"0"-1600"-16,0 0-470 16,31-126-172-16,2 108-154 0,3 8 0 15,3 10 0-15,1 12 0 16,-3 26 0-16,-4 11 0 16,-6 11 0-16,-12 10 0 15,-9-2 0-15,-6 2 0 16,-8-6 0-16,-23-6 0 31,-7-4 0-31,-3-9 0 0,6-7 0 0,8-10 0 16,14-10 0-16,13-6 0 15,2-8 0-15,31-4 0 32,13 0 0-32,0 0 0 0,-4-8 0 15,-13-4-3-15,-15 6-9 16,-14 6 12-16,0 0 15 15,-27 8-15-15,-15 24 0 16,-10 8 0-16,-1 14 0 16,8 8 0-16,16 7 0 15,21 5 0-15,8 2 0 16,31 0 0-16,15-5 0 16,6-3 0-16,-4-10 0 15,-14-4 0-15,-20-10 0 16,-14-8 0-16,-25-8 0 15,-29-10 0-15,-15-6 0 0,-6-8 0 16,5-4 0-16,15 0 0 16,19-8-51-16,25-6-949 0</inkml:trace>
  <inkml:trace contextRef="#ctx0" brushRef="#br0" timeOffset="192335.44">14496 15105 2673 0,'0'0'698'16,"0"0"-486"-16,0 0 79 15,0 0-69-15,0 0-222 16,0 0 0-16,0 0 0 15,-137-90 0 1,89 38 0-16,-2-6 0 0,4-14 0 16,5-7 0-16,6-19 0 15,12 6 0-15,12-4 0 16,11 5 0-16,0 23 0 16,19 6 0-16,0 26 0 0,1 20 0 15,-2 16 0 1,-2 12 0-16,-8 24 0 0,-8 14 0 15,0 7 0-15,-35 7 0 16,-21-2 0-16,-17 2 0 16,-10 0 0-16,1-4-3 15,13-6 3-15,22-6 0 16,29-12 3-16,18-4-3 16,65-7 0-16,61-11 0 15,57-12 0-15,27-2 0 0,-5-10 0 16,-24-22 0-16,-32-7 0 15,-45 7-302-15,-23 0-665 0</inkml:trace>
  <inkml:trace contextRef="#ctx0" brushRef="#br0" timeOffset="192869.7">16082 14177 2560 0,'0'0'789'16,"0"0"-434"-16,0 0 37 0,-121-70-392 15,61 70 0-15,-2 4 0 16,1 26 0-16,11 12 0 16,16 4 0-16,18 4 0 15,16-4 0-15,9 2 0 16,32-6 0-16,9-2 0 15,6-5 0 1,-2-1 0-16,-10-2 0 0,-15 0 0 16,-17 6 0-16,-12 8 0 15,-18 0 0-15,-29 8 0 16,-15 3 0-16,-12-7 0 0,-6-6 0 16,4-4 0-16,11-14 0 31,18-8 0-31,21-10 0 0,17-6 0 0,9-2 0 15,11 0 0-15,23-10 0 16,12-4 0-16,6 6 0 16,-3 2 0-16,-3 6 0 15,-8 12 0-15,-9 22 0 16,-11 14 0-16,-5 8 0 31,-3 6 0-31,-2 5 0 0,5-5 0 16,8-8 0-16,8-10 0 15,13-14-62-15,12-14-182 16,37-16-95-16,-8-6-314 16,-10-16-547-16</inkml:trace>
  <inkml:trace contextRef="#ctx0" brushRef="#br0" timeOffset="193169.02">17156 14610 2097 0,'0'0'764'0,"0"0"-276"0,0 0-37 15,0 0-155-15,0 0-296 16,0 0 0-16,-136-48 0 16,72 84 0-16,-6 16 0 15,3 6 0-15,9 4 0 16,16 1 0-16,19-3 0 15,23-4 0-15,9-10 0 16,38-10 0-16,18-10 0 16,11-10 0-16,-1-14 0 15,-1-2 0-15,-10-8 0 16,-10-20 0-16,6-22-87 0,-17 6-473 16,-7 4-600-16</inkml:trace>
  <inkml:trace contextRef="#ctx0" brushRef="#br0" timeOffset="193373.48">17706 15029 320 0,'0'0'2020'16,"0"0"-1254"-16,0 0-420 15,0 0 113-15,0 0-274 0,-152 140-185 16,115-97 0-16,6 3 0 15,6-6 0-15,9 0 0 16,16 0-47-16,0-8-439 16,5-6-421-16</inkml:trace>
  <inkml:trace contextRef="#ctx0" brushRef="#br0" timeOffset="193901.13">18758 14887 1305 0,'0'0'1154'0,"0"0"-771"15,0 0-126-15,0 0 98 16,-45-103-72-16,12 91-146 15,-12 12-73-15,-11 0-4 16,-8 29 0-16,-1 17-22 16,5 4-38-16,11 4 0 15,18 2 0-15,17-12 0 16,14-6 0-16,7-8 0 16,22-13 0-16,8-8 0 0,4-9 0 15,-1-4 0-15,-2-22 0 16,-5-12 0-16,4-12 0 15,-6-10 0-15,2-12 0 16,9-22 0-16,12-25 0 16,12-17 0-16,-1 12 0 15,-13 29 0-15,-19 35 0 16,-22 34 0-16,-3 10 0 16,-8 10 0-16,0 6 0 15,-8 30 0-15,-19 28 0 0,-7 18 0 16,5 13 0-16,10 5 0 15,9 0 0-15,10-2 0 16,5-10 0-16,24-5 0 16,9-13 0-16,9-14-8 15,6-14-289-15,25-24-211 16,-13-12-235-16,-10 0-297 0</inkml:trace>
  <inkml:trace contextRef="#ctx0" brushRef="#br0" timeOffset="194436.99">19354 14217 1936 0,'0'0'685'0,"0"0"-354"0,0 0 26 16,10-108-44-16,15 83-154 16,10 7-98-16,5 9-40 15,2 9-20-15,1 0-1 16,-8 9-2-16,-6 20 1 15,-14 7-11-15,-9 10 0 16,-6 0 11-16,-8 6 1 16,-19 0 0-16,-2-6 17 15,-2-4-16-15,5-3 18 16,4-11-6-16,8-2-12 0,10 0 3 16,4-8-4-16,18 4 0 15,17-4 7-15,15 0-7 16,-2-4 0-16,-1-6-7 15,-9-4 5-15,-13-4 2 16,-10 0 6-16,-11-2 8 16,-4-4 23-16,0 2 22 15,-21 4-35-15,-13 0-24 16,-9 18 1-16,-1 14-7 16,7 10 3-16,8 12-9 15,15 5 11-15,14 1-14 0,6 6 14 16,27 0-31-16,12-4 18 15,0 0 13-15,-2-12 0 16,-14-1-3-16,-14-13-2 16,-15-6 7-16,0-2-1 15,-32-10 55-15,-9-4-31 16,-13-2 6-16,-2-4-9 16,5-2-12-16,8 0 4 15,10 2-13-15,24 6-51 16,9-2-227-16,0-4-781 0</inkml:trace>
  <inkml:trace contextRef="#ctx0" brushRef="#br0" timeOffset="194594.37">20154 15458 2424 0,'0'0'1038'16,"0"0"-724"-16,0 0-221 15,0 0 26-15,0 0-119 16,0 0-1076-16</inkml:trace>
  <inkml:trace contextRef="#ctx0" brushRef="#br0" timeOffset="-209033.19">12944 7618 2060 0,'0'0'642'16,"0"0"-407"-16,0 0-12 15,0 0 1-15,0 0-102 16,143-62-46-16,-112 31-43 16,-4-5 14-16,-7-6-23 15,-9-6-18-15,-11-2 11 16,0 0-17-16,-22 4 0 16,-16 10-1-16,-13 18 0 15,-10 18-1-15,-16 46-13 0,-8 60 6 31,10 46 2-31,19 11 1 0,33-25 6 0,23-43 10 16,7-44-4-16,24-16 11 16,10-7 8-16,12-10 32 15,9-16 5-15,0-9-38 16,-4-36-18-16,-10-19 20 16,-13-13-25-16,-18-9 19 15,-14-6-13-15,-3-3-7 16,-22 9 12-16,-16 12-12 15,0 26 0-15,-2 30 33 16,0 30-9-16,1 72-13 16,8 46-11-16,10 17 0 15,14-21 0-15,7-41 0 0,0-45 0 16,11-18-3 0,11-10 12-16,8-14-9 0,7 0 0 15,5-38 0-15,3-25 7 16,2-28-7-16,-5-30-2 15,-20-24-5-15,-18-9 13 16,-4 26-12-16,-13 35 1 16,-5 46-17-1,5 26 22-15,-5 21-13 0,-1 32-5 16,-2 55 9-16,3 37 3 0,7-1 6 16,11-28 0-16,0-36 0 15,0-29-1-15,9-10-2 16,9-8 3-16,2-12 0 15,4-8 0-15,3-34 33 16,-2-20-23-16,-1-15-10 16,-8-25 3-16,-14-30-3 15,-2-23 0-15,-26 19-6 16,-5 40 6-16,2 52 0 16,6 44-1-16,-6 38-7 0,-2 58 2 15,0 45-13 1,10-1 11-1,15-22 7-15,6-44 2 0,2-30 0 0,21-3-1 16,10-11 0-16,7-10 0 16,5-20-6-16,3-20 6 31,-1-31 2-31,-7-14-1 0,-9-32 7 16,-17-29-8-1,-14-25 1-15,-24 17-1 16,-14 34-12-16,2 45-21 15,2 44 24-15,-3 11-6 0,-13 32 15 16,-3 56-18-16,10 40 11 16,20 3 6-16,21-23-15 15,2-38 7-15,25-30 9 16,16-4-9-16,12-8-12 16,9-11-11-16,6-17 24 15,-6-17 7-15,-9-29-13 16,-10-20 9-16,-18-28 4 15,-25-29 2-15,-3 7 5 16,-31 16-5-16,-12 26 0 16,-3 39 17-16,-9 21 9 15,-9 28-4-15,7 85-23 16,20 53 0-16,22 19-1 0,18-23 1 16,14-46 0-16,12-44 0 15,10-16-11-15,10-7 11 16,8-9-26-16,6-12 25 15,-2-14 0-15,-8-22 2 16,-15-24 0-16,-16-12 3 16,-19-11-2-16,-2-7-2 15,-40 0 5-15,-18 12-4 16,-16 25 13-16,-6 36-13 16,-14 33-1-16,-1 70 0 0,12 40-16 15,20-1 10-15,34-25 0 16,23-38-3-16,8-27 9 15,6-6-22-15,15-3 2 16,11-11 14-16,6-19-24 16,2-10 23-16,2-27 6 15,-4-17 1-15,-7-12 2 16,-11-10-2-16,-16-8 0 16,-4 2 0-16,-15 9-3 0,-14 15 3 15,-2 24 17-15,0 24 19 16,6 10-35-16,7 30-1 15,9 10 0-15,9 3 0 0,0-7 6 16,25-12 0-16,11-14 29 16,3-14-17-16,4-6 10 15,-3-14-17-15,-9-18 4 16,-10-10 4 0,-15-4-17-16,-6-7 16 0,-6 1-9 15,-21 6 1-15,-6 10 23 16,1 16 0-16,-1 20 2 15,6 0-32-15,5 34-3 16,7 13 0-16,7 3 0 16,8 1-36-16,8-6 4 15,17-11-38-15,14-14-10 0,3-14 53 16,0-6 15-16,1-8 12 16,-8-18 0-16,-6-5 1 15,-11 4 17-15,-9 0-3 16,-9 8 31-16,0 9 38 15,0 10-4-15,-6 0-14 16,-6 25-48-16,-1 15-12 16,1 13-2-16,2 5-4 15,3 8 0-15,-2 0-6 16,0-2-49-16,0-3-29 16,1-11-39-16,0-8-41 15,8-14 14-15,3-10-29 0,31-12-79 16,16-6 87-1,17-18-14-15,13-16-176 0,5-4-181 16,-7 6-88-16,-10 12 403 16,-20 14 227-16,-17 6 397 15,-17 0 273-15,-10 11 86 16,-4-4-35 0,0-7-355-16,0 0-133 0,5 0-233 15,-1-11 0 1,-4-28 0-1,0 2 0-15,0 1-672 0</inkml:trace>
  <inkml:trace contextRef="#ctx0" brushRef="#br0" timeOffset="-171099.7">5227 16338 1635 0,'0'0'1137'16,"0"0"-1007"-16,0 0-3 16,0 0 59-16,0 0-90 15,0 0-49-15,-47 103-21 16,65-95 4-16,-1-6 16 16,-1-2-1-16,-1-6 30 0,-3-16-22 15,-10-13-19-15,-2-1 11 16,-14 4 0-16,-21 5 17 15,-16 14 16-15,-7 13-20 16,-6 14-14-16,6 30-20 16,10 6-23-16,21 17-1 15,27 17-183-15,3-12-518 16,17-14-554-16</inkml:trace>
  <inkml:trace contextRef="#ctx0" brushRef="#br0" timeOffset="-170692.9">4701 17129 90 0,'0'0'2639'0,"0"0"-2333"15,0 0-122-15,0 0-9 16,0 0-82-16,0 0-60 15,0 0-33-15,-62 98 6 16,52-66 20-16,1-6 7 0,3-4 36 16,4-4-47-16,2-10-13 15,0-8-9-15,0 0-37 16,0 0 34-16,4-8 3 16,-2-6 9-16,0-4 10 15,-2 6-19 1,0 8 11-16,0 4 70 0,-6 0 15 15,-10 4-26-15,1 18-45 16,1 8-24-16,5-2-2 16,9-2 1-16,0 2-69 15,7-10-139-15,34-6-133 0,-2-8-345 16,-3-4-144-16</inkml:trace>
  <inkml:trace contextRef="#ctx0" brushRef="#br0" timeOffset="-170456.68">5044 17245 2531 0,'0'0'579'15,"0"0"-332"-15,0 0 18 16,0 0-109-16,0 0-106 16,-43 130-14-16,48-108-36 15,17-4 0-15,5-10-11 0,4-8-14 16,0 0 25-16,-4-14-11 15,-7-8 11-15,-11-8 2 16,-9 2-2 0,-9 2 27-16,-22 8 60 15,-10 8 24-15,0 10-59 0,-4 0-52 16,9 2 0-16,19 16 0 16,8-2 0-16,9-10-679 0</inkml:trace>
  <inkml:trace contextRef="#ctx0" brushRef="#br0" timeOffset="-165322.39">8208 16633 593 0,'0'0'556'0,"0"0"-411"16,0 0 51-16,0 0 27 15,0 0 27-15,0 0 51 16,0-14-31-16,0 14 1 15,0 0 7-15,0 0-89 16,0 0-60-16,0 0-45 16,-3 4-59-16,1 10-5 15,0 0-20-15,0 0 1 16,-1-2-2-16,3-6-3 0,0-3-7 16,0-3 5-16,0 0 11 15,0 0-6-15,0-17 1 16,0-5 0-16,0-2-1 15,0 2 1 1,0 0 0-16,-6 8 8 0,-10 6-6 16,-1 4 29-16,-8 4 8 15,-4 0-10-15,-2 0 10 16,-3 8-18-16,1 10-3 16,2 8 24-16,4 6-32 15,7 8 14-15,7 14-23 16,6 5 8-16,7 7-2 15,0 2-7-15,11-2 0 0,18-4-2 16,9-8 4-16,11-5-3 16,7-13 1-16,6-14-16 15,3-12-22-15,1-10-14 16,-3-4-2-16,-3-24 19 16,-4-16 10-16,-2-6 8 15,-6-13 5-15,-3-7 11 16,-7-6 1-16,-7 0-15 15,-8 0 15-15,-10 3 5 16,-9 15-5-16,-4 14 35 0,0 14 41 16,0 16 19-16,-9 10-11 15,-5 4-56 1,-3 26-11-16,-1 18-14 0,1 18 3 16,3 11-5-16,5 3 0 15,9 0-1-15,0-6 0 16,0-12-4-16,13-12-4 15,1-16-2-15,-1-11-17 16,-1-14 9-16,-2-5-2 16,3-10 14-16,3-22 5 15,5-4-5-15,-2-4 1 0,2 6 4 16,-6 8 2-16,1 16 5 16,-1 10-6-16,1 0 0 15,1 18-2-15,6 12-5 16,-1 6 7-16,1 4 1 15,3-8-1 1,1-1 10-16,-1-9-10 0,6-12 0 16,-1-6 0-16,2-4-4 15,0-18 4-15,-1-18 0 16,-5-13 0-16,-11-9 10 16,-10-4-9-16,-6 0 0 0,0 8 19 15,-22 18-13 1,-3 14 43-16,-3 17-11 0,-7 5-27 15,2 23 6-15,4 13-18 16,12 0 8 0,10 0-8-16,7-2-2 0,18-12 1 15,21-4-8-15,15-14 9 16,6-4 0-16,5-8 0 16,-5-10-1-16,-6-4-16 15,-12 4-5-15,-13 6 14 0,-11 10 7 16,-11 2-4-16,-5 10 5 15,-2 16 1-15,0 14 0 16,0 4 4-16,4-2-5 16,3-2 0-16,4-9-1 15,4-9 1 1,6-8-1-16,3-10 1 0,5-4 0 16,5-13-1-16,1-19-14 15,-4-8-11-15,-4-10-2 16,-6 2-2-16,-8 8 30 15,-5 4-11-15,-3 18 11 16,-2 18 0-16,-3 0 0 16,2 18 0-16,0 18 1 0,0 12 16 15,5-2 2-15,4-2-19 16,5-4 1-16,6-8-1 16,4-9 1-16,5-11-1 15,4-11 0-15,-4-1 1 16,-5-5 3-16,-6-26-4 31,-11-5 0-31,-9-8 1 0,-3-6 8 0,-28 0-8 16,-13 2-1-16,-12 16 1 15,-2 14 1-15,0 18-1 16,4 0-1-16,15 18 16 0,12 4-16 16,16-4 14-16,11 0-14 15,23-8 3 1,23-10-4-16,18 0 1 0,13-8 0 15,4-16 2-15,2 2 7 16,-4-4-9-16,-11 8 0 16,-10 10 1-16,-13 6-8 15,-12 2 7-15,-11 10 0 16,-3 20 15-16,-8 10 3 16,-5 2 6-16,0 6-24 15,0 0 6-15,0-12-9 16,1-4 3-16,1-14-1 0,2-5 0 15,3-13 2-15,0 0 4 16,7-22-5-16,3-14 1 16,1-13-2-16,2-5 1 15,-1 2 0 1,-5 10-3 0,-2 16 13-16,-2 12-7 0,-1 14 4 15,-1 6-6-15,-1 28 33 16,3 12-19-16,-3 2-5 15,3 6 4-15,-5-10-13 16,3-3-2-16,-1-18-16 16,-3-5-17-16,2-9 32 0,-1-9-17 15,5-9 19-15,-1-18-2 16,5-14 8-16,3-3-5 16,1 0-1-16,-2 8 0 15,1 8-7-15,-4 10 7 16,2 14 0-16,-3 4 3 15,-1 4 3 1,4 18 12-16,-4 10-10 0,1-4-7 16,-2 2-2-16,-1-2-13 15,-2-6-79-15,3-4-108 16,-3-5-314-16,-5-9-333 0</inkml:trace>
  <inkml:trace contextRef="#ctx0" brushRef="#br0" timeOffset="-164330.46">11810 16790 1850 0,'0'0'745'0,"0"0"-411"16,0 0-51-16,0 0-85 0,0 0-60 15,0 0-36-15,-117-77-17 16,78 91-20-16,-7 21-25 16,-6 7-1-16,6 10 17 15,5-2-43-15,17-2 5 16,19-12-10-16,5-10-8 16,25-12-6-16,20-14-27 15,8-4 4-15,3-24 28 16,-5-6-31-16,-11-10 32 15,-9 6-1-15,-10 4 2 0,-13 12 10 16,-1 12 23 0,-2 10 4-16,1 4-16 0,7 24-16 15,10 12-6-15,6 0 0 16,9 0 1-16,9-10 2 16,6-8-3-16,0-16-5 15,1-6-5-15,-8-18 20 16,-7-18-11-16,-13-12 2 15,-8-10-1 1,-9-18 0-16,-9-27 1 0,-2-31-1 16,-18 8 13-16,0 24-11 15,2 25 8-15,5 59-2 16,-3 14 71-16,-6 18-79 0,-3 75 0 16,5 45 0-16,11-4 0 15,9-14 0 1,0-41 0-16,23-25 0 0,14 4 0 15,15-2 0-15,10-6 0 16,3-20 0-16,-3-16-20 16,-6-10 11-16,-14-2 8 15,-13-28 1-15,-8-14 0 16,-13-2 0-16,-4 2 0 16,-1 4-6-16,-3 14 6 15,0 20 14-15,0 6-4 0,0 36-9 16,0 14-1-16,8 8 3 15,10 0-3-15,9-6-1 16,9-16 1-16,6-13-2 16,5-18 2-16,-1-5 0 15,-1-18 1 1,-5-18 1-16,-2-12-2 0,-9-6-1 16,-4-4 1-16,-5 4 0 15,-7 4 1-15,-4 20 7 16,-2 16-8-16,-5 10 0 0,3 4-3 15,-1 18-4 1,2 8 5-16,6 2 2 16,1-2 12-1,2-4-12-15,-3-8-12 0,-3-6 11 0,-3-4-26 16,-6-4 18-16,0 0 8 16,0-12 1-16,-17-6 1 15,-10-4 0-15,-6 12 8 16,-5 6 0-16,-1 4 0 15,4 18 12 1,6 18-21-16,11 12 0 0,16 2 0 16,2-2 0-16,40-12 0 31,20-14 0-31,20-22-39 0,34-34-207 0,-21-16-375 16,-18-8-538-16</inkml:trace>
  <inkml:trace contextRef="#ctx0" brushRef="#br0" timeOffset="-164188.52">13172 16150 2560 0,'0'0'1007'0,"0"0"-665"16,0 0-155-16,0 0-187 15,0 0 0-15,0 0-231 0,0 0-597 16,-96-8-1451-16</inkml:trace>
  <inkml:trace contextRef="#ctx0" brushRef="#br0" timeOffset="-164030.15">11909 16539 760 0,'0'0'2358'0,"0"0"-2070"16,180-26-176-16,5-14 11 0,-11 4-123 15,-23 0-772-15</inkml:trace>
  <inkml:trace contextRef="#ctx0" brushRef="#br0" timeOffset="-162965.04">14596 16597 1309 0,'0'0'1171'0,"0"0"-602"15,0 0-228-15,0 0 21 16,-19-102-130-16,15 102-120 16,0 18-112-16,-3 34 0 15,-1 16 0-15,-2 17 0 16,-1-1 0-16,-3-4 0 15,4-12 0-15,-3-20 0 16,1-12 0-16,3-22 0 0,3-14-12 16,-1-8 0-16,-2-28-27 15,2-22 30-15,1-10-8 16,1-8 17-16,5 1 5 16,0 11 4-16,3 16 24 15,16 22-9-15,10 26-6 16,12 4-18-16,9 40 0 15,8 14 0-15,9 10 0 16,3 7 0-16,-1-3 0 16,-3-6 0-16,-3-12 0 0,-12-14-34 15,-11-17-20 1,-13-23 27-16,-16 0 27 0,-11-31 2 16,0-19 46-16,-13-16-11 15,-16-28-9-15,-7-35-28 16,5 11 0-16,6 16 0 15,9 28 0-15,12 42 0 16,4 5 0-16,0 13 0 16,27 14 0-16,18 0 0 15,10 23 0-15,5 7 0 16,-2 2-57-16,-11 12-284 0,-13-8-574 16,-19-4-1655-16</inkml:trace>
  <inkml:trace contextRef="#ctx0" brushRef="#br0" timeOffset="-162603.28">15464 16699 2223 0,'0'0'730'0,"0"0"-374"15,0 0-118 1,0 0-127-16,0 0-49 0,0 0-55 15,0 0 67-15,-10 41 13 16,14 3-39-16,5 2-14 16,7-2-34-16,10-8-5 15,10-10-1-15,8-16-13 16,6-10-23-16,-4-6-14 16,-5-24 28-16,-12-10 22 15,-19-4 6-15,-10-6 10 16,-14-3 58-16,-23 7 11 15,-12 6 2-15,-2 18-31 16,-1 18-50-16,6 4 0 0,13 34 0 16,10 16 0-16,23 18-200 15,7-9-441-15,19-11-742 0</inkml:trace>
  <inkml:trace contextRef="#ctx0" brushRef="#br0" timeOffset="-162462.03">16322 16860 2431 0,'0'0'1129'0,"0"0"-593"15,0 0-536-15,0 0 0 16,0 0 0-16,0 0-39 16,0 0-701-16,23-18-1722 0</inkml:trace>
  <inkml:trace contextRef="#ctx0" brushRef="#br0" timeOffset="-161894.79">17000 16561 2670 0,'0'0'694'15,"0"0"-455"-15,0 0-91 0,0 0 34 16,0 0-100-16,0 0-58 15,0 0-15-15,-63 138-9 16,61-75-13-16,2-9-58 16,9-8-76-16,22-12-34 15,4-16 50-15,4-18 2 16,-8 0 104-16,-11-22 25 16,-14-18 12-1,-6-14 96-15,-11-17 40 0,-16-5 14 16,-2-10-46-16,3 6-22 15,11 4 11-15,10 10-105 0,5 16 0 16,25 15 0-16,19 17 0 16,12 18 0-16,6 0 0 15,-2 40 0-15,-1 32 0 16,-15 43 0-16,-15 33 0 16,-19 17 0-16,-10-5 0 15,-2-16 0-15,-8-9 0 16,5-11 0-16,5-18 0 15,0-25 0-15,15-27 0 16,14-18-3-16,7-6-45 16,9-16 9-1,3-10-4-15,0-12 41 0,-11-36 2 0,-12-28 0 16,-19-35 30-16,-6 3 6 16,-19 6-9-16,-24 18 15 15,-5 23-42-15,-10 7 0 16,-7 6 0-16,5 20 0 15,15 24 0 1,14 2-459-16,22 16-883 0</inkml:trace>
  <inkml:trace contextRef="#ctx0" brushRef="#br0" timeOffset="-160597.31">18528 16623 2162 0,'0'0'603'16,"0"0"-148"-16,-16-106-1 15,-1 80-253-15,-1 16-58 16,-9 10-65-16,-4 14-78 31,-5 20 0-31,1 12 0 0,8 6 0 0,11-2 0 16,12-9 0-16,4-14 0 0,14-9 0 15,17-13 0-15,4-5 0 16,5-6 0-16,-2-25 0 16,-7-5 0-16,-4 0 0 15,-7 2 0 1,-9 10 0 0,-1 8 0-16,-8 14 0 0,2 2 0 15,-2 22 0-15,7 24 0 16,5 16 0-16,5 11 0 15,6 11 0-15,4 0 0 16,0 0 0-16,-2 2 0 16,-3-5 0-16,-11-1 0 15,-6-10 0-15,-7-10 0 0,-11-8 0 16,-22-11 0-16,-17-18 0 16,-10-6 0-16,-4-17 0 15,-1 0 0-15,9-35 0 16,16-15 0-16,20-22 0 15,20-8 0-15,16-4 0 16,38 0 0-16,17 7 0 16,14 11 0-16,-1 12 0 15,-6 8 0-15,-13 12 0 16,-19 10 0-16,-15 12 0 16,-15 8 0-16,-7 4 0 15,-3 12 0-15,4 12 0 16,3 10 0-16,5 6 0 0,7-8 0 15,-4-2 0-15,4-12 0 16,-5-12 0-16,0-6 0 16,-4 0 0-16,1-10 0 15,1-8 0-15,3 0 0 16,-2 0 0-16,6 2 0 16,-3 6 0-16,3 6 0 15,-1 4 0-15,-4 0 0 16,1 0 0-16,-8 0 0 15,-7 8 0-15,-1-2 0 16,-5 2-9-16,0-8-45 0,0 4-12 16,3-4 39-16,5 0 12 15,10-12 12-15,8-6 1 16,11-10 4-16,5 6 29 16,4-4 31-16,1 12-17 15,-3 2-9-15,-1 6-36 16,-7 6 0-16,-3 0 0 15,-4 0 0-15,-4 0 0 16,0 0 0-16,-6 0 0 16,4-8 0-1,-5-6 0-15,-5-4 0 0,-7-9 0 16,-6 1 0-16,0-2 0 0,-8 6 0 16,-19 4 0-16,-4 18 0 15,-3 0 0-15,3 26 0 16,6 16 0-16,15 15 0 15,10 1 0-15,4 0 0 16,31-8 0-16,15-14 0 16,5-10 0-16,3-14 0 15,-2-12 0-15,-9 0 0 16,-9-22 0-16,-9-12 0 16,-7-6 0-16,-7-2 0 15,-2 2 0-15,-1 6 0 0,-3 10 0 16,-5 12 0-16,2 12 0 15,2 0 0-15,-2 22 0 16,5 14 0-16,1 0 0 16,-1 4 0-16,2-6 0 15,0-10 0-15,0-8 0 16,6-14-44-16,-2-2 18 16,3-10 26-1,5-20 0-15,0 2 18 0,2 2 34 16,-2 4-52-16,2 12 0 15,2 6 0-15,0 4 0 16,3 4 0-16,-1 18 0 16,0 0 0-16,-6 2 0 0,-17-6 0 15,-6-6-462-15,-2-8-544 16</inkml:trace>
  <inkml:trace contextRef="#ctx0" brushRef="#br0" timeOffset="-160487.66">19524 16293 2322 0,'0'0'854'0,"0"0"-522"31,0 0-242-31,150-9-90 0,-63 19-213 0</inkml:trace>
  <inkml:trace contextRef="#ctx0" brushRef="#br0" timeOffset="-159666.36">21826 16447 2046 0,'0'0'565'0,"0"0"-212"16,0 0 5-16,19-117-99 16,-21 93-76-16,-27 8-64 15,-11 16-47-15,-13 16-43 16,-10 34-28-16,-1 21 12 16,6 5-13-16,16 4 0 15,19-12-6-15,21-14 3 16,2-14 2-16,27-17 0 15,13-11 1-15,5-12 6 0,-1-8 7 16,-1-20 7-16,-5-12 50 16,-9-1-70-16,-8-3 0 15,-7 8 0-15,-5 10 0 16,-5 16 0-16,-2 10 0 16,0 24 0-16,4 28 0 15,-2 34 0-15,2 31 0 16,-3 21 0-16,-3 9 0 15,0-13 0-15,0-28 0 16,0-30 0-16,-7-17-17 0,1-14-34 16,-4 0 26-16,1-11 17 15,1-10-1-15,-6-20 3 16,-3-4 6-16,-10-40-7 16,-16-32 6-16,-8-35-13 15,4-1 14-15,14 6 0 16,20 13 1-16,13 25 38 15,21 2 8-15,47-8 4 16,45 16-51-16,43 6 0 16,14 12 0-16,-33 13 0 15,-38 9 0-15,-51 9 0 0,-21 1 0 16,-2 0 0-16,-10 4 0 16,-3 0 0-16,-10 0 0 15,-2 0 0-15,0 22 0 16,0 6 0-1,0 6 0-15,0 2 0 0,0-4 0 16,0-10 0-16,0-12 0 16,0-10 0-16,0 0 0 15,0-14 0-15,0-18 0 16,2-12 0-16,9-6 0 16,9-7 0-16,7 7 0 0,7 4 0 15,5 16 0-15,7 22-60 16,25 20-294-16,-11 20-542 15,-4 4-634-15</inkml:trace>
  <inkml:trace contextRef="#ctx0" brushRef="#br0" timeOffset="-159094.15">23042 16687 1657 0,'0'0'681'0,"0"0"-153"15,-2-108-175-15,-2 64-62 16,-1 8-90-16,-9 18-53 15,-7 14-73-15,-13 4-36 0,-11 36-28 16,-3 16-10-16,1 6-2 31,11 0-5-31,18-3-9 0,18-11-3 0,0-12-35 16,27-18 38-16,8-10 15 16,1-4 0-16,-5-18 31 15,-2-14 16-15,-9-4 10 16,-1-4 27-16,-7 5-84 15,-1 3 0-15,-1 14 0 16,-4 10 0-16,3 8 0 16,3 4 0-16,3 14 0 15,7 8 0-15,5-4 0 0,4 1-3 16,1-9-45-16,1-10-12 16,0-4 15-16,1 0-12 15,-1-27-1-15,0-9 19 31,-2-12-14-31,1-14 34 16,1-24 13-16,-8-2 6 16,-3-3 1-16,-7 7 16 15,-10 30 56-15,-2 6 79 16,-3 28-7-16,0 20-145 16,-8 34 0-16,-9 58 0 15,1 47 0-15,3 17 0 16,13 4 0-16,0-17 0 15,0-27 0-15,9-4 0 0,-1-22 0 16,-2-15 0-16,-6-17 0 16,0-12 0-16,0 2-147 15,-16-8-90-15,-9-8-140 16,-8-36-262-16,6-24-60 16,7-16-205-16</inkml:trace>
  <inkml:trace contextRef="#ctx0" brushRef="#br0" timeOffset="-158524.45">23459 16521 1741 0,'0'0'725'0,"0"0"-114"16,65-116-255-16,-32 94-69 0,7 8-119 15,9 14-105-15,5 10-36 16,-1 26-20-16,-6 12-7 16,-16 10-85-16,-20 4-88 15,-11-4-1-15,-33-4 51 16,-25-9 45-16,-13-9 59 15,-4-14 7-15,11-12 12 16,20-10 67-16,21 0 20 16,23-14-12-16,43-26-38 15,64-27-25-15,46-33 5 0,17-20-17 16,-14-13 1-16,-47 21-1 16,-53 36-30-16,-27 22 21 15,-23 14 9-15,-6 1 55 16,0 12 94-16,-8 4-19 15,-19 19-64-15,-2 4-25 16,-5 36-41-16,3 21 1 16,4 15-1-16,5 12 0 15,4 6-1-15,7 0 1 0,6-1 0 16,5-13-1 0,0-18-30-16,2-14-19 0,10-18 13 15,3-20-1-15,1-6 38 16,6-6 1-16,5-30 8 15,4-4 28-15,2-8 1 16,1 4 4-16,2 8-15 16,-5 18-8-16,-4 18 7 15,-5 4-20-15,-4 32 0 16,-9 12 3-16,-9 16-8 16,0 2 12-16,0-3-13 0,-5-9 0 15,-1-10-9 1,4-8-32-16,2-18-92 0,23-18-133 15,16 0-197-15,3-10-376 0</inkml:trace>
  <inkml:trace contextRef="#ctx0" brushRef="#br0" timeOffset="-158336.72">25117 16441 2685 0,'0'0'872'15,"0"0"-493"-15,0 0-219 0,0 0-160 16,0 0 0-16,189-62 0 16,-100 48 0-16,0 1 0 15,-11 8 0-15,-24 5-285 16,-39 9-339-16,-15 14-262 16,-13 3-208-16</inkml:trace>
  <inkml:trace contextRef="#ctx0" brushRef="#br0" timeOffset="-158193.83">25128 16722 1654 0,'0'0'666'0,"0"0"-120"16,0 0-170-16,0 0-44 15,216 27-126-15,-67-27-146 0,-1-5-60 16,-6-21-57-16,-49 3-462 16,-39 5-785-16</inkml:trace>
  <inkml:trace contextRef="#ctx0" brushRef="#br0" timeOffset="-157863.62">26260 16182 1007 0,'0'0'1437'0,"0"0"-884"32,35-116-72-32,-10 80-164 0,6 10-140 0,7 12-89 15,6 10-52-15,5 4-36 16,0 8 0-16,0 24 0 15,-11 12-9-15,-9 10-45 16,-15 14-50-16,-14 6-23 16,-10 7 71-16,-30-9 7 15,-20-2 48-15,-9-6 1 16,-5-16 0-16,12-12 57 16,18-10 27-16,26-12-12 0,18-10-18 15,47-2-26 1,65-2 77-16,46-2-105 0,20-16 0 15,-11 0 0-15,-45 0-45 16,-39-2-182-16,-32 6-385 16,-29 0-1372-16</inkml:trace>
  <inkml:trace contextRef="#ctx0" brushRef="#br0" timeOffset="-156627.58">12113 13971 1627 0,'0'0'400'0,"0"0"-150"16,0 0 66-16,0 0-27 15,0 0-136-15,0 0-41 16,65-95-16-16,-34 61 32 15,3-2 7-15,2-2-45 0,6-4-1 16,9-2-34 0,16-2-16-16,10 1-3 0,35 1-30 15,38 2-4 1,43 12 19 0,21 12-20-16,-2 18 23 0,-16 20-11 0,-33 22-12 15,-15 10-1-15,-11 0-2 16,-28-6-3-16,-20-7 4 15,-25-11 2-15,-1-4 6 16,11 0-7-16,26-2 0 16,33-8 4-16,24-14-4 15,1-10 0-15,-12-28 0 16,-9-14 1-16,-19-9 8 0,-14 6-8 16,-19 8 0-1,-18 13-1-15,-11 12 1 0,6 8-1 16,3 12 33-16,1 2-18 15,-8 32 3-15,-8 20-12 16,-4 12 2-16,4 7-8 16,2-3-2-16,9-4 1 15,15-14-5-15,28-14-25 16,31-24 16-16,20-12 0 16,-8-30 15-16,-31-10-8 15,-36 2 8-15,-22 2-1 0,7-8 0 16,6-2 1-1,2-3 7-15,-7 16 5 0,-9 12 6 16,-4 17-1-16,1 4-17 16,0 16 0-16,1 15-1 15,3 5 2-15,2 2 6 16,5 0-7-16,2-6 0 16,6-6 2-16,0-10-2 15,6-8 0-15,-4-8-1 16,-5 0 2-16,-8-8 4 0,-13-8-5 15,-12-14-54 1,-14 6-212-16,-17 0-712 0</inkml:trace>
  <inkml:trace contextRef="#ctx0" brushRef="#br0" timeOffset="-155996.58">17488 13535 2304 0,'0'0'631'0,"0"0"-421"16,166-146 58-16,-27 69-61 15,59 8-93-15,34 12-63 16,24 31 10-16,4 26-14 16,-5 4 16-16,12 32-8 15,7 11-35-15,10 13 11 16,7 10-22-16,4 6-3 16,2 4 13-16,-2 2-19 15,-4 3 0-15,-8-1 0 0,-4-2-13 16,-16-9 12-16,-18-14-34 15,-24-14-28-15,-32-19-27 16,-26-18-31-16,-38-8 34 16,-32-2 48-16,-28-16 19 15,-14-9 13-15,-4-6 7 16,-7-10 0-16,-16-7 10 16,-24-6-10-16,-13 0-12 15,-40 2-150-15,-16 3-90 16,-16 5-107-16,-9 9 67 15,1 4 143-15,10 9 149 0,16 8 8 16,22 6 182-16,26 6 161 16,19 4-71-16,9 0-120 15,38 8 36-15,17 14-43 16,12 6-57-16,4 4-69 16,-4 7-4-16,-12 6-13 15,-15 10-10-15,-13 7 9 16,-18 8-9-16,-13 4 0 15,-5 3-2-15,-32-4 13 16,-21-6-11-16,-18-7 0 0,-19-10-30 16,-39 0-113-16,20-14-211 15,17-14-638-15</inkml:trace>
  <inkml:trace contextRef="#ctx0" brushRef="#br0" timeOffset="-155027.98">24540 13515 1631 0,'0'0'706'15,"0"0"-318"-15,0 0 66 16,0 0-217-16,0 0-101 16,0 0-46-16,0 0 6 15,-16 22-40-15,-13-16 1 16,-9-3-39-16,-4-3-18 16,-3 0 12-16,7-23-12 15,9-5 0-15,14-10 3 16,10-4 3-16,5-2-2 15,12 2-2-15,14 6-2 16,10 9 4-16,4 14-3 0,5 11-1 16,1 2 27-16,-3 7-25 15,-3 19 20-15,-5 6-10 16,-6 11-11-16,-4 5 11 16,-3 6-12-16,-8 6 0 15,-8 5 4-15,-6-1 2 16,0 0 2-16,-17-2-8 15,-12-6 0-15,-10-2 6 16,-3-6-6-16,-5-6 0 16,-2-6 8-16,-2-5-7 15,2-13 5-15,2-6-6 16,7-10 1-16,7-2-2 0,10-2 1 16,15-19-4-16,8-6 2 15,13-4 1 1,29-1 0-16,14 0 1 0,8 6 0 15,2 12-1-15,-4 12-7 16,-7 2 2-16,-6 16 5 16,-5 16 2-16,-1 8 12 15,2 5-13-15,2-5 1 16,3-4 0-16,4-12-1 16,0-14-9-16,-6-10-4 15,-5-6-70-15,-14-24-32 16,-22-31-115-16,-7 7-328 0,-5 0-494 15</inkml:trace>
  <inkml:trace contextRef="#ctx0" brushRef="#br0" timeOffset="-154158.87">25506 13908 1311 0,'0'0'524'0,"0"0"-127"16,0 0 228-16,0 0-146 16,0 0-206-16,0 0-85 15,0 0-41-15,47-102-62 16,-42 66-18-16,-1-7-67 16,0 0 0-16,3-1 0 15,-2 4 0-15,-3 9 0 16,1 9 0-16,-3 14 0 15,0 8 0-15,0 8 0 16,-3 24 0-16,-2 16 0 16,5 9 0-16,0 5 0 15,18-2 0-15,18-10 0 16,9-12 0-16,1-10 0 0,1-20 0 16,-9-8 0-1,-7-4 0-15,-6-24 0 0,-6-6 0 16,0-14 0-16,-4 0 0 15,1 0 0-15,-3 5 0 16,-1 13 0 0,-2 12 0-16,-1 15 0 15,1 3 0-15,-2 11 0 0,3 20 0 16,1 5 0-16,-1 2 0 16,-3 0 0-16,2-10 0 15,1-8 0-15,-1-10 0 16,9-10 0-16,5 0 0 15,7-26 0-15,7-6 0 16,4-8 0-16,3 2 0 16,-1 8 0-16,-1 9 0 0,-5 14 0 15,-3 7 0-15,-8 6 0 16,-2 20 0-16,-6 7 0 16,-3 6 0-16,-3-3 0 15,-3-4 0 1,-10-22-344-16,0-6-480 0,0-4-198 0</inkml:trace>
  <inkml:trace contextRef="#ctx0" brushRef="#br0" timeOffset="-154031.98">25941 13132 2552 0,'0'0'719'0,"0"0"-367"16,0 0-159-16,0 0-122 15,0 0-71-15,140 102-436 16,-84-70-1212-16</inkml:trace>
  <inkml:trace contextRef="#ctx0" brushRef="#br0" timeOffset="-152087.98">27171 13716 2293 0,'0'0'674'0,"0"0"-222"16,0 0-170-16,0 0-75 15,78-116-111-15,-34 89-68 16,3 9 16-16,-3 10-35 15,-4 8-9-15,-5 2 11 16,-9 28-11-16,-10 14 0 16,-10 10 0-16,-6 7 0 15,0 1 0-15,0-8 0 16,-11-8-35-16,3-14 16 16,0-14-22-16,6-11 29 0,2-7 12 15,0-11 9-15,4-23 15 16,19-12 0-16,6-6 5 15,4 0-8-15,5 6-21 16,-5 10 0-16,-2 15 0 16,-2 17 0-16,-2 4 0 15,-4 21 0-15,-1 15 0 16,-2 12 0-16,-2 2 0 16,0-2 0-16,0-6-17 0,-2-10-64 15,1-12 8-15,-1-14 11 16,-1-6 43-16,1-6 13 15,4-22 12-15,2-8 6 16,3-8 19-16,2-2 7 16,-3 0 10-16,-2 3-17 15,-6 14 1 1,-5 8 28-16,-7 17-60 0,-2 4 0 0,0 14 0 16,2 21 0-16,0 5 0 15,7 4 0-15,7-4 0 16,1-8 0-16,8-8 0 15,0-12 0-15,0-12 0 16,0 0 0-16,-6-14 0 16,4-12 0-16,-4-4 0 15,-1-4 0-15,-1-2 0 16,0 6 0-16,-4 0 0 0,-4 14 0 16,-4 9 0-1,-5 7 0-15,-2 9 0 0,0 21 0 16,0 10 0-16,0 2 0 15,7-2 0-15,3-6 0 16,6-10 0-16,7-10 0 16,2-10 0-16,3-4 0 15,3-6 0-15,3-18 0 16,0-4 0-16,-3 0 0 16,-2-2 0-16,-6 8 0 15,-4 4 0 1,-6 8 0-16,-6 8 0 0,0 2 0 15,-3 4 0-15,2 16 0 0,3 6 0 16,3 2 0-16,5-2 0 16,1-2 0-16,7-8 0 15,-2-8 0-15,0-8 0 16,-2 0 0-16,-3 0 0 16,-5-14 0-16,0-2 0 15,1 2 0-15,-1 0 0 16,-2 6 0-16,2 4 0 15,-2 4 0-15,1 0 0 16,-1 0 0-16,0 16 0 16,0 2 0-16,0 0 0 0,1-2 0 31,-1-4 0-31,4-6-35 0,5-4-26 0,9-2-19 16,4 0 4-16,10-12 14 15,4-6 2-15,0 0 36 16,-3-8 0-16,-2-2 23 15,-9-2 1-15,-8-4-9 16,-7-4 9 0,-9-6 7-1,-7-5-5-15,-2-9 16 16,0-10-18-16,0-8 11 16,0 0 1-16,10 4-12 15,-2 18 9-15,3 25 63 0,-4 29-36 16,-5 30-20-16,-2 65 22 15,0 35 10-15,0-2-8 16,0-20-32-16,0-33-2 16,0-23-6-16,3-2-1 15,8-2-12-15,-1-7-19 16,-3-22 32-16,-4-19 0 16,-3 0 15-16,0-26 32 15,0-16-22-15,2-4 13 16,9-4-8-16,7 2-30 15,8 11 0-15,5 12 0 0,6 14 0 16,-4 11 0 0,0 9 0-16,-1 23 0 0,-11 12 0 15,-3 8 0-15,-11 4 0 16,-7 0 0-16,0-10-45 16,-17-6-44-16,-12-11 4 15,-5-15 8-15,1-10 58 16,0-4 14-16,8-4 5 15,11-13 51-15,14-1 35 16,0 0 10-16,41 0-38 16,19 0-40-16,15 2-7 0,10 0-11 15,4 0 0 1,-5-2 0-16,-7 0 0 0,-15-4 0 16,-16-4 0-16,-15-4 0 15,-17-2 0-15,-14-4 0 16,0 4 0-16,-11 5 0 15,-11 13 0-15,-3 14 0 16,5 5-9-16,5 29-5 16,6 12 8-16,9 8-4 15,0 0 2-15,26-2-1 0,11-14-39 16,2-8 24-16,3-16 12 16,3-11 8-16,-5-3-7 15,-2-21 7-15,0-11 4 16,2-6 21-16,0-2-3 15,0 0 17 1,1 6-11-16,-4 12-12 0,-3 12 23 16,-5 10-34-16,-2 14-1 15,-8 26 0-15,-5 10 6 16,-8 10-15-16,-6 3-34 16,0-5-81-16,0-8 5 0,-8-14 44 15,-2-16 60 1,4-16 15-16,1-4 78 0,5-20 69 15,0-18-61-15,5-8-38 16,22-13-15-16,12-3-33 16,13-2 0-16,8 2 0 15,3 8-21 1,19 20-209-16,-17 17-555 0,-11 17-1543 16</inkml:trace>
  <inkml:trace contextRef="#ctx0" brushRef="#br0" timeOffset="-151962.15">31486 13934 2455 0,'0'0'710'0,"0"0"-196"16,0 0-290-16,0 0-224 15,0 0-75 1,0 0-633-16,0 0-1235 0</inkml:trace>
  <inkml:trace contextRef="#ctx0" brushRef="#br0" timeOffset="-151694.72">27788 14632 3165 0,'0'0'616'0,"0"0"-415"15,0 0-87-15,0 0-114 16,178-36 0-16,109 36 0 15,77 8 0 1,39 8 0-16,-22-8 0 0,-73-8 0 16,-61 0 0-16,-82-10 0 15,-72-6-32-15,-57-2-119 16,-36 0 17-16,-40-10 16 16,-74-6-32-16,-71 6-78 0,-37 6-349 15,34 16-190-15,41 6-917 16</inkml:trace>
  <inkml:trace contextRef="#ctx0" brushRef="#br0" timeOffset="-151467.72">28261 14833 1654 0,'0'0'801'15,"0"0"-186"-15,0 0-126 16,0 0-166 0,0 0-109-16,140 18-214 15,94-49 0-15,49 4 0 16,18-4 0-16,-21 5 0 15,-53 10 0-15,-32 4 0 0,-60 6 0 16,-48 2 0 0,-40 2 0-16,-27 0 0 0,-9 0 0 15,-9 0 0-15,-2-6-27 16,-15 0-825-16,3 6-1761 0</inkml:trace>
  <inkml:trace contextRef="#ctx0" brushRef="#br0" timeOffset="-151325.95">30607 14955 2843 0,'0'0'628'0,"0"0"-403"0,0 0-114 16,0 0-111-16,0 0-880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7T07:24:54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8853 5019 2186 0,'0'0'938'0,"0"0"-740"16,0 0-8-16,0 0-67 15,0 0-72-15,0 0-44 16,52 40 20-16,-14-16-9 15,9-2 2-15,1-2 10 16,6-8-29-16,6-4 11 16,3-6-4-16,3-2-7 15,4 0 11-15,-1-14-12 16,0-2-5-16,-5-2 4 16,-6 2-10-16,-8 6 4 15,-13 6 7-15,-5 4 0 0,-10 0 3 16,0 2 5-16,-4 14-1 15,4 6 4-15,0 4-11 16,9 2 0-16,6 2 0 16,9-3-9-16,8-9-2 15,8-4-34-15,7-13-9 16,4-1 23-16,3-4-19 16,0-16 20-16,-2-3 12 15,-10 2 17-15,-10 5 1 16,-12 8 1-16,-11 8 35 15,-4 0 15-15,-7 8-25 16,2 16-4-16,3 7-1 0,6 2-19 16,4-1 22-16,10-1-3 15,8-9 15-15,5-8 6 16,5-10-30-16,6-4 9 16,0-8-12-16,0-19-9 15,22-31-108-15,-17 7-404 16,-14 1-949-16</inkml:trace>
  <inkml:trace contextRef="#ctx0" brushRef="#br0" timeOffset="1597.91">17815 5093 1689 0,'0'0'1230'0,"0"0"-984"15,0 0-2-15,0 0-9 0,0 0-106 16,0 0-90-16,0 0-39 15,0 12 0 1,16 12-1-16,11 0-4 0,15 0-4 16,18-3-11-16,14-10 20 15,14-3-6-15,13-8 3 16,3 0 3-16,2-4 1 16,-8-16 0-16,-14 0 17 15,-15 2-8-15,-20 4-9 16,-14 8 8-16,-10 6-8 0,-2 0 11 31,-1 20 3-31,7 9-15 16,11 4 12-16,6 2-11 15,14-5 8-15,15-5 12 16,10-8-21-16,5-9 14 16,9-8 7-16,-4 0-5 15,3-12 10-15,-4-10-11 16,-7-2-5-16,-4 2 11 15,-12 8-13-15,-11 7 1 16,-10 7 1-16,-4 4-9 16,-7 18 12-16,4 9-13 15,6 3 0-15,7 4 0 16,8-2 1-16,12-4-1 0,8-2 10 16,10-8-10-16,5-6 10 0,3-8-8 15,18-8 4-15,-11 0 8 16,3-12-13-16,-6-8 8 15,-21 2-9-15,4 0 0 16,-10 4 0-16,-15 4 0 16,-6 4 0-1,-5 4 0-15,1 2 0 0,0 0 0 16,4 6 0-16,-1 6 0 16,3 2 0-16,2-2 0 0,6-2 0 15,3-4 0-15,4-4 0 16,8-2 0-16,6-2 0 15,5-12 0-15,-1-2 0 16,-6 2 0-16,-11 4 0 16,-10 6 0-16,-10 4 0 15,-4 0 0-15,-5 0 0 16,-3 0 0-16,6 0 0 16,2 4 0-16,9-2 0 15,1-2 0-15,5 0 0 16,-2 0 0-16,0 0 0 0,-5 0 0 15,-3-2 0-15,-3-6 0 16,-5 0 0-16,-1 0 0 16,-2-2 0-16,-9 0 0 15,-6 0 0-15,-10 4 0 16,-10 2 0-16,-7 2 0 16,-4 2 0-1,-17 0-164-15,-15 0-312 0,-4 0-405 0</inkml:trace>
  <inkml:trace contextRef="#ctx0" brushRef="#br0" timeOffset="6102.25">3399 6164 2365 0,'0'0'683'0,"0"0"-587"16,0 0 157-16,0 0-29 15,0 0-137-15,0 0-75 16,-26-12-12-16,26 28 1 16,0 8 32-16,5 4 15 0,12 4-18 15,12 0 7-15,8-4-4 16,17-4 0-16,31-10 5 16,38-14-19-16,37-1 1 15,12-30-10-15,-10-5-8 16,-35 4 14-16,-44 12-8 15,-27 10-2-15,-16 6 13 16,-5 4-5 0,1 0-5-16,1 0-9 0,-8 20 0 15,5 10 0-15,2 8 0 0,4 7 0 16,11 1 0-16,10-2 0 16,12-8 0-1,12-12 0-15,26-14 0 0,25-10 0 16,18-37 0-16,-14-10 0 15,-29-4 0-15,-33 9 0 16,-24 10 0-16,1 2 0 16,1 4 0-16,-3 4 0 0,-12 12 0 15,-6 10 0 1,-6 0 0 0,3 12 0-16,1 14 0 0,2 4 0 15,3 4 0-15,3 1 0 0,3-6 0 16,8-7 0-16,10-8 0 15,11-11 0-15,29-3 0 16,30-35 0-16,-9-2 0 16,-10-4 0-16,-20 5 0 15,-23 12 0-15,-3 0 0 16,-3 8 0-16,-14 10 0 16,-15 6 0-16,-10 6 0 15,-5 20 0-15,0 10 0 0,-1 4 0 16,6 3 0-16,6-6 0 15,14-5 0-15,16-11 0 32,30-13 0-32,34-8 0 15,31-30 0-15,-7-9 0 16,-32-3 0-16,-34 10 0 16,-27 6 0-16,2 0 0 15,-4 0 0-15,-8 4 0 16,-15 8 0-16,-8 10 0 0,-8 4 0 15,1 0 0 1,1 0 0-16,8 2 0 0,8 4 0 16,10-2 0-16,10-4 0 15,15 0 0-15,7-4 0 16,8-18 0-16,27-26-51 16,-18 3-585-16,-18 1-806 0</inkml:trace>
  <inkml:trace contextRef="#ctx0" brushRef="#br0" timeOffset="6198.13">9466 6047 2038 0,'0'0'1257'0,"0"0"-1007"16,0 0-80-16,0 0-170 16,0 0-447-16,0 0-1797 0</inkml:trace>
  <inkml:trace contextRef="#ctx0" brushRef="#br0" timeOffset="-71302.52">1728 7720 2196 0,'0'0'372'0,"0"0"-49"15,0 0 4-15,0 0-65 16,0 0-139-16,85-120-8 15,-74 98 11-15,-4 1-25 0,-4-1-32 16,-3-2-20-16,0 1-16 16,-12-4-33-1,-15 5 0-15,-8 2 0 0,-14 6 0 16,-13 8 0-16,-17 6 0 16,-10 4 0-16,-7 18 0 15,3 6 0-15,6 7 0 16,14 2 0-16,17 2 0 15,20 3 0-15,18 4 0 16,16 2 0-16,2 2 0 16,22 2 0-16,14 2 0 15,6 0 0-15,5 3 0 16,-3-3 0-16,-3 2 0 0,-10 0 0 16,-11 0 0-1,-16 4 0-15,-4 2 0 0,-28 3-8 31,-19 3 8-31,-16 0 0 0,-6-2 0 0,-5-4 0 16,8-9 0-16,8-11 0 16,16-14 1-16,15-10 6 15,14-10-7-15,11-8 0 16,2 0 0-16,0 0-9 16,15 0-18-16,9 0 18 15,8 0 9-15,5 14-5 0,3 12 5 16,1 16 0-1,-1 14-1-15,-5 14-4 0,-1 29-16 16,-14 21-45-16,-20 22-1 16,0-14 35-16,-16-25 2 15,-15-31 30-15,-5-18 0 16,-14 10 2-16,-13 7 2 16,-11 5 25-16,5-6-5 15,9-8 30-15,13-8-32 16,16-6-4-16,18-5 0 15,13-7-18-15,2 0 0 16,29-4-5-16,16 0-22 0,6-4 10 31,7-4-65-31,3-6-92 0,3-8-150 0,-12-6-335 16,-16-4-332-16</inkml:trace>
  <inkml:trace contextRef="#ctx0" brushRef="#br0" timeOffset="-71128.33">1704 10531 3251 0,'0'0'310'15,"0"0"-310"-15,0 0-657 16,136-44-1397-16</inkml:trace>
  <inkml:trace contextRef="#ctx0" brushRef="#br0" timeOffset="-69839.16">28969 7940 1625 0,'0'0'1138'15,"0"0"-873"-15,-54-116 220 16,41 72-215 0,8 4-77-16,5 2-73 15,14 6-120-15,26 6 0 16,24 8 0-16,17 12 0 15,13 6 0-15,-1 24 0 0,-10 26 0 16,-21 18 0-16,-24 15 0 16,-32 7 0-16,-10 4 0 15,-47-6-14-15,-23-4 13 16,-15-10-20-16,-9-6 20 16,3-5 1-16,14-7 0 15,19-2 4-15,28-4-4 16,28-2 0-16,14-2 0 15,61 5-14-15,41-4-3 16,3-8-28-16,-10-11-63 16,-26-14-3-16,-31-10-3 15,-17 0 69-15,-21-2 45 16,-14 4 33-16,-66 10-12 0,-12 6 21 16,-19 10 18-16,1 10 15 15,24 10-27-15,10 11-18 16,37 11 3-16,31 20-22 15,70 23 5-15,47 13-1 16,8-14-13-16,-17-24 17 16,-40-28-19-16,-30-15-4 15,-7 5 2-15,-10 4-9 16,-21 4 11-16,-9-8 7 16,-47-8 23-16,-37-2 32 0,-39-5-62 15,5-10 0-15,14-8 0 16,21-11 0-16,36-6 0 15,10-3 0-15,34-1 0 16,12-14 0-16,29-13-620 0</inkml:trace>
  <inkml:trace contextRef="#ctx0" brushRef="#br0" timeOffset="-69702.27">30439 10171 2578 0,'0'0'1518'0,"0"0"-1518"0,0 0 0 16,0 0 0-16,0 0 0 16,0 0-33-16,-136 58-1719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2:38:07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 14656 601 0,'0'0'101'0,"0"0"-85"16,0 0-16-16,0 0 0 16,0 0 9-16,0 0 157 15,56-12 42-15,-54 12-39 16,0-2-9-16,1-4-94 15,1-2-66-15,0-2-70 16,3-2-107-16,-1 0-108 16,2 0 214-16,-2 0 71 15,-4 2 261-15,0-2 79 16,1 0 29-16,-3 0 129 16,0 0-120-16,0-5 80 15,0 6-160-15,0-1-58 0,0 2-63 16,0 3-103-16,0 6-19 15,0 1-37-15,8 0-17 16,8 5 5-16,9 22-4 16,6 11 5-16,5 12-5 15,-1 10 5-15,-1 0-6 16,-8-2-1-16,-3-9 0 16,-1-13 3-16,0-16-3 15,3-20 8-15,8-2-8 16,21-55 0-16,25-45 0 15,35-52 0-15,25-31 0 16,7-1 0-16,2 19 0 16,-32 57 0-16,-25 34 0 15,-31 32 0-15,-18 18 0 16,-6 4 0-16,-9 5 0 0,-9 8 0 16,-14 9 0-1,-4 0 0-15,0 0 0 0,0 12 0 16,0 6 0-16,-8 18-50 15,-4-8-313-15,-1-4-815 0</inkml:trace>
  <inkml:trace contextRef="#ctx0" brushRef="#br0" timeOffset="3400.68">2098 15406 1446 0,'0'0'973'0,"0"0"-653"16,0 0 5-16,0 0-92 16,0 0-99-16,0 0-18 15,0 0-29-15,11-54-44 16,-8 54-23-16,1 0-11 16,3 22-2-16,6 6 20 0,3 14-16 15,1 12 8 1,1 5-7-16,3-1-12 0,-2-8-1 15,-1-6-10-15,0-16 11 16,0-8 16-16,2-16-14 16,7-4 28-16,9-16 13 15,12-26 5-15,22-18-18 16,32-26-29-16,34-21 0 16,-4 13 15-16,-17 14-16 15,-22 26 9-15,-39 18-9 16,-2 9 0-16,-12 1-1 0,-18 12-12 15,-15 8 13 1,-5 6 19-16,-2 0-19 0,0 0-1 16,0 2-135-1,4 12-337-15,-2-2-313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2:42:01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19698 14241 1007 0,'0'0'537'15,"0"0"-218"1,0 0 150-16,0 0-122 0,0 0-10 15,0 0-17-15,0-2-47 16,0-2-79-16,0 4-62 16,0 0-39-16,0 0-50 15,0 0-18-15,0 0-25 16,0 0 0-16,0 8 0 16,0 2 0-16,0 0 0 15,0-4 0-15,0 0 0 16,2-6-3-16,1 0-15 15,1 0 3-15,2-16 6 16,-1-4-7-16,-3-2 1 0,-2 4 15 16,0 0 0-16,0 6 5 15,0 10 7 1,-11 2-6-16,-2 10-3 0,-1 14-3 16,3 8 0-16,5 2-8 15,1 0 8-15,5-6 0 16,0-7-10-16,7-10-14 15,6-8 0-15,3-3-9 16,-1-3 4-16,-2-17 19 16,-3-4-8-16,-6-4 10 0,-4 0 7 15,0 2 1-15,-2 4 11 16,-14 10 4-16,1 10 12 16,-1 2-8-16,3 10-19 31,2 20 1-31,1-4-1 0,8 0-6 0,2-6 6 31,0-8-12-31,7-10-3 0,9-2 15 0,1 0-5 16,-1-20 4-16,-3-2 1 15,-6-2-18 1,-4 4-9-16,-3 14-101 16,-17 4-178-16,-5 2-531 0</inkml:trace>
  <inkml:trace contextRef="#ctx0" brushRef="#br0" timeOffset="565.09">19618 14325 1175 0,'0'0'569'0,"0"0"-373"16,0 0-23-16,0 0 33 16,0 0-28-16,0 0 54 0,0 0 73 15,18-82-49-15,-18 82-39 16,0 0-25-16,0 0-104 16,-8 0-20-16,-7 18-43 15,-9 18-7-15,-10 17-4 16,-8 15 4-16,-14 30 12 15,-12 28-6 1,-13 25 4-16,-4 5-8 0,3-10-13 16,8-14 2-16,8-13 2 15,1-3-11-15,13-17 1 16,13-23-1-16,7-18 1 0,8-14 11 16,-1-2-11-1,0-2 12-15,4-6-13 16,7-16 0-16,3-10-8 0,5-6 8 15,1-2 1-15,0 0-1 16,3-4-24-16,2-34-154 16,5 0-396-16,10-2-641 0</inkml:trace>
  <inkml:trace contextRef="#ctx0" brushRef="#br0" timeOffset="1301.25">19511 14440 958 0,'0'0'332'0,"0"0"-171"0,0 0-17 15,0 0-41-15,0 0-1 16,55-113-18-16,-47 91 48 16,-6 0 68-16,-2 2 8 15,0 0-4-15,0 0-4 16,0 0-1-16,0 4-26 16,0 0-5-16,0 4 1 31,-2-2 16-31,-2 4-40 0,2 2 4 0,-2 2-69 15,2 0-80 1,2 2 0-16,-2 2 0 0,2 2 0 16,0 0 0-16,0 0 0 15,0 0 0-15,0 0 0 0,6 2 0 16,19 16 0-16,10 6 0 16,6 6 0-16,7 8 0 15,4 4 0 1,6 2 0-1,0 4 0-15,7 2 0 16,-1 3 0-16,5 5 0 16,0 0 0-16,3 4 0 15,-1 6 0-15,0 3 0 16,1 1 0-16,1 4 0 16,2-6 0-16,2 2 0 0,-4-1 0 15,-5-7 0-15,-4-2 0 16,-7-4 0-16,-6-8 0 15,-3-2 0-15,-6-8 0 16,-2-12 0-16,-5-2 0 16,1-9 0-16,-6-6 0 15,-5-3 0-15,-4-4 0 16,-3 1 0-16,-3-1 0 16,-4-4 0-16,-1 0 0 15,-6 0 0-15,-2 0 0 16,-2 0 0-16,0 0 0 0,0 0 0 15,-13-14 0 1,-9-7-36-16,-3 2-1815 0</inkml:trace>
  <inkml:trace contextRef="#ctx0" brushRef="#br0" timeOffset="4803.34">18615 16034 1129 0,'0'0'578'0,"0"0"-244"15,0 0 42-15,0 0-29 16,0 0-45-16,0 0-98 16,0 0-14-16,-49-39 20 15,47 38-51-15,2 1-59 16,0 0-20-1,0 0 7-15,0 0-87 0,0 0 0 16,0 0 0-16,0 0 0 0,6 10 0 16,19 12 0-16,11 8 0 15,13 12 0-15,8 10 0 16,11 6 0-16,7 4 0 16,4 2 0-16,4 7 0 15,5 1 0-15,1 4 0 16,4-4 0-16,-1 2 0 15,-1-1 0-15,-4-3 0 16,-4-6 0-16,-10-2 0 16,-6-4 0-16,-9-5 0 15,-12-8 0-15,-7-4 0 16,-12-11 0-16,-10-2 0 16,-3-10 0-16,-6-6 0 0,-1-2 0 15,-5-6 0-15,-2-4 0 16,0 0 0-16,0-22-50 15,-15-6-506-15,-3-10-884 0</inkml:trace>
  <inkml:trace contextRef="#ctx0" brushRef="#br0" timeOffset="5254.15">21153 15382 1086 0,'0'0'246'0,"0"0"-246"0,0 0-294 0</inkml:trace>
  <inkml:trace contextRef="#ctx0" brushRef="#br0" timeOffset="6189.37">21153 15382 512 0,'42'22'639'16,"-42"-20"-487"-16,0 0-30 16,0 0 5-16,2 2-76 15,0-4-3-15,0 0 76 16,2 0 36-16,-4 0 45 15,0 0 85-15,0 0 8 16,0 0-26-16,0 0-102 0,0 0-72 16,0 0-59-16,0 4-30 15,0 0-8-15,0 4 5 16,-6 2-5-16,-5 8 28 16,-2 0 7-16,-5 8 9 15,-4 10 3-15,-3 5 0 16,-6 13 0-1,-3 4-10-15,-3 10 4 0,-3 6 12 16,-3 2 9-16,1 1 21 0,0-5-2 16,1-2-23-1,2-4-5-15,-1 2-12 0,2-5-42 16,-3-1 0-16,1-2 0 16,1 0 0-1,0-2 0-15,1 0 0 0,5-8 0 16,0-1 0-16,4-3 0 15,4-2 0-15,3-4 0 16,0-4 0-16,4-4 0 16,0-2 0-16,2-4 0 15,3-2 0-15,-1 2 0 16,6-4 0 0,-1 0 0-16,0 1 0 0,2-5 0 0,-2 4 0 15,5-8 0 1,0 0 0-16,0-6 0 0,4 0 0 15,-4-8 0-15,4 0 0 16,0 0 0 0,-2 0-78-16,2 0-83 15,0 0-115 1,-2 0-2-16,0-4-79 16,2 0 8-16,0 4 77 15,0 0 145-15,0 0 83 16,0 0 44-16,0 0 75 15,0 0 32-15,0 0 38 16,0 4 37-16,2 6 7 16,-2-2-32-16,2 2-45 0,-2 2-41 15,0-6-23-15,0-2-12 16,0 0-2-16,0-4-7 16,0 4 1-16,0-4 5 15,0 6 2-15,0 2-2 16,-2-4 7-16,0 4-1 15,2-6-25-15,0 2-14 16,0-4 0-16,12 0 5 16,1-4 22-16,5-14-6 15,-3-4-12-15,1-2 1 0,-5-6-8 16,-7-2-1-16,-4 5 19 0,0 0 13 16,-4 10 19-16,-14 3 55 15,-2 14 31-15,0 0-26 16,3 0-112-16,3 14 0 15,7-2 0-15,7-2 0 16,0-10-68-16,38-22-197 16,2-18-438-16,0-14-1491 0</inkml:trace>
  <inkml:trace contextRef="#ctx0" brushRef="#br0" timeOffset="7968.04">21233 15526 1043 0,'0'0'330'0,"0"0"-80"0,0 0-96 15,0 0-53-15,0 0 11 16,0 0 18-16,0 0 19 15,-3 0-35-15,3 0-23 16,0 0-17-16,-2 0 0 16,2 0-27-16,0 0 0 15,0 0 10-15,0 0-9 16,0 0-9-16,0 0-8 16,-2 0 3-16,-2 4 20 15,2 0-15-15,-3 0-5 16,1 1 7-16,2-4-4 15,0 2-7-15,2-2-7 0,0-1 4 16,0 0 16-16,0 4 2 16,0-4-9-16,0 0-9 15,0 0-11-15,-2 0 2 16,-2 5-10-16,2-1 1 16,2-3 4-16,0 2-2 15,0-2 1-15,0 3-2 16,0-4 5-16,0 0 0 15,0 0-1-15,0 0 1 16,0 0 13-16,0 0 2 16,0 0 23-16,0 0 2 15,0 0-11-15,0 0-1 16,0 0-13-16,6 0-3 0,0 0-1 16,3 0-2-16,-3 0 4 15,1 0 4-15,2-4-5 16,0 0 10-16,-1-1-8 15,4-4-4-15,-3 4-10 16,-1-4-13-16,2 4 13 16,-6-2-15-16,3 5 1 15,-5-2 7-15,2 0-8 16,-2-1 0-16,3 0 0 16,2-3 0-16,2 0 0 15,2-2 0-15,0 0 0 16,2-2 0-16,-2 0 0 0,3 0 0 15,1 0 0-15,1-6 0 16,1 2 0 0,0 0 0-16,0-2 0 0,3-2 0 15,-2 2 0-15,2-2 0 16,0 0 0-16,1 0 0 16,-4 0 0-16,-1 1 0 15,1 6 0-15,-1-5 0 16,2 4 0-16,0-3 0 15,0 2 0-15,-1-2 0 16,4 3 0-16,-2-8 0 0,2 4 0 16,1-8 0-16,1 2 0 15,0 0 0-15,0 0 0 16,-1-4 0-16,1 2 0 16,-1 0 0-16,0 0 0 15,1 2 0-15,0-2 0 16,2-1 0-16,0 0 0 15,0 0 0-15,1-3 0 16,-4 2 0-16,1 2 0 16,-3 0 0-16,-3 0 0 15,-1 2 0-15,-1-4 0 0,1 2 0 16,0-8 0 0,0 2 0-16,2-4 0 0,-1-1 0 15,4-3 0-15,-2 6 0 16,3 6 0-16,-1 2 0 15,-2 8 0-15,0 0 0 16,-1 4 0-16,1 0 0 16,2 0 0-16,3-4 0 15,5-2 0-15,-3-2-12 16,3 2-8-16,-4 2-16 0,-3 2 14 16,-3 2 7-1,-6 4 4-15,-5 2 10 0,-3 4-5 16,0-5 6-16,-5 8 8 15,0-2-8-15,0 3 0 16,0 0-21 0,0 0-94-16,0 0-77 0,-5 4-189 15,-8 9-529-15,0-4-330 0</inkml:trace>
  <inkml:trace contextRef="#ctx0" brushRef="#br0" timeOffset="8603.33">22585 14065 1250 0,'0'0'537'0,"0"0"-234"0,0 0-2 15,0 0-78-15,0 0-49 16,0 0-14 0,0 0-3-16,-4-4-70 15,4 4-15-15,0 0-18 16,0 0-5-16,0 0-20 15,0 0-13-15,0 1 23 16,4 12 21-16,10 3-13 16,5 6 20-16,6 6-17 15,6 0-5-15,3 6-3 16,4 6-9-16,4 4-2 16,2 6-13-16,4-1-4 0,1 1 7 15,-1 0-5-15,0-2 1 16,-2-4 7-16,1-2-2 15,-5-4 13-15,0-2-5 16,-1-4 4-16,-1-1-8 16,0 1-13-16,-2-5-13 15,0 8 0-15,-3-5 0 16,3 2 0-16,0 4 0 16,0-6 0-16,0 2 0 15,-3 0 0-15,1-6 0 16,-3 0 0-16,-2-2 0 15,1-2 0-15,-3 0 0 0,0-3 0 16,0-1 0-16,-2 0 0 16,-3-6 0-16,1 2 0 15,-6-4 0-15,0-2 0 16,-6-4 0-16,-2 2 0 16,-4-2 0-16,-1 4 0 15,1-2 0-15,-1 2 0 16,0-2 0-16,-2 2 0 15,0 0 0-15,-2-4 0 16,-2 0 0-16,3-4 0 16,-3 2 0-16,0-2 0 15,0 0 0-15,-16 0 0 16,-16 4-179-16,1 0-592 0,7 0-751 16</inkml:trace>
  <inkml:trace contextRef="#ctx0" brushRef="#br0" timeOffset="9358.19">23925 15418 423 0,'0'0'212'16,"0"0"-68"-16,0 0 18 15,0 0 90-15,0 0-70 16,0 0-57-16,0 0 6 16,42 0-23-16,-38 0-10 15,0 0-13-15,2-4 3 16,-2 4 16-16,0-4 26 0,0 2 24 15,1 0-24-15,-1 0 28 16,-2 0 24 0,1 0 2-16,0 2-4 0,-3 0-31 15,2 0 6-15,-2 0 11 16,0 0-34-16,0 0-36 16,0 0-13-16,0 0 0 15,0 0-83-15,0 0 0 16,0 0 0-16,-8 18 0 15,-9 4 0-15,-8 10 0 16,-4 8 0-16,-2 5 0 16,-2 3 0-16,-3 2 0 15,1 4 0-15,1 4 0 0,-2 0 0 16,3 4 0-16,-1 1 0 16,1-1 0-16,2-4 0 15,-3 4 0 1,1-2 0-16,0 0 0 0,-1-1 0 15,1-1 0-15,0 0 0 16,-1-4 0-16,3 0 0 16,0-6 0-16,0-2 0 15,2 2 0-15,0-7 0 16,-2-1 0-16,-1 4 0 16,1-4 0-16,-2-4 0 0,-1 4 0 15,0 0 0-15,3 0 0 16,2 0 0-16,1 1 0 15,3-5 0-15,1-4 0 16,3-6 0-16,6-4 0 16,3-4 0-16,4-8 0 15,6-2 0-15,-1-4 0 16,3-4 0-16,0 0 0 16,-10-22 0-16,0-8-131 15,-7-2-807-15</inkml:trace>
  <inkml:trace contextRef="#ctx0" brushRef="#br0" timeOffset="9625.85">21172 15847 871 0,'0'0'195'16,"0"0"-178"-16,0 0-17 15,0 0-85 1,8-116-145-16</inkml:trace>
  <inkml:trace contextRef="#ctx0" brushRef="#br0" timeOffset="10626.72">21077 15522 788 0,'0'0'491'0,"0"0"-249"15,0 0-3-15,0 0-72 16,0 0-28-16,0 0 2 16,0 0-37-16,0 0-44 15,0 0 15-15,0-2 45 16,0 2 68-16,0 0 49 16,0 0 22-16,0 0-61 15,0 0-18-15,0 0-32 16,2 0-43-16,7 0-45 0,7 9 3 15,6 6-6-15,11 7-22 16,3 5-35 0,5 3 0-16,-4 6 0 0,3-4 0 15,-2 8 0 1,-3 0 0-16,6 4 0 0,-1-4 0 16,2 5 0-16,3 0 0 15,-1 4 0-15,1-7 0 16,-3 6 0-16,-2-4 0 15,-1-4 0-15,-4 0 0 16,1 0 0-16,-3-4 0 0,5 0 0 16,-3 0 0-16,6-4 0 15,-1 3 0-15,2 1 0 32,1-6 0-32,-4 6 0 0,-1-8 0 15,-5 2 0-15,-1-2 0 16,-6-2 0-16,-3-4 0 15,0 0 0-15,-4 1 0 16,1-4 0-16,1 7 0 16,-2-3 0-16,4-1 0 15,-1 0 0-15,1 0 0 0,-2 0 0 16,0 0 0-16,1-2 0 16,0 2 0-16,-2-6 0 15,-1 2 0-15,-2-4 0 16,1 0 0-16,-3-2 0 15,1-2 0-15,-1 4 0 16,-1-2 0-16,1-2 0 16,-1 2 0-16,-1 2 0 15,3 0 0-15,-5-1 0 16,2-4 0-16,1 4 0 0,-3-8 0 16,-3 4 0-16,2-5 0 15,-4 2 0 1,-1-2 0-16,-1 0 0 0,0-4 0 15,2 4 0-15,0 2 0 16,-2-2 0-16,1 4 0 16,-1-4 0-16,0 2 0 15,1 2 0-15,0-2 0 16,-1 2 0-16,1 0 0 16,-3 2 0-16,0-2 0 15,0 2 0-15,2-2 0 16,-1 0 0-16,-1-6 0 15,0 2 0-15,1 0 0 0,-3 0 0 16,2-4 0-16,-2 0 0 16,0 0 0-16,0 0 0 15,0 0 0-15,0 0 0 16,0-8 0-16,-2-14 0 16,-12 0-287-16,-1 0-965 0</inkml:trace>
  <inkml:trace contextRef="#ctx0" brushRef="#br0" timeOffset="14065.46">17610 15811 1487 0,'0'0'696'0,"0"0"-154"16,0 0-85-16,0 0-135 0,0 0-57 15,0 0-37 1,0-40-129-16,0 36-99 0,0-2 0 16,0 6 0-16,0 0 0 15,0 0 0 1,0 0 0-16,0 0 0 0,0 0 0 16,5 18 0-16,8 14 0 15,7 12 0-15,7 6 0 16,0 4 0-16,2-1 0 15,-2-9 0-15,-6-8 0 16,-5-8 0-16,-3-16 0 16,-6-2 0-16,-2-10 0 0,1 0 0 15,1-14 0-15,6-16 0 16,3-14 0-16,4-10 0 16,-2-10 0-16,-2-7 0 15,-6 3 0-15,-1 6 0 16,-1 18 0-16,-6 22 0 15,-2 16 0 1,0 6-48-16,0 28-490 16,4 30 37-16,0-6-327 0,1-2-768 0</inkml:trace>
  <inkml:trace contextRef="#ctx0" brushRef="#br0" timeOffset="14325.55">18036 16022 1731 0,'0'0'722'15,"0"0"-166"-15,0 0-223 16,0 0-114-16,0 0-94 16,0 0-76-16,0 0-13 15,13 54 26-15,-7-14-28 16,-1 8-8-16,0 0-20 15,-1 6-6-15,-4 0 0 16,0-5-11-16,0 11-263 0,0-12-388 16,-4-18-481-16</inkml:trace>
  <inkml:trace contextRef="#ctx0" brushRef="#br0" timeOffset="17955.54">19582 17951 1060 0,'0'0'347'0,"0"0"-75"15,0 0-73-15,0 0-44 16,0 0 28-16,0 0 46 16,-16-77 3-16,16 51 10 15,0 5 21-15,0-8-50 16,-4 7-36-16,-1-4-42 15,1 6-33-15,0 0-29 16,0 2-26-16,-2 4-13 16,4 6-10-16,0-2-4 15,0 6 2-15,2 0 2 0,0 4 2 16,0 0-9-16,4 4-17 16,19 22 0-1,10 6 0-15,10 8 0 0,1 8 0 16,-2-2 0-16,-1-2 0 15,-6-7 0-15,-6-7 0 16,-6-8 0-16,-8-8 0 16,-2-4 0-16,-4-10 0 15,-2 0 0-15,-3 0 0 16,3-20 0-16,0-20 0 16,2-18 0-16,-5-17 0 0,3-15 0 15,-3-2 0-15,0 6 0 16,2 15 0-16,-4 21 0 15,2 20 0-15,-2 16 0 16,0 14 0-16,3 0 0 16,3 8 0-1,6 20 0-15,7 24-123 16,-4-6-397-16,-3-5-529 0</inkml:trace>
  <inkml:trace contextRef="#ctx0" brushRef="#br0" timeOffset="18466.9">20413 17879 1644 0,'0'0'730'16,"0"0"-245"-16,0 0-157 16,0 0-95-16,0 0-30 15,0 0-43-15,0 0-46 16,56-71-55-16,-27 53-28 15,4 4-12-15,-1 4-18 16,-1 6 0-16,-4 4-1 16,-10 6-1-16,-5 24 1 15,-8 10-10-15,-4 10-2 16,0 3 6-16,-14 5 3 16,-1-8 2-16,1-14 1 0,5-10-6 15,7-12 6-15,2-10 0 16,2-4 0-16,23-6 6 15,11-20 2-15,6-6 5 16,5-8-13-16,-3 2 0 16,-11-2-61-16,-10 12-260 15,-17 6-578-15</inkml:trace>
  <inkml:trace contextRef="#ctx0" brushRef="#br0" timeOffset="19896.64">20977 14939 1551 0,'0'0'623'15,"0"0"-112"-15,0 0-164 0,0 0-63 16,0 0-76-16,-7-114 2 16,7 96-48-16,2 5-42 15,0 8-40-15,1 5-80 16,3 0 0-16,6 22 0 0,5 19 0 16,6 16 0-1,4 7 0-15,2 6 0 0,-5-12 0 16,-2-9 0-16,-4-17 0 15,-5-10 0-15,-1-21 0 16,-1-1 0-16,3-18 0 31,1-19 0-31,3-16 0 0,-3-7 0 0,1-4 0 16,-3 0 0 0,-4 6 0-16,0 8 0 0,-2 15-45 0,-3 17-41 15,2 10-128-15,-1 11-142 16,-1 16-327-16,1 3-211 0</inkml:trace>
  <inkml:trace contextRef="#ctx0" brushRef="#br0" timeOffset="20335.54">21467 14951 1805 0,'0'0'712'16,"0"0"-385"-16,0 0 8 0,0 0-136 15,0 0-87 1,58-100-13 0,-45 79-36-16,3 10-33 15,-1 3-18-15,-1 4-12 16,-3 4-16-16,-3 0-10 16,-4 9-77-16,-4 14-1 0,0 7 23 15,0-2 14-15,0 4 42 16,-8-2 19-1,4-4-5-15,4-4 11 0,0-8 30 16,0-6 22-16,18-6 26 0,4-2 23 16,4 0-32-16,3 0-41 15,0 0-19-15,-2 0-4 16,-4 0-5-16,-6 0-12 16,-7 2 11-16,-8 14 1 15,-2 6 9-15,-7 8-8 16,-19-2 1-16,-13 6 12 15,-5-3-14-15,-8-3-1 16,-14-6-74-16,10-8-426 16,16-14-1271-16</inkml:trace>
  <inkml:trace contextRef="#ctx0" brushRef="#br0" timeOffset="21227.99">23171 17628 2006 0,'0'0'860'0,"0"0"-344"0,0 0-153 15,0 0-129-15,0 0-117 16,0 0-117-16,0 0 0 16,45 2 0-16,-16 46 0 15,0 10 0-15,0 4 0 16,-7-4 0-16,-2-8 0 16,-7-15 0-16,-1-21 0 15,-6-14 0-15,3-8 0 16,3-34 0-16,1-21 0 15,3-13 0-15,1-4 0 16,-1 0 0-16,1 10 0 0,2 20 0 16,-2 19 0-16,-1 17 0 15,-3 14-23-15,3 32-328 16,-5 8-375-16,-5 5-218 0</inkml:trace>
  <inkml:trace contextRef="#ctx0" brushRef="#br0" timeOffset="21495.39">23790 17558 1629 0,'0'0'833'0,"0"0"-158"15,0 0-329-15,0 0-88 16,0 0-94-16,0 0-82 16,0 0-43-16,54 30-25 15,-54 12-13-15,0 6-2 16,0-4-5-16,0 0-28 15,0-12 5-15,0-3 5 16,0-18 23-16,0-7-9 16,4-4 7-16,17 0 3 15,3 0 0-15,8-12 2 16,5-2-2-16,-1 0-126 16,-1 2-182-16,-1-2-273 15,-10 0-226-15,-8 6-326 0</inkml:trace>
  <inkml:trace contextRef="#ctx0" brushRef="#br0" timeOffset="21668.37">24085 17664 1147 0,'0'0'776'0,"0"0"-147"16,0 0-77-16,0 0-227 15,0 0-14-15,0 0-104 16,0 0-58-16,-23-14-149 16,25 56 0-16,12 16 0 15,1 8 0-15,-1 5 0 16,-3-7 0-16,-4 10-15 0,-3-20-460 15,-4-22-626-15</inkml:trace>
  <inkml:trace contextRef="#ctx0" brushRef="#br0" timeOffset="22369.39">24125 14931 1273 0,'0'0'823'0,"0"0"-232"0,0 0-69 15,0 0-188-15,0 0-91 16,0 0-156-16,0 0-61 16,36-4-25-16,-12 56-1 15,1 6 11-15,1 0-10 16,-1-8-1-16,-3-9 3 16,0-15-3-16,-1-12-2 15,-1-13 2-15,-1-1 6 16,4-23 14-16,0-18 1 15,0-11 12-15,-2-8-2 0,-3-2-25 16,-7 2 3-16,-3 10-9 16,-3 12 2-16,-5 16-10 15,0 18-46-15,0 18-214 16,0 14-222-16,0 6-476 0</inkml:trace>
  <inkml:trace contextRef="#ctx0" brushRef="#br0" timeOffset="22669.87">24800 15011 546 0,'0'0'1789'0,"0"0"-1171"16,0 0-400-16,0 0-72 16,0 0-96-16,0 0-20 15,0 0-4-15,9 121-16 16,11-98-2-16,5 4 3 15,1-9-10-15,6 0-2 16,-3 0 1-16,0-2-4 16,-5 2 3-16,-6 2 1 15,-4-2 0-15,-10 2 0 16,-4 0 0-16,0 0 1 0,-14-2-1 16,-13 2 6-1,-4-4-3-15,-2-6-3 0,-14-10-132 16,12-2-480-16,6-20-649 0</inkml:trace>
  <inkml:trace contextRef="#ctx0" brushRef="#br0" timeOffset="22795.82">24825 15089 1517 0,'0'0'1312'0,"0"0"-745"0,0 0-249 15,0 0-92-15,164-104-124 16,-119 70-78-16,-22 2-24 15,-17 8-301-15,-6 10-871 0</inkml:trace>
  <inkml:trace contextRef="#ctx0" brushRef="#br0" timeOffset="23566.7">22534 13441 538 0,'0'0'1578'16,"0"0"-846"-16,0 0-242 15,0 0-157-15,0 0-108 16,0 0-123 0,0 0-63-16,27-48-21 0,-3 86-17 15,5 8 14-15,0 4-7 16,-4-4-7-16,-3-8-2 15,-7-8-6-15,-1-7 6 0,-5-11 1 16,-2-8 0-16,-1-4 7 16,4 0-1-16,3-21 6 15,5-11-12-15,1-8 0 16,2-10 0-16,-1-6 0 16,-5-4 0-16,-3 6 0 15,-6 10 0-15,-4 15 0 16,1 19 0-16,-3 10-149 15,0 37-178-15,0 5-258 16,0-4-468-16</inkml:trace>
  <inkml:trace contextRef="#ctx0" brushRef="#br0" timeOffset="23896.73">23229 13365 2102 0,'0'0'812'0,"0"0"-344"16,0 0-201-16,0 0-159 15,0 0-89-15,0 0-10 16,-11 110-1-16,-5-48-7 16,3 6 9-16,2 3-9 0,6-7 0 15,5-4 7-15,0-10-8 16,23-14-11-16,6-12 10 15,4-12 1-15,3-12 11 16,-3 0-2-16,-2-18 10 16,-8-8-11-16,-7-4-7 15,-12 0 9-15,-4 0 25 16,-4 2 10 0,-23 6-11-16,-11 10-19 0,-9 12-15 15,-51 34-72-15,13 14-451 16,0 2-1129-16</inkml:trace>
  <inkml:trace contextRef="#ctx0" brushRef="#br0" timeOffset="24722.91">18980 13423 1647 0,'0'0'580'16,"0"0"-33"-16,0 0-43 16,-6-107-196-16,6 89-75 15,6 11-109-15,12 7-71 16,9 12-22-16,4 28-30 15,7 18 6-15,-2 12 5 0,-3 6-12 32,-4 3 1-32,-7-9-1 0,-4-10 0 0,-4-14-2 15,1-16 2-15,1-20 0 16,4-10 14-16,4-26 0 16,5-24 8-16,6-18-22 15,0-11 0-15,-6-7 0 16,-8 2 0-16,-7 10 0 15,-5 15 0-15,-7 19 0 16,0 22 0-16,-2 18-150 16,5 3-300-16,4 39-63 15,0-4-219-15,-1-4-593 0</inkml:trace>
  <inkml:trace contextRef="#ctx0" brushRef="#br0" timeOffset="25069.09">19665 13477 1776 0,'0'0'791'0,"0"0"-440"16,0 0-47-16,0 0-149 15,0 0-35-15,0 0-39 16,0 0-58-16,138-24-11 16,-101 8-12-16,-3-2 0 15,-8 2 5-15,-7 0-5 16,-11 2 9-16,-6 4 17 15,-2 6 13-15,0 2 39 0,0 2-35 16,0 0-31-16,-6 20 1 16,-5 14-13-16,-1 14 0 15,6 6 8 1,-1 8-7-16,3 0 10 0,4 1-10 16,0-5-1-16,0-6 4 15,0-10-4-15,0-12-9 16,7-12-100-16,-3-18-157 15,-2 0-257-15,-2-12-280 0</inkml:trace>
  <inkml:trace contextRef="#ctx0" brushRef="#br0" timeOffset="25226.33">19715 13760 1920 0,'0'0'842'0,"0"0"-488"15,0 0 1-15,0 0-57 16,0 0-160-16,156-60-90 16,-100 33-48-16,4 0-19 15,11-5-236-15,-12 5-305 16,-14 5-403-16</inkml:trace>
  <inkml:trace contextRef="#ctx0" brushRef="#br0" timeOffset="25368.1">20291 13651 1239 0,'0'0'1056'16,"0"0"-370"-16,0 0-323 15,0 0-54-15,0 0-309 16,0 0-45-16,0 0-1301 0</inkml:trace>
  <inkml:trace contextRef="#ctx0" brushRef="#br0" timeOffset="37789.91">27915 14163 1798 0,'0'0'382'31,"0"0"110"-31,0 0-159 0,0 0-143 0,0 0-56 16,-138-36-37-16,98 64 3 15,-5 10 34-15,1 8 8 16,1-4-13-16,12 2-33 16,9-5-27-16,13-8-69 15,9-3 0-15,0-3 0 16,18-1 0-16,7-2 0 16,4 0 0-16,-3 4-8 15,-2 6-11-15,-6 4 11 16,-9 4 1-16,-9 4 6 15,0 2 1-15,-17 3 0 16,-14-8 1-16,-6-2 6 0,2-3-6 16,1-14 6-1,7-10-7-15,8-10 0 0,9-2 14 16,10 0-13-16,0-12 1 16,8-2-2-1,13 4-1 1,8 6-7-16,3 4 7 15,-1 8-4-15,-2 16 4 16,-5 14-12-16,-5 6 13 16,-13 8 0-16,-6 4-4 0,0 3-10 15,-12-1 5-15,-7-4 9 16,-1-4 0-16,7-8 0 16,5-6 2-16,8-4-2 15,3-10 1-15,23-4 11 16,13-5-5-16,9-8-6 15,10-5-1-15,5 0-45 16,1-26-257-16,-14-2-386 16,-21-6-487-16</inkml:trace>
  <inkml:trace contextRef="#ctx0" brushRef="#br0" timeOffset="38223.65">28097 14508 1743 0,'0'0'699'0,"0"0"-66"15,0 0-149-15,0 0-258 16,0 0-67-16,0 0-66 15,0 0-34-15,23 52-59 16,-7 6 0-16,3 6 0 16,8 6 0-16,4-7 0 0,1-8 0 15,1-8 0-15,0-15 0 16,-4-14 0-16,-2-18 0 0,-4 0 0 16,-4-22 0-16,-5-18 0 15,-5-10 0-15,-3-8 0 16,-4-5 0-16,-2 1 0 15,0 0 0-15,0 10 0 16,0 18 0-16,-2 14 0 0,0 18 0 16,2 2 0-16,0 22-74 15,0 28-244-15,0-4-532 16,0-6-1290-16</inkml:trace>
  <inkml:trace contextRef="#ctx0" brushRef="#br0" timeOffset="38601.04">28844 14798 2116 0,'0'0'625'0,"0"0"-172"0,0 0-202 16,0 0-99-16,0 0-40 15,-31 153-17-15,22-97-14 16,4 2-38-16,5-4 1 16,0-4-29-16,5-10-14 15,17-5 9-15,9-16-9 16,5-6 6 0,4-9-1-16,3-4-5 0,-6-17 7 15,-3-6-8-15,-12-13-12 0,-9 0 6 16,-13 0 6-16,0 1 0 15,-21 11 1-15,-18 16 8 16,-9 8 13-16,-8 18-11 16,2 26-10-1,5 16 8 1,9 7-9-16,16 17-36 16,12-18-331-16,12-16-739 0</inkml:trace>
  <inkml:trace contextRef="#ctx0" brushRef="#br0" timeOffset="38837.58">29439 15145 2772 0,'0'0'839'0,"0"0"-354"16,0 0-485-16,0 0 0 15,0 0 0-15,0 0 0 0,-2 139 0 16,-21-95 0 0,-1 2 0-16,2-6 0 0,8-14-381 15,8-8-522 1,6-18-1451-16</inkml:trace>
  <inkml:trace contextRef="#ctx0" brushRef="#br0" timeOffset="39230.61">29869 14436 2792 0,'0'0'653'0,"0"0"-151"16,0 0-353-16,0 0-149 15,0 0 0-15,0 0 0 16,36 130 0-16,-20-64 0 16,1-2 0-16,1-2 0 15,2-8 0-15,0-11 0 16,0-15 0-16,0-14 0 16,0-14 0-16,1 0 0 15,-4-20 0-15,3-16 0 16,-2-11 0-16,-2-7 0 15,-1-8 0-15,-1-2 0 0,-1-4 0 16,-2 12 0 0,-2 11 0-16,2 22 0 0,-2 16 0 15,6 18-117-15,-1 18-459 16,-1 4-624-16</inkml:trace>
  <inkml:trace contextRef="#ctx0" brushRef="#br0" timeOffset="39530.18">30422 14708 2538 0,'0'0'708'0,"0"0"-204"15,0 0-248-15,0 0-166 16,0 0-90-16,156 0 0 16,-100-4 0-16,-4-10 0 15,-4-4 0-15,-11-4 0 16,-10 6 0-16,-11 4 0 15,-12 6 0-15,-4 6 0 16,0 0 0-16,0 4 0 16,0 18 0-16,-9 12 0 15,-4 6 0-15,2 10 0 0,-5 4 0 16,3 5 0 0,-1 1 0-16,1-4 0 0,5-4 0 15,0-10 0-15,2-6-180 16,-5-2-286-16,1-11-363 15,2-14-568-15</inkml:trace>
  <inkml:trace contextRef="#ctx0" brushRef="#br0" timeOffset="39703.18">30553 15093 1724 0,'0'0'1342'0,"0"0"-697"15,0 0-260 1,0 0-385-16,0 0 0 0,0 0 0 15,154-108 0-15,-83 74 0 16,30-26-90 0,-24 10-720-16,-10-1-1976 0</inkml:trace>
  <inkml:trace contextRef="#ctx0" brushRef="#br0" timeOffset="40198.97">31135 14153 2871 0,'0'0'586'0,"0"0"-272"15,0 0 11-15,0 0-325 16,151-110 0-16,-97 97 0 16,1 8 0-16,-4 5 0 15,-3 0 0-15,-11 9-21 16,-12 14-12-16,-14 9 19 15,-11 4 10-15,-5 6 4 16,-24 4 37-16,-6 2-2 16,-1 6-35-16,5-5 0 15,11 1 0 1,13-10 0-16,7-4 0 0,11-8 0 16,20-8-26-16,7-10-29 0,3-6-14 15,-6-4 10-15,-6 0 44 16,-9-4 14-16,-8 2 1 15,-12 2 34-15,0 2 26 16,-14 24 8-16,-18 6-5 16,-1 12-63-16,-2 6 0 15,8 2 0-15,12-3 0 16,12 1 0 0,3-10 0-16,20-2 0 15,11-4 0-15,7-8 0 0,-2 0 0 16,-7-4 0-16,-7 2 0 15,-8-6 0-15,-14 0 0 16,0 0 0 0,-27 0 0-16,-20 0 0 0,-66 4-33 15,9-5-555-15,-6-3-1111 0</inkml:trace>
  <inkml:trace contextRef="#ctx0" brushRef="#br0" timeOffset="41066.3">25928 14650 192 0,'0'0'1348'0,"0"0"-964"0,0 0 153 15,0 0-60-15,0-106-191 16,0 84-19-16,0 6-29 16,0 5-56-16,0 10 3 15,0 1-185-15,0 1 0 16,0 32 0 0,0 19 0-16,0 18 0 0,0 6 0 15,0 9 0-15,6-13 0 16,1-6 0-16,2-16 0 15,-4-14-48-15,-3-18-138 16,-2-20-131-16,0-20-234 16,-2-12-516-16</inkml:trace>
  <inkml:trace contextRef="#ctx0" brushRef="#br0" timeOffset="41396.31">25789 14455 2082 0,'0'0'791'0,"0"0"-442"15,0 0-68-15,0 0-57 16,0 0-73 0,0 0-68-16,130 71-37 0,-86-45-26 15,8 2-19-15,-2 2 6 16,2 2-7-16,-3 4 1 16,-2 4-1-16,-10 4 0 15,-6 5 0-15,-8-1-2 0,-12 6-3 16,-8 0 5-1,-3-4 2-15,-12 0 3 0,-17-8-5 16,-9-6-1-16,-6-8 1 16,-7-6 1-16,-1-8 8 15,-2-5 23-15,6-9-13 16,6 0-19-16,6 0 0 16,12-5 0-16,10 1 0 31,5 0 0-31,9 4-110 0,0 0-404 0,0 0-576 0</inkml:trace>
  <inkml:trace contextRef="#ctx0" brushRef="#br0" timeOffset="41667.24">26398 15222 1928 0,'0'0'726'16,"0"0"-155"0,0 0-272-16,0 0-81 15,0 0-58-15,0 0-50 16,62 130-26-16,-54-82-84 16,0-2 0-16,-2 2 0 15,1-8 0-15,-1-4 0 16,2-13 0-16,0-11-11 15,3-19-295-15,1-21-527 16,1-8-765-16</inkml:trace>
  <inkml:trace contextRef="#ctx0" brushRef="#br0" timeOffset="41900.25">26659 14825 1679 0,'0'0'1124'16,"0"0"-534"-16,0 0-301 16,0 0-70-16,0 0-24 15,0 0-195-15,0 0 0 16,102-23 0-16,-60 5 0 16,5-4 0-16,-5 3 0 15,-9 2-39-15,-12 9-189 16,-21 8-119-16,0 12-367 15,-4 10-117-15</inkml:trace>
  <inkml:trace contextRef="#ctx0" brushRef="#br0" timeOffset="42067.48">26754 15123 2282 0,'0'0'864'0,"0"0"-383"15,0 0-168-15,0 0-157 16,125-40-156-16,-74 12 0 15,-6 0 0-15,-14 4 0 16,-11 10-81-16,-15 4-1166 0</inkml:trace>
  <inkml:trace contextRef="#ctx0" brushRef="#br0" timeOffset="84668.03">24780 16146 1661 0,'0'0'1108'0,"0"0"-474"16,0 0-352-16,0 0-71 15,0 0-98-15,0 0-52 16,-5-22-35-16,21 48-26 0,9 14 0 16,4 14 0-16,6 13 0 15,-1 9 0-15,1-4 0 16,-4-4 0-16,-4-10 0 15,-6-18 0-15,-4-14 0 16,-5-14 0-16,-6-10 0 16,3-2 0-16,-1-10 0 15,6-26 0-15,-1-18 0 16,1-16 0-16,-1-10 0 16,-6-2 0-16,0 11 0 15,-3 13 0-15,-1 18 0 16,1 22 0-16,5 18 0 0,17 0-74 15,-3 22-587-15,4 0-887 0</inkml:trace>
  <inkml:trace contextRef="#ctx0" brushRef="#br0" timeOffset="84857.16">25522 16561 1750 0,'0'0'1494'0,"0"0"-854"16,0 0-428-16,0 0-212 0,0 0 0 16,0 0 0-16,0 0 0 15,129-92 0-15,-89 74-9 16,12 0-445-16,-10 8-413 16,-7-2-591-16</inkml:trace>
  <inkml:trace contextRef="#ctx0" brushRef="#br0" timeOffset="85095.2">26179 16106 2324 0,'0'0'814'0,"0"0"-323"0,0 0-191 15,0 0-133-15,0 0-167 16,0 0 0-16,0 0 0 15,2 108 0-15,9-38 0 16,3 7 0-16,-1 3 0 16,1-12 0-16,-3-6 0 15,-3-14 0-15,2-22-78 16,-4-26-198-16,-1 0-238 0,-3-30-275 0</inkml:trace>
  <inkml:trace contextRef="#ctx0" brushRef="#br0" timeOffset="85393.42">26133 16084 1350 0,'0'0'1415'0,"0"0"-864"15,0 0-184-15,0 0-101 16,0 0-119-16,0 0-147 0,0 0 0 31,111 102 0-31,-71-84 0 0,3 0 0 0,1 8 0 16,3-2 0-16,-1 6 0 15,-5 1 0-15,-8 5 0 16,-13 0-69-16,-11 6 1 16,-9 2 52-16,-11 4 16 15,-21 6 10-15,-10-6 16 16,-5-2-13-16,-1-2-11 16,0-7 8-16,9-11-10 15,5-12-65-15,12-2-304 16,11-12-697-16</inkml:trace>
  <inkml:trace contextRef="#ctx0" brushRef="#br0" timeOffset="85597.81">26754 16665 894 0,'0'0'1890'0,"0"0"-1278"16,0 0-314-16,0 0-92 15,0 0-100-15,0 0-16 16,-9 161-90-16,-6-91 0 16,-1 2 0-16,1-6 0 15,6-3 0-15,9-31-176 0,0-14-337 16,0-18-490-16</inkml:trace>
  <inkml:trace contextRef="#ctx0" brushRef="#br0" timeOffset="85802.24">26890 16499 2306 0,'0'0'951'15,"0"0"-313"-15,0 0-437 16,0 0-201-16,0 0 0 16,0 0 0-1,0 0 0-15,129 8 0 0,-82-20 0 16,9-10-83-16,-12 4-852 0,-13 4-1405 0</inkml:trace>
  <inkml:trace contextRef="#ctx0" brushRef="#br0" timeOffset="85929.96">27000 16723 2335 0,'0'0'953'16,"0"0"-358"-16,0 0-382 15,0 0-213-15,0 0 0 16,122-24 0-16,-55-30 0 15,-13 6-95-15,-8 0-1178 0</inkml:trace>
  <inkml:trace contextRef="#ctx0" brushRef="#br0" timeOffset="86461.53">27941 16154 2629 0,'0'0'742'0,"0"0"-281"31,0 0-197-31,0 0-264 0,0 0 0 0,0 0 0 32,-17-102 0-32,-8 102 0 0,-6 0 0 0,-4 18 0 15,1 8 0 1,5 2 0-16,9 0 0 0,9-4 0 15,9-4 0-15,2-4 0 16,2-2 0-16,16-4 0 16,2 2 0-16,5-6 0 15,1 6 0-15,4-2 0 16,-7 4 0-16,-2 7 0 16,-11-2-14-16,-10 7-40 15,0 9 5-15,-26 5 32 0,-19 6 17 16,-8 2 0-16,-3-2 1 15,7-12 10 1,16-6 19-16,19-10 0 0,14-10-23 16,20-4 22-16,30-4-3 15,12 0-26-15,5 0 0 16,-3 0 0-16,-8 0 0 16,-12 6 0-16,-17 20 0 15,-14 10 0-15,-13 13 0 16,0 1 0-16,-13 4 0 15,-7 2 0-15,1-6 0 16,2-6 0-16,11-8 0 16,6-9 0-1,0-13 0-15,23-10 0 0,27-13-68 0,-3-18-221 16,-2-8-663 0</inkml:trace>
  <inkml:trace contextRef="#ctx0" brushRef="#br0" timeOffset="86932.12">28432 16252 2160 0,'0'0'845'16,"0"0"-137"-16,0 0-325 15,0 0-383-15,0 0 0 16,0 0 0-16,0 0 0 16,-27-26 0-16,29 58 0 15,14 16 0-15,7 15 0 16,0 13 0-16,6 4 0 0,0-8 0 15,0-10 0-15,-6-17 0 16,-3-13 0-16,-7-19 0 16,-4-4 0-16,-2-9 0 15,0 0 0-15,4-18 0 16,5-23 0-16,3-29 0 16,6-32 0-16,-3 2 0 15,-4 11 0-15,-7 21 0 16,-6 34 0-16,-1 16 0 15,-4 18 0-15,0 40-140 16,0 18-373-16,0 9-490 0</inkml:trace>
  <inkml:trace contextRef="#ctx0" brushRef="#br0" timeOffset="87164.81">29140 16607 2875 0,'0'0'799'16,"0"0"-377"-16,0 0-422 15,0 0 0-15,0 0 0 0,0 0 0 16,0 115 0-16,0-57 0 16,-13 4 0-16,-3-4 0 15,-1-4 0-15,1-4-30 31,3-16-648-31,9-16-754 0</inkml:trace>
  <inkml:trace contextRef="#ctx0" brushRef="#br0" timeOffset="87337.22">29526 16699 2592 0,'0'0'779'0,"0"0"-54"15,0 0-725-15,0 0 0 16,0 0 0-16,58 109 0 16,-58-69 0-16,-7 4 0 15,-44 14-218-15,2-10-518 16,5-8-428-16</inkml:trace>
  <inkml:trace contextRef="#ctx0" brushRef="#br0" timeOffset="87698.71">29842 16272 2642 0,'0'0'1016'0,"0"0"-578"16,0 0-438-16,0 0 0 15,0 0 0-15,0 0 0 16,0 0 0-16,58 103 0 15,-37-49 0-15,-2 12 0 16,-1-8 0-16,0-6 0 16,0-12 0-16,-5-16 0 15,1-12 0-15,-1-12 0 0,1 0 0 16,1-22 0-16,3-14 0 16,-1-12 0-16,4-10 0 15,-1-14 0-15,-3-8 0 16,-1 3 0-16,-3 11 0 15,-4 16 0-15,-4 28 0 16,-5 28 0-16,-3 28-574 16,-10 10-536-16</inkml:trace>
  <inkml:trace contextRef="#ctx0" brushRef="#br0" timeOffset="88059.87">30573 16673 2730 0,'0'0'813'0,"0"0"-260"16,0 0-553-16,0 0 0 15,0 0 0-15,0 0 0 16,0 0 0-16,105-4 0 16,-83 22 0-16,-11 8 0 15,-11 5 0-15,0 5 0 16,-15-4 0-16,-10-6 0 16,0-4 0-16,5-8 0 15,9-4 0-15,7-6 0 16,4-4 0-16,0 0 0 15,2 0 0-15,23-4 0 16,8-10 0-16,11-4 0 16,37-14 0-16,-12 2-467 0,-5 8-1787 15</inkml:trace>
  <inkml:trace contextRef="#ctx0" brushRef="#br0" timeOffset="88234.27">31210 16762 1998 0,'0'0'1475'16,"0"0"-852"-16,0 0-623 16,0 0 0-16,0 0 0 15,0 0 0-15,0 0-42 16,134-79-1321-16</inkml:trace>
  <inkml:trace contextRef="#ctx0" brushRef="#br0" timeOffset="88365.9">31596 16718 1714 0,'0'0'1739'0,"0"0"-1096"15,0 0-643-15,0 0 0 16,0 0 0-16,141-49 0 16,-77 35-137-16,-4 0-1000 0</inkml:trace>
  <inkml:trace contextRef="#ctx0" brushRef="#br0" timeOffset="88759.31">32109 15981 2777 0,'0'0'561'15,"0"0"-8"-15,0 0-348 16,0 0-205-16,0 0 0 16,0 0 0-16,29 125 0 15,-8-59 0-15,8 2 0 0,0 4 0 16,0-1 0-16,-2-9 0 16,-4-4-36-16,-6-12-18 15,-1-6 24-15,-5-10 16 16,-3-12 7-16,2-14 7 15,1-4-14-15,2-8 14 16,5-28 6-16,5-12-4 16,-4-16 52-16,1-10 39 15,-1-4-93-15,-4-1 0 16,-7 11 0-16,2 10 0 16,-6 22 0-16,-2 14 0 0,-2 22 0 15,0 0 0-15,0 44-236 16,-8-2-665-16,6-2-1656 0</inkml:trace>
  <inkml:trace contextRef="#ctx0" brushRef="#br0" timeOffset="89122.48">32781 16517 2220 0,'0'0'362'0,"0"0"110"0,0 0-308 16,0 0-13-16,0 0-40 15,-96 124-12-15,83-84-48 16,7-8-24-16,6-5-8 16,4-5 10-16,23-8 14 15,6-10-14-15,5 0 4 16,6-4-11-16,-1 0-11 15,-1 0-10-15,-7 0 0 0,-8 0 5 16,-9 6-6 0,-13 6-1-16,-5 6 1 0,-7 4 0 15,-20 2 10-15,-6-2 7 16,-5 0-10-16,0-8 5 16,9-6-12-16,0-4-88 15,5-12-59-15,8-14-230 16,5-14-592-16</inkml:trace>
  <inkml:trace contextRef="#ctx0" brushRef="#br0" timeOffset="89295.64">32718 16503 1661 0,'0'0'1350'16,"0"0"-890"-16,0 0 46 16,0 0-387-16,0 0-119 15,0 0 0-15,132-80 0 16,-90 50-264-16,-6-2-756 0</inkml:trace>
  <inkml:trace contextRef="#ctx0" brushRef="#br0" timeOffset="89831.76">32763 15761 3158 0,'0'0'623'0,"0"0"-308"16,0 0-315-16,0 0 0 15,105-106 0-15,-54 92 0 16,-1 10 0-16,-8 4 0 16,-15 1 0-16,-12 26 0 15,-13 11 0-15,-2 12 0 16,-2 8 0-16,-18 6 0 16,2 2 0-16,7 1 0 0,11-5 0 15,0-8 0-15,24-2 0 16,17-10 0-16,9-6-53 15,13-10-28-15,-7-13 27 16,-1-8 27-16,-7-5 18 16,-17 0 9-16,-14 0 26 15,-15 0 87-15,-2 0-28 16,-6 0-85-16,-23 8 0 16,-2 16 0-16,-1 7 0 15,8 5 0-15,11 4 0 16,11 0 0-1,2 0 0-15,15-4 0 0,14-6 0 16,2-2 0-16,0-2 0 0,-2-4 0 16,-4-4 0-16,-5 0 0 15,-9 5 0-15,-9-1 0 16,-2 6 0-16,0-2 0 16,-8 2 0-16,-6 2 0 15,5-8 0-15,3 0 0 16,-1-4 0-16,-3-8 0 15,0-2 0-15,-11-8 0 16,-6 0 0-16,-4 0 0 0,-2 0 0 16,0 0-75-1,11-14-604-15,15 2-1701 0</inkml:trace>
  <inkml:trace contextRef="#ctx0" brushRef="#br0" timeOffset="89989.53">33864 16998 1916 0,'0'0'1685'15,"0"0"-1190"-15,0 0-495 0,0 0 0 16,0 0-360-16</inkml:trace>
  <inkml:trace contextRef="#ctx0" brushRef="#br0" timeOffset="121356.74">23114 4441 1386 0,'0'0'593'0,"0"0"-65"0,0 0 108 16,0 0-253-16,0 0-50 16,0 0-96-16,62-72-237 15,-60 68 0-15,-2 2 0 16,0 2 0-16,0 0 0 15,0 16 0-15,0 24 0 16,-9 21 0-16,-4 16 0 16,-5 10 0-16,0 3 0 15,-2-12 0-15,5-12 0 16,3-19 0-16,4-19-15 0,1-28-484 16,3-12-118-1,1-20-408-15</inkml:trace>
  <inkml:trace contextRef="#ctx0" brushRef="#br0" timeOffset="121769.79">23089 4403 1864 0,'0'0'813'0,"0"0"-342"16,0 0-210-16,0 0-159 15,0 0-12-15,0 0 7 16,0 0-2-16,5-20-58 15,-1 20-16-15,7 0-3 0,9 8-10 16,11 10 67-16,9 7-17 16,9 2-14-16,5 8-16 15,-3-1-14-15,-2 4-14 16,-7 0 0-16,-8 2 0 16,-12 0 0-16,-13 2-3 15,-9 0-19-15,-5-2 22 16,-26 0 0-16,-11 1-6 15,-11-3 6-15,-8-4-1 16,-1-4-7-16,0-6 8 16,-1-6 1-16,7-8 17 15,6-6 3-15,7-2-21 0,14 0 0 16,12-2 0-16,5 0 0 16,10 0 0-16,-1 0-39 15,3 0-66-15,0-10-249 16,0-2-442-16,0 0-490 0</inkml:trace>
  <inkml:trace contextRef="#ctx0" brushRef="#br0" timeOffset="122466.52">23784 5051 1109 0,'0'0'818'0,"0"0"-221"16,0 0-86-16,0 0-177 16,0 0-13-16,0 0-56 15,0 0-124-15,0 0-141 0,0 0 0 16,6 0 0-16,8-6 0 16,7 2 0-16,2 0 0 15,4 4 0-15,0 0 0 16,-4 14 0-16,-8 14 0 15,-11 10 0-15,-4 4 0 16,-4 6 0-16,-25 1 0 16,-9-3 0-16,-6-6 0 15,1-6 0-15,10-10 0 16,6-8 0-16,14-8 0 16,6-6 0-16,7-2 0 0,0 0 0 15,0 0 0-15,0 0 0 16,11 0 0-1,10 0 0-15,12 0 0 0,13 0 0 16,10 0 0-16,9 0 0 16,22-12-134-16,-19-8-670 15,-7-4-1023-15</inkml:trace>
  <inkml:trace contextRef="#ctx0" brushRef="#br0" timeOffset="122624.03">24430 4802 2407 0,'0'0'1155'0,"0"0"-698"15,0 0-380-15,0 0-77 16,0 0 0-16,0 0 0 16,149-60 0-16,-86 44-267 15,-9 4-692-15,-15 2-1142 0</inkml:trace>
  <inkml:trace contextRef="#ctx0" brushRef="#br0" timeOffset="122765.07">24524 4889 1942 0,'0'0'840'0,"0"0"-318"16,0 0-197-16,0 0-181 16,0 0-58-16,138 18-86 15,-82-26-60-15,-3-13-740 0</inkml:trace>
  <inkml:trace contextRef="#ctx0" brushRef="#br0" timeOffset="123364.58">25435 4467 2234 0,'0'0'680'0,"0"0"-230"16,0 0-115-1,0 0-172-15,49-116-47 0,-49 100 2 16,-2 6-118-16,-24 4 0 16,-11 6 0-16,-9 0 0 15,-8 2 0-15,6 16 0 16,5 4 0-16,16 2 0 16,14 2 0-16,11 0 0 15,2 0 0-15,11 0 0 0,11-1 0 16,5-1 0-16,2 2 0 15,-2 2 0-15,-3 2 0 16,-6 4 0-16,-12 2 0 16,-6 0 0-16,0 0 0 15,-20-4 0-15,-11-1-8 16,-3-6 1-16,-1-4 6 16,6-9 1-16,7-5 7 15,11-4 2-15,4-2-9 16,7-1 0-16,0 0 0 0,0 0 0 15,0 3 0 1,0-2 0-16,2 4 0 0,11 7 0 16,8 6 0-1,3 8 0-15,5 10 0 0,-4 10 0 16,-10 8 0-16,-8 6 0 16,-7 4 0-1,-5-1 0-15,-19-5 0 0,0-6 0 16,3-12 0-16,6-12 0 15,8-12 0-15,5-8 0 16,2-6 0-16,0-2 0 0,4 0 0 16,14-8 0-1,24-40 0-15,-1 4-78 0,-1-8-1174 0</inkml:trace>
  <inkml:trace contextRef="#ctx0" brushRef="#br0" timeOffset="131301.41">26235 5320 527 0,'0'0'369'0,"0"0"-111"0,0 0 17 15,0 0-13-15,0 0-62 16,0 0 7-16,0-36 24 15,0 31-11-15,0 1-34 16,0 3-16-16,0-2-11 16,0 3-23-16,0-1-28 15,0 1 13-15,0 0 4 16,0 0-35-16,0-3-38 16,-2 3-22-16,-2-1-22 0,-2-4 1 15,-2 1-9-15,-1-1 0 16,0-4 1-16,2 4-1 15,1-4-1-15,3 0 1 16,3 0 10-16,0 0 46 16,0-4 2-16,3-3 4 15,10-2-35 1,5 0-27-16,0 2 0 0,-1 4-1 16,-3 8 0-16,-1 4-1 15,-1 0-19-15,-1 0 2 16,-1 20-8-16,-2 8-14 15,-2 8 34-15,-6 6 6 0,0 6 1 16,-6 1 6-16,-19-1-6 16,-4 0 0-16,-6-2 1 15,-4-6-1-15,4-6-1 16,1-5 1-16,1-10 0 16,0-5-9-16,-1-7-36 15,1-7-32-15,2 0 11 0,4 0 6 16,9-4 35-16,9-5 16 15,9 0-9-15,0 0 10 16,9 0 4-16,13-2 4 16,7 1 19-16,9 4-2 15,3 4 10 1,1 2 7-16,0 0-8 0,-2 4-16 16,0 10-1-16,-4 1-9 15,-3-1 0-15,2-6-105 16,-8-5-221-16,-6-3-647 0</inkml:trace>
  <inkml:trace contextRef="#ctx0" brushRef="#br0" timeOffset="131536.49">26899 5306 975 0,'0'0'1731'16,"0"0"-1194"-16,0 0-334 16,0 0-56-16,0 0-88 15,0 0-52-15,0 0-1 0,38 68 7 16,-65-28-12-16,-6 2-2 16,-6-2-134-16,0-8-112 15,7-10-385 1,13-16-177-16</inkml:trace>
  <inkml:trace contextRef="#ctx0" brushRef="#br0" timeOffset="132899.91">25641 4831 527 0,'0'0'1135'0,"0"0"-606"15,0 0-187-15,0 0-26 0,0 0-50 16,0-119-26-16,-4 105-8 16,2 2-67-16,2 6-30 15,0 4-21-15,0 0-52 16,0 2-29-16,0 0-33 15,0 14 0-15,16 18 0 16,13 14 0-16,5 14 0 16,1 7 0-1,-1-1 0-15,-5-2 0 16,-5-8 0 0,-5-10 0-16,-7-10 0 15,-3-14 0-15,-5-8 0 16,2-7 0-16,-2-7 0 15,2 0 0-15,3-25 0 0,7-15 0 16,4-20 0-16,4-14 0 16,3-10 0-16,0-1 0 15,-2 11 0-15,-6 18 0 16,-5 18 0-16,-5 20 0 16,-5 10 0-16,0 8 0 15,8 6-192-15,-3 14-295 16,-1 0-519-16</inkml:trace>
  <inkml:trace contextRef="#ctx0" brushRef="#br0" timeOffset="135228.75">27260 4668 1624 0,'0'0'648'16,"0"0"-274"-16,0 0 80 15,0 0-198-15,0 0-16 16,0 0-50-16,0 0-44 16,49-64-73-16,-49 64-20 15,2 0-41-15,5 14-12 16,1 22-13-16,9 18 13 15,-2 12 5-15,5 9 9 0,3-1-14 16,-4-6 1 0,4-8-1-16,-5-16-40 15,-1-14 17-15,-1-12 15 0,-1-16 8 16,1-2 18-16,4-16 3 16,0-20 6-16,3-12-3 15,-2-8-24-15,-3-8 0 16,-4-2 0-16,-7 1 0 15,-3 11 0-15,-4 12 0 16,0 16 0-16,0 12 0 16,0 12 0-16,0 2-83 15,0 28-149-15,2 6-237 16,0-2-431-16</inkml:trace>
  <inkml:trace contextRef="#ctx0" brushRef="#br0" timeOffset="135656.63">27775 5179 1536 0,'0'0'900'16,"0"0"-373"-16,0 0-253 16,0 0-102-16,0 0-101 15,0 0-14-15,140-86-9 16,-97 74-3-16,-4 8-17 15,-7 4-23-15,-10 0-5 0,-9 16-6 16,-13 10-16-16,0 4-22 16,-27 5-14-16,-15 1 4 15,-2-4 43-15,1-6 8 16,8-6 3-16,12-7 12 16,12-6 17-16,11-7 23 15,0 0 8-15,29 0 3 16,13 0 11-16,12-2-40 15,4-3-22-15,-2 5-12 16,-8 0 0-16,-14 3-16 16,-14 17-1-16,-18 8 11 0,-2 6 6 15,-24 4 0-15,-16 0 1 16,-10-4 17-16,-5-4-4 16,-3-6 29-16,0-7 14 15,7-10 3-15,7-7-21 16,10 0-39-16,12-16-4 15,22-34-253-15,2 6-585 16,25 0-1422-16</inkml:trace>
  <inkml:trace contextRef="#ctx0" brushRef="#br0" timeOffset="135858.73">28434 5307 2547 0,'0'0'938'15,"0"0"-566"-15,0 0-133 16,0 0-239-16,0 0 0 16,0 0 0-1,0 0 0-15,80 141 0 0,-80-85 0 16,-18 17-270-16,-7-15-461 16,6-16-325-16</inkml:trace>
  <inkml:trace contextRef="#ctx0" brushRef="#br0" timeOffset="136204.5">28976 4710 2316 0,'0'0'927'0,"0"0"-363"16,0 0-275-16,0 0-289 0,0 0 0 15,0 0 0 1,8 124 0-16,-3-62 0 0,2 1 0 16,2-7 0-16,-1-12-17 15,1-12-20-15,-2-14 19 16,-2-14 18 0,1-4 8-16,-1-12 56 15,1-18-64-15,6-12 0 16,-1-12 0-16,5-11 0 15,-1-7 0-15,3-6 0 16,-3 6 0-16,-3 16 0 16,-6 22 0-16,-6 28-71 15,0 34-461-15,-9 22-189 16,-2 6-515-16</inkml:trace>
  <inkml:trace contextRef="#ctx0" brushRef="#br0" timeOffset="136463.75">29350 4950 2440 0,'0'0'776'0,"0"0"-476"15,0 0-42-15,0 0-141 16,0 0-81-16,16 111-35 16,-19-69-1-16,-21 0-1 15,-9 0-101-15,-2-5 13 0,4-5 26 16,8-10 48-16,9-7 6 15,11-2 8-15,3-8 1 16,17 0 0-16,16-5 0 16,11 0-29-16,1 0-193 15,-3-12-276-15,-11-4-221 16,-15 2-232-16</inkml:trace>
  <inkml:trace contextRef="#ctx0" brushRef="#br0" timeOffset="136636.64">29339 5202 1605 0,'0'0'728'0,"0"0"-82"15,0 0-85-15,0 0-242 0,0 0-82 16,0 0-237-16,0 0 0 16,-22-31 0-16,22 67 0 15,-3 13 0-15,1 6 0 16,0 8 0-16,0-1 0 16,0-6-81-16,2-10-287 15,0-14-372-15,0-18-285 0</inkml:trace>
  <inkml:trace contextRef="#ctx0" brushRef="#br0" timeOffset="137123.75">29711 4514 2424 0,'0'0'700'16,"0"0"-387"-16,0 0-91 15,0 0-168-15,0 0-54 16,118-62-21-16,-86 69-36 16,-1 19-58-16,-2 9-26 15,-6 2-84-15,-4 2 52 16,-11-1 77-16,-8-6 45 16,0-2 51-16,-24-4 41 0,-12 0 84 15,-4 2 22 1,-2 1-24-16,2 2-44 0,8 1-49 15,13 0-11-15,9 4 1 16,10-1 2-16,0-1 17 16,16-2-10-16,9-4-2 15,4-2-17-15,2-2-10 16,3-4-1-16,-3 0-5 16,-2-2-6-16,-5 2-30 15,-4-2-11-15,-11 2-14 16,-7 1 38-16,-2-2 9 15,0 3 20-15,-11 5 22 16,5-1 16-16,3 4 4 0,3 4-8 16,5 4-7-16,22 0-12 15,2 4-15-15,0-4 0 16,-12-2-2-16,-13-3 2 16,-6-4 1-16,-63 6-1 15,-80 13 0-15,8-8-382 16,-6-4-1171-16</inkml:trace>
  <inkml:trace contextRef="#ctx0" brushRef="#br0" timeOffset="138626.13">22525 6104 1209 0,'0'0'303'0,"0"0"-69"16,0 0-44-16,0 0-49 15,0 0-54-15,0 0-15 32,0 0-38-32,0-22-4 0,0 22 10 15,0 0 31-15,0 0 43 16,0 0 17-16,0 0 50 15,0 0 37-15,0 0-58 16,0 0-28-16,0 0-53 0,0 0-40 16,0-3-4-1,0 3-27-15,0-1-7 0,0-2 10 16,0 2-11-16,2-1 0 16,-2 0 1-16,0 0 5 15,0 0 28-15,0-3 16 16,0 4 8-16,0 1 16 15,0 0-34-15,0 0-20 16,0 0-19-16,0 0 0 16,0 0 12-16,0 0-12 15,0 0 1-15,0 0 10 16,0 0-11-16,0 0-1 16,3 0-1-16,1 19-9 0,3 12 4 15,6 9 0 1,5 10 6-16,5 8 1 0,-2 6 7 15,2 0-5-15,-3 3-3 16,-7-5 0-16,-1-4 0 16,-6-10 0-16,-3-8-15 15,-3-12 9-15,2-12-10 16,-2-10 16-16,2-6 1 16,2 0 5-16,3-18 13 15,2-16-19-15,2-12 0 16,2-12 10-16,3-12-9 15,1-11-2-15,-1 1 1 16,0 4 0-16,-5 14-6 0,0 18 1 16,-4 20-1-16,-4 12 6 15,-1 10-1-15,0 2-29 16,4 0-191-16,1 10-129 16,-1 0-464-16</inkml:trace>
  <inkml:trace contextRef="#ctx0" brushRef="#br0" timeOffset="139192.9">23123 6421 474 0,'0'0'1506'0,"0"0"-773"16,0 0-349-16,0 0 116 15,0 0-245 1,0 0-11-16,0 0-244 0,31-36 0 16,4 19 0-1,15 3 0-15,7-2 0 0,8 2 0 16,-6 2 0-16,-7 2 0 15,-14 0-117-15,-16 2-113 16,-20-4-131-16,-2 4-457 0,0 2-672 0</inkml:trace>
  <inkml:trace contextRef="#ctx0" brushRef="#br0" timeOffset="139460.73">23773 6061 1868 0,'0'0'706'16,"0"0"-241"0,0 0-124-16,0 0-76 15,0 0-124-15,0 0-66 16,0 0-46-16,-6 79 31 16,-6-19-21-16,3 6-24 15,5 2 6-15,2-6-20 16,2-8 5-16,0-9-6 15,0-13-60-15,0-10-83 16,0-14-89-16,0-8-89 16,0-16-152-16,-5-14-243 15,-6-10-523-15</inkml:trace>
  <inkml:trace contextRef="#ctx0" brushRef="#br0" timeOffset="139758.73">23634 6002 1642 0,'0'0'768'0,"0"0"-138"15,0 0-254-15,0 0-112 16,0 0-120-16,0 0-42 16,0 0-26-16,101-18-34 15,-40 19-16-15,3 16-14 16,5 9-12-16,-2 7 0 16,-9 8-11-16,-11 5 10 15,-9 4-7-15,-16 4 8 16,-15 4 8-16,-7 0-7 15,-7-1 6-15,-25-3-7 16,-10-4-1-16,-10-8 1 16,-8-8 1-16,-2-8-1 0,-3-8 9 15,5-6-9-15,7-6 9 16,13-4-9-16,11-2-3 16,14 0-15-16,15 0-256 15,8 0-516-15,17-6-1277 0</inkml:trace>
  <inkml:trace contextRef="#ctx0" brushRef="#br0" timeOffset="140190.91">24136 6775 1802 0,'0'0'880'0,"0"0"-291"16,0 0-140-16,0 0-250 16,0 0-83-16,0 0-55 15,0 0-61-15,111-102 0 16,-63 90 0-16,-2 8 0 0,-1 4 0 15,-7 12 0-15,-16 21 0 16,-13 7 0-16,-9 7 0 16,-23 4 0-16,-19 1 0 15,-7-4 0-15,-2-4 0 16,4-10 0-16,11-8 0 0,12-8 0 16,9-8 0-16,8-8 0 15,7 1 0-15,0-3 0 16,4 0 0-16,20 0 0 15,15-9 0-15,7-5 0 16,12-2 0-16,29-20-207 16,-16 2-633-16,-11-2-1258 0</inkml:trace>
  <inkml:trace contextRef="#ctx0" brushRef="#br0" timeOffset="140364.18">24916 6441 2076 0,'0'0'997'16,"0"0"-466"-16,0 0-250 15,0 0-70-15,0 0-211 16,164-78 0-16,-85 64-60 0,-17 3-464 16,-8 1-674-16</inkml:trace>
  <inkml:trace contextRef="#ctx0" brushRef="#br0" timeOffset="140537.04">25041 6543 550 0,'0'0'1564'15,"0"0"-864"-15,0 0-222 16,0 0-236-16,0 0-92 16,0 0-60-16,153 54-90 15,-50-64-69-15,-18-12-446 16,-11-6-581-16</inkml:trace>
  <inkml:trace contextRef="#ctx0" brushRef="#br0" timeOffset="141025.31">25930 6198 1906 0,'0'0'712'15,"0"0"-335"-15,0 0-9 16,0 0-162-16,27-120-82 15,-27 102-56-15,-12 5-28 16,-12 9-25-16,-11 4-3 16,-4 0-12-16,4 7-1 15,3 7 0-15,10 1 1 0,9 6-1 32,11-1 0-32,2 4 0 15,8 2 0-15,19 4 0 16,4 4-11-16,3 0 6 15,-3 0-65-15,-4 2-32 16,-9 0 11-16,-9-1 38 16,-9-3 27-16,0-1 27 15,-16-2-11-15,-18-3 11 16,-6-2 8-16,-2-4 24 16,2-6 2-16,6-4 5 15,13-4 2-15,9-2-16 0,10-4-23 16,2 0 10-16,0 2 28 15,2 4-14-15,14 6-15 16,1 10-11-16,6 8 0 16,-3 10-6-16,-5 10-11 15,-6 7 1-15,-7 5-14 16,-2 2 9-16,0-2 21 16,-2-6 0-16,-2-7 6 15,4-13-6-15,0-12 0 16,20-12-1-16,32-12-37 0,-4-21-255 15,-1-11-803-15</inkml:trace>
  <inkml:trace contextRef="#ctx0" brushRef="#br0" timeOffset="141357.21">26084 6381 2465 0,'0'0'790'0,"0"0"-465"0,0 0-135 16,0 0-125-16,0 0-50 16,0 0-5-16,100 132-10 15,-84-76-6-15,-3-2 5 16,-3-4-10-16,0-8-18 16,1-10 22-16,-3-12-8 15,4-9 15-15,-1-11 7 16,7 0 49-16,-1-14 47 15,6-12-19-15,0-10-29 16,-2-7-55-16,0-5 0 16,-3-4 0-16,-5-2 0 15,-5 8 0-15,-2 9 0 0,-6 22 0 16,0 15-238-16,-8 22-528 16,-5 8-215-16</inkml:trace>
  <inkml:trace contextRef="#ctx0" brushRef="#br0" timeOffset="141561.06">26589 6782 2087 0,'0'0'798'0,"0"0"-478"16,0 0 34-16,0 0-179 15,0 0-110-15,45 110-35 16,-45-62-24-16,0 2 0 15,-12 4-6-15,-9-3-75 16,-18 7-99-16,6-14-137 16,7-14-623-16</inkml:trace>
  <inkml:trace contextRef="#ctx0" brushRef="#br0" timeOffset="141796.31">27360 6966 2424 0,'0'0'1047'0,"0"0"-748"16,0 0-200-16,0 0-5 16,0 0-73-16,0 0-21 15,7 143 0-15,-54-89-91 16,-18-2-86-16,-46 6-54 15,17-12-517-15,15-14-474 0</inkml:trace>
  <inkml:trace contextRef="#ctx0" brushRef="#br0" timeOffset="142136.31">27623 6435 2737 0,'0'0'579'15,"0"0"-213"-15,0 0 48 16,0 0-414-16,0 0 0 0,0 0 0 16,0 0 0-16,71 114 0 15,-50-42 0-15,1 0 0 16,-2-5 0-16,2-13 0 15,-4-14 0-15,-5-18 0 16,0-16 0-16,3-6 0 16,-1-10 0-16,6-22 0 15,1-8 0-15,1-11 0 16,-2-3 0 0,-2-4 0-16,-4 2 0 15,-1 6 0-15,3 14-228 16,-5 16-344-16,1 13-660 0</inkml:trace>
  <inkml:trace contextRef="#ctx0" brushRef="#br0" timeOffset="142529.16">28374 6742 1333 0,'0'0'295'16,"0"0"-83"-16,0 0-50 0,0 0 59 16,0 0-2-16,0 0-24 15,0 0 14-15,-103 100-81 16,99-82-34-16,4-2-8 16,0-2 1-16,9 2 26 15,16 0-44-15,8 0-36 16,4 4-15-16,4 0-16 15,-1 0-2-15,-4 2 0 16,-12-2-3-16,-11 2-6 16,-13 4 8-16,0 0-12 15,-19 6 13-15,-18 0-2 16,-2 1-8-16,-6-5-7 0,0-9-25 16,8-6-8-16,3-9-10 15,5-4-32-15,0-22-35 16,9-13-347-16,7-2-460 0</inkml:trace>
  <inkml:trace contextRef="#ctx0" brushRef="#br0" timeOffset="142800.49">28307 6731 2405 0,'0'0'813'16,"0"0"-280"-16,0 0-278 15,0 0-165-15,116-36-90 16,-56 30 0-16,5 1-68 15,10-8-242-15,-17 3-314 16,-15-2-427-16</inkml:trace>
  <inkml:trace contextRef="#ctx0" brushRef="#br0" timeOffset="143038.68">29115 6964 2524 0,'0'0'371'0,"0"0"-47"0,0 0-82 16,-25 146-155-16,9-89-67 15,-5-6-20-15,2-2-35 16,-6-11-146-16,-13-8-171 15,7-10-311-15,4-12-309 0</inkml:trace>
  <inkml:trace contextRef="#ctx0" brushRef="#br0" timeOffset="143430.37">29508 6385 1759 0,'0'0'1246'15,"0"0"-891"-15,0 0 130 0,0 0-234 0,0 0-251 32,0 0 0-32,0 0 0 15,100-36 0-15,-88 86 0 16,-2 8 0-16,-1 8 0 15,1-2 0-15,-4-4 0 16,1-10 0-16,-3-12 0 16,2-12 0-16,4-12 0 15,-1-10 0-15,1-4 0 16,9-8 0-16,1-16 0 0,2-8 0 16,2-4 0-16,1-6 0 15,-2-4 0-15,-2-4 0 16,0 4 0-1,-5 5 0-15,-8 18 0 0,-8 23-17 16,-10 1-761-16,-9 20-665 0</inkml:trace>
  <inkml:trace contextRef="#ctx0" brushRef="#br0" timeOffset="143872.76">30223 6840 1111 0,'0'0'1734'0,"0"0"-1248"16,0 0-110-16,0 0-115 16,0 0-133-16,0 0-128 15,0 0 0-15,-60 50-3 16,29 12 3-16,-3 8 0 16,7 3 3-16,10-4-3 15,13-8 0-15,4-11-11 16,13-12-5-16,20-12-23 15,8-12-5-15,1-8-1 16,2-6 32-16,-5 0-7 16,-6-14 20-16,-14-8 2 15,-11-2 19-15,-8 0 27 0,-21 2-30 16,-28 6-17-16,-13 12-1 16,-36 11-69-16,13 20-301 15,18 1-692-15</inkml:trace>
  <inkml:trace contextRef="#ctx0" brushRef="#br0" timeOffset="144061.23">30634 7175 2916 0,'0'0'464'0,"0"0"-268"15,0 0 19-15,0 0-167 16,-34 160-48-16,14-110-198 16,2-12-690-16</inkml:trace>
  <inkml:trace contextRef="#ctx0" brushRef="#br0" timeOffset="144397.94">30836 6410 2720 0,'0'0'728'0,"0"0"-238"0,0 0-332 15,0 0-158-15,0 0 0 16,58 129 0 0,-36-51 0-16,1 4 0 0,-2-2 0 15,-2-13 0-15,-2-17-71 16,-3-18 38-16,-6-20 33 15,4-12 14-15,-1-10 76 16,2-24-90-16,3-12 0 16,3-11 0-16,4-7 0 31,4-6 0-31,2-4 0 0,2 6 0 16,-4 12 0-16,-7 24 0 15,-9 21 0-15,-9 38-221 16,-2 19-265-16,0 4-377 0</inkml:trace>
  <inkml:trace contextRef="#ctx0" brushRef="#br0" timeOffset="144702.01">31371 6834 2049 0,'0'0'782'0,"0"0"-238"0,0 0-209 16,0 0-212-1,0 0-86-15,138-64-16 0,-101 51-15 16,-5 1 3-16,-12 6-9 16,-11 1-3-16,-7 5 3 15,-2 0-1-15,0 0-5 16,0 0 6-16,-7 18 0 16,-3 8 5-16,-4 10 4 15,-2 10-8-15,3 10 13 16,2 6-4-16,0 4 2 15,4-1-4-15,0-6-8 16,5-6-43-16,2-11-172 16,0-10-85-16,0-12-164 0,0-12-270 15</inkml:trace>
  <inkml:trace contextRef="#ctx0" brushRef="#br0" timeOffset="144869.81">31386 7142 36 0,'0'0'2369'16,"0"0"-1776"-16,0 0-111 16,0 0-169-16,0 0-194 15,0 0-119-15,139-46-89 16,-68 30-396-16,-2-2-456 0</inkml:trace>
  <inkml:trace contextRef="#ctx0" brushRef="#br0" timeOffset="145388.2">31970 6210 1362 0,'0'0'1254'0,"0"0"-972"16,0 0 74-16,0 0-142 0,0 0-145 15,0 0-68 1,0 0-1-16,131-72-57 0,-100 92-10 15,1 10 34-15,-10 4 4 16,-4 8 29-16,-11 4-14 16,-7 3 14-16,0 1 21 15,-18 0 11-15,-6-2-1 16,-3-4-10-16,4-6-21 16,13-4 6-16,10-4-5 15,0-6 7-15,29-2 8 16,8-6-16-16,5-7-16 15,-2-6-29-15,-3-3 7 16,-14 0 32-16,-7 0 6 0,-11 0 11 16,-5 0 43-1,-15 0-47-15,-18 12 19 0,-4 10 29 16,1 9-5-16,7 2 10 16,12 6-15-16,12-1-17 15,5 2 1-15,7-4-13 16,15 0-8-16,5-4-8 15,-3-1-61-15,-3-4 10 16,-8 1-2-16,-7 0 19 16,-6 1 23-16,0 0 1 15,-6 2 10-15,-15-3-1 16,0-2-6-16,-2-2 7 0,-4-4 0 16,5-4-1-16,0-4 1 15,4-6 0-15,3-6 0 16,5 0-247-16,10-16-867 0</inkml:trace>
  <inkml:trace contextRef="#ctx0" brushRef="#br0" timeOffset="145530.37">32375 7401 1706 0,'0'0'1212'0,"0"0"-1042"0,0 0-170 15,0 0-104-15,0 0-1384 0</inkml:trace>
  <inkml:trace contextRef="#ctx0" brushRef="#br0" timeOffset="-211696.62">19624 14327 1064 0,'0'0'565'15,"0"0"-290"-15,0 0 2 16,0 0-3-16,0 0-60 15,0 0-72-15,-2-34 1 16,2 28-25-16,0-2-8 16,0 4-19-16,0-6-7 15,0 4 16-15,-2 4 5 16,2-2 2-16,-2 2-8 16,2 2-20-16,-3 0-5 15,3 0-26-15,0 0-3 16,0 0-3-16,-2 0-15 0,2 0-14 15,0 0-13-15,0 0 0 16,0 0 0-16,0 0 0 16,0 6 0-16,0 6 0 15,0 6 0-15,9 4 0 16,3 8 0-16,3 4 0 16,1 7 0-16,-3-1 0 15,0 4 0-15,1 0 0 16,-4 2 0-16,2 2 0 15,-1-2 0-15,0 2 0 0,3 1 0 16,-1 1 0-16,1-4 0 16,-4 2 0-16,3 0 0 15,-1-4 0-15,-1 2 0 16,0-6 0-16,0 0 0 16,-2-5 0-16,2 2 0 15,-2 0 0-15,-2-1 0 16,2 2 0-16,0-2 0 15,0 0 0-15,2-2 0 0,-3 2 0 16,4-2 0 0,-3 4 0-16,1-6 0 0,-2 3 0 15,0-2 0-15,1 2 0 16,1-5 0 0,-2 2 0-16,3 0 0 0,3-2 0 15,-3 2 0-15,0-4 0 16,0 2 0-16,-2 1 0 15,0 1 0-15,-2-2 0 16,0 2 0-16,1 0 0 16,-1-2 0-16,2 2 0 15,2 0 0-15,-2 2 0 16,2-2 0-16,0 0 0 0,-2 2 0 16,1-2 0-16,-2 4 0 15,-1 1 0-15,-1-3 0 16,1 6 0-16,0 0 0 15,-3-2 0-15,1 2 0 16,-1-2 0 0,0-6 0-16,-2 0 0 0,3-2 0 15,-2-6 0-15,1 2 0 16,-2 1 0-16,3-5 0 16,-3 2 0-16,2 2 0 15,-2-4 0-15,0 0 0 16,1 0 0-16,-3 0 0 15,2 0 0-15,-2-4 0 0,2 4 0 16,-2-4 0-16,3 0 0 16,-3 0 0-16,0-4 0 15,2-1 0-15,-2 1 0 16,2-5 0-16,1-5 0 16,-3 5 0-16,2-4 0 15,0-1 0-15,-2 1 0 16,2-1 0-16,-2-4 0 15,0-31-120-15,0-5-498 16,0-18-1400-16</inkml:trace>
  <inkml:trace contextRef="#ctx0" brushRef="#br0" timeOffset="-210096.83">22599 14199 1205 0,'0'0'388'0,"0"0"-172"16,0 0 25-16,0 0-39 15,0 0 37-15,0 0 11 0,0 0 53 16,0-52-36-16,0 50 1 16,0 0-48-16,0 0-71 15,-2-6-74-15,-2 0-41 16,-2 2-33-16,2-4 6 15,0 3-7-15,1 6-6 16,1 1 4-16,0 0-8 0,0 0-4 16,-2 0 4-16,2 1-17 15,-6 16 18-15,4 11 1 16,-1 8 8-16,1 8 6 16,4 8-5-16,0 8 11 15,0 5-12-15,9 3-1 16,5 0 1-1,1 2 0-15,1-4 1 0,-3 1 20 16,1 1 0-16,1-9-1 16,-1 6-1-16,-1-3-10 15,0-2-1-15,1-2-8 16,-4-1 0-16,4-2 0 16,-3 2 0-16,0-7 0 15,-2 2 0-15,0-2 0 0,0-2 0 16,-3-2 0-16,2-1 0 15,-2-5 0-15,1-4 0 16,-3 4 0-16,0 0 0 16,1-4 0-16,-2 4 0 15,-1 0 0-15,0 0 0 32,-2-4 0-32,2 0 0 0,2-1 0 0,-1-3 0 15,1-2 0-15,-2-2 0 16,2 0 0-16,2-2 0 15,-2 0 0-15,-2-4 0 16,2 2 0-16,-1 0 0 0,-3 0 0 16,2 2 0-1,-2-4 0-15,0 5 0 0,0-4 0 16,0 4 0-16,0-5 0 16,0 0 0-16,0-2 0 15,0 2 0-15,0 4 0 16,0-4 0-16,0 4 0 15,0 2 0-15,0-6 0 32,0 4 0-32,0-4 0 15,0 2 0-15,0-2 0 16,0 0 0-16,0-4 0 0,0 4 0 16,0-3 0-16,0-1 0 15,0 4 0-15,0 0 0 16,0 0 0-16,0 0 0 15,0 0 0-15,0-4 0 16,0 0 0-16,0 0 0 16,0 4 0-16,0-4 0 15,0 0 0-15,0 0 0 16,0 0 0-16,0 0 0 16,0-1 0-16,0-3 0 15,0-1 0-15,2 1 0 0,-2-1 0 16,0 1 0-16,0-6 0 15,2-2 0-15,-2 2 0 16,2-4 0-16,-2 2 0 16,2-2 0-16,1 0 0 15,-3 0 0-15,0 0 0 16,2-2 0-16,-2 2 0 16,0-4 0-16,0 0 0 15,0 0 0-15,0 0-74 16,0 0-301-16,0-14-1008 0</inkml:trace>
  <inkml:trace contextRef="#ctx0" brushRef="#br0" timeOffset="-173730.36">8749 2587 1560 0,'0'0'739'0,"0"0"-505"0,0 0 111 15,0 0-114-15,0 0-130 16,0 0-34-16,4-83 41 15,-4 83 10-15,0 0-23 16,2 6-58-16,1 22-25 16,2 16 47-16,1 15-4 15,-3 11-10-15,-1 2-36 16,-2-2-8-16,0-7 7 16,0-12-8-16,0-12 0 0,-7-15-173 15,-17-24-112-15,-1-6-278 16,0-22-377-16</inkml:trace>
  <inkml:trace contextRef="#ctx0" brushRef="#br0" timeOffset="-173235.39">8633 2400 1592 0,'0'0'571'0,"0"0"-193"16,0 0-122-16,0 0-63 15,0 0-70-15,0 0-33 0,0 0-20 16,101 0-28-16,-92 0 12 16,-1 2-2-16,1-2-2 15,-2 0 29-15,-2 0 13 16,1 0 13-16,3 0-8 16,7 0-37-16,6 0-21 15,10 0-23 1,5 2-16-16,9 10-1 0,4 6-6 15,1 10 7-15,-2 6 9 16,-6 7-9-16,-8 9 0 16,-8 4-2-16,-10 8-43 15,-10 4-24-15,-7 2 3 0,-4 2 35 32,-25-3 29-32,-9-7 2 0,-8-4 5 15,-8-8 4-15,-4-8-8 16,0-6 15-16,0-8 1 15,6-8 28-15,8-8 1 16,9-6-19-16,10-4-1 16,8 0-8-16,5 0-17 15,5 0 10-15,3 0-11 16,0-1-1-16,4-2 1 16,-2 3-73-16,2 0-109 15,-6 0-173-15,2 0-470 0,2 0-1265 16</inkml:trace>
  <inkml:trace contextRef="#ctx0" brushRef="#br0" timeOffset="-172228.72">9406 3076 1230 0,'0'0'552'0,"0"0"-307"15,0 0 82-15,0 0-76 16,0 0-35-16,0 0 7 16,0 0-45-16,0-4-56 15,0-4-12-15,0-2-4 16,0-5-13-16,5 0-30 16,6-3-3-16,2 0-28 15,7-4 2-15,3 0-7 16,4 1-26-16,-1 3 0 15,3 7 16-15,0 2-17 16,-7 7 0-16,-1 2-5 16,-11 8-17-16,-7 18 2 15,-3 9-23-15,-9 5-23 0,-18 2 25 16,-6-2 10-16,-5-4 25 16,5-6-2-16,2-6 8 15,6-8 13 1,9-8-5-16,7-2 2 0,5-6 14 15,2 0 5-15,2 0 7 16,0 0-15-16,0 0-20 16,17 0 5-16,8 0-6 15,6-4 0-15,4 4 0 16,4 0-2-16,-3 4 2 0,-5 14-18 16,-7 8-26-16,-9 5-20 15,-10 2-4-15,-5 3 34 16,-5-1 32-16,-19-1 2 15,-7-6 9-15,-3-4 41 16,-1-6 31-16,-3-4 10 16,5-6-22-16,-1-4-10 15,8-4-7 1,-1 0-35-16,4-2-1 0,3-10-16 16,5 0 0-16,-4-2-69 15,9 4-282-15,1 2-647 0</inkml:trace>
  <inkml:trace contextRef="#ctx0" brushRef="#br0" timeOffset="-171999.17">10197 2949 2318 0,'0'0'784'0,"0"0"-577"16,0 0-95-16,0 0-112 15,152-66-113-15,-98 54-433 16,-15 2-368-16</inkml:trace>
  <inkml:trace contextRef="#ctx0" brushRef="#br0" timeOffset="-171866.39">10168 3204 2027 0,'0'0'757'0,"0"0"-409"15,0 0-35-15,0 0-170 16,114-56-95-16,-68 28-48 16,0-8-98-16,-15 6-591 15,-12 6-1292-15</inkml:trace>
  <inkml:trace contextRef="#ctx0" brushRef="#br0" timeOffset="-171274.79">11332 2428 1815 0,'0'0'718'15,"0"0"-423"-15,0 0 188 16,0 0-266-16,0 0-125 16,-150-74-91-16,98 104-1 0,0 8-13 15,0 4 12-15,12-2 0 16,14-3 1-16,15-8-1 15,11-3-1-15,0-5-8 16,15-3 10-16,20-4 8 16,13-2 1-16,4 2 3 15,4 2-10-15,-2 2-1 16,-12 6-1-16,-15 4-8 16,-19 6-2-16,-8 4 9 15,-17 4 1-15,-23 2 24 16,-11-1 3-16,-3-3 3 15,-2-6-1-15,8-8 4 16,8-6 18-16,9-8-14 0,10-6 1 16,13-6 1-1,8 0-17-15,0 0-5 0,0 0-17 16,10 4-8-16,15 4 2 0,6 10-8 16,5 10 14-16,-1 10 7 15,-3 12-7-15,-10 10 0 16,-15 8 0-16,-7 5-7 15,-3-1 7-15,-17-6-1 0,1-10 1 16,3-12 0 0,9-12 0-16,7-14 9 0,0-11-9 15,27-7 6 1,15-12-12-16,38-55-139 0,-9 3-176 16,-6-4-493-16</inkml:trace>
  <inkml:trace contextRef="#ctx0" brushRef="#br0" timeOffset="-170928.76">11543 2825 1947 0,'0'0'838'16,"0"0"-271"0,0 0-189-16,0 0-189 0,0 0-135 0,0 0-26 15,0 0-11-15,76 54-11 16,-54 1 1-16,-1 7-7 31,-4 2 0-31,-1-6-1 0,-5-8 1 0,-3-14-9 16,-2-14 9-16,-2-14 0 15,2-8 2-15,3 0 17 16,5-28 35-16,7-12-54 16,6-12 0-16,5-12 0 15,-1-11 0-15,0-5 0 16,-4 4 0-16,-5 8 0 15,-9 20 0-15,-6 22 0 0,-7 24-63 16,0 34-305-16,-13 18-119 16,-2 6-411-16</inkml:trace>
  <inkml:trace contextRef="#ctx0" brushRef="#br0" timeOffset="-170660.52">12069 3052 2306 0,'0'0'779'0,"0"0"-463"16,0 0-70-16,0 0-162 31,0 0-54-31,0 0-28 16,0 0-2-16,98 88 0 15,-98-40 0-15,0 4-31 16,-9-5-52-16,-7-6 40 15,3-9 10-15,7-7 27 16,6-10-2-16,0-6 8 16,0-7 6-16,21-2-6 0,13 0-29 15,26-19-201-15,-4-6-441 16,-7-1-452-16</inkml:trace>
  <inkml:trace contextRef="#ctx0" brushRef="#br0" timeOffset="-170440.57">12372 3220 912 0,'0'0'1353'0,"0"0"-661"16,0 0-172-16,0 0-273 15,0 0-143-15,0 0-62 16,0 0-15-16,-31 24-14 16,31 12 28-16,0 7-8 15,0 5-32-15,0 0 8 16,0 0-9-16,0-2-8 0,-4-4-61 15,-2 2-234-15,0-12-364 16,2-12-655-16</inkml:trace>
  <inkml:trace contextRef="#ctx0" brushRef="#br0" timeOffset="-170267.33">12755 3364 1996 0,'0'0'823'0,"0"0"-350"16,0 0-190-16,0 0-139 16,0 0-93-16,0 0-41 15,94 125-10-15,-126-73-99 16,-7 4-129-16,-22 9-264 16,12-18-299-16,11-14-934 0</inkml:trace>
  <inkml:trace contextRef="#ctx0" brushRef="#br0" timeOffset="-169894.64">13261 2769 2280 0,'0'0'879'16,"0"0"-641"-16,0 0 17 15,0 0-185-15,0 0-69 16,0 0 8-16,42 108-9 16,-35-51-5-16,-3-2 4 15,0-2-6-15,4-9 6 16,-4-10 1-16,3-14 0 16,1-10 9-16,2-10 5 15,1 0 58-15,7-16 82 16,1-18-25-16,8-12-129 15,2-10 0-15,2-8 0 16,5-7 0-16,-5-1 0 0,-4 8 0 16,-7 14 0-16,-9 19 0 15,-9 26 0-15,-2 28-123 16,-10 24-348-16,-9 1-563 0</inkml:trace>
  <inkml:trace contextRef="#ctx0" brushRef="#br0" timeOffset="-169528.61">13780 3046 1781 0,'0'0'1256'16,"0"0"-797"-16,0 0-141 15,0 0-182-15,0 0-109 16,0 0-25-16,0 0-2 15,-20 50 5-15,16-16-4 16,4 4-2-16,0-4 0 16,13-2-26-16,14-6-2 15,6-4-7-15,0-6 6 0,1-4 29 16,-7-3-8-16,-5-4 9 16,-7-1 0-16,-5 0-6 15,-10-2 4-15,0 5-17 16,-16 2 10-16,-15 5 9 15,-9 3 1-15,-7 1-1 16,-2-3-60-16,4-6-131 16,1-9-128-16,11-16-344 15,10-13-264-15</inkml:trace>
  <inkml:trace contextRef="#ctx0" brushRef="#br0" timeOffset="-169394.16">13723 3074 2388 0,'0'0'779'16,"0"0"-434"-16,0 0-60 16,135-57-164-16,-79 39-83 15,-2 7-38-15,-2 3-126 16,-11 2-612 0,-13 6-1503-16</inkml:trace>
  <inkml:trace contextRef="#ctx0" brushRef="#br0" timeOffset="-169127.81">14573 3262 2189 0,'0'0'853'0,"0"0"-597"16,0 0 54-16,0 0-181 15,0 0-123-15,0 0-6 16,0 0 0-16,-38 93-9 16,9-41 9-16,-6 4-6 15,-3 0-75-15,-5 4-117 16,12-12-354-16,10-18-292 0</inkml:trace>
  <inkml:trace contextRef="#ctx0" brushRef="#br0" timeOffset="-168794.26">14778 2679 2666 0,'0'0'896'0,"0"0"-555"0,0 0-148 15,0 0-193-15,0 0 0 16,0 0 0-16,0 0 0 15,78 134 0-15,-58-76 0 16,-4 1 0-16,-3-4 0 16,-4-4 0-16,-3-13-8 15,0-12-8-15,-2-10 14 16,0-12 2-16,3-4 6 16,1-6 14-16,8-22-20 15,3-10 0-15,4-12 0 16,4-13 0-16,5-7 0 15,-3-4 0-15,-3 6 0 16,-5 9 0-16,-6 22 0 0,-11 19 0 16,-4 18 0-16,-8 28-56 15,-17 14-446-15,0 2-806 0</inkml:trace>
  <inkml:trace contextRef="#ctx0" brushRef="#br0" timeOffset="-168401.93">15413 2985 1798 0,'0'0'614'15,"0"0"-283"-15,0 0 202 16,0 0-320-16,0 0-101 15,0 0-73-15,0 0 38 16,-9 61 17-16,-8-5-41 16,-3 6-16-16,1 4-8 15,6 0-22-15,7-3 10 16,6-9-17-16,0-8-1 0,9-14-9 16,15-10-32-16,5-14 18 15,2-8 23-15,3-4-4 16,-5-18 5-16,0-6 0 15,-10-4 1-15,-5 2 26 16,-10 2 15-16,-4 6-7 16,-10 13 11-16,-29 9-46 15,-9 4-22-15,-27 38-194 16,13-3-398-16,16-9-552 0</inkml:trace>
  <inkml:trace contextRef="#ctx0" brushRef="#br0" timeOffset="-167837.68">15921 2548 2390 0,'0'0'660'15,"0"0"-422"-15,0 0 33 16,0 0-218-16,0 0-53 15,119-6-108-15,-77 24-32 16,-5 9-74-16,-4 0-22 16,-10 5 19-16,-9 1 60 0,-14-1 79 15,0 2 77 1,-23-2 1-16,-10 2 117 0,-7-2 77 16,-3 2 5-16,8-4-74 15,8-2-45-15,12-4-52 16,11-3-28-16,4-7 6 15,2-2 6-15,17-4-2 16,4-2 1-16,-3 2-11 16,-3-2 6-16,-8 4-6 15,-6 3-6-15,-3 6-6 16,-10 7 12-16,-16 4 63 16,-6 4 25-16,3 0-29 0,6 0-16 15,7-2-2-15,9-2-16 16,7-2-8-16,0-3-17 15,17-1-1-15,4-2-21 16,-1 0-40 0,-3 0 5-16,-3 0-13 0,-9 4 24 15,-5 4 25-15,0 0 9 16,-5 0 12-16,-17-2 6 16,-7-2 39-1,-5-2 47-15,-3-8-12 0,-1-2 23 16,2-6-29-16,7-3-59 0,14-5-15 15,8-10-130-15,7-15-507 16</inkml:trace>
  <inkml:trace contextRef="#ctx0" brushRef="#br0" timeOffset="-167664.81">16385 3481 2789 0,'0'0'684'0,"0"0"-576"0,0 0-108 31,0 0-276-31,0 0-1790 0</inkml:trace>
  <inkml:trace contextRef="#ctx0" brushRef="#br0" timeOffset="-158032.18">7824 3852 1662 0,'0'0'855'16,"0"0"-495"-16,0 0 12 15,0 0-53-15,0 0-124 16,0 0-90-16,-29-30-27 16,29 30-40-16,0 0-5 0,5 14-11 15,17 18-10-15,9 20 33 16,5 14-45-16,4 10 0 15,3 7 0-15,-6-5 0 16,-1-8 0-16,-5-12 0 16,-6-18 0-16,-9-12 0 15,-5-16 0-15,-5-9 0 16,1-3 0-16,2-21 0 16,0-21 0-16,6-18 0 15,3-30 0-15,0 4 0 16,-3-7 0-16,2 9 0 15,-7 26 0-15,-1 12 0 0,-3 22 0 16,0 18 0-16,0 6-146 16,1 22-77-16,9 34-145 15,-1-4-461-15,-4-6-403 0</inkml:trace>
  <inkml:trace contextRef="#ctx0" brushRef="#br0" timeOffset="-157874.91">8483 4181 1500 0,'0'0'1246'0,"0"0"-788"16,0 0-164-16,0 0-83 15,0 0-124-15,0 0-87 16,139-76-85-16,-52 26-179 16,-16 9-454-16,-8 7-506 0</inkml:trace>
  <inkml:trace contextRef="#ctx0" brushRef="#br0" timeOffset="-157529.31">9130 3788 1726 0,'0'0'805'0,"0"0"-341"15,0 0-139-15,0 0-75 16,0 0-142-16,0 0-51 15,0 0-15-15,-24-32-14 16,22 32 1-16,2 0 4 16,0 0 0-16,0 0-3 15,0 0-21-15,0 0 7 16,0 0 4-16,0 1-19 16,0 16 23-16,0 7-6 15,8 14-3-15,5 12 7 16,3 8-16-16,0 10-6 0,0 1 0 15,-6-1 0 1,2-6 1-16,-5-10 0 0,-3-10-1 16,-4-12 0-16,0-12-14 15,0-10-73-15,0-10-130 16,-9-20-273-16,-5-8-681 0</inkml:trace>
  <inkml:trace contextRef="#ctx0" brushRef="#br0" timeOffset="-157191.78">9025 3802 1640 0,'0'0'1198'0,"0"0"-827"16,0 0-30-16,0 0-153 0,0 0-130 16,0 0-38-16,0 0-20 31,81-18 7-31,-35 18-7 15,6 0-4-15,4 18 3 16,2 12-14-16,-3 10 0 16,-6 10 3-16,-7 8-59 15,-13 4-17-15,-13 1 4 16,-14-4 22-16,-2-6 47 16,-24-5 12-16,-16-6 3 0,-12-6 77 15,-4-10 40 1,-2-6 18-16,8-8 6 0,7-8-59 15,14-4-37-15,16 0-45 16,17-6-21-16,23-10-441 16,8 0-586-16</inkml:trace>
  <inkml:trace contextRef="#ctx0" brushRef="#br0" timeOffset="-156767.02">9618 4287 1774 0,'0'0'1201'0,"0"0"-864"15,0 0-45-15,0 0-100 16,0 0-147-16,0 0-37 16,0 0-8-16,127-66-21 15,-107 66-98-15,-9 2-7 16,-6 18 17-16,-5 8 22 15,0 2 8-15,-9 0 37 16,-9-6 42-16,4-6 0 16,6-6 46-16,3-8-7 0,5-4-3 15,0 0 10 1,3 0-14-16,15 0-16 0,6-4 2 16,7 0-18-16,0 4 0 15,2 0-27-15,-6 4-33 16,-9 20 35-16,-9 4 1 15,-9 9 19-15,0 0 5 16,-23 0 12-16,-6-3 44 16,-4-4 17-16,0-8-14 15,4-8-5-15,7-10-47 16,6-18-7-16,10-18-199 16,3-8-801-16</inkml:trace>
  <inkml:trace contextRef="#ctx0" brushRef="#br0" timeOffset="-156562.97">10173 4105 1785 0,'0'0'1519'15,"0"0"-1175"-15,0 0-147 16,0 0-110-16,0 0-87 0,134-64-219 15,-88 46-374 1,-10 7-500-16</inkml:trace>
  <inkml:trace contextRef="#ctx0" brushRef="#br0" timeOffset="-156436.43">10276 4321 2235 0,'0'0'976'0,"0"0"-645"15,0 0-76-15,0 0-180 16,124-56-75-16,-28 14-321 16,-14 6-402-16,-10 8-889 0</inkml:trace>
  <inkml:trace contextRef="#ctx0" brushRef="#br0" timeOffset="-155808.08">11672 3619 2486 0,'0'0'662'0,"0"0"-322"15,0 0-79-15,0 0-149 16,0 0-100-16,-149 22-12 16,105 10-10-16,3 4 2 15,8-2 2-15,9-7 5 16,8-8 1-16,12-4-1 16,4-5 0-16,2-2-10 15,22 0 11-15,10 2 1 16,3-2 5-16,5 0 5 15,-3 2-11-15,-6 2-15 16,-13 4-15-16,-8 6-21 16,-12 6 9-16,-7 10 18 15,-24 4 24-15,-10 2 3 0,-3-3 3 16,1-8 0-16,5-8 14 16,9-10 8-16,10-6 4 15,9-7-4-15,10-2 16 16,0 0 1-16,2 0-45 15,17 0-4 1,5 0 3-16,5 6-7 0,0 10-3 16,-3 12-5-16,-3 6 4 15,-7 10 10-15,-7 2-10 16,-9 6 7-16,0-1 4 0,0-4-5 16,-7-7 6-16,-1-7 0 15,2-11 1-15,6-10 11 16,0-8-1-16,16-4-11 15,20-6-17-15,33-42-203 16,-9 4-506-16,-4-5-884 0</inkml:trace>
  <inkml:trace contextRef="#ctx0" brushRef="#br0" timeOffset="-155508.52">11991 3956 2163 0,'0'0'1046'15,"0"0"-579"-15,0 0-215 16,0 0-164-16,0 0-49 16,24 103 2-16,10-45-41 15,1 4 0 1,4-4 0-16,-6-10-20 0,-6-8-14 16,-5-12 1-16,-9-14 17 15,-2-8 16-15,-2-6 9 16,1-10 50-16,2-20-24 0,5-12-35 15,0-12 0-15,5-10 0 16,-1-7 0 0,-4 3 0-16,-1 8 0 0,-5 16 0 15,-7 22 0-15,-4 24 0 16,0 24-384-16,0 14-535 0</inkml:trace>
  <inkml:trace contextRef="#ctx0" brushRef="#br0" timeOffset="-155295.68">12644 4329 2891 0,'0'0'776'0,"0"0"-607"15,0 0-25-15,0 0-69 16,0 0-34-16,34 112-41 15,-24-65 0-15,-5 3 0 16,-5 0 0-16,0-2 0 16,-11-6-59-16,-18-6-163 15,2-10-344-15,2-16-646 0</inkml:trace>
  <inkml:trace contextRef="#ctx0" brushRef="#br0" timeOffset="-154727.98">13341 4100 2414 0,'0'0'638'0,"0"0"-322"16,0 0 26-16,0 0-144 16,0 0-105-16,0 0-56 15,0 0 21-15,0-4-58 16,0 3 0-16,2 1 0 16,-2-3 0-16,2 3 0 15,-2-1 0-15,2-2 0 16,1 3 0-16,2-1 0 15,-3-2 0-15,0 1 0 16,0 2 0-16,-2 0 0 0,0 0 0 16,0 0 0-16,0 0 0 15,0 0 0-15,0 0 0 16,0 0 0-16,0 0 0 16,0 0 0-16,0 0 0 15,0 0 0-15,0 0 0 16,3 0 0-16,1 0 0 15,7 14 0-15,7 11 0 16,4 4 0-16,3 12 0 16,-3 1 0-16,-2 6 0 15,-7 0 0-15,-9 0 0 16,-4 0 0-16,-17-2 0 0,-28-3 0 16,-46-7-264-16,9-8-388 15,6-18-376-15</inkml:trace>
  <inkml:trace contextRef="#ctx0" brushRef="#br0" timeOffset="-154333.8">13854 3902 2083 0,'0'0'1023'0,"0"0"-537"15,0 0-164 1,0 0-140-16,0 0-182 0,0 0 0 16,0 0 0-1,42 130 0-15,-24-67 0 0,-1 1 0 0,1-6 0 16,-2-8 0-1,-2-12-9 1,-4-14-20-16,0-10 13 0,-4-12 16 0,1-2 15 16,1-10 24-16,2-20-39 15,5-10 0-15,1-10 0 16,2-12 0-16,0-7 0 16,1-1 0-16,-3 8 0 15,-3 12 0-15,-3 20 0 16,-4 22 0-1,-4 26-86-15,-2 20-393 0,0 8-285 0</inkml:trace>
  <inkml:trace contextRef="#ctx0" brushRef="#br0" timeOffset="-154003.46">14319 4341 2796 0,'0'0'846'16,"0"0"-552"-16,0 0-134 16,0 0-160-16,0 0 0 15,0 0 0-15,138-34 0 16,-104 34 0-16,-8 8-63 16,-10 18-69-16,-9 8 22 0,-7 4 46 15,-5 2 31-15,-17 3 21 16,-5-5 0-16,1-4 12 15,6-8 35-15,6-6 37 16,7-8 15-16,5-8-16 16,2-2 1-16,4-2-11 15,26 0-33-15,10-14-28 16,13-8-21-16,7-4-152 16,17-2-188-16,-17 6-487 15,-14 5-461-15</inkml:trace>
  <inkml:trace contextRef="#ctx0" brushRef="#br0" timeOffset="-153830.35">14968 4492 2162 0,'0'0'709'16,"0"0"-326"-16,0 0 128 16,0 0-273-16,0 0-145 15,0 0-93-15,20 134 0 16,-30-74 0-16,-15-8-9 0,-8-8-733 15</inkml:trace>
  <inkml:trace contextRef="#ctx0" brushRef="#br0" timeOffset="-152434.96">15543 4004 1096 0,'0'0'994'0,"0"0"-603"16,0 0 105-16,0 0-147 15,0 0-44-15,0 0-99 16,0 0-53-16,-16-50-47 16,16 50-106-16,0 16 0 15,4 14 0-15,16 11 0 16,5 6 0-16,2 6 0 16,-3-1 0-16,-2-6 0 15,-3-8 0-15,-4-6 0 16,-6-12 0-16,-2-6 0 0,-3-8 0 15,-2-2 0 1,0-4 0-16,1 0 0 0,-1 0 0 16,2-4 0-1,6-14 0-15,0-10 0 16,5-10 0-16,4-10 0 0,3-5 0 16,-2-1 0-16,-2 8 0 15,-5 10 0-15,-4 12 0 16,-4 14 0-16,-1 6 0 15,0 4 0-15,12 2-14 16,2 14-481-16,0-1-327 0</inkml:trace>
  <inkml:trace contextRef="#ctx0" brushRef="#br0" timeOffset="-151764.78">16318 4255 1932 0,'0'0'835'0,"0"0"-495"16,0 0 12-16,0 0-97 15,0 0-153-15,0 0-64 16,0 0-23-16,100-46 15 16,-73 44-30-1,-2 2 0-15,-6 0-3 0,-5 22-39 16,-10 6-6-16,-4 10-40 16,0 0-13-16,-18 2 58 15,-1-6 17-15,-2-10 26 16,8-6 0-16,6-10 0 15,7-6 60-15,0-2 53 16,0 0 5-16,18-6-22 0,11-6-66 16,9-2-13-16,5 4-17 15,3 4 0-15,-1 6-2 16,-7 0-16-16,-5 12-16 31,-8 14 14-31,-14 6-7 0,-9 4 14 0,-2 3 13 16,-15 1-8-16,-17 0 8 15,-8-4 24-15,-4-6 15 16,-4-6 21-16,-2-8-7 0,2-6 7 16,6-6-60-1,7-4 0-15,2-2 0 0,12-14-104 16,7-2-630-16</inkml:trace>
  <inkml:trace contextRef="#ctx0" brushRef="#br0" timeOffset="-151401.98">17172 4506 2112 0,'0'0'788'0,"0"0"-466"16,0 0 133-16,0 0-208 15,0 0-75-15,0 0-172 0,0 0 0 16,31 62 0 0,-31-22 0-16,0 4 0 0,-8 2 0 15,-25-6 0-15,4-12-572 16,5-20-964-16</inkml:trace>
  <inkml:trace contextRef="#ctx0" brushRef="#br0" timeOffset="-151064.22">17588 4087 2673 0,'0'0'999'16,"0"0"-798"-16,0 0 22 16,0 0-223-16,0 0 0 15,127 112 0-15,-94-64 0 16,-4-2 0-16,-4-2 0 15,-7-10 0-15,-7-7 0 16,-3-14 0-16,-3-13 0 16,0 0 0-16,1-20 0 15,3-16 0-15,0-12 0 16,7-8 0-16,-1-10 0 16,5-6 0-16,3-3 0 0,-4 9 0 15,0 14 0-15,-4 22 0 16,-4 24 0-16,4 26-72 15,-3 18-621-15,1 6-907 0</inkml:trace>
  <inkml:trace contextRef="#ctx0" brushRef="#br0" timeOffset="-150763.18">18243 4211 2488 0,'0'0'828'0,"0"0"-552"0,0 0 22 15,0 0-151-15,0 0-112 16,138-4-23-16,-89-4-12 16,-6 0-59-16,-10-1-7 15,-11 2 11-15,-9 0 32 16,-8 6 23-16,-5-2 13 16,0 3 41-16,0 0-16 15,0 4-23-15,0 19-8 16,-5 11-7-1,-1 12-5-15,-1 8 4 0,2 6 2 16,1 4 6-16,2-2-7 16,0-3-168-16,-5-5-181 0,3-16-479 15,-3-14-674-15</inkml:trace>
  <inkml:trace contextRef="#ctx0" brushRef="#br0" timeOffset="-150631.33">18338 4561 2074 0,'0'0'1172'16,"0"0"-793"-16,0 0-59 0,0 0-169 15,0 0-151-15,128-31 0 16,-57 8-33-16,23-23-230 0,-21 6-584 16,-13-2-1359-16</inkml:trace>
  <inkml:trace contextRef="#ctx0" brushRef="#br0" timeOffset="-150096.25">18934 3807 2497 0,'0'0'828'0,"0"0"-461"16,0 0-93-16,0 0-144 0,0 0-130 15,0 0 0-15,154-69 0 16,-115 69 0-16,-5 4-3 15,-7 20-26 1,-9 10 2-16,-10 8 15 0,-8 10-13 16,0 4 13-16,-13 2 10 15,-7-6 2-15,-2-7 2 32,6-8-1-32,5-6 1 15,9-9-2-15,2-4-5 16,6-6-4-16,21-6-39 15,6-6-37-15,8 0 11 0,-3 0-20 16,-5 0 31 0,-8-2 36-16,-15 0 3 0,-10 2 24 15,0 2 4-15,-22 20 88 16,-18 8 71-16,-4 10-61 16,-3 2-21-16,11 0-22 15,16 1-47-15,20-6-11 16,0-2-1-16,31-5-6 15,14-2-10-15,1-4-31 16,0-4-4-16,-9 2 14 16,-10 0-4-16,-18 4 25 15,-9 6 13-15,-11 4 3 16,-25 4 66-16,-11 5-2 0,-2-4-4 16,0-2-13-16,12-7-47 15,10-8 0-15,13-12 0 16,14-12-175-16,22-20-388 15,12-12-922-15</inkml:trace>
  <inkml:trace contextRef="#ctx0" brushRef="#br0" timeOffset="-149961.54">19665 4778 1846 0,'0'0'1138'15,"0"0"-837"-15,0 0 11 16,0 0-312-16,0 0-143 0</inkml:trace>
  <inkml:trace contextRef="#ctx0" brushRef="#br0" timeOffset="-132471.95">16690 2879 1460 0,'0'0'546'16,"0"0"-275"-16,0 0 94 15,0 0-39-15,0 0-36 16,-125 48-41-16,107-41-108 16,3-3-35-16,1 2-8 15,5-5-14-15,1 3-5 16,1-1-29-16,4-2-19 0,3-1-31 15,0 0 0-15,14 0 0 16,44 0 0-16,51-18 0 16,47-8 0-16,18-4 0 15,-25 2 0-15,-42 8 0 16,-43 6 0-16,-14 4 0 16,-5-2 0-16,-10 2 0 15,-6 4 0-15,-18 2 0 16,-9 4 0-16,-2 0 0 15,0 0 0-15,0 0-480 16,2-2-993-16</inkml:trace>
  <inkml:trace contextRef="#ctx0" brushRef="#br0" timeOffset="-131968.48">18055 2484 2666 0,'0'0'763'0,"0"0"-461"16,0 0-89-16,0 0-61 0,0 0-152 16,-68 107 0-1,66-34 0-15,-1 12 0 0,1-1 0 16,0-10 0-16,2-18 0 16,0-17 0-16,0-21 0 15,0-18 0-15,0-13 0 16,-4-31 0-16,-2-21 0 15,-2-16 0-15,-3-7 0 16,2 5 0-16,0 14 0 16,4 18 0-16,3 21 0 15,2 22 0-15,2 8 0 16,23 22 0-16,15 24 0 16,12 15 0-16,8 4 0 0,6 6 0 15,-3-7 0 1,-5-10 0-16,-10-13 0 0,-11-15 0 15,-16-16 0-15,-9-10 0 16,-8-7 0-16,-4-29 0 16,0-18 0-16,0-14 0 15,-6-12 0-15,-2 0 0 16,2 9 0-16,2 17 0 16,2 20 0-16,2 20 0 15,0 14 0-15,0 6-141 16,16 26-180-16,17 28-223 15,-2-7-326-15,-2-5-398 0</inkml:trace>
  <inkml:trace contextRef="#ctx0" brushRef="#br0" timeOffset="-131395.15">18724 2703 1781 0,'0'0'793'0,"0"0"-273"15,0 0-216-15,0 0-25 16,0 0-135-16,0 0-98 15,0 0-23-15,0 52-22 16,7-18 12-16,7 2-13 16,1-8-12-16,3-6 11 0,1-12-7 15,4-10-1-15,-5 0 3 16,-1-22-3-16,-7-12 8 16,-8-6 0-16,-2-6-17 15,-16-2 18-15,-13 4-12 16,-4 10 12-16,2 12 13 15,6 15-7-15,10 7-6 16,8 11-12-16,7 14-1 16,2 2 7-16,24-3 0 15,13-10-20-15,3-14-16 16,5 0-25-16,-5-20 38 0,-9-12 7 16,-8-6 22-16,-14-2 12 15,-9 0 27 1,-2 5 57-16,0 5 36 0,-9 12-36 15,3 14 2-15,2 4-98 16,4 28 0-16,0 24 0 16,8 17 0-16,15 9 0 15,6 2 0-15,4-10 0 16,-2-12 0-16,-2-16 0 16,-7-16 0-16,-6-16 0 15,-7-10 0-15,-5-10 0 0,-2-24 0 16,0-16 0-16,6-8 0 15,-2-4 0-15,7 4 0 16,3 12 0-16,7 14 0 16,8 28-149-16,-2 4-543 15,-10 4-567-15</inkml:trace>
  <inkml:trace contextRef="#ctx0" brushRef="#br0" timeOffset="-131002.08">19900 2682 2326 0,'0'0'764'0,"0"0"-521"16,0 0 24-16,0 0-87 15,0 0-23-15,0 0-61 16,0 0-66-16,-110-77-15 15,71 113-15-15,1 14 1 16,7 8 8-16,9 2-9 16,11-6 0-16,11-10 5 15,6-13-2-15,21-17-3 16,9-14 0-16,-3-4 0 16,0-27 0-16,-4-7 0 0,-8-4 0 15,-10 0 0 1,-4 4 0-16,-5 8 0 0,-2 12 0 15,0 8 0-15,0 10 0 16,0 0 0-16,2 18 0 16,9 10 0-16,7 2 0 15,9 0 0-15,4-10 0 16,7-8-12-16,6-12-242 16,-6-4-391-16,-11-16-559 0</inkml:trace>
  <inkml:trace contextRef="#ctx0" brushRef="#br0" timeOffset="-130527.02">20950 2639 1547 0,'0'0'925'0,"0"0"-316"0,0 0-317 16,0 0-29-16,0 0-97 15,0 0-44-15,0 0-62 16,-96-55-47-16,54 59-4 16,-5 21-8-16,1 11 15 15,5 6 16-15,13 4-19 16,12 0-5-16,16-8-8 15,0-6-2-15,29-16-8 16,13-12-13-16,9-4 9 16,5-30 13-16,-5-12-13 0,-6-8 14 15,-14-8-6-15,-14-3 17 16,-14-1-11-16,-3-4 13 16,-11 4 28-16,-12 4-16 15,6 14-25 1,3 16 0-16,7 22 0 0,5 6 0 15,2 32 0-15,0 22 0 16,9 14 0-16,9 6 0 16,7 1 0-16,6-7 0 15,0-8-60-15,23-8-284 16,-10-16-307-16,-4-18-259 0</inkml:trace>
  <inkml:trace contextRef="#ctx0" brushRef="#br0" timeOffset="-129472.28">21291 2564 1905 0,'0'0'862'0,"0"0"-349"16,0 0-215-16,0 0-163 15,0 0-111 1,0 0 30-16,0 113-30 0,2-67-23 16,10-2 14-16,-2-8-14 15,4-10-1-15,3-12 0 0,2-12-36 16,4-2 24-16,0-12 11 15,0-16 1-15,-5-6 16 16,-10-4-14 0,-5 0 16-16,-3 0 6 0,-9 5-15 15,-14 14 27 1,-3 9-11-16,-3 10-24 0,-3 6-1 16,8 24-9-16,4 8 5 0,8 2 2 15,12-2-10 1,0-8 12-16,21-12-6 0,12-14 1 15,7-4 4-15,7-16 1 16,0-14 0-16,-2-4 8 16,-12 0-2-16,-6 4 0 15,-12 10 6-15,-5 6 27 16,-6 10 21-16,-2 4-33 16,0 0-20-16,0 15-7 15,5 16-4 1,4 3 4-16,0 4 0 0,2-2-44 15,3-6-8-15,-3-8-14 16,1-8 30-16,-5-12 34 16,2-2 2-16,0-4 5 0,2-20 2 15,3-4-7-15,0-2 14 16,-3 2-13 0,0 4 5-16,-4 8 15 0,-2 10-1 15,-2 6-11-15,1 0-9 16,1 18 0-16,1 8-8 15,6 6 8-15,1 2-6 16,4-4-27-16,-2-6-91 16,5-8-19-16,1-8 46 31,-3-8 5-31,2 0 55 0,-2-16 14 0,-5-6 23 16,2-4 23-16,-7 0 16 0,0 4 34 15,-4 4 28-15,-1 8-2 16,-5 6 24-16,0 4-62 15,0 0-51-15,2 10-10 16,0 10-3 0,5 0 3-16,2 0 0 0,2-2-25 15,7-8-50-15,2-6-48 16,2-4 27-16,3 0 72 31,0-16 3-31,-6-6 21 0,1-4 1 0,-5 2 22 0,-3 2 85 16,-5 6-6-1,-3 8 4 1,-2 6-8-16,-2 2-71 16,4 0-17-16,3 10-10 15,5 10 0-15,1 4-1 16,7 2 1-16,0 0-15 16,0-6-32-16,0-4-11 15,-3-4 31-15,0-8 19 16,-4-4 8-16,-2 0 27 15,2-2 2-15,3-12 5 16,2-6 1-16,2-6-34 16,3 0 9-16,-4 0-10 15,-1 4 1-15,-3 6-1 0,-5 8 0 16,-6 6 0-16,0 2 21 16,3 0-15-16,5 12 15 15,3 6 3-15,7 0-24 16,7-2 0-16,7-6-42 15,15-10-286-15,-9 0-371 16,-8-12-552-16</inkml:trace>
  <inkml:trace contextRef="#ctx0" brushRef="#br0" timeOffset="-129292.64">22454 2501 978 0,'0'0'2053'16,"0"0"-1302"-16,0 0-437 15,0 0-314-15,0 0 0 16,0 0-135-16,0 0-830 16</inkml:trace>
  <inkml:trace contextRef="#ctx0" brushRef="#br0" timeOffset="-128267.65">23447 2713 1906 0,'0'0'907'0,"0"0"-600"16,0 0-126-16,0 0-21 15,0 0-71-15,-137 12-71 16,95 10-11-16,3 8-1 16,10 2-6-16,12 2-5 0,12-4 5 15,5-5 0 1,3-7 17-16,16-9-16 0,8-9 5 16,2 0 24-16,0-9-1 15,-2-16-1-15,-7-5 8 16,-5 0 50-16,-4 4 2 15,-3 2-7-15,-6 10-7 16,0 4-30 0,-2 10-44-16,2 0 0 0,2 8-9 15,7 20 3 1,10 8 6-16,5 2 0 0,10-2 0 16,9-8-8-16,6-14-71 0,2-14-22 15,-3-7 32-15,-6-28 18 16,-13-11 38-16,-11-8 13 15,-13-4 17-15,-7-5 17 16,-2 0-17 0,-16 3 22-16,0 5 3 0,0 17 39 15,7 20 25-15,-1 18-106 16,6 18 0-16,2 36 0 16,2 14 0-16,2 8 0 0,4 1 0 15,21-9 0 1,6-16 0-1,4-15-36-15,3-18-66 0,-3-17 21 0,2-2-20 32,-6-21 44-32,-7-12 30 15,-4-5 27-15,-5-2 9 16,-1 4 26-16,-5 4 47 16,-5 10 29-16,1 12-33 15,-2 10-48-15,1 4-30 16,5 24 0-16,-1 8 20 15,8 6-19-15,-1 0 5 16,6-4-6-16,-1-12-51 16,2-10-45-16,0-12 18 0,-1-4 28 15,-2-6 50-15,-1-13 9 16,-3-2 5-16,-1 5 19 16,-5 6 12-16,3 4-14 15,-2 6-14-15,11 0 13 16,3 0 22-16,9 0-38 15,6 6-2-15,3-2-12 16,5-4-11-16,-5 0-19 16,-5-4-40-16,-5-14-28 15,-14-4 26-15,-12-4 30 16,-6 0-15-16,0-2-12 16,-18 2 29-16,-1 8 38 0,-4 8 2 15,5 10 8-15,1 8 19 16,6 30 31-16,3 16 41 15,8 16-13-15,0 6-17 16,19 7 18-16,5-3-45 16,5-6-41-16,-3-10 23 15,-1-14-24-15,-5-14-93 16,-11-18-72-16,-9-18-183 16,0-8-232-16,-2-18-333 0</inkml:trace>
  <inkml:trace contextRef="#ctx0" brushRef="#br0" timeOffset="-128031.77">23825 2627 1913 0,'0'0'1312'0,"0"0"-800"16,0 0-303-16,0 0-59 16,0 0-150-16,189-63 0 15,-110 41-122-15,-2 4-694 0</inkml:trace>
  <inkml:trace contextRef="#ctx0" brushRef="#br0" timeOffset="-127591.36">25487 2534 1303 0,'0'0'849'16,"0"0"-589"-16,0 0-150 16,-135-10-2-16,82 32 110 15,2 13-103-15,14 5-38 16,14 2-12-16,16 2 0 0,7-4 25 16,20-4-26-1,21-8-18-15,7-4-8 0,8-4-38 16,-4-4 5-16,-10 2-5 15,-11-2-23 1,-15 2 23-16,-16 0-18 0,-8 3 18 16,-27-6 69-16,-16 2-3 15,-5-5-12-15,0-8-20 16,7-4-19-16,14 0-4 16,14-22-11-16,21-22-207 15,16 5-391-15,15 3-335 0</inkml:trace>
  <inkml:trace contextRef="#ctx0" brushRef="#br0" timeOffset="-127127.09">25600 2833 2136 0,'0'0'520'0,"0"0"-423"16,0 0 95-16,0 0-42 15,0 0-113-15,147-34-32 16,-114 14-4-16,-12 0 4 15,-13-2 76-15,-8 2 44 16,0 4 61-16,-15 2-6 0,-7 6-76 16,-5 8-34-1,0 0-8-15,2 8-20 16,6 18-5-16,3 8-25 16,9 6 12-16,7 2 6 15,0-4-30-15,27-6 0 16,13-12 0-16,14-14 0 15,6-6-23-15,7-22-134 16,-1-20-83-16,-8-12 18 16,-10-10-34-16,-15-8 40 15,-16-11 125-15,-12-4 91 0,-5-2 39 16,0 11 158-16,-16 18 143 16,2 21-38-1,4 25-77-15,3 14-123 0,1 17-102 16,0 31 0-16,4 20 0 15,2 14 0-15,0 6 0 16,2-2 0-16,15-5 0 16,3-11 0-16,4-14 0 15,3-16 0-15,6-18 0 16,6-20-42-16,2-4-243 16,15-60-264-16,-14 0-326 15,-8-2-867-15</inkml:trace>
  <inkml:trace contextRef="#ctx0" brushRef="#br0" timeOffset="-126970.1">26104 2478 2349 0,'0'0'778'15,"0"0"-420"-15,0 0-44 16,0 0-116-16,0 0-99 16,0 0-99-16,140-10 0 15,-47-16-204-15,-16 0-520 16,-19 4-958-16</inkml:trace>
  <inkml:trace contextRef="#ctx0" brushRef="#br0" timeOffset="-126164.86">19574 3427 1058 0,'0'0'304'0,"0"0"-110"15,0 0 21 1,0 0 114-16,0 0 60 0,0 0-42 16,0 0-25-16,-25-64-59 15,25 64-50-15,0 0-51 16,-2 0-52-16,2 0-23 0,0 0-62 15,0 0-19-15,0 0-6 16,4 8 0 0,19-2-7-16,6-5-37 0,6-1-73 15,3-1 20-15,-3-17 4 16,-6-4 45-16,-14-5 48 16,-7 4 2-16,-8-2 35 15,0 7-10-15,-18 8 27 16,-7 8-4-16,-2 2-43 15,5 8-7 1,4 18-2-16,18 13-197 0,0-7-437 0,14-10-620 16</inkml:trace>
  <inkml:trace contextRef="#ctx0" brushRef="#br0" timeOffset="-125897.53">20058 3204 2293 0,'0'0'822'0,"0"0"-479"16,0 0-166-16,0 0-96 15,0 0-68-15,0 0-7 16,0 0-12-16,-10 40-43 16,25-28-28-1,3-6 13-15,7-6-13 0,-1 0 61 0,0-14 11 16,-3-8 5-1,-11-2 27-15,-4 0-6 0,-6 4 59 16,-2 8-11-16,-21 8-27 16,-8 4-42-16,-5 14-8 15,-9 42-148 1,8-2-345-16,12-4-400 0</inkml:trace>
  <inkml:trace contextRef="#ctx0" brushRef="#br0" timeOffset="-125565.81">20008 3702 1684 0,'0'0'604'15,"0"0"-301"-15,0 0 161 16,0 0-331-16,0 0-70 15,0 0-21-15,0 0-41 16,-10 87 13-16,12-66-14 0,15-7 0 16,3-10 15-16,-1-4-14 15,2-4 16-15,-8-18 37 16,-6-6 48-16,-7-4 69 16,0-3-47-16,-16 3-47 15,-7 5-32-15,-3 10-45 16,4 17-2-16,2 0 2 15,7 28-142-15,13 33-161 16,4-7-450-16,19-8-668 0</inkml:trace>
  <inkml:trace contextRef="#ctx0" brushRef="#br0" timeOffset="-125228.34">20491 3324 2533 0,'0'0'994'0,"0"0"-502"15,0 0-415-15,0 0-77 16,0 0 0-16,0 0 0 0,0 0 0 16,60 129 0-16,-25-59 0 15,4 2 0-15,-1-5 0 16,-3-17 0-16,-4-16-27 0,-4-18 1 15,-6-16 26-15,-8-6 5 16,-1-30 23-16,-2-15-8 16,1-11-20-16,-2-8 0 15,0-6 0-15,-2 0 0 16,1 7 0-16,-1 17 0 16,-4 18 0-16,1 20 0 15,-2 14-41-15,0 44-275 16,-2 10-205-16,3 1-566 0</inkml:trace>
  <inkml:trace contextRef="#ctx0" brushRef="#br0" timeOffset="-124961.09">21113 3641 2322 0,'0'0'901'0,"0"0"-580"15,0 0 9-15,0 0-108 16,0 0-222-16,0 0 0 16,0 0 0-16,73 141 0 15,-58-81 0-15,-1 4 0 16,-3 0 0-16,-1-10 0 16,-4-10 0-1,-2-16 0-15,1-11 0 0,-3-16 0 0,0-1 0 16,-2-30-168-16,0-8-647 15,0-6-1096-15</inkml:trace>
  <inkml:trace contextRef="#ctx0" brushRef="#br0" timeOffset="-124267.49">21496 3352 1562 0,'0'0'878'16,"0"0"-251"-16,0 0-144 16,0 0-201-16,0 0-117 15,0 0-129-15,0 0-18 16,4 67-15-16,12-23-2 15,4 2-2-15,2-10-25 16,3-12-53-16,4-16 35 16,0-8 26-16,2-12 18 15,-2-20 30-15,-2-6-19 16,-1-4 38-16,-1 3-11 16,-3 6-16-16,1 11 37 15,-4 9-59-15,4 13 0 0,1 3 0 16,1 29 0-16,-1 14 0 15,-4 10 0-15,-7 6 0 16,-7 0 0-16,-6-6-36 16,-3-6-83-16,-23-7-67 15,-39-19-120-15,5-12-417 16,0-12-517-16</inkml:trace>
  <inkml:trace contextRef="#ctx0" brushRef="#br0" timeOffset="-124141.59">21581 3036 2435 0,'0'0'764'0,"0"0"-381"15,0 0-152-15,0 0-172 16,0 0-59-16,0 0-305 16,0 0-1112-16</inkml:trace>
  <inkml:trace contextRef="#ctx0" brushRef="#br0" timeOffset="-123205.61">22347 3411 1517 0,'0'0'1423'0,"0"0"-822"15,0 0-336-15,0 0 25 16,0 0-290-16,0 0 0 16,0 0 0-16,86-37 0 15,-54 55 0-15,-5 7 0 16,-5 7-24-16,-11 4-90 16,-9 2 24-16,-2 0 31 0,0-4 11 15,-2-8 42-15,-2-10 5 16,1-10 1-16,3-6 41 15,0 0 87-15,7-24 45 16,13-10-173-16,5-8 0 16,6-4 0-16,0 2 0 15,-2 5 0-15,-4 10 0 16,-8 11 0-16,-3 11 0 16,-3 7 0-16,0 7 0 15,1 17 0-15,1 10 0 16,0 4 0-16,3 0 0 15,0-6-29-15,1-8-35 0,1-12 20 16,-1-10 9-16,4-2 35 16,-1-14 12-16,2-12 0 15,0-4 15-15,1 0 0 16,-8 2 6-16,-1 6 6 16,-5 10-17-16,-5 6-22 15,0 6 0-15,-2 0 0 16,8 22 0-1,1 8 0-15,5 4 0 0,1-2 0 16,3-4 0-16,0-10-26 0,-2-8-23 16,-2-10 20-16,-7 0 28 15,-7-16-8-15,-2-8 9 16,0-6 1-16,0-2 5 16,-14-4-6-16,-1 2-1 15,-3 3 1-15,3 7-7 16,6 8 7-16,4 9-1 15,5 4-1-15,3 3-14 16,23 0-8-16,12 0 15 16,6-1-156-16,6-9-104 15,-4-9-98-15,-10-2-92 16,-14-4 206 0,-11 3 253-16,-11 0 15 15,0 4 244-15,-9 4 77 0,-4 4-71 16,2 6 3-16,6 4-101 15,3 4-100-15,2 26-53 16,0 16 37-16,0 10 7 16,9 9-11-16,3 1-29 15,3-6-18-15,-4-10 0 16,0-14-1-16,-4-12 1 16,-1-12 13-16,-4-10 3 15,4-2 71-15,-2-10-87 16,9-18 0-16,7-14 0 0,9-10 0 15,7-4-117-15,24-5-419 16,-12 15-348-16,-2 16-1220 0</inkml:trace>
  <inkml:trace contextRef="#ctx0" brushRef="#br0" timeOffset="-122796.65">24041 3413 2357 0,'0'0'634'0,"0"0"-444"0,0 0 44 16,0 0-17-16,0 0-118 16,0 0-69-16,-132-13-28 15,112 52-2-15,2 7 0 16,7 0-1-16,9-6 1 15,2-8-1-15,0-12 0 16,9-12 1-16,11-8 5 16,-1-4 11-16,4-20 8 15,-3-6 8-15,-2-4 23 16,-2 0 11-16,-6 2-10 16,-1 4-1-16,-1 10-28 0,-6 8-27 15,2 10 0-15,-2 0 0 16,5 20-17-16,1 12 16 15,8 6-49-15,7 2-135 16,10-6-109-16,32-14-250 16,-7-10-233-16,-5-10-298 0</inkml:trace>
  <inkml:trace contextRef="#ctx0" brushRef="#br0" timeOffset="-122135.9">24471 3453 1692 0,'0'0'691'0,"0"0"-340"16,0 0 114-16,0 0-203 15,0 0-76-15,0 0-104 16,0 0-65-16,-103 12-14 16,71 22-3-16,1 8 0 15,9 0 11-15,7-4-11 16,10-6 1-16,5-8-1 16,2-12 0-16,21-12-1 15,6 0 1-15,4-16 0 16,1-18 17-16,-3-6-16 15,-10-6 12-15,-4-4 3 16,-11-6-4-16,-4-4 8 16,-2-4-1-16,0-5 17 0,0 5 18 15,0 8 2-15,0 16 36 16,-2 18-92-16,-2 14 0 16,-1 8 0-16,3 18 0 15,-2 20 0-15,0 16 0 16,4 8 0-16,0 4 0 15,0-1 0-15,8-9 0 16,13-10 0-16,0-10 0 16,8-14 0-16,5-10-56 15,3-12-43-15,2 0-33 16,-4-12 23-16,1-10 16 0,-9-4 48 16,-5 0 38-16,-4-2 7 15,-5 2 58-15,-4-2 61 16,-2 3-10-16,-5 6-1 15,0 5 39-15,-2 7-147 16,0 7 0-16,0 0 0 16,0 8 0-16,0 23 0 15,0 11 0-15,-2 10 0 16,0 8 0-16,2 2 0 16,0 0 0-16,0 3 0 0,6-4 0 15,8 2 0-15,-3-3 0 16,3-6 0-16,-6-4 0 15,-1-8 0-15,-3-8 0 16,-4-9 0-16,0-14 0 16,0-7-42-16,-19-4 13 15,-13-11-14-15,-30-50-76 16,8 5-245-16,7-8-738 0</inkml:trace>
  <inkml:trace contextRef="#ctx0" brushRef="#br0" timeOffset="-121962.97">24789 3150 2435 0,'0'0'769'0,"0"0"-588"16,0 0-89-16,0 0-92 15,0 0-231-15,125-44-986 0</inkml:trace>
  <inkml:trace contextRef="#ctx0" brushRef="#br0" timeOffset="-121475.5">25268 3186 2735 0,'0'0'893'0,"0"0"-632"15,0 0-54-15,0 0-207 16,0 0 0-16,0 0 0 16,0 105 0-1,0-40 0-15,0 8 0 0,0-3 0 16,0-8 0-16,0-12 0 0,5-13 0 16,6-16-36-1,2-15 24-15,5-6 12 0,7-4 4 16,1-24 11-16,6-4-6 15,-3-6 11-15,-4 2-20 16,-4 6 0-16,-7 8 0 16,-8 12 0-16,-6 10 0 15,0 0 0-15,0 26 0 16,0 14 0-16,0 6 0 16,0 0 0-16,0-2 0 15,7-12 0-15,9-10 0 16,5-11 0-1,4-11 0-15,0 0 0 0,-3-18 0 16,0-11 0-16,-4-3 0 16,-3-2 0-16,-3 0 0 0,-3 4 0 31,-7 4 0-31,-2 4 0 0,0 8 0 0,-15 6 0 16,-16 4 0-1,-32 4-90-15,5 0-239 0,2 0-634 0</inkml:trace>
  <inkml:trace contextRef="#ctx0" brushRef="#br0" timeOffset="-121326.64">25357 3346 963 0,'0'0'1924'0,"0"0"-1239"15,0 0-391-15,0 0-64 16,0 0-230-16,0 0 0 15,156-84 0-15,-91 58-375 16,-10 0-915-16</inkml:trace>
  <inkml:trace contextRef="#ctx0" brushRef="#br0" timeOffset="-119766.33">26320 3423 1614 0,'0'0'616'0,"0"0"-309"0,0 0-19 15,0 0 26-15,0 0-121 16,-20-118-99-16,4 107-31 16,-2 9-15-16,-6 2-10 15,-3 21-34-15,-2 16-2 16,4 13 8-16,10 3-8 16,8-1 11-16,7-10 13 15,7-12-16-15,22-14 25 16,4-12 1-16,3-4 27 15,-1-18 16-15,-4-14-26 16,-6-4 4-16,-7-2 6 16,-7-3-33-16,-4 5 8 0,-5 4-38 15,-2 6 0-15,0 11 0 16,0 8 0-16,0 7 0 16,2 4 0-16,5 21 0 15,2 8 0-15,6 2 0 16,3-1 0-16,5-8 0 15,2-8-27-15,-2-12 4 16,0-6 22-16,2 0-7 16,-6-24 7-16,4-4 1 0,-3-4 0 15,-5-3 16-15,1 2-15 32,-5 4 8-32,-1 7 9 0,-6 10-10 0,-4 10 0 15,2 2-8-15,-2 11-24 16,4 14 24-16,1 4 0 15,5-1 0-15,4-6-6 16,4-8 0-16,0-9-5 16,2-5-5-16,-2 0 2 15,0-19 13-15,-3-5 1 16,-1-5 0 0,-3 1-4-16,-1-2 11 0,0 4-8 15,-4 8 1-15,-3 8 0 0,1 8-6 31,-4 2 6-31,2 10-14 16,2 18 13-16,6 2 2 16,1 2-6-16,5-1 5 15,5-9 0-15,4-8-7 16,2-10 8-16,-2-4-1 16,2 0 16-16,-6-17-10 15,2-6 5-15,-5-4-5 0,-1-5-5 16,-1 1-2-1,-1 0 1-15,-3 7 0 16,-5 8 4-16,-3 10-3 0,-4 6-2 16,0 0-20-16,2 20 16 15,5 4-4-15,9 0 9 16,5-6 0-16,10-8-1 16,6-10-23-16,1 0-7 15,-1-14-10-15,-8-10 26 16,-4-4 14-16,-10 2 2 15,-5 4 23-15,-6 6 54 0,-2 6-15 16,-2 6-17-16,0 4-46 16,0 12 0-16,0 26 0 15,2 20 0-15,7 31 0 16,9 29 0-16,-1 28 0 16,4 5 0-16,-8-27 0 15,-8-34 0-15,-5-37 0 16,0-14-24-16,0-5 13 15,-14-6 11-15,-8-10 0 16,-8-18 35-16,-3-3-35 16,-2-36 0-16,6-20 0 0,9-34 0 15,20-31-11-15,5 6-110 16,48-19-205-16,2 43-395 16,-5 36-512-16</inkml:trace>
  <inkml:trace contextRef="#ctx0" brushRef="#br0" timeOffset="-119240.25">27941 3156 2061 0,'0'0'800'0,"0"0"-302"16,0 0-225 0,0 0-111-16,0 0-112 15,0 0-32-15,0 0-18 0,-93 146-6 16,93-102-17-1,25-9-113-15,8-16-19 0,0-10 29 16,1-9 60-16,-10-9 56 16,-10-18 10-16,-12-9 41 15,-2-5 48-15,-7-5 8 16,-15-4-10-16,0-4-27 16,1 0-1-16,11 0-7 15,5 4 10-15,5 7 5 16,7 7-7-16,18 10-22 0,6 6 6 15,0 10-44-15,-2 10 0 16,0 0 0-16,-8 20-8 16,-4 23 8-16,-9 16 0 15,-6 32 8-15,-2 25-8 16,0 22 0-16,0-9 0 16,0-29 0-16,0-34 0 15,0-24-36-15,16 0 1 0,7-6-23 16,5-5 7-1,3-22-9-15,6-9 7 0,-2-15 7 16,-1-24-16-16,-10-13 41 16,-13-8 21-16,-11-10 7 15,-2-4 16-15,-27 1-10 0,-7 12 13 16,-7 17-26-16,-12 27 0 16,10 16-267-16,14 1-892 15</inkml:trace>
  <inkml:trace contextRef="#ctx0" brushRef="#br0" timeOffset="-118533.39">28554 2711 2633 0,'0'0'906'0,"0"0"-430"0,0 0-395 15,0 0-81-15,0 0 0 16,0 106 0-16,9-24 0 16,-2 7 0-16,0-3 0 15,-1-12-126-15,1-22-345 16,2-20-13-16,0-26-82 16,4-6 100-16,-1-34-78 15,3-16-1-15,1-12 475 16,1-9 70-16,4-6 287 15,-1-2 260-15,-3 7-52 16,-1 12 95-16,-5 20-20 0,-7 22-80 16,-4 18-285-16,0 18-117 15,0 32-88-15,0 20 0 16,0 11 0-16,0 2 0 16,0-8 0-16,0-13 0 15,0-20 0-15,3-18 0 16,8-20 0-16,2-4 0 15,8-22 0-15,0-16 0 16,4-10 0-16,2-4 0 16,-3 2 0-16,1 7 0 15,-5 11 0-15,-4 14 0 16,-3 14 0-16,-4 4 0 0,0 14 0 16,2 16 0-16,0 6 0 15,5 3 0-15,2-5 0 16,3-8 0-16,8-10 0 15,0-12 0-15,5-4 0 16,-3-12 0-16,-2-18 0 16,-4-8 0-16,-5-9 0 15,-5-4 0-15,-5-6 0 16,-6 5 0-16,-4 6 0 16,0 16 0-16,0 18 0 15,-2 12 0-15,-16 14 0 0,-1 28 0 16,4 10 0-16,7 4 0 15,8-5 0-15,0-10 0 16,21-13-119-16,14-15-125 16,9-13-223-16,-5-21-258 15,-12-7-665-15</inkml:trace>
  <inkml:trace contextRef="#ctx0" brushRef="#br0" timeOffset="-118360.68">28510 2791 2549 0,'0'0'887'0,"0"0"-647"15,0 0 21-15,142-38-180 16,-84 10-81-16,-15 6-549 16,-30 8-1572-16</inkml:trace>
  <inkml:trace contextRef="#ctx0" brushRef="#br0" timeOffset="-117603.74">20004 4642 1837 0,'0'0'803'0,"0"0"-286"0,0 0-228 15,0 0-4 1,0 0-93-16,0 0-19 0,0 0-173 16,0-36 0-16,2 50 0 15,11 12 0-15,11 12 0 16,10 6 0-16,3-2 0 15,5-6 0-15,1-11 0 16,-5-15 0-16,-5-10 0 16,-4-9 0-16,-4-27 0 15,-7-12 0-15,-7-10 0 16,-7-8 0-16,-1-4 0 16,-3 4 0-16,0 9 0 15,0 17 0-15,10 38-185 16,6 2-635-16,-1 18-334 0</inkml:trace>
  <inkml:trace contextRef="#ctx0" brushRef="#br0" timeOffset="-116798.23">20609 4732 2034 0,'0'0'617'15,"0"0"-396"1,0 0 67-16,0 0-186 0,0 0-55 15,91-110-28-15,-79 76 30 16,-10 6 35-16,-2 3 33 16,0 6 9-16,-9 9-43 0,-4 7-44 15,-3 3-30-15,1 18-9 16,4 18-14 0,1 13 13-16,10 3 1 15,0-2-6-15,16-8 4 16,18-14-19-16,3-14-6 15,7-14 9-15,1-6 18 16,-3-28 20-16,-3-8 2 16,-11-4 4-16,-5 0 19 15,-7 6 12-15,-10 5 0 16,-2 12-3-16,-4 6-6 16,0 12-27-16,0 5-21 15,0 0 0-15,7 16 0 0,9 9 0 16,3 6 0-16,13 1 0 15,4-8 0-15,4-8 0 16,0-10-24-16,1-6 7 16,-4-6 8-16,-6-18-4 15,-6-6-1-15,-6-4 1 16,-2-6-5-16,-7-3 17 16,-3-7-20-16,-7-6 8 15,0-8 12-15,0-2-14 16,-13-1 14-16,-8 9 2 15,4 14 25-15,1 19 47 0,5 12-13 16,5 13-60 0,3 13 0-16,3 24 0 0,0 20 0 15,0 8 0 1,12 10 0-16,5 1 0 0,5 0 0 16,5-4 0-16,4-10 0 15,3-9 0-15,1-19 0 16,3-18 0-16,-2-16 0 15,0-4 0-15,-3-28 0 16,-4-12 0-16,-6-10 0 16,-4-5 0-16,-7 5 0 15,-3 8 0-15,-7 12 0 16,-2 18 0-16,0 12 0 16,0 4 0-16,0 6 0 0,0 20 0 15,4 8 0-15,7 6 0 16,3-2 0-16,1-6 0 15,3-8 0-15,0-7 0 16,0-12 0-16,-8-5-317 16,0-15-450-16,-6-7-1026 0</inkml:trace>
  <inkml:trace contextRef="#ctx0" brushRef="#br0" timeOffset="-116640.83">21714 4052 1743 0,'0'0'1290'16,"0"0"-703"-16,0 0-346 16,0 0-124-16,0 0-117 15,0 0-63-15,0 0-213 16,-44-26-317-16,24 26-673 0</inkml:trace>
  <inkml:trace contextRef="#ctx0" brushRef="#br0" timeOffset="-116436.38">21106 4295 1618 0,'0'0'1020'15,"0"0"-466"-15,0 0-292 16,0 0-18-16,151-38-161 15,-72 14-83-15,31-18-269 16,-18 6-547-16,-16 4-894 0</inkml:trace>
  <inkml:trace contextRef="#ctx0" brushRef="#br0" timeOffset="-115869.68">22024 4191 1280 0,'0'0'861'0,"0"0"-309"15,0 0-189 1,0 0-68-16,0 0-41 0,0 0-95 0,0 0-80 16,-75 8-22-1,56 22 14-15,9 6-38 0,7 4-20 16,3 0 22-16,11-6-34 15,22-10 14-15,13-14-15 16,8-10-6-16,7-6 4 16,-3-26-31-16,-7-6-1 15,-9-6 28-15,-13 2-2 16,-10 0 8-16,-15 1 14 16,-4 4 13-16,0 5 49 15,-2 6-76-15,-10 9 0 16,-1 13 0-16,2 4 0 15,-3 25 0-15,3 16 0 16,7 9 0-16,4 3 0 0,2-5 0 16,25-12 0-16,11-16 0 15,8-18-21-15,8-2 12 16,-3-30 0-16,-4-12 9 16,-6-8-8-16,-16 0 10 15,-6-3-2 1,-9 3 45-16,-4 6-45 0,-6 10 0 15,2 12 0-15,0 12 0 16,4 8 0-16,5 2 0 16,10 0 0-16,8 18 0 15,4 6 0-15,3 4 0 0,-3 4 0 16,-6 3 0-16,-11 1 0 16,-16 0-3-16,-31 32-165 15,-23-10-301-15,-15-2-670 0</inkml:trace>
  <inkml:trace contextRef="#ctx0" brushRef="#br0" timeOffset="-115263.95">20166 5416 1495 0,'0'0'1275'16,"0"0"-803"-16,0 0 16 0,0 0-250 15,0 0-110-15,0 0-128 16,0 0 0-16,-12 44 0 15,37 4 0-15,2 3 0 16,4-8 0-16,0-10-54 0,-2-18-57 16,-2-12 45-16,-4-3 31 15,-4-26 35 1,-1-13 33-16,-3-7-27 0,-1-2 23 16,-5 2 10-16,-1 6-17 15,2 6 22 1,-3 14-23-16,1 10-3 0,6 10-18 15,3 0-11-15,4 22 11 16,6 6 12-16,-3 4-12 16,0-4 0-1,-4-4-32-15,-4-8-43 0,-5-10 32 0,-2-6 3 32,0-2 40-32,0-20 18 0,2-8-9 15,5-6 9-15,1 0-12 16,4 4 1-16,1 10-7 15,0 12-10-15,0 10 10 16,1 0-2-16,-1 22-8 16,-2 4 8-16,-2 2-112 15,-16 0-202-15,-2-8-461 16,0-10-403-16</inkml:trace>
  <inkml:trace contextRef="#ctx0" brushRef="#br0" timeOffset="-115138.33">20351 5025 2845 0,'0'0'696'15,"0"0"-500"-15,0 0-149 16,0 0-47-16,142 26-6 16,-66-8-538-16,-7-6-799 0</inkml:trace>
  <inkml:trace contextRef="#ctx0" brushRef="#br0" timeOffset="-114839.72">21440 4943 3137 0,'0'0'705'16,"0"0"-451"-16,0 0-254 15,0 0 0-15,0 0 0 16,0 0 0-16,9 136 0 16,9-62 0-16,2-2 0 15,0-5 0-15,0-17 0 16,-7-16 0-16,-1-16 0 0,-10-14 0 16,-2-4 0-16,0-18-144 15,-12-18-353-15,-25-34-195 16,3 7-103-16,3 1-924 15</inkml:trace>
  <inkml:trace contextRef="#ctx0" brushRef="#br0" timeOffset="-114598.5">21440 4943 1624 0,'-109'-83'871'15,"107"82"-200"-15,2-3-201 16,0 4-236-16,0 0-8 0,0 0-226 16,24 0 0-1,9 0 0-15,12 12 0 0,9 3 0 16,3 3 0-16,-1 5 0 15,-6 3 0-15,-11 2 0 16,-14 0-35-16,-14 0-16 16,-11 4 23-16,-7 2 26 15,-28 4 2-15,-12 4 0 16,-2 3 11-16,2-5-11 16,9-2 0-16,16-6 0 15,22-8-54-15,9-8-460 16,22-12-563-16</inkml:trace>
  <inkml:trace contextRef="#ctx0" brushRef="#br0" timeOffset="-114197.64">21968 5111 2824 0,'0'0'852'0,"0"0"-564"16,0 0-156-16,0 0-132 0,0 0 0 15,0 0 0-15,0 0 0 16,116-42 0-16,-96 42 0 0,-7 0 0 16,-6 18 0-16,-7 10-47 15,0 8 26-15,-13 0-1 16,-7 1 20-16,0-9-7 16,4-6 15-16,10-11-7 15,3-7 1-15,3-1 0 16,0-3 36-16,15 0-35 15,10 0 6-15,6 0 5 16,3-3-6-16,-3 3-12 16,-6 0 2-16,-7 3-26 15,-10 12 7 1,-5 7 1-16,-3 5 22 0,-9 5 18 16,-16 0-17-16,-8 0 19 0,-5-2-20 15,-2-6-5-15,-11-16-15 16,8-6-260-16,14-2-637 0</inkml:trace>
  <inkml:trace contextRef="#ctx0" brushRef="#br0" timeOffset="-114066.78">22458 5306 2704 0,'0'0'1392'0,"0"0"-1392"15,0 0 0-15,0 0 0 16,0 0 0-16,0 0-846 0</inkml:trace>
  <inkml:trace contextRef="#ctx0" brushRef="#br0" timeOffset="-112893.52">23704 3994 1211 0,'0'0'836'0,"0"0"-593"16,0 0-87-16,0 0-3 15,0 0-79-15,0 0-25 16,0 0-10-16,-58 6 36 15,21 2 89-15,-13 7-34 16,-10 0-44-16,-7 3-2 16,-4 4-28-16,-1-1-33 15,1-2-11-15,5 0-12 16,1-1 14-16,7-2-14 16,4 2 11-16,8-2-11 15,7 0-2-15,8 0 1 16,7 2 1-16,2 0 0 0,4 0 27 15,-3 2-6-15,4 0 8 16,-3 4 14-16,-2 2-26 16,2 2-4-16,-3 8-12 15,6 4 1-15,-1 7 22 16,5 3 12-16,1 4 3 0,3 2-11 16,5 2-17-16,-2 1-10 15,2-1 0-15,2-2 0 31,2 0 10-31,0-2-11 0,0-2 7 0,0 0-7 0,0-4-7 16,-2-2 6-16,-2-2-5 16,-3-3 6-16,1-3 5 31,-1-2-5-31,0 4 1 16,0 0-1-16,1 2-3 15,-3 5 2-15,0-4 0 16,0 1 1-16,0-4 5 15,0-1-4-15,0-5 8 16,1-2-9-16,-1-2-6 16,-3-2 6-16,-3 2-1 15,-3-2 1-15,-7 0 4 0,-2 0-3 16,-1 2 4-16,-3 1-5 16,-3 1 0-16,3 2 0 15,-1 0 0-15,9 2 0 16,2 0 5-16,5-2-4 15,5 2-1-15,7-2 11 16,0-2-10-16,4 3 9 16,0-2-1-16,0 6-2 15,2 3 26-15,7 6-13 16,-1 2 8-16,2 6 23 16,-2 2-27-16,-3 5 3 0,1-1-16 15,0 0-1-15,0 2 19 16,0-4-23-16,1-2 3 15,3-3-3-15,0-5-5 16,3-8-2-16,1-11 1 16,-1-6-15-16,-1-9 9 15,1-10-57-15,-2-6-59 16,-4 0-166-16,-5-14-583 0</inkml:trace>
  <inkml:trace contextRef="#ctx0" brushRef="#br0" timeOffset="-110993.77">23682 4030 1491 0,'0'0'401'16,"0"0"-216"-16,0 0 29 16,0 0-17-16,0 0-82 15,0 0-53 1,0 0-32-16,18-24 21 0,-18 24 28 16,0 0-9-16,9 0-25 15,10 0-24-15,15 6 24 16,17 2 11-16,13 2-39 0,15-3-1 15,8-2-9-15,6-3-6 16,7-2-1 0,0 0 11-16,0-12-2 0,1-8 34 15,-7-2-29-15,-7 0-7 16,-9-2 16-16,-7 0-5 16,-4 2 10-16,-2 0-7 15,-3 4-6-15,3 4-4 16,1 4-10-16,7 1-1 15,10 4 2 1,6 1-2-16,7 2 11 0,4 0-4 0,5 0-5 16,16 2-2-16,14 0-6 15,21-3 4-15,-13 2-7 16,-28-3 9-16,-32 2 10 16,-21-2-10-16,10 0 2 15,10 0 4-15,12 0 5 16,1 2 0-16,4-2 16 15,3 0 4-15,3 0 5 16,0 0-12-16,-3 0 5 16,-4 2-22-16,-4-1-6 15,-3 3-1-15,-4 0 0 16,0 0 1 0,2 0 12-16,5 0-13 15,2 0 1-15,1 0-1 0,1-1-2 16,-4-7 1-16,-1-1 1 15,-6 1 0-15,-4-2 5 16,-1 2-5-16,-1 1 9 16,4 0-7-16,2 1-2 15,4 4 0-15,5 0-2 16,-1 2-2-16,1 0-2 16,-2 0 12-16,-1 0-6 15,1 6 0-15,-1 1-5 0,3-2 5 16,2 1-6-1,3 1 6-15,-1-3 5 0,4-1-4 16,1 1 5-16,2 0-6 16,3 3 1-16,-6-3-1 15,-2 2 0-15,-7-1-5 16,-12 0 4-16,-16-1 2 16,-17-3 1-16,-19 2-2 15,-15-2 0-15,-8-1 9 16,-3 0-7-16,-3 0 7 15,0 0 18-15,0 0-18 16,0 0 7-16,-2 0 5 16,3 0-13-16,-3 0 1 0,2 0-9 15,0 3-16-15,-2-2 5 16,0 4-29-16,0 1-184 16,-15-3-595-16,-19 0-222 0</inkml:trace>
  <inkml:trace contextRef="#ctx0" brushRef="#br0" timeOffset="-93059.45">30538 5673 1106 0,'0'0'1112'0,"0"0"-956"16,0 0 86-16,0 0 65 15,0 0-177-15,0 0-70 16,-2-46 41-16,-1 43 7 16,-2-1 47-16,-1-2 6 15,-3-4-73-15,0 1-13 16,-4-2-31-16,-6 1-19 0,0 2 17 15,-8 8-42 1,-4 0 10-16,0 8-10 0,-3 22-6 16,5 11-1-16,5 3 7 15,6 4 0-15,11-4-9 16,7-6 6-16,0-8 2 16,18-12-12-16,13-10-8 15,9-8 20-15,5-8 2 16,2-24-1-16,-2-12 31 15,-8-8-14-15,-8-12 58 16,-11-11 36-16,-7-7-111 16,-9-6 0-16,-2 2 0 0,0 8 0 15,0 18 0 1,-6 21 0-16,-1 21 0 0,0 18 0 16,3 12 0-16,-5 34 0 15,3 22 0-15,-2 15 0 16,4 9 0-16,2 0 0 15,2-6 0-15,0-10 0 16,16-11 0-16,10-17 0 16,8-16 0-16,4-16 0 15,4-16 0-15,1-2-59 16,-6-26 23-16,-8-12 23 0,-5-4 13 16,-8 0 0-1,-9 1 0-15,-3 10 7 0,-4 11 61 16,0 12-35-16,0 10-33 15,0 0 0-15,0 25 0 16,0 11 0-16,0 8 0 16,9 3 0-16,4-5 0 15,6-10 0-15,2-8 0 16,6-12 0-16,0-10-8 16,0-2 7-16,-7-14-26 15,-5-16 27-15,-6-8 15 16,-9-6-14-16,0-7 19 15,-11 1-20-15,-16 6 0 0,-4 11 0 16,-2 15 0-16,-3 15 0 16,1 3 0-16,4 28 0 15,8 12 0-15,10 3 0 16,13-1 0-16,4-6 0 16,30-12 0-16,12-10 0 15,10-12 0-15,4-2 0 16,-4-8 0-16,-4-12 0 15,-13-6 0 1,-10 2 0-16,-9-2 0 0,-11 4 0 0,-2 5 0 16,-7 7 0-1,0 10 0-15,0 0 0 0,0 14 0 16,0 17 0-16,0 5 0 16,0 2 0-16,4-2 0 15,12-10 0-15,4-10 0 16,7-10 0-16,-1-6 0 15,6-8 0-15,-5-18 0 16,-3-10 0-16,-2-4 0 16,-8-3 0-16,-3 6 0 15,-7 6 0-15,-2 13 0 16,-2 13 0-16,0 5 0 16,0 13 0-16,0 21 0 15,0 10 0-15,0 3 0 16,7-3 0-16,9-8 0 0,4-10 0 15,5-12 0-15,4-10 0 16,-1-4 0-16,1-8 0 16,-2-16 0-16,-3-8 0 15,-3-4 0 1,-6 0 0-16,-6 4 0 0,-4 7 0 16,-3 10 0-16,-2 8 0 15,0 7 0-15,0 7 0 16,0 19 0-16,0 10 0 15,0 2 0-15,4-4 0 16,5-4 0-16,5-10 0 0,-1-6 0 16,3-12 0-16,1-2 0 15,3-2 0-15,0-20 0 16,2-8 0 0,-1-4 0-16,-4-2 0 0,-1 1 0 15,-7 9 0 1,-5 8 0-16,-2 11 0 0,0 7 0 15,2 0 0 1,2 18 0-16,5 10 0 0,1 4 0 16,3-2 0-16,1-2 0 15,-3-6 0-15,0-8 0 16,-2-6 0-16,0-4 0 16,-2-4 0-16,0 0 0 15,2-14 0-15,0-4 0 16,-1 0 0-16,-2 0 0 15,-1 6 0-15,-3 4 0 16,-2 4 0-16,0 4 0 0,1 0 0 16,0 0 0-16,3 0 0 15,5 0 0-15,3 0 0 16,1 2 0-16,1 5 0 16,-1 0 0-16,-1-1 0 15,-1 0 0-15,0-2 0 16,3-4 0-16,4 0-69 15,-5-8-581-15,-4-7-500 0</inkml:trace>
  <inkml:trace contextRef="#ctx0" brushRef="#br0" timeOffset="-92933.06">31916 5438 2885 0,'0'0'707'16,"0"0"-203"-16,0 0-504 15,0 0 0-15,0 0-11 16,0 0-743-16</inkml:trace>
  <inkml:trace contextRef="#ctx0" brushRef="#br0" timeOffset="-92067.39">32587 5721 2336 0,'0'0'376'15,"0"0"84"-15,0 0-259 16,0 0-56-16,0 0-56 16,0 0-7-16,0 0-25 15,-106-90-45-15,77 105 3 16,2 14-15-16,2 5 1 15,10-2 18-15,5-2-19 0,8-6 12 16,2-8-12 0,0-10-4-16,14-6-5 0,3 0 9 15,2-16 0-15,-4-8 25 16,-6-4-14-16,-4 0 20 16,-3 2 46-16,-2 2-22 15,0 6-5-15,0 7 5 16,0 11-55-16,2 0 0 15,0 17-8-15,7 13 8 16,7 2-1-16,3-2-2 16,12-6-12-16,3-10-30 15,2-12-20 1,0-2 52-16,-5-16-2 0,-6-16 15 0,-10-8 37 16,-5-9-14-16,-6-3 31 15,-4-4-3-15,0-2-51 16,0 4 0-16,-8 10 0 15,-3 10 0-15,5 18 0 16,-1 16 0-16,2 4 0 16,3 34 0-16,0 14 0 15,2 8 0-15,0 2 0 16,0-8 0-16,16-10 0 16,-1-12 0-16,1-11 0 0,-1-13 0 15,1-8 0-15,-3 0 0 16,1-11 0-16,-3-8 0 31,2 1 0-31,-1 1 0 0,-4 6 0 0,1 8 0 16,3 3 0-16,1 0 0 15,7 14 0-15,5 7 0 16,2-1 0-16,4-2 0 16,0-6 0-16,-3-10 0 15,1-2 0-15,-4-2 0 16,-11-19 0-1,-8-4 0-15,-4-5 0 0,-2-1 0 0,0 5 0 32,0 4 0-32,-2 8 0 15,-2 8 0-15,4 6 0 16,0 4 0-16,0 24 0 0,2 12 0 0,11 10 0 31,1 7 0-31,1 1 0 16,1-4 0-16,-1-6 0 15,1-8 0-15,-3-10 0 16,-2-11-54-16,-4-19-275 16,-7-19-533-16,0-9-972 0</inkml:trace>
  <inkml:trace contextRef="#ctx0" brushRef="#br0" timeOffset="-91893.61">32788 5372 2763 0,'0'0'645'0,"0"0"-155"16,0 0-292-16,0 0-198 15,0 0 0-15,158-34-17 0,-93 30-271 16,-17 4-723-16</inkml:trace>
  <inkml:trace contextRef="#ctx0" brushRef="#br0" timeOffset="-91100.16">33077 6190 1913 0,'0'0'547'15,"0"0"-377"-15,0 0 125 16,0 0-162-16,0 0-95 16,-143-14-38-16,101 36-5 15,7 6 5-15,8 2 7 16,9 0 59-16,11-2 21 16,7-1 45-16,5-4-23 15,24-2-37-15,9-6-18 16,4 2-27-16,0-5-26 15,-3 0 14-15,-18 0-15 16,-9 0 1-16,-12-2 14 16,-16 0-5-16,-19 0 5 0,-9 0-6 15,-2-2-7-15,11-4 11 16,10-4-7-16,10 0 3 16,13-2 18-16,2-16-27 15,4-4-9-15,23-6-6 16,9-1 6-16,-1 2 8 15,3 0-6-15,-7 8 7 16,-6 4 0-16,-10 7-3 16,-6 4 3-16,-6 2 16 15,-3 2-1-15,0 0-6 16,0 4-8-16,-7 14-1 0,0 4 0 16,7 4-3-16,0 1 2 0,11-5-5 15,23-8-24-15,10-10-41 16,7-4-83-16,5-12 16 15,-7-19 65 1,-8-5 50-16,-20-6 23 0,-11 1 102 16,-10-6 82-1,0 3-14-15,-8 2-38 0,-5 4 1 16,-1 10-24-16,6 11-109 16,6 16 0-16,2 1 0 0,0 32 0 15,0 14 0 1,0 12 0-16,14 0 0 0,1 1 0 15,-7-12 0-15,4-8 0 16,-8-13 0-16,1-12 0 16,-5-10 0-16,0-4 0 15,0-3 0-15,0-16 0 16,0-7 0-16,0-6 0 16,13-3 0-1,9 2 0-15,21-2 0 0,-7 11-197 16,-5 8-828-16</inkml:trace>
  <inkml:trace contextRef="#ctx0" brushRef="#br0" timeOffset="-90974.93">33721 6443 2329 0,'0'0'525'0,"0"0"-525"15,0 0-105-15</inkml:trace>
  <inkml:trace contextRef="#ctx0" brushRef="#br0" timeOffset="-86935.49">14941 10626 2343 0,'0'0'702'0,"0"0"-557"0,0 0-82 15,0 0 178-15,0 0 8 16,0 0-112-16,0-2-58 15,0-11-49-15,2-34-30 16,8 0-156-16,2-3-850 0</inkml:trace>
  <inkml:trace contextRef="#ctx0" brushRef="#br0" timeOffset="-84172.64">2316 11897 1868 0,'0'0'656'0,"0"0"-553"0,0 0 167 15,0 0 74 1,0 0-166-16,0 0-143 0,0 0-19 16,0-4-16-16,0 4-8 15,0 0 2-15,0 2 6 16,0 10 0-1,19 6 1-15,3 4 7 0,6 2-10 16,3 0 2-16,8-2 0 16,5-6-12-16,3-8 17 15,8-8-5-15,6 0 24 16,1-20-24 0,0-12 13-16,-4-2-13 0,-10 0 0 15,-11 4 21-15,-10 6-12 16,-9 10 18-1,-5 8 3-15,2 6-28 0,6 4-2 0,8 18 24 16,8 8-23-16,9 2 8 16,4-4-9-16,8-6 0 15,2-10 12-15,3-12-6 16,-1 0 7 0,-4-20-4-1,-4-12-9-15,-5-6 24 16,-7-6-22-16,-2-2 10 15,-9 5 10-15,-2 5-14 16,-6 14 28-16,-1 11-28 16,0 11-7-16,5 0 10 15,4 19-2-15,10 13 18 0,1 7 2 16,0-3-22-16,1-6-8 16,-3-6 1-16,-5-10 0 15,-4-8 4-15,-4-6-3 16,-2 0-1-16,2-2 17 15,2-18-11-15,4-8-4 16,5-6-2-16,4-2-1 16,1 0 0-16,-4 6 1 15,-3 9-2-15,-1 14-8 16,1 7 4-16,0 1 6 0,2 23-6 16,4 6 6-16,3 2 16 15,-1-1-16-15,1-7 0 16,-3-8 17-16,2-10-16 15,-1-6 26-15,-3-6-16 16,0-18-10-16,-5-6 12 16,0-5-13-16,5-10-13 15,-7 8-190-15,-6 7-620 0</inkml:trace>
  <inkml:trace contextRef="#ctx0" brushRef="#br0" timeOffset="-82698.3">6191 11771 2460 0,'0'0'524'0,"0"0"-329"16,0 0 101-16,0 0-21 16,0 0-161-16,0 0-97 15,0 0-17-15,48 48 0 0,-4-14 7 16,14 0-7-16,13-10-21 15,11-14-14-15,8-10-31 16,-1-10 6-16,0-24 30 16,-9-8 0-16,-9-2 30 15,-9-3 0-15,-13 6 11 16,-9 6-5 0,-9 7 28-16,-6 12-1 15,-2 8-2-15,4 8-30 16,6 4 7-16,11 22-5 15,10 6-3-15,8 1-1 0,7-5-10 16,9-13 11-16,5-12 21 16,3-3-14-16,1-27 8 15,-2-10 0-15,-12-6-13 16,-8-1 2-16,-13 4-4 16,-11 6 18-16,-12 8 32 15,-4 6-19-15,-7 10 1 16,0 10-29-16,4 0-3 15,5 12-1-15,6 12 0 16,5 4 1-16,7 0-6 16,4-4 3-16,4-8 1 0,5-8-17 15,3-8-29 1,-5 0 12-16,-4 0-9 0,-7-8 31 16,-9-2 8-16,-7 0 6 15,-7 4 0-15,0 4 0 16,-2 2-13-16,1 0 12 15,4 2-12-15,3 12 13 16,3 2 0-16,3 2 1 16,4-2-1-16,-1-4 0 15,3-2-2-15,3-6 1 16,1-4-13-16,-2 0-14 0,-1-1 13 16,-1-10 3-16,-5-1 11 15,-4 4 1-15,-2 3-10 16,-2 5 10-16,-2 0-10 15,2 1-3-15,2 19 12 16,0 4-7-16,2 7 8 16,0 1 0-16,3-2-7 15,-1-2-2-15,3-4-83 16,-1-8 5-16,3-8 53 16,0-8 14-16,2 0 20 0,0-2 3 15,-2-10 3-15,-2 4-1 16,-5 2-5-16,-5 2 0 15,-1 4 24-15,-3 0-16 16,-1 0 5-16,-2 2-8 16,4 8 4-16,1 0-17 15,5 0 8-15,0 2 0 16,1-2 2-16,-7-2-2 16,-2-2 0-16,-5 0 10 15,-5-2-9-15,-1-2-2 16,-2-2-16-16,-4 0-238 0,-4 0-605 0</inkml:trace>
  <inkml:trace contextRef="#ctx0" brushRef="#br0" timeOffset="-82603.69">10756 12007 2772 0,'0'0'238'0,"0"0"-238"15,0 0-1047-15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01.7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815 436 11466,'0'0'10549,"-1"-2"-9780,-1 1 485,0-1 100,-3 1 10,-5 2 85,-6 4-585,-8 3-409,-9 5-19,-9 3-315,-6 0-52,-5-2 98,-1-4-204,1-2 274,3-8-130,42-2-62,-1 1-1,1-1 1,-12-3 0,13 2-13,0 0 1,1-1 0,0 1 0,-9-7 0,8 5-39,1 0 0,0-1 1,1 0-1,-7-8 1,5 4 14,0-1 0,-9-16 1,-8-31-66,6-6 128,5 0-40,6 4 16,3 7-56,3 10 16,1 12-27,4 11-88,3 10 137,-7 10-33,1 0 1,0 0-1,-1 0 0,1 0 1,-1 0-1,1 0 1,-1 0-1,1 0 1,0 0-1,-1 0 1,1 0-1,-1 0 1,1 1-1,-1-1 1,1 0-1,-1 0 0,1 0 1,-1 1-1,1-1 1,0 1-1,17 16 14,6 17 30,7 16-45,5 15-1,2 12 0,0 9-321,-4 7 157,-8 3-65,-8 1 262,-10-3-62,-9-70 33,-5 42 0,2-49 5,0 1-1,-10 27 0,9-31-4,-2 0 0,1-1 1,-11 15-1,9-16 1,0 0 1,-2-1-1,-9 11 0,10-14-2,0 1 0,-1-1-1,-15 9 1,16-11 5,-2 0 0,0-1 0,-13 6 0,14-8-2,0 0 1,0 0-1,-16 1 0,19-4 2,-1 0 0,1 0 0,-1 0 0,1-1 0,-9-1 0,10 0-4,-1 0 0,0 0 1,0-1-1,0 1 0,-7-6 1,8 5 6,-1-2 0,0 1 0,1-1 0,-9-9 0,8 8-8,1-1 0,-1-1 0,-5-9 0,-12-24-3,9 3-2,6 7-85,7 8 118,8 8-40,8 7 14,10 6 131,8 6-168,10 6-29,7 2 90,7-1-213,4-1-124,5-3-187,0-5 53,0-7 319,-2-10-304,-5-6 212,-5-8 165,-6-3-49,-7 0 116,-6 2-5,-7 3 53,-5 8 362,-4 6-342,-2 6 291,-15 8-356,-1-1-1,1 0 1,0 0-1,0 0 1,0 0-1,0 0 1,-1 0-1,1 0 1,0 1-1,0-1 1,0 0-1,-1 1 1,1-1-1,0 1 1,0 0-1,13 14 34,0 9 140,1 7-121,2 4-63,1 1 55,2-5-71,2-7-84,2-6 116,3-8-238,2-10 201,3-11-215,1-11 108,0-6 142,-2-4-127,-3 3 68,-5 6 47,-4 7-15,-4 7 401,-14 10-386,0-1 1,-1 0-1,1 0 0,0 0 0,-1 0 1,1 0-1,0 0 0,-1 0 0,1 0 0,0 0 1,-1 0-1,1 1 0,0-1 0,-1 0 1,1 0-1,0 1 0,0 0 0,12 14 5,0 11 212,3 7-277,1 4-646,5-2-791,3-3-1544,2-6-4157,-4-8-11429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02.3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83.09106"/>
      <inkml:brushProperty name="anchorY" value="-1364.98132"/>
      <inkml:brushProperty name="scaleFactor" value="0.5"/>
    </inkml:brush>
  </inkml:definitions>
  <inkml:trace contextRef="#ctx0" brushRef="#br0">439 114 7922,'0'0'17717,"-5"-21"-16442,-5-3-343,-7-1 21,-8 4-86,-8 6-401,-8 8 95,32 7-469,0 0-1,0 1 0,-12 2 1,-30 13 106,-1 11 142,4 9-385,6 7 173,10 4-140,11 0 21,8-4-7,13-39-25,0 0 0,-1 1 1,1-1-1,1 1 0,-1 0 1,1 4-1,0-7 6,0 1 0,0-1 0,0 1 0,0-1 0,0 1 0,0-1 1,0 1-1,1-1 0,2 3 0,-2-2 21,1-1 0,-1 0 1,0 0-1,1 0 0,0 0 0,-1 0 1,1-1-1,4 2 0,-3-1-9,1 0 0,1-1 0,-1 1 0,0-1 0,7 0 0,-5-1 5,1 0 0,0 0 0,14-3 0,-13 0 0,1 1 0,19-9 0,19-16 0,-4-7 65,-6-4-84,-8 0 29,-7 5 46,-8 8 40,-4 8 76,-5 14 58,-2 17-129,0 14 63,3 11-191,3 7-182,6-1-612,-12-39 281,-1 0 0,1 0-1,0 0 1,7 7-1,-7-8-425,0-1 0,1 0-1,0 0 1,0-1-1,6 5 1,-7-6-297,1 0 1,0 0 0,-1 0-1,1-1 1,0 1 0,7 0-1,22 3-13504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03.4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53.55957"/>
      <inkml:brushProperty name="anchorY" value="-2473.38281"/>
      <inkml:brushProperty name="scaleFactor" value="0.5"/>
    </inkml:brush>
  </inkml:definitions>
  <inkml:trace contextRef="#ctx0" brushRef="#br0">604 203 9090,'0'0'16717,"-10"-26"-15217,-5-1-354,-3 0-517,-3 5-181,1 6-80,2 6-272,3 4 32,3 4-140,4 2 19,4 0-14,1 2-29,3-1 36,0 0-2,0-1-9,1 1-42,0-1-54,-1-1 106,1-2-18,-2-2 27,-1-2-12,-3-2 61,-4-2-17,-6 0 55,-8 1-116,-9 2 35,-11 2 98,-8 6-88,-6 10 210,-2 11-78,46-14-100,-1 0 0,-14 11 0,18-10-43,-1 0 1,-14 17-1,18-18-11,0 2 1,0 0-1,-6 11 0,7-11-27,1 0 0,-7 20 1,10-24 26,1 1 0,-1 0 1,1 0-1,0 0 1,0 8-1,2-12-29,-1 1 0,1 0 0,-1 0 0,1 0-1,0 0 1,0 0 0,0 0 0,0 0 0,0 0 0,2 3 0,-1-4 23,0 0 1,0 1 0,0-1 0,0 1 0,0-1 0,1 0 0,-1 0 0,1 0 0,4 2 0,-2-1-17,-1-1-1,1 0 1,1 0 0,-1 0 0,11 1-1,-10-3 25,2 1-1,-1-1 0,1 0 0,12-2 0,-11 0-7,1 0 0,0-1 0,13-5 0,-12 3-17,1-1-1,17-10 0,16-18 41,-7-4-29,-9 2 178,-11 5 298,-7 9 111,-6 6-31,-3 9-78,-3 12-401,-1 14-15,0 15 150,1 14-254,0 13 79,3 12-27,2 8 0,2 7 0,2 2 0,0-1 0,-1-2 0,-2-7 0,-2-8 0,-6-11 0,-8-10 0,9-45-4,0 0 1,-1-1-1,1 1 0,-8 10 0,8-13 5,-1 0 0,0 1 0,0-1-1,0 0 1,0 0 0,-7 4 0,6-4-28,0-1 0,-1 1 0,1-1 0,-1 0 0,-7 2 0,9-4 33,-2 1 0,1-1-1,0 0 1,0 0 0,0 0-1,0 0 1,-5-1 0,6-1-38,-1 1 0,0-1 0,0 1 0,1-1 0,-1 0 0,1 0 0,-7-5 0,6 3 33,0-1 1,0 1-1,0-1 1,1 0-1,0 0 1,-4-6-1,2 0-26,1 0 0,-1 0-1,-2-16 1,3 7-18,-3-38-1,7 34 53,4-42 0,1 38-110,10-40 0,-5 38 30,16-36-1,-12 36 54,19-31 0,22-19-150,3 11 204,-1 14-2,-3 13-50,-5 13 70,-6 10-67,-5 7 20,-5 7-63,-4 4 128,-3 2-68,-3 0 5,-4 1 2,-1 3 71,-3 2-104,-1 5 34,-2 6-22,0 6 69,-1 8-20,-1 4-29,-1 4-7,-2 2 168,-1-3-219,-2-4 63,-1-5-69,-1-8 69,-1-8 33,1-6 11,0-11-63,2-13 152,2-14-187,4-12 50,3-7-9,3-4-59,3 2 73,0 7-24,0 11-552,0 10-830,1 8-1570,-18 16 1533,0-1 0,-1-1 0,1 1 1,0 0-1,-1 0 0,1 0 0,0 0 1,0 0-1,-1 0 0,1 1 0,3 0 1,16 6-8307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04.5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93.84814"/>
      <inkml:brushProperty name="anchorY" value="-3360.26025"/>
      <inkml:brushProperty name="scaleFactor" value="0.5"/>
    </inkml:brush>
  </inkml:definitions>
  <inkml:trace contextRef="#ctx0" brushRef="#br0">312 528 15035,'0'0'13572,"-22"-33"-12407,-9-2-569,-9 4 140,35 30-656,0-2 1,-1 1-1,0-1 1,0 1-1,-10-2 1,12 4-86,-1 0-1,1 0 1,-1 0 0,1 0 0,-1 0 0,1 1-1,-1 0 1,-4 1 0,4-1 51,0 1 1,0 1-1,0-1 0,0 1 1,0-1-1,-7 7 0,7-5-58,-1 1 1,0 0-1,1 1 0,-8 9 0,8-8 34,0 0 0,0 1 0,-6 13 0,-6 25-92,8-2-28,9-9-174,1-32 266,-1-1 1,1 1-1,0 0 0,0-1 0,0 1 0,0-1 0,0 1 0,3 2 0,-3-3-8,0 0 0,1 0 0,-1-1 1,1 1-1,0 0 0,-1-1 0,1 0 0,0 1 0,3 1 0,-3-3 15,0 1 0,0 0 1,0-1-1,1 1 0,-1-1 0,0 0 0,1 1 0,-1-1 0,4 0 0,-3-1-3,0 1-1,1-1 1,0 0 0,-1 0 0,0 0-1,6-3 1,21-16 1,-1-10 47,-2-3 6,-5-1-17,-3 3 185,-4 7-277,-1 7 341,-1 6-207,1 8-74,2 9 128,4 9-162,5 5 38,5 3-378,4-1-523,3-5 174,2-5-103,-34-12 705,0 1-1,1-1 1,0 0 0,9 0-1,-11-2 105,0 1 1,0 0-1,0 0 0,0 0 1,-1-1-1,8-4 0,-8 3-23,1 1-1,0-2 1,0 1 0,-1 0-1,0-1 1,4-4 0,-2 1 45,-1 1 1,0-1 0,6-15-1,6-31 75,-5-11 249,-5-5 392,-2-2-82,-3 3 210,-2 9 80,1 15-396,-1 14-218,-2 20-321,-1 26 55,-1 26-52,0 25 0,0 23 0,1 17 0,2 11 0,0 4 0,2-3 0,-1-11-187,2-16-422,-1-18-713,0-22-113,0-19 94,0-24-1059,0-26-269,-1-27 1067,-1-25 647,-1-19 696,1-12 178,1-5 873,0 7 1323,2 13-120,6 17-240,-5 60-1371,0-1-1,0 1 1,6-15-1,-7 20-252,1 0 0,-1 0 0,1 0 0,0 1 0,0-1 0,0 1 0,0-1 0,1 1 0,3-3 0,-4 2-21,1 1 0,0 0-1,0 0 1,0 1 0,0 0 0,0-1 0,0 1 0,6-1 0,-3 0-36,0 1-1,0 0 1,0 0 0,11 1-1,-7 1-38,0 1 0,0-1 0,9 4 0,32 13 161,-2 8-216,-8 7 31,-35-26-64,0-1 1,0 1-1,7 13 0,-9-14-8,0 1 1,-1 0-1,0 1 0,2 7 0,-4-9 28,0-1-1,-1 1 1,1 0-1,-1 0 1,0-1-1,-1 8 0,0-7-19,0 0 0,-1 1 0,0-1 0,0 0 0,-5 10 0,3-8-24,-1 1 0,-1-1 1,-10 13-1,8-11 95,-2 0 0,-13 12-1,-24 12-209,3-10 232,8-8-312,34-16 232,-1 0-1,1 1 1,0-1 0,-1 0-1,1 1 1,-1-1-1,1 0 1,0-1 0,-4 1-1,5-1 39,1 1 1,-1-1-1,0 1 0,0-1 0,0 1 0,1-1 0,-1 1 1,0-1-1,1 1 0,-1-1 0,0 0 0,1 1 1,-1-1-1,1 0 0,-1 0 0,1 1 0,-1-1 0,1 0 1,0 0-1,-1 0 0,1-1 0,0-1-18,0 0 1,0-1-1,0 1 0,0 0 1,1 0-1,-1 0 0,1 0 1,1-5-1,21-44-172,16-15 232,13-12-136,7-8 114,3-2 76,-4 4 353,-9 9 421,-10 14 93,-13 16-17,-10 15 10,-9 13-1109,-7 18 159,0 0-1,0 0 0,0-1 1,1 1-1,-1 0 0,0 0 0,0 0 1,0 0-1,0 0 0,0-1 1,0 1-1,0 0 0,0 0 1,0 0-1,0 0 0,0 0 1,0-1-1,0 1 0,0 0 0,0 0 1,0 0-1,0 0 0,0 0 1,0-1-1,0 1 0,-1 0 1,1 0-1,0 0 0,0 0 0,0 0 1,0 0-1,0-1 0,0 1 1,0 0-1,0 0 0,-1 0 1,1 0-1,0 0 0,0 0 1,0 0-1,0 0 0,0 0 0,0 0 1,-1 0-1,1 0 0,0-1 1,0 1-1,-11 10-3,-5 15 0,-3 16 0,1 13 0,4 10 0,4 5 0,3 2 0,9-1 0,6-7 0,7-10 0,3-11 0,3-13 0,1-12 0,-20-16 0,0 0 0,0 0 0,0 0 0,1 0 0,-1-1 0,0 1 0,0-1 0,4 1 0,-4-1 0,1 0 0,-1-1 0,0 1 0,1 0 0,-1-1 0,0 0 0,0 1 0,4-3 0,19-16 0,1-8 0,2-8 0,0-1 0,0 3 0,-2 8 0,-1 7 0,-23 18 0,0-1 0,0 0 0,0 1 0,0-1 0,0 1 0,1-1 0,-1 1 0,0 0 0,3 0 0,-4 0 0,1 0 0,0 1 0,0-1 0,0 0 0,0 1 0,-1 0 0,1-1 0,0 1 0,-1 0 0,4 2 0,15 19 0,-1 9 0,-1 9 0,-2 1 0,0-2 0,-2-5 0,-1-8-607,-2-9-2263,-10-17 2603,-1 0-1,0 1 0,1-1 1,-1 0-1,1 1 0,-1-1 1,0 0-1,1 0 0,-1 1 1,1-1-1,-1 0 0,1 0 0,-1 1 1,1-1-1,-1 0 0,1 0 1,-1 0-1,1 0 0,-1 0 1,2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05.2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74.8252"/>
      <inkml:brushProperty name="anchorY" value="-4331.29297"/>
      <inkml:brushProperty name="scaleFactor" value="0.5"/>
    </inkml:brush>
  </inkml:definitions>
  <inkml:trace contextRef="#ctx0" brushRef="#br0">582 1 14419,'0'0'17877,"-50"23"-17515,-20 15-324,-16 18 33,-6 14-71,5 10 0,10 7 0,60-63 0,-25 43 0,31-45 0,-18 47 0,23-53 0,2 1 0,0 0 0,-2 18 0,6-26 0,0 2 0,0-1 0,0 0 0,1 0 0,4 17 0,-2-20 0,-1 0 0,1 1 0,0-1 0,1 0 0,0 0 0,0 0 0,6 7 0,-5-7 0,2 0 0,-1-1 0,1 0 0,-1 0 0,2 0 0,10 6 0,-7-6 0,1 1 0,0-1 0,0-1 0,17 4 0,-11-3 0,2-1 0,30 3 0,-29-7 0,2 0 0,26-3 0,-30 0 0,1-1 0,30-9 0,-36 8 0,1-1 0,-1-1 0,18-10 0,-23 11 0,0-1 0,0 0 0,-1-1 0,14-12 0,-16 13 0,0 0 0,-1-1 0,1 0 0,-1 0 0,5-10 0,-9 12 0,2 0 0,-1 0 0,0-1 0,-1 1 0,1-1 0,-1 0 0,0-9 0,-1 11 0,0 0 0,-1-1 0,1 0 0,-1 0 0,0 1 0,0-1 0,-1 1 0,1-1 0,-3-4 0,1 4 0,0-1 0,-1 1 0,0 0 0,0 0 0,0 0 0,0 1 0,-6-6 0,2 4 0,0 0 0,-1 0 0,0 0 0,-13-5 0,8 4 0,-2 1 0,-24-6 0,16 5 0,-29-2 0,-22 1 0,9 8 0,14 8 0,15 5 0,17 0 0,20-13 0,0 0 0,-1 1 0,1-1 0,0 0 0,0 1 0,-1-1 0,1 0 0,0 1 0,0-1 0,0 0 0,-1 1 0,1-1 0,0 1 0,0-1 0,0 0 0,0 1 0,0-1 0,0 1 0,0-1 0,0 1 0,0-1 0,0 0 0,0 1 0,0-1 0,0 1 0,1-1 0,-1 0 0,0 1 0,0-1 0,1 1 0,-1 0 0,2 0 0,-1 0 0,0 0 0,0-1 0,0 1 0,0 0 0,0 0 0,1-1 0,-1 1 0,0-1 0,1 1 0,1-1 0,30 7 0,13-8 0,6-6 0,1-6 0,-5-3 0,-7 0 0,-11 1 0,-10 3 0,-8 4 0,-7 4 0,-3 2 0,-3 8 0,-1 10 0,1 10 0,0 11 0,3 11 0,2 7 0,2 5 0,1 1 0,-1-3 0,0-4 0,2-8-2446,2-9-3138,2-11-5414,-1-9-3399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7T07:00:11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6713 6739 1545 0,'0'0'572'0,"0"0"-248"0,0 0-86 16,0 0-65-16,0 0-44 0,0 0-1 31,-31-12 12-31,31 12 14 16,0 0 9-16,0 0-32 15,0 0-34-15,0 0-23 16,0 0-25-16,0 0-25 16,18 0 11-16,13 0-34 15,17 0 17-15,23 0-11 16,33 0-6-16,-4 0 8 15,4 0-9-15,-1 0 1 16,-26 4-1-16,-2-1 9 16,-25 1-8-16,-16-4-1 0,-16 1 0 15,-12-1 6-15,-6 0-6 16,0 0-24-16,0 0-31 16,-6 0-118-16,-42 0-290 15,2-8-545-15,-5 1-836 0</inkml:trace>
  <inkml:trace contextRef="#ctx0" brushRef="#br0" timeOffset="300.14">6594 6774 1815 0,'0'0'650'0,"0"0"-388"15,0 0 91-15,0 0-155 16,0 0-119-16,0 0-51 15,0 0-3-15,98 0-24 16,-42 0 6-16,11 0-7 16,11-3 0-16,9 2 4 15,-3 1-4-15,1-3 0 16,-14 3 0-16,-11 0 6 16,-17-2-6-16,-16 2 7 0,-14 0 35 15,-9 0 2-15,-4 0-35 16,0 0-9-16,0 2-92 15,0 10-358-15,-10 2-630 0</inkml:trace>
  <inkml:trace contextRef="#ctx0" brushRef="#br0" timeOffset="1096.08">6665 10098 2212 0,'0'0'753'0,"0"0"-513"15,0 0 4-15,0 0-93 16,0 0-79-16,0 0-39 16,123 0-1-16,-61 2-19 15,10 0-7-15,-1 0 0 16,-4-2 0-16,-5 0-6 15,-12 0-39-15,-13 0-54 0,-14 0-60 16,-14 0-36-16,-12 0-77 16,-19 0-54-16,-14 4-354 0</inkml:trace>
  <inkml:trace contextRef="#ctx0" brushRef="#br0" timeOffset="1300.54">6613 10257 2174 0,'0'0'676'15,"0"0"-312"-15,0 0-6 16,0 0-108-16,0 0-118 16,0 0-30-16,0 0-62 15,113 12-40-15,-49-12 0 0,8 0 0 16,-3 0 0-16,-5 0 0 16,-14 0 0-16,-19 0 0 15,-14 0 0-15,-12 0-111 16,-5 14-207-16,-11 0-449 15,-4 4-749-15</inkml:trace>
  <inkml:trace contextRef="#ctx0" brushRef="#br0" timeOffset="2024.72">8230 14321 2583 0,'0'0'659'16,"0"0"-356"-16,0 0-39 15,0 0-60-15,0 0-121 16,118-18-83-16,-56 18 0 16,11 0 0-16,10 0 0 15,0 4 0-15,-3 4 0 16,-13-6 0-16,-18 2 0 0,-20-2 0 16,-25 0-90-1,-39 0-388-15,-26 0-367 0,-10 2-988 0</inkml:trace>
  <inkml:trace contextRef="#ctx0" brushRef="#br0" timeOffset="2165.89">7987 14552 2780 0,'0'0'737'16,"0"0"-461"-16,0 0 27 16,132 24-303-16,-43-18 0 15,16-4 0-15,3-2 0 16,2 4 0-16,-15 0-318 15,-32 2-946-15</inkml:trace>
  <inkml:trace contextRef="#ctx0" brushRef="#br0" timeOffset="3136.1">6854 16940 1998 0,'0'0'585'0,"0"0"-278"16,0 0 28-1,0 0-70-15,0 0-82 0,0 0-28 16,0 0 2-16,66 40-46 15,-24-30-111-15,10 0 0 16,10-2 0-16,11-4 0 16,4-4 0-16,-2 0 0 15,-9 0 0-15,-14 0 0 16,-35-8-152-16,-14-6-324 16,-6 6-585-16</inkml:trace>
  <inkml:trace contextRef="#ctx0" brushRef="#br0" timeOffset="3293.28">6599 17191 2593 0,'0'0'735'0,"0"0"-398"16,0 0-50-16,0 0-143 16,0 0-144-16,163-48 0 15,-77 25 0-15,35-13-15 16,-24 4-309-16,-22 6-612 0</inkml:trace>
  <inkml:trace contextRef="#ctx0" brushRef="#br0" timeOffset="3955.93">3332 14221 2061 0,'0'0'560'16,"0"0"-248"-16,0 0 71 16,0 0-52-16,0 0-139 15,0 0-90-15,0 0-42 16,-41-14-10-16,53 14-5 15,20 0-45-15,19 4 0 0,16 2 0 16,13-4 0-16,4 0-35 16,1-2-160-16,0 0-256 15,-25 0-187-15,-26 0-277 0</inkml:trace>
  <inkml:trace contextRef="#ctx0" brushRef="#br0" timeOffset="4129.14">3137 14486 2378 0,'0'0'519'0,"0"0"-248"0,0 0 13 15,0 0-122-15,0 0-93 16,222-28-69-16,-59-8-25 16,-18 1-256-16,-31 9-840 0</inkml:trace>
  <inkml:trace contextRef="#ctx0" brushRef="#br0" timeOffset="4254.82">3983 14576 2505 0,'0'0'0'0,"0"0"-154"0,0 0-707 0</inkml:trace>
  <inkml:trace contextRef="#ctx0" brushRef="#br0" timeOffset="7523.61">20393 7315 1303 0,'0'0'517'0,"0"0"-162"16,0 0 146-16,0 0-180 0,0 0-38 15,0 0-52-15,-78-22-53 16,76 20-20-16,2 2-32 16,0 0-42-16,0 0-45 15,0-2-39-15,2 2 0 16,25-2 0-16,17 2 0 15,23-2 0-15,38 2 0 16,33 0 0-16,27 0 0 16,-14 0 0-16,-33 0 0 0,-39 0 0 15,-35 0 0-15,-2 0 0 16,-8 0 0-16,-8 0 0 16,-14 0-44-16,-12 0-56 15,0 0-46-15,-23 0-122 16,-39 6-206-16,2 2-188 15,-3-2-167-15</inkml:trace>
  <inkml:trace contextRef="#ctx0" brushRef="#br0" timeOffset="7822.96">20355 7433 1800 0,'0'0'617'0,"0"0"-267"15,0 0 27-15,0 0-57 16,0 0-116-16,0 0-93 15,0 0-25-15,9 0-7 16,36 0-52-16,22 4-16 16,35 4-5-16,41 0-6 15,26 2 0-15,-11 1-18 16,-36-6-31-16,-43-3 19 16,-35 0 8-16,-3-2 22 0,-10 0 9 15,-8 0-9 1,-11 0 19-16,-10 0-5 0,-2 0-14 15,0 0 0-15,0 5-29 32,-2 4-148-32,-6 0-276 0,0-4-485 0</inkml:trace>
  <inkml:trace contextRef="#ctx0" brushRef="#br0" timeOffset="33054.35">23751 7207 2682 0,'0'0'775'15,"0"0"-538"-15,0 0-59 16,0 0-112-16,0 0-40 16,0 0-17-16,0 0-8 15,26 118 7-15,-3-88-8 16,2-8 2-16,6-10 14 16,9-12-5-16,6 0 23 15,8-18 1-15,2-12-19 16,-3-6-16-16,-2-2 0 0,-8 4 0 15,-10 5 0 1,-6 15 0-16,-8 10 0 0,-2 4 0 16,0 17 0-16,5 17 0 15,3 4 0-15,4 4 0 16,9-4 0-16,5-4 0 16,3-10 0-16,8-10 0 15,6-12 0-15,0-2 0 0,5-12 0 16,-5-14 0-1,0-6 0-15,-5 0 0 0,-6-2 0 16,-7 6 0-16,-7 3 0 16,-12 14 0-1,-4 9 0-15,-6 2 0 0,3 6 0 16,1 16 0-16,8 2 0 16,8 0 0-16,10-6 0 15,7-4 0-15,4-10 0 16,4-4 0-16,-4 0 0 15,-6-4 0-15,15-20-213 16,-12 6-607-16,1-2-1838 0</inkml:trace>
  <inkml:trace contextRef="#ctx0" brushRef="#br0" timeOffset="33623.92">27026 7319 684 0,'0'0'1680'0,"0"0"-1004"16,0 0-173-16,0 0-194 15,0 0-134-15,0 0-106 16,0 0-69-16,-14-20 0 16,14 26 0-16,3 12 0 0,15-2 0 15,7 2 0-15,6-8 0 16,4-6 0-16,5-4 0 15,0-2 0-15,1-14 0 16,-4-6 0 0,-1-2 0-16,-7-2 0 15,-2 0 0-15,-8 4 0 0,-3 4 0 16,-1 6 0 0,-1 6 0-16,3 4 0 0,4 2 0 0,4 0 0 15,1 2 0 1,3 10 0-16,1-3 0 0,1 0 0 31,-4-3 0-31,-2-6 0 16,2 0 0-16,-2 0 0 15,-5 0 0-15,-4-6 0 16,-7 0 0-16,-9 6 0 16,-20 0-246-16,-14 1-772 0</inkml:trace>
  <inkml:trace contextRef="#ctx0" brushRef="#br0" timeOffset="34797.5">9688 8143 2508 0,'0'0'596'0,"0"0"-453"16,0 0 117-16,0 0-89 0,0 0-114 15,0 0-55-15,0 0-1 16,8 99-1-16,21-49 10 15,9-4-9-15,6-6 14 16,5-10-2-16,1-10 5 16,-4-14-1-1,-1-6-10-15,-5 0 11 0,-4-18-6 16,-1-6-11-16,-2-3 15 16,-1 2-10-16,-6 3-4 0,1 5 4 15,-2 8-5-15,-2 6-1 16,-4 3 14-16,6 0-13 15,-1 14 22 1,8 5-11 0,-1 2 1-16,6 0-1 15,3-3-11-15,3-6 8 16,1-5 4-16,6-4-5 16,3-3 14-16,2-3-11 15,3-16-1-15,-4-5 8 0,-10-2-18 16,-10 1 6-16,-14 7 11 15,-8 8 8-15,-8 6-25 16,-4 4 0-16,0 0 0 16,4 3 0-16,7 12 0 15,12 6 0-15,6-3 0 16,8-3 0-16,13-2 0 16,3-8 0-16,7-5 0 15,2 0 0-15,3-1 0 16,0-12 0-16,0 0 0 15,-1-1 0-15,1 0 0 0,24-3-126 16,-16 7-468 0,-13 2-605-16</inkml:trace>
  <inkml:trace contextRef="#ctx0" brushRef="#br0" timeOffset="34954.87">12377 8528 2926 0,'0'0'708'15,"0"0"-540"-15,0 0-86 16,0 0-82-16,0 0-207 0,0 0-1325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05.4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996.7915"/>
      <inkml:brushProperty name="anchorY" value="-4490.58984"/>
      <inkml:brushProperty name="scaleFactor" value="0.5"/>
    </inkml:brush>
  </inkml:definitions>
  <inkml:trace contextRef="#ctx0" brushRef="#br0">138 1 15683,'0'0'16909,"4"42"-16894,0 12 145,-5 10-160,-8 2 0,4-50-221,0 0 0,-8 18 0,7-20-1841,-2 1 0,-11 16 0,10-18-2410,0 0 0,-15 13 1,-13 12-8160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06.3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12.5083"/>
      <inkml:brushProperty name="anchorY" value="-4086.54004"/>
      <inkml:brushProperty name="scaleFactor" value="0.5"/>
    </inkml:brush>
  </inkml:definitions>
  <inkml:trace contextRef="#ctx0" brushRef="#br0">765 0 15251,'0'0'16589,"-41"15"-16062,-13 15-162,-12 15-391,-6 13 87,1 9-61,3 2 0,4-3 0,6-8 0,6-11 0,6-14 0,5-11 0,6-13 0,32-9 0,0 0 0,1 0 0,-1-1 0,0 1 0,1 0 0,-1-1 0,0 0 0,1 0 0,-4-1 0,3 1 0,1 0 0,-1-1 0,0 1 0,1-1 0,-1 0 0,1 0 0,0 0 0,-3-3 0,2 2 0,1-1 0,-1 0 0,0 0 0,1-1 0,-3-5 0,-7-27 0,4-4 0,5 3 0,7 5 0,-3 30 0,0 0 0,0 0 0,0 1 0,0-1 0,1 0 0,3-5 0,-3 6 0,-1 0 0,1 0 0,0 1 0,0-1 0,0 0 0,0 1 0,0-1 0,4-1 0,24-7 0,9 11 0,8 10 0,6 10 0,5 10 0,5 7 0,3 4 0,2 0 0,-1-3 0,0-6 0,-3-7 0,-5-9-887,-6-7-671,-7-8-889,-6-9-2303,-7-8-1627,-11 0-12144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06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07.86768"/>
      <inkml:brushProperty name="anchorY" value="-5473.2041"/>
      <inkml:brushProperty name="scaleFactor" value="0.5"/>
    </inkml:brush>
  </inkml:definitions>
  <inkml:trace contextRef="#ctx0" brushRef="#br0">228 0 12067,'0'0'20639,"-31"36"-20778,-8 20 339,-4 21-200,3 15 0,7 10 0,9 4 0,9-2 0,13-6 0,3-74 0,8 41 0,-5-49 0,0 2 0,11 23 0,-10-32-428,-1 1 1,1-1-1,1-1 1,12 16-1,-13-17-427,1-1 0,1 0 0,0 1 0,0-2 0,9 7 0,-8-7-1087,0 0 0,1-1 1,-1 1-1,14 3 0,25 7-15027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07.3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55.4043"/>
      <inkml:brushProperty name="anchorY" value="-5605.99951"/>
      <inkml:brushProperty name="scaleFactor" value="0.5"/>
    </inkml:brush>
  </inkml:definitions>
  <inkml:trace contextRef="#ctx0" brushRef="#br0">661 15 14723,'0'0'17287,"-42"-9"-16601,-15 4-732,-14 8 163,48 1-117,-32 7 0,34-4 0,-37 17 0,37-14 0,-34 23 0,35-18 0,-30 27 0,32-24 0,-25 31 0,28-29 0,-19 33 0,22-31 0,-13 33 0,17-33 0,-8 32 0,1 19 0,15-58 0,-1-1 0,2 24 0,1-29 0,-1 0 0,1 0 0,0-1 0,6 15 0,-5-17 0,0 1 0,1-1 0,0 0 0,0 0 0,9 10 0,-8-11 0,0-1 0,1 1 0,0 0 0,0-1 0,13 7 0,-10-7 0,1 1 0,0-1 0,20 4 0,-11-3 0,32 3 0,-31-8 0,35-1 0,-35-2 0,35-7 0,-39 5 0,34-13 0,-39 13 0,0-1 0,21-14 0,-26 16 0,0-2 0,0 1 0,0-1 0,7-9 0,-9 11 0,0-1 0,-1 0 0,0 0 0,0 0 0,3-8 0,-6 10 0,1 0 0,0 0 0,-1 0 0,1-1 0,-1 1 0,0 0 0,0 0 0,0 0 0,-1-6 0,0 6 0,0-1 0,0 1 0,0 0 0,0 0 0,-1-1 0,0 1 0,1 0 0,-1 0 0,-3-3 0,1 1 0,0 1 0,-1-1 0,0 0 0,0 1 0,-5-4 0,1 2 0,-1 0 0,-17-7 0,-25-7 0,0 5 0,4 4 0,8 4 0,11 3 0,11 2 0,9 2 0,14 0 0,15 1 0,15 0 0,12-2 0,7-2 0,2-2 0,-5-2 0,-9-1 0,-11 0 0,-11 2 0,-9 1 0,-6 2 0,-5 1 0,-5 4 0,-4 8 0,-3 9 0,1 12 0,-1 11 0,3 8 0,1 8 0,3 4 0,2-1 0,2-2 0,0-9 0,2-7 0,1-13-19,6-10-4680,-6-18 2721,-2-2 1696,1 1-1,-1-1 1,1 0-1,-1 0 1,0 1-1,1-1 1,-1 0-1,1 0 1,-1 0-1,1 1 1,-1-1-1,1 0 1,-1 0-1,1 0 1,-1 0-1,2 0 1,12-9-10701,-2-3 681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07.6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09.48218"/>
      <inkml:brushProperty name="anchorY" value="-5647.05225"/>
      <inkml:brushProperty name="scaleFactor" value="0.5"/>
    </inkml:brush>
  </inkml:definitions>
  <inkml:trace contextRef="#ctx0" brushRef="#br0">40 1 12523,'0'0'20187,"42"21"-20294,12 14 271,10 13-164,1 12 0,-46-37 0,19 26 0,-24-27 0,19 36 0,-23-35 0,13 42 0,-14-36 0,4 36 0,-11-39 0,0 45 0,-3-48 0,-2 1 0,-5 25 0,3-27 0,-2 1 0,-9 24 0,6-25 0,-23 40 0,19-38 0,-24 28 0,22-32 0,-25 23 0,-17 8 0,45-42 0,-1 0 0,-15 7 0,20-11-1637,-1 0 0,-20 6 1,26-10 238,-1 0 1,-1 0 0,1-1 0,0 1-1,0-1 1,-7-1 0,-18-2-18242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09.7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323.85596"/>
      <inkml:brushProperty name="anchorY" value="-5912.87451"/>
      <inkml:brushProperty name="scaleFactor" value="0.5"/>
    </inkml:brush>
  </inkml:definitions>
  <inkml:trace contextRef="#ctx0" brushRef="#br0">828 19 1584,'0'0'29860,"0"-7"-28468,-2-1-1673,-7 4 493,-12 8-212,-16 11 0,-17 12 0,-19 12 0,-14 8 0,-11 6 0,-5 4 0,4-1 0,11-5 0,17-6 0,21-9 0,20-9 0,30-26 0,-1 0 0,1-1 0,-1 1 0,1 0 0,0-1 0,-1 1 0,1 0 0,-1-1 0,1 1 0,0 0 0,0 0 0,-1 0 0,1-1 0,0 1 0,0 0 0,0 0 0,0 0 0,0 0 0,0-1 0,0 1 0,0 0 0,0 0 0,1 1 0,0 0 0,0-1 0,0 0 0,0 0 0,0 1 0,0-1 0,1 0 0,-1 0 0,0-1 0,0 1 0,1 0 0,-1 0 0,1-1 0,-1 1 0,3 0 0,42 11 0,20-4 0,14 1 0,9 1 0,3 0 0,-3 2 0,-6 3 0,-8 1 0,-10 0 0,-9 1 0,-12-1-495,-10 0-1492,-11-3 153,-10 0-583,-14-12 2242,1-1 0,0 1 0,0-1 0,0 1 0,0 0 0,0-1 0,0 1 0,0 0 0,0-1 0,-1 1 0,1-1 0,0 1 0,0 0 0,0-1 0,-1 1 0,1-1 0,0 1 0,-1-1 0,1 1 0,-1-1 0,1 1 0,0-1 0,-1 1 0,-25 16-4242,-19 0-937,1-2-7851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10.0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6.51099"/>
      <inkml:brushProperty name="anchorY" value="-5785.12695"/>
      <inkml:brushProperty name="scaleFactor" value="0.5"/>
    </inkml:brush>
  </inkml:definitions>
  <inkml:trace contextRef="#ctx0" brushRef="#br0">28 1 8514,'0'0'22493,"-14"2"-21374,4 0-562,7 0-572,13 0 114,16 0-99,17 3 0,17 1 0,17 3 0,13 2 0,9 0 0,1 2 0,-6-1 0,-13-1 0,-15-2 0,-19-2 0,-17-3-243,-13-2-266,-11 0-929,-9-6-838,-8-5-3000,-3-4-3403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10.9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31.13843"/>
      <inkml:brushProperty name="anchorY" value="-6705.62061"/>
      <inkml:brushProperty name="scaleFactor" value="0.5"/>
    </inkml:brush>
  </inkml:definitions>
  <inkml:trace contextRef="#ctx0" brushRef="#br0">99 315 15267,'0'0'17393,"-4"11"-17435,0 19 191,-1 22-149,1 21 0,1 20 0,1 18 0,2 12 0,2 5 0,4 1 0,1-6 0,1-11 0,-1-14 0,0-18 0,-3-18 0,-1-19-747,-1-17-860,-1-20-808,-4-22-566,-4-22 421,-2-23 10,-1-21 233,-1-18 980,3-14 1050,1-9 155,3-4 1748,-1 2 680,0 9 408,-1 10-466,-1 13-315,-2 12-13,0 10-730,0 8-173,2 9-192,2 5-490,2 6 123,6 6-306,7 4-8,-8 29-121,0 0 0,1 0-1,-1 0 1,1 0 0,4-4-1,21-14-17,10 6-30,6 6-7,5 4 42,2 6-6,-41 2 6,0 0-1,19 6 1,-22-5-2,0 1 0,1-1 0,-1 1 0,7 5 1,-9-4-8,0 0 0,0-1 0,0 1 0,0 0 0,4 8 0,-4-5-55,-1-1 0,0 1-1,0 0 1,3 11 0,-4-7-13,0 0 1,3 24-1,-6-22 64,0 0-1,-3 27 0,0-25-9,0 1 1,-8 21-1,5-20 24,-17 32-1,-14 12 3,-4-10 4,2-12 328,5-10-430,9-11 162,8-9 105,7-5-164,14-4 216,13-3-184,14-2 48,13-1-24,11 0-74,9 2-35,7 1 52,1 8-13,-2 8 5,-53-9 1,29 12 0,-34-11 0,0 0 0,17 13 0,-22-14-5,0 1 1,0 0-1,11 14 0,-13-15 6,0 1 0,-1 1 1,0-1-1,5 11 0,-6-11-2,0 1 1,-1-1-1,0 1 1,2 10-1,-4-12-2,0 0 1,0 0-1,0 0 0,0 0 1,-1 0-1,-1 7 0,1-7 21,-1 0 1,0 0-1,0 0 0,0 0 0,-1 0 0,-4 5 0,3-4-25,-1 0-1,0-1 1,0 0-1,-10 9 1,6-7 12,-1 0 1,-19 9 0,-28 8-6,-6-6 0,1-4 0,3-6 0,9-1 0,11-4 0,11-1 0,15-1-1662,37-17-10371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11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27.30566"/>
      <inkml:brushProperty name="anchorY" value="-8217.2207"/>
      <inkml:brushProperty name="scaleFactor" value="0.5"/>
    </inkml:brush>
  </inkml:definitions>
  <inkml:trace contextRef="#ctx0" brushRef="#br0">288 1 18108,'0'0'14444,"-31"35"-14514,-9 20 355,-9 21-285,-1 17 0,5 11 0,9 4 0,11 0 0,13-4 0,12-81 0,1 0 0,3 25 0,-1-33 0,0 0 0,0 0 0,9 21 0,-7-26 0,-1 0 0,2-1 0,-1 1 0,13 16 0,-11-20-329,-1 0-1,0 0 1,1 0-1,0-1 1,0 0 0,11 6-1,-10-7-813,1 1 1,0-1-1,1-1 0,0 0 1,14 3-1,-13-4-1143,1-1 0,1 0 1,0 0-1,14-2 0,-13 2-1864,3-2 0,17-4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11.9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18.99072"/>
      <inkml:brushProperty name="anchorY" value="-10056.05078"/>
      <inkml:brushProperty name="scaleFactor" value="0.5"/>
    </inkml:brush>
  </inkml:definitions>
  <inkml:trace contextRef="#ctx0" brushRef="#br0">686 48 11570,'0'0'21066,"-28"-19"-21011,-13 0 21,29 18-76,0-2 0,-21-2 0,20 6 0,0-1 0,0 1 0,-17 4 0,14-1 0,-1 1 0,-27 12 0,22-6 0,-38 24 0,34-16 0,-29 27 0,29-21 0,-24 30 0,-17 34 0,49-60 0,-15 34 0,21-37 0,-12 38 0,18-43 0,-8 43 0,14-54 0,-1 2 0,1 0 0,0-1 0,3 17 0,-1-21 0,0 1 0,0-1 0,0 0 0,1 0 0,0 0 0,7 11 0,-7-12 0,1-1 0,1 0 0,-1 0 0,1 0 0,0 0 0,0 0 0,7 4 0,-4-3 0,0-2 0,0 1 0,0-1 0,1 0 0,11 3 0,-7-2 0,2-1 0,28 4 0,-27-7 0,1 0 0,26-2 0,-27-1 0,2-1 0,22-6 0,-27 5-106,1-1 0,25-12 1,-29 11 90,0 0 0,0-1 1,13-11-1,-16 12-53,0 0 0,-1-1 1,0 0-1,7-10 0,-9 10 66,1 0 0,-1-1 1,0 0-1,3-9 0,-6 12-2,0 0 1,1-1 0,-1 1-1,-1-1 1,1 1-1,-1-9 1,-1 10 1,1-1 1,-1 0-1,0 1 1,0-1-1,-1 1 1,1-1-1,-4-6 1,2 6 6,0 0-1,0 0 1,-1 0 0,0 0-1,-8-8 1,6 7 37,-2 0 1,1 0-1,-14-8 0,-28-11 210,-2 7 71,4 6-390,8 6 122,11 3-55,9 2 0,13 2 0,15 1 0,14 0 0,13 0 0,9-1 0,5 0 0,2-2 0,-5-4 0,-6-2 0,-8-1 0,-8-1 0,-9 2 0,-5 2 0,-6 1 0,-4 2 0,-1 2 0,-1 8 0,0 9 0,-1 14 0,1 14 0,1 12 0,-1 11 0,1 7 0,0 2 0,0-2 0,0-7 0,1-9 0,3-13 0,4-14-850,-7-31 534,-1 0 0,1 0 0,-1 0 0,1 0 0,0 1 0,0-1 0,-1 0 0,1 0 0,0 0 0,0 0 0,0 0 0,0-1 0,2 3 0,-2-4 27,-1 2-1,1-1 1,0 0 0,0 0 0,-1 0 0,1 0 0,0 0 0,0 0 0,-1 0 0,1 0 0,0 0 0,0 0 0,-1 0 0,1-1 0,0 1 0,0 0 0,-1 0 0,1-1 0,0 1 0,-1-1 0,2 0 0,0-1-1243,0 0 0,1 0 0,-1-1 0,0 1 0,0-1 0,3-5 0,11-18-8977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7T07:00:57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4008 5937 3099 0,'0'0'498'16,"0"0"-428"-16,0 0-43 15,0 0 6 1,0 0 14-16,0 0-46 0,64 87 16 16,-37-61-8-16,-2-4-9 15,4-12 24-15,8-10-3 0,15-7 44 16,35-43 20-16,49-38-41 16,51-42 12-16,18-18-56 15,-14 7 0-15,-46 33 0 16,-53 44 0-16,-37 25 0 15,-19 14 0-15,-8-1 0 16,-7 1 0-16,-5 3 0 16,-14 8 0-16,-2 4 0 0,0 9 0 15,0 1 0 1,-20 5-116-16,-1 17-681 0,-5-2-1221 0</inkml:trace>
  <inkml:trace contextRef="#ctx0" brushRef="#br0" timeOffset="4162.56">2256 8718 1517 0,'0'0'641'0,"0"0"-453"16,0 0 24-16,0 0-15 15,0 0-100 1,0 0-54-16,-8-47 91 0,-3 43 24 15,-7 0-32-15,-5-1-14 16,-4 1-37-16,-4 4 8 16,-2 0-34-1,-5 0-28-15,0 0 15 0,1 0-24 0,-2 9-1 16,1 6 16-16,3 3-27 16,-1 7 15-16,1 5-15 15,2 6 6-15,-1 6 1 16,3 4-7-16,2 4 0 15,4 4 12-15,5 0-6 16,7 5-4-16,3-1-2 16,10-2 0-16,0 0 5 15,4-2-5-15,13-3 0 16,5-5 12-16,7-2-5 16,3-4 16-16,3-6-8 15,5-4-14-15,5-4 28 0,1-8-29 16,8-6 1-16,2-4 21 15,4-8-20-15,0 0 4 16,3 0-6-16,-5-14 0 16,-6-2 11-16,0-4-11 15,-6 0 0-15,-3-4 16 16,-3-2-7-16,0-3 18 16,-2 2-12-1,-2-4-1-15,-3-1 19 0,-4 2-14 0,-2 0 23 16,-7-2-42-16,-2 0 0 15,-3-2 0-15,-1-2 0 16,-5-6 0-16,-1-2 0 16,-3-2 0-16,-5-1 0 15,0 1 0-15,0 4 0 32,-18 2 0-32,-9 0 0 15,-8 2 0-15,-9-2 0 16,-6-1 0-16,-1 4 0 15,-18-14-18-15,15 11-661 16,10 4-1269-16</inkml:trace>
  <inkml:trace contextRef="#ctx0" brushRef="#br0" timeOffset="5425.18">8402 5889 383 0,'0'0'1535'16,"0"0"-1051"-1,0 0-204-15,0 0-16 0,0 0-109 0,0 0-80 16,-116-26-16-16,84 26 13 16,-3 0 46-16,-8 0-33 15,-3 6-4-15,-8 8 6 16,3 6-30 0,0 4-18-16,4 4-6 15,7 6-13-15,4 6 13 16,5 6-14-16,2 7 5 15,7 1 12-15,2 0-25 0,4 2 4 16,5-2-3-16,7-4-2 16,2-1 19-1,2-3-13-15,0-4 10 0,2-4 12 16,11-2-38-16,3-2 0 16,6-4 0-16,4-2 0 15,8-6 0-15,3-4 0 16,8-4 0-16,4-6 0 0,5-2 0 15,-1-6 0 1,3 0 0-16,-5 0 0 0,-2 0 0 16,-1 0 0-1,-6-10 0-15,-1 0 0 0,0-3 0 16,-1-6 0-16,-2 1 0 16,-1-4 0-1,0-2 0-15,-6 0 0 0,-5-2 0 16,-4 0 0-16,-5-2 0 15,-5 0 0-15,-5-2 0 16,-3-2 0-16,-4-4 0 0,0-3 0 16,0-2 0-16,-8-4 0 15,-7-1 0 1,-6 0 0-16,-1-2 0 0,-5 2 0 16,-7 4 0-16,-3 2 0 15,-5 5 0 1,-10 12 0-16,-39 12 0 15,13 7-12-15,2 4-822 0</inkml:trace>
  <inkml:trace contextRef="#ctx0" brushRef="#br0" timeOffset="7364.34">8591 11368 1952 0,'0'0'310'0,"0"0"-126"16,0 0 93 0,0 0-53-16,0 0-91 15,0 0-40-15,0 0 24 0,-18-32 17 16,0 25-38-16,-6 3-10 16,-7 0-19-1,-7 1-28-15,-7 0-3 0,-1 3 2 16,-6 0 5-1,-2 0 17-15,-1 17-22 0,-1 2 4 0,3 9-8 16,3 3-23 0,4 5 13-16,6 6-12 15,4 2-5 1,8 6 13-16,5 4-19 16,7 4 17-16,5 1-18 0,7-1 0 15,4-4 0-15,0-4 0 16,0-4 0-16,0-8 0 15,9-4 0-15,7-6 0 0,1-3 0 16,5-6 0-16,5-1 0 16,0-1 0-16,7-6 0 15,1 2 0-15,7-5 0 16,1 0 0 0,3-4 0-16,4-4 0 0,-2 0 0 15,2 0 0-15,-4 0 0 16,1-2 0-16,-1-7 0 0,-5 0 0 15,-1-5 0-15,-5 0 0 16,-3-4 0-16,-1-3 0 16,-4-3 0-1,-5-3 0-15,-1-8 0 0,-4-3 0 16,-6-4 0-16,0-4 0 16,-4-2 0-16,-5-4 0 15,-2 0 0-15,0-5 0 16,0-1 0-1,-15 0 0-15,-10 4 0 16,-6 4 0-16,-4 8 0 0,-8 7 0 0,-2 10 0 16,0 4 0-1,6 6 0-15,3-2 0 0,16-5 0 16,11 4-339-16,9 0-814 0</inkml:trace>
  <inkml:trace contextRef="#ctx0" brushRef="#br0" timeOffset="7556.39">9694 11560 3045 0,'0'0'683'0,"0"0"-683"15,0 0-139-15,0 0-439 0</inkml:trace>
  <inkml:trace contextRef="#ctx0" brushRef="#br0" timeOffset="13460.34">17726 7782 1137 0,'0'0'768'15,"0"0"-504"-15,0 0 18 16,0 0-72-16,0 0-28 0,0 0-77 16,-49 0 5-1,45 0 43-15,-3 0 10 0,-2 0 14 16,-2 0-12 0,-2 0-69-16,-3 0-4 0,3 0-47 15,-1 0-27-15,5 0 6 16,3 0-24-16,4 0 0 15,2 0 1-15,0 0 5 16,0 0 1-16,0 0-7 16,10 0-5-16,13 0 4 15,8 0-7 1,7 0 8 0,0 0 0-16,-7 0-6 0,-4 0 6 15,-11 0 0-15,-8 0 0 16,-8 0-9-16,0 0 15 15,0 0-6-15,-20 0 0 16,-11 0-1-16,-11 0 1 16,-6 0 0-16,4 0 0 15,7 0 2-15,8 0-2 16,15 0 0-16,9 0 25 16,5 0-24-16,3 0 0 15,23 0-1-15,10 0 0 16,11 0-5-16,6 0 5 15,1 0-9-15,-3 0-22 16,-4 0-110-16,11 0-150 0,-13-6-329 16,-10 0-395-16</inkml:trace>
  <inkml:trace contextRef="#ctx0" brushRef="#br0" timeOffset="13933.12">18579 7744 1696 0,'0'0'624'16,"0"0"-289"-16,0 0 45 15,0 0-83-15,0 0-91 16,0 0-80-16,0 0-3 15,-11-6-35-15,11 6-31 16,0 0-31-16,0 0-17 16,0 0 0-16,19 0-9 15,6 0-2-15,12 0 2 16,1 0 1-16,1 0-1 16,-5 0-9-16,-10 0-6 0,-9 0 7 15,-9 0-4-15,-6 0 12 16,-2 0 3-16,-23 0 17 15,-14 0-2-15,-5-2-17 16,-5-2 5-16,5 2-6 16,6 0-6-16,9 2 5 15,13 0 1-15,9 0 1 16,7 0 11-16,0 0-11 16,7 0-1-16,18 0-3 15,12 0-16-15,13 0-34 0,30 0-212 16,-11 0-385-1,-9 0-435-15</inkml:trace>
  <inkml:trace contextRef="#ctx0" brushRef="#br0" timeOffset="14326.53">19412 7766 2192 0,'0'0'754'0,"0"0"-477"16,0 0-42-16,0 0-93 0,0 0-95 16,0 0-34-16,0 0-13 15,61 0 0-15,-30 4-27 16,7 0-56-16,0-2-40 16,-3 2 32-16,-10-2 18 15,-10-2 35-15,-8 0 37 16,-7 0 1-16,0 0 76 15,-26 0-16-15,-13 0-42 16,-5 0-17-16,-1 4 26 0,7 0-4 16,9 0 26-1,12 0 40-15,10-2-47 16,7-2-21-16,0 2-2 0,20-2 26 16,13 0-15-16,10 0-16 15,6 0-14-15,-2 0 7 16,-7 0-7-16,-9 0-7 15,-13 0-20-15,-9-2-82 16,-9-6-77-16,-4 2-439 16,-17-2-656-16</inkml:trace>
  <inkml:trace contextRef="#ctx0" brushRef="#br0" timeOffset="19121.62">7249 14107 1425 0,'0'0'1135'15,"0"0"-923"-15,0 0 66 16,0 0-20-16,0 0-83 16,0 0-108-16,-8-5-46 0,8 26 20 15,0 1 52-15,6 2-39 16,-2-4-2 0,4-2-16-16,0-6-13 15,3-4 20-15,10-6 14 16,8-2 11-16,10-4-10 15,13-20-58-15,8-10 0 16,5-4 0-16,-1-4 0 16,-3-1 0-16,-10 7 0 0,-13 7 0 15,-16 12 0-15,-11 9 0 16,-9 8 0-16,-2 22-107 16,-13 13-554-16,-5 2-505 0</inkml:trace>
  <inkml:trace contextRef="#ctx0" brushRef="#br0" timeOffset="19803.53">7002 15270 324 0,'0'0'1812'0,"0"0"-1327"0,0 0-196 15,0 0 11-15,0 0-62 16,0 0-111-16,0 0-61 16,0 0 42-16,2 0 2 15,8 0-13-15,3 2-19 16,9 2-16-16,9 0-62 16,9-4 0-1,7 0 0-15,-2 0 0 0,-2 0-45 16,-10 0-128-16,-4 0-136 15,-12 0-365-15,-5 0-306 0</inkml:trace>
  <inkml:trace contextRef="#ctx0" brushRef="#br0" timeOffset="20199.29">7710 15356 2415 0,'0'0'661'0,"0"0"-340"15,0 0 25-15,0 0-106 16,0 0-127-16,0 0-113 16,0 0 0-16,70-46 0 15,-23 40 0-15,8 4 0 16,6-2 0-16,-3 4 0 0,-2-4-62 15,4 4-301-15,-18 0-379 16,-9 0-587-16</inkml:trace>
  <inkml:trace contextRef="#ctx0" brushRef="#br0" timeOffset="20526.53">8707 15356 2242 0,'0'0'859'0,"0"0"-403"0,0 0-167 15,0 0-39-15,0 0-250 16,0 0 0-16,0 0 0 16,111-32 0-16,-60 28 0 15,16-4-158-15,-13 6-381 16,-10-2-474-16</inkml:trace>
  <inkml:trace contextRef="#ctx0" brushRef="#br0" timeOffset="20857.28">9505 15356 2682 0,'0'0'812'15,"0"0"-500"-15,0 0-22 16,0 0-290-16,0 0 0 16,0 0 0-16,156-62 0 15,-36 44-14-15,-18-4-618 16,-15 2-1705-16</inkml:trace>
  <inkml:trace contextRef="#ctx0" brushRef="#br0" timeOffset="58367.04">6715 16665 2008 0,'0'0'707'0,"0"0"-613"16,0 0 136-16,0 0 5 15,0 0-82-15,0 0-89 16,-21 8 2-16,21-4 39 15,0 0 14-15,0 2-23 16,0 6-9-16,8 7-2 16,-2 7-38-16,5 6-47 15,3 0 0-15,3 2 0 16,6-6 0 0,6-2 0-16,6-8 0 0,5-8 0 0,7-10 0 15,2 0 0-15,5-14 0 16,-3-18 0-16,-2-4 0 15,-6-4 0-15,-8-4 0 16,-6 8 0-16,-8 1 0 31,-6 17 0-31,-7 12 0 0,0 6 0 0,-2 10 0 16,3 16 0 0,2 6 0-16,5 5 0 15,4-3 0-15,4-6 0 16,5-6 0-16,4-14 0 15,4-6 0-15,0-2 0 16,3-10 0-16,-4-12 0 16,-3-10 0-16,-4 2 0 15,-2 2 0-15,-2 6 0 16,-3 8 0-16,-3 9 0 16,2 5 0-16,-1 14 0 15,2 13 0-15,5 5 0 16,2 0 0-16,4-2 0 0,5-8 0 15,0-12 0-15,2-6 0 16,-4-4 0-16,-1 0 0 16,1-28 0-16,0-6 0 15,10-34 0-15,-6 5-155 16,-3 5-846-16</inkml:trace>
  <inkml:trace contextRef="#ctx0" brushRef="#br0" timeOffset="59366.58">10596 16338 1667 0,'0'0'754'0,"0"0"-388"16,0 0-18-16,0 0-18 15,0 0-69-15,0 0-96 16,0 0-27-16,-11 14-71 16,11 13-67-16,9 3 0 15,0 8 0-15,2 2 0 16,4 0 0-16,4-2 0 16,5-10 0-1,2-2 0-15,3-12 0 0,2-10 0 0,1-4 0 16,1-4 0-16,-2-22 0 31,0-6 0-31,-6 0 0 0,-2-2 0 0,-5 6 0 0,-3 10 0 16,-1 6 0-1,-3 12 0 1,-1 0 0-16,2 16 0 16,-1 16 0-16,0 4 0 15,1 8 0-15,-2-4 0 16,6-8 0-16,2-2 0 15,2-12 0-15,5-12 0 16,1-6 0-16,8 0 0 16,6-18 0-16,2-10 0 15,5-8 0-15,-5-4 0 0,-2 6 0 16,-9 10 0-16,-6 6 0 16,-7 14 0-16,-7 4 0 15,-3 10 0-15,-2 16 0 16,2 6 0-16,1-2 0 15,3 6 0-15,5-8 0 16,3-2 0-16,7-8 0 16,2-5 0-16,5-12 0 15,1-1 0-15,1-5 0 16,-1-18 0-16,14-21-9 16,-9 0-494-16,-9 8-495 0</inkml:trace>
  <inkml:trace contextRef="#ctx0" brushRef="#br0" timeOffset="59492.9">12073 16611 2392 0,'0'0'997'15,"0"0"-627"-15,0 0-146 16,0 0-224-16,0 0-171 16,0 0-1843-16</inkml:trace>
  <inkml:trace contextRef="#ctx0" brushRef="#br0" timeOffset="163932.91">8130 13770 2699 0,'0'0'716'15,"0"0"-419"1,0 0-81-16,0 0-48 15,0 0-168-15,0 0 0 16,37 48 0-16,-23-20 0 16,-1 4 0-16,-4 6 0 15,0-2 0-15,0 2 0 16,-2-3 0-16,-1-8 0 16,4-4 0-16,3-11 0 15,9-10 0-15,16-2 0 16,18-34 0-16,39-37 0 15,46-31 0-15,44-20 0 16,7 3 0-16,-32 33 0 0,-46 34 0 16,-54 30 0-16,-16 6 0 15,-6 4 0-15,-5 2 0 16,-8 4 0-16,-14 6 0 16,-11 0 0-16,0 4 0 15,0 12 0-15,0 8 0 16,-3-4-152-16,3-6-804 0</inkml:trace>
  <inkml:trace contextRef="#ctx0" brushRef="#br0" timeOffset="164057.75">9711 13604 2433 0,'0'0'989'16,"0"0"-466"-16,0 0-372 15,0 0-151-15,0 0 0 16,0 0-117-16,0 0-1075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6:49:12.2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69.33105"/>
      <inkml:brushProperty name="anchorY" value="-10160.80078"/>
      <inkml:brushProperty name="scaleFactor" value="0.5"/>
    </inkml:brush>
  </inkml:definitions>
  <inkml:trace contextRef="#ctx0" brushRef="#br0">481 1 18244,'0'0'14208,"37"37"-14076,14 26 51,9 25-183,-1 24 0,-9 17 0,-13 13 0,-20 8 0,-17-108 0,-6 70 0,-1-73 0,-19 75 0,12-73 0,-30 66 0,23-65 0,-38 56 0,-36 30 0,-7-16 0,-1-18 0,10-18 0,14-20 0,19-19 0,19-16 0,39-21 0,1 0 0,-1 1 0,1-1 0,0 0 0,-1 1 0,1-1 0,-1 0 0,1 0 0,-1 0 0,1 0 0,-1 0 0,1 0 0,-1 0 0,1-1 0,-2 1 0,1-2 0,1 1 0,0 0 0,0 0 0,0 0 0,1 0 0,-1 0 0,0 0 0,0 0 0,1 0 0,-1-1 0,0 1 0,1 0 0,0 0 0,-1-1 0,1 1 0,0 0 0,-1-3 0,-1-3-843,2-1 1,-1 0-1,1-13 1,3-37-10303,2 5-8626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2:50:38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16004 1913 1141 0,'0'0'1287'15,"0"0"-1098"-15,0 0-143 16,0 0 10-16,0 0 227 15,0 0-2-15,60 28-11 16,-42-20-53-16,-7-2-40 16,-2-2-28-16,-5-2-149 15,-2-2 0-15,-2 0 0 16,0 0 0 0,7-2 0-16,2-18 0 0,11-12 0 0,9-12 0 15,11-6 0-15,11-3 0 16,5 3 0-16,-2 6 0 15,-8 10 0-15,-17 14 0 16,-29 20-83-16,-29 2-477 16,-17 22-605-16</inkml:trace>
  <inkml:trace contextRef="#ctx0" brushRef="#br0" timeOffset="1665.56">3222 6294 2215 0,'0'0'854'0,"0"0"-746"16,0 0-58-16,0 0 17 15,0 0 11-15,0 0-35 16,0 0-28-16,127 97-9 16,-85-97 36-16,3 0 18 15,1-17-6-15,3-11 11 16,-2-2-13-16,0-4-8 15,-3 4-13-15,1 6-30 16,-1 6 12-16,3 8 1 16,6 10-5-16,1 0 25 15,2 24 1-15,2 8 11 0,-2 3 1 16,-1-6-41 0,3-7 7-16,-2-12-11 0,0-10 4 15,-6-2 13-15,2-21-19 16,-9-12 9-16,-6-3 0 15,-6 2-3-15,-9 6-5 16,-6 6-1-16,-5 10 0 16,-1 10 16-16,0 4-10 15,11 4 14-15,10 16-20 16,9 4 0-16,11 0 0 16,2-6 0-16,5-8 0 0,-2-10 0 15,0 0 0-15,-10-8 0 16,-3-12 0-16,-10-4 0 15,-4 2 0-15,-4-2 0 16,-3 4 0-16,5 6 0 16,8 2 0-16,52 7-141 15,-4 5-337-15,0 0-502 0</inkml:trace>
  <inkml:trace contextRef="#ctx0" brushRef="#br0" timeOffset="2655.19">9553 5939 2107 0,'0'0'724'0,"0"0"-440"15,0 0-19-15,0 0-19 16,0 0-64-16,0 0-70 16,0 0-49-16,23 27-13 15,2 0-20-15,1 4-12 16,0-5-12-16,3-4-6 0,2-8-1 16,-2-8 0-16,3-6-14 15,1 0 14-15,-2-10-14 16,0-12 15-16,-2-4-1 15,-4 2-5-15,-5 3 6 16,-2 6 0-16,-4 8 0 16,-1 7 17-16,3 0-7 15,3 8 2-15,6 12-5 16,6 2-7-16,4-4-1 16,4-1-7-16,3-9-1 15,0-4 8-15,-1-4-7 0,-1 0 6 16,-5 0 1-1,-6-4-23-15,-4-4 12 0,-5-1 5 16,-7 4 7 0,-4 1 6-16,-3-1-6 0,6-3-7 15,-1 1-188-15,1 0-626 0</inkml:trace>
  <inkml:trace contextRef="#ctx0" brushRef="#br0" timeOffset="4593.66">16224 6214 421 0,'0'0'2134'0,"0"0"-1620"15,0 0-448-15,0 0 32 0,0 0 11 32,0 0-48-32,0 0 17 15,23 34-30-15,-10-18-13 16,2-2 14-16,1-4-11 15,5-2-5-15,2-4 3 16,6-4-21-16,5 0 13 16,4 0-10-16,4 0-17 15,0-4 15-15,3 2-16 16,2 2 6-16,4-2 14 0,3 1-20 16,2-6 10-1,-1-3 1-15,-2-4-2 0,-1-2 27 16,-6 0-26-16,-3 0 10 15,-7 6 13-15,-5 6-23 16,-2 4 8-16,2 2-6 16,2 20-6-16,5 6 12 15,5 2-18-15,5-4 0 16,6-5 1-16,6-16 5 16,3-5-7-16,1-14 1 15,3-20 0-15,-5-6-7 16,-6-2 7-16,-12 2 0 15,-10 8 5-15,-7 10 1 0,-9 10-7 16,-1 9 1-16,1 3 0 16,5 7 10-16,6 15-10 15,9 2 0-15,8 0 4 16,5-4 2-16,7-8-1 16,5-6-5-16,-3-6 0 15,-2 0-6-15,-4-12 1 16,-6-6 5-16,-5-2-6 15,-7 0 15-15,-5 0-10 16,-4 6 1-16,-6 3 0 16,0 11 6-16,-3 0-6 15,3 17 1-15,2 19 29 0,6 6-13 16,7 4-17-16,9-4 0 16,5-9 0-16,10-15 0 15,7-17-3-15,1-1-5 16,-2-30 7-16,-3-12 2 15,-5-6-2-15,-10-2 1 16,-7 4 0-16,-10 8 12 16,-7 7-12-16,-4 12 0 15,-1 11 0-15,-2 6 0 16,8 2 0-16,4 6 0 16,4 12 0-16,7 5 0 15,3 0 0-15,-1-1 0 16,2-2 0-16,-1-8 0 0,-1-6 0 15,1-6 0-15,-1 0 0 16,-3-10 0-16,-1-10 0 16,-1-1 0-16,-4 2 0 15,-2 1 0-15,-2 4 0 16,-2 4 0-16,-3 2 0 16,0 4 0-16,1 4 0 15,0 0 0-15,0 0 0 16,-4 9 0-16,4 5 0 15,2 3 0-15,0-2 0 16,4-4 0-16,2-4 0 0,3-3 0 16,1-4 0-16,-1 0 0 15,-2 0 0-15,-6 0 0 16,1 0 0-16,-2 0 0 16,0 0 0-16,4 0-21 15,4 0-120-15,8-1-128 16,33-11-71-16,-12 3-303 15,-4 0-163-15</inkml:trace>
  <inkml:trace contextRef="#ctx0" brushRef="#br0" timeOffset="4752.06">21405 6038 1991 0,'0'0'567'15,"0"0"-349"-15,0 0 96 16,0 0-42-16,0 0-101 15,0 0-171-15,0 0-157 16,104-39-427-16,-104 29-680 0</inkml:trace>
  <inkml:trace contextRef="#ctx0" brushRef="#br0" timeOffset="8325.44">6882 7397 1958 0,'0'0'330'16,"0"0"-191"-16,0 0 174 16,0 0-4-16,0 0-117 15,0 0-71-15,0 0-61 16,80 2 55-16,-40 34-14 16,9 8-68-16,12 2-8 15,7-3-17-15,11-14-7 16,5-12 9-16,5-17-9 15,2-4-1-15,3-31 0 16,-5-11 0-16,0-6 0 16,-6-2 0-16,-8 4 0 0,-6 6 22 15,-11 10-21 1,-4 14 28-16,-7 12 7 0,0 8-14 16,2 10 16-16,4 20-31 15,10 6-5-15,4 2 2 16,4-4 5-16,7-10-9 15,0-11 0-15,0-13 0 16,2 0 5-16,-2-13-5 16,-5-13 0-16,-2-6 1 15,-3 0 8-15,-8 0-8 16,-3 2-1-16,-5 8 0 16,-3 6 0-16,-5 12 6 0,4 4-6 15,-2 6 15-15,5 20-6 16,3 6 14-16,-1 4-22 15,3-2 0-15,-5-6 11 16,3-8-11-16,-1-10-1 16,-2-10 17-16,1 0-17 15,-4-10 20-15,2-12-20 16,-4 0 1-16,-3 0-1 16,-1 4-2-16,-2 4 1 15,1 8 1-15,-1 6 0 16,1 0 8-16,7 16-7 0,2 6 0 15,6 0 3 1,2-2-4-16,2-4-1 0,-1-6 1 16,-6-6 0-16,-4-4 14 15,-6 0-14-15,-4-10 6 16,-3-6-3-16,-3-6-3 16,1 0-1-16,-1 0 0 15,-2 0-5-15,3 0-4 16,15-2-146-16,-9 4-451 15,-4 4-992-15</inkml:trace>
  <inkml:trace contextRef="#ctx0" brushRef="#br0" timeOffset="10696.49">14395 7203 1452 0,'0'0'733'15,"0"0"-526"1,0 0 83-16,0 0 89 0,0 0-196 16,0 0-89-16,0 0 8 15,34 14 22-15,-10 9-1 16,0 4-52-16,3-1-29 15,0-4-5-15,0-4-36 16,2-8 15-16,2-4-16 16,5-6 1-16,8 0 11 15,5-20-11-15,7-8 6 32,4-8 13-32,1-2-19 0,-1 1 7 0,-8 6-7 15,-2 8-1-15,-10 14 27 16,-7 9-13-16,-2 1 1 15,3 28 15 1,1 7-29-16,6 6 9 0,3 2-10 16,5-6-1-16,2-10-7 15,3-8 7-15,-1-12 1 16,3-8-8-16,0 0 14 0,-5-12-6 16,-2-12 0-16,-7-4 0 15,-4 0 8 1,-7 2-7-16,-6 4-1 0,-3 7 18 15,-3 8-17-15,-2 7 24 16,5 0-17-16,7 7-2 16,5 12 3-16,3-1-9 15,5 0 0-15,-1-2 2 16,1-6 4-16,-2-4-3 16,1-6-3-1,-2 0 0-15,1 0 4 0,1-16-4 0,-3-4-2 16,2-4 1-1,-5 1 2-15,-2 5 8 0,-1 4-9 16,-8 9 0-16,1 5-1 16,-2 0 1-16,1 14-7 15,2 9 7 1,1 0 1-16,4-1 11 0,3-6-12 16,-1-6 0-16,5-6-1 15,2-4-6-15,0 0 2 16,1-14 4-16,-3-6 2 15,-1 0 2-15,-1-1-3 16,-5 3 0-16,0 4 0 16,-2 6-4-16,0 4-2 0,2 4 6 15,3 0 0-15,1 0 5 16,2 11-5-16,0-1 1 16,1-2-1-16,-3 0-2 15,3-2-4-15,-1-5 5 16,-2-1 1-16,0 0 7 15,5-1-7 1,3-13 1-16,-1-4-1 0,2-3-1 16,-1 2 0-16,-3-2-3 15,-7 7 4-15,-6 4 10 0,-4 6-9 16,-4 4 12 0,-3 0-13-16,-1 6-8 0,4 12 7 15,-1 0-7 1,1 3 8-16,4-6 8 0,4-4-8 15,6-10 9-15,3-1-9 16,3 0 0-16,0-9 0 16,-1-8-10-16,-3 2 10 15,-4-2 10-15,1 3-10 16,-8 5 0-16,-1 2 0 16,-6 4 0-1,1 3 0-15,0 0 0 0,2 0 0 16,2 1 0-16,2 5 0 0,3-2 0 15,0-1 0 1,0-3 0-16,0 0 0 0,0 0 0 16,-1 0 0-16,0-7 0 15,-1 5 0 1,0 2 0-16,-1 0 0 0,-1 0 0 16,-1 0-3-16,-4 0-2 15,-3 5 5-15,-1-4 8 16,-1 3-8-16,1-1 0 15,1-3 0-15,5 0 0 16,1 0 0-16,2 0 0 16,2-8 0-16,2-5 0 15,0 1 0 1,2 0 0-16,-2-1 0 0,-6 0 0 0,-13-3 0 31,-8 4-222-31,0 4-961 0</inkml:trace>
  <inkml:trace contextRef="#ctx0" brushRef="#br0" timeOffset="13831.75">22568 5077 2450 0,'0'0'702'0,"0"0"-551"16,0 0-6-1,-23-106 71-15,23 70-60 0,0 4-58 16,11 2-66-16,12 6-31 0,6 7 1 16,4 9-2-1,5 8 0-15,5 12-6 0,-4 26-2 16,1 20 8-16,-3 31-1 16,-20 27-3-1,-17 25-5-15,-11 5 9 0,-22-28 0 16,2-29 11-16,10-38-5 15,8-8 0-15,4-3-4 16,7-2-2-16,2-2 21 16,4-12-21-16,25-8 1 15,16-6 10-15,11-4-10 16,6-4-2 0,1 2 0-16,-9 0-6 0,-13 4 7 0,-16 6-16 15,-21 8 14-15,-4 14-5 16,-35 13 13-16,-25 13-6 15,-15 10 0-15,-2 6 1 16,5 4 14-16,16-1-14 16,23-3 9-1,20-4 9-15,13-4-18 0,11-2 8 32,27-3-9-32,4-7 0 0,5-4-4 15,-5-6 4-15,-10 0 0 0,-17-4-6 16,-15 4 13-16,-5 1-1 15,-41 1-6-15,-37 4 0 16,-6-6 12-16,-13-8-1 16,-1-10 47-16,21-18-58 15,4-6 0-15,17-6 0 16,26-8 0-16,22-18 0 16,13-6 0-16,6-2 0 15,23 3 0-15,11 6-227 16,-6 6-488-16,-10 12-429 15</inkml:trace>
  <inkml:trace contextRef="#ctx0" brushRef="#br0" timeOffset="20260.48">24129 5350 1620 0,'0'0'1303'0,"0"0"-1044"16,0 0-16-16,0 0 79 16,0 0-142-16,0 0-82 15,-28-52-55-15,59 114-15 16,9 8-28-16,6 14 0 15,10 6 0-15,-4-19 0 16,6-3 0-16,-8-16 0 16,-7-16 0-16,-9-18 0 15,-12-16 0-15,-7-2 0 16,-6-26 0-16,-4-20 0 16,-3-30 0-16,-2-32 0 15,0-3 0-15,0 13 0 16,0 16 0-16,-5 35 0 0,3 11 0 15,2 18 0-15,0 18-263 16,12 57-104-16,5 8-314 16,1 0-524-16</inkml:trace>
  <inkml:trace contextRef="#ctx0" brushRef="#br0" timeOffset="20829.34">24947 5627 611 0,'0'0'2018'0,"0"0"-1543"0,0 0-304 16,0 0-15-16,0-133-66 16,0 87-30-16,7 0-39 15,-1 4 0-15,-6 4 18 16,0 8 25-16,-4 9 26 16,-20 11-9-16,-3 10 5 15,-2 13-34-15,0 29-41 16,9 16-10-16,7 14-1 15,13 4-1-15,2-3-5 0,31-15 4 16,11-22-10 0,8-21 11-16,6-15-9 0,-4-11 10 15,-8-29-1-15,-8-9 6 16,-11-3-5-16,-14-4 0 16,-8 2 1-16,-5 4 39 15,0 10-4-15,0 12-36 16,0 15 0-16,0 13 0 15,0 0 0-15,19 27 0 16,10 11 0-16,5 6 0 16,2-2 0-16,0-4 0 0,-7-8 0 15,-5-12 0 1,-2-12 0-16,-4-6 0 0,-1-10 0 16,2-22 0-1,-1-10 0-15,-3-4 0 0,-4 0 0 16,-2 8 0-16,-4 9 0 15,-3 16 0-15,0 11 0 16,4 2 0-16,8 22 0 16,6 14 0-16,7 8 0 15,2 0 0-15,0-10 0 16,0-12 0-16,-2-16 0 16,-10-6-15-16,-5-28-242 0,-12-50-348 15,-21 5-386-15,-6 1-810 0</inkml:trace>
  <inkml:trace contextRef="#ctx0" brushRef="#br0" timeOffset="20956.3">25452 4792 2858 0,'0'0'792'0,"0"0"-544"16,0 0-131-16,0 0-79 16,0 0-38-16,0 0-149 0,0 0-355 15,61 100-952-15</inkml:trace>
  <inkml:trace contextRef="#ctx0" brushRef="#br0" timeOffset="21223.71">26036 4873 1938 0,'0'0'842'0,"0"0"-592"15,0 0-25-15,-17-143-25 16,8 107-36-16,-2 10-67 15,-2 14 47-15,-1 12-3 16,1 34-46-16,9 52-95 0,4 47 0 16,26 21 0-16,25 8 0 15,16-15 0 1,5-19 0-16,-10-24 0 0,-14-22 0 16,-11-23 0-16,-11-13 0 15,-4 2 0-15,-6-6 0 16,-11-6-195-16,-24-36-274 15,-20 0-305-15,-9-20-899 0</inkml:trace>
  <inkml:trace contextRef="#ctx0" brushRef="#br0" timeOffset="21766.57">25990 5368 789 0,'0'0'2176'15,"0"0"-1726"-15,0 0-260 16,0 0 5-1,143-36-106-15,-76 2-53 0,-5-8-20 16,-14-3-16-16,-14 3 0 16,-18 8-37-16,-12 12 37 15,-4 8 3-15,0 12 6 16,0 2 0-16,0 16 12 16,0 18-21-16,0 3 16 15,16 0-8 1,8-9-8-16,5-11 6 0,6-17-6 0,2 0 0 31,-2-31 13-31,-3-11-13 0,-10-4 12 0,-7-4-3 16,-6 2 27-16,-5 6 14 31,-4 8-50-31,0 11 0 0,0 12 0 0,0 7 0 16,0 4 0-16,6 15 0 15,2 24 0-15,5 17 0 16,8 34 0-1,5 28 0-15,12 31 0 0,4 3 0 0,-3-25 0 16,-4-31 0-16,-8-36 0 31,-2-6 0-31,3 4 0 16,-4-1 0-16,-3-6 0 16,-13-12 0-16,-8-19 0 0,-8-14 0 15,-21-6 0-15,-9-29 0 16,-5-36 0-16,6-52 0 15,24-47 0-15,13-10 0 16,29 29 0-16,17 46 0 16,10 54 0-16,-14 27-350 15,-11 13-1341-15</inkml:trace>
  <inkml:trace contextRef="#ctx0" brushRef="#br0" timeOffset="22764.05">24466 6509 2741 0,'0'0'641'16,"0"0"-364"-16,0 0-29 15,0 0-149-15,16 114-9 16,21-3-90-16,3-3 0 16,-1-8 0-16,-6-18 0 0,-8-28 0 15,-2-5 0 1,-2-9 0-16,-10-21 0 0,-11-19 0 15,0-5 0-15,-11-34 0 16,-10-13 0-16,4-8 0 16,11 2 0-1,6 10 0-15,17 12 0 16,30 16 0-16,11 14 0 0,9 6 0 16,2 20 0-1,-9 16 0-15,-8 6 0 0,-21 6 0 16,-18 3-13-16,-13-1 12 15,-15-5-9-15,-26-2 10 0,-5-9 21 16,-4-12-18 0,6-6-3-16,11-8 0 15,10-6 0-15,14-2 0 0,9 0 0 16,3 0 0-16,26 0 0 16,13 0 0-16,9-8 0 15,6-14 0-15,3-9 0 0,-6-9 0 16,-9-3 0-16,-11-4 0 15,-19-1 0-15,-13 2 0 32,-2 4 0-32,-7 8 0 15,-11 12 0-15,5 10 0 16,5 12 0-16,5 12 0 16,3 24 0-16,0 12 0 15,22 2 0-15,7-3 0 16,10-14 0-16,3-15 0 15,0-18 0-15,-2-1 0 16,-6-34 0-16,-7-7 0 0,-10-8 0 16,-5 0 0-16,-6 0 0 15,-4 6 0-15,0 10 0 16,1 8 0-16,-1 14 0 16,4 12 0-16,8 0 0 15,6 34 0-15,13 34 0 16,12 36 0-16,7 38 0 15,2 17 0-15,-2-3 0 16,-5-17 0-16,-13-39 0 16,-11-20 0-16,-9-24 0 15,-9-10 0-15,-5 4 0 0,0-3 0 16,-15-7 0-16,-15-20 0 16,-8-20 0-16,-6-14 0 15,-10-52 0-15,2-45 0 16,21-33 0-16,27-13 0 15,8 27 0-15,39 34 0 16,42-2 0-16,-16 29-327 16,0 3-733-16</inkml:trace>
  <inkml:trace contextRef="#ctx0" brushRef="#br0" timeOffset="22968.41">26126 6453 2737 0,'0'0'885'0,"0"0"-411"0,0 0-474 16,0 0 0-16,40 150 0 15,29-28 0-15,16 41 0 16,-3 3 0-16,-20-25 0 16,-19-39 0-16,-23-42 0 15,-2-12 0-15,-3-1 0 16,-3-7 0-16,-12-25-243 15,0-15-292-15,-14-5-375 0</inkml:trace>
  <inkml:trace contextRef="#ctx0" brushRef="#br0" timeOffset="23794.54">26223 6645 2290 0,'0'0'819'0,"0"0"-331"15,0 0-169-15,0 0-190 16,0 0-78-16,137-16-51 15,-70 38 0-15,-5 11 0 16,-15 4 0-16,-18 7 0 16,-20 6-81-16,-9 3 4 0,-21-1 26 15,-16-6 22 1,-1-8 29-16,3-12 1 0,8-16 56 16,15-10 43-16,12-2-20 15,10-24-80-15,25-14 0 16,11-6 0-16,10-10 0 15,4-4 0-15,-4-1 0 16,-7 1 0-16,-8 4 0 16,-15 6 0-16,-13 8 0 15,-10 8 0-15,-3 8 0 16,-3 8 0-16,-10 5 0 16,-5 13 0-16,1 0 0 0,-1 27 0 15,-1 17 0-15,11 14 0 16,8 6 0-16,0 0 0 15,20-10 0 1,18-15 0-16,11-17 0 0,8-22 0 16,1-2 0-16,-4-30 0 15,-12-11 0-15,-13-3 0 16,-11-4 0-16,-11 0 0 16,-7 2 0-16,0 2 0 15,0 6 0-15,0 11 0 16,0 14 0-16,0 11 0 0,0 4 0 15,14 18 0-15,7 18 0 16,4 10 0-16,4 4 0 16,0 0 0-16,-2-6 0 15,-2-10 0-15,-6-9 0 16,1-18 0-16,-4-7 0 16,-2-3 0-16,1-26 0 15,-1-11 0-15,-2-8 0 16,5-2 0-1,-5 0 0-15,2 8 0 0,-3 9 0 16,0 14 0-16,3 9 0 0,-1 10 0 16,3 0 0-1,3 18 0-15,6 10 0 16,2 2 0 0,0 0 0-16,0-6 0 0,-3-6 0 15,-4-10 0-15,-2-6 0 16,-3-2 0-16,-1-10 0 15,-1-14 0-15,-1-10 0 16,-1-9 0-16,-3-7 0 16,-1-5 0-16,-5-2 0 15,-2 7-36-15,-5 16-170 0,-14 14-383 16,-3 16-980-16</inkml:trace>
  <inkml:trace contextRef="#ctx0" brushRef="#br0" timeOffset="24518.47">27837 5943 1275 0,'0'0'872'16,"0"0"-401"-16,0 0 44 15,0 0-157-15,0 0-76 16,0 0-62-16,0 0-117 15,25-20-103 1,-19 18 0-16,-1 0 0 0,-1 2 0 16,0 0 0-16,-2 0 0 15,1 0 0-15,0 15 0 16,-1 8 0-16,0 13 0 16,2 10 0-16,1 8 0 15,-1 3 0-15,5-1 0 0,2-8 0 16,4-11 0-16,8-14 0 15,4-13 0-15,4-10 0 16,-2-6 0-16,0-20 0 16,-10-10 0-16,-5-6-71 15,-14-20-178-15,-6 7-370 16,-17 8-369-16</inkml:trace>
  <inkml:trace contextRef="#ctx0" brushRef="#br0" timeOffset="24694.49">27852 5741 2535 0,'0'0'781'0,"0"0"-420"16,0 0 58-16,0 0-419 15,0 0 0-15,0 0 0 16,0 0 0-16,70-48-473 16,-48 59-1038-1</inkml:trace>
  <inkml:trace contextRef="#ctx0" brushRef="#br0" timeOffset="25558.4">28187 5903 2866 0,'0'0'766'16,"0"0"-537"-16,0 0 6 15,0 0-235-15,0 0 0 16,0 0 0-16,0 0 0 15,0 32 0 1,13 14 0-16,3 2 0 0,4-5 0 16,3-13-102-16,2-12-59 15,4-14 16 1,-4-4 8-16,-2-14 25 0,-13-17 70 0,-7-2 33 16,-3-6 9-16,-9 2 81 15,-18-4 61 1,-6-1 8-16,-3 2-39 0,5 4 9 15,9 8-16-15,13 4-104 16,9 6 0-16,6 0 0 16,28-1 0-1,13 1 0 1,9 7 0-16,1 4 0 16,3 7 0-16,-6 5 0 0,-5 22 0 15,-11 8 0-15,-9 7 0 16,-10 0 0-16,-2-6 0 15,-9-6 0-15,0-8 0 16,-2-12 0-16,-2-10 0 16,1 0 0-16,-1-12 0 15,2-14 0-15,0-8 0 16,0-6 0-16,3 0 0 16,-1 2 0-16,4 8 0 15,1 8 0-15,3 14 0 16,2 8 0-16,2 10 0 0,2 20 0 15,2 10 0-15,3 0 0 16,2-2 0-16,4-10 0 16,3-12 0-16,5-16 0 15,-4 0 0-15,-1-26 0 16,-3-12 0-16,-6-8 0 16,-7-9 0-16,-4-4 0 15,-7-12 0-15,-7-5 0 16,-2 0 0-16,0 4 0 15,-5 15 0-15,-12 20 0 16,1 19 0-16,-2 18 0 16,0 11 0-16,5 32 0 15,1 11 0-15,10 6 0 0,2 0 0 16,10-10 0-16,19-10 0 16,13-14 0-16,7-9 0 15,4-12 0-15,3-5 0 16,-2 0 0-16,-10 0 0 15,-9 0 0-15,-8 10 0 16,-11 4 0-16,-11 4 0 16,-5 4 0-16,-7 3 0 15,-18 3 0-15,-4-2 0 16,3-2 0-16,1-6 0 16,3-12-95-16,8-6-507 15,8 0-727-15</inkml:trace>
  <inkml:trace contextRef="#ctx0" brushRef="#br0" timeOffset="25691.42">29915 5364 3377 0,'0'0'719'0,"0"0"-719"16,0 0 0-16,0 0 0 15,0 0-381-15</inkml:trace>
  <inkml:trace contextRef="#ctx0" brushRef="#br0" timeOffset="26163.74">27206 7237 1906 0,'0'0'893'0,"0"0"-571"16,0 0 146-16,0 0-141 15,0 0-147-15,125-28-180 16,9-18 0-16,82-35 0 16,49-21 0-1,23-14 0-15,1-5 0 0,-33 13 0 0,-17 8 0 16,-28 14 0-16,-34 19 0 15,-53 26 0-15,-44 14 0 16,-35 13 0 0,-24 8 0-1,-11 4 0-15,-5 2 0 0,-5 0 0 0,-42 36-30 16,-12 3-585-16,-4 1-751 0</inkml:trace>
  <inkml:trace contextRef="#ctx0" brushRef="#br0" timeOffset="26525.24">27384 7431 2343 0,'0'0'780'0,"0"0"-545"16,0 0 125-16,0 0 18 15,0 0-378-15,150-54 0 16,70-10 0-16,48-16 0 16,23-14 0-16,-2-3 0 15,-34 5 0-15,-16 4 0 0,-25 5 0 16,-35 13 0-16,-48 16 0 16,-42 18 0-16,-36 16 0 15,-20 6 0-15,-2 2 0 16,-2 4 0-16,-2 2 0 15,-9 4 0-15,-3 2 0 16,1 0 0-16,2 0 0 16,-2 8 0-16,-5 2 0 15,-2 0-273-15,-7-4-1040 0</inkml:trace>
  <inkml:trace contextRef="#ctx0" brushRef="#br0" timeOffset="26698.69">30279 6605 3023 0,'0'0'735'16,"0"0"-639"-16,0 0-96 16,0 0-144-16,0 0-1013 0</inkml:trace>
  <inkml:trace contextRef="#ctx0" brushRef="#br0" timeOffset="47560.36">846 8642 1920 0,'0'0'1050'0,"0"0"-882"16,0 0-44-16,0 0 86 15,0 0-117-15,0 0-65 16,-7-7-17-16,7 7 23 15,0 0-1-15,0 0 35 0,0 0 5 16,0 0-19-16,0 0 15 16,0 0-43-16,0 0-7 15,0 0-7-15,0 10-11 16,5 8-1-16,11 8 0 16,4 2 1-16,-1-2 7 15,4-2-7-15,-3-8 0 16,4-12 14-16,5-4-14 15,23-42 50-15,35-54-26 16,35-49-25-16,18-23 0 16,-17 19 0-16,-32 39 0 15,-35 50 0-15,-16 22 0 0,-2 12 0 16,-22 27 0 0,-8 26-39-16,-8 21-881 0</inkml:trace>
  <inkml:trace contextRef="#ctx0" brushRef="#br0" timeOffset="52931.18">650 9950 1558 0,'0'0'323'0,"0"0"-74"15,0 0 106-15,0 0-102 16,0 0-87-16,0 0-94 15,-33-34-9 1,33 34 28-16,-3 0-36 0,3 0-13 16,0 6-12-16,0 16-22 15,9 10 17-15,9 10-8 16,9 8-5-16,4 4-6 0,5-4-5 31,-3-4-1-31,-2-11 1 0,-4-9 1 16,-7-8 26-16,-6-10 8 0,-4-8 19 15,2 0 22-15,-1-22-4 16,9-21 22-16,7-16-43 16,22-36-29-16,36-29 8 15,44-27-29-15,22 1 19 16,-10 28 16-16,-30 36-25 31,-45 37-11-31,-16 13 11 0,-6 4-12 0,-5 6 21 0,-10 6-19 16,-16 12 10-1,-11 8 42-15,-2 0-8 0,0 0-2 32,0 0-11-32,0 0-33 15,-2 0 0-15,-3 0 0 16,5 0 0-16,0 0-78 16,36 0-282-16,8 0-466 15,10 0-607-15</inkml:trace>
  <inkml:trace contextRef="#ctx0" brushRef="#br0" timeOffset="55397.68">6285 10369 1753 0,'0'0'356'0,"0"0"-201"0,0 0 177 15,0 0-48-15,0 0-101 16,0 0-72-16,0 0-1 16,0-44 35-16,0 44-30 15,0 0-47 1,0 18-31-16,11 8-20 0,11 10 10 16,9 2-14-16,12 0-7 15,8-8-4-15,9-12 4 16,5-12-5-16,3-6 18 15,7-20-18-15,-2-18 9 16,3-8-10-16,-5-4-1 16,-7 2 0-1,-3 4 1-15,-5 9 0 0,-3 17 9 0,-2 15-9 16,0 3 15-16,3 24 0 16,-1 13-15-16,3 6 3 15,-2-3-3-15,1-8 0 16,4-8 13-16,-1-12-4 15,-1-8 2 1,1-4 5-16,-2-2-7 0,-1-18-5 16,-1-8-4-16,-1-8 0 15,-1-4 12-15,-5-4-11 16,-3 1 6-16,-6 11-5 16,-9 13 7-16,-3 15-11 15,-3 4 2-15,4 12 0 0,2 17 23 16,4 7-4-16,7-1-5 15,4-3-4-15,3-10-2 16,3-8-3-16,-2-12-5 16,2-2 0-16,-6-10 9 15,-1-16-8-15,-8-4 5 16,-4-6 0-16,-4-3 3 16,-5 6-10-1,-4 2 1-15,-7 11 0 0,-1 13-9 16,-2 7 9-16,7 0 0 15,6 15-1-15,10 6 0 16,11-2-5-16,30-12-60 16,-12-7-493-16,-5 0-1216 0</inkml:trace>
  <inkml:trace contextRef="#ctx0" brushRef="#br0" timeOffset="56555.64">10984 10397 1570 0,'0'0'575'31,"0"0"-239"-31,0 0 153 0,0 0-157 0,0 0-29 16,0 0-161-16,0 0-35 16,29-28-67-16,-5 60 23 15,12 6 11-15,13 8-64 16,9-2 10-16,11-4-19 15,11-12-1-15,10-11 0 16,1-17-9-16,3 0-9 16,-3-28 18-1,-7-12 0-15,-4-7-2 0,-9-5 2 0,-8 0 0 16,-7 2-1 0,-9 10 1-16,-7 14-2 0,-3 18 2 15,4 8 0-15,3 23 30 31,6 22-9-31,8 9-6 0,8 0-15 0,5-6 0 16,5-12 0-16,4-12 0 16,1-18 0-16,-1-6 0 15,-4-15 0-15,-1-24 0 16,-1-7 0-16,-7-8 0 16,-5-2 0-1,-6 2 0-15,-5 11 0 0,-4 14 0 0,-3 16 0 16,-3 13 0-16,1 21 0 15,2 21 0 1,3 10 0-16,5 2 0 0,-2-2 0 16,6-10 0-16,2-10 0 15,0-11 0-15,3-16 0 16,-1-5 0-16,2-9 0 16,-2-24 0-16,-2-5 0 15,0-8 0-15,-5 2 0 16,-5 6 0-16,-9 10 0 15,-5 16 0-15,-5 12 0 0,0 2 0 16,2 24 0 0,4 2 0-1,5 0 0-15,7-6 0 16,7-8 0-16,9-14 0 16,1 0 0-16,3-18 0 15,4-32-93-15,-18 4-410 16,-19 2-921-16</inkml:trace>
  <inkml:trace contextRef="#ctx0" brushRef="#br0" timeOffset="57898.53">27287 11891 1719 0,'0'0'1025'0,"0"0"-681"16,0 0-49-16,0 0 12 16,0 0-143-16,0 0-122 15,-73 50 22-15,70-2-7 16,3-4-27 0,0-4 10-16,13-12-31 15,10-11-9-15,10-17 0 16,13-7 0-16,29-51 0 15,35-50 0-15,46-62 0 16,31-37 0-16,14-11 0 0,-7 21 0 16,-26 55 0-16,-37 45 0 15,-33 43 0-15,-36 28 0 16,-19 12 0-16,-10 8 0 16,-11 4 0-16,-6 2 0 15,-12 0 0-15,-4 8 0 16,0 6 0-16,0 0 0 15,0-2 0-15,2-4 0 16,5 0 0-16,2-2 0 16,0-2 0-16,-7-4 0 15,-2-4-469-15,0-12-1384 0</inkml:trace>
  <inkml:trace contextRef="#ctx0" brushRef="#br0" timeOffset="58029.67">29815 11502 3144 0,'0'0'673'0,"0"0"-673"15,-120 48-1-15,64-26-834 0</inkml:trace>
  <inkml:trace contextRef="#ctx0" brushRef="#br0" timeOffset="60325.89">1158 11035 1930 0,'0'0'550'0,"0"0"-290"16,0 0 105-16,0 0-130 0,-122-31-118 15,112 21-41 1,6 5-16-16,4 1-1 0,0 2 2 15,0 2-50-15,0 0-10 16,0 0 43-16,0 0-10 16,0 0 22-16,0 2-11 15,4 12 10-15,17 8 34 16,3 6-59-16,5 10-12 16,3 2-18-16,1 2 0 15,-4-6 0-15,0-10 0 16,0-12 0-16,2-14 0 15,5-6 0-15,17-46 0 16,16-42 0-16,0-5 0 0,-7 4 0 16,-4 6 0-16,-11 23 0 15,4-2 0-15,1 0 0 16,-10 17 0-16,-11 18 0 16,-11 10 0-16,-4 13 0 15,-3 10 0-15,5 4 0 16,-2 18-12-16,-8 0-1010 0</inkml:trace>
  <inkml:trace contextRef="#ctx0" brushRef="#br0" timeOffset="61798.9">19092 14488 1728 0,'0'0'531'16,"0"0"-317"-16,-133 68 91 0,81-26-32 15,10 6-63-15,8 10-81 16,14 8 19-16,6 11-7 15,14 5-55-15,0 4-13 16,8 0-1-16,16-1-36 16,9-9 17-16,10-6-35 15,11-6 3 1,10-6 4-16,11-12-24 0,8-6 18 0,6-5-6 16,5-17-13-16,2-10 0 15,-3-8 0-15,-1-4 0 16,-3-23 0-16,-4-17 0 15,-8-6 0-15,-4-4 0 16,-7-8 0 0,-9 4 0-1,-10 0 0-15,-7 0 0 16,-9-1 0-16,-8 3 0 16,-10 0 0-16,-4-2 0 0,-9 0 0 0,0-2 0 15,0-3 0 1,-12-1 0-16,-14-6 0 0,-12 2 0 15,-11-2 0-15,-6 3 0 16,-12 9 0-16,-9 16 0 16,-6 12 0-16,-26 28 0 15,-27 16 0-15,-33 46 0 16,-3 16 0-16,41-9-47 16,39-23-930-16</inkml:trace>
  <inkml:trace contextRef="#ctx0" brushRef="#br0" timeOffset="62756.04">26079 11915 717 0,'0'0'1303'0,"0"0"-1065"16,0 0 72-16,-138-106-33 15,89 77-105-15,-9 10-70 16,-4 6-6 0,-12 13 15-16,-8 0-20 0,-7 31-28 15,-5 13 13-15,1 14-14 16,3 10 32-16,8 6-11 15,15 7-26-15,13 1-3 16,21 4-9-16,18 0-14 16,15-1 19-16,8-3-25 15,30-8 14-15,18-6-39 16,13-8 0-16,13-8 0 16,8-8 0-16,5-6 0 0,5-8 0 15,6-9 0-15,-2-11-17 16,4-10-6-16,-6 0 2 15,-7-14 21-15,-3-15-8 16,-13-7 8 0,-7-8 9-16,-16-6 2 0,-14-8 1 15,-11-10 0-15,-15-8 13 16,-16-21-25-16,-3-23 0 16,-43-23 0-16,-10 13 0 15,-4 30 0-15,-2 34 0 16,-18 32 0-16,-40 28 0 15,-36 30 0-15,-21 54 0 16,46 10-135-16,32-3-793 0</inkml:trace>
  <inkml:trace contextRef="#ctx0" brushRef="#br0" timeOffset="63756.61">25776 17066 2049 0,'0'0'299'16,"0"0"-57"-16,-122-10 47 0,63 6-51 15,4 4-132-15,-1 0-31 16,5 4 46-16,2 19-10 16,2 4-28-16,0 14 11 15,5 9-23-15,2 10 2 16,4 8-29-16,7 4-19 15,7 12 28-15,6-3-31 16,10 3 1-16,6 0 13 16,4-6-20-16,29 1 10 15,12-11-26-15,14-2 0 16,9-12 0-16,10-6 0 16,5-8 0-16,6-12 0 15,2-6 0-15,1-12 0 0,-3-10 0 16,-2 0 0-16,-5 0 0 15,-6-18 0-15,-5-4 0 16,-7-6 0-16,-6-5 0 16,-2-4 0-16,-5-9 0 15,-6-2 0-15,-5-6 0 16,-9-9 0-16,-6-3 0 0,-10-6 0 16,-8-4 0-16,-7-4 0 0,-4-5 0 15,-30 3 0-15,-15-2 0 16,-17 12 0-16,-17 6 0 15,-24 18 0-15,-27 20 0 16,-26 19 0-16,26 9-77 16,25 0-912-16</inkml:trace>
  <inkml:trace contextRef="#ctx0" brushRef="#br0" timeOffset="65092.65">31783 12403 1746 0,'0'0'353'16,"0"0"-191"-16,0 0 160 0,0 0-44 16,-110-113-132-1,62 89-43-15,-8 2 14 0,-9 4-8 16,-8 8-10-16,-12 10-9 15,-6 0-18 1,-5 26 2-16,1 18-14 0,8 12 27 16,10 12-20-16,19 12-28 15,18 7 11-15,21 3-14 16,14 2 3-16,5-1 8 16,24-1-47-16,24-4 0 15,14-2 0-15,11-4 0 16,14-4 0-16,7-5 0 15,22-1 0-15,24-6 0 0,23-14 0 16,2-18 0-16,-16-26 0 16,-31-6 0-16,-36-13 0 15,-17-10 0-15,-7-5 0 16,2-10 0-16,4-10 0 16,1-14 0-16,-11-9 0 15,-17-7 0-15,-14-4 0 16,-17-6 0-16,-6-4 0 15,-31-19 0-15,-31-17 0 16,-5 8 0-16,-6 14 0 16,-19 9 0-16,-26 25 0 15,-52 10 0-15,-23 12 0 16,4 33 0-16,17 17 0 0,38 23 0 16,28 9 0-16,25 0 0 15,30-2 0-15,19 2 0 16,28 18-53-16,4-8-456 15,9-6-739-15</inkml:trace>
  <inkml:trace contextRef="#ctx0" brushRef="#br0" timeOffset="65265.61">32795 12603 3160 0,'0'0'358'16,"0"0"-358"-16,-141-4-220 0,88-4-1150 0</inkml:trace>
  <inkml:trace contextRef="#ctx0" brushRef="#br0" timeOffset="68859.23">728 12869 2210 0,'0'0'467'15,"0"0"-294"-15,0 0 115 16,0 0-2-16,0 0-103 15,0 0-144-15,0 0-9 16,-14-36 14-16,14 36-16 16,0 10 8-16,5 15-25 15,20 8 23-15,6 16 32 16,8 9-24-16,2 4-7 0,1-4-26 16,1-8-8-1,-3-14 19-15,0-21-3 0,5-15 22 16,24-45-1-16,35-69-38 15,46-62 0-15,26-35 0 16,-1-1 0-16,-18 27 0 16,-51 61 0-16,-27 37 0 15,-33 35 0-15,-17 18 0 16,-4 6 0-16,-6 8 0 16,-5 6 0-16,-12 10 0 15,1 4 0-15,-3 0 0 16,13 20 0-16,-2 4-119 15,-2 0-757-15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2:53:04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 5693 2155 0,'0'0'676'0,"0"0"-376"0,0 0 46 16,0 0-77-16,0 0-103 16,-33-57-38-16,31 56-72 15,2 1-56-15,-3 0 0 16,3 0 0-16,0 10 0 16,0 18 0-16,0 16 0 15,0 16 0-15,0 10 0 16,0 8 0-16,3-1 0 15,-1-5 0-15,0-14 0 16,0-14 0-16,0-14 0 0,3-14 0 16,-1-10 0-1,0-6 0-15,1 0 0 16,4 0 0-16,0-10 0 0,9 0 0 16,4-2 0-16,9 6 0 15,8 2 0-15,3 4 0 16,4 0 0-16,1 0 0 15,-3 8 0-15,1-8-339 16,-9 0-479-16,-14 0-415 0</inkml:trace>
  <inkml:trace contextRef="#ctx0" brushRef="#br0" timeOffset="494.46">1305 6054 2336 0,'0'0'666'16,"0"0"-538"-16,0 0 104 0,0 0-44 15,0 0-97 1,0 0-47-16,124 32 7 0,-97-32-45 16,-4-2 1-16,-3-16 3 15,-9-1-9-15,-9 0 5 16,-2-3-5-16,-4 4-1 16,-19 4 9-16,-6 3-9 15,-2 9 0-15,0 2 0 16,-2 10 1-16,4 21 38 0,4 5 12 15,10 8 14-15,13 4 14 16,2 0-25-16,10-4-23 16,22-6-31-16,5-12 0 15,11-10 0 1,-1-16 0-16,3 0 0 0,2-34 0 16,-6-12-78-1,-5-16-11-15,-8-8 26 0,-13-6 36 0,-13-3 27 16,-7 7 1-1,0 14 24-15,-9 14 68 0,-2 14-16 16,0 16-16-16,4 8-61 16,4 6 0-16,3 0 0 15,0 22 0 1,0 14 0-16,12 14 0 0,5 8 0 16,4 8 0-1,1 1 0-15,4-5 0 0,1-4 0 16,2-10 0-16,2-12 0 15,-2-10 0-15,0-14 0 16,-2-12 0-16,-6-4-33 31,-15-56-240-31,-4 4-404 0,-2-2-507 16</inkml:trace>
  <inkml:trace contextRef="#ctx0" brushRef="#br0" timeOffset="666.78">1664 5917 2503 0,'0'0'861'16,"0"0"-540"-16,0 0-72 15,0 0-87-15,125-58-162 16,-23 2-15-16,-13 6-290 16,-11 6-920-16</inkml:trace>
  <inkml:trace contextRef="#ctx0" brushRef="#br0" timeOffset="2155.39">2831 5955 1624 0,'0'0'959'0,"0"0"-777"0,0 0 48 15,0 0-29-15,0 0-71 16,0 0-48-16,138 19-34 16,-107-40-38-16,-6-3-9 15,-13-2 21-15,-12 0 2 16,0 0 48-16,-12 2 22 15,-17 6-38-15,-2 6 10 16,-5 12-23-16,-1 0-22 16,3 32-7-16,5 12-14 0,9 10 0 15,13 7 30 1,7-2-18-16,9-4 14 0,24-11-5 16,10-12-20-16,6-20 9 15,2-12-10-15,3-6 12 16,-6-28 12-16,-5-10-24 15,-14-5 15-15,-9-1-15 16,-11 4 18-16,-9 10 30 16,0 10-48-16,0 12 0 15,0 14 0-15,0 0 0 16,5 16 0-16,8 17 0 16,9 7 0-16,5 3 0 15,2 0 0-15,0-7 0 0,-2-10 0 16,-3-10 0-16,-6-10 0 15,-5-6 0-15,-1-4 0 16,-6-22 0-16,1-9 0 16,-3-6 0-16,0-5 0 15,-2 6 0-15,2 9 0 16,-2 13 0-16,0 12 0 16,7 6 0-16,9 2 0 15,8 18 0-15,14 4 0 16,11-1 0-16,9-4 0 0,10-9 0 15,-1-10 0 1,0 0 0-16,-9-16 0 0,-13-11 0 16,-11-8 0-16,-19-3 0 15,-11 0 0-15,-6 4 0 16,0 2 0 0,-17 6 0-16,-3 10 0 15,-2 12 0-15,0 4 0 16,-1 18 0-16,6 20 0 0,5 14 0 15,10 6 0-15,2 0 0 16,14-5 0-16,17-12 0 16,9-10 0-16,4-16 0 15,3-11 0-15,-3-4 0 16,-3-13 0-16,-8-15 0 16,-9-4 0-16,-6-3 0 15,-5 3 0-15,-1 4 0 16,-5 4 0-16,-1 8 0 15,1 8 0-15,2 4 0 16,2 4 0-16,7 6 0 0,6 18 0 16,3 10 0-16,4 2 0 15,-2 1 0-15,0-5 0 16,-2-8 0-16,-5-10 0 16,3-10 0-16,-5-4 0 15,0-6 0-15,-2-22 0 16,-3-5 0-16,-2-4 0 15,-1 0 0-15,-3 9 0 16,-5 10 0-16,0 12 0 16,2 6 0-16,2 10 0 15,3 19 0-15,7 4 0 16,4 3 0-16,2-4 0 16,6-7 0-16,1-13 0 0,0-12 0 15,-2 0 0-15,-2-18 0 16,-3-15 0-16,-3-3 0 15,-6-4 0-15,-4 0 0 16,-4 2 0-16,-2 6 0 16,-3 10 0-16,-2 10 0 15,0 12 0-15,0 0 0 16,0 24 0-16,0 22 0 16,6 14 0-16,3 15 0 15,7 23 0-15,6 20 0 16,-2-6 0-16,2-11 0 15,-1-13 0-15,-4-16 0 0,1 8 0 16,-3 10 0-16,-5-5 0 16,-10-11 0-1,0-6 0-15,-5-12 0 0,-19-14 0 16,-7-12 0-16,-6-18 0 16,0-12 0-16,1-26 0 15,7-48 0-15,12-52 0 16,17-37 0-16,4 5 0 15,25 34 0-15,2 49 0 16,1 38 0-16,3 2 0 16,3 5 0-16,2 8 0 0,-7 12 0 15,-6 8 0 1,-9 2 0-16,-9 0 0 0,-9 4-36 16,0 2-444-16,-9-4-307 0</inkml:trace>
  <inkml:trace contextRef="#ctx0" brushRef="#br0" timeOffset="2720.96">6025 5755 2834 0,'0'0'660'16,"0"0"-205"-16,0 0-308 15,0 0-147-15,0 0 0 16,0 0 0-16,64 102 0 15,-39-48 0-15,-1 5 0 16,-4-5 0-16,2-6 0 16,-4-14 0-16,-2-14 0 15,-3-12 0-15,-1-8 0 0,-4-12 0 16,1-22 0-16,-1-12 0 16,2-11 0-16,-4-1 0 15,3 2 0-15,1 14 0 16,3 20-53-16,11 22-531 15,-2 26-349-15,0 8-346 0</inkml:trace>
  <inkml:trace contextRef="#ctx0" brushRef="#br0" timeOffset="3860.85">6650 6086 1506 0,'0'0'1063'0,"0"0"-737"0,0 0-19 16,0 0-136-16,83-125-120 15,-59 87-33-15,-2 4 0 16,-11 8-17-16,-6 6 9 16,-5 6 48-16,0 10 31 15,-11 4-13-15,-9 0-53 16,-2 12-23-16,-1 16 0 16,4 12 0-16,3 7-1 15,9 3 1-15,7 0 0 16,0-5-7-16,27-12 7 15,11-13 0-15,8-16 0 16,8-4 6-16,2-22 9 16,-5-17-15-16,-7-4 1 15,-13-4 2-15,-12-1-2 0,-13 2 40 16,-6 6 38-16,0 10-20 16,-14 8 14-16,1 12 1 15,7 10-39-15,6 0-35 16,0 8 0-16,6 16 0 15,23 2 0-15,11 2 0 16,12-4 0-16,4-2 0 16,0-2 0-16,-8 0 0 15,-13 3 0-15,-10-1 0 16,-9 1 0-16,-9 0 0 0,-5-1 0 16,0-2 0-16,0-6 0 15,5-4 0-15,7-10 0 16,3 0 0-16,10-16-50 15,2-18-57-15,-2-17 25 16,-3-9 23-16,-11-12 19 16,-11-10 40-16,-2-4 0 15,-6 1 24 1,-14 16 61-16,0 18 1 0,4 27 57 16,3 24-143-16,1 18 0 15,6 36 0-15,6 18 0 0,0 11 0 16,8 3 0-16,22-4 0 15,6-8 0-15,8-11 0 16,8-19 0-16,4-18 0 16,-2-18 0-16,2-8 0 15,-6-20 0-15,-8-20 0 16,-11-9 0 0,-11-9 0-16,-9 0 0 15,-11 6 0-15,0 8 0 16,-6 20 0-16,-10 18 0 15,3 6 0-15,0 34 0 0,5 18 0 16,8 10 0-16,5 0 0 16,26-2 0-16,18-13 0 15,11-15 0-15,9-18 0 16,5-14 0-16,4-10 0 16,-2-26 0-16,-7-11 0 15,-7-7 0-15,-10-4 0 16,-15 0 0-16,-10 2 0 15,-12 10 0-15,-10 12 0 16,-5 12 0-16,0 12 0 16,-15 10 0-16,-10 0 0 0,-4 28 0 15,-7 14 0 1,-1 8 0-16,3 6 0 0,3-4 0 16,9-6 0-16,6-14 0 15,9-11 0-15,5-16 0 16,2-5 0-1,0-4 0-15,0-22 0 0,0-7 0 16,0-8 0-16,4-1 0 16,6 6 0-16,1 8 0 15,-1 14 0-15,2 14 0 16,6 2 0-16,2 30 0 16,2 10 0-16,4 8 0 0,3 0 0 15,0-3 0 1,0-11 0-16,-4-12 0 0,-7-15-84 15,-13-9-422-15,-5-19-267 16,0-5-572-16</inkml:trace>
  <inkml:trace contextRef="#ctx0" brushRef="#br0" timeOffset="4033.87">7600 5578 3137 0,'0'0'675'0,"0"0"-391"0,0 0-284 16,0 0 0-1,175-16 0-15,-47-32 0 0,-17 2 0 16,-20 4-702-16</inkml:trace>
  <inkml:trace contextRef="#ctx0" brushRef="#br0" timeOffset="4900.59">10336 5861 2385 0,'0'0'674'16,"0"0"-372"-16,0 0 24 16,-130 2-110-16,99 34-104 15,5 20-61-15,3 10-21 0,9 5-30 16,10-5 0-16,4-12 0 15,12-16 0-15,17-22 0 16,6-16 0-16,1-10 0 16,-3-32 0-1,-6-16 0-15,-14-8 0 0,-13-8 0 16,0-3 0-16,-19 3 0 16,-10 8 0-16,-1 12 0 15,6 12 0-15,8 16 0 16,11 9 0-16,5 11 0 15,0 2 0-15,25 4 0 16,13 0 0-16,7 0 0 0,8 9 0 16,2 11 0-16,-1 8 0 15,-4 10 0-15,-8 10 0 16,-9 12 0 0,-8 12 0-16,-12 24 0 0,-7 23 0 15,-6 23 0-15,0 3 0 31,0-27 0-31,0-28 0 0,0-32 0 0,0-6 0 16,3 5 0-16,10-1 0 16,3-2 0-16,6-18 0 15,3-18 0-15,4-18 0 0,2-2 0 16,-2-36 0-16,-5-16 0 16,-8-18 0-1,-16-25 0-15,0 3 0 0,-34-2 0 16,-14 5 0-16,-10 32 0 15,-12 5 0-15,1 23 0 16,7 23 0-16,13 8 0 16,18 16-161-16,26 0-1194 0</inkml:trace>
  <inkml:trace contextRef="#ctx0" brushRef="#br0" timeOffset="5599.68">11271 5596 2386 0,'0'0'681'16,"0"0"-474"-16,-10-108 133 16,4 80-98-16,4 14-101 15,0 14-42-15,-2 10-99 16,1 48 0-16,3 10 0 15,0 17 0-15,0 9 0 16,9-10 0-16,14 2 0 16,6-15 0-16,6-17 0 0,1-18 0 15,0-22 0-15,-3-14 0 16,-1-13 0-16,-9-26 0 16,-4-12 0-16,-9-11 0 15,-4-8 0-15,-6-6 0 16,0 2 0-16,0 7 0 15,-8 17 0-15,2 27 0 16,1 23 0-16,5 21 0 16,0 40 0-16,0 19 0 15,13 8 0-15,8 0 0 0,-1-12 0 16,0-15 0-16,0-21 0 16,-7-20 0-16,-1-14 0 15,-6-6 0-15,3-18 0 16,0-18 0-16,2-11 0 15,2 0 0-15,3-2 0 16,-1 9 0-16,-1 10 0 16,-3 16 0-16,3 14 0 15,1 2 0-15,3 32 0 16,2 12 0-16,4 6 0 0,3 2 0 16,4-8 0-16,3-11 0 0,1-17 0 15,1-14 0 1,0-4 0-16,-5-24 0 0,-2-16 0 15,-9-7 0-15,-6-7 0 16,-10-2 0-16,-4 0 0 16,0 10 0-1,-6 12 0-15,-6 16 0 0,1 18 0 16,5 10 0-16,3 30 0 16,3 14 0-16,5 2 0 15,18-3 0-15,14-9 0 16,3-16 0-16,2-14 0 15,-1-14 0-15,-12-27-378 0,-14-13-396 16,-13-4-437-16</inkml:trace>
  <inkml:trace contextRef="#ctx0" brushRef="#br0" timeOffset="5756.6">11134 5559 3255 0,'0'0'841'0,"0"0"-841"16,0 0 0-16,117 7 0 16,3-7 0-16,-12 0 0 15,-13-6-735-15</inkml:trace>
  <inkml:trace contextRef="#ctx0" brushRef="#br0" timeOffset="6763.41">13754 5984 1415 0,'0'0'605'0,"0"0"-47"0,0 0 35 16,0 0-253-16,0 0-65 15,0 0-95-15,53-115-50 16,-53 79-130-16,0 2 0 16,-11 4 0-16,-12 4 0 15,-8 10 0-15,-4 12 0 31,-10 4 0-31,0 22 0 0,3 18 0 0,9 10 0 16,13 6 0-16,17-2 0 31,3-7 0-31,32-14 0 16,10-12 0-16,9-15 0 0,3-6 0 16,-4-13 0-16,-4-15 0 15,-7-6 0-15,-7-2 0 16,-10 4 0-16,-5 6 0 15,-7 8 0-15,-6 10 0 16,-2 8 0-16,1 0 0 16,1 24 0-16,6 22 0 15,7 34 0-15,5 33 0 16,7 25 0-16,0 8 0 16,-7-25 0-16,-8-33 0 15,-10-34 0-15,-2-10 0 0,-2 1 0 16,0-8 0-1,-6-5 0-15,-15-15 0 0,-3-17 0 16,-7-6 0-16,-5-33 0 16,-2-31 0-16,5-36 0 15,15-36 0-15,18-7 0 16,0 23 0-16,27 36 0 16,4 37 0-16,7 16 0 15,7-3 0-15,6 1 0 16,9 3 0-16,0 12 0 15,-4 8 0-15,-3 10 0 16,-3 6 0-16,-4 2 0 0,-3 24 0 16,-3 10 0-16,-7 8 0 15,-6 5 0-15,-12 1 0 16,-5-4 0-16,-8-10 0 16,-2-12 0-16,0-12 0 15,0-12 0-15,0 0 0 16,-2-18 0-16,-4-18 0 15,4-12 0-15,2-10 0 16,0-4 0-16,14-1 0 16,9 13 0-16,3 14 0 15,0 18 0-15,10 18-182 0,-9 12-536 16,-5 12-312-16</inkml:trace>
  <inkml:trace contextRef="#ctx0" brushRef="#br0" timeOffset="7361.89">15024 5988 965 0,'0'0'1663'0,"0"0"-1164"15,0 0-183-15,0 0-65 16,-29-105-139-16,10 79-53 16,-4 8-11-16,-10 12-2 0,0 6-9 15,-2 12-36 1,1 24-1-16,5 8 19 0,14 8-18 15,9-4 11-15,6-3-11 16,2-13 0-16,17-10 11 16,4-14-12-16,4-8 6 15,-3-6 41-15,2-20-47 16,-3-6 0-16,-3-4 0 16,-5 3 0-16,-3 8 0 15,-3 6 0-15,-3 11 0 16,1 8 0-16,4 0 0 15,4 8 0-15,8 11 0 0,4 0 0 16,6 2 0-16,3-10 0 16,-1-8 0-16,-1-3 0 15,-5-14 0-15,-5-16 0 16,-3-9 0-16,-6-7 0 16,-6-2 0-16,0-4 0 15,-5-2 0-15,1 4 0 16,-5 5 0-16,0 18 0 15,0 14 0-15,0 13 0 16,0 26 0-16,0 29 0 16,8 35 0-16,8 38 0 0,9 31 0 15,6 5 0-15,3-11 0 16,-8-39 0-16,-8-38 0 16,-7-22 0-16,-2-14 0 15,-5-4 0-15,-4-10 0 16,0-12 0-16,0-14-87 15,-18-36-251-15,-15-72-139 16,2 8-232-16,2-9-159 0</inkml:trace>
  <inkml:trace contextRef="#ctx0" brushRef="#br0" timeOffset="7857.71">15331 5737 1386 0,'0'0'885'16,"0"0"-297"-1,0 0-23-15,0 0-298 0,0 0-156 16,138-56-56-16,-82 79-38 15,-5 8-17-15,-11 3 0 16,-17 4-20-16,-21 0-19 16,-2 2-3-16,-34-2 8 15,-9-2 17-15,4-3 17 16,3-11 0-16,14-7-1 16,13-9 8-16,9-6-7 15,13-3 0-15,25-26-80 16,13-11-70-16,7-7-104 15,2-10-23-15,-6-7 84 0,-10-4 101 16,-13-6 92-16,-10-1 137 16,-15 7 66-16,-6 14 50 15,0 16-10-15,-4 24 19 16,-7 14-100-16,-3 42-118 16,6 50-22-16,8 33 17 15,0-1-13-15,0-24-3 16,15-34-23-16,-1-26 0 15,3-4 0-15,1-5 0 16,2-9 0-16,-2-20 0 16,-2-2 0-16,3-32 0 15,4-14 0-15,2-7 0 16,-1 1 0-16,1 6 0 0,-6 14 0 16,-3 12 0-16,-3 16 0 15,1 4 0-15,-3 20 0 16,0 14 0-16,-2 8 0 15,0 6 0-15,-2 12-26 16,-3-9-439-16,0-15-506 0</inkml:trace>
  <inkml:trace contextRef="#ctx0" brushRef="#br0" timeOffset="8234.85">16580 5909 2547 0,'0'0'1057'16,"0"0"-711"-16,0 0-200 15,0 0-146-15,0 0 0 16,0 0 0-16,0 0 0 16,14 61 0-16,-7-17 0 15,1-2 0-15,2-6 0 16,3-14 0-16,7-14-44 15,7-8-8-15,4-8 37 16,9-22 15-16,2-11 23 0,3-3-17 16,2-2 21-16,0 2 10 15,-1 6-19-15,-3 10-18 16,-1 10 0-16,-6 14 0 16,-5 4 0-16,-7 18 0 15,-7 16 0-15,-11 10 0 16,-6 5 0-16,0-1 0 15,0-6-21-15,-12-10-134 16,-12-18-130-16,2-8-285 16,-3-6-311-16</inkml:trace>
  <inkml:trace contextRef="#ctx0" brushRef="#br0" timeOffset="8361.24">16538 5380 2857 0,'0'0'779'0,"0"0"-527"16,0 0-44-16,0 0-208 16,0 0-269-16,0 0-1243 0</inkml:trace>
  <inkml:trace contextRef="#ctx0" brushRef="#br0" timeOffset="9258.2">18298 5925 1220 0,'0'0'369'15,"0"0"-10"-15,0 0 198 16,0 0-183-16,0 0 84 15,0 0-137-15,0 0-96 16,69-74-93-16,-69 48-51 16,0-2-81-16,-15 2 0 15,-12 6 0-15,-10 8 0 16,-11 12 0-16,-4 6 0 16,-4 30 0-16,2 14 0 15,7 8 0-15,16 6 0 16,18 0 0-16,13-7 0 0,4-11 0 15,29-16 0-15,12-14 0 32,4-16 0-32,0 0 0 0,-5-26 0 0,-7-10 0 15,-9-7 0-15,-10-2 0 16,-7 0 0-16,-4 9 0 16,-7 8 0-16,0 12 0 15,0 12 0-15,3 4 0 16,5 12 0-16,7 23 0 15,10 8 0-15,14 4 0 16,9-7 0-16,35-16 0 16,-10-15-326-16,-11-9-1009 0</inkml:trace>
  <inkml:trace contextRef="#ctx0" brushRef="#br0" timeOffset="9501.34">19337 5414 2965 0,'0'0'952'0,"0"0"-773"15,0 0-179-15,0 0 0 32,0 0 0-32,0 114 0 0,0-38 0 15,0 9 0-15,6-3 0 16,5-6 0-16,1-12 0 15,-3-18 0-15,-3-15 0 16,-2-22 0-16,-4-9-92 16,0-38-482-16,-2-8-429 15,-8-4-359-15</inkml:trace>
  <inkml:trace contextRef="#ctx0" brushRef="#br0" timeOffset="9925.91">19312 5448 1901 0,'0'0'937'0,"0"0"-305"16,0 0-147-16,0 0-344 15,0 0-141-15,0 0 0 16,0 0 0 0,127-98 0-16,-77 98 0 0,-6 0 0 15,-9 8 0-15,-12 14 0 16,-19 6 0-16,-4 8 0 16,-13 2-26-16,-22 2-25 15,-4 0 26-15,-1-7 17 16,9-8 8-16,11-9 26 15,11-7-1-15,9-8 34 0,0-1-59 16,23 0 0 0,14 0 0-16,13 0 0 0,2-1 0 15,4 1 0-15,-2 0 0 16,-5 19 0-16,-9 6 0 16,-11 4 0-16,-8 4 0 15,-15 3-39-15,-6-2-3 16,-4 0 16-16,-25-2 23 15,-8-6 3-15,-9-5 8 16,-3-6-2-16,-4-9 3 16,-1-4 22-16,7-2-4 15,11 0 2-15,17-4-29 16,14-4 0-16,5-2 0 16,34 2-101-16,48-10-251 15,-8 2-569-15,-1 0-1110 0</inkml:trace>
  <inkml:trace contextRef="#ctx0" brushRef="#br0" timeOffset="11569.26">20068 5709 2223 0,'0'0'922'15,"0"0"-440"-15,0 0-161 16,0 0-173-16,0 0-148 16,0 0 0-16,0 0 0 0,-56 120 0 15,50-74 0 1,6-4 0-16,0-6 0 15,17-14 0-15,16-12 0 0,8-10 0 32,5-1 0-32,2-24 0 0,-6-9 0 0,-9-6 0 15,-10-2 0-15,-15-2 0 16,-8 2 0-16,0 0 0 16,-25 8 0-16,-6 10 0 15,-4 9 0-15,-1 14 0 16,9 1 0-16,7 4 0 15,14 10 0-15,6 0 0 16,6-2 0-16,27-6 0 0,10-6 0 16,11 0 0-16,6-2 0 15,3-10 0 1,-6 2 0-16,-6 3 0 0,-11 7 0 16,-13 0 0-16,-11 13 0 15,-10 9 0-15,-6 8 0 16,0 4 0-16,0 2 0 15,0-2 0-15,0-4 0 16,0-6 0-16,5-6 0 16,19-8 0-16,8-8 0 15,3-2 0-15,1-6 0 0,-5-16-3 32,-6-6-7-32,-7-4 10 0,-10-4 5 0,-8-8-5 15,0-2 0-15,-4-3-1 16,-16 5-28-16,-5 11 28 15,1 14 0-15,0 19 1 16,3 0 20-16,10 23-20 16,11 6-1-16,0 1-6 15,29-3-17-15,16-15-93 16,15-12-156-16,2-7-20 16,3-26-81-16,-10-14 90 0,-13-5 168 15,-13-4 116 1,-12-2 30-16,-13 0 110 0,-4 1 77 15,-2 3 15-15,-14 8 13 32,3 12 27-32,0 14-23 0,1 16-125 0,6 8-124 15,1 50 0-15,1 43 0 16,2 33 0-16,2-4 0 16,0-23 0-16,0-35 0 15,19-26 0-15,10-2 0 16,14-2 0-16,14-8 0 15,11-18 0-15,7-12 0 0,6-10-47 16,-6-22-55-16,-6-10 65 16,-9-10 35-16,-15-5 2 15,-11-2 1-15,-17 2 22 16,-12 14 40-16,-5 12 7 16,-12 19-39-16,-17 12-31 15,-6 18 0-15,-3 26 0 16,0 14 0-16,12 6 0 15,10-3 0-15,16-7 0 16,0-12 0-16,38-14 0 16,15-12 0-16,17-16 0 15,11 0-83-15,11-16-158 16,-1-10-5 0,-2-2-46-16,-8 0-32 0,-19 4 178 0,-17 4 146 31,-19 2 42-31,-17 2 257 0,-9 0-24 0,-4 0-50 31,-19 0-54-31,-8 3-78 16,-7 9 0-16,-4 4-28 15,-3 7-28-15,3 21-31 16,3 10-5-16,7 4 24 16,12-2-25-16,13-4 0 15,7-10 0-15,9-8-8 16,24-12 8-16,10-6-1 15,6-8-21-15,0-18 8 0,-2-8 1 16,-10-4 13-16,-8 0 8 16,-6-1-7-16,-7 7 6 15,-8 6 8-15,-3 8 12 16,-3 14-27-16,-2 4 0 16,0 11 0-16,0 18 0 15,0 11 0-15,2 5 0 16,2-3 0-16,6-2 0 15,3-10 0-15,5-8-12 0,2-12-24 16,2-10 10-16,1 0 10 16,4-22 16-16,-4-8 7 15,4-4 2-15,-2-2 17 16,0-2 2-16,-3 2-8 16,0 6-20-16,-6 9 0 15,-3 15 0-15,-1 6 0 16,-4 6 0-16,1 23 0 15,-5 7 0-15,-2 6 0 16,0 0 0-16,2-4 0 16,-2-8 0-16,2-8 0 15,5-12 0-15,1-10 0 16,9 0 0-16,3-18 0 0,5-12 0 16,4-10 0-16,3-4 0 0,-1-2 0 15,-2 1 0-15,-4 8 0 16,-5 8 0-16,-6 15 0 15,-8 14 0-15,-1 0 0 16,-5 25 0-16,1 11 0 16,-1 4 0-16,5-2 0 15,-1-6 0-15,5-10 0 16,5-10 0-16,4-10 0 16,0-2 0-16,0-10 0 0,-7-16-135 15,-13-18-155 1,0 6-387-16,-13 0-842 0</inkml:trace>
  <inkml:trace contextRef="#ctx0" brushRef="#br0" timeOffset="21363.82">23893 5559 1242 0,'0'0'943'0,"0"0"-579"0,0 0 130 16,0 0-150-1,0 0-68-15,0 0-114 0,-22-65 3 16,20 57-59-16,0 4-106 16,-3 4 0-16,3 0 0 15,0 0 0-15,2 20 0 16,0 19 0-16,0 16 0 15,15 9 0-15,3 5 0 16,2-7 0-16,4-12 0 16,-1-16 0-16,-3-14 0 15,-2-18 0-15,-2-2 0 16,-1-22 0-16,-3-20 0 0,-2-10 0 16,-3-11 0-16,-1-6 0 15,-4-2 0-15,1 7 0 16,2 18 0-1,-1 22 0-15,5 24-44 0,13 42-530 16,-2 18-101-16,5 4-635 0</inkml:trace>
  <inkml:trace contextRef="#ctx0" brushRef="#br0" timeOffset="22188.91">24698 5654 882 0,'0'0'1930'16,"0"0"-1351"-16,0 0-344 16,-42-118-20-16,30 84-103 15,1 6-53-15,-3 4-7 16,1 12-20-16,-5 8-32 16,-3 4 0-16,-9 22 0 15,-1 20 0-15,0 12 0 16,4 7 0-16,7-3 0 15,13-6 0-15,7-12 0 16,0-10 0-16,9-12 0 16,9-8 0-16,3-10 0 0,-2 0 0 15,-1-10 0-15,0-12 0 16,-2-6 0-16,-6 0 0 16,-3-2 0-16,0 4 0 15,-4 6 0-15,1 9 0 16,0 11 0-16,7 4 0 15,5 25 0-15,9 7 0 16,4 2 0-16,4-2 0 16,0-10 0-16,1-8 0 15,-3-10 0-15,-4-8 0 16,-6 0 0-16,-5-16 0 16,-3-10 0-16,-3-6 0 15,-6-6 0-15,-4-5 0 0,0-1 0 16,-6 4 0-1,-10 6 0-15,3 12 0 0,-1 12 0 16,7 10 0-16,5 0 0 16,2 14 0-16,0 9 0 15,11-1 0-15,18-3 0 16,14-2 0-16,5-12 0 16,10-5 0-16,1 0 0 15,-6 0 0-15,-9 0 0 16,-12 0 0-16,-14 5 0 0,-10 13 0 15,-5 8 0-15,-3 6 0 16,0 2 0-16,0-2 0 16,4-4 0-16,2-6 0 15,8-10 0-15,4-8 0 16,8-4 0-16,6-8 0 16,6-20 0-16,-2-10 0 15,-1-8-10-15,-8-4 9 16,-7-2-3-16,-7 6 4 15,-6 9 15-15,-5 15-15 16,-2 12 0-16,0 10 0 0,0 12 0 16,4 26 0-1,6 9 0-15,5 4 0 0,8-4 0 16,10-13 0-16,9-18 0 16,5-16-39-16,13-48-514 15,-11-12-465-15,-14-7-953 0</inkml:trace>
  <inkml:trace contextRef="#ctx0" brushRef="#br0" timeOffset="22331.77">25691 5029 2958 0,'0'0'716'0,"0"0"-508"16,0 0-136-16,0 0-72 15,0 0-513-15,0 0-1500 0</inkml:trace>
  <inkml:trace contextRef="#ctx0" brushRef="#br0" timeOffset="23458.46">26295 5456 1101 0,'0'0'1594'15,"0"0"-1247"-15,0 0-10 16,-98-104-10-16,69 90-159 16,0 12-90-16,-6 2-26 15,-4 24-10-15,0 20-10 16,-1 16-14-16,9 6-18 0,8 0 0 16,17-8 0-16,6-9 0 15,6-19 0-15,23-14 0 16,11-16 0-16,5 0 0 15,-3-26 0-15,-4-11 0 16,-9-4 0-16,-11-2 0 16,-7 5 0-1,-9 8 0-15,0 10 0 0,-2 12 0 16,0 8 0-16,0 4 0 16,2 27 0-16,8 6 0 15,7 9 0-15,10-3 0 0,6-7 0 16,12-14 0-16,4-16 0 15,2-6 0-15,-1-24 0 16,-8-19 0-16,-9-8 0 16,-8-12 0-16,-15-3 0 15,-7-4 0-15,-3 2 0 16,0 6 0-16,-11 13 0 16,-3 17 0-16,1 16 0 0,4 16 0 15,2 15 0 1,3 28 0-1,1 19 0-15,3 15 0 0,0 1 0 0,0-2 0 16,16-10 0-16,0-13 0 16,0-17 0-16,-6-18 0 15,2-12 0-15,-3-6 0 16,-1-13 0-16,3-16 0 16,3-10 0-1,-1-1 0 1,3 4 0-16,1 6 0 15,2 8 0-15,3 10 0 16,3 12 0-16,6 0 0 16,2 20 0-16,1 12 0 0,-3 8 0 15,-6 4 0-15,-10 1 0 16,-13-5 0-16,-2-6 0 16,-11-6 0-16,-20-4 0 15,-10-8 0-15,-1-6 0 16,2-8 0-16,7-2 0 15,15 0 0-15,16-16 0 16,2-10 0-16,35-10-12 16,19-14-42-16,15-14-126 15,5-9-69-15,-1-7-25 16,-11-6 35-16,-17 2 64 0,-19 6 175 16,-16 7 5-16,-10 13 219 15,-5 16 64-15,-15 14-21 16,2 14-29-16,1 14-77 15,3 10-161-15,1 34 0 16,1 22 0-16,6 18 0 16,6 9 0-16,0 1 0 15,4-4 0-15,23-10 0 0,16-16 0 16,10-19 0 0,9-22 0-16,5-18 0 0,-2-5 0 15,-6-26 0-15,-9-17 0 16,-15-7 0-16,-10-6 0 15,-14-2 0-15,-11 8 0 16,0 10 0-16,-5 14 0 16,-16 20 0-16,-4 6 0 15,-2 26 0-15,3 24 0 16,1 10 0-16,14 6 0 0,9-4 0 16,5-9 0-16,30-15 0 15,19-16 0-15,10-20 0 16,30-22 0-16,-16-18-273 15,-15-6-648-15</inkml:trace>
  <inkml:trace contextRef="#ctx0" brushRef="#br0" timeOffset="23601.49">28251 5458 2963 0,'0'0'764'0,"0"0"-395"16,0 0-369-16,0 0 0 15,0 0 0-15,0 0-81 16,0 0-1206-16</inkml:trace>
  <inkml:trace contextRef="#ctx0" brushRef="#br0" timeOffset="30920.1">904 7433 1558 0,'0'0'1209'16,"0"0"-902"0,0 0 228-16,0 0-254 0,0 0-75 15,0 0-206-15,-92-38 0 0,92 36 0 16,0 2 0-16,0 0 0 31,0 0 0-31,14 0 0 16,24 0 0-16,40-8 0 15,54-8 0-15,34-8 0 16,-6 0 0-16,-32 6 0 16,-50 10 0-16,-41 8 0 15,-5 0-18-15,-12 0-141 16,-16 4-108-16,-8 16 25 0,-38 4-17 15,-18 4-212 1,-10-2 201-16,-3-4 131 0,8-6 139 16,9-10 117-16,15-6 140 15,14 0 87-15,8-12-24 16,9-2 10-16,3 2-87 16,3 2-29-16,2 4-214 15,0 4 0-15,2 2 0 16,0 8 0-16,0 26 0 15,10 18 0-15,5 16 0 16,4 13 0-16,-4 7 0 16,-1 4 0-16,-4-1 0 15,-3-7 0-15,-7-10 0 0,0-10 0 16,0-18-369-16,0-18-502 16,0-20-421-16</inkml:trace>
  <inkml:trace contextRef="#ctx0" brushRef="#br0" timeOffset="31189.02">1589 7796 2871 0,'0'0'558'15,"0"0"-285"-15,0 0-39 16,0 0-74-16,0 0-160 0,10 143 0 16,-1-85 0-16,3 0 0 15,3-4 0-15,3-8 0 16,4-10 0-16,2-12 0 15,5-16 0-15,0-8 0 16,3-12 0-16,-1-24 0 16,-7-12 0-16,-6-12 0 15,-11-6 0-15,-7-3 0 16,-4 4 0-16,-25 10 0 16,-14 15 0-16,-6 14 0 0,-6 18 0 15,-4 8 0-15,-11 30 0 16,14 8-495-16,16-4-1727 0</inkml:trace>
  <inkml:trace contextRef="#ctx0" brushRef="#br0" timeOffset="32821.71">3546 7958 1800 0,'0'0'701'16,"0"0"-246"-16,0 0 20 15,0 0-241-15,0 0-63 16,0 0-23-16,0 0-36 16,-17-113-112-16,-1 92 0 15,-5 5 0-15,-6 4 0 16,-2 6 0-16,-6 6 0 0,1 0 0 16,1 22 0-16,3 12 0 15,8 12 0-15,11 5 0 16,5 1 0-16,8-4 0 15,0-8 0-15,10-10 0 16,9-12 0-16,6-10 0 16,4-8 0-16,6-14 0 15,5-28 0-15,3-20 0 16,-3-14 0-16,-7-29 0 16,-14-25 0-16,-13 12 0 0,-6 15 0 15,0 27 0-15,-18 32 0 16,3 8 0-16,-1 12 0 15,1 24 0-15,1 24 0 16,3 60 0-16,4 41 0 16,7 15 0-16,0-18 0 15,13-34 0-15,8-33 0 0,6-13 0 16,10-5 0 0,13-6 0-16,34-23 0 0,-12-8-620 15,-12-8-899-15</inkml:trace>
  <inkml:trace contextRef="#ctx0" brushRef="#br0" timeOffset="34094.48">3993 7756 2313 0,'0'0'631'16,"0"0"-170"-1,0 0-157-15,0 0-140 0,0 0-82 16,0 0-55-16,0 0-13 15,-6 62 13-15,6-10 1 0,6 9-4 16,9 1-15-16,5-6-7 16,5-8-2-16,4-12-1 15,6-12 1 1,1-14 0-16,-1-10 0 0,-4-8 11 16,-6-22-11-16,-10-10 0 15,-7-10 0-15,-8-6 0 16,-10-6 0-16,-21 4 0 0,-5 7 0 15,-6 11 0 1,2 18 0 0,-2 12 0-16,4 10 0 0,5 10 0 15,6 16 0 1,11 8 0-16,9 1 0 16,7-3 0-16,9-5 0 15,22-9 0-15,12-9 0 16,8-9 0-16,9-3 0 15,2-18 0-15,1-5 0 16,-5 1 0-16,-11 7 0 0,-12 8 0 16,-6 9 0-16,-6 1 0 15,-4 9 0-15,2 19 0 16,-3 8 0-16,-1 4 0 16,-1 3 0-16,-5-7 0 15,-2-6 0-15,-5-12 0 16,1-6 0-16,-2-10 0 15,-1-2 0-15,-2 0 0 16,2-10 0-16,4-16 0 0,1-8 0 16,5-6 0-16,3 0 0 15,3 5 0-15,1 11 0 16,2 12 0-16,-1 12 0 0,2 0 0 16,0 21 0-16,3 12 0 15,-5 7 0 1,0 3 0-16,-6-5 0 15,-4-8-17-15,-3-10-13 16,-3-6 13-16,-2-12 16 16,4-2 2-16,0-2 11 15,5-24-4-15,3-8-7 16,1-6-2-16,3-2 1 16,-1 6 0-16,0 7 24 15,-7 14-4-15,-1 8-20 16,-2 7 0-16,4 4 0 15,0 25 0-15,5 7 0 16,1 6 0-16,4 0 0 0,-3-4 0 16,1-10 0-16,2-10 0 15,1-12 0-15,2-6 0 16,5-10 0-16,2-20 0 16,-4-10 0-16,-2-4 0 15,-7 0 0-15,-7 3 0 16,-5 11 0-16,-4 12 0 15,-2 12 0-15,0 6 0 16,0 13 0-16,3 20 0 16,4 11 0-16,4 5 0 0,4-1 0 15,5-10 0-15,5-10 0 16,2-12 0-16,2-12 0 16,2-4 0-16,0-14 0 15,-2-18 0-15,-2-8 0 16,-5-4 0-16,-4 4 0 15,-5 5 0-15,-6 12 0 16,-2 9 0-16,-1 14 0 16,0 0 0-16,5 18 0 15,5 15 0-15,1 6 0 16,3 3 0-16,-3-6 0 0,-1-10 0 16,-3-8 0-16,-5-8 0 15,-1-10 0-15,2 0 0 16,0-18 0-16,1-14 0 15,8-8 0-15,2-2 0 16,2 2 0-16,3 9 0 16,-4 9 0-16,4 14 0 15,-1 8 0-15,3 0 0 16,-4 20 0-16,2 8 0 16,0 4 0-16,-4 1 0 15,-1-8 0-15,-5-4-149 16,-11-17-381-16,-2-4-382 15,0 0-696-15</inkml:trace>
  <inkml:trace contextRef="#ctx0" brushRef="#br0" timeOffset="34229">5464 7507 3244 0,'0'0'728'15,"0"0"-604"-15,0 0-124 16,0 0 0-16,0 0-131 0,0 0-1382 0</inkml:trace>
  <inkml:trace contextRef="#ctx0" brushRef="#br0" timeOffset="35058.05">6663 7800 2009 0,'0'0'754'0,"0"0"-247"15,0 0-161-15,0 0-136 16,0 0-93-1,0 0-45-15,0 0-30 0,-146-34-3 16,103 62-39-16,1 8 0 16,4 8 0-16,9 0 0 15,11-1 0-15,14-7 0 0,4-10 0 16,8-8 0-16,21-10 0 16,5-8 0-16,1-2 0 15,2-22 0-15,-6-9 0 16,-7-4 0-1,-8-2 0-15,-8 6 0 0,-3 4 0 16,-5 9 0-16,0 10 0 16,0 10 0-16,0 0 0 15,7 16 0 1,4 14 0-16,9 10 0 0,6 1 0 0,11-7 0 16,5-10 0-16,2-16 0 31,5-8 0-31,-1-20-39 0,-7-26-147 0,-7-13-33 15,-12-13 52-15,-7-20 16 16,-10-26 7-16,-5 7 59 16,0 15 50-16,0 18 35 15,-9 34 33-15,1 12 204 16,1 12 112-16,0 20-145 16,2 28-132-16,3 46 12 15,2 36-37-15,0 26-47 0,18-7 0 16,4-27 0-1,3-34 0 1,4-28 0-16,10-1 0 0,11-9 0 0,10-12 0 16,0-18 0-16,3-11 0 15,-7-29 0-15,-10-14 0 16,-11-6 0 0,-12-2 0-16,-15 2 0 0,-8 10 0 15,0 12 0 1,-10 16 0-1,-8 14 0-15,-4 8 0 16,2 22 0-16,0 22 0 16,6 16 0-16,8 10 0 0,6-2 0 15,6-7 0-15,25-14 0 16,9-14 0-16,10-21 0 16,1-12 0-16,0-8 0 15,-8-22-48-15,-22-18-218 16,-13 6-302-16,-8 7-450 0</inkml:trace>
  <inkml:trace contextRef="#ctx0" brushRef="#br0" timeOffset="35325.64">6864 7471 1910 0,'0'0'1447'0,"0"0"-1075"16,0 0-5-16,0 0-367 15,0 0 0-15,0 0 0 16,177 0 0-16,-100 0 0 16,-1-1 0-16,-9-8-14 15,-21 1-284-15,-17 7-64 16,-29 1-112-16,-8 0 0 15,-19 5-79-15</inkml:trace>
  <inkml:trace contextRef="#ctx0" brushRef="#br0" timeOffset="37035.21">8930 7832 555 0,'0'0'1198'0,"0"0"-685"16,0 0-8-16,0 0-14 0,0 0-113 15,0 0-93-15,0 0-114 16,6-96-171-16,-33 74 0 16,-6 0 0-16,-7 2 0 15,-5 6 0-15,-1 6 0 16,-2 8 0-16,6 10 0 15,9 26 0-15,8 14 0 16,13 14 0-16,12 3 0 16,4-5 0-16,25-12 0 15,8-14 0-15,1-18 0 0,1-14 0 16,-6-4 0-16,-7-16 0 16,-8-18 0-16,-5-6 0 15,-8-7 0-15,-5 1 0 16,0 4 0-16,0 10 0 15,0 8 0-15,0 16 0 16,0 8 0-16,0 4 0 16,13 26 0-16,10 10 0 15,6 5 0-15,6-5 0 16,24-12 0-16,-9-15-252 16,-7-13-1178-16</inkml:trace>
  <inkml:trace contextRef="#ctx0" brushRef="#br0" timeOffset="37428.33">9997 7630 2643 0,'0'0'959'16,"0"0"-702"-16,0 0-20 15,0 0-237-15,0 0 0 0,0 0 0 16,0 0 0 0,55-30 0-16,-34 82 0 0,3 10 0 15,3 4 0-15,4-1 0 16,0-11 0-16,-4-14 0 16,-1-18 0-16,-5-15 0 15,-3-7 0-15,-3-14 0 16,-3-22 0-16,1-10 0 15,-5-10 0 1,2-6 0-16,-1-4 0 0,-5 4 0 16,0 8 0-16,0 17 0 15,1 23 0-15,0 14-75 16,10 44-293 0,-1 11-393-16,3-3-646 0</inkml:trace>
  <inkml:trace contextRef="#ctx0" brushRef="#br0" timeOffset="38530.94">10779 7890 2045 0,'0'0'1096'15,"0"0"-735"-15,0 0 87 16,0 0-302-16,0 0-146 16,0 0 0-16,0 0 0 15,133-130 0-15,-108 92 0 16,-11 2 0-16,-10 0 0 15,-4 6 0-15,0 6 0 0,-14 7-3 16,-10 16 6-16,0 1-3 16,-3 22 0-16,2 22 0 15,7 12 0-15,14 8 0 16,4 0 0-16,9-6 0 16,25-13 0-16,10-15 0 15,7-20 0-15,3-10 0 16,-5-14 0-16,-8-22 0 15,-8-8 0-15,-14-9 0 16,-12 1 0-16,-7 2 0 16,0 6 0-16,0 10 0 15,-9 12 0-15,5 10 0 0,4 10 0 16,0 2 0-16,4 2 0 16,21 16 0-16,12 4 0 15,11 0 0-15,2 0 0 16,0-2 0-16,-6-2-14 15,-9 2-34-15,-10 2 8 16,-13 4 38-16,-8 1 2 16,-4-4 6-16,0 1 17 15,0-6-16-15,9-7-6 16,11-11-1-16,9 0-6 0,11-22-25 16,4-17-103-16,1-11-61 15,-7-12 48-15,-7-8 63 16,-13-11 59-16,-11-1 25 15,-7-2 57-15,0 8 119 16,-9 16 59-16,-5 20-14 16,3 24-221-16,-1 16 0 15,6 32 0-15,0 28 0 16,6 22 0-16,0 11 0 0,18 1 0 16,15-8 0-1,9-16 0-15,7-18 0 16,6-22 0-16,-1-20 0 15,0-10 0-15,-10-24 0 0,-8-16 0 16,-14-8 0-16,-10-4 0 16,-12-2 0-16,0 6 0 15,-2 9 0-15,-12 17 0 16,-1 21 0-16,-4 5 0 0,1 37 0 16,5 20 0-16,5 9 0 15,8 0 0-15,0-4 0 16,33-16 0-16,15-18 0 15,20-21 0-15,12-11 0 16,9-29-245-16,2-19-104 16,-6-10 42-1,-12-4 185-15,-19 2 122 0,-21 6 50 16,-14 14 198-16,-13 12 78 16,-6 13 73-16,0 13-399 15,-2 2 0-15,-16 14 0 16,-5 18 0-16,-3 15 0 15,-3 5 0-15,-2 2 0 16,2-4 0-16,6-10 0 0,5-12 0 16,10-14 0-16,1-11 0 15,5-3 0-15,2-23 0 16,0-11 0-16,0-6 0 16,0-2 0-16,0 4 0 15,4 10 0-15,9 14 0 16,3 14 0-16,7 0 0 15,6 22 0-15,4 14 0 16,7 6 0-16,4-2 0 16,1-6 0-16,-3-10 0 0,-6-14-3 15,-16-10-359-15,-13-10-476 16,-7-10-492-16</inkml:trace>
  <inkml:trace contextRef="#ctx0" brushRef="#br0" timeOffset="38696.51">11815 7435 2426 0,'0'0'1236'0,"0"0"-802"0,0 0-434 16,0 0 0-16,125-46 0 15,-5 16 0-15,-11 4 0 16,-11 2-525-16</inkml:trace>
  <inkml:trace contextRef="#ctx0" brushRef="#br0" timeOffset="39184.85">13408 7461 2457 0,'0'0'1021'15,"0"0"-655"-15,0 0-114 16,0 0-252-16,0 0 0 15,0 0 0-15,93 114 0 16,-58-57 0-16,-2 3 0 16,0 0 0-16,1-10 0 15,-3-10 0-15,2-14 0 16,-2-17 0-16,5-9 0 0,-1-17 0 16,1-21 0-16,-5-10 0 15,-9-8 0-15,-11-6 0 16,-9-1 0-16,-2 2 0 15,-13 6 0-15,-13 13 0 16,-3 14 0-16,-3 16 0 16,3 12 0-16,8 8 0 15,5 20 0-15,9 4 0 16,7 2 0-16,15-6 0 0,24-7 0 16,16-14 0-16,13-7 0 15,5-6 0-15,-2-20 0 16,-7-7 0-16,-19 2-189 15,-20 11-716-15</inkml:trace>
  <inkml:trace contextRef="#ctx0" brushRef="#br0" timeOffset="39533.31">14438 7830 1669 0,'0'0'1206'0,"0"0"-601"16,0 0-119-16,0 0-356 0,0 0-130 16,0 0 0-16,0 0 0 15,48 20 0-15,-36 7 0 16,-6 9 0-1,-4 1 0-15,-2 2 0 0,0-3 0 0,0-8 0 16,0-8 0-16,3-8 0 16,5-10 0-16,10-2 0 15,5-4 0-15,6-24-20 16,7-38-447-16,-7 5-357 16,-10-3-851-16</inkml:trace>
  <inkml:trace contextRef="#ctx0" brushRef="#br0" timeOffset="39697.42">14346 7474 2586 0,'0'0'822'0,"0"0"-579"16,0 0 9-16,0 0-252 16,0 0-243-16,0 0-1368 0</inkml:trace>
  <inkml:trace contextRef="#ctx0" brushRef="#br0" timeOffset="41856.47">15354 7886 2090 0,'0'0'801'15,"0"0"-456"-15,0 0 19 16,0 0-84-16,0 0-142 0,0 0-86 16,0-16-51-16,0 16 0 15,-8 2 6-15,-5 11-1 16,-5-3 5-16,1-2-11 15,-2-3 0-15,4-5 0 16,4 0 0-16,4-1 0 16,5-11 0-16,2-5 0 15,2 3 0-15,21 2 0 16,4 5 0-16,4 7 0 16,0 5 0-16,-7 30 0 15,-6 15 0-15,-12 10 0 16,-6 8 0-16,-13 2 0 15,-22-4 0-15,-6-8-39 16,-1-14-138-16,7-27-90 0,10-15-427 16,16-2-1105-16</inkml:trace>
  <inkml:trace contextRef="#ctx0" brushRef="#br0" timeOffset="43289.37">16124 7850 2275 0,'0'0'815'0,"0"0"-641"15,0 0-66-15,0 0-17 0,0 0-38 16,136-28-52 0,-101-4 10-16,-8-6-10 0,-8-2 7 15,-13-4 23-15,-6 0 46 16,0 2 25-16,-16 7-5 15,-6 9 4-15,-7 15 8 16,-2 11-67-16,-2 7-42 16,-6 32 0-16,6 15 0 15,4 14 0-15,9 4 0 16,15 0 0-16,5-4 0 16,18-9 0-16,22-18 0 15,14-14 0-15,8-19 0 16,5-8 0-16,-3-20 0 0,-1-18 0 15,-12-8 0-15,-11-7 0 16,-11-3 0-16,-13-4 0 16,-9 2 0-16,-7 4 0 15,0 10 0-15,-5 12 0 16,-8 10 0-16,2 13 0 16,2 9 0-16,1 10 0 15,-2 29 0-15,8 15 0 16,2 14 0-16,0 6 0 15,12 2 0-15,13-3 0 16,14-15 0-16,7-14 0 16,8-24 0-16,6-20 0 15,0-10 0-15,-4-34 0 0,-9-15 0 16,-12-10 0-16,-10-12 0 16,-9-17 0-16,-12 3 0 15,-4 4 0-15,0 2 0 16,0 27 0-16,-6 8 0 15,-4 20 0-15,4 16 0 16,1 18 0-16,1 0 0 16,2 34 0-16,2 22 0 15,0 34 0-15,0 28 0 16,0-3 0-16,6-11 0 16,5-16 0-16,3-25 0 0,5-4 0 15,10-5 0-15,7-21 0 16,7-27 0-16,8-6 0 15,4-36 0-15,-1-21 0 16,-4-15 0-16,-8-26 0 16,-13-26 0-16,-19-19 0 15,-10 15 0-15,0 30 0 16,-15 38 0-16,-1 29 0 16,-1 8 0-16,-1 9 0 15,-1 14 0-15,6 12 0 16,7 53 0-16,6 42 0 0,0 27 0 15,15-5 0-15,8-27 0 16,-7-36 0-16,-3-24 0 16,0-6 0-16,-2-3 0 15,0-8 0-15,-4-14 0 16,-7-11 0-16,0 0 0 16,0-15 0-16,0-13 0 15,0-9 0-15,2-4 0 16,12 1 0-16,3 6 0 15,8 8 0-15,4 12 0 0,2 14 0 32,4 0 0-32,-1 20 0 0,-3 14 0 0,0 4 0 15,-4 0 0-15,-2-6 0 16,2-7 0-16,2-16 0 16,4-9 0-16,0 0 0 15,3-27 0-15,-3-12 0 16,-4-7 0-16,-6-4 0 15,-7 0 0-15,-10 0 0 16,-6 5 0-16,0 9 0 0,-2 14 0 16,-12 16 0-16,-3 6 0 15,-4 39 0-15,3 19 0 16,5 14 0-16,7 0 0 16,6-8 0-16,2-14 0 15,25-21 0-15,13-24 0 16,9-6 0-16,4-35 0 15,1-13 0-15,-5-5 0 16,-9-2 0-16,-9 4 0 16,-8 10 0-16,-8 10 0 15,-6 11 0-15,-2 20 0 0,-1 1 0 16,3 18 0 0,3 18 0-16,-2 6 0 0,3 2 0 15,1-2 0-15,-3-6 0 16,-1-8 0-16,-2-7 0 15,-3-10 0-15,1 0 0 16,8-10 0-16,5-1 0 16,15 0 0-16,13-10 0 15,9-16-107-15,11-20-434 16,-17 6-399-16,-16 2-1228 0</inkml:trace>
  <inkml:trace contextRef="#ctx0" brushRef="#br0" timeOffset="43502.4">17114 7547 3069 0,'0'0'574'0,"0"0"-492"15,126-26 74-15,-46 4-156 16,7-16-79-16,-20 4-540 16,-31 6-541-16</inkml:trace>
  <inkml:trace contextRef="#ctx0" brushRef="#br0" timeOffset="43660.28">16617 7283 3137 0,'0'0'812'0,"0"0"-665"15,0 0-147-15,0 0 0 0,0 0 0 16,0 0-272 0,0 0-1261-16</inkml:trace>
  <inkml:trace contextRef="#ctx0" brushRef="#br0" timeOffset="44433.95">20162 7525 1793 0,'0'0'499'0,"0"0"-228"0,0 0 187 0,0 0-199 16,0 0 36-1,0 0-54-15,0 0 39 0,-16 65-280 16,24-58 0-16,2-4 0 16,-2-3 0-16,5-3 0 15,10-22 0-15,4-14 0 16,4-11 0 0,-2-4 0-16,-2 0 0 0,-10 8 0 15,-5 10 0-15,-8 14 0 16,-4 18 0-16,0 4 0 15,0 36 0-15,0 22 0 0,2 16 0 16,14 6 0-16,8 1 0 16,9-15 0-16,6-18 0 15,1-18 0-15,-2-22 0 16,-5-8 0 0,-4-22 0-16,-9-18 0 0,-7-10 0 15,-3-7 0-15,-6-1 0 16,-4 7 0-16,2 6 0 15,-2 15 0-15,3 18 0 16,3 12 0-16,5 14 0 16,7 26 0-16,7 12 0 15,4 2 0-15,2-1 0 16,0-13 0-16,-4-14 0 0,-5-16 0 16,-4-10 0-16,-5-4 0 15,-2-24 0 1,0-10 0-1,0-3 0-15,1 1 0 16,1 7 0-16,3 10 0 16,1 15 0-16,4 8 0 15,-1 20 0-15,4 23 0 16,2 9 0-16,4 2 0 0,1-8 0 16,-2-16 0-1,-5-22-29-15,-17-28-498 0,-7-24-235 16,-2-9-530-16</inkml:trace>
  <inkml:trace contextRef="#ctx0" brushRef="#br0" timeOffset="44560.02">20592 6922 2693 0,'0'0'851'16,"0"0"-561"-16,0 0-130 15,0 0-58-15,0 0-102 16,137 106 0-16,-85-68-218 0,-8-5-1126 15</inkml:trace>
  <inkml:trace contextRef="#ctx0" brushRef="#br0" timeOffset="45330.54">21777 7253 2002 0,'0'0'768'16,"0"0"-275"-16,0 0-142 0,0 0-90 16,0 0-102-16,0 0-97 15,-138-44-62-15,97 93 0 16,8 14 0-16,8 9 0 16,12 2 0-16,13-3 0 15,9-12 0-15,29-12 0 16,15-21 0-16,12-22 0 15,9-4 0-15,1-36 0 16,-3-12 0-16,-7-13 0 16,-15-9 0-16,-9-8 0 15,-10-24 0-15,-16-28 0 0,-10 9 0 16,-5 13 0-16,-5 28 0 16,-12 36 0-16,-6 12 0 15,-1 21 0-15,-3 29 0 16,4 75 0-16,8 51 0 15,11 23 0-15,4-21 0 16,2-40 0-16,13-48 0 16,8-18 0-16,8-4 0 15,11-11 0-15,5-14 0 16,3-11 0-16,-4-25 0 16,-4-18 0-16,-6-9 0 0,-10-6 0 15,-6 4 0 1,-6 6 0-16,-7 12 0 0,-3 16 0 15,-4 20 0-15,0 2 0 16,0 34 0-16,0 16 0 16,7 6 0-16,1 0 0 15,6-5 0-15,7-16 0 16,-2-11 0-16,4-16 0 16,-3-10 0-16,2-7 0 15,-2-22 0-15,0-8 0 0,-2-8 0 16,-2 1 0-1,-6 0 0-15,1 8 0 0,-3 10 0 16,-2 14 0-16,-2 12 0 16,3 10 0-16,-1 26 0 15,6 10 0-15,3 4 0 16,4-3 0-16,5-11 0 16,7-10 0-16,9-16 0 15,4-10 0-15,19-10-44 16,-10-16-589-16,-7 1-637 0</inkml:trace>
  <inkml:trace contextRef="#ctx0" brushRef="#br0" timeOffset="45763.3">23389 7395 1217 0,'0'0'953'16,"0"0"-363"-16,0 0-206 15,0 0-71-15,0 0-45 16,0 0-95-16,0 0-28 15,83-92-92-15,-110 84-53 16,-13 8 0-16,-9 0 0 16,-8 30 0-16,-3 12 0 15,2 10 0-15,13 6 0 16,13 0 0-16,19-5 0 16,13-13 0-16,16-16 0 15,29-18 0-15,13-6 0 0,4-30 0 16,3-15 0-16,-7-10 0 15,-12-10 0-15,-13-3 0 16,-12-4 0-16,-13-6 0 16,-8-4 0-16,0 1 0 15,-8 5 0-15,-11 16 0 16,0 20 0-16,1 26 0 16,5 14 0-16,-1 38 0 15,10 42 0-15,1 5 0 16,3 10 0-16,0 2 0 15,19-25 0-15,0 2 0 0,4-18 0 16,3-17 0-16,6-21 0 16,18-18-42-16,-7-21-499 15,-3-11-577-15</inkml:trace>
  <inkml:trace contextRef="#ctx0" brushRef="#br0" timeOffset="46094.46">23838 7353 1189 0,'0'0'1255'16,"0"0"-598"-16,0 0-360 15,0 0-21-15,0 0-92 16,0 0-89-16,0 0-43 16,111 68-35-16,-77-68 2 15,-1-14-19-15,-2-10-10 16,-4-2-13-16,-10-4 1 0,-7-2 11 16,-10-2 10-16,0 2 2 15,-12 2 0-15,-15 8 21 16,-8 13 14-16,-7 9 26 15,-5 18-62-15,0 25 0 16,2 11 0-16,10 6 0 16,14 0 0-16,17-4 0 15,4-5 0-15,31-15 0 0,21-14 0 16,12-16 0-16,13-6 0 16,0-14 0-16,1-14 0 15,-9-2 0 1,-15 3 0-16,-21 5 0 0,-33 14 0 15,-9 6-260-15,-25 2-933 0</inkml:trace>
  <inkml:trace contextRef="#ctx0" brushRef="#br0" timeOffset="50753.62">25637 6170 312 0,'0'0'622'15,"0"0"-397"-15,0 0-225 16,0 0-98-16</inkml:trace>
  <inkml:trace contextRef="#ctx0" brushRef="#br0" timeOffset="51562.56">25437 7177 743 0,'0'0'720'15,"0"0"-582"-15,0 0 8 0,0 0 49 16,0 0-38 0,0 0 2-16,0 0-11 0,-49 68 38 15,45-62 37 1,-1 0 48-16,1 0-9 0,0-4-25 16,-1 0-17-1,3-2-65-15,0 0-61 0,2-4-52 16,0-14-42-16,4-9 0 15,14-1 0-15,2 2 0 16,5 4 0-16,-4 11 0 16,2 11 0-16,-3 0 0 15,0 28 0 1,0 16 0-16,0 16 0 0,-2 6 0 16,0 6 0-16,-1-3 0 15,1-6 0-15,1-10 0 0,2-13 0 16,6-16 0-16,2-18 0 15,7-6 0-15,2-23 0 16,2-20 0-16,-2-15 0 16,-9-9 0-1,-9-3 0-15,-13-2 0 0,-7 4 0 16,-5 6 0 0,-22 11 0-16,-2 18 0 15,-4 16 0-15,-2 17 0 16,1 4 0-16,5 31 0 15,7 9 0-15,11 3 0 0,11 4 0 16,6-7 0-16,30-8 0 16,13-12 0-16,12-10 0 15,3-14 0-15,3 0 0 16,-7-24 0-16,-12-8 0 16,-12-4 0-16,-14 0 0 15,-10 4 0-15,-12 16-219 16,0 8-299-16,0 8-541 0</inkml:trace>
  <inkml:trace contextRef="#ctx0" brushRef="#br0" timeOffset="51892.97">26402 7560 2121 0,'0'0'703'16,"0"0"-423"-16,0 0 22 16,0 0-39-16,0 0-115 0,0 0-46 15,0 0-6-15,105-7-57 0,-92 40 3 16,-2 9-42-16,-4 6 0 16,0 4 0-16,-5-2 0 15,0-6 0-15,5-8 0 16,-1-12 0-16,8-10 0 15,4-11 0-15,4-3 0 16,5-17 0-16,2-13 0 16,-2-10 0-1,-1-24-134-15,-8 10-487 0,-9 6-462 0</inkml:trace>
  <inkml:trace contextRef="#ctx0" brushRef="#br0" timeOffset="52192.25">26609 7204 2309 0,'0'0'600'0,"0"0"-260"16,0 0-16-16,0 0-155 16,0 0-127-16,0 0 20 15,0 0 25-15,-31 69-51 16,31-47-5-1,0-6-20-15,0-6-10 0,2-8 1 0,9-2-2 16,-1 0 0 0,-4-14 10-16,-6-6-8 15,0-2 32-15,0 0 2 0,-6 4-36 16,-13 2 0-16,4 5 0 16,1 11 0-16,4 0 0 15,5 15 0-15,5 21-153 16,11-4-627-16,12-6-1290 0</inkml:trace>
  <inkml:trace contextRef="#ctx0" brushRef="#br0" timeOffset="53090.02">28035 7145 1209 0,'0'0'692'15,"0"0"-186"-15,0 0 99 0,0 0-134 16,0 0-162-16,0 0-5 15,0 0-304-15,29-97 0 16,-51 97 0-16,-7 4 0 16,-9 26 0-16,-2 19 0 15,0 9 0-15,11 8 0 16,11 0 0-16,16-8 0 16,2-12 0-16,29-14 0 0,16-14 0 15,5-16 0 1,4-2 0-16,-8-16 0 0,-9-16 0 15,-13-4 0-15,-15-4 0 16,-9-4 0-16,0-2 0 16,-6-2 0-1,-10 4 0-15,5 5 0 0,7 9 0 16,4 10 0-16,0 10 0 16,26 8 0-16,12 2 0 0,11 10 0 15,6 23 0-15,-1 8 0 31,-5 12 0-31,-6 7 0 16,-14-2 0-16,-10-2 0 16,-13-6 0-16,-6-10 0 15,0-9 0-15,0-16 0 16,0-12 0-16,-2-3 0 16,2-23 0-16,0-17 0 15,0-16 0-15,21-12 0 16,6-7 0-16,8-1 0 15,7 11 0-15,5 8 0 0,20 17 0 16,-13 16-230-16,-8 14-811 16</inkml:trace>
  <inkml:trace contextRef="#ctx0" brushRef="#br0" timeOffset="54768.88">29892 7070 1420 0,'0'0'405'0,"0"0"-196"16,0 0 123-16,0 0-71 0,0 0 8 15,0 0 15-15,0 0-62 16,64 8-8-16,-62-8-26 16,-2-6-38-16,-6 0-68 15,-21 0-22-15,-14 6-60 16,-9 0 0-16,-11 26 0 15,-1 19 0-15,4 13 0 16,9 10 0-16,15 4 0 16,19 0 0-16,15-10 0 0,2-12 0 15,30-17 0 1,9-18 0 0,7-15 0-16,-2-4 0 0,-6-25 0 0,-6-10 0 15,-12-3 0-15,-11-2 0 16,-6 0 0-16,-5 0 0 15,0 6 0-15,-2 8 0 16,-6 8 0-16,4 15 0 16,2 7 0-1,2 17 0-15,0 19 0 16,9 8 0-16,11 2 0 0,0-2 0 16,3-10 0-1,-2-10 0-15,0-12 0 0,-6-12 0 16,-1 0 0-1,-1-14 0-15,-2-16 0 0,2-6 0 0,1-4 0 32,1-4 0-32,1 4 0 15,0 4 0-15,-3 12 0 16,0 12 0-16,-2 12 0 16,3 5 0-16,-1 26 0 15,1 9 0-15,-1 6 0 0,0-2 0 16,-1-4 0-16,-4-8 0 15,-1-10 0-15,-3-10 0 16,-1-9 0-16,-1-3 0 16,0-9 0-16,3-17 0 15,1-6 0-15,5-6 0 16,5-2 0-16,7 2 0 16,-2 5 0-16,6 10 0 15,-2 6 0-15,0 16 0 16,-3 1 0-16,-5 16 0 15,-5 18 0-15,-8 10 0 0,-1 4 0 16,-3 0 0-16,0-6 0 16,0-10 0-16,0-11 0 15,8-16 0-15,10-5 0 16,4-14 0-16,3-20 0 16,2-10 0-16,-3-6 0 15,-1-2 0-15,-8 4 0 16,-2 10 0-16,-3 11 0 15,-6 17 0-15,0 10 0 16,-2 19 0-16,3 21 0 0,-1 10 0 16,6 2 0-16,0-4 0 15,9-8 0-15,4-14 0 16,8-12 0-16,6-14 0 16,3-4 0-16,0-24 0 15,-5-8 0-15,-6-8 0 16,-4-4 0-16,-9-2 0 15,-5 2 0-15,-7 5 0 16,-2 11 0-16,-2 13 0 0,0 14 0 16,0 5 0-1,0 23 0-15,2 18 0 0,0 16 0 16,3 11 0-16,2 10 0 16,0 18 0-16,-5-6 0 15,2 7 0-15,-4 3 0 16,0-12 0-16,2 13 0 15,-2-9 0-15,0-8 0 16,0-14 0-16,0-17 0 16,-6-16 0-16,-10-16 0 15,-6-17 0-15,-11-4 0 16,-10-16 0-16,-3-19 0 16,-6-13 0-16,8-12 0 0,15-12 0 15,21-12 0-15,8-2 0 16,41-1 0-16,22 9 0 15,12 10 0-15,8 10 0 16,-8 11 0-16,-13 11 0 16,-31 9-56-16,-19 9-640 15,-12 9-1216-15</inkml:trace>
  <inkml:trace contextRef="#ctx0" brushRef="#br0" timeOffset="56132.9">1122 9226 1508 0,'0'0'1201'0,"0"0"-869"15,0 0 122-15,0 0-183 0,-113 66-154 16,103-16-76-16,10 11 32 16,0 7-31-16,6 0-7 15,15-4-13-15,8-12-22 16,7-12 0 0,2-16 0-16,4-18 0 0,-4-6 0 15,1-18 0-15,-13-20 0 16,-10-10 0-16,-16-6 0 15,0-5 0-15,-32-3 0 16,-13 2 0-16,-10 6 0 0,0 8 0 16,5 16 0-16,8 18 0 15,17 12 0-15,17 22 0 16,8 24 0 0,21 12 0-16,29 0 0 0,19-10 0 15,16-19 0-15,10-23 0 16,5-12-92-16,-3-36-7 15,-20-15-30-15,-16-9 80 16,-26-2 49-16,-21 4 1 16,-14 6 121-16,-7 8-4 0,-17 11 10 15,-1 16-128-15,7 18 0 16,9 10 0 0,7 58 0-16,2 58 0 0,15 61 0 15,14 33 0-15,2 6 0 16,1-13 0-16,-3-31 0 15,6-19 0-15,-2-36 0 16,2-40 0 0,-4-32 0-16,2-23 0 0,3-9 0 15,1-18 0-15,1 0 0 16,-11-40 0-16,-11-20 0 0,-16-31 0 16,-7-33 0-1,-48-32 0-15,-8 9 0 0,-4 31 0 16,12 40 0-1,10 36 0-15,1 5 0 0,-2 12 0 16,2 12 0-16,17 11-635 16,17 0-1155-16</inkml:trace>
  <inkml:trace contextRef="#ctx0" brushRef="#br0" timeOffset="56865.82">2559 9015 2143 0,'0'0'749'16,"0"0"-294"-16,0 0 95 15,0 0-351-15,0 0-199 16,0 0 0-16,0 0 0 15,-26 35 0-15,35 84 0 0,17 30 0 16,3-10 0-16,0-33 0 16,0-40 0-16,0-34 0 15,11-8 0-15,7-12 0 16,7-12 0-16,-8-18 0 16,-10-36 0-16,-16-30 0 15,-20-29 0-15,-4 5 0 16,-21 12 0-16,-4 22 0 15,7 30 0-15,2 12 0 16,4 11 0-16,10 21 0 16,6 51 0-16,0 49 0 0,18 40 0 15,11-5 0 1,0-27 0-16,-5-38 0 0,-4-32 0 16,3-2 0-16,0-7 0 15,-2-8 0-15,-5-19 0 16,-8-2 0-16,1-32 0 15,-3-16 0-15,0-8 0 16,0-4 0-16,-4 4 0 16,3 15 0-16,-3 19 0 15,4 19 0-15,4 3 0 16,3 29 0-16,12 16 0 16,4 9 0-16,10-4 0 15,11-6 0-15,3-14 0 16,5-16 0-16,0-14 0 15,-5-8 0-15,-11-24 0 0,-13-12 0 16,-13-4 0-16,-13-7 0 16,-3-4 0-16,-9 0 0 15,-16 7 0-15,1 12 0 16,1 18 0-16,6 22 0 16,3 30 0-16,5 27 0 15,9 16 0-15,0 10 0 16,21-13 0-16,14-2 0 15,9-19 0-15,6-22 0 16,-2-22 0-16,-5-30-65 0,-12-19-488 16,-20-4-438-16</inkml:trace>
  <inkml:trace contextRef="#ctx0" brushRef="#br0" timeOffset="57030.54">2428 9306 2126 0,'0'0'1520'16,"0"0"-1303"-16,0 0 16 15,0 0-233-15,0 0 0 16,183-28 0-16,-58 4 0 16,-19 4-276-16,-10 4-3180 0</inkml:trace>
  <inkml:trace contextRef="#ctx0" brushRef="#br0" timeOffset="57385.82">4396 9244 2408 0,'0'0'1093'0,"0"0"-825"15,0 0-53 1,0 0-103-16,0 0-112 0,0 0 0 16,89 150 0-16,-60-72 0 15,-3 1 0 1,3-7 0-16,-2-14 0 0,-3-18 0 16,-5-14 0-16,-6-13 0 15,-5-13 0-15,2-3 0 16,1-29 0-1,4-18 0-15,3-16 0 0,5-10 0 16,1-4 0-16,0 5 0 16,-1 17 0-16,1 34-125 15,-6 20-786-15,-5 4-548 0</inkml:trace>
  <inkml:trace contextRef="#ctx0" brushRef="#br0" timeOffset="58168.01">5164 9633 1472 0,'0'0'1102'16,"0"0"-621"-16,0 0-138 16,0 0 11-16,0 0-166 15,0 0-133-15,84-116-44 16,-63 71-2-16,-10 4-9 16,-8 0-8-16,-3 9-4 15,-14 10 6-15,-11 10-7 16,-4 12 10-16,0 0-2 0,3 34 5 15,6 16 0-15,6 17 50 16,14 5 5-16,0 2-32 16,18-6-23-16,20-15 0 15,9-17 0-15,9-21 0 16,1-15 0-16,-3-6 0 16,-5-28 0-16,-11-8 0 15,-11-4 0-15,-14-4 0 16,-6 2 0-16,-7 2 0 15,0 8 0-15,0 8 0 0,2 12 0 16,2 9 0-16,5 9 0 16,4 6 0-16,10 23 0 15,1 9 0-15,5 6 0 16,-2 2 0-16,0 0 0 16,-5-10 0-16,2-8 0 15,5-12 0-15,3-16 0 16,5 0 0-16,8-28 0 15,-1-16 0-15,4-12-26 16,-9-8-35-16,-3-13 5 16,-11-19 8-16,-9 6 24 15,-14-6 23-15,-2 1 1 0,-10 19 23 16,-9 2 37-16,-4 20 21 16,3 24-29-16,3 28-52 15,3 24 0-15,9 70 0 16,5 47 0-16,5 19 0 15,22-17 0-15,2-40 0 16,0-40 0-16,4-21 0 16,10-4 0-16,8-10 0 15,9-12 0-15,-4-14 0 16,-5-18 0-16,-4-22 0 0,-12-8 0 16,-8-2 0-1,-9 0 0-15,-9 6 0 0,-5 9 0 16,-2 13 0-16,0 12 0 15,1 10 0-15,2 8 0 16,3 24 0-16,5 10 0 16,6 2 0-16,0 1 0 15,6-13 0-15,-1-12 0 16,8-20-65-16,-5-14-428 16,-7-16-501-16</inkml:trace>
  <inkml:trace contextRef="#ctx0" brushRef="#br0" timeOffset="58298.86">6702 8859 2812 0,'0'0'804'15,"0"0"-453"-15,0 0-222 16,0 0-129-16,0 0 0 16,0 0-44-16,0 0-502 15,-66 0-803-15</inkml:trace>
  <inkml:trace contextRef="#ctx0" brushRef="#br0" timeOffset="58468.04">5886 9106 3073 0,'0'0'820'0,"0"0"-617"15,0 0-203-15,0 0 0 16,154-38 0-16,-69 17 0 15,39-7 0-15,-19 4-569 16,-14 8-1694-16</inkml:trace>
  <inkml:trace contextRef="#ctx0" brushRef="#br0" timeOffset="59458.37">7212 9151 2490 0,'0'0'774'0,"0"0"-412"16,0 0-12-16,0 0-230 15,0 0-120 1,-136 87 0-16,98-27 0 0,0 9 0 15,11-1 0-15,14-2 0 16,13-12 0-16,0-10 0 16,29-14 0-16,15-14 0 15,12-14 0-15,11-2 0 16,7-22 0-16,-1-14 0 16,-4-10 0-16,-9-4-81 0,-13-4-195 15,-11 3-53-15,-14 5-172 16,-9 10 236-16,-8 12 159 15,-3 14 106-15,-2 8 222 16,0 2 8-16,0 2 13 16,0 16 20-16,5 0-60 15,1 4-43-15,5-4-83 16,0-2-50-16,5-6-2 16,-1-6-23-16,3-4-2 15,1 0-8-15,-4-14-71 16,-7-6 32-1,-4-4 2-15,-4-4 27 0,-4 2 9 0,-15 2 11 16,-8 4-2 0,-2 10 19-16,-2 10 22 0,0 0 41 15,4 28-14-15,7 16 32 16,7 10-100-16,13 4 0 16,0 3 0-16,18-7 0 15,15-12 0-15,11-12 0 16,12-20 0-16,7-10 0 15,3-12 0 1,1-22 0 0,-5-10 0-16,-8-6 0 0,-10-4 0 15,-13-5 0-15,-12-3 0 16,-9 0 0-16,-7 0 0 16,-3 4 0-16,0 12 0 15,-9 11 0-15,-4 15 0 16,-3 17 0-16,-1 3 0 15,-6 15 0-15,0 20 0 16,4 9 0-16,1 6 0 16,9 0 0-16,9-2 0 15,0-8 0-15,11-8 0 16,20-10 0-16,5-12 0 0,7-8 0 16,-1-2 0-16,-3 0 0 15,0-10 0-15,-11-4 0 16,-3 2 0-16,-9 2 0 15,-5 2 0-15,-7 6 0 16,-2 2 0-16,0 0 0 16,1 2 0-16,2 16 0 15,3 4 0-15,3 6 0 16,3 4 0-16,-3 0 0 0,0 3 0 16,-6-2 0-16,-5-2 0 0,-10-4 0 15,-25-2 0-15,-16-7 0 16,-38-12 0-16,11-6-246 15,9 0-889-15</inkml:trace>
  <inkml:trace contextRef="#ctx0" brushRef="#br0" timeOffset="62161.49">9734 9328 1976 0,'0'0'581'0,"0"0"-451"16,0 0 234-16,0 0-96 15,0 0-70-15,-123-114-66 16,103 102 33-16,3 4-5 16,1 4-38-16,-4 2-122 0,2 2 0 15,-5 0 0 1,2 12 0-16,-2 12 0 0,-1 12 0 16,3 10 0-16,6 8 0 15,4 4 0-15,11-1 0 16,0-7 0-16,9-10 0 15,18-10 0-15,6-16 0 16,7-12 0-16,0-2 0 0,-2-18 0 16,-4-14 0-16,-7-4 0 15,-10-6 0-15,-5 2 0 16,-8 1 0-16,-4 9 0 16,0 8 0-16,0 10 0 15,0 10 0-15,0 2 0 16,0 2 0-16,0 18 0 15,0 10 0 1,13 6 0-16,5 5 0 0,7-7 0 16,8-4 0-16,5-8 0 0,4-8 0 15,3-4-80-15,11-2-283 16,-12-4-403-16,-7 0-99 0</inkml:trace>
  <inkml:trace contextRef="#ctx0" brushRef="#br0" timeOffset="63058.83">10313 9461 1041 0,'0'0'652'0,"0"0"-282"16,0 0 200-16,0 0-186 15,27-107-97-15,-27 85-83 0,0 4-62 16,-12 4-19-16,-3 4 9 16,-5 6-18-16,-5 4-37 15,-1 4-77-15,-3 20 0 16,0 12 0-16,2 6 0 15,7 6 0-15,9 1 0 16,7-3 0-16,4-10 0 16,0-8 0-16,15-12 0 15,10-10 0 1,2-6 0-16,6-14 0 0,0-20 0 0,3-13 0 16,-3-11 0-1,-6-7 0-15,-7-12 0 0,-9-7 0 16,-11-2 0-16,0-1 0 15,-11 11 0 1,-9 16 0-16,3 22 0 0,1 18 0 16,5 20 0-16,3 10 0 15,2 48 0-15,6 12 0 16,0 17 0-16,2 7 0 16,21-12 0-16,8 2 0 15,6-12 0-15,9-14 0 16,2-19 0-16,1-19 0 15,3-16 0 1,-6-4 0-16,-1-28 0 16,-7-12 0-16,-7-9 0 15,-6-5 0-15,-6 2 0 16,-3 6 0-16,-5 8 0 16,-4 14 0-16,-3 10 0 15,-1 10 0-15,-1 4 0 16,-2 0 0-16,2 0 0 15,1 12 0-15,1 0 0 16,2 0 0-16,-1-4 0 16,1-2 0-16,-3-4 0 15,2-2 0-15,-3 0 0 0,2 0 0 16,0 0 0 0,-1-4 0-16,-1 0 0 0,0 2 0 15,-2 2 0-15,0 0 0 16,0 0 0-16,0 20 0 15,4 14 0-15,2 16 0 16,0 17 0-16,5 9 0 16,3 8 0-16,3 8 0 15,10 18 0-15,-2-11 0 16,1-1 0-16,1-2 0 16,-12-18 0-16,-2 7 0 15,-7-9 0-15,-6-12 0 0,-8-10 0 16,-18-14 0-16,-8-12 0 15,-6-12 0-15,-4-16 0 16,-5 0 0-16,2-32 0 16,0-34 0-16,12-38 0 15,14-3 0-15,17 5 0 16,4 12 0-16,33 26 0 16,14-6 0-16,6-1 0 15,13-7-30-15,-18 18-509 16,-17 10-575-16</inkml:trace>
  <inkml:trace contextRef="#ctx0" brushRef="#br0" timeOffset="63234.3">10675 8903 2904 0,'0'0'865'16,"0"0"-538"-16,0 0-327 15,0 0 0-15,0 0 0 16,0 0 0-16,0 0 0 16,110 6-267-16,-76 10-1398 0</inkml:trace>
  <inkml:trace contextRef="#ctx0" brushRef="#br0" timeOffset="63430.13">11387 9543 3106 0,'0'0'990'15,"0"0"-990"-15,0 0 0 0,0 0 0 16,0 0-360-16,0 0-1104 0</inkml:trace>
  <inkml:trace contextRef="#ctx0" brushRef="#br0" timeOffset="63995.55">11926 9529 552 0,'0'0'2439'16,"0"0"-1824"-16,0 0-446 15,25-112-40-15,-9 67-96 16,3-3-33-16,0-4-24 0,-4-4 3 15,-8-6-6 1,-7-2 12-16,0-1 15 0,-10 5-5 16,-11 10 5-16,1 16 36 15,3 16 67-15,2 18 9 16,4 6-112-16,2 34 0 16,2 22 0-16,3 14 0 31,4 13 0-31,0 3 0 0,15-4 0 15,12-12 0-15,9-15 0 0,4-21 0 16,2-20 0-16,6-18 0 0,-6-2 0 16,-5-26 0-16,-8-13 0 31,-6-5 0-31,-10 1 0 16,-9 0 0-16,-2 9 0 15,1 14 0-15,-3 14 0 16,0 6 0-16,5 30 0 15,1 20 0-15,5 13 0 16,5 2 0-16,7 0 0 16,5-13 0-16,8-14 0 15,8-14 0-15,3-18 0 16,-2-6 0-16,-6-12 0 16,-10-16 0-16,-12-4 0 0,-15-5 0 15,-2 1 0-15,-21 4 0 16,-21 5 0-16,-11 4 0 15,-12 7 0-15,-6 5 0 16,1 0 0-16,-12-17-3 16,18 0-606-16,10-6-845 15</inkml:trace>
  <inkml:trace contextRef="#ctx0" brushRef="#br0" timeOffset="64136.67">11656 9104 2831 0,'0'0'722'0,"0"0"-545"16,0 0 71-16,159-3-130 15,-21-15-118-15,-13-1-179 16,-9 1-698-16</inkml:trace>
  <inkml:trace contextRef="#ctx0" brushRef="#br0" timeOffset="64657.7">13252 9186 1965 0,'0'0'805'0,"0"0"-199"15,0 0-228-15,0 0-36 16,0 0-342-16,0 0 0 16,124-98 0-16,-103 98 0 15,-3 30 0-15,-3 16 0 0,-4 16 0 16,-1 8 0-16,-2 6 0 16,1-8 0-16,3-9 0 15,5-19 0-15,8-18 0 16,8-22 0-16,7-2 0 15,5-32 0-15,-3-15 0 16,-7-9 0-16,-12-8 0 16,-11-6 0-16,-12-2 0 15,-8-2 0-15,-21 3 0 16,-6 13 0-16,-1 16 0 0,3 22 0 16,2 20 0-1,6 2 0-15,10 34 0 0,7 13 0 16,8 3 0-16,10-2 0 15,21-8 0-15,13-14 0 16,12-14 0-16,2-12 0 16,2-8 0-16,-6-20 0 15,-10-7 0-15,-13 6 0 16,-12 7-159-16,-9 9-506 16,-5 13-702-16</inkml:trace>
  <inkml:trace contextRef="#ctx0" brushRef="#br0" timeOffset="64956.6">14157 9392 841 0,'0'0'1277'0,"0"0"-453"15,0 0-347-15,0 0-165 16,0 0-62-16,131 2-135 15,-110 18-115-15,-6 10 0 16,-5 12 0-16,-2 9 0 0,-6 5 0 16,0-2 0-1,-2-6 0-15,2-8 0 0,3-14 0 16,5-12 0-16,9-14 0 16,3-4 0-16,3-28 0 15,-1-38-98-15,-6 6-443 16,-9 0-592-16</inkml:trace>
  <inkml:trace contextRef="#ctx0" brushRef="#br0" timeOffset="65129.37">14239 8985 2576 0,'0'0'1061'15,"0"0"-602"-15,0 0-459 16,0 0 0-16,0 0 0 15,0 0 0-15,0 0 0 16,7-42 0-16,-7 40-746 0</inkml:trace>
  <inkml:trace contextRef="#ctx0" brushRef="#br0" timeOffset="67828.61">15545 9489 2034 0,'0'0'681'0,"0"0"-475"0,0 0 105 16,0 0-16-16,0 0-110 15,0 0-67-15,11 0 44 16,-7-4-58-16,3-9-104 16,4-6 0-16,0-8 0 15,5-7 0-15,-3-6 0 16,-2-2 0 0,-1-2 0-16,-4 2 0 0,-2 8 0 15,-2 8 0-15,-2 12 0 16,0 8 0-16,0 6 0 15,0 0 0-15,0 12 0 16,5 16 0-16,4 16 0 16,6 10 0-16,4 4 0 15,2-2 0-15,4-8 0 0,0-13 0 16,-3-15 0 0,3-14 0-16,-3-6 0 0,2-11 0 15,1-22 0-15,-2-10 0 16,-2-5 0-16,-1 0 0 15,-3 2 0-15,-4 12 0 16,-7 10 0-16,0 16 0 16,0 8 0-16,2 10 0 15,3 24 0-15,3 10 0 16,3 4 0-16,2-2 0 16,-2-10 0-16,1-10 0 15,-5-13 0 1,3-13 0-16,-1 0 0 15,1-23 0-15,5-13 0 0,0-5 0 16,2-4 0-16,2 7 0 16,1 12 0-16,0 14 0 0,1 12 0 15,0 10 0 1,2 24 0-16,0 6 0 0,-2 2 0 16,0-6 0-16,-8-19-204 15,-5-14-743-15,-10-3-516 0</inkml:trace>
  <inkml:trace contextRef="#ctx0" brushRef="#br0" timeOffset="67962.77">16048 8797 2711 0,'0'0'795'16,"0"0"-504"-16,0 0-75 15,0 0-133-15,0 0-83 16,0 0-167-1,125 98-642-15</inkml:trace>
  <inkml:trace contextRef="#ctx0" brushRef="#br0" timeOffset="68834.59">17311 9367 2169 0,'0'0'1363'0,"0"0"-1022"16,0 0-217-16,0 0-25 0,0 0-99 15,0 0 0-15,0 0 0 16,61-123 0-16,-59 77 0 16,-2-6 0-16,-4-8 0 15,-17-7 0-15,-8 3 0 16,-2 6 0-16,2 14 0 15,5 18 0-15,6 20 0 16,5 10 0-16,3 56 0 16,10 43 0-16,0 33 0 15,19-4 0-15,12-28 0 16,0-36 0-16,2-31 0 16,11-9 0-16,8-10 0 15,4-18 0-15,-5-12 0 0,-9-38 0 16,-8-18 0-16,-16-15 0 15,-12-7 0-15,-6-3 0 16,0-1 0-16,-18 10 0 16,1 16 0-16,1 20 0 15,5 28 0-15,7 20 0 16,4 46 0-16,0 52 0 16,21 32 0-16,4-5 0 15,-2-27 0-15,-3-38 0 16,-7-26 0-16,3-8 0 15,-1-4 0-15,-4-5 0 0,-1-17 0 16,-2 0 0 0,-1-26 0-16,1-15 0 0,2-7 0 15,1-4 0-15,-3 2 0 16,2 12 0-16,-1 14 0 16,-1 15 0-16,4 9 0 15,5 19 0-15,6 21 0 16,6 8 0-16,4 8 0 15,5-3 0-15,-1-7 0 16,0-10 0-16,-6-10 0 16,-5-12 0-16,-3-8 0 0,-1-6 0 15,3 0 0-15,4-6 0 16,0-15 0-16,4-4 0 16,0-8 0-16,-3-5 0 15,-6-4 0-15,-7-4 0 16,-8 0 0-16,-9 2 0 15,0 8 0-15,-2 10 0 16,-17 12 0-16,-2 14 0 16,-4 8 0-16,4 32 0 15,3 16 0-15,7 14 0 16,11 2 0-16,2-5 0 16,33-13 0-16,14-18 0 0,13-22 0 15,8-14 0 1,-5-16 0-16,-13-24-251 15,-31-29-378-15,-21 9-189 0,-5 6-1050 16</inkml:trace>
  <inkml:trace contextRef="#ctx0" brushRef="#br0" timeOffset="68988.37">16939 9130 3081 0,'0'0'684'0,"0"0"-506"16,127-4-25-16,14-18-153 16,48-7 0-16,-24 4 0 15,-29 0-560-15</inkml:trace>
  <inkml:trace contextRef="#ctx0" brushRef="#br0" timeOffset="69467.03">19426 9400 2205 0,'0'0'891'0,"0"0"-526"15,0 0-17-15,0 0-61 16,0 0-287-16,0 0 0 15,0 0 0-15,38-56 0 16,6 14 0-16,3-10 0 16,-9-10 0-16,-9-4 0 0,-13-5 0 15,-16 8 0-15,0 8 0 16,-20 17 0-16,-12 22 0 16,-1 16 0-16,-2 14 0 15,8 30 0-15,11 11 0 16,16 6 0-16,5 1 0 15,33-3 0-15,10-9 0 16,8-6 0-16,-2-8 0 16,-8-6 0-16,-10-6 0 15,-12-1 0-15,-16-4 0 16,-8 3 0 0,-16 2 0-16,-24 1 0 15,-12-3 0-15,-4-7 0 0,6-6 0 16,7-9 0-16,16-4 0 15,27-46 0-15,12 1-607 16,19 2-600-16</inkml:trace>
  <inkml:trace contextRef="#ctx0" brushRef="#br0" timeOffset="69995.85">19907 9286 1790 0,'0'0'892'15,"0"0"-273"-15,0 0-267 16,0 0-75-16,0 0-111 15,143 14-166-15,-101-26 0 0,-4-8 0 16,-9-4 0-16,-9-4 0 16,-8 0 0-16,-12-2 0 15,0 2 0-15,-19 4 0 16,-10 8 0-16,-6 8 0 16,-1 8 0-16,-4 11 0 15,6 28 0-15,5 13 0 16,12 8 0-16,15 4 0 15,2-8 0-15,27-10 0 16,19-17 0-16,16-22 0 0,9-7 0 16,6-33 0-16,-2-20 0 15,-7-9 0-15,-16-8 0 16,-11-4 0-16,-17-5 0 16,-15-4 0-16,-9-6 0 15,0 1 0-15,-11 4 0 16,-11 10 0-16,2 15 0 15,-1 19 0-15,8 20 0 16,7 20 0-16,2 4 0 16,0 36 0-16,4 20 0 15,0 19 0-15,0 9 0 0,12 4 0 16,1 0 0 0,1-7 0-16,3-9 0 0,4-14 0 15,6-16 0-15,6-16 0 16,9-20 0-16,5-10 0 15,4-16 0-15,3-24-198 16,1-42-268-16,-15 6-174 16,-15 3-204-16</inkml:trace>
  <inkml:trace contextRef="#ctx0" brushRef="#br0" timeOffset="70161.07">20189 8753 1096 0,'0'0'1885'16,"0"0"-1365"0,0 0-247-16,0 0 49 0,171-14-322 15,-64-7 0-15,35-15 0 16,-22 4-159 0,-20 0-872-16</inkml:trace>
  <inkml:trace contextRef="#ctx0" brushRef="#br0" timeOffset="70319.06">21843 9110 2371 0,'0'0'1725'0,"0"0"-1725"15,0 0 0-15,0 0-140 16,0 0-844-16</inkml:trace>
  <inkml:trace contextRef="#ctx0" brushRef="#br0" timeOffset="76000.28">1118 10928 1773 0,'0'0'1356'15,"0"0"-1182"-15,0 0 107 16,0 0-12-16,0 0-175 16,0 0-76-16,-63 43-16 15,50 65-1-15,-7 46 35 16,-3 21 56-16,6-9-92 15,3-44 0-15,8-47 0 16,6-29 0-16,0-22 0 16,0-8 0-16,0-6 0 15,0-10 0-15,0-2 0 16,0-36 0-16,0-35 0 0,0-39 0 16,0-38 0-1,0-17 0-15,0 7 0 0,0 38 0 16,0 47 0-16,4 35 0 15,-2 29 0-15,4 8 0 16,2 3 0-16,9 29 0 16,18 43 0-16,9 36 0 15,0 0 0-15,-1-3 0 16,-8-18 0-16,-3-18 0 16,5 3 0-16,4 4 0 15,-3-16 0-15,-9-12 0 16,-8-16 0-16,-7-11 0 0,-9-13 0 15,-5-8-275-15,-9-15-77 16,-18-12-493-16,-6-4-674 16</inkml:trace>
  <inkml:trace contextRef="#ctx0" brushRef="#br0" timeOffset="76125.89">1007 11562 2102 0,'0'0'1007'16,"0"0"-540"-16,0 0-109 15,0 0-196-15,0 0-162 0,0 0 0 16,0 0 0 0,91-48 0-16,22 8 0 0,-10 2-20 15,-3 3-879-15</inkml:trace>
  <inkml:trace contextRef="#ctx0" brushRef="#br0" timeOffset="77458.1">2549 11544 2529 0,'0'0'1063'0,"0"0"-765"16,0 0-92-16,0 0-206 15,0 0 0-15,-45-107 0 16,45 96 0-16,20 4 0 16,7 7 0-16,6 0 0 15,5 23 0-15,2 13 0 16,-4 10 0-16,-5 10 0 16,-7 2 0-16,-8 0 0 0,-7-6 0 15,-5-11 0-15,-2-13 0 16,-2-14 0-16,0-10 0 15,0-4 0-15,0-14 0 16,0-18 0-16,0-13 0 16,8-5 0-16,2 0 0 15,9 4 0 1,4 8 0-16,2 10 0 0,0 12 0 16,-1 14 0-16,1 2 0 15,-1 10 0-15,3 16 0 16,0 8 0-16,-5 6 0 0,-5 0 0 15,-3 0 0-15,-5-8 0 16,-3-7 0-16,-3-11 0 16,-1-9 0-16,-2-5 0 15,5 0 0-15,-1-22 0 16,3-15 0 0,6-10 0-16,3-5 0 0,4 2 0 15,2 8 0-15,0 12 0 16,-3 12 0-16,-2 12 0 15,1 6 0 1,2 2 0-16,2 22 0 0,3 10 0 0,2 4 0 16,0 2 0-16,-6-4 0 15,0-6 0-15,-1-7 0 16,-3-8 0-16,1-11 0 16,0-4 0-16,2-1 0 15,5-27-38 1,0-9-134-16,-2-7-55 0,0-2 70 15,-3 2 95-15,-9 8 62 16,-1 10 84-16,-8 10 146 16,-2 9 11-16,0 7-140 0,0 0-101 15,0 15 0 1,0 17 0-16,6 12 0 0,5 6 0 16,7 2 0-16,2-4 0 15,4-9 0-15,5-16 0 16,0-9 0-16,3-14 0 15,-1 0 0-15,-2-24 0 16,-2-10 0-16,-5-9 0 16,-5-4 0-16,-3-1 0 15,-5 6 0 1,-3 12 0-16,-1 10 0 0,-3 12 0 16,2 8 0-16,4 8 0 15,2 24 0-15,7 12 0 0,4 6 0 16,2 4 0-16,1-7 0 15,-4-10 0-15,-2-13 0 16,-5-11 0 0,-1-11 0-16,-4-2 0 0,1-12 0 15,5-23 0-15,3-9 0 16,4-10 0-16,3-2 0 16,-1 2 0-1,-2 10 0-15,-2 14 0 0,-2 13 0 16,-3 16 0-1,3 1 0-15,6 18 0 16,1 18 0-16,5 8 0 16,0 2 0-16,-4 0 0 15,-5-5 0-15,-4-12 0 16,-6-11 0-16,-3-7 0 16,-2-11 0-16,2 0 0 15,3-13 0-15,7-17 0 16,4-10 0-16,2-8 0 15,1 0 0-15,-3 6 0 16,-6 10 0-16,-7 11 0 16,-3 16 0-16,0 5 0 0,-1 8 0 15,5 24 0-15,5 14 0 16,1 6 0-16,8 2 0 0,-2-7 0 16,2-10 0-16,-1-12 0 15,-4-15 0-15,-2-10 0 16,-6-22 0-1,0-13-338-15,-8-3-944 0</inkml:trace>
  <inkml:trace contextRef="#ctx0" brushRef="#br0" timeOffset="77632.28">4805 11149 2629 0,'0'0'1094'0,"0"0"-721"15,0 0-373-15,0 0 0 16,0 0 0-16,0 0 0 16,0 0 0-16,-37-18 0 15,-1 6-3-15,-13 4-1578 0</inkml:trace>
  <inkml:trace contextRef="#ctx0" brushRef="#br0" timeOffset="77799.92">3736 11221 3309 0,'0'0'787'0,"0"0"-787"15,0 0 0-15,0 0 0 16,0 0 0-16,0 0 0 16,0 0-677-16</inkml:trace>
  <inkml:trace contextRef="#ctx0" brushRef="#br0" timeOffset="79132.08">5028 11689 1227 0,'0'0'1514'0,"0"0"-891"16,0 0-133-16,0 0-248 16,0 0-242-16,0 0 0 15,0 0 0-15,49-73 0 16,-26 65 0-16,1 6 0 15,0 2 0-15,5 20 0 16,-2 18 0-16,0 10 0 16,-6 7 0-16,-11-1 0 15,-3-10 0-15,-7-10 0 16,0-14 0-16,0-14 0 16,0-6 0-16,0-18 0 0,0-22 0 15,0-12 0-15,0-6 0 16,6-5 0-16,8 5 0 15,1 12 0-15,4 12 0 16,-2 16 0-16,5 14 0 16,3 4 0-16,6 18 0 15,3 20 0-15,1 10 0 16,-4 7 0-16,-4-4 0 16,-7-2 0-16,-4-9 0 15,-8-14-93-15,0-10 1 0,-4-16 43 16,2 0 36-16,3-18 13 15,5-20 6-15,5-12-5 16,2-8 15-16,4-3 16 16,-1 3-5-16,-2 12 16 15,-4 16-5-15,-5 14-5 16,-1 16-15-16,-4 8-11 16,1 28 19-16,3 12-26 15,1 8 0-15,1 0 0 16,1-7 0-16,5-13 0 15,2-14 0-15,5-18 0 0,6-4 0 16,8-18 0-16,-4-18 0 16,-1-8 0-16,-7-5 0 15,-9-1 0-15,-9 4 0 16,-7 2 0-16,-4 10 0 16,0 12 0-16,0 14 0 15,0 8 0-15,0 14 0 16,0 28 0-16,0 18 0 15,0 10 0-15,3 2 0 16,17-11 0-16,7-15 0 16,6-20 0-16,3-20 0 15,-3-6 0-15,-2-20 0 0,-6-14 0 16,-5-11 0-16,-5 0 0 16,-6-4 0-16,-2 3 0 15,-2 6 0-15,-3 12 0 16,0 10 0-16,0 14 0 15,0 4 0-15,5 18 0 16,2 20 0-16,4 12 0 16,2 5 0-16,4-4 0 0,1-8 0 15,-3-15 0-15,-1-14 0 16,0-14 0-16,0 0 0 16,1-20 0-16,1-13 0 15,3-7 0-15,-4-3 0 16,1 3 0-16,-5 5 0 15,-1 9 0-15,-4 10 0 16,1 10 0-16,3 6 0 0,-1 2 0 16,6 24 0-16,3 11 0 15,1 4 0-15,-4 1 0 16,-5-6 0-16,-4-7 0 31,-3-11 0-31,-3-8 0 0,0-10 0 0,0 0 0 16,0-4 0-16,3-20 0 15,4-11 0-15,4-9 0 16,10-7 0-16,3-2 0 16,6 5 0-16,-3 10 0 15,-5 14 0-15,-2 14 0 16,-4 10 0-16,-3 8 0 16,4 24 0-16,-3 10 0 0,-1 8 0 15,-2 0 0-15,1-4 0 16,-6-7 0-1,1-11 0-15,0-10 0 0,-2-8 0 16,-3-10 0-16,-2 0 0 16,1-10-312-16,-3-8-827 0</inkml:trace>
  <inkml:trace contextRef="#ctx0" brushRef="#br0" timeOffset="80625.34">8294 11773 1026 0,'0'0'914'32,"0"0"-374"-32,0 0 22 0,0 0-179 0,0 0-60 15,0 0-80-15,0 0-138 16,48-73-105-16,-11 23 0 16,13-12 0-1,2-12 0-15,0-4 0 0,-5-7 0 16,-11 3 0-16,-17 6 0 0,-14 12 0 15,-5 14 0-15,-5 20 0 16,-14 20 0-16,-6 10 0 16,2 24 0-16,6 22 0 15,8 14 0-15,9 4 0 16,5 0 0-16,28-6 0 16,11-8 0-16,8-7 0 15,4-7 0-15,-6-4 0 16,-7-4 0-16,-11-2 0 15,-15 0 0-15,-15-2 0 16,-2-2 0-16,-13 0 0 16,-18-1 0-1,-5-10 0-15,-2-4 0 0,2-7 0 16,9 0 0 0,8-9 0-16,11-7 0 0,8-4 0 15,8-2 0 1,25 0 0-16,13-4 0 15,13 0 0-15,3-2 0 16,5 0 0-16,-3-4 0 0,-8 0 0 16,-9-5 0-16,-13 1 0 15,-14 0 0 1,-11-1 0-16,-9-2 0 0,0 5 0 16,-7 4 0-16,-11 10 0 15,-3 12 0-15,0 8 0 16,1 16 0-16,3 26 0 15,9 14 0-15,8 8 0 16,4 3 0-16,27-9 0 16,12-8 0-16,8-14 0 15,7-18 0-15,4-14 0 0,1-4 0 16,-1-28 0-16,-4-14 0 16,-9-10 0-16,-11-10 0 15,-13-7 0-15,-14-7 0 16,-11-6 0-16,0-2 0 15,-11 0 0-15,-12 8 0 16,1 11 0-16,0 19 0 16,4 18 0-16,7 18 0 15,5 10 0-15,6 28 0 16,0 28 0-16,0 20 0 16,17 17 0-16,10 3 0 15,4-2 0-15,2-4 0 16,3-12 0-16,-3-11 0 0,-2-13 0 15,-4-12 0-15,-2-16 0 16,-3-10 0-16,0-14 0 16,1-2 0-1,-3-22 0-15,-3-50-270 0,-5 2-646 16,-10-2-766-16</inkml:trace>
  <inkml:trace contextRef="#ctx0" brushRef="#br0" timeOffset="80829.47">9518 10983 2433 0,'0'0'935'16,"0"0"-477"-16,0 0-188 15,0 0-270-15,0 0 0 16,0 0 0-16,138 25 0 16,-69-36 0-16,4-14 0 15,14-11 0-15,-20 6-137 16,-20 6-984-16</inkml:trace>
  <inkml:trace contextRef="#ctx0" brushRef="#br0" timeOffset="81433.32">11409 11442 1798 0,'0'0'714'15,"0"0"-144"-15,0 0-84 0,0 0-188 16,0 0-68 0,0 0-230-16,-59-127 0 0,80 79 0 0,8-10 0 15,9-8 0 1,1-6 0-16,0-2 0 0,-7 2 0 15,-8 7 0-15,-11 15 0 16,-8 16 0-16,-5 18 0 16,0 16 0-16,-16 4 0 15,-8 30 0-15,-1 12 0 16,8 10 0-16,13 5 0 16,4-3 0-16,21-4 0 15,22-6 0-15,10-6 0 16,5-10 0-16,-7-4 0 0,-7-4 0 15,-17-6 0-15,-15-2 0 16,-12 0 0-16,-16 5 0 16,-26 0 0-16,-16 4 0 15,-4-6 0-15,4-4 0 16,13-8 0 0,21-7 0-16,32-11 0 15,30-15-314-15,12-5-928 0</inkml:trace>
  <inkml:trace contextRef="#ctx0" brushRef="#br0" timeOffset="82135.03">12512 11065 2206 0,'0'0'933'16,"0"0"-436"-16,0 0-178 15,0 0-178-15,-40-125-141 16,13 102 0-16,-8 6 0 15,-7 13 0-15,-10 4 0 16,-4 22 0-16,3 24 0 0,11 13 0 16,13 5 0-1,18 0 0-15,11-10 0 0,19-12 0 16,24-18 0-16,8-16 0 16,3-8 0-16,-5-16 0 15,-9-16 0-15,-13-6 0 16,-10-2 0-16,-10 2 0 15,-7 6 0-15,0 10 0 16,0 10 0-16,0 12 0 16,0 0 0-16,3 32 0 15,10 12 0-15,7 8 0 16,13-4 0-16,9-12 0 16,12-14 0-16,4-22 0 0,2-8 0 15,-4-34 0-15,-10-16 0 16,-10-14 0-1,-14-8 0-15,-11-7 0 0,-11-3 0 16,0-2 0-16,-2 2 0 16,-13 12 0-16,-3 17 0 15,5 23 0-15,1 28 0 16,1 12 0-16,0 61 0 16,5 41 0-16,6 38 0 15,0-5 0-15,11-27 0 0,11-36 0 16,4-30 0-16,13-2 0 15,7-8 0-15,8-8 0 16,0-20 0-16,-2-6 0 16,-7-14 0-16,-7-16 0 15,-7-6 0-15,-6-4 0 16,-7 0 0-16,-7 4 0 16,-7 8 0-16,-2 12 0 15,-2 14 0-15,0 2 0 16,0 25 0-16,0 18 0 15,0 7 0-15,0 0 0 0,9-6 0 16,22-14 0-16,10-18 0 16,26-22 0-1,-11-22-384-15,-10-10-1085 0</inkml:trace>
  <inkml:trace contextRef="#ctx0" brushRef="#br0" timeOffset="82259.28">13506 10578 2758 0,'0'0'944'16,"0"0"-550"-16,0 0-394 16,0 0 0-16,0 0 0 0,0 0 0 15,0 0 0 1,-65-14-1089-16</inkml:trace>
  <inkml:trace contextRef="#ctx0" brushRef="#br0" timeOffset="82434.35">12570 10728 2751 0,'0'0'1019'15,"0"0"-693"-15,0 0-326 0,0 0 0 32,133-4 0-32,-27-8 0 15,39-4 0-15,-20 2-201 16,-17 1-2120-16</inkml:trace>
  <inkml:trace contextRef="#ctx0" brushRef="#br0" timeOffset="83127.45">13738 11251 2951 0,'0'0'873'0,"0"0"-601"15,0 0-272-15,0 0 0 16,-7-104 0-16,14 58 0 16,17-11 0-16,8-7 0 15,1-2 0-15,0 0 0 16,-4 12 0-16,-8 12 0 16,-11 16 0-16,-10 18 0 15,0 8 0-15,-24 6 0 16,-12 24 0-16,-4 10 0 15,5 6 0-15,12 2 0 0,15-4 0 16,8-1 0-16,21-10 0 16,27-2 0-16,12-9 0 15,6-4 0-15,5-4 0 16,-8 0 0-16,-12-2 0 16,-17 4 0-16,-18 2 0 15,-16 6 0-15,-5 2 0 16,-31 6 0-16,-10-2 0 15,-6-2 0-15,3-6 0 16,9-5 0-16,11-12 0 0,14-5 0 16,15 0 0-16,0-26 0 15,33-14 0-15,18-14 0 16,14-16 0-16,17-22-104 16,9-28-77-16,-16 7 28 15,-21 11 81-15,-27 18 61 16,-27 23 11-16,0 7 71 15,-2 4 86-15,-20 22 34 16,-6 18-89-16,1 10-102 16,0 16 0-16,6 28 0 15,11 32 0-15,10 39 0 0,13 35 0 16,27 17 0-16,7-5 0 16,0-14 0-16,-5-22 0 15,-4-7 0-15,-9-21 0 16,-9-23 0-16,-9-24 0 15,-7-12 0-15,-2-7 0 16,-2-10 0-16,-8-22 0 16,-15-18-704-16,-1-22-767 0</inkml:trace>
  <inkml:trace contextRef="#ctx0" brushRef="#br0" timeOffset="84253.48">14377 11193 2349 0,'0'0'953'0,"0"0"-325"15,0 0-462-15,0 0-166 16,0 0 0-16,158-112 0 16,-89 80 0-16,-6-2 0 15,-7-1 0 1,-15 8 0-16,-16 4 0 0,-9 11 0 16,-11 8 0-16,-5 4 0 15,0 8 0-15,0 24 0 0,-3 13 0 16,1 7 0-1,2 2 0-15,2-2 0 0,21-12 0 16,8-12 0-16,5-14 0 16,3-14 0-16,1 0 0 15,-1-28 0 1,-6-10 0-16,-4-8 0 16,-7-2 0-16,-6-2 0 15,-3 6 0-15,-1 5 0 0,-8 15 0 16,-2 10 0-1,-2 10 0-15,0 4 0 0,2 10 0 16,-2 15 0-16,5 7 0 16,1 4 0-16,4-2 0 15,3 0 0-15,-3-6 0 16,6 0 0-16,0 0 0 16,2 4 0-16,2 10 0 15,0 8 0-15,0 13 0 16,-3 9 0-16,2 6 0 15,-7 6 0-15,0 0 0 16,-3-1 0-16,-5-5 0 16,-4-8 0-16,0-8 0 0,0-12 0 15,-17-11 0-15,-10-14 0 16,-6-13 0-16,-3-12 0 16,-2-4 0-16,4-28 0 15,3-32 0-15,14-42 0 16,17-46 0-16,17-23 0 15,30 8 0-15,2 41 0 16,-11 54 0-16,-6 32 0 16,-9 20 0-16,6 10 0 15,-2 10 0-15,4 0 0 16,-6 20 0-16,-2 16 0 0,-2 8 0 16,-3 2 0-16,1-2 0 15,-2-3 0-15,-3-11 0 16,-1-8 0-16,-2-15 0 15,3-7 0-15,3-4 0 16,5-24 0-16,3-6 0 16,2-4 0-16,0-2 0 15,-4 8 0-15,-2 4 0 16,-3 10 0-16,-5 8 0 16,-1 8 0-16,-4 2 0 0,1 0 0 15,2 18 0 1,-2 4 0-16,7 2 0 0,0-2 0 15,5-4 0-15,6-4 0 16,4-7 0-16,6-3 0 16,-2-4 0-16,3 0 0 15,0 0 0-15,-1 0 0 16,0-3 0 0,-2-11 0-16,-1-2 0 0,-5-8 0 15,-8-6 0-15,-7-2 0 16,-8-4 0-16,-6 0 0 15,0 2 0-15,-12 3 0 16,-5 6 0-16,5 9 0 0,-2 14 0 16,5 2 0-1,3 34 0-15,1 20 0 0,5 18 0 16,0 28 0-16,0-6 0 16,11 5 0-16,4-5 0 15,-3-18 0-15,-1 0 0 16,-3-11 0-16,-5-19 0 15,-3-16 0-15,0-18 0 16,-3-12 0-16,-34-30-338 16,-1-10-261-16,-4-8-314 0</inkml:trace>
  <inkml:trace contextRef="#ctx0" brushRef="#br0" timeOffset="84394.7">15620 10702 2893 0,'0'0'795'0,"0"0"-387"16,0 0-408-16,0 0 0 16,0 0 0-16,0 0 0 15,0 0 0-15,7-74-773 0</inkml:trace>
  <inkml:trace contextRef="#ctx0" brushRef="#br0" timeOffset="85458.95">17198 11241 1884 0,'0'0'777'0,"0"0"-273"16,0 0-153-16,0 0-75 16,0 0-77-16,0 0-94 15,0 0-105-15,51-40 0 16,-20 6 0-16,5-12 0 15,-3-10 0-15,-4-8 0 16,-6-9 0-16,-10-7 0 16,-10-4 0-16,-3 2 0 15,-6 10 0-15,-13 13 0 16,-1 23 0-16,5 20 0 0,1 16 0 16,3 36 0-16,9 57 0 15,2 39 0-15,10 18 0 16,17-17 0-16,7-39 0 15,-5-40 0-15,4-14 0 16,9-4 0-16,10-10 0 16,3-12 0-16,-6-14 0 15,-4-18 0-15,-12-26 0 16,-10-14 0-16,-10-12 0 16,-9-8 0-16,-4-4 0 15,0-1 0-15,-4 11 0 0,-9 14 0 16,3 20 0-16,4 26 0 15,2 14 0-15,4 56 0 16,0 42 0-16,6 4 0 16,10-3 0-16,7-17 0 15,-2-30 0-15,4-2 0 16,4-5 0-16,-4-24 0 16,-4-14 0-16,0-9 0 15,-1-14 0-15,3-21 0 16,0-5 0-16,4-6 0 15,0 4 0-15,-2 6 0 16,-5 14 0-16,0 16 0 16,-2 6 0-16,1 14 0 0,6 20 0 15,6 4 0-15,5 2 0 16,9-4 0-16,5-12 0 16,8-12 0-16,3-12 0 15,1 0 0-15,-4-25 0 16,-9-12 0-16,-13-5 0 15,-11-8 0-15,-15-2 0 16,-10-6 0-16,0 4 0 16,-6 5 0-16,-12 17 0 15,-4 18 0-15,0 14 0 16,-1 36 0-16,4 24 0 0,5 19 0 16,11 1 0-16,3-4 0 0,21-14 0 15,12-20 0-15,7-17 0 16,-5-28-110-16,-5-23-619 15,-17-10-825 1</inkml:trace>
  <inkml:trace contextRef="#ctx0" brushRef="#br0" timeOffset="85631.82">17403 10736 2972 0,'0'0'777'0,"0"0"-430"15,0 0-347-15,201 0 0 16,-88 0 0-16,-4-4 0 16,5-12 0-16,-47 6-347 15,-9 2-2725-15</inkml:trace>
  <inkml:trace contextRef="#ctx0" brushRef="#br0" timeOffset="87690.5">19858 10946 882 0,'0'0'628'0,"0"0"-107"16,0 0 39-16,0 0-13 15,0 0-168-15,0 0-43 16,0 0-93-16,78-61-243 16,-97 46 0-16,-11 7 0 15,-3 8 0-15,-10 0 0 16,-1 24 0-16,-3 20 0 16,5 19 0-16,11 9 0 15,10 2 0-15,19-8 0 16,2-14 0-16,23-16 0 15,12-19 0-15,5-17 0 0,1-5 0 16,-8-25 0-16,-4-10 0 16,-9-4 0-16,-9-4 0 15,-4 0 0-15,-5 8 0 16,-2 8 0-16,0 12 0 16,0 16 0-16,2 4 0 15,5 26 0-15,6 16 0 16,7 6 0-16,11 0 0 15,10-8 0-15,7-16 0 0,8-16 0 16,-2-8 0-16,-2-24 0 16,-8-20 0-16,-11-14 0 15,-10-10 0-15,-11-11 0 16,-7-5 0-16,-5-4 0 16,0-2 0-16,-9 8 0 15,-6 17 0-15,3 23 0 16,1 30 0-16,3 14 0 15,-2 62 0-15,10 49 0 16,0 35 0-16,0-6 0 16,12-27 0-16,3-45 0 15,-1-34 0-15,1-4 0 16,3-6 0-16,-3-10 0 0,-1-16 0 16,-3-2 0-16,2-30 0 15,3-10 0-15,1-8 0 16,6-4 0-16,0 4 0 15,6 7 0-15,0 10 0 16,4 12 0-16,0 13 0 16,3 8 0-16,-3 4 0 15,0 25 0-15,-4 7 0 16,-6 8 0-16,-10 0 0 16,-11 0 0-16,-2-2 0 0,-17-8 0 15,-14-8 0 1,-9-6 0-16,-3-6 0 0,7-6 0 15,7-6 0-15,14-2 0 16,10 0 0-16,5 0 0 16,23-12 0-16,24-12 0 15,13-6 0-15,11-10 0 16,4-8 0-16,2-2 0 16,-11-2-15-16,-12 1 10 15,-14 11 5-15,-18 11 20 16,-15 12-20-16,-7 11 0 15,0 6 0-15,-9 14 0 16,-11 22 0-16,-3 14 0 0,6 11 0 16,5 3 0-16,12-6 0 15,0-10 0-15,27-12 0 16,12-16 0-16,7-18 0 16,6-2 0-16,-2-24 0 15,-5-12 0-15,-11-8 0 16,-12-2 0-16,-11-2 0 15,-11 0 0-15,0-3 0 16,-6 5 0-16,-15 9 0 0,-1 10 0 16,4 15 0-16,4 12 0 15,4 0 0-15,1 22 0 16,5 13 0 0,4 5 0-16,0-3 0 0,6 2 0 15,14-9 0-15,9-8 0 16,2-6 0-16,5-8 0 15,0-4 0-15,-3-2 0 16,-2 2 0-16,-8 0 0 16,-4 2 0-16,-3 4 0 15,-5-2 0-15,-4 0 0 16,-1-2 0-16,-3-2 0 0,-1-4 0 16,3 0 0-16,-1 0 0 15,2-12 0-15,5-14 0 16,1-6 0-16,1-8 0 15,3-8 0-15,-5-5 0 16,1-1 0 0,-6 8 0-16,0 10 0 0,-3 12 0 15,-1 14 0-15,0 10 0 16,4 0 0-16,4 8 0 16,3 16 0-16,5 4 0 15,2 2 0-15,2-2 0 0,1-4 0 16,1-4 0-1,-2-2 0-15,3-1 0 0,-3-1 0 16,1 2 0-16,1 0 0 16,2 0 0-16,1-4 0 15,7-8 0 1,5-6 0-16,7 0 0 16,3-14 0-16,-1-10 0 15,0-5 0-15,-9 1 0 16,-7 2 0-16,-10 2 0 15,-9 2 0-15,-4 2 0 0,-7-2 0 16,-2 0 0-16,0 0 0 16,0-6 0-16,0 0 0 15,-11 0 0-15,-2 0 0 16,-3 5 0-16,-1 8 0 16,-1 7 0-16,-1 8 0 15,-2 0 0-15,-2 20 0 16,1 12 0-16,7 8 0 15,5 8 0-15,10-2 0 16,7-2 0-16,25-6 0 0,12-9 0 16,12-14 0-16,10-11 0 15,1-4 0 1,-2-8 0-16,-12-10 0 0,-17 0 0 16,-20 4 0-16,-26 10-240 15,-21 4-535-15,-9 0-761 0</inkml:trace>
  <inkml:trace contextRef="#ctx0" brushRef="#br0" timeOffset="89497.02">23597 10491 1637 0,'0'0'730'16,"0"0"-156"-16,0 0 11 16,0 0-246-16,0 0-108 15,0 0-231-15,0 0 0 16,-15-54 0-16,-17 90 0 15,1 15 0-15,4 12 0 16,11 5 0-16,12 3 0 16,4-11 0-16,27-12 0 0,17-14 0 15,16-16 0-15,8-18 0 32,3 0 0-32,-2-26 0 15,-9-8 0-15,-11-6 0 16,-13 0 0-16,-14 2 0 15,-13 6 0-15,-7 7 0 16,-2 11 0-16,0 13 0 16,0 1 0-16,0 24 0 15,0 16 0-15,0 12 0 16,0 4 0-16,13-4 0 0,16-9 0 16,7-14 0-16,4-12 0 15,2-17 0-15,-6 0 0 16,-7-24 0-16,-11-11 0 15,-9-7 0-15,-9-4 0 16,0-2 0-16,-21-2 0 16,-10 1 0-16,-2 9 0 15,-3 12 0-15,5 16 0 16,2 12 0-16,4 17 0 0,8 23 0 16,11 8 0-1,6 2 0-15,2-6 0 0,29-12 0 16,9-12 0-16,9-14 0 15,2-6 0-15,3-12 0 16,-7-12 0-16,-7-6 0 16,-7 2 0-16,-6 4 0 15,-8 6 0-15,-5 6 0 16,-3 8 0-16,-1 4 0 16,-2 6 0-16,1 20 0 15,0 4 0-15,0 4 0 16,2-2 0-16,-2-8 0 15,-2-8 0-15,2-8 0 0,1-8 0 16,4 0 0-16,4-18 0 16,4-10 0-16,3-4 0 15,2 2 0-15,0 4 0 16,-6 8 0-16,-3 10 0 16,-3 8 0-16,-1 10 0 15,2 18 0-15,2 10 0 16,6 0 0-16,14-2 0 15,11-12 0-15,13-12 0 16,14-12 0-16,5-6 0 16,-4-24 0-16,-6-10-65 0,-13-4 44 15,-15 0 20 1,-14 0 1-16,-16 3 44 0,-13 5-1 16,0 7-43-1,-2 11 0-15,-23 11 0 16,-4 7 0-16,-11 21 0 0,-5 23 0 15,1 14 0-15,2 6 0 16,11 2 0-16,11-8 0 16,15-12 0-16,5-18 0 15,16-16 0-15,22-12 0 0,8-12 0 16,4-26 0 0,-4-12 0-16,-6-10 0 0,-8-8 0 15,-10-8 0-15,-8-21 0 16,-12-25 0-16,-2 6 0 15,0 15 0-15,-18 23 0 16,-2 34 0-16,0 16 0 16,-1 18 0-16,-1 30 0 15,7 74 0-15,12 46 0 16,3 15 0-16,0-18 0 16,18-43 0-16,0-40 0 0,2-12 0 15,7-4 0 1,11-4 0-16,6-12 0 0,3-18 0 15,4-4 0-15,-4-18 0 16,-3-12 0-16,-5-6 0 16,-6 0 0-16,-8 2 0 15,-6 6 0-15,-5 8 0 16,-5 12 0 0,-7 8 0-16,-2 10 0 15,0 24 0-15,2 8 0 16,3 4 0-16,6-2 0 15,9-12 0-15,11-12 0 16,7-20 0-16,15-22-457 0,-8-20-487 16,-11-4-710-16</inkml:trace>
  <inkml:trace contextRef="#ctx0" brushRef="#br0" timeOffset="89623.46">25883 10267 2785 0,'0'0'915'15,"0"0"-519"-15,0 0-396 16,0 0 0-16,0 0 0 16,0 0 0-16,0 0-3 15,-13 34-1618-15</inkml:trace>
  <inkml:trace contextRef="#ctx0" brushRef="#br0" timeOffset="90756.93">26242 10914 2880 0,'0'0'645'16,"0"0"-297"-16,0 0-125 15,0 0-223-15,0 0 0 16,0 0 0-16,0 0 0 0,120-128 0 15,-89 86 0-15,-2-6 0 16,0-11 0-16,-6-7 0 16,-4-10 0-16,-7-8 0 15,-6-6 0-15,-6 5 0 16,0 11 0-16,-4 24 0 16,-12 32 0-16,-3 18 0 15,-10 56 0-15,0 51 0 16,6 33 0-16,12-4 0 15,11-27 0-15,0-37 0 0,15-30 0 16,14-2 0-16,9-6 0 16,11-8 0-16,5-22 0 15,-1-4 0-15,-1-20 0 16,-8-12 0-16,-6-4 0 16,-11 0 0-16,-10 4 0 15,-3 6 0-15,-9 6 0 16,-3 10 0-16,-2 10 0 15,0 7 0-15,0 28 0 16,0 13 0-16,0 4 0 16,0 2 0-16,15-8 0 15,16-15 0-15,10-17 0 16,5-14 0-16,1-9 0 0,-2-23 0 16,-8-8 0-16,-6-4 0 15,-4 4 0-15,-9 2 0 16,-2 10 0-16,-7 12 0 15,-5 8 0-15,-4 8 0 16,0 8 0-16,0 22 0 16,3 10 0-16,3 4 0 15,7-2 0-15,10-6 0 16,6-8 0-16,8-14 0 0,4-11 0 16,-1-3 0-16,-7-15 0 15,-8-13 0 1,-12-8 0-16,-11-4 0 0,-2-4 0 15,-9-4 0-15,-15 0 0 16,-8 6 0-16,-5 10 0 16,-1 15 0-16,-5 17 0 15,3 3 0-15,7 29 0 0,11 8 0 16,13 2 0-16,9-4 0 16,22-8 0-16,23-10 0 15,13-14 0 1,6-6 0-16,1-10 0 0,-1-18 0 15,-8-4 0-15,-6-2 0 16,-15 2 0-16,-8 8 0 16,-12 6 0-16,-3 11 0 15,-8 7 0-15,-4 7 0 16,2 22 0-16,3 16 0 16,1 1 0-16,6 2 0 15,3-10 0-15,7-14 0 16,5-12 0-16,2-12 0 0,0-6 0 15,3-22 0-15,-4-6 0 16,1-4 0-16,-3 2 0 16,1 4 0-16,-4 7 0 15,-3 11 0 1,-7 13 0-16,0 1 0 0,-1 12 0 16,3 16 0-16,3 6 0 15,5 0 0-15,3-4 0 16,3-8 0-16,-2-10 0 15,-1-12 0-15,-5 0 0 16,-10-8-179-16,-11-28-188 16,-25 2-290-16,-8 2-182 0</inkml:trace>
  <inkml:trace contextRef="#ctx0" brushRef="#br0" timeOffset="90992.86">26634 10321 1773 0,'0'0'1370'0,"0"0"-802"15,0 0-183-15,0 0-385 16,0 0 0-16,167-6 0 0,-82-4 0 16,2-1 0-1,-8 2 0-15,-11 0 0 16,-22 4 0-16,-15 3 0 0,-22 2-75 15,-9 0-198-15,-24 2-187 16,-7 6-520-16</inkml:trace>
  <inkml:trace contextRef="#ctx0" brushRef="#br0" timeOffset="97399.75">5886 12436 2675 0,'0'0'510'0,"0"0"-450"16,0 0 41-16,0 0-30 15,0 0-44-15,0 0 7 16,116 54-5-16,-74-25 11 16,3 3-1-16,4-2-18 0,4-4-6 15,12-10-9 1,22-10-4-16,31-6 14 0,29-38-8 15,-7-5-1 1,-28 2-7-16,-35 9 0 0,-25 14-1 16,0 1-7-1,0 5 7-15,4 5 1 0,-6 7 0 16,-4 5 7-16,5 22 4 16,5 9 14-16,5 4 14 15,7 4-28-15,8-6-2 16,6-10-2-16,8-12-6 15,1-14 17-15,0-2-10 16,-1-20-7 0,-5-12 20-16,-6-7-21 0,-2-2 0 0,-6-1 0 15,-1 2 0-15,2 3 1 16,2 13 0-16,3 12 7 16,-1 12 13-16,2 14-10 15,-2 26 2-15,-5 11 2 31,-2 4-6-31,1-4 5 0,-4-11-13 0,1-16 6 32,4-18 8-32,1-6-13 15,-1-24 7-15,-2-16 1 16,-5-12-9-16,-6-7 11 0,-8 4-6 16,-10 4 7-16,-9 11 1 15,-9 14-8-15,-7 16 10 16,6 10-16-16,4 0 1 15,14 30 7-15,13 8-8 16,12 4 2-16,10 0 2 16,6-8-4-16,5-11 0 15,1-18-1-15,-1-5-1 16,-6-7 2-16,-8-18 0 16,-13-1 1-16,-10 2 7 0,-7 4-7 15,-3 6 0-15,-3 6-1 16,0 4 0-16,8 2 0 15,-1 2 0-15,4 0 0 16,0 0 1-16,1 0-1 16,4 10 1-16,5 2-1 15,6 6-6-15,7 3 5 16,7 1 1-16,4-4 0 16,9-4-42-16,20-10-53 15,29-4 22-15,23-33 50 0,-14-7-32 16,-31-2-199-16,-40 6 36 15,-25 8 24-15,4-4-22 16,8 4-45-16,-1 6-94 16,-6 12 105-16,-10 10 143 15,-1 0 75-15,20 14-81 16,-11 2-142-16,-4-6-307 0</inkml:trace>
  <inkml:trace contextRef="#ctx0" brushRef="#br0" timeOffset="100264.76">1236 12677 2256 0,'0'0'730'0,"0"0"-600"16,0 0 240-16,0 0-38 16,-118-92-140-16,98 92-106 15,4 10-86-15,-4 44 0 16,3 42 0-16,3 45 0 16,9 17 0-16,5 5 0 15,5-17 0-15,19-22 0 0,-1-22 0 16,-1-22 0-16,-4-21 0 15,-2-9 0-15,1 2 0 16,-3 0 0-16,-3-2 0 16,-9-20 0-16,-15-25 0 15,-18-5-377-15,-9-13-1051 0</inkml:trace>
  <inkml:trace contextRef="#ctx0" brushRef="#br0" timeOffset="100423.06">766 13546 2854 0,'0'0'636'16,"0"0"-439"-16,0 0 40 0,0 0-144 15,129-75-65-15,-27 31-28 16,46-18-189-16,-24 8-521 16,-14 8-579-16</inkml:trace>
  <inkml:trace contextRef="#ctx0" brushRef="#br0" timeOffset="100832.96">1537 13184 2181 0,'0'0'801'0,"0"0"-342"16,0 0-139-16,0 0-85 0,0 0-135 15,0 0-100 1,0 0 0-16,-89 78 0 0,82-25 0 16,5 7 0-16,2 0 0 15,0-8 0-15,11-12 0 16,11-16 0-16,5-14 0 15,0-10 0-15,-3-4 0 16,-4-20 0-16,-7-10 0 16,-5-6 0-16,-8 0 0 15,0 0 0-15,0 6 0 16,-8 8 0-16,2 8 0 16,1 8 0-16,5 8 0 0,0 2 0 15,21 2 0-15,14 18 0 16,14 6 0-16,7 8 0 15,4 4 0-15,-6-2 0 16,-12 0 0-16,-13-6 0 16,-13-6 0-16,-16-8 0 15,0-3 0-15,-10-8 0 16,-7-5 0-16,-4 0 0 16,4-26 0-16,3-10 0 15,10-14 0-15,4-8 0 16,6 0 0-16,52 1 0 0,-4 16-108 15,2 16-1036-15</inkml:trace>
  <inkml:trace contextRef="#ctx0" brushRef="#br0" timeOffset="102266.29">2734 13539 1759 0,'0'0'1520'0,"0"0"-1065"0,0 0-93 16,0 0-362-1,0 0 0-15,0 0 0 0,0 0 0 16,100-84 0-16,-67 54 0 16,-4 0 0-16,-11 2 0 15,-9 2 0-15,-9 0 0 16,0 5 0-16,-21 6 0 15,-8 7 0-15,0 8 0 16,-2 0 0-16,4 30 0 16,8 14 0-16,7 12 0 15,12 4 0-15,0-4 0 16,31-4 0 0,14-20 0-16,7-11 0 0,5-17 0 0,1-4 0 15,-8-21 0-15,-9-9 0 16,-9-6 0-16,-10-2 0 15,-9-2 0-15,-5 4 0 16,-4 4 0-16,-2 8 0 16,0 10 0-16,3 14 0 15,1 0 0 1,10 30 0-16,5 12 0 16,4 8 0-16,4 0 0 0,3-6 0 15,-3-10 0-15,-5-16 0 0,-3-9 0 16,-6-9 0-16,-3-6 0 15,-6-23 0-15,1-7 0 32,-1-6 0-32,0-2 0 0,6 2 0 0,1 8 0 15,3 10 0-15,7 12 0 32,3 8 0-32,7 4 0 0,10 2 0 15,9 16 0-15,5 2 0 16,5 0 0-16,4-4 0 15,-4-8 0-15,-5-8 0 16,-6 0 0-16,-11-2 0 16,-11-16 0-16,-10-2 0 0,-15-4 0 15,-4-6 0 1,0-4 0-16,-21-5 0 0,-2 6 0 16,-6 6 0-16,0 18 0 15,0 9 0-15,4 25 0 16,2 32 0-16,10 13 0 15,9 8 0-15,4-2 0 16,15-14 0-16,19-14 0 16,9-20 0-16,3-17 0 0,5-11 0 15,0-15 0-15,-4-21 0 16,-9-6 0 0,-7-2 0-16,-8-2 0 0,-8 4 0 15,-6 6 0-15,-4 10 0 16,-3 12 0-16,0 12 0 15,0 2 0-15,5 14 0 16,4 16 0-16,4 10 0 16,6 0 0-16,1 0 0 15,2-8 0-15,1-10 0 16,0-12 0-16,-3-10 0 16,2 0 0-16,-2-26 0 0,1-8 0 15,-3-8 0-15,-5-2 0 16,-1 4 0-16,-5 10 0 15,-5 10 0-15,-2 14 0 16,3 6 0 0,1 14 0-16,4 16 0 0,5 8 0 15,3 0 0-15,7-4 0 16,4-10 0-16,2-10 0 16,2-14 0-16,3 0 0 0,-3-16 0 15,-2-16 0-15,-6-4 0 16,-3-2 0-1,-6 0 0-15,-3 2 0 0,-4 6 0 16,-2 8 0-16,-3 8 0 16,0 10 0-16,-1 4 0 15,-1 16 0-15,4 26 0 16,4 16 0-16,1 32 0 16,5 33 0-16,-10 35 0 15,-1 8 0-15,-5-10 0 16,0-33 0-16,0-41 0 0,0-22 0 15,0-10 0-15,0 3 0 16,0-6 0-16,0-4 0 16,-3-19 0-16,-11-16 0 15,-5-8 0-15,-10-12 0 16,-11-22 0 0,-3-14 0-16,-1-31 0 0,9-1 0 15,12-12 0-15,17-2 0 16,6 15 0-16,21-1 0 15,18 12 0-15,7 14 0 16,23 0 0-16,-11 16-90 16,-13 10-723-16</inkml:trace>
  <inkml:trace contextRef="#ctx0" brushRef="#br0" timeOffset="102663.99">6264 13232 2581 0,'0'0'732'0,"0"0"-418"15,0 0 13-15,0 0-185 16,0 0-142-16,0 0 0 16,0 0 0-16,46 77 0 15,-22-23 0-15,3 0 0 16,1-2 0-16,3-14 0 0,-4-10 0 15,-4-16 0-15,-7-10 0 16,-3-2 0-16,-5-18 0 16,2-16 0-16,-4-14 0 15,1-10 0-15,2-4 0 16,0 2 0-16,13 7-65 16,-2 21-586-16,-2 20-865 0</inkml:trace>
  <inkml:trace contextRef="#ctx0" brushRef="#br0" timeOffset="103422.59">6875 13601 2192 0,'0'0'764'0,"0"0"-440"16,0 0 5-16,0 0-135 16,0 0-115-16,118-122-40 15,-95 82-21-15,-10 0-9 16,-9 4 6-16,-4 6 8 15,0 6-10-15,-19 9 49 16,-8 14-27-16,0 1-35 16,-2 23 0-16,6 22 0 0,10 9 0 15,13 6 0 1,0-2 0-16,23-12 0 0,15-11 0 16,10-17 0-16,4-18 0 15,1 0 0-15,-4-21 0 16,-6-11 0-1,-10-8 0-15,-4-2 0 0,-4-4 0 16,-4 2 0 0,-4 4 0-16,-2 10 0 0,-1 14 0 0,-4 11 0 15,4 5 0-15,1 25 0 16,6 17 0-16,0 6 0 16,4 4 0-16,2-6 0 15,0-6 0 1,2-16 0-16,0-10 0 0,4-12 0 15,0-2 0-15,5-16 0 16,-2-16 0-16,-2-10 0 0,-1-10 0 16,-7-8 0-1,-3-10 0-15,-7-10 0 16,-5-5 0-16,-9 1 0 16,-2 2 0-16,0 10 0 0,0 14 0 15,-9 15 0-15,0 15 0 16,2 14 0-16,1 8 0 15,1 6 0-15,5 0 0 16,0 2 0-16,0 14 0 16,0 6 0-16,0 3 0 15,2-2 0 1,7 4 0-16,3-4 0 0,-1 8 0 16,3 1 0-16,-4 10 0 0,3 6 0 15,-1 6 0-15,-3 9 0 16,1 5 0-16,2 0 0 15,-1-2 0-15,7-6 0 16,-1-12 0 0,8-12 0-16,4-14 0 0,7-14 0 15,3-8 0-15,7-10 0 16,-2-28 0 0,-1-12 0-16,-10-40 0 15,-14 12-525-15,-13 9-841 0</inkml:trace>
  <inkml:trace contextRef="#ctx0" brushRef="#br0" timeOffset="103632.84">7927 13154 2704 0,'0'0'837'0,"0"0"-482"16,0 0-155-16,0 0-200 15,0 0 0-15,145-110 0 16,-81 94 0-16,-12 6-377 16,-12 10-861-16</inkml:trace>
  <inkml:trace contextRef="#ctx0" brushRef="#br0" timeOffset="104128.19">8359 13258 1728 0,'0'0'930'16,"0"0"-426"-16,0 0-183 15,0 0-93-15,0 0-59 16,0 0-95-16,120 45-43 16,-83-57-4-16,-4-8-21 15,-4-7-5-15,-7-1 10 16,-8 1-5-16,-10-4 12 16,-4-1 1-16,-2 4 4 15,-21 6-23-15,-6 10 0 16,-4 12 0-16,-5 4 0 0,0 32 0 15,4 18 0-15,10 13 0 16,13 2 0-16,11 2 0 16,7-9 0-16,31-12 0 15,12-18 0-15,13-18 0 16,9-14 0-16,5-4 0 16,-1-24 0-16,-2-10 0 15,-6-4-228-15,-7-4-257 16,-10 0-160-16,-11-1 60 15,-7 5 436-15,-8 1 149 0,-7 5 321 16,-3 3 271-16,-3 5-105 16,-3 8-164-16,-5 6-55 15,-2 6-167-15,-2 8-101 16,0 0 0-16,-4 26 0 16,-14 16 0-16,-4 14 0 15,-5 9 0-15,-2 5 0 16,2-4 0-16,3-6 0 15,4-14 0-15,2-16 0 16,2-24-279-16,5-6-493 16,3-2-378-16</inkml:trace>
  <inkml:trace contextRef="#ctx0" brushRef="#br0" timeOffset="104286.48">8911 13110 1879 0,'0'0'1032'0,"0"0"-397"0,0 0-314 15,0 0-92-15,0 0-229 16,21 119 0-16,4-69 0 16,6 0 0-16,4-4 0 15,1-10 0 1,-1-8 0-16,-4-12 0 0,8-14-129 16,-13-2-691-16,-4 0-766 0</inkml:trace>
  <inkml:trace contextRef="#ctx0" brushRef="#br0" timeOffset="105328.19">10727 12839 958 0,'0'0'952'15,"0"0"-355"-15,0 0-89 0,0 0-130 0,0 0-60 16,0 0-75-1,0 0-101 1,-39-50-142-16,39 39 0 16,6-8 0-16,14-3 0 15,9 0 0-15,3 0 0 16,-1 6 0-16,0 8 0 16,-2 8 0-16,-2 0 0 15,-6 16 0-15,2 18 0 16,-5 10 0-16,-1 11 0 15,-3 5 0-15,-1 2 0 16,1-4 0-16,-1-6 0 0,3-12 0 16,4-10 0-1,4-14 0-15,5-12 0 0,5-4 0 16,6-16 0-16,0-18 0 16,0-10 0-16,-4-10 0 15,-7-6 0-15,-11-8 0 16,-7-7 0-16,-11-1 0 15,0 6 0-15,-13 10 0 16,-8 20 0-16,1 16 0 16,1 17 0-16,-2 7 0 15,1 21 0-15,7 15 0 16,4 10 0-16,9 2 0 16,2 2 0-16,27-6 0 0,11-5 0 15,14-12 0-15,3-7 0 16,30-16-9-16,-13-4-752 15,-11 0-1738-15</inkml:trace>
  <inkml:trace contextRef="#ctx0" brushRef="#br0" timeOffset="105586.56">11909 13000 732 0,'0'0'1936'0,"0"0"-1226"0,0 0-347 16,0 0-8-1,0 0-355-15,0 0 0 0,0 0 0 16,84-28 0-16,-64 50 0 16,-4 18 0-16,-3 12 0 15,-4 6 0-15,0 5 0 16,0-5 0-16,0-11 0 0,7-10 0 16,5-17 0-1,6-16 0-15,7-4 0 16,6-58-113-16,-6 1-544 0,-13-3-679 0</inkml:trace>
  <inkml:trace contextRef="#ctx0" brushRef="#br0" timeOffset="105728.78">12127 12687 1410 0,'0'0'1819'0,"0"0"-1164"15,0 0-443-15,0 0-212 16,0 0 0-1,0 0 0-15,0 0 0 16,7-30-162-16,17 30-1924 0</inkml:trace>
  <inkml:trace contextRef="#ctx0" brushRef="#br0" timeOffset="106326.38">12909 12964 681 0,'0'0'1792'0,"0"0"-1080"16,0 0-343-16,0 0 93 15,0 0-382-15,0 0-80 16,0 0 0-16,8-27 0 16,4 2 0-16,3-8 0 15,1-7 0-15,2-2 0 16,-4-4 0-16,-4 4 0 16,-1 8 0-16,-6 8 0 15,-3 14 0-15,0 12 0 0,0 10 0 16,0 32 0-16,-3 20 0 15,1 15 0-15,2 4 0 16,2-2 0-16,23-11 0 16,13-16 0-16,6-18 0 15,10-20 0-15,2-14 0 16,-3-12 0-16,-6-24 0 16,-7-10 0-16,-9-8 0 0,-8-4 0 15,-6-1 0 1,-1 1 0-16,-3 8 0 0,3 10 0 15,-1 14 0-15,5 16 0 16,5 10 0-16,6 4 0 16,7 26 0-16,0 8 0 15,2 11 0-15,-6 1 0 16,-11 4 0-16,-4-4 0 16,-13-2 0-16,-6-6 0 15,0-6 0-15,-19-6 0 16,-10-10 0-16,-2-10 0 15,-27-10-95-15,8-15-594 16,6-14-847-16</inkml:trace>
  <inkml:trace contextRef="#ctx0" brushRef="#br0" timeOffset="106499.63">13297 12266 3171 0,'0'0'925'16,"0"0"-925"-16,0 0 0 15,0 0 0-15,0 0 0 16,0 0 0-16,0 0 0 16,48 30-236-16,-3-6-1796 0</inkml:trace>
  <inkml:trace contextRef="#ctx0" brushRef="#br0" timeOffset="107467.17">14638 13164 2006 0,'0'0'849'16,"0"0"-390"-16,0 0-3 0,0 0-130 16,0 0-326-16,0 0 0 15,0 0 0-15,0-30 0 16,14 0 0-16,1-12 0 15,3-8 0-15,-3-10 0 0,-5-9 0 16,-6-7 0-16,-4-2 0 16,0 2 0-1,-12 12 0-15,-5 16 0 0,1 23 0 16,5 25 0 0,0 32 0-16,11 65 0 15,0 41 0-15,17 15 0 0,15-25 0 16,1-38 0-16,-6-37 0 15,6-20 0 1,8-2 0-16,3-11 0 0,8-14 0 16,-4-6 0-16,-7-39 0 0,-10-15 0 15,-11-12 0 1,-9-12 0-16,-9-8 0 0,-2-2 0 16,0 5 0-16,-5 13 0 15,-6 24 0-15,3 28 0 16,3 18 0-16,1 38 0 15,4 28 0-15,0 16 0 16,2 9 0-16,18-5 0 16,9-12 0-16,2-16 0 15,4-18 0-15,-1-15 0 16,-3-20 0-16,-2-5 0 16,-2-13 0-16,-5-18 0 0,3-9 0 15,0-2 0-15,-4 2 0 16,4 4 0-16,-2 14 0 15,-4 14 0-15,1 8 0 16,3 10 0-16,2 22 0 16,2 10 0-16,4 2 0 15,6-3 0 1,12-9 0-16,7-14 0 0,8-18 0 16,3-3 0-16,1-29 0 15,-10-12 0-15,-14-8 0 16,-11-6 0-16,-13-2 0 15,-15-3 0-15,-5 5 0 16,-2 8 0-16,-19 16 0 0,-6 22 0 16,0 12 0-1,-2 38 0-15,4 20 0 0,4 14 0 16,15 5 0 0,6-5 0-16,17-12 0 15,24-16 0-15,7-17 0 16,4-22 0-16,6-20 0 15,-14-20-506-15,-19-7-503 0</inkml:trace>
  <inkml:trace contextRef="#ctx0" brushRef="#br0" timeOffset="107623.97">14834 12741 3081 0,'0'0'747'15,"0"0"-582"-15,0 0-62 16,131 32-103-16,9-26 0 16,-12-6 0-16,-5 0-625 0</inkml:trace>
  <inkml:trace contextRef="#ctx0" brushRef="#br0" timeOffset="108554.93">16868 13186 2868 0,'0'0'829'16,"0"0"-577"-16,0 0-105 15,0 0-147-15,0 0 0 16,0 0 0-16,3-136 0 15,5 88 0-15,8-8 0 16,2-11 0-16,2-1 0 0,-1-2 0 16,-5 8 0-16,-5 16 0 15,-5 14 0 1,-4 18 0-16,0 14 0 0,-4 0 0 16,-9 20 0-1,1 10 0-15,8 2 0 0,4 0 0 16,4-2 0-16,25-6 0 15,12-6 0-15,5-4 0 16,2-2 0-16,-4 0 0 0,-9 5 0 16,-12 2 0-16,-10 12 0 15,-8 3 0-15,-5 6 0 16,0 2 0-16,0-2 0 16,0-4 0-16,11-10 0 15,22-10 0-15,17-14 0 16,16-2 0-16,7-24 0 15,4-18 0-15,-9-10 0 16,-14-8 0-16,-18-7 0 16,-17-1 0-16,-17 6 0 0,-2 10 0 15,-17 16 0-15,-16 22 0 16,-5 14 0-16,-5 26 0 16,3 26 0-16,11 11 0 15,18 6 0-15,11 0 0 16,20-11 0-16,36-12 0 15,17-18 0-15,16-16 0 16,10-12 0-16,-3-16 0 16,-7-18 0-16,-16-10 0 15,-17-4 0 1,-23-2 0-16,-18 0 0 0,-15-1 0 16,-8 7 0-16,-23 10 0 0,-7 12 0 15,-5 14 0-15,3 8 0 16,7 10 0-16,10 18 0 15,10 4 0-15,9 0 0 16,4-6 0-16,4-4 0 16,17-10 0-16,5-5 0 15,0-7 0-15,6 0 0 16,-8 0 0-16,1 0 0 16,-8 1 0-16,2 25 0 15,-6 20 0 1,0 17 0-16,-4 15 0 0,0 10 0 0,0 7 0 31,-2-1 0-31,-1-4 0 0,1-12 0 0,0-12 0 16,-3-18 0-16,1-13 0 15,-3-20 0-15,0-12 0 16,-2-3 0-16,7-40-117 16,-3-5-489-16,6-7-521 0</inkml:trace>
  <inkml:trace contextRef="#ctx0" brushRef="#br0" timeOffset="109763.65">18519 12733 2271 0,'0'0'866'15,"0"0"-259"-15,0 0-255 0,0 0-352 16,0 0 0-16,0 0 0 31,0 0 0-31,-13 114 0 0,13-57 0 0,0-3 0 16,2-6 0-16,11-8 0 15,5-12 0-15,5-14 0 16,4-14 0-16,8 0 0 16,3-28 0-16,2-10 0 15,0-12 0 1,-2-6 0-16,-5-5 0 0,-6 5 0 0,-7 10 0 16,-6 14 0-1,-10 18 0-15,-4 14 0 0,0 10 0 16,0 28 0-16,0 8 0 15,-2 7 0-15,2-3 0 16,0-8 0-16,2-10 0 16,18-12 0-16,6-14 0 15,5-6 0-15,6-4 0 16,1-22 0-16,-3-7 0 16,1-3 0-16,-3-4 0 15,-4 0 0-15,-4 4 0 16,-7 8 0-16,-7 12 0 15,-5 12 0 1,-4 4 0-16,3 14 0 16,0 20 0-16,3 9 0 15,3 1 0-15,5-4 0 16,6-6 0-16,5-12 0 16,2-10 0-16,0-12 0 15,-2 0 0-15,-3-22 0 16,-3-6 0-16,-4-5 0 15,-3 0 0-15,1-3 0 16,3-3 0-16,0 5 0 0,0 4 0 16,-3 10 0-16,-1 8 0 15,1 10 0-15,-1 2 0 16,1 10 0-16,3 14 0 16,-3 6 0-16,6 0 0 15,1-1 0-15,4-8 0 16,11-6 0-16,5-11 0 15,5-4 0-15,-3-4 0 16,-2-18-15-16,-9-5 0 16,-8-3 15-16,-11-4 0 15,-14-2 8-15,0 2 14 0,-2 4-22 16,-17 10 0-16,-1 14 0 16,-4 6 0-16,4 26 0 15,4 18 0-15,12 10 0 16,4 3 0-16,18-3 0 15,24-13 0-15,16-10 0 16,11-17 0-16,9-14-72 16,5 0-206-16,-4-24-38 15,-8-6-26-15,-10-2 75 16,-12-3 136-16,-16 3 131 16,-8 2 31-16,-12 4 145 15,-3 2 111-15,-8 6-10 16,-2 6 7-16,0 6 67 15,-21 6-351-15,-8 4 0 16,-8 28 0-16,-3 10 0 16,1 9 0-16,10 3 0 15,12-7 0-15,17-4 0 16,0-15 0-16,29-16 0 0,17-12 0 16,8-10 0-16,2-28 0 15,-5-15 0-15,-6-8 0 16,-14-12 0-16,-9-21 0 15,-11-27 0-15,-11-25 0 16,0 12 0-16,-2 30 0 16,-9 37 0-16,-3 37 0 15,1 12 0-15,-1 18 0 16,2 4 0-16,3 58 0 16,9 45 0-16,0 27 0 15,17-6 0-15,10-25 0 0,-4-35 0 16,-4-26 0-16,6 2 0 15,2-2 0-15,4-6 0 16,-4-16 0-16,-5-12 0 16,-5-8-354-16,-5-14-544 15,-10-5-839-15</inkml:trace>
  <inkml:trace contextRef="#ctx0" brushRef="#br0" timeOffset="109936.01">19183 12372 3373 0,'0'0'723'0,"0"0"-723"0,0 0 0 16,0 0 0-16,0 0 0 16,0 0 0-16,0 0-42 15,83-54-1703-15</inkml:trace>
  <inkml:trace contextRef="#ctx0" brushRef="#br0" timeOffset="110899.74">21349 12300 2150 0,'0'0'667'16,"0"0"-190"-1,0 0-95-15,0 0 38 0,0 0-420 16,0 0 0-16,0 0 0 16,0-80 0-16,-9 82 0 15,-11 20 0-15,-5 12 0 16,6 8 0-16,7 4 0 16,12 2 0-16,12-1 0 0,32-7 0 15,16-6 0-15,14-8 0 16,1-6 0-16,-2-4 0 15,-10 0 0-15,-14 2 0 16,-18 2 0-16,-22 4 0 16,-9 4 0-1,-26 2 0-15,-21 4 0 0,-9-4 0 16,-2-6 0-16,9-6 0 16,11-7 0-1,12-7 0-15,12-4 0 0,12 0 0 16,2-13 0-16,11-9 0 15,20-8 0-15,12-2 0 16,8-2 0-16,9 0 0 0,5 2 0 16,0 2 0-16,-5 2 0 15,-5 0 0-15,-12 0 0 16,-10 0 0-16,-13-1 0 16,-13 1 0-16,-7 5 0 15,-7 0 0-15,-19 11 0 16,-8 12 0-16,-4 0 0 15,0 30 0-15,7 15 0 0,10 9 0 16,17 2 0-16,6-2 0 16,39-8 0-16,21-10 0 15,20-18 0-15,12-18 0 16,4 0 0-16,-4-34 0 16,-12-14 0-1,-18-10 0-15,-19-11 0 0,-20-8 0 16,-18-22 0-16,-7 5 0 15,0-2 0-15,-21 1 0 16,0 25 0-16,-4 6 0 0,5 18 0 16,7 26 0-16,3 20 0 15,6 16 0 1,1 34 0-16,3 18 0 0,0 16 0 16,5 9 0-16,17 5 0 15,5-2 0-15,9-4 0 16,4-7 0-16,7-11 0 15,3-14 0-15,0-18 0 16,-3-18 0-16,-5-18 0 16,-9-6 0-1,-8-48-269-15,-8-4-292 0,-14-6-455 0</inkml:trace>
  <inkml:trace contextRef="#ctx0" brushRef="#br0" timeOffset="111025.46">22171 12182 2614 0,'0'0'733'0,"0"0"-520"16,0 0 109-16,0 0-108 15,237-36-214-15,-122 16-156 16,-6-5-509-16</inkml:trace>
  <inkml:trace contextRef="#ctx0" brushRef="#br0" timeOffset="111166.61">23414 12202 2981 0,'0'0'877'0,"0"0"-639"15,0 0-238-15,0 0 0 16,0 0 0-16,0 0-471 0</inkml:trace>
  <inkml:trace contextRef="#ctx0" brushRef="#br0" timeOffset="112664.43">10652 13636 1194 0,'0'0'1307'15,"0"0"-940"-15,0 0 16 16,0 0-1-16,0 0-107 15,0 0-152 1,0 0-83 0,-38 26-15-16,74 28-25 15,12 8 0-15,12 0 0 16,12-12 0-16,10-14 0 0,7-23 0 16,7-13 0-16,5-25 0 15,-1-23 0-15,-4-12 0 16,-13-4 0-16,-17 2 0 15,-15 4 0-15,-12 7 0 16,-10 17 0-16,-6 16 0 16,6 18 0-16,5 10 0 15,15 34 0-15,16 15 0 16,32 17 0-16,36 0 0 16,27-12 0-16,-13-18 0 15,-30-30 0-15,-36-16 0 0,-27-6 0 16,6-20 0-16,4-10 0 15,5-12 0-15,-6-6 0 16,-3-2 0-16,-4 1 0 16,-3 12 0-16,-4 8 0 15,0 19 0-15,2 16 0 16,5 4 0-16,10 30 0 16,13 7 0-16,10 3 0 15,9-6 0-15,6-8 0 16,6-14 0-16,-4-16 0 15,0 0 0-15,-11-16 0 0,-10-10 0 16,-16-5 0-16,-13 3 0 16,-12 2 0-16,-3 8 0 15,-3 10 0-15,1 8 0 16,6 0 0-16,4 20 0 16,7 8 0-16,6 4 0 15,5-3 0-15,4-5 0 16,7-8 0-16,7-10 0 15,7-6 0-15,1 0 0 0,3-18 0 16,-7-8 0-16,-5-2 0 16,-8 0 0-16,-7-1 0 15,-7 3 0-15,-3 6 0 16,-6 6 0-16,3 10 0 16,-3 4 0-16,3 6 0 15,0 20 0-15,2 5 0 16,0 2 0-16,4-3 0 15,5-7 0-15,4-9 0 16,3-12 0-16,-1-2 0 0,-6-7 0 16,-7-11 0-1,-8-1 0-15,3-3 0 0,-15 5 0 16,-6 3-992-16</inkml:trace>
  <inkml:trace contextRef="#ctx0" brushRef="#br0" timeOffset="115096.7">17122 13772 1868 0,'0'0'892'15,"0"0"-418"1,0 0 7-16,0 0-100 15,0 0-381-15,0 0 0 16,0 0 0-16,-2 8 0 16,9 24 0-16,15 6 0 15,9 4 0-15,7-2 0 16,9-6 0-16,4-11 0 16,7-10 0-16,2-13 0 15,2 0 0-15,3-18 0 16,-5-9 0-16,-2-8 0 0,-4-5 0 15,-8 2 0-15,-5 0 0 16,-10 4 0-16,-9 12 0 16,-6 8 0-16,-5 12 0 15,3 2 0-15,5 14 0 16,10 16 0-16,12 6 0 16,7 2 0-16,12-4 0 15,7-8 0-15,7-12 0 16,1-12 0-16,0-2 0 15,-11-16 0-15,-9-12 0 0,-10-6 0 16,-7-4 0-16,-7 2 0 16,-6 2 0-16,-5 10 0 15,-7 8 0-15,2 8 0 16,1 8 0-16,9 0 0 16,4 2 0-16,9 10 0 15,6-2 0-15,5-2 0 16,11-8 0-16,5 0 0 15,6 0 0-15,5-21 0 16,2 0 0-16,-4-8 0 16,-3-3 0-16,-9-4 0 0,-8 0 0 15,-12 0 0-15,-13 8 0 16,-9 8 0-16,-9 10 0 16,-5 10 0-16,4 0 0 15,3 10 0-15,10 14 0 16,3 2 0-16,10-2 0 15,8-4 0-15,8-6 0 16,8-10 0-16,4-4 0 16,5 0 0-16,0-18 0 15,-1-6 0-15,-4-6 0 16,-4-4 0-16,-4-2 0 16,-3-2 0-16,-6 2 0 0,-5 6 0 15,-8 8 0-15,-3 12 0 16,-4 10 0-16,2 0 0 15,2 20 0-15,2 8 0 16,5 0 0-16,3-2 0 16,1-6 0-16,9-10 0 15,2-10 0-15,7 0 0 16,2-18 0-16,1-10 0 16,-1-4 0-1,-2-4 0-15,-2 1 0 0,3-1 0 16,-5 0 0-16,-1 4 0 0,-1 5 0 15,-8 4 0-15,0 9 0 16,-7 6 0-16,-5 6 0 16,-1 2 0-16,0 0 0 15,5 0 0-15,5 2 0 16,5 2 0-16,6-4 0 16,2 0 0-1,2 0 0-15,-2-12 0 0,-8-6 0 16,-3-12-288-16,-15 2-560 15,-15 2-1378-15</inkml:trace>
  <inkml:trace contextRef="#ctx0" brushRef="#br0" timeOffset="118092.28">1454 15402 2725 0,'0'0'363'0,"0"0"-43"16,0 0 42-16,0 0-221 15,0 0-107-15,0 0-24 16,4 6-9-16,13 4 15 0,0-4-16 16,3-6 10-16,3 0 2 15,4-18-6-15,-4-14 8 16,0-10-1-16,-9-6-12 16,-14 0 33-16,0 3 0 15,-14 9-34-15,-15 14 0 16,-7 16 0-16,-1 6 0 15,-5 55 0-15,-5 57-368 0,11-6-529 16,11-4-1594-16</inkml:trace>
  <inkml:trace contextRef="#ctx0" brushRef="#br0" timeOffset="118433.98">1290 16040 409 0,'0'0'2291'0,"0"0"-1956"0,0 0 6 15,0 0-51 1,0 0-191-16,0 0-81 0,0 0-18 16,-58 70 0-16,76-34 0 15,3-10-6-15,2-8 5 16,0-12-8-16,-6-6-12 15,-5 0 21-15,-8-14 30 16,-4-12 71-16,-2-2 7 16,-25-6-32-16,-4 6-41 15,-1 6-35-15,8 12 0 16,9 10 0-16,7 6 0 16,8 30 0-16,21 34-203 15,12-12-606-15,9-10-963 0</inkml:trace>
  <inkml:trace contextRef="#ctx0" brushRef="#br0" timeOffset="118722.92">1820 16012 2349 0,'0'0'1143'0,"0"0"-870"15,0 0-33-15,0 0-149 16,0 0-91-16,0 0 0 0,0 0 0 15,6 76 0-15,6-62 0 16,3-14-57-16,5 0-92 16,0-14 91-16,2-18 58 15,-8-11 9-15,-7-2 6 16,-7-10 16-16,-7 11 55 16,-17 8-20-16,-10 14-9 15,1 22-57 1,-6 6 0-16,4 42 0 0,1 37-158 15,12-5-457-15,15-18-1450 0</inkml:trace>
  <inkml:trace contextRef="#ctx0" brushRef="#br0" timeOffset="119022.04">3401 14696 2443 0,'0'0'668'0,"0"0"-365"16,-129 56 54 0,83 44-123-16,23 55-143 0,21 28-91 15,11 9 0-15,34-12 0 16,-1-19 0-16,0-9 0 15,-1-5 0-15,-4-19 0 16,-8-24 0 0,-6-24 0-16,-10-26 0 0,-7-15 0 15,-4-11 0-15,-8-28 0 16,-21 0-543-16,-13-22-643 0</inkml:trace>
  <inkml:trace contextRef="#ctx0" brushRef="#br0" timeOffset="119598.93">2876 15873 2654 0,'0'0'689'0,"0"0"-351"16,0 0-46-16,0 0-169 15,0 0-123-15,159-32 0 16,-28-8 0-16,29-22 0 16,-8 2 0-16,-36 6-99 15,-47 22-177 1,-38 9 72-16,-7 10 63 0,-15 3 141 15,-9 3 1-15,-9 7 164 0,-31 0-16 16,-7 21 34-16,0 11-57 16,9 4-30-16,12 12-96 31,17 6 0-31,9-2 0 0,9 2 0 16,24-8 0-16,14-11 0 0,7-17 0 15,4-18 0-15,-5 0 0 16,-8-27 0-16,-14-13 0 15,-16-10 0-15,-15 2 0 16,0-6 0-16,-17 2 0 16,-8 6 0-16,3 10 0 15,4 14 0-15,7 4 0 16,4 9 0 0,7 9 0-16,0 0 0 0,15 0 0 15,19 23 0-15,15 8 0 16,11 14 0-16,2 3 0 15,-1 10 0-15,-8 4 0 16,-13-4 0-16,-11-4 0 16,-13-12 0-16,-11-11 0 15,-5-17 0-15,0-10 0 16,0-4 0-16,-14-24 0 0,3-16 0 16,2-21 0-1,7-7 0-15,2-12 0 16,13 0 0-16,58 8 0 0,-4 19-113 15,3 25-1158-15</inkml:trace>
  <inkml:trace contextRef="#ctx0" brushRef="#br0" timeOffset="120926.22">5059 15859 3064 0,'0'0'671'0,"0"0"-435"16,0 0-111-16,0 0-125 16,0 0 0-16,129-98 0 15,-75 64 0-15,-3-2 0 16,-11 0 0-16,-15 1 0 16,-19 8 0-16,-6 4 0 0,-17 10 0 15,-19 4 0-15,-6 9 0 16,0 17 0-16,6 23 0 15,12 16 0-15,12 10 0 16,12-4 0-16,20-4 0 16,30-10 0-16,14-20 0 15,11-15 0 1,8-13 0-16,-5-13 0 0,-8-23 0 16,-20-4 0-16,-14-6 0 15,-18 2 0-15,-12 4 0 16,-6 0 0-16,0 10 0 15,0 12 0-15,0 9 0 16,0 9 0-16,0 13 0 16,10 23 0-16,9 12 0 0,10 6 0 15,5 0 0-15,3-6 0 16,4-12 0-16,-3-14 0 16,-3-12 0-16,-8-10 0 15,-9-5 0-15,-9-22 0 16,-7-9 0-16,-2-8 0 15,0 0 0-15,0 2 0 16,0 8 0 0,0 8 0-16,0 12 0 0,0 14 0 15,7 0 0-15,17 8 0 0,12 14 0 16,13 2 0 0,9 2 0-16,9-8 0 0,4-8 0 31,0-10 0-31,-7 0 0 15,-10-10 0-15,-16-12 0 16,-13-2 0-16,-16-2 0 16,-9 0 0-16,0-6 0 15,-18-3 0-15,-7 8 0 16,-6-1 0-16,-2 15 0 16,-1 13 0-16,5 9 0 0,2 41 0 15,10 16 0-15,10 16 0 16,7 2 0-16,18-4 0 15,22-17 0-15,14-19 0 16,8-22 0-16,2-22 0 16,-3-4 0-16,-8-31 0 15,-11-10 0-15,-13-5 0 16,-8-3 0-16,-13 3 0 16,-8 2 0-16,0 12 0 0,0 14 0 15,0 10 0-15,0 12 0 16,3 12 0-16,5 28 0 15,8 4 0-15,5 10 0 16,5-8 0-16,5-6 0 16,3-10 0-16,-3-16 0 15,-2-10 0-15,-3-4 0 16,-3-18 0-16,-3-14 0 16,-5-8 0-16,-1-4 0 15,-5 8 0-15,-3 0 0 16,1 14 0-16,0 14 0 15,2 8 0-15,4 8 0 0,5 18 0 16,2 10 0-16,4 2 0 16,5-4 0-16,2-8 0 15,3-16 0-15,2-10 0 16,2-10 0-16,-5-20 0 16,-4-10 0-16,-4-8 0 15,-8 2 0-15,-3-4 0 16,-1 6 0-16,-2 8 0 15,-2 14 0-15,-2 22 0 0,1 1 0 16,4 60 0-16,1 47 0 16,8 48 0-16,2 19 0 15,2-1 0-15,0-13 0 16,-5-29 0-16,-9-28 0 16,-3-24 0-16,-5-25 0 15,-3-11 0-15,0-4 0 16,-3-10 0-16,-14-6 0 15,-5-16 0-15,-7-8 0 0,-5-26 0 16,-3-42 0 0,3-48 0-16,16-63 0 0,18-17 0 15,27 9 0 1,25 49 0-16,29 43 0 0,-13 37-333 16,-9 24-2338-16</inkml:trace>
  <inkml:trace contextRef="#ctx0" brushRef="#br0" timeOffset="121194.73">8691 15655 1647 0,'0'0'1671'15,"0"0"-1047"-15,0 0-470 0,0 0-154 16,0 0 0-16,0 0 0 15,0 0 0-15,85 174 0 16,-45-80 0-16,-3-23 0 16,4-7 0-16,-3-20 0 15,-5-26 0-15,-6-18 0 16,-7-22 0-16,-7-24 0 16,-4-12 0-16,-2-17 0 0,2-1 0 31,6 0 0-31,24 0 0 0,-4 18-170 0,1 18-879 0</inkml:trace>
  <inkml:trace contextRef="#ctx0" brushRef="#br0" timeOffset="121788.1">9306 15923 1976 0,'0'0'806'0,"0"0"-224"16,0 0-226-16,0 0-95 15,0 0-146-15,136 14-115 16,-89-46 0-16,-5-12 0 0,-13 0 0 15,-13-2 0-15,-16 2 0 16,0 8 0-16,-29 8 0 16,-9 16 0-16,-3 12 0 31,4 12 0-31,5 30 0 16,10 20 0-16,13 4 0 0,9 6 0 15,12-9 0-15,26-9 0 16,10-14 0-16,8-24 0 0,6-16 0 15,-4-2 0 1,-4-30 0-16,-12-8 0 16,-11-9 0-16,-8 3 0 0,-8-2 0 15,-5 2 0-15,-2 8 0 16,-1 6 0-16,2 14 0 16,2 18 0-16,2 0 0 15,3 22 0-15,5 18 0 16,0 6 0-16,2 6 0 15,-3-2 0-15,-1-7 0 16,2-10 0-16,1-12 0 0,0-11 0 16,7-10 0-16,2 0 0 15,5-22 0-15,2-10 0 16,0-4 0-16,0-9 0 16,-3-7 0-16,-4 2 0 15,-8 0 0 1,-5 10 0-16,-9 14 0 0,-5 12 0 15,-4 14 0-15,0 0 0 16,0 14 0-16,-6 8 0 16,-1 0 0-16,5-4 0 0,2-8 0 15,0-6-80-15,0-4-373 16,2-14-216-16,7-4-257 16</inkml:trace>
  <inkml:trace contextRef="#ctx0" brushRef="#br0" timeOffset="122703.3">10324 15270 2383 0,'0'0'907'0,"0"0"-329"15,0 0-350-15,0 0-228 16,0 0 0-16,0 0 0 15,0 0 0 1,-17-58 0-16,17 108 0 16,0 12 0-16,0 16 0 0,2 6 0 0,5 9 0 15,1-7 0-15,2-2 0 16,5-8 0-16,7-6 0 16,10-15 0-16,3-11 0 31,9-20 0-31,6-12 0 15,3-12 0-15,5-8 0 0,-3-24 0 16,-1-13 0-16,-5-9 0 16,-9-4 0-16,-11-4 0 15,-8 0 0-15,-13 12 0 16,-8 10 0-16,0 19 0 16,-10 21 0-16,-15 7 0 15,-4 43 0-15,2 12 0 16,4 18 0-16,13 2 0 15,10-2 0-15,10-9 0 16,33-21 0-16,14-18 0 16,15-20 0-16,8-12 0 15,7-32 0-15,-2-16 0 0,-8-10-24 16,-7-9 15-16,-12-1 9 16,-11 0 0-16,-16 6 33 15,-9 6-33-15,-11 14 0 16,-11 16 0-16,0 13 0 15,-4 13 0-15,-19 31 0 16,-8 19 0-16,-2 16 0 16,-3 10 0-16,5-4 0 15,2-6 0-15,10-17 0 16,5-17 0-16,9-18 0 16,5-14 0-16,0-10 0 15,2-30 0-15,9-13 0 16,3-7 0-16,-1-2 0 15,1 0 0-15,-3 10 0 0,2 16 0 16,1 22 0-16,1 14 0 16,5 18 0-16,5 32 0 15,4 16 0-15,4 4 0 16,7 2 0-16,5-13 0 16,-1-19 0-16,1-14 0 15,-5-16 0-15,-9-10-120 16,-26-28-402-16,-5-8-331 15,-5-3-262-15</inkml:trace>
  <inkml:trace contextRef="#ctx0" brushRef="#br0" timeOffset="122871.92">10260 15466 2433 0,'0'0'1157'16,"0"0"-651"-16,0 0-506 15,0 0 0-15,0 0 0 16,0 0 0-16,191-30 0 16,-68 8 0-16,-18-2 0 15,-9 2-1275-15</inkml:trace>
  <inkml:trace contextRef="#ctx0" brushRef="#br0" timeOffset="123565.95">12423 15338 2415 0,'0'0'763'0,"0"0"-465"15,0 0 174-15,0 0-324 16,0 0-148-16,0 0 0 16,0 0 0-16,49-76 0 15,-24 112 0-15,-2 18 0 16,-2 16 0-16,-5 12 0 15,-1 2 0-15,-1 1 0 0,3-9 0 16,8-14 0 0,6-18 0-16,11-20 0 0,10-24 0 15,8-2 0 1,2-38 0 0,-1-18 0-16,-8-12 0 0,-13-28 0 15,-17 7 0-15,-21-7 0 16,-2 6 0-16,-33 24 0 15,-10 6 0-15,-6 17 0 16,0 27 0-16,7 18 0 16,11 4 0-16,10 28 0 15,17 13 0-15,4-1 0 16,25-2 0-16,19-4 0 0,16-6 0 16,9-14 0-16,5-4 0 15,15 6-153-15,-20-4-801 16,-13 4-1021-16</inkml:trace>
  <inkml:trace contextRef="#ctx0" brushRef="#br0" timeOffset="123828.67">13522 15807 2592 0,'0'0'933'15,"0"0"-450"-15,0 0-395 0,0 0-88 16,0 0 0-16,0 0 0 15,0 0 0-15,116-72 0 16,-92 90 0-16,-6 22 0 16,-7 10 0-16,-6 12 0 15,-5 5 0-15,0-9 0 16,4-4 0-16,7-18 0 16,9-14 0-16,9-18 0 15,11-4 0-15,18-58 0 16,-8 0-529-16,-11 0-837 0</inkml:trace>
  <inkml:trace contextRef="#ctx0" brushRef="#br0" timeOffset="123955.28">13811 15476 1729 0,'0'0'1561'16,"0"0"-888"-16,0 0-540 15,0 0-133-15,0 0 0 16,0 0 0-16,0 0 0 0,49-106-909 15</inkml:trace>
  <inkml:trace contextRef="#ctx0" brushRef="#br0" timeOffset="124273.27">14843 15067 2116 0,'0'0'736'0,"0"0"-208"0,-118-2-173 16,53 24 6-16,-2 20-361 16,-1 19 0-16,7 12 0 15,10 14 0 1,15 3 0-16,20-1 0 0,16-11 0 15,23-12 0-15,35-20 0 16,17-20 0-16,17-18 0 16,1-8 0-16,-4-12 0 15,-15-16 0-15,-19-16 0 16,-22 2-660-16,-25 8-949 0</inkml:trace>
  <inkml:trace contextRef="#ctx0" brushRef="#br0" timeOffset="124460.95">14577 15462 2230 0,'0'0'908'15,"0"0"-540"-15,0 0 112 16,0 0-370-16,133-78-110 0,-73 60 0 16,9 2 0-16,2 4 0 15,22 4 0-15,-17 2-581 0,-11 6-1141 0</inkml:trace>
  <inkml:trace contextRef="#ctx0" brushRef="#br0" timeOffset="125465.38">16403 14752 1520 0,'0'0'562'0,"0"0"-213"15,0 0 115-15,0 0-195 16,0 0-67-16,0 0-62 0,0 0 58 16,-2-66 7-16,-10 54-18 15,-3 2-187-15,-8 2 0 16,-8 6 0-16,-9 2 0 15,-11 14 0-15,-9 26 0 16,-14 32 0-16,-6 35 0 16,13-5 0-16,16-4 0 15,28-20 0-15,23-17 0 0,5-1 0 16,31 0 0-16,14-16 0 16,20-12 0-16,8-22 0 15,4-10 0-15,-6-4 0 16,-10-20 0-16,-18-6 0 15,-21-6 0-15,-21-4-42 16,-6 0-153-16,-27 4-60 16,-13 0 40-16,-2 13 88 15,-3 10 124-15,5 10 3 16,7 3 145-16,6 0 61 16,9 16 31-16,12-3-56 15,6 1-113-15,0 0-68 16,22-6 0-16,9-2 0 0,9-6 0 15,-2 0 0 1,-3 0 0-16,-8 0 0 0,-9-5 0 16,-9 5 0-16,-9 5 0 15,0 17 0-15,0 14 0 16,0 12 0 0,-9 6 0-16,3 4 0 15,4 0 0-15,2-5 0 16,0-3 0-16,0-14 0 15,11-8 0-15,1-10-149 16,7-10-951-16</inkml:trace>
  <inkml:trace contextRef="#ctx0" brushRef="#br0" timeOffset="125669.21">16862 15530 932 0,'0'0'1632'16,"0"0"-819"-16,0 0-297 15,0 0-313-15,0 0-203 16,0 0 0-16,42 129 0 16,-42-97 0-16,-14 0 0 15,-10 2 0-15,-7-6 0 16,-37 12 0-16,9-10-790 16,3-6-1101-16</inkml:trace>
  <inkml:trace contextRef="#ctx0" brushRef="#br0" timeOffset="127190.18">3694 17008 2208 0,'0'0'761'15,"0"0"-466"-15,0 0 226 16,0 0-210-16,0 0-311 16,0 0 0-16,0 0 0 15,-21 169 0-15,40-87 0 16,5 2 0-16,5-12 0 16,7-20 0-16,1-20 0 0,1-19 0 15,3-13 0-15,-6-31 0 16,-1-19 0-16,-7-12 0 15,-4 0 0-15,-2 0 0 16,-5 8 0-16,-3 18 0 16,-3 10 0-16,2 21 0 15,3 5 0-15,10 27 0 16,6 17 0-16,7 14 0 16,11 0 0-16,7 0 0 15,2-12 0-15,2-16 0 16,-5-12 0-16,-7-18 0 0,-15 0 0 15,-10-26 0-15,-17-10 0 16,-6-8 0-16,-2-10 0 16,-19 0 0-16,-3-4 0 15,2 10 0-15,4 7 0 16,5 18 0-16,8 14 0 16,5 9 0-16,7 9 0 15,22 18 0-15,15 10 0 16,12-3 0-16,11-6 0 0,4-10 0 15,3-10 0-15,-3-8 0 16,-2 0 0-16,-9-18 0 16,-11-4 0-16,-13-4 0 15,-16-2 0-15,-11-3 0 16,-9 4 0-16,0-4 0 16,-13 5 0-16,-10 2 0 15,-3 12 0-15,-6 12 0 16,1 0 0-16,2 34 0 0,2 16 0 15,10 13 0-15,10 9 0 16,7 0 0-16,2-6 0 16,27-8 0-16,14-14 0 15,13-16 0-15,8-20 0 16,5-8 0-16,-2-18 0 16,-7-8 0-16,-6 2-74 15,-19 8-784-15,-12 10-1150 0</inkml:trace>
  <inkml:trace contextRef="#ctx0" brushRef="#br0" timeOffset="127401.83">5474 16740 2259 0,'0'0'1111'16,"0"0"-763"-16,0 0-89 16,0 0-140-16,0 0-119 15,-16 142 0-15,61-70-15 16,-5-14-502 0,-5-8-837-16</inkml:trace>
  <inkml:trace contextRef="#ctx0" brushRef="#br0" timeOffset="127906.24">5821 17405 2029 0,'0'0'791'15,"0"0"-189"-15,0 0-100 16,0 0-330-16,0 0-172 16,0 0 0-16,121-116 0 15,-90 68 0-15,-6-6 0 16,-8-4 0-16,-3-1 0 15,-10-3 0-15,-4 4 0 0,0 4 0 16,-8 6 0-16,-6 12 0 16,3 8 0-16,2 16 0 15,2 12 0-15,2 4 0 16,3 28 0-16,2 20 0 16,0 16 0-16,0 8 0 15,0 4 0-15,2 1 0 16,12-5 0-16,1-10 0 15,8-16 0-15,6-16 0 16,7-20 0-16,8-14 0 16,5-12 0-16,7-30 0 15,-2-14 0-15,-6-8 0 0,-8-6 0 16,-11-7 0-16,-13 1 0 16,-14 4 0-16,-2 6 0 15,-4 16 0-15,-16 24 0 16,-3 22 0-16,1 8 0 15,4 40 0-15,7 24 0 16,9 8 0-16,2 8 0 16,5-3 0-16,19-9 0 15,12-14 0-15,8-18 0 0,7-18 0 16,27-22 0 0,-10-6 0-16,-14-24-1075 0</inkml:trace>
  <inkml:trace contextRef="#ctx0" brushRef="#br0" timeOffset="129233.19">8635 16830 199 0,'0'0'2232'0,"0"0"-1778"15,0 0-100-15,0 0 1 16,0 0-142-16,0 0-127 16,0-72-49-1,52 36-5-15,4-5-11 0,2-3-5 0,-8 0 11 16,-9 0 15-16,-14 8-14 16,-19 0-28-16,-8 8 0 15,-2 8 0-15,-25 10 0 16,-8 10 0-16,-1 8 0 15,-2 32 0 1,4 36 0-16,15 40 0 0,17 41 0 16,2 13 0-16,21-5 0 31,13-23 0-31,-7-34 0 0,-3-23 0 0,-5-23 0 31,-2-12 0-31,1-2 0 0,-1-2 0 0,-1-6 0 16,-16-40 0-1,0 0-359-15,-6-18-923 0</inkml:trace>
  <inkml:trace contextRef="#ctx0" brushRef="#br0" timeOffset="129356.16">8595 17267 2199 0,'0'0'893'0,"0"0"-640"16,0 0 6-16,0 0-8 0,0 0-113 15,137-44-86-15,-22 4-52 16,-12 4-239-16,-7 0-792 0</inkml:trace>
  <inkml:trace contextRef="#ctx0" brushRef="#br0" timeOffset="130292.08">9493 16906 1793 0,'0'0'1135'16,"0"0"-681"-16,0 0-75 15,-129 8-44-15,104 14-335 16,8 6 0-16,7 6 0 16,10 6 0-16,0 2 0 15,10-3 0-15,19-11 0 0,11-10 0 16,6-10 0-16,8-8 0 16,0-4 0-16,-8-22 0 15,-7-2 0-15,-18-3 0 16,-16-1 0-16,-5 2 0 15,-11-2 0-15,-21 6 0 16,-1 2 0-16,-2 8 0 16,3 6 0-16,10 2 0 15,9 4 0-15,13 4 0 16,0 0 0-16,25 0 0 16,21 12 0-16,14 6 0 15,13 0 0-15,8 0 0 0,-1 8 0 31,-2 2 0-31,-11 6 0 0,-14 3 0 0,-19 3 0 16,-18 0 0-16,-16-4 0 16,0-4 0-16,-25-6 0 15,-4-8 0-15,2-10 0 16,2-8 0-16,6 0 0 16,7-16 0-16,6-12 0 15,6-12 0-15,0-4 0 16,22-2 0-16,12-3 0 15,6 9 0-15,1 14 0 0,7 8 0 16,-6 12 0 0,1 6 0-16,-6 20 0 0,-3 18 0 15,-3 8 0-15,-6 3 0 16,-3 1 0-16,-7-6 0 16,-4-12 0-16,-1-6 0 15,-6-18 0-15,-2-8 0 16,0 0 0-16,3-16 0 15,-1-12 0-15,5-12 0 16,2-4 0-16,10-1 0 0,0 9 0 31,8 4 0-31,5 10 0 0,2 14 0 0,0 8 0 16,-1 8 0-16,-4 20 0 16,-2 11 0-16,-6 1 0 15,-6 2 0-15,-6-4 0 16,-4-10 0-16,-5-10 0 15,-2-4 0-15,3-10 0 16,-3-4 0-16,0 0 0 16,0-18 0-16,4-8 0 15,0-6 0-15,5-4 0 16,7 0 0-16,4-4 0 16,4 3 0-16,5 11 0 0,2 8 0 15,-2 10 0-15,2 8 0 31,-2 4 0-31,0 22 0 0,1 14 0 0,-6 1 0 16,1 5 0-16,-6-2 0 16,-5-4 0-16,-5-4 0 15,-7-10 0 1,-2-4 0 0,0-8 0-16,0-6 0 15,4-2-138-15,6-2-906 0</inkml:trace>
  <inkml:trace contextRef="#ctx0" brushRef="#br0" timeOffset="130719.86">12285 17084 2083 0,'0'0'945'15,"0"0"-465"-15,0 0-176 0,0 0-20 16,-2-104-284-16,-18 82 0 16,-12 6 0-16,-7 10 0 15,-11 6 0-15,-6 14 0 16,-1 26 0-16,6 10 0 16,9 8 0-16,17-1 0 15,23-7 0-15,2-14 0 16,33-18 0-16,13-18 0 15,6 0 0-15,0-22 0 16,-10-10 0-16,-9-8 0 0,-15 4 0 16,-9-5 0-16,-7 11 0 15,-2 10 0-15,0 4 0 16,0 16 0-16,0 0 0 16,0 16 0-16,4 25 0 15,12 4 0-15,6 4 0 16,7-5 0-16,10-12 0 15,0-14 0-15,3-14 0 16,12-16 0-16,-14-24-525 16,-9 0-814-16</inkml:trace>
  <inkml:trace contextRef="#ctx0" brushRef="#br0" timeOffset="131562.15">13754 16419 876 0,'0'0'2152'16,"0"0"-1508"-16,0 0-357 15,0 0-150-15,0 0-137 16,0 0 0-16,-66 174 0 16,66-90 0-16,19 1 0 15,5-9 0-15,5-12 0 16,0-16 0-16,-4-18 0 16,-8-12 0-16,-8-18 0 15,-7 0 0 1,-2-26 0-16,-4-18 0 15,-18-14 0-15,-5-18 0 0,-2-23 0 0,5 5 0 16,7 0 0-16,11 10 0 16,6 26 0-16,16 9 0 15,22 21 0-15,15 24 0 16,8 4 0-16,5 28 0 16,-1 16 0-16,-9 15 0 15,-14 7 0-15,-20 6 0 16,-20-6 0-16,-2-2 0 15,-22-7 0-15,-14-17 0 16,1-8 0-16,4-14 0 0,10-10 0 16,13-8 0-16,8 0 0 15,0-16 0-15,18-4 0 32,17-6 0-32,14-1 0 0,11 9 0 15,12 10 0-15,3 8 0 16,1 8 0-16,-4 23 0 15,-12 5 0-15,-14 10 0 16,-19 2 0-16,-18 2 0 16,-9-2 0-16,-29-8 0 15,-24 0 0-15,-14-8 0 16,-7-10 0-16,-1-8 0 16,10-5 0-16,14-9 0 15,22 0 0-15,26-14 0 16,53-26 0-16,21 5 0 15,12 3-850-15</inkml:trace>
  <inkml:trace contextRef="#ctx0" brushRef="#br0" timeOffset="133234.1">15077 16758 2056 0,'0'0'1069'15,"0"0"-530"-15,0 0-107 16,0 0-432-16,0 0 0 15,-130 116 0-15,122-62 0 16,8-2 0-16,0-2 0 0,26-10 0 16,10-13 0-16,6-13 0 15,5-14 0-15,-1 0 0 16,-3-18 0-16,-14-13 0 16,-16-5 0-16,-13 0 0 15,-8-4 0-15,-30 4 0 16,-9 0 0-16,-7 6 0 15,6 8 0-15,6 8 0 16,13 4 0-16,17 10 0 0,12 0 0 16,10 0 0-1,32 0 0-15,18 0 0 16,13-4 0-16,10-8 0 16,2-2 0-16,-4 0 0 0,-9 5 0 15,-14 5 0-15,-14 4 0 16,-17 0 0-16,-12 23 0 15,-12 11 0-15,-3 6 0 16,-3 2 0-16,-7 6 0 16,1 0 0-16,9-6 0 15,0-8 0-15,13-11 0 16,18-14 0-16,12-9 0 16,1-4 0-16,0-22 0 0,-7-10 0 15,-13-6 0 1,-17-2 0-16,-7-4 0 0,-18 2 0 15,-24-2 0-15,-12 12 0 16,-4 9 0-16,2 18 0 16,12 9 0-16,13 0 0 15,19 23 0-15,12 8 0 16,31-9 0-16,29-4 0 16,21-14 0-16,10-4 0 15,1-26-11-15,-7-19-304 0,-21-9 60 16,-20-8 141-1,-23-4 114-15,-21 2 23 0,0-2 143 16,-21 4 80-16,-3 12 14 16,2 9-260-16,4 19 0 15,11 22 0-15,5 4 0 16,2 41 0-16,0 31 0 16,11 10 0-16,3 8 0 15,-3 4 0-15,-7-14 0 16,0 1 0-16,3-13 0 15,7-14 0-15,6-22 0 0,8-16 0 16,15-18 0 0,9-2 0-16,7-32 0 0,6-12 0 15,-2-6 0-15,-8-8 0 16,-8 0 0 0,-14 0 0-16,-14 5 0 0,-15 7 0 15,-4 8 0-15,-12 18 0 16,-17 20 0-16,-4 6 0 15,-5 38 0-15,3 18 0 16,6 10 0-16,12 9 0 16,17-9 0-16,4-6 0 15,33-18 0-15,21-20 0 16,32-24 0-16,3-4 0 0,7-26 0 16,4-16 0-16,-19-6 0 15,-2-6 0-15,-21 2 0 16,-20-2 0-1,-19 9 0-15,-19 9 0 16,-4 4 0-16,-8 14 0 0,-19 10 0 16,-9 8 0-16,-2 8 0 15,-4 20 0-15,4 16 0 16,3 5 0 0,5 9 0-16,12-4 0 0,10-4 0 0,8-10 0 15,0-10 0-15,24-12 0 31,12-14 0-31,4-4 0 0,5-22 0 16,-1-12 0-16,-7-6 0 0,-5-2 0 16,-8 2 0-16,-8 6 0 15,-7 10 0-15,-2 6 0 16,-5 14 0-16,0 4 0 31,-2 18 0-31,2 14 0 0,2 12 0 0,4-4 0 16,0 0 0-16,3-12 0 0,3-8 0 15,1-10 0 1,3-10 0 0,2 0 0-16,2-14 0 0,5-16 0 0,2-6 0 15,5-4 0-15,1-8 0 32,1 2 0-32,0 1 0 15,-3 13 0-15,-7 14 0 16,-3 14 0-16,-5 4 0 15,-3 22 0-15,-5 19 0 16,-6 5 0-16,-2 6 0 16,-2-2 0-16,0-6 0 0,0-12 0 15,7-14 0-15,4-14 0 16,7-4 0-16,7-14 0 16,6-22 0-16,2-8 0 15,0-10 0-15,3 0 0 16,-1 1 0-16,-3 5 0 15,-1 16 0-15,-2 10 0 16,-5 20 0-16,3 2 0 16,-4 24 0-16,-2 20 0 0,0 5 0 15,-3 5 0-15,-3 0 0 16,3-10 0-16,2-16 0 16,2-12 0-16,5-16 0 15,4 0 0-15,1-30 0 16,-3-10 0-16,-5-36 0 15,-6 13-182-15,-12-3-972 0</inkml:trace>
  <inkml:trace contextRef="#ctx0" brushRef="#br0" timeOffset="134061.37">19013 16204 2343 0,'0'0'936'15,"0"0"-429"-15,0 0-197 16,0 0-310-16,0 0 0 0,0 0 0 16,0 0 0-16,14 201 0 15,13-97 0 1,2-6 0-16,0-18 0 0,-5-22 0 16,1 1 0-16,-1-3 0 15,-3-16 0-15,-8-16 0 16,-7-16 0-16,-4-8 0 15,-2 0 0-15,0-22 0 16,0-14 0-16,-13-16 0 16,-5-12 0-16,-3-29 0 15,-4-29 0-15,0-34 0 16,5-1 0-16,7 33 0 16,9 40 0-16,4 38 0 15,0 24 0-15,0 4 0 0,4 1 0 16,16 11 0-16,9 6 0 15,11 18 0-15,4 19 0 16,4 11 0-16,-7 10 0 16,-9 10 0-16,-14-2 0 15,-16 2 0-15,-2-1 0 16,-31-5 0-16,-9-4 0 16,-16 6 0-16,11-12-359 15,12-16-1180-15</inkml:trace>
  <inkml:trace contextRef="#ctx0" brushRef="#br0" timeOffset="135251.43">19549 16762 2300 0,'0'0'806'16,"0"0"-457"-16,0 0 136 0,0 0-329 15,0 0-156-15,-23-111 0 16,42 93 0-16,12 8 0 16,6 6 0-16,5 4 0 15,6 0 0-15,-6 26 0 16,-5 10 0 0,-8 6 0-16,-11 3 0 0,-9-1 0 15,-9-8 0 1,0-6 0-16,0-12 0 0,-9-4 0 0,5-14 0 15,2 0 0 1,2-10 0-16,0-20 0 0,24-10 0 16,12-10 0-1,8 1 0-15,4 4 0 16,0 10 0-16,-3 11 0 0,-9 20 0 16,-12 4 0-16,-9 22 0 15,-10 20 0-15,-5 15 0 16,0 1 0-16,0 0 0 15,0-8 0-15,0-14 0 0,0-14 0 16,20-14 0-16,5-8 0 16,4-22 0-16,-3-14 0 15,-8-8 0-15,-14-10 0 16,-4-4 0-16,-6 0 0 16,-23 1 0-16,-2 15 0 15,-1 12 0-15,3 16 0 16,7 14 0-16,11 4 0 15,11 24 0-15,0 8 0 0,38 4 0 32,20-4 0-32,15-10 0 0,14-8 0 0,9-13 0 15,3-5 0-15,-6-10 0 32,-13-12 0-32,-16-1 0 0,-19 1 0 15,-20 8 0 1,-16 6 0-16,-9 4 0 15,-9 4 0-15,-22 8 0 16,-6 24 0-16,2 8 0 0,-1 9 0 16,7 5 0-16,12-6 0 15,12-2 0-15,5-14 0 16,18-12 0-16,20-20 0 16,7 0 0-16,5-26 0 15,0-22 0-15,-6-10 0 16,-8-10 0-16,-12-21 0 15,-14-27 0-15,-10-18 0 16,-10 5 0-16,-14 27 0 16,0 38 0-16,3 34 0 15,1 16 0-15,-4 14 0 0,-3 32 0 16,9 74 0 0,18 45 0-16,0 19 0 0,25-26 0 15,8-41 0-15,-4-51 0 16,2-16 0-16,7-4 0 15,5-10 0-15,3-8 0 16,-1-14 0-16,-5-18 0 16,-7-14 0-16,-4-16 0 15,-8-2 0-15,-8-4 0 16,-5 1 0-16,-5 3 0 0,-1 14 0 16,-2 20 0-16,0 16 0 15,0 18 0-15,0 34 0 16,5 11 0-16,-1 5 0 15,5-6 0-15,4-12 0 16,5-12 0-16,3-20 0 16,0-14 0-16,2-4 0 15,1-22 0-15,1-12 0 16,0-8 0-16,-4-6 0 16,4 4 0-16,-2-1 0 15,-2 13 0-15,0 18 0 0,-3 14 0 16,-3 0 0-16,-1 41 0 15,-3 9 0-15,-1 8 0 16,2 0 0-16,-3-6 0 16,-1-12 0-16,6-22 0 15,11-18-122-15,-1-16-775 16,1-12-829-16</inkml:trace>
  <inkml:trace contextRef="#ctx0" brushRef="#br0" timeOffset="135699.63">21986 16627 2114 0,'0'0'989'0,"0"0"-376"0,0 0-233 16,0 0-380-16,0 0 0 15,0 0 0-15,-100 113 0 16,82-73 0-16,5 6 0 16,11-2 0-16,2 0 0 0,13-8 0 15,27-10 0-15,15-16 0 16,14-10 0-16,8-14 0 31,-2-22 0-31,-3-12 0 16,-15-6 0-16,-10-12 0 15,-9-19 0-15,-11-27 0 16,-11-22 0-16,-10 3 0 0,-6 29 0 16,0 36 0-16,-4 34 0 15,-6 10 0-15,0 16 0 16,-1 12 0-16,1 60 0 15,6 46 0-15,4 37 0 16,0-7 0-16,4-32 0 16,6-37 0-16,-4-33 0 15,5 0 0-15,1 0 0 16,5-12 0-16,8-12 0 16,4-16 0-16,6-4 0 15,19-48-63-15,-8 2-513 16,-5-4-559-16</inkml:trace>
  <inkml:trace contextRef="#ctx0" brushRef="#br0" timeOffset="135856.47">22180 16288 2904 0,'0'0'824'0,"0"0"-456"16,0 0-368-16,0 0 0 15,131 23 0-15,-44-23 0 16,4-18 0-16,-6 1 0 0,-18-1 0 16,-24 4-317-1,-32 10-938-15</inkml:trace>
  <inkml:trace contextRef="#ctx0" brushRef="#br0" timeOffset="136795.59">16380 17686 1996 0,'0'0'605'16,"0"0"-316"-16,0 0 191 15,0 0-212-15,0 0-44 16,0 0-85-16,0 0-44 16,-111-48-95-1,84 102 0-15,5 8 0 0,8 4 0 0,10-3 0 16,4-13 0-1,16-10 0-15,22-22 0 0,8-14 0 16,6-4 0-16,-3-30 0 16,-11-12 0-16,-19-7 0 15,-16-1 0 1,-3-2 0-16,-31 6 0 0,-12 6 0 16,1 10 0-16,4 8 0 15,12 8 0-15,12 6 0 16,14 6 0-16,9-6 0 0,35 0 0 15,19-10 0-15,12-10 0 16,3-7 0 0,-2-1 0-16,-16-4 0 15,-17 4 0-15,-16 4 0 16,-19 6 0-16,-8 8 0 0,0 10 0 16,-8 8 0-16,-6 0 0 15,1 34 0-15,6 16 0 16,7 30 0-16,13 41 0 0,29 27 0 15,12 7 0-15,0-29 0 16,-12-28 0-16,-15-40 0 16,-7-10 0-16,-1 2 0 15,-5-9 0-15,-5-1 0 16,-9-26 0-16,0-14 0 16,-33-24-377-16,-3-20-770 15,5-8-543-15</inkml:trace>
  <inkml:trace contextRef="#ctx0" brushRef="#br0" timeOffset="136933.21">16810 17963 1925 0,'0'0'1019'0,"0"0"-424"15,0 0-247-15,0 0-139 16,0 0-209-16,125-52 0 16,-29 24 0-16,53-21 0 15,-20 9 0-15,-10 4-760 0</inkml:trace>
  <inkml:trace contextRef="#ctx0" brushRef="#br0" timeOffset="137328.44">18236 17277 2056 0,'0'0'821'0,"0"0"-367"15,0 0-145-15,0 0 30 16,0 0-222-16,0 0-117 16,-147-54 0-16,105 102 0 15,11 6 0-15,12 8 0 16,17 5 0-16,2-8 0 16,34-6 0-16,15-3 0 0,9-6 0 15,9-8 0 1,-5-2 0-16,-6-2 0 0,-14-4 0 15,-17 2 0-15,-19 2 0 16,-6-1 0-16,-27-3 0 16,-17-2 0-16,-14-8 0 15,-6-4 0-15,1-10 0 16,5-4 0-16,14 0 0 16,11-6 0-16,15-10 0 15,18-2 0-15,22-10 0 16,20 6-290-16,5 0-1015 0</inkml:trace>
  <inkml:trace contextRef="#ctx0" brushRef="#br0" timeOffset="138420.34">18552 17598 2194 0,'0'0'875'16,"0"0"-291"-16,0 0-141 15,0 0-443-15,0 0 0 16,0 0 0-16,0 0 0 15,-66 84 0-15,66-22 0 16,22-4 0-16,14 1 0 16,9-15 0-16,7-16 0 15,9-14 0 1,-5-14 0-16,-5-10 0 0,-9-22 0 0,-11-12 0 16,-10-5 0-16,-11-1 0 15,-5-2 0-15,-5 6 0 16,0 10 0-16,0 10 0 15,0 18 0 1,0 8 0-16,0 22 0 16,2 18 0-16,8 14 0 0,5 2 0 15,5-2 0-15,7-8 0 16,2-7 0-16,2-15 0 16,0-16 0-1,-2-8 0-15,0-4 0 0,-3-24 0 16,1-12 0-16,0-9 0 15,0 1 0 1,-2-6 0-16,-1 10 0 0,-2 8 0 0,-6 14 0 16,-3 16 0-16,-4 6 0 15,0 28 0-15,0 16 0 16,5 10 0-16,-1 4 0 16,2-6 0-16,1-7 0 15,-3-17 0 1,-2-14 0-16,-2-10 0 0,-2-4 0 15,2-22 0-15,0-15 0 16,2-3 0-16,2-4 0 0,5-6 0 16,0 10 0-16,5 4 0 15,-2 10 0-15,4 16 0 16,2 10 0 0,0 6 0-16,2 28 0 15,-3 6 0 1,-2 2 0-16,-3-4 0 15,-11-10 0-15,-2-6 0 16,-8-13 0-16,0-9 0 16,0 0 0-16,0-20 0 15,-2-13 0-15,-2-7 0 16,4-4 0-16,4 2 0 0,17-2 0 16,10 12 0-1,5 10 0-15,0 10 0 0,2 12 0 16,-7 0 0-16,-2 30 0 15,-6 10 0-15,-6 10 0 16,-3 2 0-16,-1-6 0 16,0-10 0-16,5-10 0 15,5-12 0-15,8-14 0 16,4-4 0-16,3-28 0 16,4-8 0-16,-1-14 0 15,-4-4 0-15,-1-12 0 16,-9-2 0-16,-7 4 0 15,-11 1 0-15,-9 19 0 0,0 16 0 16,-9 24 0-16,-18 8 0 16,-4 22 0-16,0 26 0 15,2 14 0-15,13 6 0 16,14-1 0-16,2-9 0 16,31-12 0-16,18-16 0 15,11-12 0-15,7-14 0 16,-2-4 0-16,-9 0 0 15,-12 0 0-15,-18 0 0 16,-16 14 0-16,-10 8 0 0,-20 10 0 16,-25 5 0-16,-12-3 0 15,-4-3 0-15,1 2 0 16,9-11 0-16,13-6 0 16,15-12 0-16,23-20 0 15,21-16 0-15,16-8-1668 0</inkml:trace>
  <inkml:trace contextRef="#ctx0" brushRef="#br0" timeOffset="138598.57">21182 17748 2131 0,'0'0'1597'16,"0"0"-1229"-16,0 0-368 15,0 0 0-15,0 0 0 16,0 0 0-16,0 0-377 0</inkml:trace>
  <inkml:trace contextRef="#ctx0" brushRef="#br0" timeOffset="138899.28">18770 18620 3010 0,'0'0'1086'0,"0"0"-1086"15,0 0 0-15,0 0 0 16,0 0 0-16,0 0 0 16,212-44 0-16,-2-2 0 15,31-2 0-15,0 4 0 0,-19 4 0 16,-41 8 0-1,-41 10 0-15,-42 8 0 0,-40 6 0 16,-32 4 0-16,-16 2 0 16,-10 2 0-16,-33 0-42 15,-86 6-503-15,8 12-367 16,-6 2-200-16</inkml:trace>
  <inkml:trace contextRef="#ctx0" brushRef="#br0" timeOffset="139129.06">19005 18751 1610 0,'0'0'982'0,"0"0"-331"16,0 0-160-16,0 0-129 0,0 0-362 15,0 0 0 1,0 0 0-16,109-46 0 0,79-6 0 16,32-9 0-16,5 7 0 15,-18 13 0-15,-40 4 0 16,-40 17 0-16,-38 0 0 15,-35 10 0-15,-27 6 0 16,-15-2 0-16,-12-2 0 16,0-4 0-16,-23 2-457 15,2-2-763-15</inkml:trace>
  <inkml:trace contextRef="#ctx0" brushRef="#br0" timeOffset="139302.93">21592 18235 568 0,'0'0'2840'0,"0"0"-2152"15,0 0-688 1,0 0 0-16,0 0-930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2:56:05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3099 1369 2445 0,'0'0'663'16,"0"0"-331"-16,0 0-2 16,0 0-90-16,0 0-154 31,0 0-86-31,0-30 0 16,-2 30 0-16,-3 19 0 15,-4 12 0-15,3 15 0 0,1 13 0 16,3 5 0-16,2 2 0 15,7-6 0-15,19-10 0 16,12-14 0-16,9-19 0 16,4-17 0-16,3-3 0 15,-3-30 0-15,-7-12 0 16,-6-7 0-16,-9-2 0 16,-9 0 0-16,-9 6 0 15,-6 3 0-15,-5 8 0 16,0 4 0-16,0 5 0 0,-5 8 0 15,-8 6 0-15,-3 8 0 16,-1 6 0-16,-8 4 0 16,1 24 0-16,-3 14 0 15,7 10 0-15,11 6 0 16,9 3 0-16,11-5 0 16,34-8 0-16,19-14 0 15,14-16 0-15,10-18 0 16,-7 0 0-16,-9-40-116 15,-25 6-381-15,-27 2-426 0</inkml:trace>
  <inkml:trace contextRef="#ctx0" brushRef="#br0" timeOffset="236.53">3245 834 1450 0,'0'0'1947'0,"0"0"-1486"15,0 0-223-15,0 0-238 16,0 0 0-16,0 0 0 0,0 0 0 16,-17-20 0-16,17 20-609 15,0 2-1771-15</inkml:trace>
  <inkml:trace contextRef="#ctx0" brushRef="#br0" timeOffset="733.37">5206 870 1549 0,'0'0'1022'15,"0"0"-643"1,0 0-5-16,0 0-16 0,0 0 56 16,0 0-414-16,0 0 0 15,-49-48 0-15,-4 124 0 16,-11 46 0-16,1 47 0 0,12 19 0 15,26-5 0-15,25-21 0 16,20-31 0-16,25-27 0 16,8-26 0-16,5-26 0 31,5-12 0-31,8-4 0 0,9-8 0 16,0-6 0-16,-16-22-123 15,-21-15-547-15,-25-17-487 0</inkml:trace>
  <inkml:trace contextRef="#ctx0" brushRef="#br0" timeOffset="1221.33">5777 1191 2268 0,'0'0'639'0,"0"0"-305"16,0 0-12-16,0 0-28 15,0 0-139-15,0 0-71 16,0 0-84-16,34-56 0 16,-19 70 0-16,5 22 0 15,0 12 0-15,0 12 0 16,-2 8 0-16,-5 1 0 0,-4-1 0 15,3-8 0-15,-2-8 0 16,4-12 0-16,3-10 0 16,8-16 0-16,6-14 0 15,9-6 0-15,7-30 0 16,2-16 0-16,0-12 0 16,-7-9 0-16,-11-3 0 15,-10 4 0-15,-17 4 0 16,-4 10 0-16,-8 12 0 15,-19 12 0-15,-5 12 0 16,-1 12 0-16,2 10 0 0,6 0 0 16,5 10 0-16,11 13 0 15,9 8 0 1,0 3 0-16,16 2 0 0,20-6 0 16,10-6 0-16,8-8 0 15,24 6-324-15,-15-4-443 16,-13 2-499-16</inkml:trace>
  <inkml:trace contextRef="#ctx0" brushRef="#br0" timeOffset="1567.64">6702 1762 1691 0,'0'0'769'0,"0"0"-384"16,0 0-14-16,0 0-100 15,0 0-105-15,0 0-85 16,0 0-34-16,98-104-47 16,-69 94-1-16,-2 10-9 15,-6 4-8-15,-3 26 18 16,-9 14 9-16,-9 14-3 16,0 7 1-16,-4 0-7 15,-11 4 0-15,1-9 8 16,7-6-6-16,5-12 13 0,2-14-14 15,9-18 1-15,20-10-2 16,6-10-87-16,5-50-147 16,-8 4-368-16,-15-4-439 0</inkml:trace>
  <inkml:trace contextRef="#ctx0" brushRef="#br0" timeOffset="1836.77">6735 1387 2670 0,'0'0'715'0,"0"0"-379"0,0 0-120 15,0 0-57 1,0 0-159-16,0 0 0 0,0 0 0 16,-22-14 0-16,30 17-14 15,6 2-19-15,3-1-12 16,4 0-18-16,-6-4 11 15,-3 0 35-15,-6 0 17 0,-6-8 21 16,0-6 34 0,-6-4 2-16,-10 4 5 0,-2 0-33 15,0 6-29-15,7 8 0 16,9 6 0-16,2 18-248 16,0 2-716-16</inkml:trace>
  <inkml:trace contextRef="#ctx0" brushRef="#br0" timeOffset="2355.75">7666 1584 1901 0,'0'0'994'15,"0"0"-356"-15,0 0-275 0,0 0-163 16,0 0-200-16,0 0 0 15,0 0 0-15,21-20 0 16,29 12 0 0,19-4 0-16,10-2 0 0,1-2 0 15,-11 1 0-15,-17 4-75 16,-35 1-422-16,-17 2-198 16,0 4-216-16</inkml:trace>
  <inkml:trace contextRef="#ctx0" brushRef="#br0" timeOffset="2530.44">7889 1409 1000 0,'0'0'1087'0,"0"0"-424"16,0 0-168-1,0 0-164-15,0 0-19 0,0 0-104 16,0 0-208-16,-44-92 0 16,44 100 0-16,0 25 0 15,2 17 0-15,11 16 0 16,3 28 0-16,-1-2 0 15,-1 4 0-15,15 19-155 16,-7-37-400-16,2-10-468 0</inkml:trace>
  <inkml:trace contextRef="#ctx0" brushRef="#br0" timeOffset="3027.29">8568 1221 2501 0,'0'0'1036'0,"0"0"-656"15,0 0-201-15,0 0-179 16,0 0 0-16,125-62 0 0,-73 62 0 0,-1 2 0 16,-7 24 0-1,-8 10 0-15,-11 10 0 0,-9 6 0 16,-12 4 0-16,-4 1 0 15,0-6 0-15,0-2 0 16,0-9 0 0,11-10 0-16,7-10 0 0,8-10 0 15,8-10 0-15,4-2 0 16,6-26 0-16,-1-10 0 16,-3-7 0-16,-5-2 0 15,-8-6 0-15,-10 1 0 16,-7-2 0-16,-10 2 0 15,0 4 0-15,-6 6 0 0,-15 8 0 16,-4 10 0-16,3 10 0 16,0 12 0-16,2 2 0 15,5 16 0-15,5 15 0 16,6 12 0-16,4 1 0 16,0 0 0-16,25-6 0 15,12-8 0 1,11-10 0-16,4-12 0 0,8-8 0 15,10 0-60-15,-19-14-497 16,-16 4-764-16</inkml:trace>
  <inkml:trace contextRef="#ctx0" brushRef="#br0" timeOffset="3295.5">9596 1672 2259 0,'0'0'741'0,"0"0"-407"16,0 0-1-16,0 0-200 15,0 0-97-15,0 0-36 16,136-62-4-16,-103 58 2 0,-8 4-10 16,-14 20 3-16,-9 20 9 15,-2 16 12-15,-5 9 24 16,-10 3 18-16,-3-2-9 15,7-8-18-15,5-12-12 16,6-10-14-16,0-18 2 16,11-16-3-16,20-26-140 15,-2-20-212-15,-5-6-577 0</inkml:trace>
  <inkml:trace contextRef="#ctx0" brushRef="#br0" timeOffset="3600.37">9776 1315 1866 0,'0'0'1287'15,"0"0"-962"-15,0 0-19 16,0 0-169-16,0 0-106 16,0 0-22-16,0 0-9 15,-13 56-19-15,22-51-23 16,2-5-24-16,-4 0 18 0,1-13 48 15,-1-13 7 1,-2-6 6-16,-3 0 1 0,-2 4-8 16,0 8 9-16,0 14-15 15,0 6-8-15,-16 40-151 16,1 8-316-16,3 3-648 0</inkml:trace>
  <inkml:trace contextRef="#ctx0" brushRef="#br0" timeOffset="3926.38">10085 1580 1982 0,'0'0'1015'0,"0"0"-381"15,0 0-169-15,0 0-465 16,0 0 0-16,0 0 0 16,0 0 0-16,0 0 0 15,4 24 0-15,0 14 0 0,0 14 0 16,-2 14 0-16,1 12 0 16,-3 5 0-16,0 3 0 15,0-4 0-15,0-4 0 16,2-10 0-16,2-11 0 15,2-15 0-15,2-14 0 16,-2-10 0-16,1-14 0 16,-3-4 0-16,-2-32 0 15,-2-13-303-15,0-5-1080 0</inkml:trace>
  <inkml:trace contextRef="#ctx0" brushRef="#br0" timeOffset="4554.85">10669 1426 1111 0,'0'0'930'0,"0"0"-404"15,0 0-53-15,0 0-124 16,0 0-112-16,0 0-99 16,0 0-56-16,81-5 4 15,-25-4-23-15,8-2-51 16,5-1-6-16,-9 4-6 0,-8 3-8 15,-19 2-110-15,-12 3-155 16,-21 3-231-16,0 10-154 16,-21 1-103-16</inkml:trace>
  <inkml:trace contextRef="#ctx0" brushRef="#br0" timeOffset="4732.42">10935 1341 1646 0,'0'0'901'0,"0"0"-338"16,0 0-102-16,-25-124-161 0,21 96-75 15,4 10-225 1,-2 6 0-16,2 10 0 0,0 2 0 16,0 7 0-16,0 26 0 15,0 17 0 1,10 14 0 0,4 10 0-16,1 3 0 0,6-1 0 15,12 8 0 1,-4-20-530-16,-2-20-734 0</inkml:trace>
  <inkml:trace contextRef="#ctx0" brushRef="#br0" timeOffset="5193.42">11770 1095 2410 0,'0'0'1094'0,"0"0"-771"15,0 0-54 1,0 0-269-16,0 0 0 0,0 0 0 16,0 0 0-16,135 60 0 15,-102-16 0-15,-4 10 0 16,-5 4 0-16,-8 2 0 16,-3-4 0-16,-2-7 0 15,-2-11 0-15,2-13 0 0,3-12 0 16,1-9 0-16,5-4 0 15,9-14 0-15,2-18 0 16,5-11 0-16,-3-3 0 16,-4-2 0-16,-6-2 0 15,-12 2 0-15,-9 4 0 16,-2 4 0-16,-5 6 0 16,-15 5 0-16,-4 10 0 15,2 5 0-15,1 6 0 0,6 5 0 16,4 3 0-1,2 3 0-15,2 16 0 0,7 10 0 16,0-1 0-16,5 2 0 16,26-2 0-16,11-6 0 15,12-6 0 1,22-4 0-16,-12-6-359 0,-15-2-752 0</inkml:trace>
  <inkml:trace contextRef="#ctx0" brushRef="#br0" timeOffset="5492.32">12659 1664 2239 0,'0'0'750'0,"0"0"-462"16,0 0-50-16,0 0-111 15,0 0-67-15,0 0-40 16,143-96-10-16,-112 96-10 15,-9 16-3 1,-8 22 3-16,-12 14 12 0,-2 10 26 16,0 8 26-16,-2-3-10 15,-5-8-7-15,5-8-25 16,2-19-22-16,0-18-7 0,13-14-75 16,14-48-133-16,-2-14-555 15,-12-6-1049-15</inkml:trace>
  <inkml:trace contextRef="#ctx0" brushRef="#br0" timeOffset="5633.44">12855 1301 2058 0,'0'0'1364'16,"0"0"-846"-16,0 0-362 16,0 0-156-16,0 0 0 0,0 0 0 15,0 0-96-15,29 26-660 16,2-2-838-16</inkml:trace>
  <inkml:trace contextRef="#ctx0" brushRef="#br0" timeOffset="6033.52">13185 1638 2119 0,'0'0'943'15,"0"0"-467"-15,0 0-208 16,0 0 22-16,0 0-290 16,0 0 0-16,0 0 0 15,47-74 0-15,-25 74 0 16,-2 0 0-16,1 22 0 16,-6 10 0-16,-7 10 0 15,-4 10-86-15,-4 5-19 0,-6-2 26 16,-11-2 37-16,-3-9 28 15,5-8 14-15,1-12 69 16,5-8 59-16,7-8 1 16,2-6-129-16,0-2 0 15,0 0 0-15,17 0 0 16,8-2 0-16,6-8 0 16,4 2 0-16,2 2 0 0,-4 2 0 15,-4 2 0 1,-7 2 0-16,-2 0-59 0,-2-12-211 15,-7 2-396-15,0-8-577 0</inkml:trace>
  <inkml:trace contextRef="#ctx0" brushRef="#br0" timeOffset="6191.82">13783 1467 1453 0,'0'0'1526'0,"0"0"-920"15,0 0-263-15,0 0-175 16,0 0-168-16,0 0 0 16,131-40 0-16,-71 29-47 15,3-2-193-15,-17 1-303 16,-19 4-499-16</inkml:trace>
  <inkml:trace contextRef="#ctx0" brushRef="#br0" timeOffset="6396.35">13879 1297 834 0,'0'0'1611'0,"0"0"-806"0,0 0-269 16,0 0-226-16,0 0-310 15,0 0 0-15,0 0 0 16,-32-26 0-16,32 56 0 16,0 10 0-16,0 10 0 15,2 4 0-15,7 3 0 16,-2-3 0-16,-5 6-242 15,-2-16-525-15,0-12-735 16</inkml:trace>
  <inkml:trace contextRef="#ctx0" brushRef="#br0" timeOffset="6553.41">14442 1532 1557 0,'0'0'1491'0,"0"0"-860"15,0 0-331-15,0 0-183 16,0 0-117-16,0 0 0 16,0 0 0-16,131-43-620 15,-90 38-1014-15</inkml:trace>
  <inkml:trace contextRef="#ctx0" brushRef="#br0" timeOffset="6687.61">14924 1476 1086 0,'0'0'1694'0,"0"0"-1043"16,0 0-273-16,0 0-91 16,0 0-287-16,0 0 0 15,0 0 0-15,153-41-204 16,-109 27-891 0</inkml:trace>
  <inkml:trace contextRef="#ctx0" brushRef="#br0" timeOffset="6860.35">15396 1492 2569 0,'0'0'919'15,"0"0"-571"-15,0 0-88 16,0 0-260-16,0 0 0 16,160-44 0-16,-89 27-69 15,-11 6-653-15,-6 3-649 0</inkml:trace>
  <inkml:trace contextRef="#ctx0" brushRef="#br0" timeOffset="6960.33">15917 1416 1607 0,'0'0'1052'0,"0"0"-713"15,0 0-18 1,0 0-143-16,0 0-178 0,0 0-54 16,131-29-645-16</inkml:trace>
  <inkml:trace contextRef="#ctx0" brushRef="#br0" timeOffset="7429.36">16717 972 1164 0,'0'0'1721'16,"0"0"-1095"-16,0 0-279 16,0 0-109-16,0 0-238 15,0 0 0-15,0 0 0 16,-4 76 0-16,4-7 0 15,4 5 0-15,9 2 0 16,7-6 0-16,-3-9 0 0,0-15 0 16,-15-20-450-16,-2-15-505 15,0-11-905-15</inkml:trace>
  <inkml:trace contextRef="#ctx0" brushRef="#br0" timeOffset="7587.33">16518 1169 978 0,'0'0'1950'0,"0"0"-1340"0,0 0-334 16,0 0-101 0,0 0-68-16,120-5-107 0,-19 5 0 15,2 0 0-15,7 0 0 16,29-1-57-16,-43-9-776 16,-7 0-1667-16</inkml:trace>
  <inkml:trace contextRef="#ctx0" brushRef="#br0" timeOffset="8090.41">17492 1063 1525 0,'0'0'1166'0,"0"0"-614"15,0 0-232 1,0 0-54-16,0 0-82 0,0 0-101 16,0 0-83-16,83-79 0 15,-64 79 0-15,2 17 0 16,-6 15 0-16,-1 9 0 15,-6 8 0-15,-1 1 0 16,2 0 0-16,2-4 0 31,2-6 0-31,1-10 0 0,1-6 0 0,1-10 0 16,1-10 0-16,4-4 0 16,4 0 0-16,6-12 0 15,2-12 0-15,5-2 0 0,-3-2 0 16,0-2 0-1,-7-2 0-15,-4-2 0 16,-3-2 0-16,-6 0 0 0,-3-3 0 16,-4 1 0-16,-6 0 0 15,-2 4 0-15,0 6 0 16,0 6 0-16,-13 4 0 16,-1 8 0-16,2 4 0 15,0 4 0 1,3 2 0-16,3 0 0 0,-1 0 0 15,5 14 0-15,2 4 0 16,0 6 0-16,0 0 0 16,22-2 0-16,7-2 0 0,11-4 0 15,2-9 0-15,6-7 0 16,-4 0 0-16,-7-5-174 31,-12-7-646-31,-12 2-1268 0</inkml:trace>
  <inkml:trace contextRef="#ctx0" brushRef="#br0" timeOffset="8391.54">18499 1343 2109 0,'0'0'872'15,"0"0"-576"-15,0 0-1 16,0 0-28-16,0 0-112 16,0 0-98-16,0 0-41 15,109 60 10-15,-105-33-23 16,-4 2-3-16,0 8 0 0,-6-1 0 16,-5-4 0-16,3-4 0 15,2-6 0-15,6-12 0 16,0-8 0-16,21-2 0 15,8-16 0-15,10-38-203 16,-7 1-280-16,-12-2-376 0</inkml:trace>
  <inkml:trace contextRef="#ctx0" brushRef="#br0" timeOffset="8533.15">18644 1081 2565 0,'0'0'946'0,"0"0"-491"0,0 0-325 15,0 0-130-15,0 0 0 16,0 0 0-16,0 0-266 16,47 22-939-16</inkml:trace>
  <inkml:trace contextRef="#ctx0" brushRef="#br0" timeOffset="9092.03">19194 1536 1614 0,'0'0'702'0,"0"0"-393"0,0 0 25 16,0 0-85-16,0 0-121 15,0 0-6-15,0 0 37 31,-40-74-33-31,18 70-15 0,-3 4-29 0,-6 0 4 16,-3 8-12-16,-1 14-74 16,2 8 0-1,1 4 0-15,8 2 0 0,11 2 0 0,9-4 0 16,4-6 0-16,10-8 0 16,19-12 0-16,7-8 0 15,4-4 0-15,0-22 0 16,-4-8 0-16,-5-8 0 15,-6-4 0 1,-10-10 0 0,-3-3 0-16,-6-5 0 15,-4 2 0-15,-2 4 0 16,0 10 0-16,0 16 0 16,0 11 0-16,0 16 0 0,0 5 0 15,0 5 0 1,0 22 0-16,-2 9 0 0,-2 6 0 15,2 6 0-15,2 0 0 16,0 0 0-16,0-2 0 16,4-3 0-16,11-6 0 15,5-4 0-15,9-7 0 16,11-8 0-16,8-12-128 16,23-12-196-16,-11-16-440 15,-11-10-678-15</inkml:trace>
  <inkml:trace contextRef="#ctx0" brushRef="#br0" timeOffset="9486.84">19545 587 1602 0,'0'0'749'16,"0"0"-415"-16,0 0 244 16,0 0-248-16,0 0-86 0,0 0-88 15,133 18-53-15,-89 25-103 16,3 12 0-16,5 16 0 16,-2 9 0-16,2 8 0 15,-8 3 0-15,-7 3 0 16,-12-2 0-16,-11-2 0 15,-14-4 0-15,0-1 0 16,-24-7 0-16,-14-2 0 16,-7-4 0-16,1-5 0 15,2-9 0-15,3-11 0 0,10-12 0 16,10-11 0-16,5-10 0 16,5-14 0-16,5-4-261 15,2-18-860-15</inkml:trace>
  <inkml:trace contextRef="#ctx0" brushRef="#br0" timeOffset="12287.06">2056 3284 2402 0,'0'0'844'0,"0"0"-714"16,0 0-37-16,0 0-6 16,-66 155 33-16,66-73-21 15,0 12-46-15,10 0-46 16,13-15 8-16,8 3-15 16,2-18-4-16,5-20 4 15,-2-22 1-15,-1-22 15 16,-2-10 1-16,-1-32-4 15,-1-16 6-15,-2-7-19 16,-7 6 0-16,-1 9 9 16,-8 15-8-16,-5 20 10 0,4 15-11 15,3 14-12-15,10 27 12 16,8 16 6-16,10 7 3 16,6-4-2-16,2-8-6 15,1-16-1-15,-8-18 11 16,-6-18-4-16,-9-2 10 15,-11-30-16-15,-14-12 6 16,-4-12 4-16,0-8-10 16,-16 0 10-1,-3 3-5-15,0 11-5 0,6 16 5 16,6 20-6-16,7 14-8 0,0 0-26 16,29 20 20-1,14 6 14-15,15-6 6 0,13-7 3 16,10-13-9-16,-4-4 0 15,-4-27-11-15,-15-9-16 16,-17-6 23-16,-19-4 4 16,-20 0 12-16,-2-3 15 15,-20 3 21-15,-7 6-12 16,-2 12-3-16,7 18-33 16,7 14 0-16,5 26 0 15,8 33 0-15,2 17 0 16,0 12 0-1,0 4 0-15,14-1 0 0,3-11 0 0,6-12 0 16,-3-14 0-16,-3-16 0 16,-1-16 0-16,-3-18 0 31,-3-4 0-31,-1-22 0 16,-1-20 0-16,1-10 0 15,3 0 0-15,1 5 0 0,3 15 0 16,-1 14 0-16,5 18 0 15,3 3 0-15,6 26 0 0,2 11 0 16,4 9 0-16,5 1 0 0,5-8 0 16,2-10 0-1,4-14 0 1,-2-18 0-16,-4 0 0 16,-5-28 0-16,-11-12 0 15,-7-6 0-15,-13-4 0 16,-9 4 0-16,0 6 0 15,0 11 0-15,-15 17 0 16,-1 12 0-16,3 10 0 16,3 29 0-16,8 8 0 15,2 7 0-15,2 3 0 16,25-5 0-16,13-10 0 0,11-14 0 16,9-16 0-16,7-12 0 15,2-18 0-15,-3-22 0 16,-9-10 0-16,-12-8 0 15,-16-3 0-15,-14 2 0 16,-15-4 0-16,0 7 0 16,-24 12 0-16,-12 12 0 15,-4 18 0-15,0 14 0 16,4 0 0-16,10 26 0 16,7 6 0-16,15 4 0 15,4 2 0-15,13-2 0 0,23-8 0 16,11-6 0-16,11-12 0 15,0-6 0-15,0-4 0 16,-10 0 0-16,-11 0 0 16,-13 0 0-16,-8 8 0 15,-12 15 0-15,-2 7 0 16,-2 6 0-16,0 2 0 16,0-2 0-16,7-6 0 0,6-8 0 15,9-8 0-15,9-12 0 16,6-2 0-16,5-16 0 15,2-18 0-15,1-6 0 16,-5-6 0-16,-9-4 0 16,-9 0 0-16,-11 0 0 15,-11 3 0-15,0 7 0 16,-8 8 0 0,-15 14 0-16,-2 14 0 0,-3 4 0 15,1 28 0-15,3 24 0 16,8 12 0-16,16 7 0 15,0-3 0-15,29-8 0 16,22-18 0-16,18-22 0 0,16-20 0 16,31-40-29-16,-20-14-512 15,-23-4-370-15</inkml:trace>
  <inkml:trace contextRef="#ctx0" brushRef="#br0" timeOffset="12860.62">6129 3400 2789 0,'0'0'580'16,"0"0"-251"-16,0 0-52 0,0 0-156 31,0 0-121-31,0 0 0 0,114-48 0 0,-72 78 0 16,-2 19 0-16,0 15 0 15,-8 10 0-15,-6 5 0 16,-6-2 0-16,-2-6 0 15,-1-15 0-15,6-16 0 16,4-18 0-16,6-18 0 16,9-4 0-16,3-34 0 15,1-16 0-15,-5-13 0 16,-12-9 0 0,-14-22 0-16,-15 4 0 0,0 0 0 15,-15 7 0 1,-14 29 0-16,-4 8 0 0,0 26 0 15,-2 20 0-15,12 10 0 16,4 31 0-16,13 10 0 16,6 7 0-16,15 3 0 15,26-7 0-15,9-10 0 16,10-12 0-16,7-10 0 16,3-10 0-16,5-10-114 15,-19-2-622-15,-16 0-989 0</inkml:trace>
  <inkml:trace contextRef="#ctx0" brushRef="#br0" timeOffset="13132.26">7167 3972 910 0,'0'0'1891'0,"0"0"-1336"15,0 0-195-15,0 0-168 16,0 0-125-16,0 0-47 15,0 0-20-15,100-90 0 16,-75 90-8-16,-8 34 1 16,-3 16 6-16,-9 12-16 15,-5 6 17-15,0 0 0 16,0-9 2-16,-2-15 10 0,2-14-11 16,0-16 0-16,22-14-1 15,4-12-44-15,13-62-225 16,-8 2-352-16,-12-4-488 15</inkml:trace>
  <inkml:trace contextRef="#ctx0" brushRef="#br0" timeOffset="13287.24">7392 3547 2748 0,'0'0'1057'0,"0"0"-766"15,0 0-291-15,0 0 0 16,0 0 0-16,0 0 0 15,0 0 0-15,-6-24-33 16,6 28-1704-16</inkml:trace>
  <inkml:trace contextRef="#ctx0" brushRef="#br0" timeOffset="20220.88">7702 3904 654 0,'0'0'293'0,"0"0"-189"15,0 0-78-15,0 0-26 16,0 0 0-16,0 0-109 16,0-28-10-16,0 28 119 15,-9 0 101-15,-3 0 89 16,6 0-35-16,0 0 22 16,3 0-58-16,3 0-39 15,0 0 19-15,0 0 15 16,0 0 18-16,0 0 49 15,0 0 97-15,0 0 35 16,0 0 16-16,0 0-69 16,0 0 9-16,0 0-49 0,0 0-59 15,0 0-92-15,0 0-69 16,0 0 0-16,0 0 0 16,-2 4 0-16,2 12 0 15,0 12 0-15,0 14 0 16,0 12 0-16,0 7 0 15,7-1 0-15,-1-6 0 16,-2-8 0-16,4-10 0 0,-2-8 0 16,1-10 0-1,-1-4 0-15,2-6 0 0,-4-6 0 16,3 0 0-16,-3-2-18 16,-2 0-297-16,0 0-473 15,0 0-845-15</inkml:trace>
  <inkml:trace contextRef="#ctx0" brushRef="#br0" timeOffset="20499.73">8346 3906 2393 0,'0'0'1015'0,"0"0"-700"16,0 0 58-16,0 0-373 16,0 0 0-16,0 0 0 15,0 0 0-15,16 66 0 16,-14-26 0-16,-2 7 0 16,0-4 0-16,-10-3 0 15,-5-3 0-15,-1-11 0 16,6-8-371-16,3-8-551 15,7-8-811-15</inkml:trace>
  <inkml:trace contextRef="#ctx0" brushRef="#br0" timeOffset="20999.43">8898 3359 2968 0,'0'0'811'16,"0"0"-494"-16,0 0-317 15,0-115 0-15,13 89 0 16,6 8 0-16,1 16 0 0,4 2 0 0,3 32 0 31,2 20 0-31,0 16 0 16,-2 9 0-16,-5 1 0 15,-3-6 0-15,2-10 0 16,-1-13 0-16,0-16 0 16,0-12 0-16,3-17 0 15,4-4 0-15,2-21 0 16,4-19 0-16,-2-12 0 16,-2-8 0-16,-7-10 0 0,-6-2 0 15,-12 1 0 1,-4 3 0-16,0 12 0 0,-14 14 0 15,-7 16 0-15,-6 14 0 16,-2 12 0-16,2 6 0 16,4 24 0-16,8 8 0 15,9 8 0-15,6-2 0 16,6-1 0-16,27-10 0 16,19-6 0-16,13-13-24 15,35-14-323-15,-15 0-439 0,-17-6-1457 0</inkml:trace>
  <inkml:trace contextRef="#ctx0" brushRef="#br0" timeOffset="21266.77">9910 3725 2244 0,'0'0'943'16,"0"0"-650"-16,0 0 45 15,0 0-160-15,0 0-106 16,0 0-72-16,0 0-5 16,60-1-4-16,-47 26-9 0,-4 15 18 15,-2 13-1-15,-4 1 1 16,-1 2 12-16,-2-8-12 16,6-10 0-1,5-14 0-15,7-18-72 0,24-26-48 16,-5-22-198-16,-4-8-578 0</inkml:trace>
  <inkml:trace contextRef="#ctx0" brushRef="#br0" timeOffset="21392.5">9890 3403 2579 0,'0'0'1156'0,"0"0"-795"0,0 0-361 16,0 0 0-16,0 0 0 15,0 0 0-15,0 0-126 16,58-29-919-16</inkml:trace>
  <inkml:trace contextRef="#ctx0" brushRef="#br0" timeOffset="21818.67">10386 3698 1957 0,'0'0'1203'16,"0"0"-649"-16,0 0-172 16,0 0-382-16,0 0 0 15,0 0 0-15,0 0 0 16,0 0 0-16,34-36 0 15,-3 58 0-15,2 10 0 16,-4 5 0-16,-6 10-17 0,-12 1-80 16,-11 2 26-16,0-6 56 15,-18-4 15-15,-6-8 33 16,3-8 82-16,6-10-63 16,7-6-52-1,5-6 0-15,3-2 0 0,0 0 0 16,3 0 0-16,12 0 0 15,12 0 0-15,8-6 0 16,5 0 0-16,5 2 0 16,-7 0 0-16,-9 0 0 15,-9 4-120-15,-11 0-108 0,-7 0-248 16,-2 0-489-16</inkml:trace>
  <inkml:trace contextRef="#ctx0" brushRef="#br0" timeOffset="22086.4">11236 3724 2670 0,'0'0'931'15,"0"0"-654"-15,0 0-59 0,0 0-218 16,0 0 0-16,0 0 0 15,0 0 0 1,29 114 0-16,-29-68 0 0,0 0 0 16,-2-4 0-1,-17-4 0-15,4-7 0 0,1-20-204 16,8-8-339-16,6-3-566 0</inkml:trace>
  <inkml:trace contextRef="#ctx0" brushRef="#br0" timeOffset="22258.88">11730 3689 80 0,'0'0'2748'0,"0"0"-2064"16,0 0-369-16,0 0-46 16,0 0-269-1,0 0 0-15,181-44 0 0,-114 20-293 16,-7 2-958-16</inkml:trace>
  <inkml:trace contextRef="#ctx0" brushRef="#br0" timeOffset="22384.48">12456 3637 2313 0,'0'0'954'16,"0"0"-638"-16,0 0 197 15,0 0-513-15,0 0 0 16,159-60 0-16,-102 34-339 15,-5 4-1209-15</inkml:trace>
  <inkml:trace contextRef="#ctx0" brushRef="#br0" timeOffset="22557.79">13133 3613 1761 0,'0'0'1445'15,"0"0"-944"-15,0 0-112 16,0 0-389-16,0 0 0 15,157-44 0 1,-106 28 0-16,13 2-93 0,-14 6-715 16,-10 4-829-16</inkml:trace>
  <inkml:trace contextRef="#ctx0" brushRef="#br0" timeOffset="23397.21">14355 3341 2143 0,'0'0'777'15,"0"0"-324"-15,0 0-82 16,0 0-19-16,0 0-352 16,0 0 0-16,-11-119 0 15,26 105 0-15,3 8 0 16,2 6 0-16,7 0 0 15,2 26 0-15,6 20 0 0,2 14 0 16,-2 13 0-16,-2 9 0 16,-1-2 0-1,-5-8 0-15,-1-10 0 16,-4-17 0-16,-2-19 0 0,1-16 0 16,-2-10 0-1,4-17 0-15,4-23 0 0,2-20 0 16,0-26 0-16,-2-30 0 15,-12 6 0-15,-7 13 0 16,-8 25 0-16,0 34 0 16,-8 10 0-16,-5 10 0 15,-6 18 0-15,-1 2 0 16,1 30 0-16,0 10 0 0,9 8 0 16,10-2 0-16,4-4 0 15,31-8 0-15,21-7 0 16,13-7 0-16,14-10 0 15,33-8-357-15,-22-2-567 16,-19-2-1361-16</inkml:trace>
  <inkml:trace contextRef="#ctx0" brushRef="#br0" timeOffset="23664.67">15605 3716 1568 0,'0'0'1450'0,"0"0"-974"16,0 0-173-16,0 0-4 0,0 0-299 16,0 0 0-16,0 0 0 15,118-32 0-15,-94 46 0 16,-6 22 0-16,-5 12 0 16,-3 8 0-16,-4 2 0 15,-1-6 0-15,1-8 0 16,4-16 0-16,5-16-35 15,5-12-173-15,9-46-140 16,-7-10-397-16,-6-10-741 0</inkml:trace>
  <inkml:trace contextRef="#ctx0" brushRef="#br0" timeOffset="23790.33">15832 3382 3055 0,'0'0'834'16,"0"0"-627"-16,0 0-207 15,0 0 0-15,0 0 0 16,0 0-41-16,0 0-615 16,102 85-1175-16</inkml:trace>
  <inkml:trace contextRef="#ctx0" brushRef="#br0" timeOffset="24265">16432 3840 1633 0,'0'0'766'15,"0"0"-436"-15,0 0 37 0,-10-106-93 16,-7 88-14 0,-5 11-64-16,-5 7-76 0,-9 21-75 15,-1 20-27-15,-2 16 5 16,6 9 7-16,11 0 4 15,10-8-34-15,12-10 0 16,5-14 0-16,26-17 0 0,12-17 0 16,7-11 0-16,4-29 0 15,-5-14 0-15,-7-12 0 16,-13-10 0-16,-10-6 0 16,-11-4 0-16,-8-1 0 15,0 7 0-15,-4 14 0 16,-10 18 0-16,3 22 0 15,3 20 0-15,3 6 0 32,3 30 0-32,2 24 0 0,0 14 0 15,9 8 0-15,13 6 0 0,12-3 0 0,1-9 0 16,5-10 0-16,0-14 0 16,-2-14 0-1,0-22 0 1,-9-10-321-16,-10 0-1359 0</inkml:trace>
  <inkml:trace contextRef="#ctx0" brushRef="#br0" timeOffset="25831.62">18739 3208 1520 0,'0'0'681'16,"0"0"-321"-16,0 0 188 15,0 0-195-15,0 0 0 16,0 0-72-16,0 0-281 15,6-66 0-15,-20 42 0 16,-9 0 0-16,-5 8 0 16,-8 6 0-16,-6 10 0 0,-6 6 0 15,2 32 0-15,-1 18 0 16,11 14 0-16,15 5 0 16,13-3 0-16,8-8 0 15,21-16 0-15,21-16 0 16,9-20 0-16,7-12 0 15,-2-12 0-15,-10-24 0 16,-12-8 0-16,-9-5 0 0,-15-1 0 16,-7 5 0-16,-3 4 0 15,0 11 0-15,0 10 0 16,-3 14 0-16,3 6 0 16,0 2 0-16,0 24 0 15,12 11 0-15,13 6 0 16,6 1 0-16,4-4 0 15,5-11 0-15,0-13 0 16,-3-12 0-16,-4-4 0 16,-6-12 0-16,-6-16 0 15,-2-8 0-15,-4-5 0 0,-6 1 0 16,0 6 0-16,-5 12 0 16,-2 12 0-16,5 10 0 15,2 12 0-15,7 26 0 16,8 14 0-16,12 5 0 15,9 1 0-15,12-10 0 16,8-12 0-16,6-18 0 16,3-18 0-16,-8-2 0 15,-10-28 0-15,-11-10 0 16,-16-6 0-16,-14-7 0 16,-8-2 0-16,-7 0 0 15,0 5 0-15,-11 10 0 16,-2 16 0-16,-3 18 0 0,5 6 0 15,-1 22 0 1,10 24 0-16,2 11 0 0,16 2 0 16,35-2 0-16,72-17-21 15,-12-16-508-15,3-18-751 0</inkml:trace>
  <inkml:trace contextRef="#ctx0" brushRef="#br0" timeOffset="26665.38">20839 3523 1538 0,'0'0'1411'0,"0"0"-910"16,0 0-130-16,0 0-96 15,0 0-275-15,0 0 0 16,0 0 0-16,102-40 0 16,-75 4 0-16,-8-8 0 15,0-13 0-15,-9-9 0 16,-6-12 0-16,-4-4 0 15,0 0 0-15,-14 7 0 16,-1 19 0-16,1 20 0 16,3 18 0-16,1 18 0 15,4 6 0-15,-3 51 0 16,3 39 0-16,1 6 0 0,5-2 0 16,0-12 0-16,15-21 0 15,14-1 0-15,11-4 0 16,10-22 0-1,6-24 0-15,-1-16 0 0,-2-16 0 16,-8-28 0-16,-9-14 0 16,-11-14 0-16,-10-11 0 15,-9-7 0-15,-6 0 0 16,0 6 0-16,0 17 0 16,-11 23 0-16,3 26 0 15,-2 18 0-15,4 51 0 16,-1 49 0-16,3 6 0 15,4-4 0-15,0-14 0 0,0-30 0 16,11-1 0-16,7-9 0 16,1-20 0-16,4-20 0 15,-3-8 0-15,5-14 0 16,-1-20 0 0,0-8 0-16,3-2 0 0,-2 0 0 15,0 8 0-15,-1 11 0 16,-4 13 0-16,2 12 0 15,1 6 0-15,-2 25 0 16,4 9 0-16,0 6 0 16,2 0 0-16,4-4 0 15,4-12 0-15,5-10 0 0,7-14 0 16,4-6 0-16,3-12 0 16,-3-20 0-16,-6-10 0 15,-5-10 0-15,-6-9 0 16,-7-5 0-16,-12-4 0 15,-7 4 0-15,-8 8 0 16,0 18 0-16,-2 22 0 16,-13 18 0-16,-8 18 0 15,-1 34 0 1,-1 18 0-16,8 8 0 0,12 0 0 0,5-6 0 16,13-13 0-16,23-19 0 15,13-20 0-15,5-18 0 16,-1-6-320-1,-10-58-222-15,-14 3-207 0,-21 0-608 0</inkml:trace>
  <inkml:trace contextRef="#ctx0" brushRef="#br0" timeOffset="26831.45">20600 2913 2663 0,'0'0'943'16,"0"0"-627"-16,0 0-142 16,0 0-174-16,200-44 0 15,-34 8 0-15,9-2 0 16,-38 8-574-16,-42 14-1080 16</inkml:trace>
  <inkml:trace contextRef="#ctx0" brushRef="#br0" timeOffset="27729.91">24023 3124 1048 0,'0'0'1665'16,"0"0"-1057"-16,0 0-138 16,0 0-165-16,0 0-305 31,0 0 0-31,0 0 0 0,-19 6 0 0,19 56 0 16,21 19 0-16,6 6 0 15,6 0 0-15,7-13 0 16,3-18 0-1,-1-24 0-15,-3-26 0 0,0-10 0 16,-6-36 0-16,-1-22 0 0,-11-15 0 16,-3-6 0-1,-5-6 0-15,-3 7 0 0,1 14 0 16,3 18 0-16,23 40 0 16,-1 10-520-16,-5 16-504 0</inkml:trace>
  <inkml:trace contextRef="#ctx0" brushRef="#br0" timeOffset="28486.64">24711 3467 2397 0,'0'0'856'0,"0"0"-537"16,0 0-6 0,0 0-191-16,0 0-97 15,101-104-19-15,-74 60-6 16,-8-1-1-16,-10 1-5 15,-9 2 6-15,0 10 0 16,-18 10 9-16,-11 12 11 16,0 10-1-16,-2 16-19 15,2 28-8-15,6 16 7 16,13 12 1-16,10 3 15 16,6-7-4-16,32-10-11 15,13-16 0-15,12-20 0 0,8-20 0 16,-1-2 0-16,-4-34 0 15,-10-8 0-15,-14-6 0 16,-13-4 0-16,-14 0 0 16,-5 2 0-16,-6 9 0 15,-4 11 0-15,0 14 0 16,0 12 0-16,4 4 0 16,3 8 0-16,7 22 0 15,3 9 0-15,6 4 0 16,4 5 0-16,-3-3 0 0,3-5 0 15,-3-10 0-15,1-8 0 16,-1-12 0-16,3-10 0 16,2-2 0-16,2-24 0 15,3-16 0-15,-3-14 0 16,-4-15 0-16,-4-23 0 16,-6 0 0-16,-7-2 0 15,-8 1 0-15,-2 27 0 16,0 4 0-16,-4 22 0 15,-4 20 0-15,-1 18 0 16,1 4 0-16,4 42 0 0,2 42 0 16,2 36 0-16,4-1 0 15,21-17 0-15,4-31 0 16,2-25 0 0,12-2 0-16,8-6 0 0,7-6 0 15,0-22 0-15,-4-10 0 16,-8-10 0-16,-5-24 0 15,-8-12 0-15,-7-6 0 16,-4-5 0-16,-3 7 0 16,-9 10 0-16,-3 14 0 15,-5 18 0-15,-2 8 0 16,0 18 0-16,5 26 0 16,2 12 0-16,6 7 0 0,7-5 0 15,9-10 0-15,29-30 0 16,-5-16-467-16,-6-2-497 0</inkml:trace>
  <inkml:trace contextRef="#ctx0" brushRef="#br0" timeOffset="28660.89">26609 2709 2975 0,'0'0'904'0,"0"0"-687"0,0 0-217 16,0 0 0-16,0 0 0 15,0 0 0-15,0 0-716 16,-93-18-1240-16</inkml:trace>
  <inkml:trace contextRef="#ctx0" brushRef="#br0" timeOffset="28826.91">25562 2952 2883 0,'0'0'852'0,"0"0"-594"16,0 0-155-16,0 0-103 16,198-11 0-16,-37 1 0 15,-19 2-206-15,-24 4-923 0</inkml:trace>
  <inkml:trace contextRef="#ctx0" brushRef="#br0" timeOffset="29456.27">26977 3202 1181 0,'0'0'1188'0,"0"0"-892"16,0 0 232-16,0 0-238 15,-52-106-81-15,23 106-83 16,-8 2-57-16,-5 30 30 15,-1 16 11-15,5 12-110 16,9 7 0-16,12 2 0 16,15-2 0-16,2-7 0 0,31-14 0 15,22-16 0 1,17-18 0-16,11-12 0 16,6-16 0-16,-2-24 0 15,-7-12 0-15,-12-10 0 0,-14-5 0 16,-14-1 0-16,-16 4 0 15,-13 12 0-15,-7 16 0 16,-2 16 0-16,0 20 0 16,-9 4 0-16,-6 32 0 15,3 18 0-15,8 9 0 16,4 5 0-16,4-6 0 16,28-12 0-16,11-16 0 0,15-18 0 15,8-16 0-15,7-8 0 16,2-28 0-16,-7-12 0 15,-7-10 0-15,-13-11 0 16,-15-5 0-16,-10-2 0 16,-14 3 0-16,-9 14 0 15,-7 18 0-15,-20 22 0 16,-4 19 0-16,-4 3 0 16,1 33 0-16,10 12 0 15,11 9 0-15,13 3 0 16,6-2 0-16,30-6 0 15,13-8 0-15,7-8 0 16,4-5 0-16,-3-7 0 0,-3-2 0 16,-13-2 0-16,-15-4 0 15,-17 2 0-15,-9 0 0 16,-27 2 0-16,-45 6 0 16,-72 4 0-16,10-6-296 15,-4-6-1049-15</inkml:trace>
  <inkml:trace contextRef="#ctx0" brushRef="#br0" timeOffset="30465.82">2357 5220 1827 0,'0'0'995'0,"0"0"-522"0,0 0-140 0,0 0-17 16,0 0-164-16,-60-111-152 15,40 105 0-15,-3 6 0 16,-2 12 0-16,0 30 0 16,-5 17 0-16,6 9 0 15,8 6 0-15,9-8 0 16,7-12 0-16,9-14 0 15,18-17 0-15,6-18 0 16,3-5 0-16,0-14 0 16,-5-18 0-16,-4-6 0 15,-10-6 0-15,-6 0 0 0,-6-1 0 32,-5 8 0-32,0 9 0 15,0 12 0-15,0 11 0 16,0 5 0-16,0 10 0 15,0 22 0-15,0 12 0 16,13 5 0-16,10 1 0 16,8-6 0-16,9-10 0 15,9-12 0-15,12-12-20 16,3-10-329-16,34-12-429 16,-15-14-74-16,-12-6-481 0</inkml:trace>
  <inkml:trace contextRef="#ctx0" brushRef="#br0" timeOffset="31135.33">3101 5302 1534 0,'0'0'990'0,"0"0"-389"16,0 0-78-16,0 0-204 16,0 0-190-16,0 0-129 15,0 0 0-15,-62-46 0 16,37 46 0-16,-2 19 0 16,-6 20 0-16,0 13 0 15,4 10 0-15,6 2 0 16,12-6 0-16,11-13 0 15,0-16 0-15,20-17 0 16,18-12 0-16,11-19 0 0,5-28 0 16,-3-15 0-1,-5-12 0-15,-10-6 0 0,-16-7 0 16,-13 1 0-16,-7 0 0 0,-7 10 0 16,-15 12 0-16,-3 19 0 15,6 24 0 1,2 21 0-16,7 11 0 0,3 56 0 15,7 7 0-15,0 16 0 16,5 6 0-16,19-12 0 16,12 7 0-16,4-15 0 15,9-13 0-15,4-20 0 16,5-23 0-16,0-20 0 16,2-5 0-16,-4-35 0 0,-4-13 0 15,-8-5-3-15,-11 0 3 16,-13 8 3-16,-9 10-3 15,-7 14 0-15,-4 12 0 16,0 6 0-16,0 8 0 16,0 0 0-16,0 0 0 15,0 14 0-15,0 20 0 16,0 18 0-16,0 30 0 16,0 34 0-16,14 25 0 15,6 7 0-15,4-10 0 0,-1-29 0 16,-8-31 0-16,-3-20 0 15,-3-8 0-15,-3 5 0 16,-2 0 0 0,-4 2 0-16,0-13 0 0,-4-12 0 15,-15-10 0-15,-10-8 0 16,-9-12 0-16,-5-2 0 16,-5-16 0-16,-4-26 0 15,-8-36 0-15,-5-48 0 16,-1-53-9-16,14 20-597 15,17 19-577-15</inkml:trace>
  <inkml:trace contextRef="#ctx0" brushRef="#br0" timeOffset="31292.66">3386 4900 2422 0,'0'0'919'15,"0"0"-402"1,0 0-279-16,0 0-238 15,0 0 0-15,0 0 0 16,0 0 0-16,114-58-529 0,-70 58-1265 0</inkml:trace>
  <inkml:trace contextRef="#ctx0" brushRef="#br0" timeOffset="31465.56">4623 5875 4096 0,'0'0'0'0,"0"0"0"31,0 0 0-31,0 0 0 0,0 0 0 16,0 0 0-1,0 0-787-15</inkml:trace>
  <inkml:trace contextRef="#ctx0" brushRef="#br0" timeOffset="32064.23">5772 5394 2326 0,'0'0'824'0,"0"0"-528"15,0 0 203-15,25-151-348 0,-23 95-151 16,-2-2 0-16,0 0 0 16,0 2 0-16,-7 12 0 15,-3 9 0-15,0 16 0 16,4 11 0-16,1 6 0 16,1 2 0-16,4 11 0 15,-2 28 0-15,2 33 0 16,0 40 0-16,4 35 0 15,21 9 0-15,4-26 0 16,-2-36 0-16,-1-44 0 16,0-15 0-16,3-9 0 0,5-4 0 15,-1-12 0 1,-2-10 0-16,-2-14 0 0,0-24 0 16,0-17 0-16,-2-8 0 15,0-5 0-15,-4 7 0 16,-8 13 0-16,-3 18 0 15,-8 20 0-15,-4 10 0 16,2 16 0-16,0 24 0 16,7 14 0-16,5 7 0 15,7-3 0-15,6-8 0 0,6-10 0 16,3-16 0-16,0-14 0 16,-7-10 0-16,-7 0 0 15,-6-20 0-15,-9-10 0 16,-7-11 0-16,0-6 0 15,-21-8 0-15,-16-3 0 16,-12 2 0-16,-9 4 0 16,0 12 0-16,2 8 0 15,7 11 0-15,2 0-143 16,14 5-661-16,11-2-879 0</inkml:trace>
  <inkml:trace contextRef="#ctx0" brushRef="#br0" timeOffset="32268.54">5710 4985 2522 0,'0'0'956'0,"0"0"-445"16,0 0-404-16,0 0-107 16,0 0 0-16,0 0 0 15,0 0 0-15,153-46 0 16,-95 30 0-16,-2 0 0 15,-6 4 0-15,-8 8-24 16,-11 4-540-16,-13 0-471 0</inkml:trace>
  <inkml:trace contextRef="#ctx0" brushRef="#br0" timeOffset="33050.33">7804 5089 1877 0,'0'0'942'15,"0"0"-418"-15,0 0-147 16,0 0-1 0,0 0-376-16,0 0 0 15,0 0 0-15,43-122 0 16,-14 102 0-16,-2 8 0 15,2 9 0-15,-1 3 0 0,1 21 0 16,0 19 0-16,0 16 0 16,-2 12 0-16,0 8 0 15,-3 1 0-15,-1-7 0 16,-4-8 0-16,2-14 0 16,-4-14 0-16,1-14 0 15,3-12 0-15,0-8 0 16,6-12 0-16,4-22 0 15,5-14 0-15,0-12 0 16,-5-13 0-16,-5-6 0 16,-5-4 0-16,-13 5 0 0,-8 8 0 15,0 18 0 1,-10 18 0-16,-11 18 0 0,0 16 0 16,-4 0 0-16,2 23 0 15,6 12 0-15,7 3 0 16,10 0 0-16,0-4 0 15,27-4 0-15,16-6 0 16,16-8 0-16,18-8 0 0,41-6-162 16,-16-2-692-16,-15 0-980 15</inkml:trace>
  <inkml:trace contextRef="#ctx0" brushRef="#br0" timeOffset="33320.14">9226 5500 2652 0,'0'0'775'0,"0"0"-401"15,0 0-79-15,0 0-295 0,0 0 0 16,0 0 0-16,0 0 0 16,92-78 0-16,-77 106 0 15,-7 18 0 1,-3 10 0-16,-5 6 0 0,0-1 0 15,0-11 0-15,3-10 0 16,6-14 0-16,1-10 0 16,9-12 0-16,5-4 0 15,14-40-68-15,-5-6-506 16,-8-6-745-16</inkml:trace>
  <inkml:trace contextRef="#ctx0" brushRef="#br0" timeOffset="33462.15">9358 5063 2621 0,'0'0'1132'0,"0"0"-789"16,0 0-343-16,0 0 0 15,0 0 0 1,0 0 0-16,0 0 0 0,-34-42 0 0,41 40 0 16,-1 2-509-16</inkml:trace>
  <inkml:trace contextRef="#ctx0" brushRef="#br0" timeOffset="34158.55">11055 5422 2006 0,'0'0'672'0,"0"0"-331"16,0 0 10-16,0 0-4 16,0 0-76-16,0 0-163 15,0 0-108-15,-127-24 0 16,71-2 0-16,-10-12 0 15,-11-11 0-15,2-12 0 0,-3-28 0 16,9-31 0-16,20 4 0 16,18 11 0-16,22 19 0 15,9 34 0-15,2 8 0 16,14 7 0-16,6 22 0 16,4 15 0-16,3 8 0 15,-2 30 0-15,-9 20 0 16,-9 14 0-16,-9 12 0 15,-13 9 0-15,-22-1 0 16,-10-4 0-16,-2-10 0 16,2-14 0-16,8-14 0 0,12-17 0 15,12-15 0-15,13-10 0 16,0-8 0-16,21 0 0 16,29-6 0-16,19-14 0 15,16-5 0-15,8 2 0 16,3 1 0-16,-5 3 0 15,-8 7 0 1,-16 6 0-16,1 6-464 0,-18 0-234 16,-15 0-409-16</inkml:trace>
  <inkml:trace contextRef="#ctx0" brushRef="#br0" timeOffset="34630.55">12410 5213 2189 0,'0'0'892'16,"0"0"-511"-16,0 0 0 16,0 0-128-16,0 0-253 0,-123-90 0 15,86 90 0 1,-6 2 0-16,-1 26 0 0,4 10 0 15,3 10 0-15,14 5 0 16,11-1 0-16,12-8 0 16,7-8 0-16,27-16 0 15,12-16 0-15,8-4 0 16,2-28 0-16,-4-18 0 16,-4-14 0-16,-13-12 0 15,-15-25 0-15,-15-25 0 16,-5-20 0-16,-19 9 0 15,-7 31 0-15,2 38 0 16,8 34 0-16,1 6 0 0,1 10 0 16,5 11 0-16,7 8 0 15,2 53 0 1,6 42 0-16,21 31 0 0,5-1 0 16,-6-24 0-16,-1-30 0 15,-8-20 0-15,4 6 0 16,3 3 0-16,16 7-24 15,-6-22-775 1,-3-20-801-16</inkml:trace>
  <inkml:trace contextRef="#ctx0" brushRef="#br0" timeOffset="35032.61">13430 5041 2801 0,'0'0'950'16,"0"0"-723"-16,0 0-109 16,0 0-118-16,-8 112 0 15,1-48 0-15,5 7 0 16,2-5 0-16,2-10 0 16,20-14 0-16,9-20-89 0,4-18 16 15,8-4 50-15,1-32 23 16,2-12 53-16,0-8 22 15,1-5-18-15,-1 6-57 16,-1 2 0-16,-3 11 0 16,-4 14 0-16,-1 14 0 15,-4 10 0-15,0 14 0 16,-2 24 0-16,-2 13 0 16,-7 7 0-16,-6 0 0 15,-9 0 0-15,-7-8 0 16,0-10 0-16,-13-12-144 0,-37-22-168 15,4-6-310-15,-4-4-341 16</inkml:trace>
  <inkml:trace contextRef="#ctx0" brushRef="#br0" timeOffset="35189.5">13530 4620 3237 0,'0'0'859'15,"0"0"-859"-15,0 0 0 16,0 0 0-16,0 0 0 16,0 0 0-16,0 0 0 0,50 40-918 15</inkml:trace>
  <inkml:trace contextRef="#ctx0" brushRef="#br0" timeOffset="36388.57">14760 5325 1803 0,'0'0'718'0,"0"0"-375"16,0 0 211-16,0 0-93 16,0 0-244-16,0 0-217 15,0 0 0-15,21-19 0 16,-3-8 0-16,3-10 0 15,6-12 0-15,-4-11 0 16,-6-10 0-16,-7-8 0 16,-10-4 0-16,0 6 0 15,-2 7 0-15,-15 19 0 0,4 18 0 16,4 22 0-16,5 10 0 31,4 52 0-31,0 46 0 0,22 41 0 0,9-3 0 16,5-24 0-16,-1-36 0 15,1-31 0-15,11-7 0 16,7-12 0-16,4-16 0 16,-1-14 0-16,-8-38 0 15,-11-22 0-15,-9-15 0 16,-11-9 0-16,-9-6 0 16,-9 2 0-16,0 12 0 15,0 19 0-15,0 25 0 0,0 26 0 31,0 10 0-31,0 50 0 16,0 44 0-16,18 5 0 0,4-3 0 16,5-12 0-16,2-28 0 15,2-4 0-15,-2-6 0 16,-7-17 0-16,-7-19 0 16,-5-10 0-16,-6-6 0 0,3-27 0 15,1-7 0-15,4-10 0 16,-1 2 0-16,0 4 0 0,1 16 0 31,-4 16 0-31,1 12 0 0,5 14 0 0,3 28 0 16,8 10 0-16,6 7 0 15,6-5 0-15,11-8 0 16,1-18 0-16,4-14 0 16,1-14 0-16,-5-6 0 15,-7-22 0-15,-6-10 0 31,-5-6 0-31,-7-9 0 16,-3-5 0-16,-6-4 0 0,-9 2 0 16,-6 10 0-16,0 14 0 15,-8 26 0-15,-15 10 0 16,-4 44 0-16,-2 24 0 16,10 14 0-16,10 2 0 15,9-7 0-15,22-17 0 16,23-22 0-16,11-24 0 15,6-14 0-15,-5-28 0 16,-20-49-327-16,-18 5-435 16,-19 2-432-16</inkml:trace>
  <inkml:trace contextRef="#ctx0" brushRef="#br0" timeOffset="36561.53">14739 4977 2932 0,'0'0'973'16,"0"0"-782"-16,0 0-191 16,0 0 0-16,0 0 0 15,214-28 0-15,-79 2 0 16,-17 3-80-16,-28 5-1705 0</inkml:trace>
  <inkml:trace contextRef="#ctx0" brushRef="#br0" timeOffset="38429.8">17849 5141 2588 0,'0'0'778'0,"0"0"-518"0,0 0-10 0,-139-108-30 16,95 96-220-16,-3 12 0 15,-1 8 0-15,-2 30 0 16,3 14 0-16,11 8 0 0,15-1 0 16,13-8 0-1,8-11 0-15,16-13 0 16,20-15 0-16,10-12 0 0,8-12 0 16,4-26 0-16,-4-14 0 15,-6-12 0-15,-9-11 0 16,-16-5 0-16,-11-4 0 15,-12-1 0-15,0 9 0 16,-2 16 0-16,-14 20 0 16,1 22 0-16,1 18 0 15,1 42 0-15,-1 48 0 16,8 7 0-16,6-1 0 16,2-10 0-16,27-24 0 15,12 2 0-15,7-6 0 0,6-17 0 16,0-21 0-16,-6-18 0 15,-3-2 0 1,-9-32 0-16,-10-14 0 0,-8-12 0 16,-9-11 0-16,-9 1 0 31,0 8 0-31,-9 10 0 0,-6 20 0 16,-1 18 0-16,5 12 0 15,2 18 0-15,4 30 0 16,5 12 0-16,16 4 0 0,26 0 0 0,22-11 0 15,37-17 0-15,33-25 0 16,-7-11 0 0,-13-5 0-16,-23-26 0 0,-31-5 0 31,-4-10 0-31,-5-10 0 16,-20-4 0-16,-19 0 0 15,-12 8 0-15,-10 12 0 16,-23 15 0-16,-9 21 0 15,-10 7 0-15,0 34 0 16,6 20 0-16,11 7 0 0,16 2 0 16,19-6 0-16,12-12 0 15,32-15 0-15,12-18 0 16,9-15 0-16,-3-8 0 16,-6-25 0-16,-16-10 0 15,-11-3 0-15,-16-2 0 16,-8 4 0-16,-5 8 0 15,0 10 0-15,0 10 0 16,-7 9 0-16,2 7 0 16,5 0 0-16,0 13 0 15,0 17 0-15,0 10 0 0,0 10 0 16,12 10 0-16,1 4 0 16,3 8 0-16,1 9 0 15,4 21 0-15,-2 20 0 16,2-7 0-16,-7-11 0 15,-4-16 0-15,-8-20 0 16,-2 8 0-16,0 0 0 16,-8-11 0-16,-19-17 0 15,-9-14 0-15,-7-16 0 16,-3-10 0-16,-5-8 0 0,-1-8 0 16,6-22 0-16,8-14 0 15,13-30 0-15,25-41 0 16,29-51 0-16,40-28 0 15,21 1 0-15,7 17 0 16,-16 55 0-16,-17 33 0 16,-15 26 0-16,-10 17 0 15,-4 2 0-15,-4 3 0 16,-4 5 0-16,-12 13 0 16,-10 10 0-16,-5 6 0 15,0 2 0-15,-5 4 0 0,-10 0 0 16,-3 0 0-1,1 0 0-15,3 0 0 0,7 4 0 16,3 9 0-16,4-4 0 16,0 5 0-16,9-1 0 15,9-2 0-15,5 1 0 16,7 1 0-16,6-1 0 16,2-1 0-16,1 3 0 15,-3 4 0-15,-7 5 0 16,-6 5 0-16,-8 4 0 15,-6 4 0-15,-9 0 0 0,0 0 0 16,0-4 0 0,0-6 0-16,0-5 0 15,9-12 0-15,6-4 0 0,10-5 0 16,8-5 0-16,10-19 0 16,5-8 0-16,0-8 0 15,-4-4 0-15,-11-4 0 16,-10 4 0-16,-13 8 0 15,-10 10 0-15,0 12 0 16,-13 14 0-16,-11 0 0 16,-3 29 0-16,0 14 0 15,8 9 0-15,10 2 0 0,9-4 0 16,13-6 0 0,31-12 0-16,18-12 0 0,17-18 0 15,8-2 0-15,2-23 0 16,-5-16 0-16,-10-9 0 15,-16-6 0-15,-16-4 0 16,-15-4 0-16,-16 2 0 16,-11 3 0-16,0 11 0 15,-15 16 0-15,-16 16 0 16,-5 14 0-16,-7 12 0 16,-1 32 0-16,4 14 0 15,8 11 0-15,15 1 0 16,17 0 0-16,0-8 0 15,35-10 0-15,19-14 0 0,13-13 0 16,11-20 0-16,4-5 0 16,-1-18 0-16,6-32 0 15,-23 6-305 1,-20 2-1256-16</inkml:trace>
  <inkml:trace contextRef="#ctx0" brushRef="#br0" timeOffset="39288.51">21986 4778 2374 0,'0'0'951'0,"0"0"-387"15,0 0-357-15,0 0-207 32,0 0 0-32,-120 31 0 0,76 16 0 15,5 10 0-15,15 5 0 16,17-4 0-16,7-8 0 15,29-12 0-15,16-14 0 0,11-16 0 16,-1-8 0-16,-6-12 0 16,-11-20 0-16,-16-12 0 15,-15-10 0-15,-7-7 0 16,-11-3 0-16,-16-2 0 16,-2 8 0-1,7 8 0-15,9 12 0 0,8 8 0 16,5 8 0-16,18 0 0 15,21-3 0-15,13 2 0 16,4-1 0-16,-5 3 0 16,-9 10 0-16,-13 7 0 15,-8 4 0-15,-13 24 0 16,-1 40 0-16,-5 46 0 0,0 46 0 16,0 25 0-16,1 1 0 15,4-9 0 1,-3-21 0-16,1-9 0 0,1-13 0 15,-2-32 0-15,3-24 0 16,0-25 0-16,4-16 0 16,0-2 0-1,3-7 0-15,5-12 0 0,4-12 0 16,4-12 0-16,4-26 0 16,-2-12 0-16,-4-12 0 15,-10-13 0-15,-15-21 0 0,0 5 0 16,-24-3 0-16,-17 4 0 15,-3 20 0-15,-8 2 0 16,4 15 0-16,5 17 0 16,12 13 0-16,14 9 0 15,9 7 0-15,8 3 0 16,0-2 0-16,27-2 0 16,16-6 0-16,10-8 0 15,7-2 0-15,0 0 0 16,-8 0 0-16,-15 6 0 15,-12 4 0-15,-21 8 0 16,-4 4-320-16,0 2-1083 0</inkml:trace>
  <inkml:trace contextRef="#ctx0" brushRef="#br0" timeOffset="39966.71">23731 4957 1622 0,'0'0'1207'15,"0"0"-631"1,0 0-219-16,0 0-23 0,4-105-334 16,16 76 0-16,5-3 0 31,1 3 0-31,1 7 0 0,-2 6 0 0,-3 12 0 16,-4 4 0-16,-3 12 0 15,-3 26 0-15,-2 16 0 0,-1 11 0 31,1 7 0-15,0 0 0-16,7-10 0 0,4-14 0 16,6-16 0-16,4-20 0 15,5-12 0-15,0-18 0 16,0-28 0-16,-3-14 0 16,-6-16 0-16,-10-11 0 15,-7-3 0-15,-10 2 0 16,0 12 0-16,-6 18 0 15,-11 24 0-15,1 23 0 16,1 11 0-16,-1 32 0 0,3 21 0 16,11 9 0-16,2 4 0 15,19-4 0-15,22-9 0 16,12-14 0-16,38-13 0 16,-10-12-98-16,-12-9-732 0</inkml:trace>
  <inkml:trace contextRef="#ctx0" brushRef="#br0" timeOffset="40265.44">24802 5394 2847 0,'0'0'874'15,"0"0"-499"-15,0 0-375 16,0 0 0-16,0 0 0 15,0 0 0-15,132-16 0 16,-110 22 0-16,-8 24 0 16,-8 16 0-16,-6 8 0 15,0 5 0-15,0-4 0 16,0-6 0-16,0-13 0 16,9-14 0-16,11-14 0 15,9-8 0-15,9-8 0 16,2-27 0-16,3-45 0 15,-12 6-309-15,-14-2-673 0</inkml:trace>
  <inkml:trace contextRef="#ctx0" brushRef="#br0" timeOffset="40391.03">24835 4820 2606 0,'0'0'1276'0,"0"0"-1062"16,0 0-214-16,0 0 0 15,0 0 0-15,0 0 0 16,0 0 0-16,68-29 0 16,-26 32-723-16</inkml:trace>
  <inkml:trace contextRef="#ctx0" brushRef="#br0" timeOffset="40599.25">25834 5606 2940 0,'0'0'1156'15,"0"0"-1156"-15,0 0 0 16,0 0 0-16,0 0 0 0,0 0-501 16</inkml:trace>
  <inkml:trace contextRef="#ctx0" brushRef="#br0" timeOffset="139060.46">2408 7802 2112 0,'0'0'828'15,"0"0"-659"-15,0 0 147 16,0 0-56-16,0 0-143 16,0 0-56-16,-67-82 11 15,61 82-19-15,-1 4-8 0,-2 22-45 16,-2 16 1-1,-2 15 13-15,1 8-13 0,6 7 6 16,3-1-7-16,3-9 0 16,3-10-2-16,15-10 2 15,3-13-6-15,4-11 6 16,0-11 1-16,0-7 17 16,-6 0 11-16,-3-20-29 0,-3-16 0 15,-1-14 0-15,-8-8 0 16,-4-4 0-16,0 6 0 0,0 7 0 15,0 16 0 1,0 8 0-16,0 10 0 0,0 4 0 16,0 1 0-1,13-2 0 1,14 2 0-16,8 2 0 0,17 6 0 0,6 2 0 31,9 12 0-31,-1 22 0 16,1 10 0-16,-9 9 0 15,-13 2 0-15,-14 2 0 16,-11-5 0-16,-14-4 0 16,-6-8 0-16,0-10 0 0,0-12 0 15,0-8 0 1,0-10 0-16,0-3 0 0,0-32 0 16,0-33 0-16,0-4 0 15,12-14 0-15,5-3 0 16,6 24 0-16,2 6 0 15,-3 19 0-15,-7 18 0 16,-4 12 0-16,-4 10 0 16,2 0 0-16,16 4-135 15,-3 10-376-15,0-2-621 0</inkml:trace>
  <inkml:trace contextRef="#ctx0" brushRef="#br0" timeOffset="139202.51">3667 7764 3085 0,'0'0'605'15,"0"0"-403"-15,0 0-202 16,0 0-1-16,0 0-814 16,0 0-890-16</inkml:trace>
  <inkml:trace contextRef="#ctx0" brushRef="#br0" timeOffset="139628.6">2156 9108 2635 0,'0'0'952'0,"0"0"-627"16,0 0-141-16,0 0-184 15,0 0 0-15,0 0 0 16,0 0 0-16,198-97 0 16,-35 21 0-16,25-10 0 0,-4 0 0 15,-34 18 0-15,-54 19 0 16,-32 17 0-16,-20 10 0 16,-8 2 0-16,-9 4 0 15,-9 6 0 1,-16 6 0-16,-2 4 0 0,-47 8 0 15,-4 10-306-15,-9 4-1060 0</inkml:trace>
  <inkml:trace contextRef="#ctx0" brushRef="#br0" timeOffset="139898.04">2223 9326 2824 0,'0'0'549'0,"0"0"-279"15,0 0 51-15,0 0-189 16,0 0-132-16,174-56 0 16,-41-2 0-16,59-28 0 15,20-16 0-15,-3-3 0 16,-28 11 0-16,-63 26-92 16,-40 19-58-16,-33 19 60 15,-26 15 65-15,-9 5 25 0,-10 2 60 16,0 5 85-16,-21 3-145 15,-6 7-202-15,3 4-935 0</inkml:trace>
  <inkml:trace contextRef="#ctx0" brushRef="#br0" timeOffset="140023.87">4175 8632 3097 0,'0'0'698'15,"0"0"-574"-15,0 0-124 16,0 0-405-16,0 0-1186 0</inkml:trace>
  <inkml:trace contextRef="#ctx0" brushRef="#br0" timeOffset="141651.96">7305 7588 1930 0,'0'0'596'0,"0"0"-454"16,0 0 310-16,0 0-263 15,0 0-113 1,0 0-76-16,0 0 0 0,-73 52 12 0,61 4 50 15,4 14 43-15,1 13 13 16,1 7-1-16,3 4-25 16,3 0-23-16,0-1-23 15,3-7-7-15,14-9-24 16,5-6-3-16,7-13-3 16,7-8-8-16,2-12 13 15,2-12-14-15,0-10 0 16,0-9 0-16,5-7 0 15,-1-9 0-15,6-21 0 16,-4-14 0-16,1-10 0 16,-5-6 0-16,-8-10 0 15,-8-5 0 1,-10-5 0-16,-9-22 0 0,-7-20 0 0,-4 9 0 16,-15 13 0-16,-5 14 0 15,0 24 0-15,-5-5 0 16,0 2 0-16,4 14 0 15,3 15 0-15,7 14 0 16,1 12 0-16,1 10 0 16,-1 0 0-16,-4 16 0 15,-6 20 0-15,-7 10 0 16,-1 8 0-16,1 9 0 16,4-1 0-16,9 0 0 15,7 0 0-15,7-4 0 0,4-5 0 16,4-11 0-16,23-12 0 15,7-12 0-15,11-10 0 16,3-8 0-16,6 0 0 16,4-18 0-16,-5-8 0 15,-4 0 0-15,-11 2 0 16,-14 5 0-16,-11 9 0 16,-5 4 0-16,-4 2 0 15,-2 0 0 1,0 0 0-16,5 0 0 0,7-12 0 15,-1 4-233-15,-2-2-698 0</inkml:trace>
  <inkml:trace contextRef="#ctx0" brushRef="#br0" timeOffset="151289.66">8798 8133 2593 0,'0'0'761'0,"0"0"-512"16,0 0 42-16,0 0-89 16,0 0-202-16,0 0 0 15,45-6 0-15,2-2 0 16,11-2 0-16,11-4 0 15,2-4 0-15,-5 0-42 16,-8-2-126-16,-12 2-141 16,-27 10-175-16,-13 2-222 15,-6 6-262-15</inkml:trace>
  <inkml:trace contextRef="#ctx0" brushRef="#br0" timeOffset="151493.1">8878 8428 1610 0,'0'0'1492'0,"0"0"-1113"16,0 0-19-16,0 0-105 16,0 0-255-16,0 0 0 15,132-54 0-15,-63 26 0 16,4-3 0-16,6 1 0 16,-4-2 0-16,-4 2 0 15,-13 2 0-15,-15 6 0 0,-28 10-290 16,-13 8-414-1,-2 4-1710-15</inkml:trace>
  <inkml:trace contextRef="#ctx0" brushRef="#br0" timeOffset="152231.99">11258 7237 1689 0,'0'0'751'16,"0"0"-372"-16,0 0 103 0,0 0-189 15,0 0-41 1,-7-102-93 0,5 95-68-16,0 7-91 15,2 4 0-15,0 28 0 16,0 41 0-16,0 45 0 16,14 51 0-16,1 23 0 15,1 0 0-15,1-17 0 16,3-27 0-16,3-15 0 15,1-11 0-15,-4-26 0 16,-2-24 0-16,-7-22 0 0,-2-14 0 16,0-3 0-16,0-3 0 15,-5-10 0-15,-4-14 0 16,0-6 0-16,-2-20 0 16,-27-64-291-16,2 4-522 15,0-7-571-15</inkml:trace>
  <inkml:trace contextRef="#ctx0" brushRef="#br0" timeOffset="152563.62">11608 7415 1758 0,'0'0'730'0,"0"0"-392"15,0 0 3-15,0 0-86 16,0 0-66-16,0 0-47 15,0 0-17-15,-38-96-41 16,38 96-42-16,0 26-15 16,0 14-17-16,2 16 45 15,11 16-55-15,8 29 0 16,6 23 0-16,4 26 0 16,0 5 0-16,-4-13 0 15,-6-30 0-15,-7-33 0 16,-3-19 0-16,3-6 0 0,-1 6 0 15,0 0 0-15,3 1 0 16,-3-17 0-16,-4-14 0 16,-2-12-9-16,-7-10-164 15,0-8-98-15,-14-18-62 16,-8-9-764-16</inkml:trace>
  <inkml:trace contextRef="#ctx0" brushRef="#br0" timeOffset="153090.37">10432 7333 1667 0,'0'0'345'0,"0"0"-43"0,0 0 215 32,0 0-289-32,0 0-18 0,-121-40-44 0,109 36 14 15,6 0-21-15,2 2-51 16,1 0-12-16,3 2 22 15,0 0-118-15,0-2 0 16,0 2 0-16,30-4 0 16,36-8 0-1,59-11 0-15,60-13 0 0,33-8 0 0,6-2 0 16,-29 10 0-16,-59 12 0 16,-40 10 0-16,-41 6 0 15,-26 4 0-15,-6 0 0 16,-10 2 0-1,-3 0 0-15,-10 2 0 0,0 0 0 32,0 0 0-32,2 0 0 15,4 0 0-15,9 0 0 16,28-6-305-16,-3 0-532 16,2-2-1088-16</inkml:trace>
  <inkml:trace contextRef="#ctx0" brushRef="#br0" timeOffset="153593.78">12862 6974 2134 0,'0'0'633'16,"0"0"-376"-16,0 0 193 15,0 0-149-15,0 0-101 0,0 0-79 16,0 0-121 0,-87 179 0-16,40-1 0 0,5 29 0 15,15 3 0-15,25-18 0 16,9-31 0-16,40-23 0 15,9-30 0-15,1-29 0 16,-3-25 0-16,6-16 0 16,6 0 0-16,4-8 0 15,-3-6 0-15,-19-14 0 16,-19-10 0-16,-15-2 0 16,-14-26 0-16,-7-38-42 15,-17 6-667-15,-1-3-991 0</inkml:trace>
  <inkml:trace contextRef="#ctx0" brushRef="#br0" timeOffset="154066.44">13448 7636 2597 0,'0'0'830'15,"0"0"-449"-15,-2-112-93 0,26 67-288 16,9 11 0-16,6 12 0 15,1 18 0-15,-3 4 0 16,-1 40 0-16,-5 22 0 16,-8 17 0-16,-7 9 0 15,-8 6 0-15,-3-4 0 16,-1-8 0 0,0-13 0-16,6-17 0 0,5-18 0 15,8-20 0-15,8-14 0 16,9-20 0-16,7-30 0 15,3-36 0-15,0-32 0 16,-17-33 0-16,-12 13 0 16,-21 27 0-16,0 41 0 0,-19 30 0 15,-8 4 0-15,-8 6 0 16,-5 10 0-16,3 20 0 16,2 2 0-16,9 36 0 15,12 12 0-15,14 10 0 16,0 2 0-16,32-3 0 15,13-11 0-15,10-14 0 16,12-10 0 0,2-14 0-16,-2-10 0 0,-7 0 0 15,-11 0 0-15,-9 0-357 16,-17 12-617-16,-10 8-1216 0</inkml:trace>
  <inkml:trace contextRef="#ctx0" brushRef="#br0" timeOffset="154364.23">14471 8149 2307 0,'0'0'799'0,"0"0"-507"16,0 0-69-16,0 0-118 16,0 0-42-16,0 0-33 15,0 0-22-15,116-44-7 16,-99 66 13-16,-5 14-13 15,-5 8 38-15,-5 2 34 16,-2 1-4-16,0-4 3 16,0-4-72-16,0-9 0 15,2-8 0-15,9-8 0 16,7-12 0-16,7-2 0 16,8-44-75-16,-4-2-506 0,-10-7-816 0</inkml:trace>
  <inkml:trace contextRef="#ctx0" brushRef="#br0" timeOffset="154489.84">14652 7738 2916 0,'0'0'917'0,"0"0"-654"16,0 0-263-16,0 0 0 15,0 0 0-15,0 0-327 16,124-82-957-16</inkml:trace>
  <inkml:trace contextRef="#ctx0" brushRef="#br0" timeOffset="154737.4">15275 7754 2770 0,'0'0'949'15,"0"0"-572"-15,0 0-377 0,0 0 0 16,0 0 0-16,123-62 0 16,-57 36 0-16,5 2 0 15,-1 4 0-15,-7 2-95 16,-13 4-148 0,-17 6-3-16,-23 5-79 15,-10 3-239-15,0 0-132 0</inkml:trace>
  <inkml:trace contextRef="#ctx0" brushRef="#br0" timeOffset="154955.69">15408 7493 2528 0,'0'0'982'16,"0"0"-396"-16,0 0-586 15,0 0 0-15,0 0 0 16,0 0 0-16,0 0 0 15,-41-26 0-15,59 74 0 16,3 15 0-16,0 9 0 16,-1 4 0-16,-5 0 0 15,-4-4 0-15,-9 12 0 0,-2-21-353 16,0-15-1139-16</inkml:trace>
  <inkml:trace contextRef="#ctx0" brushRef="#br0" timeOffset="155767.34">16376 7557 1930 0,'0'0'837'0,"0"0"-284"16,0 0-88-16,0 0-154 16,-6-110-311-16,6 82 0 15,15 4 0-15,5 8 0 16,4 8 0-16,5 8 0 15,4 14 0-15,6 26 0 16,-4 16 0 0,1 15 0-16,-7 5 0 0,-2 2 0 15,-5-4 0-15,-2-9 0 0,0-15 0 16,3-14 0-16,2-20 0 16,5-16 0-16,3-15 0 15,3-31 0-15,0-32 0 16,-9-36 0-16,-14-28 0 15,-13 11 0-15,0 31 0 16,-15 40 0-16,-4 32 0 16,-1 6 0-16,-2 11 0 15,0 11 0-15,4 13 0 16,7 29 0-16,9 12 0 16,2 4 0-16,22 0 0 15,24-9 0 1,17-10 0-16,9-9 0 0,28-9-288 0,-18-11-521 15,-17-5-1473-15</inkml:trace>
  <inkml:trace contextRef="#ctx0" brushRef="#br0" timeOffset="156027.76">17311 7867 2273 0,'0'0'880'0,"0"0"-568"0,0 0-17 15,0 0-184-15,0 0-77 16,0 0-34-16,123-35-6 16,-98 35 4-16,-8 0-12 15,-7 17 14-15,-8 11 7 16,-2 8 43-16,0 4 13 16,-2 4-26-1,-3-4-1-15,5-4-16 0,0-10-20 16,2-6 0-16,18-12 0 15,2-8-48-15,7-16-198 0,-4-12-433 32,-8-2-674-32</inkml:trace>
  <inkml:trace contextRef="#ctx0" brushRef="#br0" timeOffset="156357.97">17394 7539 459 0,'0'0'1220'0,"0"0"-612"16,0 0-78-16,0 0-32 15,0 0-140-15,0 0-66 16,0 0-161-16,-8-87-131 16,4 84 0-16,2 1 0 15,2 2 0-15,0 0 0 16,0 6-21-16,10 8-778 0,5 4-842 15</inkml:trace>
  <inkml:trace contextRef="#ctx0" brushRef="#br0" timeOffset="156696.84">17882 7736 1407 0,'0'0'1488'16,"0"0"-733"-16,0 0-424 16,0 0-216-16,0 0-115 15,0 0 0-15,0 0 0 16,7 100 0-16,1-51 0 15,-1 5 0-15,-3 6 0 16,-1 2 0-16,2 0 0 16,-5-2 0-16,2-5 0 0,0-11 0 15,0-8 0 1,5-14 0-16,1-11 0 0,0-11-1016 0</inkml:trace>
  <inkml:trace contextRef="#ctx0" brushRef="#br0" timeOffset="157294.1">18267 7662 2070 0,'0'0'721'16,"0"0"-212"-16,0 0-35 0,0 0-257 15,0 0-112-15,0 0-105 16,0 0 0 0,71-14 0-16,-15 8 0 0,11-4 0 15,7 0 0-15,-3-4-3 16,-11 2-192-16,-18 2-174 16,-24 2-220-16,-18 0-11 15,-10-2 50-15,-26-3 168 31,-9 1 133-31,5-3 249 0,5-2 100 0,6-1 432 16,8 3 84-16,8-2 40 16,4 5-148-16,4 2-218 31,3 4-55-31,0 6-235 0,2 0 0 16,0 6 0-16,0 24 0 15,13 15 0-15,10 14 0 16,3 12 0-16,1 3 0 15,0 0 0-15,0-4 0 16,4 1 0-16,-4-19-357 16,-8-22-865-16</inkml:trace>
  <inkml:trace contextRef="#ctx0" brushRef="#br0" timeOffset="157718.57">19161 7357 2949 0,'0'0'975'16,"0"0"-803"-16,0 0-172 15,0 0 0-15,0 0 0 16,120 50 0-16,-80-2 0 16,-4 8 0-16,-10 8 0 15,-5 1 0-15,-8-5 0 16,1-8 0-16,-4-10 0 0,4-14 0 15,6-10 0 1,2-16 0-16,5-2 0 0,6-22 0 16,3-20 0-16,2-12 0 15,-2-14 0-15,-5-10 0 16,-7-8 0-16,-6-3 0 16,-9 3 0-16,-9 12 0 15,0 13 0-15,-20 24 0 16,-9 20 0-16,-4 17 0 15,-3 11 0-15,2 27 0 16,11 12 0-16,9 6 0 16,14-2 0-16,0-2 0 15,20-8 0-15,18-12 0 0,11-9 0 16,8-14 0-16,9-9 0 16,9-5-11-16,-13-16-479 15,-18 5-708-15</inkml:trace>
  <inkml:trace contextRef="#ctx0" brushRef="#br0" timeOffset="158001.56">20058 7802 2125 0,'0'0'939'0,"0"0"-579"15,0 0-68-15,0 0-64 16,0 0-132-16,0 0-60 15,137-8-26-15,-120 8-9 16,-7 16 8-16,-10 14-9 16,0 7 0-16,0 4 0 15,-5 2 0 1,0-5 0-16,3-8 0 0,2-10 0 16,0-8 0-16,14-12 0 15,8-12-105-15,-2-18-492 0,-4-4-709 16</inkml:trace>
  <inkml:trace contextRef="#ctx0" brushRef="#br0" timeOffset="158128.1">20208 7485 2891 0,'0'0'939'16,"0"0"-673"-16,0 0-266 15,0 0 0-15,0 0 0 16,0 0-284-16,0 0-893 0</inkml:trace>
  <inkml:trace contextRef="#ctx0" brushRef="#br0" timeOffset="158631.2">20615 7852 1840 0,'0'0'878'0,"0"0"-334"16,0 0-92-16,0 0-212 16,0 0-98-16,0 0-142 15,0 0 0 1,61-60 0-16,-35 52 0 0,1 4 0 16,0 4 0-16,-2 0 0 15,-6 8 0-15,-5 14 0 16,-7 6 0-16,-7 6 0 0,-2 4-27 15,-21 1 16-15,-4-2 5 16,-2 0 12 0,3-7 32-16,4-6-38 0,8-6 0 15,7-8 0-15,7-6 0 16,0-4 0-16,27 0 0 16,13 0 0-16,14-14 0 15,6-8 0-15,4-2 0 16,11-10-20-16,-21 8-519 15,-15 2-651-15</inkml:trace>
  <inkml:trace contextRef="#ctx0" brushRef="#br0" timeOffset="158858.56">21307 7453 2150 0,'0'0'974'16,"0"0"-425"-16,0 0-287 15,0 0-101-15,0 0-161 16,0 0 0-16,127-8 0 16,-81 2-18-16,-3 0-209 15,-21-8-265-15,-9 2-268 0,-13 2-334 16</inkml:trace>
  <inkml:trace contextRef="#ctx0" brushRef="#br0" timeOffset="159033.24">21386 7321 1840 0,'0'0'911'15,"0"0"-268"-15,0 0-105 16,0 0-374-16,0 0-164 16,0 0 0-16,0 0 0 15,-26 30 0-15,26 22 0 16,0 8 0-16,0 9 0 15,0-1 0-15,0-4 0 0,0 4 0 16,0-18-541-16,5-16-559 0</inkml:trace>
  <inkml:trace contextRef="#ctx0" brushRef="#br0" timeOffset="159188.47">21785 7656 2640 0,'0'0'1032'16,"0"0"-608"-16,0 0-424 16,0 0 0-16,0 0 0 0,0 0 0 15,139-46-308 1,-104 38-1045-16</inkml:trace>
  <inkml:trace contextRef="#ctx0" brushRef="#br0" timeOffset="159330.06">22236 7628 834 0,'0'0'1681'0,"0"0"-906"16,0 0-305-16,0 0-235 15,0 0-152-15,0 0-83 16,160-20-329-16,-109 9-650 16,-4 4-1308-16</inkml:trace>
  <inkml:trace contextRef="#ctx0" brushRef="#br0" timeOffset="159455.75">22674 7600 2318 0,'0'0'877'16,"0"0"-407"-16,0 0-156 16,0 0-197-16,0 0-117 15,143-14 0-15,-87-8 0 16,-10 1 0-16,-5 3-758 0</inkml:trace>
  <inkml:trace contextRef="#ctx0" brushRef="#br0" timeOffset="159928.37">24490 7046 2002 0,'0'0'869'0,"0"0"-348"16,0 0-147 0,0 0-44-16,0 0-330 0,0 0 0 15,0 0 0-15,-15 81 0 16,11 1 0-16,2 6 0 15,2-2 0-15,0-10 0 16,0-14 0-16,0-11 0 16,0-17 0-16,-6-28-363 15,-11-6-420 1,-8-8-134-16</inkml:trace>
  <inkml:trace contextRef="#ctx0" brushRef="#br0" timeOffset="160100.24">24105 7333 2039 0,'0'0'880'0,"0"0"-389"15,0 0-125 1,0 0-46-16,0 0-320 0,123 0 0 16,-34 0 0-16,2-4 0 15,7-12 0-15,25-16 0 16,-39 6-291-16,-12 0-812 0</inkml:trace>
  <inkml:trace contextRef="#ctx0" brushRef="#br0" timeOffset="160525.44">24856 7128 2177 0,'0'0'765'0,"0"0"-422"15,0 0-27-15,0 0-152 16,0 0-76-16,66-118-35 16,-43 106 10-16,0 8-26 15,-2 4-17 1,-1 4 11-16,3 22-17 0,-4 12 11 15,0 10-25 1,-3 6 0-16,-3 3 0 0,0-1 0 16,-2-6 0-16,0-6 0 15,3-8 0-15,6-10 0 16,4-7 0-16,7-14 0 16,7-5 0-16,7-2 0 15,-1-24 0-15,1-10 0 0,-7-12 0 16,-5-12 0-16,-10-10 0 15,-10-9 0-15,-9 3 0 16,-4 6 0-16,-4 14 0 16,-21 18 0-16,-2 20 0 15,-4 18 0 1,0 2 0-16,2 30 0 0,10 10 0 16,9 6 0-16,10 2 0 15,12-2 0-15,25-8 0 16,15-8 0-16,8-14 0 15,5-9 0-15,14-9 0 0,-16 0-351 16,-16 0-706-16</inkml:trace>
  <inkml:trace contextRef="#ctx0" brushRef="#br0" timeOffset="160831.54">25778 7597 2147 0,'0'0'653'0,"0"0"-415"16,0 0 51-16,0 0-90 15,116-95-51-15,-89 82 25 32,-10 9-56-32,-5 4-66 0,-7 10-15 15,-5 24 9-15,0 11-45 16,0 5 0-16,-5 2 0 15,0-4 0-15,5-8 0 16,0-12 0-16,7-14 0 16,20-14 0-16,4-4-29 15,7-58-287-15,-7 2-252 16,-14-2-315-16</inkml:trace>
  <inkml:trace contextRef="#ctx0" brushRef="#br0" timeOffset="160957.65">25901 7207 1962 0,'0'0'1165'16,"0"0"-562"-16,0 0-237 16,0 0-366-16,0 0 0 15,0 0 0-15,0 0-45 16,58 48-733-16</inkml:trace>
  <inkml:trace contextRef="#ctx0" brushRef="#br0" timeOffset="161729.04">26527 7686 1637 0,'0'0'510'15,"0"0"-155"-15,0 0 119 0,0 0-179 0,0 0-23 16,0 0-48-16,0 0-53 15,18-38-87-15,-36 32-10 16,-2 2-74-16,-9 4 0 16,-6 0 0-16,-4 6 0 15,-1 16 0 1,3 8 0-16,3 6 0 0,12 2 0 16,7 0 0-16,11-4 0 15,4-8 0-15,6-8 0 16,15-9 0-16,8-9 0 15,7 0 0-15,0-25 0 0,2-11 0 16,-7-8 0 0,-2-8 0-16,-7-6 0 0,-6-8 0 15,-3-5 0-15,-2-2 0 16,-6 0 0-16,-1 9 0 16,-4 12 0-16,0 14 0 15,0 17 0-15,0 17 0 16,0 4 0-16,0 19 0 15,0 23 0 1,0 12 0-16,0 8 0 0,0 4 0 16,0-3 0-16,13-5 0 15,3-7 0-15,2-8 0 16,0-11 0-16,0-10 0 0,-1-6 0 16,1-16 0-16,-3 0-588 15,-1 0-857-15</inkml:trace>
  <inkml:trace contextRef="#ctx0" brushRef="#br0" timeOffset="162231.87">26875 6174 2096 0,'0'0'818'15,"0"0"-270"-15,0 0-86 16,0 0-290-16,0 0-172 31,115 14 0-31,-63 24 0 16,3 12 0-16,6 15 0 16,10 23 0-16,9 28 0 15,-5 30 0-15,-12 10 0 16,-30-1 0-16,-23-15 0 15,-10-33 0-15,-10-23 0 16,-9-20 0-16,-6-8 0 16,-6 6 0-16,-2 1 0 0,-5 1 0 15,9-16 0 1,6-16 0-16,13-14 0 0,4-14 0 16,6-20-72-16,16-20-743 15,11-8-1822-15</inkml:trace>
  <inkml:trace contextRef="#ctx0" brushRef="#br0" timeOffset="162360.43">27844 7612 1483 0,'0'0'1464'16,"0"0"-1121"-16,0 0-120 15,0 0-209-15,0 0-14 16,0 0-1101-16</inkml:trace>
  <inkml:trace contextRef="#ctx0" brushRef="#br0" timeOffset="164530.22">22238 8929 2880 0,'0'0'684'0,"0"0"-369"16,0 0-98-16,0 0-217 16,0 0 0-16,0 0 0 15,-17 227 0-15,65-67 0 16,10-4 0-16,-9-35 0 16,-9-45 0-1,-6-30 0-15,-3-16 0 0,2-8 0 16,5-11 0-16,-1-11 0 15,0-22 0-15,-6-49 0 16,0-39 0-16,-7-40 0 16,-1-21 0-16,-7-1 0 15,-3 15 0-15,-5 43 0 16,0 36 0-16,-4 35 0 0,-2 28 0 16,-2 7 0-16,0 8 0 15,0 4 0-15,0 33 0 16,-16 42 0-16,-6-9-59 15,-4-4-979-15</inkml:trace>
  <inkml:trace contextRef="#ctx0" brushRef="#br0" timeOffset="164735.76">21955 9310 2944 0,'0'0'709'15,"0"0"-426"1,0 0-123-16,0 0-160 0,0 0 0 16,220-6 0-16,-55-16 0 15,16-6 0-15,-12-4 0 16,-40 6 0 0,-46 8-192-16,-16 2-102 15,-32 8-386-15,-8 2-374 0</inkml:trace>
  <inkml:trace contextRef="#ctx0" brushRef="#br0" timeOffset="164893.04">23308 9336 968 0,'0'0'0'0</inkml:trace>
  <inkml:trace contextRef="#ctx0" brushRef="#br0" timeOffset="165530.74">23308 9336 755 0,'0'0'1010'0,"0"0"-380"15,48-58-140-15,-48 58 0 16,0 0-225-16,0 0-50 16,0 0-71-16,-2 0-47 15,-3 0-97-15,3 0 0 16,-2 0 0-16,2 2 0 15,2 0 0-15,0 0 0 16,0-2 0-16,0 0 0 16,0 0 0-16,0 0 0 15,0 0 0-15,0 0 0 16,0 0 0-16,0 0 0 16,0 0 0-16,0 0 0 0,0 0 0 15,0 0 0-15,0 0 0 16,0 0 0-16,0 0 0 15,0 0 0-15,0 0 0 16,0-2 0-16,0 0 0 16,0 0 0-16,0 2 0 15,0 0 0-15,0 0 0 16,0 0 0-16,0 22 0 16,0 12 0-16,8 13 0 15,6 12 0-15,4 6 0 0,2 1 0 16,-1-4 0-16,4-8 0 15,0-14 0 1,-1-10 0-16,-2-16 0 0,0-10 0 16,2-4 0-16,-2-10 0 15,5-22 0-15,1-12 0 16,4-12 0-16,-1-8 0 16,-3-8 0-16,-4-3 0 15,-8 5 0-15,-10 6 0 16,-4 12 0-16,0 10 0 15,-20 12 0-15,-2 10 0 0,0 9 0 16,1 11 0 0,6 0 0-16,3 7 0 0,4 15 0 15,6 6 0-15,2 0 0 16,0-2 0-16,6-2 0 16,12-6 0-16,9-4 0 15,4-10 0-15,5-4 0 16,6 0 0-16,3-4 0 15,1-8 0-15,10 4-516 16,-12 6-313-16,-7 2-828 0</inkml:trace>
  <inkml:trace contextRef="#ctx0" brushRef="#br0" timeOffset="165853.43">24093 9711 2154 0,'0'0'898'15,"0"0"-314"-15,0 0-124 16,0 0-460-16,0 0 0 16,0 0 0-16,0 0 0 15,88-58 0-15,-64 58 0 0,-5 16 0 31,-13 20 0-31,-6 10 0 0,0 6 0 0,-6 3 0 16,-11-1 0-16,7-10 0 16,5-8 0-16,5-14 0 15,7-14 0-15,20-8 0 16,6-18 0-16,15-46-50 16,-9 4-438-1,-8-2-443-15</inkml:trace>
  <inkml:trace contextRef="#ctx0" brushRef="#br0" timeOffset="165993.93">24361 9352 2284 0,'0'0'1110'0,"0"0"-581"16,0 0-356-16,0 0-173 16,0 0 0-16,0 0 0 15,0 0-138-15,79-66-1126 0</inkml:trace>
  <inkml:trace contextRef="#ctx0" brushRef="#br0" timeOffset="166294.06">25277 8963 2354 0,'0'0'590'16,"0"0"-291"-16,0 0 203 0,0 0-282 16,-151-60-89-16,97 90-131 15,-9 38 0-15,-5 35 0 16,7 29 0-16,22-8 0 31,23-23 0-31,16-33 0 0,16-24 0 0,28-4 0 16,16-4 0-1,21-10 0-15,5-22 0 16,3-4 0-16,2-48-21 16,-26 2-609-16,-22-2-602 0</inkml:trace>
  <inkml:trace contextRef="#ctx0" brushRef="#br0" timeOffset="166451.7">24987 9340 2675 0,'0'0'754'0,"0"0"-301"0,0 0-239 16,0 0-214-16,154-90 0 15,-76 68 0-15,36 4 0 16,-23 6-384-16,-13 6-698 0</inkml:trace>
  <inkml:trace contextRef="#ctx0" brushRef="#br0" timeOffset="167200.29">26462 8708 2549 0,'0'0'898'0,"0"0"-517"16,0 0-113-16,0 0-268 15,0 0 0-15,0 0 0 16,0 0 0-16,-9 97 0 16,9-81 0-16,0-8 0 15,0-8 0-15,7 0 0 16,-1-12 0-16,-4-12 0 0,-2-6 0 0,0-4 0 16,-8 4 0-16,-15 3 0 15,-8 9 0-15,-9 17 0 31,-6 1 0-31,-8 32 0 0,1 23 0 0,-5 32 0 16,5 29 0-16,12-3 0 16,14-13 0-16,21-16 0 15,6-22 0-15,16-1 0 16,26-6 0-16,16-19 0 16,17-22 0-16,10-14 0 15,2-11 0-15,-4-24 0 0,-19-5-137 16,-17-6-122-16,-23 2-16 15,-22 4-17-15,-2 2 20 16,-31 8 45-16,-11 8 24 16,-7 8 96-16,-7 6 107 15,3 8 68-15,0 0 201 16,7 0 220 0,13 10-168-16,14 6-39 0,9 4-62 0,10-2-97 15,16-2-123 1,24-6 0-16,16-8 0 0,6-2 0 15,3-6 0-15,-7-14-33 16,-9-4 0-16,-15 2 30 31,-15 4 3-31,-9 4 69 16,-8 4-69-16,-2 7 0 16,0 3 0-16,0 0 0 15,-8 23 0-15,0 13 0 16,-1 10 0-16,5 12 0 15,-1 4 0-15,5 2 0 16,0-1 0-16,0-7 0 16,0-6 0-16,0-8 0 0,3-10 0 15,5-10 0 1,1-8 0-16,7-14 0 0,-1 0-483 16,3-2-1198-16</inkml:trace>
  <inkml:trace contextRef="#ctx0" brushRef="#br0" timeOffset="167357.96">27151 9481 2989 0,'0'0'863'16,"0"0"-619"-16,0 0-244 16,0 0 0-16,0 0 0 15,0 0 0-15,0 0 0 0,15-18 0 16,-42 9-1654-16</inkml:trace>
  <inkml:trace contextRef="#ctx0" brushRef="#br0" timeOffset="170498.92">2198 11387 2328 0,'0'0'769'15,"0"0"-574"-15,0 0 42 16,0 0-56-16,0 0-61 16,0 0-64-16,-42 5-28 15,42-5 14-15,16 0 17 16,10 0-7-16,11-19-23 15,9-8-29-15,8-8 0 16,-6-7 0-16,-5 0 0 16,-14 0 0-16,-16 4 0 15,-13 8 0-15,0 8 0 16,-31 16 0-16,-9 6 0 16,-7 28 0-16,-2 26 0 0,6 22 0 15,12 10 0-15,18 7 0 16,13-9 0-16,23-10 0 15,48-18 0-15,49-32 0 16,43-24 0-16,11-44 0 16,-30-16 0-16,-43 2 0 15,-51 14-39-15,-16-2-111 16,-9-5-48-16,-12-3-2 0,-8 0 74 16,-5 14 104-1,-14 12 22-15,-12 14 34 16,-3 10 51-16,-2 4 20 15,0 14-15-15,-1 16 32 0,-2 12-22 32,6 6 13-32,1 2-27 0,7 0-86 0,9-3 0 15,11-11 0-15,0-10 0 16,27-10 0-16,10-16 0 16,8 0 0-16,2-18 0 15,-5-18 0-15,-9-4 0 16,-10-2 0-16,-15 3 0 15,-5 11 0-15,-3 10 0 16,0 13 0-16,0 5 0 0,0 1 0 16,0 26 0-16,0 10 0 15,0 12 0-15,13 1 0 16,11-6 0-16,13-12 0 16,9-18 0-16,6-14 0 15,6-10 0-15,-3-30 0 16,-4-14 0-16,-6-9 0 15,-12-3 0-15,-6 6 0 16,-9 8 0-16,-4 16 0 0,-2 14 0 16,-1 16 0-1,5 6 0-15,7 2 0 0,6 18 0 32,4 4 0-32,3 0 0 0,-1-4 0 0,-6-4 0 15,-4-7 0-15,-10-8 0 16,-5-1-15-16,-10 0 7 15,0-18 7-15,0-6 2 16,-14-4 4-16,-7-2 13 16,-2 2-18-16,-4 8 0 15,-2 10 0-15,2 10 0 16,2 10 0-16,3 32 0 16,4 16 0-16,10 14 0 0,8 3 0 15,4-3 0-15,29-12 0 16,14-16 0-16,11-18 0 15,6-24 0-15,1-6 0 32,-1-38 0-32,-4-16 0 15,-8-15 0-15,-7-22 0 16,-9-30 0-16,-13-25 0 16,-7 9 0-16,-13 33 0 15,-3 40 0-15,0 40 0 16,0 14 0-16,-5 14 0 0,-5 20 0 15,-4 76 0-15,3 51 0 16,6 19 0-16,5-20 0 16,0-42 0-16,16-43 0 15,2-19 0-15,7-4 0 16,0-6 0-16,4-8 0 16,-2-20 0-16,-2-4 0 15,0-24 0-15,-4-14 0 16,2-6 0-16,-3-2 0 15,1 7 0-15,-4 15 0 16,-1 15 0-16,-1 9 0 16,-1 9 0-16,1 23 0 15,1 7 0-15,-1 4 0 0,-1-4 0 16,1-5 0-16,-4-10 0 16,3-10 0-16,1-14-293 15,-1 0-500-15,-5 0-572 0</inkml:trace>
  <inkml:trace contextRef="#ctx0" brushRef="#br0" timeOffset="171831.55">6336 11544 2264 0,'0'0'666'16,"0"0"-313"-16,0 0 96 15,0 0-264-15,0 0-83 16,22-144-54-1,0 81-19-15,1-9-29 0,-3-26 0 16,-9-34 0-16,-11-33 0 16,0 13 0-16,-20 30 0 15,-2 43 0-15,4 43 0 16,-2 10 0 0,-2 14 0-16,2 12 0 0,-3 32 0 15,8 61 0-15,13 39 0 0,2 16 0 16,13-3 0-16,14-37 0 15,0-36 0-15,-3-20 0 16,2-14 0-16,8-1 0 16,6-1 0-16,7-8 0 15,-2-13 0-15,-1-12 0 16,-1-3 0 0,-6-17 0-1,-3-15 0-15,-7-9 0 16,-5-14 0-16,-9-5 0 15,-6 0 0-15,-3 10 0 16,-4 13 0-16,0 19 0 16,0 18 0-16,0 3 0 0,-4 33 0 15,1 18 0-15,3 12 0 16,0 2 0-16,19-4 0 16,16-7 0-16,11-16 0 15,12-16 0-15,9-17 0 16,5-8 0-16,3-18 0 15,0-22 0-15,-13-8 0 16,-14-13 0-16,-17-5 0 16,-17-4 0-16,-14 0 0 15,0 8 0-15,-18 13 0 16,-7 16 0-16,-4 16 0 16,3 17 0-16,2 0 0 15,6 30 0-15,5 12 0 0,13 9 0 16,0-1 0-16,15-4 0 15,22-10 0-15,11-10 0 16,10-12 0-16,2-10 0 16,-4-4 0-16,-10 0 0 15,-13 2 0-15,-10 8 0 16,-17 8 0-16,-6 13 0 16,0 5 0-16,0 5 0 15,-2 1 0-15,0-3 0 16,2-9 0-16,0-10 0 0,21-14 0 15,8-6 0-15,6-12 0 16,5-22 0-16,-2-11 0 16,-5-6 0-16,-8-6 0 15,-9 1 0-15,-8 4 0 16,-6 10 0-16,-2 12 0 16,0 16 0-16,0 14 0 15,3 4 0-15,-1 32 0 16,6 12 0-16,6 10 0 15,4 2 0-15,6-5 0 16,1-14 0-16,2-12 0 0,0-15 0 16,-6-14 0-16,0 0 0 15,-1-26 0-15,-5-10 0 16,3-9 0-16,-3-3 0 16,-1 4 0-16,-1 4 0 15,-1 10 0-15,-3 12 0 16,-1 16 0-16,1 2 0 15,3 26 0-15,1 16 0 16,1 4 0-16,-1 0 0 16,3-6 0-16,-6-9 0 15,3-13 0-15,1-14 0 0,-1-4 0 16,6-11 0-16,1-18 0 16,1-7 0-16,6-3 0 15,0 1 0-15,2 6 0 16,-4 8 0-16,-4 14 0 15,-2 10 0-15,-3 8 0 16,-5 24 0-16,-1 10 0 16,0 5 0-16,-1-1 0 15,-5-10 0-15,-4-10-51 16,0-11-530-16,0-12-561 0</inkml:trace>
  <inkml:trace contextRef="#ctx0" brushRef="#br0" timeOffset="172027.14">6574 10702 3309 0,'0'0'787'0,"0"0"-787"0,0 0 0 16,0 0 0-16,0 0 0 15,205-10 0-15,-105 2-317 16,8-2-1913-16</inkml:trace>
  <inkml:trace contextRef="#ctx0" brushRef="#br0" timeOffset="172691.08">9445 11269 2762 0,'0'0'853'0,"0"0"-592"15,0 0-41-15,0 0-220 0,0 0 0 16,68-140 0-16,-45 86 0 16,-4-2 0-16,-3 4 0 15,-5 7 0-15,-6 11 0 16,-5 16 0-16,0 18 0 15,0 4 0-15,0 34 0 16,0 17 0-16,0 7 0 16,11 2 0-16,11-6 0 15,7-14 0-15,4-14 0 16,4-18 0-16,0-12 0 16,-1-8 0-16,-5-24 0 15,-2-8 0-15,-4-4 0 0,-6 0 0 16,-3 4 0-16,-3 8 0 15,-1 11 0-15,-3 16 0 16,1 5 0-16,0 19 0 16,1 21 0-16,2 11 0 15,3 3 0-15,-1-6 0 16,3-8 0 0,3-14 0-16,-2-14 0 0,-1-12 0 15,3 0 0-15,-2-26 0 16,4-4 0-16,-1-2 0 15,2 4 0-15,3 8 0 16,2 10 0 0,2 10 0-16,2 0 0 0,3 18 0 0,2 4 0 15,-2-2 0-15,-11-4 0 32,-8-6-455-32,-17-10-615 0</inkml:trace>
  <inkml:trace contextRef="#ctx0" brushRef="#br0" timeOffset="172864.07">9538 10327 3088 0,'0'0'694'16,"0"0"-565"-16,0 0-117 16,0 0-12-16,194 138-355 15,-105-84-2082-15</inkml:trace>
  <inkml:trace contextRef="#ctx0" brushRef="#br0" timeOffset="173761.56">11191 10395 2085 0,'0'0'1011'16,"0"0"-373"-16,0 0-276 15,0 0-362-15,0 0 0 16,-9 165 0-16,20-25 0 16,16 10 0-16,0-25 0 15,2-37 0-15,-5-40 0 0,3-16 0 16,7-8 0-16,3-12 0 15,5-12 0-15,-3-8 0 16,-4-36 0 0,-4-18 0-16,-2-28 0 0,1-29 0 15,-11 9 0-15,-3 12 0 16,-10 19 0-16,-3 35 0 16,-3 14 0-16,0 18 0 15,0 32 0-15,0 67 0 16,0 39 0-16,0 2 0 15,6-22 0-15,8-35 0 16,-1-31 0-16,5-6 0 0,3-6 0 16,0-12 0-16,2-16 0 15,-1-10 0-15,2-28 0 16,1-9 0-16,-1-4 0 16,-3 1 0-16,-4 10 0 15,-3 9 0 1,-5 19 0-16,-3 12 0 0,1 12 0 15,2 24 0-15,4 9 0 16,5 3 0-16,5-5 0 16,5-10 0-16,1-11 0 15,4-14 0-15,2-8 0 16,-2-6 0-16,-2-20 0 16,-2-8 0-16,-3-3 0 0,-3-5 0 15,-3 1 0-15,-5-2 0 16,-3 9 0-16,-6 10 0 15,-4 20 0-15,-2 4 0 16,0 30 0-16,0 20 0 16,0 8 0-16,0-1 0 15,11-7 0-15,14-16 0 16,13-18 0-16,7-16 0 16,5-10 0-16,2-26 0 15,-7-12 0-15,-5-7 0 16,-7 1 0-16,-6 0 0 0,0 10 0 15,0 8 0-15,-1 16 0 16,5 16 0 0,0 4 0-16,0 24 0 0,-2 18 0 15,-2 8 0 1,-9 6 0-16,-11 2 0 0,-7-5 0 16,-5-7 0-16,-26-12 0 15,-11-10-177-15,-32-24-158 31,10 0-413-31,10-14-647 0</inkml:trace>
  <inkml:trace contextRef="#ctx0" brushRef="#br0" timeOffset="173887.72">12795 10317 2866 0,'0'0'829'0,"0"0"-591"15,0 0-75 1,0 0-163-1,0 0 0-15,-144 62-372 16,99-42-1054-16</inkml:trace>
  <inkml:trace contextRef="#ctx0" brushRef="#br0" timeOffset="174060.74">10955 10666 2918 0,'0'0'954'15,"0"0"-730"-15,134-15-224 16,-5-3 0-16,31 7 0 16,-1 4 0-16,-46 7 0 15,-41 0-1338-15</inkml:trace>
  <inkml:trace contextRef="#ctx0" brushRef="#br0" timeOffset="174485.49">13295 10578 1918 0,'0'0'795'0,"0"0"-248"15,75-113-15-15,-55 87-228 16,-11 20-304-16,-3 8 0 15,4 62 0-15,3 61 0 16,14 63 0-16,4 29 0 0,5-1 0 16,1-27 0-16,2-37 0 15,-6-34 0-15,-7-31 0 16,-8-31 0-16,-9-20 0 16,-5-8 0-16,-4-12 0 15,0-14 0-15,-13-44-356 16,-11-20-786-16,4-10-1002 0</inkml:trace>
  <inkml:trace contextRef="#ctx0" brushRef="#br0" timeOffset="175997.24">13607 10958 1839 0,'0'0'1084'16,"0"0"-445"-16,0 0-316 0,0 0-112 16,0 0-211-16,0 0 0 15,133 65 0-15,-86-23 0 16,-5 0 0-16,-15 4 0 15,-21 0-111-15,-6 2-12 16,-24-6 61-16,-18-6 55 16,-6-10 7-16,7-9 70 15,9-16 77-15,17-1-61 16,15-11-86-16,13-22 0 0,37-13 0 16,18-10 0-16,20-12 0 0,5-4 0 15,-2-3 0 1,-11 3 0-16,-20 10 0 0,-24 12 0 15,-29 16 0-15,-7 14 0 16,-34 16 0-16,-15 4 0 16,-6 12 0-16,1 16 0 15,14 4 0-15,15 2 0 16,23-2 0-16,6-6 0 16,42-6 0-16,20-9 0 15,15-10 0 1,7-1 0-16,-3 0 0 0,-13 0 0 0,-21-1 0 15,-18 1 0 1,-19 3 0-16,-14 19 0 0,0 9 0 16,-4 7 0-16,-8-2 0 15,5 0 0-15,7-10 0 32,0-10 0-32,25-14 0 0,15-2 0 15,9-18 0 1,4-16 0-16,-1-8 0 15,-7-6 0-15,-12 2 0 16,-11 3 0-16,-9 11 0 16,-8 10 0-16,-5 14 0 0,0 8 0 15,0 8 0-15,0 31 0 16,0 11 0-16,0 8 0 16,4 0 0-16,21-6 0 15,8-12 0-15,9-16 0 16,5-16 0-16,0-8 0 15,-4-14 0-15,-12-20 0 16,-14-8 0-16,-13-6 0 16,-4-3 0-16,-10 0 0 0,-22 2 0 15,-3 8 0-15,-5 8 0 16,4 13 0-16,4 14 0 16,13 6 0-16,9 0 0 15,10 18 0-15,12 4 0 16,32-2 0-16,21-7 0 15,36-13 0-15,28 0 0 16,-4-21 0-16,-14-1 0 16,-20 4 0-16,-33 8 0 15,-9 2 0-15,-7 4 0 16,-26 4 0-16,-16 0 0 16,-2 8 0-16,-27 16 0 0,-4 8 0 15,-3 6 0-15,2 5 0 16,8 0 0-16,8 2 0 15,9-3 0-15,9-6 0 16,2-10 0-16,27-12 0 16,11-14 0-16,7 0 0 15,2-26 0-15,-4-14 0 16,-10-8 0-16,-8-12 0 16,-14-7 0-16,-6-7 0 0,-7-22 0 15,-7-23 0-15,-24-19 0 16,-4 10 0-16,-3 30 0 15,5 36 0-15,1 32 0 16,1 7 0-16,2 15 0 16,2 8 0-16,18 53 0 15,9 45 0 1,18 6 0-16,15-2 0 0,15-9 0 16,-2-21 0-16,12 6 0 15,4 6 0-15,-2-8 0 0,-4-11 0 16,-7-11 0-16,-8-14 0 15,-10-10 0-15,-4-14 0 16,-8-12 0-16,-1-4 0 16,0-10 0-16,0-18 0 15,0-10 0-15,1-11 0 16,0-2 0-16,-2-2 0 0,-3 5 0 16,-3 10 0-16,-5 12 0 15,-1 14 0-15,-2 12 0 16,-3 8 0-16,2 28 0 15,0 14 0-15,2 7 0 16,5-2 0-16,5-4 0 16,3-13 0-16,10-16 0 15,4-14 0 1,2-8 0-16,-1-6 0 0,-1-22 0 16,-4-4 0-16,-3-4 0 15,-1 0 0 1,-2 1 0-16,-2 5 0 0,-4 10 0 0,-3 10 0 15,0 10 0-15,0 0 0 32,-3 27 0-32,2 13 0 0,-5 10 0 0,2 1 0 31,-2-2 0-31,5-9 0 0,5-14 0 0,3-16 0 31,22-16-270-31,-3-24-534 16,-5-8-575-16</inkml:trace>
  <inkml:trace contextRef="#ctx0" brushRef="#br0" timeOffset="176534.96">17195 10700 1622 0,'0'0'1089'15,"0"0"-408"-15,0 0-212 16,0 0-234-16,0 0-235 15,0 0 0-15,0 0 0 16,-39-12 0-16,14 42 0 16,-2 14 0-16,8 10 0 15,7 4 0-15,12 0 0 16,5-7 0-16,31-13 0 0,14-16 0 16,13-16 0-16,9-6 0 15,1-26 0-15,-2-17 0 16,-9-7 0-16,-13-4 0 15,-13-6 0-15,-16-2-9 16,-9-2 9-16,-11-4-5 16,0-3 19-16,-9-1-14 15,-11 4 0-15,1 12 0 16,3 16 0-16,7 24 0 16,7 16 0-16,2 40 0 15,0 50 0-15,19 36 0 0,2-3 0 16,-5-21 0-1,-6-32 0-15,-5-24 0 0,-3-2 0 16,0-1 0-16,-2-7 0 16,0-20 0-16,0-16 0 15,-9 0 0-15,1-31 0 16,0-12 0-16,8-12 0 16,0-7 0-16,14-4 0 15,20 2 0-15,5 8 0 16,11 9 0-16,0 14 0 15,0 10 0-15,-6 11 0 16,-3 12 0-16,-12 0-360 0,-12 12-1123 0</inkml:trace>
  <inkml:trace contextRef="#ctx0" brushRef="#br0" timeOffset="177691.26">18573 10499 2785 0,'0'0'824'0,"0"0"-507"15,0 0-147-15,0 0-170 16,0 0 0-16,0 0 0 16,14 155 0-16,7-91 0 15,6-8 0-15,4-14 0 16,2-16 0-16,1-16 0 16,-1-10 0-16,-4-18 0 31,-2-18 0-31,-2-8 0 0,-3-6 0 0,-4 0 0 15,2 1 0-15,-5 9 0 16,-1 12 0-16,-1 16 0 16,-3 12 0-16,0 17 0 0,1 23 0 15,5 14 0 1,7 4 0-16,5-2 0 0,10-12 0 16,4-12 0-16,4-18 0 15,-7-14 0-15,-3 0 0 16,-7-28 0-16,-7-8 0 15,-4-6 0-15,-2-2 0 16,-6 0 0-16,-1 6 0 16,-1 9 0-16,-6 15 0 15,-2 14 0-15,0 0 0 16,2 28 0-16,4 15 0 0,7 7 0 16,14 0 0-16,12-6 0 15,11-16 0-15,11-16 0 16,-1-12 0-16,-4-16 0 31,-10-22 0-31,-10-12 0 16,-14-8 0-16,-10-8 0 0,-8-9 0 15,-4-19 0-15,0 6 0 16,0-3 0-16,-4 7 0 16,-6 26 0-16,2 10 0 15,-1 24 0-15,2 24 0 16,-2 8 0-16,0 56 0 15,-2 41 0-15,2 31 0 16,7-4 0-16,2-24 0 16,4-33 0-16,29-25 0 15,19-2 0-15,33-6 0 16,6-14 0-16,9-26 0 0,0-12 0 16,-21-36 0-16,-4-14 0 15,-19-12 0-15,-23-25 0 16,-21-29 0-16,-12-22 0 15,-20 11 0-15,-9 35 0 16,2 42 0-16,7 44 0 16,-7 12 0-16,3 8 0 15,-5 56 0-15,8 54 0 16,21 43 0-16,0 7 0 16,29-27 0-16,9-47 0 0,-4-40 0 15,6-14 0-15,8-6 0 16,11-8 0-16,7-14 0 15,-6-8 0-15,-6-24 0 16,-14-18 0-16,-13-10 0 16,-11-8-80-16,-12-9-140 15,-4-53-97-15,0 16-170 16,-4 2-296-16</inkml:trace>
  <inkml:trace contextRef="#ctx0" brushRef="#br0" timeOffset="177990.73">19499 10032 3571 0,'0'0'525'0,"0"0"-525"0,0 0 0 16,0 0 0-16,0 0 0 16,0 0-639-1,0 0-1276-15</inkml:trace>
  <inkml:trace contextRef="#ctx0" brushRef="#br0" timeOffset="178587.5">22855 10239 899 0,'0'0'238'0,"0"0"-63"16,0 0-51-16,0 0-107 15,0 0-17 1,0 0-103-16,0 0-62 0</inkml:trace>
  <inkml:trace contextRef="#ctx0" brushRef="#br0" timeOffset="179619.8">21935 11203 1315 0,'0'0'522'15,"0"0"-279"-15,0 0 242 0,0 0-160 16,0 0 2-16,0 0-7 15,0 0 0-15,-113-12-81 16,113 12-239-16,0-8 0 16,0-12 0-16,4-12 0 15,13-16 0-15,8-12 0 16,0-10 0-16,-5-3 0 16,-7 5 0-16,-11 8 0 0,-2 12 0 15,-8 16 0-15,-17 18 0 16,-2 14 0-1,2 6 0-15,10 22 0 0,11 6 0 16,4 2 0-16,29-4 0 16,21-8 0-16,15-10 0 15,11-12 0-15,0-2 0 16,-12 0 0-16,-15-4 0 16,-17-2 0-16,-19 6 0 15,-13 0 0-15,0 26 0 16,-18 12 0-16,0 10 0 0,5 6 0 15,13-1 0 1,2-7 0-16,34-10 0 0,15-12 0 16,16-16 0-16,6-8 0 15,-1-14 0-15,-7-18 0 16,-17-6 0-16,-19-5 0 16,-20 2 0-16,-9 2 0 15,-9 3 0-15,-16 10 0 16,2 10 0-16,2 14 0 15,7 2 0-15,8 29 0 0,6 12 0 16,2 5 0-16,27-2 0 16,16-9 0-16,11-19 0 15,6-16 0-15,3-14 0 16,-3-32 0 0,-11-13 0-16,-10-4 0 15,-14-8 0-15,-12 3 0 0,-7 2 0 16,-6 8 0-16,-2 14 0 15,0 16 0-15,0 24 0 16,0 23 0-16,0 76 0 16,12 65 0-16,5 35 0 0,10 9 0 15,7-18 0 1,-5-55 0-16,-5-35 0 0,-3-31 0 16,-6-23 0-16,-3-6 0 15,-4-14 0-15,-8-12 0 16,-4-37-326-16,-21-19-624 15,-2-8-400-15</inkml:trace>
  <inkml:trace contextRef="#ctx0" brushRef="#br0" timeOffset="181300.62">23058 10790 2306 0,'0'0'912'0,"0"0"-408"16,0 0-231-1,0 0-172-15,0 0-101 0,0 0 0 16,131 36 0-1,-120 12 0-15,-11 6 0 16,0 4 0-16,-24-1-9 16,-5-7-21-1,2-12-9-15,7-12 28 16,11-14 11-16,9-12 2 16,0 0 85-16,18-26-87 15,22-12 0-15,13-8 0 0,13-9 0 16,0-3 0-1,-5 2 0-15,-17 10 0 0,-20 10 0 16,-24 16 0-16,-2 12 0 16,-39 8 0-16,-5 8 0 15,-3 16 0-15,11 6 0 16,13-2 0-16,21-2 0 16,4-5 0-16,41-10 0 15,14-7 0-15,15-4 0 16,5 0 0-16,-4-11 0 15,-9 0 0-15,-14 7 0 16,-15 4 0-16,-15 0 0 16,-11 19 0-16,-7 6 0 15,0 8 0-15,0-1 0 16,-3-4 0-16,-1-4 0 0,4-6 0 16,0-8 0-16,13-6 0 15,12-4 0-15,10-2 0 16,5-18 0-16,3-6 0 15,1-8 0-15,-2-3 0 16,-5-3 0-16,-8 0 0 16,-8-2 0-16,-9 4 0 15,-10 4 0-15,-2 10 0 16,0 10 0-16,-16 14 0 16,-7 0 0-16,-2 32 0 15,0 14 0-15,4 13 0 0,13 2 0 16,8 0 0-1,11-7 0-15,29-10 0 0,15-16 0 16,17-16 0-16,10-12 0 16,5-10 0-16,-2-22 0 15,-4-10 0-15,-15-7 0 16,-13-2 0-16,-14-4 0 16,-18-3 0-16,-11-2 0 15,-10-2 0-15,0 4 0 16,-14 9 0-16,-3 12 0 15,-4 15 0-15,1 13 0 16,1 9 0-16,-2 10 0 0,6 22 0 16,1 8 0-16,10 7 0 15,4 1 0-15,2-2 0 16,25-4 0-16,6-4 0 16,9-7 0-16,3-6 0 15,1-3 0-15,2 0 0 16,-8-1 0-16,-9 1 0 15,-9 0 0-15,-13 2 0 16,-9 0 0-16,0-2 0 16,-29-2 0-16,-7-2 0 15,-8-6 0-15,-3-4 0 16,5-4 0-16,7-4 0 16,10 0 0-16,13 0 0 0,12 0 0 15,5-6 0-15,29-10 0 16,14-6 0-16,10-6 0 15,7-7 0-15,1-5 0 16,-3-3 0-16,-7-6 0 16,-9-3 0-16,-16 2 0 15,-14 0 0-15,-12 8 0 16,-5 8 0-16,-11 14 0 0,-16 14 0 16,-6 6 0-16,-3 28 0 15,3 22 0-15,6 14 0 0,12 8 0 16,15 0 0-1,4-8 0-15,34-15 0 16,13-19 0-16,12-20 0 0,6-10 0 16,-3-22 0-16,-3-18 0 15,-7-5 0-15,-15-2 0 16,-9-2 0-16,-12 7 0 16,-7 4 0-16,-3 8 0 15,-8 12 0-15,-2 14 0 16,0 4 0-16,0 16 0 15,0 22 0-15,0 8 0 16,0 2 0-16,0-1 0 16,6-11 0-16,11-14 0 0,8-14 0 15,4-8 0-15,2-12 0 16,5-20 0-16,3-8 0 16,-4-3 0-1,-2 5 0-15,-4 8 0 16,-4 8 0-16,-8 16 0 0,-1 6 0 15,-5 6 0-15,0 22 0 16,3 4 0-16,1 2 0 16,8-6 0-16,3-10 0 15,3-11 0-15,3-7 0 16,-3-7 0-16,-5-21 0 0,-4-5 0 16,-2-10 0-16,-5-3 0 15,-3-8 0-15,-4-8 0 16,-2-8 0-16,-1-9 0 15,-1 5 0-15,-2 8 0 16,0 22 0-16,0 28 0 16,-5 16 0-1,-9 54 0-15,-1 48 0 0,2 39 0 16,4-5 0-16,7-24 0 16,2-38 0-16,0-25 0 0,11-5 0 15,13-8 0 1,5-10 0-1,7-26 0-15,4-6 0 0,-4-36-239 16,-3-44-345 0,-10 7-224-16,-15 3-815 0</inkml:trace>
  <inkml:trace contextRef="#ctx0" brushRef="#br0" timeOffset="181435.12">25794 10575 2693 0,'0'0'811'15,"0"0"-333"-15,0 0-364 16,0 0-114-16,0 0 0 16,171 12 0-16,-71-31 0 15,6-7 0-15,-17-6 0 16,-14 3-351-16,-30 9-928 0</inkml:trace>
  <inkml:trace contextRef="#ctx0" brushRef="#br0" timeOffset="182189.4">27797 10505 218 0,'0'0'1467'16,"0"0"-969"-16,0 0 140 15,0 0-103-15,113-60-198 16,-90 32-59-16,-5-4-153 16,-7-2-125-16,-9 2 0 15,-2 0 0-15,0 7 0 16,-23 10 0-16,-12 15 0 0,-13 6 0 16,-11 40 0-16,-1 22 0 15,7 14 0-15,15 8 0 16,22-5 0-16,16-11 0 15,24-22 0-15,28-20 0 16,13-24 0-16,1-8 0 16,-1-26 0-16,-14-16 0 15,-11-4 0-15,-17-4 0 16,-12 2 0-16,-11 1 0 16,0 9 0-16,0 8 0 15,0 12 0-15,-3 16 0 16,3 2 0-16,0 30 0 0,0 18 0 15,7 9 0 1,18 2 0-16,10 2 0 0,14-11 0 16,12-12 0-16,5-14 0 15,1-14 0-15,-13-10 0 16,-21-8-544-16,-18-10-2509 0</inkml:trace>
  <inkml:trace contextRef="#ctx0" brushRef="#br0" timeOffset="184392.16">2252 13088 2213 0,'0'0'538'0,"0"0"-48"16,0 0-122-16,0 0-74 16,0 0-101-16,-87-114-193 0,78 94 0 15,7-2 0 1,2 2 0-16,2-5 0 0,25 2 0 16,13 0 0-16,9 7 0 15,9 9 0-15,3 7 0 16,1 10 0-1,-7 23 0-15,-10 11 0 0,-14 9 0 16,-18 1 0-16,-13 2 0 16,0-8 0-16,-15-10 0 15,-5-12 0-15,0-16 0 16,4-10 0-16,3-10 0 16,4-26 0-16,6-14 0 15,3-6 0-15,0-2 0 0,23 6 0 16,6 10 0-16,6 11 0 15,3 13 0-15,3 17 0 16,1 1 0-16,0 11 0 16,-4 20 0-16,-2 3 0 15,-7 2 0-15,-7-2 0 16,-6-2 0 0,-6-8 0-16,-3-8 0 0,-4-8 0 15,-3-8 0-15,0 0 0 16,0-14 0-16,0-12 0 15,0-8 0-15,0-4 0 16,0 0 0-16,11 5 0 0,16 8 0 16,8 8 0-1,7 16 0-15,8 1 0 0,1 10 0 16,-5 17 0-16,0 8 0 16,-11 1 0-16,-6 0 0 15,-7-6 0 1,-4-6 0-16,-7-6 0 15,0-10 0-15,-4-8 0 0,-1 0 0 16,1-12 0-16,5-20 0 0,-2-8 0 16,3-2 0-16,-1 5 0 15,-1 9 0-15,-5 13 0 16,0 11 0-16,0 4 0 16,5 4 0-16,7 21 0 15,9 10 0-15,8 3 0 16,3-2 0-1,4-4 0-15,1-12 0 0,-1-8 0 32,-2-12 0-32,-4-2 0 15,-2-22 0-15,-11-12 0 16,-2-6 0-16,-7-5 0 0,-4 5 0 16,-3 6 0-16,-3 10 0 15,1 14 0-15,2 10 0 16,2 2 0-16,6 13 0 15,9 16 0-15,5 7 0 16,5 4 0-16,-1-1 0 16,-4-7 0-16,-4-6 0 15,-9-8 0-15,-5-8 0 16,-5-8 0-16,1-2 0 16,-3 0 0-16,6-22 0 15,0-10 0-15,9-8 0 0,0-4 0 16,4 1 0-1,1 11 0-15,1 8 0 0,-1 14 0 16,3 10 0-16,4 0 0 16,0 16 0-16,5 15 0 15,0 5 0-15,-3 1 0 16,-4-1 0-16,-7-5 0 16,-4-7 0-16,-5-10 0 15,-5-6 0-15,-4-8 0 16,0 0 0-16,3-6 0 15,1-18 0-15,6-12 0 16,3-7 0-16,4 2 0 16,-1 5 0-16,0 9 0 0,-2 13 0 15,-2 14 0-15,-1 0 0 16,5 20 0-16,2 14 0 16,5 4 0-16,0 5 0 15,-3-7 0-15,1-6 0 16,-5-10 0-16,-2-12 0 15,-7-8 0-15,-4-10-356 16,-7-10-810-16</inkml:trace>
  <inkml:trace contextRef="#ctx0" brushRef="#br0" timeOffset="184564.87">4790 12398 2063 0,'0'0'1440'15,"0"0"-948"-15,0 0-391 16,0 0-101-16,0 0 0 16,0 0-53-16,0 0-645 15,-89-58-1339-15</inkml:trace>
  <inkml:trace contextRef="#ctx0" brushRef="#br0" timeOffset="184729.4">3586 12541 3016 0,'0'0'880'0,"0"0"-680"15,0 0-200-15,0 0 0 16,0 0 0-16,132 3-51 0,-76 8-1323 0</inkml:trace>
  <inkml:trace contextRef="#ctx0" brushRef="#br0" timeOffset="185832.07">5298 12695 598 0,'0'0'2171'0,"0"0"-1604"16,0 0-52-1,0 0-270-15,0 0-245 0,0 0 0 16,0 0 0-16,-11-36 0 16,35 34 0-16,10 2 0 15,8 0 0-15,6 6 0 16,4 18 0-16,-5 10 0 15,-7 4 0-15,-11 0 0 16,-8-3 0-16,-13-8 0 16,-6-8 0-16,-2-10 0 15,0-9 0-15,0 0 0 16,0-4 0-16,-4-18 0 16,0-7 0-16,4-10 0 15,0-3 0-15,4 0 0 0,19 6 0 16,2 8 0-16,4 12 0 15,5 12 0-15,0 4 0 16,-6 14 0-16,1 18 0 16,-6 8 0-16,-7 2 0 15,-8-2 0-15,-3-5 0 16,-3-12 0-16,-2-9 0 16,0-7 0-16,0-7 0 15,4-4 0-15,8-23 0 16,3-9 0-16,10-6 0 15,4-2 0-15,6 6 0 0,1 8 0 16,1 12 0-16,2 16 0 16,1 2 0-16,2 24 0 15,3 14 0-15,3 8 0 16,6-2 0-16,6-8 0 16,3-18 0-16,1-18-153 15,1-4-41-15,-7-30 53 16,-11-12 47-16,-14-6 74 15,-13 2 20-15,-13 0 41 16,-7 6 111-16,0 6 8 16,-9 9-26-16,-2 11-19 0,-2 14-115 15,3 4 0 1,-3 21 0-16,2 25 0 0,-4 14 0 16,4 8 0-16,-1 0 0 15,8-14 0-15,1-16 0 16,3-15 0-16,0-15 0 15,0-8 0-15,9 0 0 16,5-22 0-16,3-9 0 16,4-5 0-16,3 2 0 15,-2 2 0-15,1 12 0 0,-1 12 0 16,1 8 0 0,4 4 0-16,4 22 0 0,4 8 0 15,7 0 0-15,8-4 0 16,-2-8 0-16,1-10 0 15,0-12 0-15,-6 0 0 16,-10-15 0-16,-4-18 0 16,-12-7 0-16,-5-8 0 15,-10-8 0-15,-2-8 0 16,0-9 0-16,-8-3 0 16,-15 2 0-16,-4 8 0 0,0 20 0 15,3 24 0 1,2 22 0-16,4 42 0 0,9 58 0 15,9 41 0-15,0-5 0 16,22-24 0 0,7-38 0-16,7-27 0 0,11-3 0 15,15-6 0-15,40-20 0 16,-13-14-177-16,-12-4-974 0</inkml:trace>
  <inkml:trace contextRef="#ctx0" brushRef="#br0" timeOffset="186398.34">9141 12869 2184 0,'0'0'677'0,"0"0"-378"16,0 0 50-16,9-112-31 16,-29 84-49-16,-16 6-269 15,-8 14 0-15,-12 8 0 16,-6 20 0-16,-3 32 0 15,3 18 0-15,8 11 0 16,19 1 0-16,16-10 0 16,19-14 0-16,14-21 0 15,30-22 0-15,17-15 0 16,13-24 0-16,1-28 0 16,-4-16 0-16,-9-26 0 15,-19-26 0-15,-32-27 0 0,-11-1 0 16,-22 27 0-16,-10 39 0 15,11 44 0-15,3 22 0 16,3 14 0 0,3 2 0-16,7 54 0 0,5 50 0 15,34 39 0-15,15 11 0 16,7-24 0-16,-10-37 0 16,-8-39 0-16,1-12 0 15,7-4 0-15,3-8 0 16,18-22-155-16,-15-8-492 15,-13-6-425-15</inkml:trace>
  <inkml:trace contextRef="#ctx0" brushRef="#br0" timeOffset="187620.29">9625 12761 1659 0,'0'0'860'0,"0"0"-224"16,0 0-136-16,0 0-223 16,0 0-113-16,0 0-164 15,0 0 0 1,-9 111 0-16,9-49 0 0,0 0 0 15,14-8 0-15,17-14 0 16,13-14 0-16,5-18 0 0,2-8 0 16,-4-20 0-1,-14-20 0-15,-12-10 0 0,-21-12 0 16,0-4 0 0,-37 1 0-16,-13 7 0 15,-10 18 0-15,-7 18 0 16,5 22 0-16,6 4 0 0,16 30 0 15,19 12 0-15,21 2 0 16,11-2 0-16,39-9 0 16,18-16 0-16,17-14 0 15,7-7 0-15,-1-16 0 0,-6-15 0 32,-12-5 0-32,-13 3 0 0,-15 2 0 15,-16 9 0-15,-9 10 0 16,-7 10 0-16,-1 2 0 15,1 14 0-15,3 18 0 16,3 8 0-16,2 4 0 16,-6-3 0-16,-4-9 0 15,-8-10 0-15,-3-10 0 16,0-8 0-16,0-4 0 16,-7-8 0-16,-3-18 0 15,6-10 0-15,4-9 0 16,0-1 0-16,12-2 0 15,14 4 0-15,8 10 0 16,6 12 0-16,2 14 0 0,1 8 0 16,-1 14 0-16,-5 22 0 15,-3 12 0-15,-7 5 0 16,-7-2 0-16,-7-4 0 16,-1-13 0-16,-4-10 0 15,-1-16 0-15,1-8 0 16,4-10 0-16,1-21 0 15,5-10 0-15,2-8 0 16,0-2 0-16,3 0 0 16,-1 9 0-16,0 8 0 15,-4 16 0-15,2 14 0 0,-2 4 0 16,2 22 0-16,2 16 0 16,0 6 0-16,3 1 0 15,0-5 0-15,-1-8 0 16,-2-13 0-16,3-9 0 15,-3-10 0-15,1 0 0 16,-2-18 0-16,4-10 0 16,2-6 0-16,-4-2 0 15,-2-2 0 1,-3 4 0-16,-7 6 0 0,-3 12 0 16,-6 16 0-16,-2 0 0 0,0 26 0 15,2 14 0 1,4 10 0-16,5-2 0 0,7-3 0 15,7-15 0-15,6-12 0 16,5-14 0-16,6-4 0 16,1-16 0-16,-4-15 0 15,-1-2 0-15,-5-6 0 16,-1 3 0-16,-5 2 0 16,-5 4 0-16,-3 10 0 15,-2 12 0-15,-2 8 0 0,1 6 0 16,1 24 0-1,-1 11 0-15,0 2 0 0,-3 4 0 16,0-7 0-16,-1-8 0 16,-1-8 0-16,-1-14 0 15,0-10 0-15,3 0 0 16,1-18 0-16,3-12 0 16,6-10 0-16,6-5 0 15,4 0 0-15,3 0 0 16,1 9 0-16,0 8 0 15,-4 16 0-15,-7 12 0 16,-6 2 0-16,-1 24 0 16,-4 10 0-16,-1 4 0 0,-2 2 0 15,1 1 0-15,1-6 0 16,-3-2 0-16,1-7 0 16,-3-10 0-16,-5-8-66 15,-4-8-186-15,-9-2-59 16,-13 0-651-16</inkml:trace>
  <inkml:trace contextRef="#ctx0" brushRef="#br0" timeOffset="187790.4">11532 12314 3106 0,'0'0'860'0,"0"0"-730"0,0 0-130 16,0 0 0-16,0 0 0 15,0 0 0-15,0 0-648 0</inkml:trace>
  <inkml:trace contextRef="#ctx0" brushRef="#br0" timeOffset="188931.86">13181 12651 2848 0,'0'0'766'0,"0"0"-602"16,0 0 31-16,0 0-72 16,-131-64-123-16,85 66 0 15,0 32 0 1,3 14 0-16,6 8 0 0,8 0 0 15,16-6 0-15,13-11 0 16,2-14 0-16,29-13 0 16,13-12 0-16,8-1 0 15,1-24 0-15,-4-7 0 0,-8-4 0 16,-12 2 0 0,-12 4 0-16,-8 6 0 0,-4 8 0 15,-5 12 0-15,0 4 0 16,0 10 0-16,2 22 0 15,9 8 0-15,9 3 0 16,11-3 0-16,11-11 0 16,12-16 0-16,2-13 0 31,-1-10 0-31,-4-30 0 0,-11-15 0 0,-9-13 0 16,-10-10 0-1,-10-8 0-15,-9-2 0 16,-2-1 0-16,0 9 0 15,-15 14 0-15,-4 20 0 16,4 25 0-16,1 21 0 16,4 45 0-16,10 53 0 15,0 36 0-15,18-3 0 16,13-25 0-16,0-38 0 16,3-32 0-16,7-5 0 15,9-12 0-15,8-10 0 0,-5-9 0 16,-4-28 0-16,-7-12 0 15,-3-11 0-15,-8-1 0 16,-5 0 0-16,-4 4 0 16,-6 8 0-16,0 12 0 15,-6 15 0-15,0 13 0 16,-1 13 0-16,-1 24 0 16,4 14 0-16,-1 5 0 15,5 0 0-15,-1-8 0 16,3-10 0-16,-1-10 0 15,-1-13 0-15,-3-10 0 16,4-5 0-16,0 0 0 0,3-9 0 16,5-12 0-16,4-1 0 15,-2-2 0-15,-1 0 0 16,-4 2 0-16,-4 4 0 16,-5 6 0-16,-4 8 0 15,1 4 0-15,0 0 0 16,4 0 0-16,1 14 0 15,8 0 0-15,6 0 0 16,2 0-15-16,7 0 15 16,2 0-1-16,5-2 1 15,3-2 1-15,6-5-1 0,2-5 0 16,0 0 15-16,-6-23-15 0,-5-9 0 16,-9-8 0-16,-14-8 0 15,-11-2 0-15,-11-5 0 16,0 4 0-16,-20 2 0 15,-9 13 0-15,-5 12 0 16,3 21 0-16,4 4 0 16,6 41 0-16,5 37 0 15,14 33 0-15,2 30 0 16,8 9 0-16,13-27 0 16,-5-32 0-16,-3-30 0 15,3-8 0-15,-1 5 0 0,3-1 0 16,-3-2 0-16,-4-20 0 15,-4-20-269 1,-7-24-305-16,0-22-249 0,0-14-197 0</inkml:trace>
  <inkml:trace contextRef="#ctx0" brushRef="#br0" timeOffset="189057.3">14794 11907 2850 0,'0'0'805'0,"0"0"-667"0,0 0-44 16,-113 66-16-16,86-34-78 16,-18 10-85-16,7-10-511 15,-2-7-1104-15</inkml:trace>
  <inkml:trace contextRef="#ctx0" brushRef="#br0" timeOffset="189200.1">13457 12294 2519 0,'0'0'864'0,"0"0"-360"16,0 0-396-1,172-6-57 1,-12-6-51-16,-16 0-348 0,-14 2-1329 0</inkml:trace>
  <inkml:trace contextRef="#ctx0" brushRef="#br0" timeOffset="189593.34">16387 12194 2592 0,'0'0'785'15,"0"0"-683"-15,0 0-26 16,-118-28 203-16,80 28-91 16,2 12-114-16,1 14-74 15,4 8 0-15,6 4 0 16,11-2 0-16,14 2 0 16,0-4 0-16,29-4 0 15,16 0 0-15,13-2 0 16,5 1 0-16,-1-4 0 0,-11 4 0 15,-13-1 0-15,-23-2 0 16,-15 0 0-16,-19-4 0 16,-35 0 0-16,-8-8 0 15,-5-6 0-15,9-8 0 16,15 0 0-16,22-16 0 16,23-36 0-16,27 2-452 15,13 4-900-15</inkml:trace>
  <inkml:trace contextRef="#ctx0" brushRef="#br0" timeOffset="190129.37">16708 12515 2163 0,'0'0'875'0,"0"0"-516"16,0 0 13-16,115 26-141 16,-59-26-135-16,9-4-96 15,-5-17 0-15,-8-2 0 16,-17-6 0-16,-22 0 0 15,-13 0 0-15,-22 3 0 16,-29 6 0-16,-16 10 0 16,-9 10 0-16,3 2 0 0,8 28 0 15,20 12 0-15,21 10 0 16,24 2 0-16,13-1 0 16,41-9 0-16,19-12 0 15,19-20 0-15,8-12 0 16,1-14 0-16,-4-26 0 15,-12-15 0 1,-11-6 0-16,-16-14 0 0,-14-5 0 16,-15-22 0-16,-18-20 0 15,-11 7 0-15,0 17 0 16,-7 24 0-16,-10 32 0 0,1 14 0 16,1 14 0-16,6 14 0 15,6 56 0-15,3 40 0 16,5 38 0-16,10 16 0 15,3-1 0-15,-5-10 0 16,1-35 0-16,1-22 0 16,6-24 0-16,6-16 0 15,12-7 0-15,10-12 0 16,13-14 0-16,6-9 0 16,-1-39 0-16,-9-19-68 15,-19-56-404-15,-14 13-303 0,-25 1-511 16</inkml:trace>
  <inkml:trace contextRef="#ctx0" brushRef="#br0" timeOffset="190254.97">17039 12123 2349 0,'0'0'783'16,"0"0"-425"-16,117 18 115 15,14-18-340-15,52-9-133 16,11-19 0-16,-43 2-242 15,-44 1-694-15</inkml:trace>
  <inkml:trace contextRef="#ctx0" brushRef="#br0" timeOffset="190396.04">18639 12033 2685 0,'0'0'915'0,"0"0"-721"16,0 0-125-16,0 0-69 15,0 0-771-15</inkml:trace>
  <inkml:trace contextRef="#ctx0" brushRef="#br0" timeOffset="191924.53">2738 12015 1247 0,'0'0'1646'0,"0"0"-1382"0,0 0 20 15,0 0-14-15,0 0-184 16,0 0-65-16,0 0-11 16,56 113-9-16,-10-79 4 15,8-10-5-15,6-14-17 16,5-10-38-16,-1-9 23 16,-2-20 32-16,-4-11 6 15,-4-5 0-15,-8 0 12 16,-3 2-9-16,-3 5 3 15,-4 12 0-15,-3 14 2 16,3 12 32-16,2 0-17 16,2 26-1-16,8 6 10 0,6 6-37 15,6 0 8-15,7-3-9 16,7-9 1-16,4-8 12 16,4-11-8-16,3-7-4 15,-3 0 5-15,-1-15-4 16,-8-10-2-16,-3-4 0 15,-10-3 1-15,-5-1 6 16,-6 3-6-16,-9 6-1 16,1 6 19-16,-4 8-17 15,1 10 25-15,6 0-9 16,8 8-18-16,8 10 16 0,9 4-16 16,11-6 0-16,12-2-13 15,6-10 7-15,6-4 5 16,1 0-21-16,-7-20-15 15,-11-8 36-15,-12-2-4 16,-12-2 5-16,-16 4 2 16,-11 8 4-16,-10 6 1 15,-5 10-1 1,-2 4-4-16,8 0 31 0,9 2-27 16,9 12 0-1,15 0 3-15,9 2-8 0,8-2-2 0,8-4 1 16,2-2-16-16,0-6 15 15,-7-2-23-15,-6 0 13 16,-12 0 5-16,-6-8 2 16,-5-4 3-16,-4-2 1 15,2-2 0-15,2-4 5 16,5 2-5-16,-2 4 0 16,-1 10 3-1,-4 4-2-15,0 22-2 0,0 16 1 16,0 10 0-1,2 0-6-15,3-8 6 0,6-12-6 16,4-17-12-16,3-11-37 16,3-18 44-16,-1-23 4 15,-5-7 7-15,1-2 17 16,-3 0-17-16,-2 4 14 16,0 10 28-16,3 8-32 15,-1 13 19-15,0 13-4 16,3 2-2-16,2 13 2 15,-1 10-25-15,2 0 0 16,1-5 0-16,-3-9 0 0,-3-9 0 16,-1-5-26-16,-15-17-462 15,-15-5-1126-15</inkml:trace>
  <inkml:trace contextRef="#ctx0" brushRef="#br0" timeOffset="193868.71">15175 11580 2515 0,'0'0'650'0,"0"0"-478"15,0 0 136 1,0 0-133-16,0 0-92 0,0 0-71 15,69 92 0-15,-13-53-12 16,11-11 6-16,8-13-3 16,12-12-3-16,2-3 0 15,5-24 4-15,-5-13 7 16,-6-6-11-16,-10-6 6 16,-13 5-5-16,-11 2 49 15,-11 10-11-15,-9 12-12 16,-2 10-5-16,-2 10-22 15,3 6 0-15,8 22 0 16,4 12 0-16,6 4 0 0,4 2 0 16,3-6 0-16,0-6 0 15,1-10 0 1,-5-12 0-16,-5-7 0 0,-6-5 0 16,1-5 0-1,-4-21 0-15,1-10 0 0,1-8 0 16,6-6 0-16,1 2 0 15,2 6 0-15,-2 14 0 16,0 14 0-16,1 14 0 16,-1 8 0-16,3 26 0 0,2 10 0 15,4 2 0 1,3-2 0-16,7-9 0 0,1-14 0 16,5-15 0-1,3-6 0-15,-3-12 0 0,-5-18 0 16,-3-4 0-16,-8-2 0 15,-4 2 0-15,-4 4 0 16,-3 8 0-16,-2 8 0 16,-2 8 0-1,0 6 0-15,2 0 0 0,7 12 0 16,4 2 0-16,4-6 0 0,16-8 0 16,-15-4 0-16,-13-16-899 15</inkml:trace>
  <inkml:trace contextRef="#ctx0" brushRef="#br0" timeOffset="195895.27">4487 13712 1145 0,'0'0'1702'0,"0"0"-1456"15,0 0 22-15,-64-107 194 16,54 98-189-16,10 9-273 16,0 5 0-16,7 31 0 15,25 18 0-15,16 13 0 16,14 5 0-16,15-4 0 0,9-14 0 15,7-17 0-15,21-24 0 16,23-13 0-16,23-40 0 16,-13-10 0-16,-29 2 0 15,-34 8 0-15,-21 8 0 16,6-2 0-16,11 2 0 0,5 4 0 16,-7 16 0-1,-9 12 0-15,-4 12 0 0,-1 22 0 16,5 6 0-16,12 2 0 15,7-6 0-15,26-6 0 16,-6-14 0-16,2-8 0 16,2-8 0-1,-16-4 0-15,10-20 0 0,-3-6 0 0,-7-4 0 16,-7-2 0 0,-9 2 0-16,-6 8 0 0,-5 8 0 15,-7 11 0-15,-1 7 0 16,3 5 0-16,3 13 0 31,5-2 0-31,5-2 0 0,6-8 0 16,2-6 0-16,3-2 0 0,3-20 0 15,8-6 0-15,3-6 0 16,3-3 0-16,0-3 0 0,-1 2 0 16,2 0 0-16,-11 4 0 15,-9 10 0-15,-7 16 0 31,-12 8 0-31,-7 10 0 0,-2 20 0 0,0 8 0 16,6 3 0-16,5-8 0 16,10-11 0-16,25-15 0 15,29-7 0 1,37-39 0-16,9-9 0 0,-6-10 0 16,-17 0 0-1,-15 6 0 1,-3-3 0-16,-2 11 0 0,-20 16 0 15,-27 13 0-15,-22 15 0 16,-9 0 0-16,2 11 0 16,4 14 0-16,3 8 0 15,-7 3 0-15,-4 1 0 16,-1-5 0-16,-1-8 0 16,4-8 0-16,2-8 0 15,9-8 0-15,7 0 0 16,6-10 0-16,7-12 0 15,7-6 0-15,5-4 0 0,1-2 0 16,-2-2 0-16,-9 4 0 16,-10 11 0-16,-12 14 0 15,-9 7 0-15,-2 14 0 16,7 22 0-16,8 8 0 16,32 4 0-16,35-6 0 15,38-20 0-15,18-22 0 16,-4-10 0-16,-11-32 0 15,-21-8 0-15,-6-3 0 16,-10 2 0-16,-28 8 0 16,-27 15 0-16,-24 14 0 0,-13 8 0 15,3 6 0 1,4 0 0-16,1 15 0 0,-5 10 0 16,1 5 0-16,2 2 0 15,2-6 0-15,11-5 0 16,7-11 0-16,11-10 0 15,24 0 0-15,26-22 0 16,21-13 0-16,-15 3 0 16,-29 8 0-16,-34 8 0 15,-24 10 0-15,5 2 0 16,5 4 0-16,2 0 0 16,-5 10 0-16,-9 16 0 15,-8 6 0-15,2 3 0 0,-2-2 0 16,8-6 0-16,11-9 0 15,9-14 0-15,11-4 0 16,9-20 0-16,1-16 0 16,-1-8 0-16,-7-1 0 15,-9 3 0-15,-14 6 0 16,-14 10 0-16,-11 12 0 16,-8 12 0-16,-6 2 0 0,-1 12 0 15,5 14 0-15,6 4 0 16,5-2 0-16,9-6 0 15,10-10 0-15,7-6 0 16,1-6 0-16,0 0 0 16,-9-2 0-16,-8-7 0 15,-8 2 0-15,-8 4 0 16,-4 3 0-16,-3 0 0 16,-1 0 0-16,6 0 0 15,1 0 0-15,1 0 0 16,2 0 0-16,-1-11 0 15,13-9 0-15,-13 2-50 16,-5-4-803-16</inkml:trace>
  <inkml:trace contextRef="#ctx0" brushRef="#br0" timeOffset="196020.9">19237 12930 2571 0,'0'0'506'0,"0"0"-506"16,0 0-1192-16</inkml:trace>
  <inkml:trace contextRef="#ctx0" brushRef="#br0" timeOffset="-7464.68">2254 14365 2742 0,'0'0'330'0,"0"0"-213"16,0 0 70-16,0 0-131 0,0 0-47 16,0 0-9-1,-67 67-1-15,67-51 0 0,0-9-9 16,7-7 10 0,5 0 2-16,-2-7 13 15,-1-19 52-15,-2-10 13 0,-7-7-4 16,0 1 14-16,-11 4-31 15,-16 14 34-15,-9 12-23 16,-8 12-37-16,-20 48 5 16,-17 45-37-16,3 41 5 15,15 14 13-15,36-4-1 16,27-33-18-16,14-39 0 0,22-22 0 16,18-16 0-16,35-4 0 15,42-16 0-15,39-14 0 16,-14-34 0-16,-31-16-3 15,-48-2-54-15,-34 6 22 16,-10-7 34-16,-9 8 2 16,-10-1-1-1,-14 19 63-15,-9 18-31 0,-18 9-32 16,-2 18 0-16,0 28 0 16,7 8 0-16,9 12 0 15,13-4 0-15,0-4 0 16,24-16 0-16,16-12 0 15,7-22 0-15,0-8 0 16,-3-8 0-16,-11-28 0 0,-12-12 0 16,-15-10 0-16,-6-6 0 15,-6 6 0-15,-17 5 0 16,2 17 0-16,2 10 0 16,11 12 0-16,6 6 0 15,2 4 0-15,6 2 0 16,25-2 0-16,16-4 0 15,13 6 0-15,4 2 0 16,4 0 0-16,-9 18 0 16,-7 18 0-16,-12 9 0 0,-14 9 0 15,-9 6 0-15,-13-4 0 16,-4-6 0-16,0-10 0 16,0-14 0-1,0-14 0-15,0-12 0 0,2 0 0 16,9-26 0-1,7-18 0-15,7-10 0 0,4-2 0 16,2 10 0-16,2 7 0 16,-2 21 0-16,-2 18 0 15,-2 0 0 1,0 31 0-16,-3 13 0 0,1 4 0 0,-1 2 0 16,3-2 0-1,2-12 0-15,2-10 0 0,3-16 0 16,3-10 0-16,-1-4 0 15,2-30 0-15,-2-16 0 16,-5-16 0-16,-5-6 0 31,-6 0 0-31,-6 9 0 0,-9 19 0 0,-5 20 0 16,0 20 0-16,0 4 0 16,0 20 0-1,0 18 0-15,0 4 0 16,13 6 0-16,20 1 0 15,10-7 0-15,3-4 0 16,6-2 0-16,-6-8 0 16,-10-2 0-16,-12-4 0 15,-12 0 0-15,-12-4 0 16,0 0 0-16,-29-4 0 16,-6-2 0-16,-4-7 0 15,8-5 0-15,6 0 0 16,14-23 0-16,11-7 0 15,14-10 0-15,26-6 0 16,18 2 0-16,9 6 0 16,6 10 0-16,-3 14 0 0,-8 14 0 15,-11 6 0-15,-11 28 0 16,-16 6 0-16,-8 8 0 16,-9 2 0-16,-3-8 0 15,-2-4 0-15,2-11 0 16,6-12 0-16,3-12 0 15,7-20 0-15,-2-19-481 16,-4-8-778-16</inkml:trace>
  <inkml:trace contextRef="#ctx0" brushRef="#br0" timeOffset="-7371.97">4826 14598 3359 0,'0'0'737'0,"0"0"-737"16,0 0 0-16,0 0 0 15,0 0-333-15,0 0-2150 0</inkml:trace>
  <inkml:trace contextRef="#ctx0" brushRef="#br0" timeOffset="-6338.18">5610 14963 3076 0,'0'0'589'0,"0"0"-329"15,0 0-89-15,0 0-171 16,-11-111 0-16,-16 111 0 16,-18 0 0-16,-18 37 0 15,-10 15 0-15,-4 10 0 16,7 4 0-16,22-8 0 15,21-13 0-15,27-22 0 16,17-18 0-16,41-5 0 0,21-41 0 16,18-35 0-1,1-40 0-15,-13-39 0 0,-29-7 0 16,-31 30 0-16,-23 41 0 16,-2 51 0-16,0 26 0 15,-10 14 0-15,0 0 0 16,-9 41 0-16,2 49 0 15,11 38 0-15,6-2 0 16,4-19 0-16,27-39 0 16,11-28 0-16,18-4 0 15,13-10 0-15,12-14 0 16,-4-12 0-16,-12-36 0 0,-20-16 0 16,-22-12 0-16,-16-6 0 15,-11 2 0-15,-9 9 0 16,-18 19 0-16,-6 24 0 15,0 16 0-15,-2 32 0 16,4 30 0-16,12 14 0 16,17 5 0-16,2-7 0 15,35-16 0-15,25-18 0 16,18-22 0-16,9-18 0 0,0-12 0 16,-9-26 0-16,-13-4 0 15,-21 0 0-15,-19 6 0 16,-15 12 0-16,-10 10 0 15,0 14 0-15,0 0 0 16,-2 14 0-16,-2 14 0 0,4 4 0 16,0 4 0-16,4-8 0 15,19-4 0-15,12-12 0 16,7-12 0-16,8 0 0 16,1-22 0-16,-7-8 0 15,-4-4 0-15,-11 6 0 16,-11 8 0-1,-7 10 0-15,-3 10 0 0,0 0 0 16,5 6 0-16,10 16 0 16,12 4 0-16,13 4 0 15,12-8 0-15,4-6 0 0,3-6 0 16,-5-10 0-16,-12 0 0 16,-15-4 0-1,-11-16 0-15,-10-4 0 0,-8-8 0 16,-3-2 0-16,-3-2 0 15,0 0 0-15,-7 10 0 16,-6 12 0-16,-3 14 0 16,-2 14 0-1,1 38 0 1,-4 34 0-16,6 30 0 0,5 23 0 16,8-9 0-1,2-28 0-15,0-32 0 0,0-28 0 16,0 3 0-16,-2-7 0 15,-25-20-71-15,1-18-622 16,-3-2-687-16</inkml:trace>
  <inkml:trace contextRef="#ctx0" brushRef="#br0" timeOffset="-6201.84">6804 14436 3144 0,'0'0'738'0,"0"0"-524"15,0 0-214-15,0 0 0 0,0 0 0 16,94 102-522-16,-36-66-2072 0</inkml:trace>
  <inkml:trace contextRef="#ctx0" brushRef="#br0" timeOffset="-5368.48">8587 14149 2302 0,'0'0'703'0,"0"0"-214"16,0 0-222-16,0 0-65 16,0 0-69-16,4 152-133 15,2-12 0-15,1 11 0 16,0-25 0-16,4-37 0 15,7-37 0-15,6-18 0 16,13-4 0-16,7-16 0 16,12-14 0-16,2-14 0 15,0-44 0-15,-6-32 0 16,-9-33 0-16,-14 7 0 16,-13 12 0-16,-16 19 0 0,0 37 0 15,-3 10 0-15,-7 18 0 16,-4 20 0-16,-1 40 0 15,-2 52 0-15,9 30 0 16,6 1 0-16,2-21 0 16,0-32 0-16,10-26 0 15,9-3 0-15,0-7 0 16,4-16 0-16,-1-18 0 16,-1-16 0-16,-2-30 0 15,-1-12 0-15,2-9 0 16,-2 5 0-16,0 8 0 15,-3 18 0-15,-2 18 0 16,-1 18 0-16,1 0 0 0,1 30 0 16,-1 14 0-16,1 8 0 15,3 0 0-15,3-2 0 16,5-7 0-16,6-15 0 16,5-10 0-16,4-14 0 15,5-4 0-15,-6 0 0 16,-1-4 0-16,-7-4 0 15,-4 2 0-15,-6 2 0 16,-2 0 0-16,-1 4 0 16,-1-8 0-16,2 2 0 0,-3-6 0 15,-3-2 0-15,-2-9 0 16,-9-4 0-16,-2-5 0 16,0-3 0-16,-9-1 0 15,-11 6 0-15,0 6 0 16,-4 12 0-16,-3 12 0 15,2 0 0-15,3 36 0 16,8 14 0-16,12 15 0 16,2 7 0-16,36-8 0 15,22-8 0-15,18-16 0 16,10-22 0-16,1-18 0 16,-10-4 0-16,-19-32 0 15,-25-12-71-15,-41-38-268 0,-27 10-407 16,-23 3-332-16</inkml:trace>
  <inkml:trace contextRef="#ctx0" brushRef="#br0" timeOffset="-5236.33">8244 14359 2824 0,'0'0'824'15,"0"0"-376"-15,0 0-448 16,0 0 0-16,239-14 0 15,-42-10 0-15,-18 0 0 0,-28-4-593 16</inkml:trace>
  <inkml:trace contextRef="#ctx0" brushRef="#br0" timeOffset="-3802.96">11614 14686 2458 0,'0'0'709'0,"0"0"-478"16,0 0 63-16,0 0-98 0,92-106-98 15,-92 82-37-15,-15 6-12 16,-26 10-49-16,-15 8 0 15,-11 12 0-15,-4 28 0 16,0 14 0-16,15 8 0 16,19-2 0-16,21-3 0 15,16-17 0-15,26-18 0 16,26-18 0 0,8-8 0-16,5-32 0 0,-5-12 0 15,-12-9 0 1,-12 5 0-16,-11 8 0 0,-11 14 0 15,-10 16 0-15,-4 14 0 16,0 18 0-16,2 44 0 16,13 51 0-16,12 39 0 15,6 18 0-15,1-5 0 16,-10-23 0-16,-10-44 0 16,-14-27 0-16,0-21 0 15,-2-18 0-15,-27-10 0 16,-12-8 0-16,-14-14 0 15,-10-14 0-15,-6-52 0 16,11-47 0-16,31-51 0 0,29-19 0 16,58 13 0-1,44 34 0-15,18 47 0 0,13 31 0 16,-4 26 0-16,-23 24 0 16,-23 8 0-16,-27 0 0 15,-10 18 0-15,-1 12 0 16,-3 12 0-16,-4 12 0 15,-20 7 0-15,-18 3 0 16,0 2 0-16,-25-6 0 16,-10-8 0-16,-3-8 0 15,3-20 0-15,6-11 0 16,10-13 0-16,11-14 0 16,8-31 0-16,0-13 0 0,8-8 0 15,21-2 0-15,7 2 0 16,9 12 0-16,3 14 0 15,8 13 0-15,2 17 0 16,5 6 0-16,3 4 0 16,3 4 0-16,5 10 0 15,2-1 0-15,0-3 0 16,-9-10 0-16,-7 0 0 16,-16-5 0-16,-17-13 0 15,-11-12 0-15,-16-2 0 0,0 0 0 16,-25 0 0-16,-10 8 0 15,-13 12 0-15,-3 12 0 16,-2 0 0 0,1 32 0-16,10 12 0 0,16 10 0 15,14 2 0-15,12-3 0 16,12-9 0-16,23-14 0 16,9-16 0-16,6-14 0 15,-4-4 0-15,-5-26 0 16,-10-2 0-16,-9-4 0 15,-9 8 0-15,-6 7 0 16,-5 11 0-16,0 6 0 16,2 4 0-16,6 4 0 0,3 19 0 15,5 3 0-15,9 2 0 16,6-6 0-16,3-4 0 16,-1-12 0-16,-1-6 0 15,-3-14 0-15,-4-18 0 16,-5-18 0-16,-4-11 0 15,0-7 0-15,-5-12 0 16,1-6 0-16,-6 3 0 16,-3 9 0-16,-3 22 0 15,-2 28 0-15,0 24 0 16,0 36 0-16,0 63 0 16,9 53 0-16,13 31 0 0,9 1 0 15,5-16 0-15,-5-33 0 16,-4-31 0-16,-9-26 0 15,-9-24 0-15,-5-18 0 16,-4-9 0-16,0-12 0 16,0-12 0-16,-19-12-197 15,-27-79-395-15,7 4-136 16,1-6-273-16</inkml:trace>
  <inkml:trace contextRef="#ctx0" brushRef="#br0" timeOffset="-3299.98">13515 14602 1818 0,'0'0'912'0,"0"0"-328"15,0 0-214-15,0 0-104 16,171 34-120 0,-103 2-146-16,-2 4 0 0,-7 0 0 15,-18 1 0-15,-20-1 0 16,-21-4-41-16,-16 0 13 16,-38-6 5-16,-13-2 23 15,-4-10 0-15,7-6-6 16,17-2 5-16,25-10 1 15,22 0 9-15,40-22 15 16,60-24-18-16,43-24 6 0,-6-11-12 16,-23 9-18-16,-38 4-3 15,-31 8 6-15,-10-8 15 16,-8-11 24-16,-14 3 23 16,-13 16-16-16,-4 20-31 15,-21 20 0-15,-1 20 0 16,2 18 0-16,-1 32 0 15,7 18 0-15,9 14 0 16,7 7 0-16,2-5 0 16,6-8 0-16,19-14 0 15,4-21 0-15,4-15 0 16,1-20 0 0,1-6 0-16,-2-14 0 0,1-21 0 0,-5 2 0 15,-2 2 0-15,-7 3 0 16,-3 10 0-16,-5 12 0 15,-3 6 0-15,-1 2 0 16,4 22 0-16,-1 8 0 16,5 7 0-16,17 2 0 15,-4-6-282-15,3-13-804 0</inkml:trace>
  <inkml:trace contextRef="#ctx0" brushRef="#br0" timeOffset="-2831.5">15634 14455 766 0,'0'0'2419'15,"0"0"-1508"-15,0 0-911 16,0 0 0-16,0 0 0 16,0 0 0-16,0 0 0 15,-41 141 0-15,66-79 0 16,0-8 0-16,-3-9 0 15,0-18 0 1,1-14 0-16,1-13 0 0,7-13 0 0,9-27 0 16,5-10 0-16,2-2 0 15,0 2 0-15,-7 12 0 32,-11 18 0-32,-7 16 0 0,-11 8 0 0,-7 28 0 15,-4 16 0-15,0 10 0 31,2 0 0-31,5-8 0 0,11-5 0 16,9-19 0-16,11-20 0 16,7-6 0-16,5-14 0 15,4-18 0-15,-4-3 0 16,-8 7 0-16,-5 2 0 16,-6 16 0-16,-2 6 0 15,-4 4 0-15,0 6 0 16,2 12 0-16,-4 4 0 15,0-1 0-15,-12-7 0 16,-6-6-459-16,-5-8-494 0</inkml:trace>
  <inkml:trace contextRef="#ctx0" brushRef="#br0" timeOffset="-2725.02">15483 14119 2787 0,'0'0'854'16,"0"0"-399"-16,0 0-455 15,0 0 0-15,0 0-56 16,144 60-1373-16</inkml:trace>
  <inkml:trace contextRef="#ctx0" brushRef="#br0" timeOffset="-1730">17947 14752 1684 0,'0'0'1382'16,"0"0"-837"-16,0 0-278 0,0 0-49 15,0 0-218-15,0 0 0 16,0 0 0-16,69-116 0 15,-42 50 0-15,4-28 0 16,-4-45 0-16,-10-29 0 16,-13 10 0-16,-4 37 0 15,0 51 0-15,-15 48 0 16,-3 14 0-16,-2 8 0 16,-4 48 0-16,8 54 0 0,16 38 0 15,0-1 0-15,16-25 0 16,6-33 0-16,-2-33 0 15,7 2 0-15,2-4 0 16,6-10 0 0,-2-20 0-16,-1-16 0 0,-6-16 0 15,-1-26 0-15,-4-24 0 16,-6-25 0-16,-1-35 0 16,-4 16 0-16,-3 13 0 15,-3 37 0-15,-2 47 0 16,4 13 0-16,0 41 0 15,9 54 0-15,6 7 0 0,-1-4 0 16,4-14 0-16,0-25 0 16,3-5 0-16,0-2 0 15,-2-24 0-15,-8-16 0 16,-1-12 0 0,-5-12 0-16,3-20 0 0,1-12 0 31,3-5 0-31,-1 4 0 0,2 4 0 0,0 15 0 15,4 18 0-15,1 8 0 16,5 16 0-16,3 25 0 16,1-1 0-16,7 6 0 0,7-6 0 15,1-6 0 1,4-16 0-16,0-12 0 16,-8-6 0-16,-7-14 0 0,-8-18 0 15,-10-12 0-15,-11-9 0 16,-8-7 0-16,0 2 0 15,-4 2 0-15,-13 18 0 16,-4 20 0-16,3 18 0 16,5 26 0-16,7 26 0 15,6 14 0-15,19 1 0 16,33-5 0 0,14-14 0-16,15-18 0 15,-4-18 0-15,-10-34-78 16,-22-20-510-16,-32-10-478 0</inkml:trace>
  <inkml:trace contextRef="#ctx0" brushRef="#br0" timeOffset="-1606.96">17742 14022 3012 0,'0'0'848'0,"0"0"-612"0,224 0-236 16,-14-18 0-16,26-4 0 15,-17-3 0-15,-72 8-156 16,-65 9-1755-16</inkml:trace>
  <inkml:trace contextRef="#ctx0" brushRef="#br0" timeOffset="-1329.4">19840 13561 3066 0,'0'0'659'0,"0"0"-389"15,0 0-169-15,0 0-101 16,-4 205 0-16,-9-5 0 16,11 37 0-16,2 5 0 15,17-15 0-15,16-42 0 16,1-39 0-16,-3-42 0 15,-9-42 0-15,-3-36-119 16,-9-12-608-16,-7-14-537 0</inkml:trace>
  <inkml:trace contextRef="#ctx0" brushRef="#br0" timeOffset="172.57">19954 13994 1877 0,'0'0'1425'0,"0"0"-766"15,0 0-524-15,0 0-135 16,0 0 0-16,0 0 0 16,60 143 0-16,-20-79 0 15,-6 0 0-15,-12-4 0 0,-15-3 0 16,-7-7 0 0,-25-10 0-16,-21-10-54 0,-10-8 37 15,0-12 16-15,12-8 2 16,15-2 70-16,22-2-71 15,9-20 0-15,42-10 0 16,25-7 0-16,39-15 0 16,27-14 0-16,-8 6 0 15,-17 4 0-15,-30 10 0 16,-38 16 0-16,-13-3 0 16,-14 3 0-16,-15 9 0 15,-23 9 0-15,-27 10 0 16,-8 4 0-16,-4 5 0 0,6 22 0 15,12 5 0-15,19 2 0 16,19 0 0-16,6-4 0 16,31-8 0-16,17-10 0 15,12-8 0-15,10-4 0 16,3-2 0-16,-6-8 0 16,-7-4 0-16,-10 6 0 15,-17 4 0-15,-10 4 0 16,-10 0 0-16,-5 14 0 15,-6 16 0-15,1 4 0 16,-3 8 0-16,0 2 0 16,0-4 0-16,0-3 0 15,0-10 0-15,5-9 0 0,10-5 0 16,10-9 0 0,6-4 0-16,6 0 0 0,3-18 0 15,3 1 0-15,-5-1 0 16,-3 3 0-16,-3-3 0 15,-8 1 0-15,-6 1 0 0,-7 0 0 16,-6 0 0 0,-5 2 0-16,0 0 0 0,0 0 0 15,0 6 0-15,0 0 0 16,0 4 0-16,0 2 0 16,0 0 0-16,0 0 0 15,0 2 0-15,0 0 0 16,0 0 0-16,0 0 0 15,0 0 0-15,0 0 0 16,0 0 0-16,0 0 0 16,0 0 0-16,0 0 0 0,0 0 0 15,0 0 0-15,0-4 0 16,0 4 0-16,0 0 0 16,0 0 0-16,0 0 0 31,-3 0 0-31,3 0 0 0,0 12 0 0,0 2 0 15,0-2 0-15,9 2 0 16,9-4 0 0,5 0 0-16,6-6 0 0,2-4 0 15,5 0 0-15,1-4 0 16,-1-12 0-16,-7-6 0 16,-7-4 0-16,-9-2 0 15,-13-2 0-15,0-2 0 0,-15 2 0 16,-20 4 0-16,-8 8 0 15,-6 14 0-15,-2 4 0 16,3 22 0-16,11 18 0 16,10 14 0-16,20 6 0 31,7 0 0-31,25-2 0 0,24-9 0 0,16-13 0 31,13-20 0-31,9-14 0 0,2-2 0 0,-4-22 0 16,-12-10 0-16,-13-9 0 0,-16-4 0 15,-17-6 0-15,-11 1 0 32,-9 2 0-32,-5 8 0 15,-2 10 0-15,0 14 0 16,0 14 0-16,0 2 0 16,2 24 0-16,4 16 0 15,8 6 0-15,4 6 0 16,8-6 0-16,6-3 0 15,1-10 0-15,2-8 0 16,2-11 0-16,-8-14 0 16,-5 0 0-16,-2-10 0 0,-4-15 0 15,-2-7 0-15,-6-5 0 16,0-8 0-16,-8 1 0 16,-2 4 0-16,0 8 0 15,0 8 0-15,-8 10 0 16,4 6 0-16,4 4 0 15,4 2 0-15,25-2 0 16,15-2 0-16,12-2 0 16,8-2 0-16,1 3 0 15,-10 3 0-15,-10 4 0 16,-16 3 0-16,-15 23 0 16,-12 12 0-16,-2 10 0 15,0 6 0-15,-8 4 0 0,4-4 0 16,4-7 0-16,4-11 0 15,23-14 0-15,9-12 0 16,4-10 0-16,0-21 0 16,0-43-57-16,-9 2-565 15,-8-2-559-15</inkml:trace>
  <inkml:trace contextRef="#ctx0" brushRef="#br0" timeOffset="301.04">22753 13806 2727 0,'0'0'938'0,"0"0"-507"15,0 0-431-15,0 0 0 16,0 0 0-16,0 0 0 16,0 0-641-16</inkml:trace>
  <inkml:trace contextRef="#ctx0" brushRef="#br0" timeOffset="1102.09">23171 14015 2890 0,'0'0'900'0,"0"0"-594"0,0 0-306 15,0 0 0-15,0 0 0 16,0 0 0-16,-40 118 0 16,36-46 0-16,0-2 0 15,4-6 0-15,0-12 0 16,19-13 0-16,12-15 0 15,10-23 0-15,3-1 0 16,1-23 0-16,-9-19 0 16,-9-11 0-16,-19-13 0 15,-8-4 0-15,-8 0 0 16,-28 10 0-16,-7 15 0 16,-5 27 0-16,3 18 0 0,5 25 0 15,13 25 0-15,18 10 0 16,9 2 0-16,31-4 0 15,28-14 0-15,14-18 0 16,12-18 0-16,2-8 0 16,-12-16 0-16,-13-16 0 15,-14-8 0-15,-20 0 0 16,-10 4 0-16,-12 0 0 16,-4 10 0-16,-2 13 0 15,0 13 0-15,0 9 0 0,0 31 0 16,0 12 0-16,0 6 0 15,0 0 0-15,8-4 0 16,11-18 0-16,6-9 0 16,4-22 0-16,0-5 0 15,2-18 0-15,3-19 0 16,-3-8 0-16,0-3 0 16,-4 0 0-16,-2 4 0 15,-6 6 0-15,-3 12 0 16,-5 14 0-16,-7 12 0 15,-2 8 0-15,0 26 0 16,-2 10 0-16,4 6 0 16,2 0 0-16,5-6 0 0,7-16 0 15,1-7 0-15,8-17 0 16,2-4 0-16,7-13 0 16,5-17 0-16,5-6 0 15,10-4 0-15,2-2 0 16,4 2 0-16,1 10 0 15,-5 14 0-15,-8 14 0 16,-11 2 0-16,-10 32 0 16,-12 10 0-16,-8 8 0 15,-9 0 0 1,0-6 0-16,-22-20 0 0,-7-16-195 16,2-8-779-16</inkml:trace>
  <inkml:trace contextRef="#ctx0" brushRef="#br0" timeOffset="1956.77">25981 14347 2718 0,'0'0'833'0,"0"0"-452"16,0 0-217-16,140-138-164 16,-75 50 0-16,15-29 0 15,10-31 0-15,-13-4 0 16,-23 27 0-16,-30 43 0 31,-24 46 0-31,0 28 0 0,-20 8 0 0,-13 12 0 31,-5 28 0-31,3 19 0 16,14 13 0-16,21 4 0 16,9-2 0-16,38-2 0 15,13-8 0-15,7-11 0 0,-5-12 0 16,-10-6 0-16,-19-11 0 15,-22-4 0-15,-11 0 0 16,-40 2 0-16,-22 2 0 16,-14 4 0-16,-6 0 0 15,3-6 0-15,15-2 0 16,14-10 0-16,29-8 0 16,21-2 0-16,15-18 0 15,43-18 0-15,36-32 0 16,32-37 0-16,24-35 0 0,-3-22 0 15,-29-3 0 1,-42 17 0-16,-43 44 0 0,-23 27 0 16,-10 33 0-16,0 18 0 15,-19 4 0-15,-3 8 0 16,-3 12 0-16,-1 8 0 16,2 52 0-16,5 45 0 15,13 39 0-15,6 13 0 16,13-21 0-16,14-36 0 15,4-36 0-15,4-12 0 16,13 0 0-16,1-4 0 16,6-6 0-16,-6-22 0 15,-9-15 0-15,-4-3 0 0,-5-26 0 16,0-14 0-16,0-10 0 16,0-7 0-16,0 3 0 15,-4 6 0-15,-4 16 0 16,-7 18 0-16,-12 14 0 15,-2 16 0-15,-2 28 0 16,0 16 0-16,3 2 0 16,5 1 0-16,10-13 0 15,4-16 0-15,3-18 0 16,-1-16-32-16,-10-45-298 16,-7-10-282-16,-7-6-243 0</inkml:trace>
  <inkml:trace contextRef="#ctx0" brushRef="#br0" timeOffset="2098.39">27669 13385 2739 0,'0'0'685'15,"0"0"-423"-15,0 0-124 16,0 0-138-16,0 0-189 16,112 106-619-16</inkml:trace>
  <inkml:trace contextRef="#ctx0" brushRef="#br0" timeOffset="2696.32">28288 13948 2306 0,'0'0'751'15,"0"0"-279"-15,0 0-209 16,0 0-121-16,4-106-53 16,-4 72-16-16,-16 2-73 15,-11 10 0-15,-11 12 0 16,-8 10 0-16,-3 12 0 15,-1 26 0-15,10 10 0 16,13 6 0-16,19 0 0 16,8-6 0-16,27-12 0 0,19-13 0 15,16-19 0-15,3-4 0 16,-1-27 0-16,-6-17 0 16,-12-14 0-16,-13-10 0 15,-8-26 0-15,-10-29 0 16,-9-35 0-16,-6 14 0 15,0 29 0-15,-2 45 0 16,-11 48 0-16,-3 18 0 16,-3 4 0-16,-6 50 0 15,4 50 0-15,17 37 0 16,4-3 0-16,12-21 0 16,14-43 0-16,10-24 0 15,11 2 0-15,11-4 0 0,13-6 0 16,3-18 0-16,-1-18 0 15,-6-2 0-15,-7-22 0 16,-9-16 0-16,-9-10 0 16,-8-10 0-16,-8-10 0 15,-9-7 0-15,-13 3 0 16,-4 8 0-16,-16 20 0 16,-22 26 0-1,-11 18 0-15,-6 36 0 0,1 24 0 16,12 12 0-16,17 8 0 0,21-3 0 15,6-7 0 1,42-10 0-16,21-16 0 0,13-15 0 16,41-29 0-16,-22 0-224 15,-12-17-985-15</inkml:trace>
  <inkml:trace contextRef="#ctx0" brushRef="#br0" timeOffset="2823.34">29844 13856 2647 0,'0'0'838'0,"0"0"-227"16,0 0-611-16,0 0 0 15,0 0 0-15,0 0 0 16,0 0 0-16,-80-4-609 0</inkml:trace>
  <inkml:trace contextRef="#ctx0" brushRef="#br0" timeOffset="5021.34">8288 15980 2614 0,'0'0'560'15,"0"0"-301"-15,0 0 62 0,0 0-154 16,0 0-82-16,0 0-73 16,-80 194 33-1,60-48-12-15,8 15-33 0,10-31 0 16,2-32 0-16,12-45 0 16,17-13 0-16,10-4 0 15,15-8 0-15,13-12 0 16,6-16 0-16,3-16 0 15,-3-30 0-15,-6-16 0 16,-7-31 0-16,-15-29 0 16,-23-34 0-16,-19-9 0 15,-6 5 0-15,-25 38 0 16,-6 37 0-16,0 23 0 0,-3 14 0 16,-12 8 0-16,-13 8 0 15,-10 18 0-15,1 14 0 16,6 40 0-16,12 38 0 15,21 10 0-15,20 6 0 16,12 9 0-16,21-27 0 16,22 4 0-16,13-18 0 15,11-17 0-15,1-19 0 16,3-16 0-16,-2-10 0 16,-9-13 0-16,-8-10 0 15,-12 0 0-15,-11-3 0 0,-9 4 0 16,1 4-35-1,8 4-436-15,-8 4-347 0,2 6-734 16</inkml:trace>
  <inkml:trace contextRef="#ctx0" brushRef="#br0" timeOffset="5264.8">9738 16459 2611 0,'0'0'800'0,"0"0"-467"0,0 0-73 16,0 0-168-16,0 0-92 15,0 0 0-15,168-58-12 16,-115 40-357-16,-17 5-579 0</inkml:trace>
  <inkml:trace contextRef="#ctx0" brushRef="#br0" timeOffset="5391.28">9752 16695 2138 0,'0'0'1230'0,"0"0"-887"15,0 0-155-15,0 0 9 31,138-66-197-31,-11 20-39 16,-18 10-315-16,-9-2-847 0</inkml:trace>
  <inkml:trace contextRef="#ctx0" brushRef="#br0" timeOffset="6067.15">11532 15803 2376 0,'0'0'686'15,"0"0"-398"-15,0 0 183 16,0 0-285-16,0 0-97 15,-125-10-89-15,81 50 0 16,-8 22 0-16,-4 33 0 16,-1 31 0-16,6 28 0 15,13 5 0-15,24-31 0 16,14-34 0-16,0-41 0 16,27-12 0-16,11 4 0 15,9-5 0-15,11 0 0 0,2-14 0 16,-7-8 0-1,-12-8 0-15,-12-6 0 0,-19-4 0 16,-10 0 0-16,0 0 0 16,-13-4 0-16,-27-20 0 15,6-2-562-15,-1 0-778 0</inkml:trace>
  <inkml:trace contextRef="#ctx0" brushRef="#br0" timeOffset="6556.07">12399 16409 2357 0,'0'0'509'16,"0"0"-242"-16,0 0 84 15,-83-107-107-15,34 81-73 16,-4 8-58-16,-5 8-29 16,0 10-84-16,0 0 0 15,0 24 0-15,6 20 0 16,10 5 0-16,11 13 0 0,16-4 0 16,15 0 0-16,0-8 0 15,34-10 0-15,10-14 0 16,7-12 0-16,5-14 0 15,-5 0 0-15,-4-10 0 16,-7-16 0-16,-13-6 0 16,-7-12 0-16,-7-10 0 15,-7-2 0-15,-1 2 0 16,-3 13 0-16,0 14 0 16,-2 18 0-16,3 9 0 0,2 28 0 15,1 21 0-15,7 13 0 16,7 0 0-1,7-4 0-15,9-10 0 0,3-12 0 16,9-16 0-16,25-20-8 16,-13-6-482-16,-8-16-576 0</inkml:trace>
  <inkml:trace contextRef="#ctx0" brushRef="#br0" timeOffset="6760.6">13036 16473 2562 0,'0'0'771'16,"0"0"-518"-16,0 0 20 15,116-18-121-15,-56 4-75 16,7 0-69-16,1-2-16 16,0 6-50-16,-8 6-86 15,-11-2-72-15,-12 2-133 16,-21 4-227-16,-11 0-93 15,-5-4-476-15</inkml:trace>
  <inkml:trace contextRef="#ctx0" brushRef="#br0" timeOffset="7027.18">13232 16196 1258 0,'0'0'1637'16,"0"0"-1051"-16,0 0-211 15,0 0-135-15,0 0-240 16,0 0 0-16,0 0 0 16,-103-72 0-16,117 84 0 15,1 16 0-15,3 16 0 16,0 6 0-16,0 12 0 16,-2 9 0-16,-3 5 0 15,0 0 0-15,-3-4 0 0,-2-6 0 31,-1-3 0-31,-1-17-339 0,2-20-990 0</inkml:trace>
  <inkml:trace contextRef="#ctx0" brushRef="#br0" timeOffset="7459.19">13876 15873 2628 0,'0'0'906'0,"0"0"-417"0,0 0-416 16,0 0-73-16,0 0 0 16,7 122 0-16,6-51 0 15,-1 5 0-15,-4 0 0 32,-1-4 0-32,-3-6 0 0,-2-13 0 15,0-17 0-15,0-12 0 16,2-12 0-16,0-12 0 15,2-4 0-15,5-24 0 16,7-10 0-16,5-8 0 16,5 1 0-16,3 1 0 0,6 8 0 15,-4 8 0 1,2 16 0-16,1 4 0 0,-3 8 0 16,-2 2 0-16,-4 22 0 15,-2 2 0-15,-8 10 0 16,-5 0 0-16,-10 4 0 15,-2 5 0-15,-12-5 0 16,-21 0 0-16,-9-8 0 16,-7-2 0-16,-2-8 0 15,2-8 0-15,7-14 0 16,4-12 0-16,13-20-81 16,7-8-851-16</inkml:trace>
  <inkml:trace contextRef="#ctx0" brushRef="#br0" timeOffset="7726.35">14295 15753 2512 0,'0'0'971'15,"0"0"-465"-15,0 0-399 16,124 18-107-16,-61 18 0 15,3 8 0-15,-3 14 0 16,-12 10 0-16,-13 7 0 16,-15 5 0-16,-21 2 0 0,-2 2 0 15,-23-3 0 1,-19-9 0-16,-7-6 0 16,-6-8 0-16,-28-14 0 0,16-12-504 15,7-18-1054-15</inkml:trace>
  <inkml:trace contextRef="#ctx0" brushRef="#br0" timeOffset="8465.04">15408 15498 2096 0,'0'0'777'0,"0"0"-478"15,0 0 80-15,0 0-64 0,0 0-151 16,0 0-98-16,0 0-66 16,-60 197 0-16,23-63 0 15,3 9 0-15,16-23 0 16,16-30 0-16,2-32 0 15,16-10 0-15,19 7 0 16,13-1 0-16,14-4 0 16,5-12 0-16,2-16 0 15,-5-16 0-15,-10-6-69 16,-19-14-739-16,-22-8-1359 0</inkml:trace>
  <inkml:trace contextRef="#ctx0" brushRef="#br0" timeOffset="8936.72">16017 15579 2720 0,'0'0'556'0,"0"0"-270"15,0 0 248-15,0 0-534 16,0 0 0-16,0 0 0 15,0 0 0-15,33 148 0 16,-33-58 0-16,0 2 0 16,0-7 0-16,0-13 0 0,0-10 0 15,0-18 0-15,0-16 0 16,0-18 0 0,0-10 0-16,0-6 0 0,0-26 0 15,0-16 0-15,14-6 0 16,10 0 0-16,5 6 0 15,10 11 0-15,5 15 0 16,3 13 0-16,4 9 0 16,-2 5 0-16,-1 21 0 15,-7 15 0-15,-10 5 0 0,-11 6 0 16,-16 2 0-16,-4-2 0 16,-15-2 0-16,-27-10 0 15,-14-4 0-15,-13-13 0 16,-9-5 0-16,-3-14 0 15,8-4 0-15,15-4 0 32,23-19 0-32,28-9 0 0,47-12-48 0,25 0-697 15,11 8-698-15</inkml:trace>
  <inkml:trace contextRef="#ctx0" brushRef="#br0" timeOffset="9156.84">17220 15673 2595 0,'0'0'836'0,"0"0"-313"15,0 0-381-15,0 0-142 16,0 0 0-16,0 0 0 16,-25 126 0-16,25-52 0 15,8-2 0-15,5-4 0 16,3-7 0-16,-3-7 0 15,-2-18 0-15,-4-10 0 16,-7-12-42-16,-10-14-419 16,-14-14-289-16,-10-16-562 0</inkml:trace>
  <inkml:trace contextRef="#ctx0" brushRef="#br0" timeOffset="9301.51">16993 15950 2013 0,'0'0'1047'16,"0"0"-557"-16,0 0-201 0,0 0-32 15,0 0-257-15,118-5 0 16,-49 0 0-16,16-8 0 16,38-13 0-16,-19 4-38 15,-19-2-873-15</inkml:trace>
  <inkml:trace contextRef="#ctx0" brushRef="#br0" timeOffset="9568.02">18125 15775 1802 0,'0'0'845'15,"0"0"-295"-15,0 0-205 0,0 0-45 16,0 0-46-16,0 0-254 16,-140-70 0-16,88 100 0 15,-1 12 0-15,4 14 0 16,9 11 0-16,11 1 0 15,21 0 0-15,8-10 0 16,35-10 0-16,25-16 0 16,20-16 0-16,13-16 0 15,38-22-53-15,-21-14-579 16,-23-4-636-16</inkml:trace>
  <inkml:trace contextRef="#ctx0" brushRef="#br0" timeOffset="9804.54">18677 15651 2275 0,'0'0'950'0,"0"0"-331"15,0 0-367-15,0 0-252 16,0 0 0-16,0 0 0 16,0 0 0-16,0 146 0 15,10-88 0-15,0 0 0 16,1-8 0-16,-3-9 0 15,-2-9 0-15,-4-6 0 0,-2-22-183 16,-4 0-527 0,-12-4-458-16</inkml:trace>
  <inkml:trace contextRef="#ctx0" brushRef="#br0" timeOffset="9930.2">18430 15927 1850 0,'0'0'1209'0,"0"0"-620"15,0 0-315-15,0 0-100 16,151-54-174-16,-64 36 0 16,9-4 0-16,29-18 0 0,-26 0-30 15,-24 4-904-15</inkml:trace>
  <inkml:trace contextRef="#ctx0" brushRef="#br0" timeOffset="10324.12">19455 15954 2177 0,'0'0'652'0,"0"0"-146"15,0 0-182-15,0 0-72 0,0 0-67 16,0 0-185-16,119-23 0 15,-78 15 0-15,-3-6 0 16,-7-4 0-16,-8-4 0 16,-12-8 0-16,-11 2 0 15,0 0 0-15,-15 2 0 16,-14 8 0-16,-9 10 0 16,-1 8 0-16,2 18 0 15,3 22 0-15,10 12 0 16,13 12 0-16,11 3 0 0,8-3 0 15,35-8 0-15,18-10 0 16,16-16 0-16,12-16 0 16,5-14 0-16,-1 0 0 15,17-50-240-15,-26 2-653 16,-20-2-742-16</inkml:trace>
  <inkml:trace contextRef="#ctx0" brushRef="#br0" timeOffset="10528.88">20598 15619 2250 0,'0'0'896'0,"0"0"-291"0,0 0-260 15,0 0-345-15,0 0 0 16,-14 124 0-16,14-64 0 16,0 2 0-16,0 4 0 15,14-7 0-15,3-5 0 16,6-6 0-16,-3-16 0 15,-2-6-3-15,-11-22-515 16,-5-4-269-16,-2 0-340 0</inkml:trace>
  <inkml:trace contextRef="#ctx0" brushRef="#br0" timeOffset="10701.5">20405 15881 2367 0,'0'0'855'0,"0"0"-538"15,0 0 36-15,142-22-149 16,-57 10-204-16,10 2 0 16,7-2-3-16,25-6-333 15,-26 4-558-15,-21-2-1389 0</inkml:trace>
  <inkml:trace contextRef="#ctx0" brushRef="#br0" timeOffset="11157.66">21492 15745 1813 0,'0'0'822'0,"0"0"-148"16,0 0-290-16,0 0-95 15,0 0-175-15,0 0-114 16,0 0 0-16,-98-84 0 16,57 84 0-16,-3 26 0 15,-8 10 0-15,2 12 0 16,5 6 0-16,11 2 0 15,16-1 0-15,18-5 0 16,0-10 0 0,39-14 0-16,11-8 0 0,10-18 0 0,5 0 0 15,-5-22 0-15,-6-14 0 16,-12-17 0-16,-11-9 0 16,-11-6 0-16,-6-16 0 15,-7-2 0-15,-7-7 0 16,0 7 0-1,0 8 0 1,0 18 0-16,-2 20 0 16,-3 18 0-16,2 22 0 15,1 0 0-15,2 28 0 16,0 20 0-16,0 10 0 16,0 14 0-16,0 3 0 0,0 1 0 15,0-8 0 1,5-2 0-16,6-12 0 0,0-10 0 15,5-8 0-15,-3-14-351 16,-1-13-674-16</inkml:trace>
  <inkml:trace contextRef="#ctx0" brushRef="#br0" timeOffset="11431.23">21897 14949 2208 0,'0'0'759'0,"0"0"-403"0,0 0 160 15,0 0-259-15,158 94-257 16,-109-28 0-16,4 29 0 16,-6 25 0-16,-11-8 0 15,-14-10 0-15,-15-13 0 16,-7-15 0-16,0 8 0 15,-17 8 0-15,-14-9 0 16,-12-13 0-16,-9-6 0 16,-28-4 0-16,9-14-309 15,11-20-804-15</inkml:trace>
  <inkml:trace contextRef="#ctx0" brushRef="#br0" timeOffset="12028.18">22786 15069 2706 0,'0'0'627'16,"0"0"-348"-16,0 0 76 15,0 0-226-15,0 0-129 16,-58 108 0-16,9 13 0 16,2 39 0-16,14 15 0 15,29-7 0-15,4-38 0 16,31-43 0-16,7-25 0 16,13-10 0-16,16-2 0 15,10-2 0-15,8-12 0 16,-10-14 0-16,-19-22 0 0,-22 0 0 15,-34-44-224-15,-2 0-496 16,-25-6-437-16</inkml:trace>
  <inkml:trace contextRef="#ctx0" brushRef="#br0" timeOffset="12470.09">23515 15442 2215 0,'0'0'623'16,"0"0"-256"-16,0 0 98 15,0 0-284-15,0 0-31 16,0 0-55-16,0 0-95 16,-116-20 0-16,75 44 0 15,-1 14 0-15,-4 7 0 16,5 6 0-16,8 6 0 15,13-3 0-15,17-4 0 16,3-6 0-16,31-8 0 16,23-6 0-16,20-8 0 15,14-14 0-15,11-8 0 0,1 0 0 16,16-26-363 0,-24-10-613-16,-23 0-1020 0</inkml:trace>
  <inkml:trace contextRef="#ctx0" brushRef="#br0" timeOffset="12659.15">24181 15334 1340 0,'0'0'1424'0,"0"0"-846"15,0 0-13-15,0 0-376 16,0 0-189-16,0 0 0 0,0 0 0 16,-25 66 0-1,25-2 0-15,0 10 0 0,14-1 0 16,5-7 0-16,2-6 0 15,1-8 0-15,-7-16 0 16,-3-6 0-16,-12-24-12 16,-7-2-650-16,-17-4-575 0</inkml:trace>
  <inkml:trace contextRef="#ctx0" brushRef="#br0" timeOffset="12831.78">24018 15611 2284 0,'0'0'896'0,"0"0"-419"0,0 0-171 16,0 0-173-16,121-32-133 16,-44 18 0-16,10 1 0 15,-2-5 0-15,6-22-299 16,-22 4-654-16,-19 0-738 0</inkml:trace>
  <inkml:trace contextRef="#ctx0" brushRef="#br0" timeOffset="13200.94">24642 15107 1923 0,'0'0'842'0,"0"0"-262"16,0 0-111-16,0 0-277 0,0 0-102 15,0 0-90-15,-23 151 0 16,23-79 0-16,0 0 0 16,10-2 0-16,-4-8 0 15,1-9 0-15,-3-11 0 16,4-16 0-16,-4-8 0 15,0-18 0 1,3 0 0-16,3-10 0 0,7-20 0 16,5-10 0-16,7-1 0 15,4-3 0-15,7 8 0 16,4 8 0-16,1 10 0 16,2 14 0-16,-2 4 0 0,-3 6 0 15,-5 24 0 1,-5 6 0-16,-10 4 0 0,-13 5 0 15,-9-1 0-15,-13-2 0 16,-27-6 0-16,-14-2 0 16,-12-6 0-16,-1-8 0 15,7-4 0-15,15-12 0 16,32-10 0-16,13-20-628 0,4-10-856 0</inkml:trace>
  <inkml:trace contextRef="#ctx0" brushRef="#br0" timeOffset="13436.49">25533 15262 2862 0,'0'0'730'0,"0"0"-226"15,0 0-504 1,0 0 0-16,0 0 0 0,0 0 0 16,0 102 0-16,0-38 0 15,7 6 0-15,4-3 0 16,0-7 0-16,-2-8 0 15,0-16 0-15,-2-8 0 16,-5-10-20-16,-2-18-431 16,-9 0-157-16,-11-2-355 0</inkml:trace>
  <inkml:trace contextRef="#ctx0" brushRef="#br0" timeOffset="13562.2">25328 15570 2314 0,'0'0'874'0,"0"0"-498"31,0 0-1-31,0 0-218 0,178-30-157 0,-99 24 0 16,2-6 0-16,11-16 0 15,-20 0-676-15,-19 2-1334 0</inkml:trace>
  <inkml:trace contextRef="#ctx0" brushRef="#br0" timeOffset="13923.73">26168 15494 367 0,'0'0'2138'0,"0"0"-1525"16,0 0-339-16,123 0-47 16,-63 0-128-16,-3-10-78 15,-3-2-14-15,-13-6 4 16,-15-4-11-16,-15 4-7 15,-11-6 5-15,0 4-12 16,-18 0 13-16,-13 8-9 16,-9 0 10-16,-5 10 12 15,-3 2-3-15,0 8 67 0,6 20 43 16,7 8 38-16,8 10-157 16,11 10 0-16,12-2 0 15,4-1 0-15,14-3 0 16,23-10 0-16,13-8 0 15,7-10 0-15,10-12 0 16,4-8 0-16,-4-2 0 16,0-30-347-16,-16-2-524 0,-19-8-813 15</inkml:trace>
  <inkml:trace contextRef="#ctx0" brushRef="#br0" timeOffset="14159.05">26716 14895 2311 0,'0'0'781'15,"0"0"-294"-15,0 0 30 16,149 20-517-16,-93 20 0 16,2 14 0-16,-2 12 0 15,-4 9 0-15,-10 2 0 16,-7 4 0-16,-12-3 0 15,-15 0 0-15,-8-4 0 0,-18-1 0 16,-33-1 0-16,-75 20 0 16,9-20 0-16,-3-10-1105 0</inkml:trace>
  <inkml:trace contextRef="#ctx0" brushRef="#br0" timeOffset="15330.5">15797 17012 1753 0,'0'0'614'15,"0"0"-383"-15,0 0 131 16,0 0-92-16,0 0-56 15,0 0-100-15,0 0 63 16,-61 86 6-16,32-23-5 16,-15 29-178-16,-5 34 0 15,7 21 0-15,13-9 0 16,25-30 0 0,4-38 0-16,31-20 0 15,19 5 0-15,15 3 0 16,18-6 0-16,4-16 0 15,-2-14 0-15,-12-8 0 0,-17-6 0 16,-19-8 0-16,-16 4 0 16,-17-4 0-16,-4 0 0 15,-7 0 0-15,-11-8-658 16,5-2-938-16</inkml:trace>
  <inkml:trace contextRef="#ctx0" brushRef="#br0" timeOffset="16054.49">16684 17548 1313 0,'0'0'492'16,"0"0"-261"-16,0 0 121 15,0 0 0-15,0 0-5 16,0 0-166-16,0 0-58 16,-25-49 22-16,-6 45-20 15,-7 4-23-15,-11 13-2 16,-5 19 2-16,-1 16 29 0,3 16-131 15,9 6 0 1,20 2 0-16,13-1 0 0,10-11 0 16,16-12 0-16,20-12 0 15,11-14 0-15,4-18 0 16,4-4 0-16,-1-30 0 16,-3-16 0-16,-8-16 0 15,-10-15 0-15,-10-21 0 16,-15-30 0-16,-6 6 0 15,-2 11 0-15,0 21 0 16,-13 32 0-16,-5 0 0 16,2 9 0-16,3 22 0 15,2 22 0-15,4 5 0 0,0 28 0 16,5 25 0-16,2 29 0 16,12 32 0-16,14-6 0 15,1-9 0-15,4-15 0 16,-4-18 0-16,2 2 0 15,6-2 0-15,-1-11 0 16,-1-23 0-16,12-28-107 16,-9-4-519-16,-7-10-409 0</inkml:trace>
  <inkml:trace contextRef="#ctx0" brushRef="#br0" timeOffset="16259.5">17332 17223 2131 0,'0'0'879'0,"0"0"-425"16,0 0-87-16,0 0-102 16,0 0-265-16,-16 156 0 15,16-81 0-15,0 1 0 16,14 0 0-16,1-8 0 16,1-10 0-1,-3-18 0-15,-5-10 0 0,-2-12-78 0,-6-14-224 16,-18-8-56-16,-16-22-422 15,-3-2-189-15</inkml:trace>
  <inkml:trace contextRef="#ctx0" brushRef="#br0" timeOffset="16432.41">17149 17558 1453 0,'0'0'946'16,"0"0"-343"-16,0 0-287 16,0 0-9-16,0 0-51 15,0 0-125-15,0 0-47 16,173-54-84-16,-96 36 0 15,5-1-57-15,23 6-411 16,-23 0-466-16,-17 3-776 0</inkml:trace>
  <inkml:trace contextRef="#ctx0" brushRef="#br0" timeOffset="16731">17895 17477 1763 0,'0'0'922'15,"0"0"-412"-15,0 0-219 16,0 0-8-16,0 0-103 15,0 0-106 1,150 18-62-16,-94-18 19 0,-1-14-30 16,-6-4-1-16,-9-8 14 15,-13-2 1-15,-16-2-18 16,-11-6 3-16,-4 8 0 16,-25 2 0-16,-10 8 3 15,-7 14-3-15,-3 4 0 16,-2 22 0-16,6 18 0 15,7 10 0-15,16 16 0 0,13 2 0 16,9 3 0-16,15-9 0 16,30-4 0-16,16-14 0 15,12-16 0-15,14-14 0 16,2-14 0-16,0 0 0 16,18-32-18-1,-22 0-577-15,-21 2-493 0</inkml:trace>
  <inkml:trace contextRef="#ctx0" brushRef="#br0" timeOffset="16967.14">19045 17195 1495 0,'0'0'1178'0,"0"0"-499"0,0 0-161 16,0 0-292-16,0 0-226 15,0 0 0-15,0 0 0 16,0 126 0-16,16-54 0 15,1-2 0-15,3 3 0 16,1-15 0-16,-8-6 0 16,-4-8 0-16,-9-12 0 15,-9-14-179-15,-20-8-492 0,-7-10-568 0</inkml:trace>
  <inkml:trace contextRef="#ctx0" brushRef="#br0" timeOffset="17092.37">18758 17536 2227 0,'0'0'1035'0,"0"0"-511"16,0 0-214-16,0 0-310 15,0 0 0-15,189-37 0 16,-91 15 0-16,38-14 0 16,-36 4-348-16,-8-2-725 0</inkml:trace>
  <inkml:trace contextRef="#ctx0" brushRef="#br0" timeOffset="17525.4">19595 17004 1783 0,'0'0'868'15,"0"0"-241"-15,0 0-131 32,0 0-174-32,0 0-322 0,0 0 0 15,0 0 0-15,-25 75 0 16,25-7 0-16,0 4 0 0,0 8 0 15,0-4 0-15,0-2 0 16,0-6 0-16,0-13 0 16,0-17 0-1,-2-14 0-15,2-16 0 0,0-8 0 16,0-12 0-16,6-20 0 16,13-18 0-16,8-3 0 15,6-5 0-15,5 8 0 16,7 10 0-16,3 10 0 15,6 16 0-15,0 10 0 16,-3 4 0-16,-7 18 0 16,-8 16 0-1,-13 6 0-15,-15 10 0 0,-8-1 0 0,-11 1 0 16,-28-2 0-16,-15-8 0 16,-11-4 0-16,-4-8 0 15,4-6 0-15,5-6 0 16,16-6 0-16,15-6 0 15,22-4-23-15,7-18-765 16,0-4-1477-16</inkml:trace>
  <inkml:trace contextRef="#ctx0" brushRef="#br0" timeOffset="17794.88">20097 16936 2633 0,'0'0'1067'0,"0"0"-671"16,0 0-396-16,154 40 0 15,-90 0 0-15,1 10 0 16,-12 4 0-16,-13 13 0 16,-17 3 0-1,-21 2 0-15,-4 0 0 0,-41 0 0 16,-17-5 0-16,-13-5 0 15,-8-12 0-15,-35-6 0 0,22-18-327 16,17-12-962-16</inkml:trace>
  <inkml:trace contextRef="#ctx0" brushRef="#br0" timeOffset="18299.34">20719 16844 2244 0,'0'0'718'16,"0"0"-381"-16,0 0 182 0,0 0-326 15,0 0-108-15,-114 114-85 16,78-34 0-16,5 25 0 16,11-7 0-1,13 4 0-15,7-4 0 0,27-22 0 16,19 5 0-16,12-19 0 15,7-12 0-15,-1-20 0 16,-6-12 0-16,-15-18-11 16,-18-8-565-16,-23-16-863 0</inkml:trace>
  <inkml:trace contextRef="#ctx0" brushRef="#br0" timeOffset="18802.38">21193 17267 1677 0,'0'0'713'16,"0"0"-423"-16,0 0 43 15,0 0-80-15,0 0-36 16,0 0-115-16,0 0-5 0,4 18-19 16,16-18-18-16,7 0 17 15,5-8-58-15,-1-12-13 16,-2-6 9-16,-8-4 0 16,-7-2-12-16,-9-4-3 15,-5 0 2-15,0 1 23 16,-19 3-17-16,-7 10 7 15,-7 8 76-15,-3 14-91 16,0 0 0-16,-2 28 0 16,7 16 0-16,7 10 0 15,15 9 0-15,9 7 0 0,2-2 0 16,29-2 0 0,9-8 0-16,9-13 0 0,7-18 0 15,7-14 0-15,1-13 0 16,-1-4 0-16,-3-23 0 15,-12-9-24-15,-11-22-479 16,-18 8-393-16,-10 6-685 0</inkml:trace>
  <inkml:trace contextRef="#ctx0" brushRef="#br0" timeOffset="19038.4">21975 16918 1976 0,'0'0'809'16,"0"0"-290"-16,0 0 26 16,0 0-298-16,0 0-247 15,0 0 0-15,0 0 0 16,-3 86 0-16,3-20 0 16,0 11 0-16,6-5 0 15,6-2 0-15,5-8 0 16,-2-8 0-16,1-14 0 15,-3-13 0-15,-7-13 0 0,-6-14-95 16,-2-5-486 0,-17-13-555-16</inkml:trace>
  <inkml:trace contextRef="#ctx0" brushRef="#br0" timeOffset="19193.34">21766 17191 1633 0,'0'0'1054'16,"0"0"-556"-1,0 0-217-15,0 0 58 0,0 0-156 16,144 0-96-16,-61 0-87 16,10 0-45-16,25-30-246 15,-24-2-515-15,-21 1-465 0</inkml:trace>
  <inkml:trace contextRef="#ctx0" brushRef="#br0" timeOffset="19602.8">22447 16740 2191 0,'0'0'809'16,"0"0"-313"-16,0 0-133 16,0 0-126-16,0 0-237 0,-62 160 0 15,62-88 0-15,0 0 0 16,9-1 0-16,5-3 0 16,3-14 0-16,-1-10 0 15,-3-14 0-15,1-8 0 16,-6-16 0-16,3-6 0 15,1-10 0-15,1-16 0 16,0-14 0-16,5-4 0 16,3 2 0-16,-2-2 0 15,3 9 0-15,3 11 0 16,2 6 0-16,4 18 0 0,0 0 0 16,5 14 0-16,2 18 0 15,-5 9 0-15,-6 7 0 16,-7-2 0-16,-11 2 0 15,-9 0 0-15,0-12 0 16,-21-4 0-16,-12-10 0 16,-11-8 0-16,-5-2 0 15,0-12 0-15,4 0 0 16,7 0 0-16,16-12-452 16,11-6-893-16</inkml:trace>
  <inkml:trace contextRef="#ctx0" brushRef="#br0" timeOffset="19867.8">23276 16920 2465 0,'0'0'837'15,"0"0"-381"-15,0 0-215 16,0 0-144-16,0 0-97 0,0 0 0 15,-20 106 0 1,22-39 0-16,2 9 0 0,4 0 0 16,-2 0 0-1,3-6 0-15,0-7 0 0,0-18 0 16,0-13 0-16,-7-19-50 16,-2-9-506-16,0-4-386 0</inkml:trace>
  <inkml:trace contextRef="#ctx0" brushRef="#br0" timeOffset="20024.87">23009 17191 2790 0,'0'0'563'16,"0"0"-295"-16,0 0 68 0,0 0-197 15,122-14-139-15,-62 10 0 16,7 4 0-16,-5-4 0 15,10 4 0-15,-19 0-476 16,-12 0-513-16</inkml:trace>
  <inkml:trace contextRef="#ctx0" brushRef="#br0" timeOffset="20465.34">23981 17030 990 0,'0'0'1019'16,"0"0"-678"-16,0 0 124 16,0 0-135-16,0 0-99 15,0 0-54-15,0 0 28 16,2-58-7 0,-21 58-58-16,-7 0-140 0,-8 0 0 15,-6 22 0-15,-3 10 0 16,6 8 0-16,8 5 0 15,12 5 0-15,14-2 0 16,3 0 0-16,18-12 0 16,25-4 0-16,7-14 0 15,13-10 0-15,3-8 0 16,4 0 0-16,12-36 0 0,-20-2-467 16,-12 2-458-16</inkml:trace>
  <inkml:trace contextRef="#ctx0" brushRef="#br0" timeOffset="20796.42">24747 16834 2400 0,'0'0'883'0,"0"0"-431"31,0 0-91-31,0 0-361 0,0 0 0 0,7 130 0 31,-7-72 0-31,-7 4 0 0,0-3 0 0,5-1 0 0,-1-10 0 16,3-12 0-16,0-10 0 15,-2-12 0-15,-18-14-243 16,3-10-580-16,-8-12-855 0</inkml:trace>
  <inkml:trace contextRef="#ctx0" brushRef="#br0" timeOffset="20968.82">24430 17074 2550 0,'0'0'706'0,"0"0"-441"15,0 0 98-15,176 0-214 16,-82-4-98-16,10 0-51 16,4-6-71-1,-4-2-296-15,-13 2-603 0,-22 2-1014 0</inkml:trace>
  <inkml:trace contextRef="#ctx0" brushRef="#br0" timeOffset="21401.52">25337 16990 990 0,'0'0'1199'16,"0"0"-706"-16,0 0 71 15,0 0-113-15,0 0-226 0,0 0-51 16,0 0-174 0,-69-50 0-16,35 60 0 0,-1 16 0 15,-3 6 0-15,0 12 0 16,5 2 0-16,6 7 0 15,15-3 0-15,12-6 0 16,0-8 0-16,29-6 0 16,17-16 0-16,7-14 0 15,2 0 0-15,3-26 0 16,-4-10 0-16,-7-10 0 0,-13-10 0 16,-9-12 0-16,-11-9 0 15,-7-21 0-15,-7-26 0 0,0 11 0 16,-13 11 0-16,-3 22 0 15,1 36 0-15,3 8 0 16,1 18 0-16,7 18 0 16,4 18 0-16,0 36 0 15,0 20 0-15,9 6 0 16,4 11 0 0,3-7 0-16,-6-4 0 0,2-8 0 15,-3-6 0-15,-3-12 0 16,-4-4 0-16,-2-5 0 15,0 3 0-15,0-12-515 16,-4-12-796-16</inkml:trace>
  <inkml:trace contextRef="#ctx0" brushRef="#br0" timeOffset="21763.46">26213 16798 2442 0,'0'0'894'0,"0"0"-311"16,0 0-406-1,0 0-177-15,0 0 0 0,0 0 0 16,0 0 0-16,0 62 0 16,0-22 0-16,0 6 0 15,10 2 0-15,0 2 0 16,-1-10 0-16,-3 0 0 16,-2-9 0-16,2-9 0 15,-4-8 0-15,-2-10 0 16,0-4-14-16,-10-12-714 0,-5-6-673 0</inkml:trace>
  <inkml:trace contextRef="#ctx0" brushRef="#br0" timeOffset="21936.97">25936 16990 2960 0,'0'0'695'15,"0"0"-254"-15,0 0-441 16,0 0 0-16,119-18 0 0,-51 6 0 15,11 2 0 1,0-4 0-16,13-30 0 0,-22 4-204 16,-18 0-792-16</inkml:trace>
  <inkml:trace contextRef="#ctx0" brushRef="#br0" timeOffset="22299.12">27095 16284 1733 0,'0'0'487'0,"0"0"-20"15,0 0 13-15,0 0-137 16,0 0-44-16,0 0-113 15,0 0-85-15,-53-26-101 16,26 62 0-16,2 21 0 16,6 15 0-16,5 8 0 15,9 10 0-15,5-2 0 16,5 3 0-16,21-3 0 16,8-2 0-16,1-2 0 0,2-8 0 15,-6-3 0 1,-12-3 0-16,-9-8 0 0,-10 0 0 15,0-8 0-15,-20-4 0 16,-7-10 0-16,-11-3 0 16,9-19-278-16,4-6-825 0</inkml:trace>
  <inkml:trace contextRef="#ctx0" brushRef="#br0" timeOffset="22488.52">26728 17034 2206 0,'0'0'738'0,"0"0"-285"16,0 0-1-16,0 0-205 15,0 0-247-15,155-54 0 16,-79 54 0-16,9 0 0 16,4 0-65-16,2 0-196 15,16 0-253-15,-22 0-190 16,-21-16-474-16</inkml:trace>
  <inkml:trace contextRef="#ctx0" brushRef="#br0" timeOffset="22693.1">27665 16455 1498 0,'0'0'1104'16,"0"0"-549"-16,0 0-41 16,0 0-89-16,0 0-425 15,0 0 0-15,0 0 0 16,-6 106 0-16,6-30 0 15,0 9 0-15,0-5 0 16,10-4 0-16,7-4 0 16,1-14 0-16,1-10 0 15,-1-7 0-15,-7-18-89 16,-6-6-586-16,-5-16-542 0</inkml:trace>
  <inkml:trace contextRef="#ctx0" brushRef="#br0" timeOffset="22866.16">27543 16856 1918 0,'0'0'867'0,"0"0"-411"15,0 0-77-15,0 0-136 16,0 0-162-16,124-40-80 16,-54 40-1-16,5-4-187 15,33-10-184-15,-24 0-398 0,-10-2-349 16</inkml:trace>
  <inkml:trace contextRef="#ctx0" brushRef="#br0" timeOffset="23459.44">28361 16677 2112 0,'0'0'501'16,"0"0"-133"-16,0 0 2 16,0 0-99-16,20-128-91 15,-20 96-45-15,-12 6-30 16,-12 8-51-16,-8 12-54 15,-7 6 0-15,-3 6 0 16,-3 24 0-16,5 16 0 16,6 6 0-16,10 2 0 0,13-5 0 15,9-4 0-15,2-10 0 16,15-7 0-16,16-14 0 16,7-10 0-16,5-4 0 15,-4-10 0-15,-3-12 0 16,-3-8 0-16,-8-7 0 15,-7 1 0-15,-5 4 0 16,-4 2 0-16,-4 8 0 16,-3 12 0-16,-2 10 0 15,0 0 0-15,0 18 0 0,0 22 0 16,0 10 0 0,0 4 0-16,0 9 0 15,0 3 0-15,0-4 0 16,0 0 0-16,0 2 0 15,0-1 0-15,0-5 0 16,0 0 0-16,0-6 0 16,-9-2 0-16,0-6 0 15,0-4 0-15,-2-8 0 16,-2-5 0-16,-3-14 0 0,1-4 0 16,-6-5 0-16,-4-4 0 15,-3 0 0-15,1-13 0 16,1-5 0-16,5-8 0 15,10-2 0-15,9-12 0 16,2 0 0-16,22-8 0 16,21-2 0-16,13-8 0 15,10-4 0-15,14-11 0 16,40-51-255-16,-19 22-671 16,-12 3-790-16</inkml:trace>
  <inkml:trace contextRef="#ctx0" brushRef="#br0" timeOffset="23727.38">28770 15973 2376 0,'0'0'601'0,"0"0"-330"16,0 0 233-16,0 0-302 15,0 0-60-15,135 119-142 16,-98-51 0-16,3 30 0 15,2 27 0-15,-8-5 0 0,-8-12 0 16,-10-15 0-16,-7-21 0 16,-3 4 0-16,-6 8 0 15,0-8 0-15,-4-14 0 16,-23-7 0-16,-33-11-116 16,5-16-251-16,4-16-500 0</inkml:trace>
  <inkml:trace contextRef="#ctx0" brushRef="#br0" timeOffset="24392.21">29844 15981 1699 0,'0'0'329'0,"0"0"-230"0,0 0 205 15,0 0-27-15,-126 37-43 16,84 7-56-16,-6 36 22 15,-3 32 2-15,0 35-30 16,8 5-5-16,14-22-71 16,18-33 1-16,11-35-55 15,0-4-42-15,3 10 0 16,19 8 0-16,11 4 0 16,5-9 0-16,5-9 0 15,1-12 0-15,-2-14 0 0,-3-14 0 16,-6-8 0-16,-6-14 0 15,-12 0-150-15,-8-18-641 0</inkml:trace>
  <inkml:trace contextRef="#ctx0" brushRef="#br0" timeOffset="26165.88">30293 16445 2011 0,'0'0'671'0,"0"0"-592"16,0 0 392-16,0 0-185 0,0 0-76 16,-90-107-74-16,66 99 10 15,-3 7-60-15,0 1-86 16,-2 9 0-16,-2 22 0 15,4 9 0-15,3 14 0 16,8 8 0-16,10 10 0 16,6 8 0-16,2 6 0 15,23 7 0-15,8 5 0 16,2 0 0-16,1-3 0 16,-3-1 0-16,-8-14 0 0,-7-4 0 15,-11-14 0-15,-7-8 0 16,-5-13 0-16,-19-11 0 15,-10-12 0-15,-7-10 0 16,0-8 0-16,-26-58-278 16,9-4-532-16,4-9-781 0</inkml:trace>
  <inkml:trace contextRef="#ctx0" brushRef="#br0" timeOffset="26323.97">29809 16942 1458 0,'0'0'1453'15,"0"0"-1268"-15,0 0 188 16,0 0-55-16,169-42-147 16,-95 30-111-16,8-2-28 15,5 0-32-15,-7-4-38 16,3-4-266-16,-26 0-437 16,-20 8-291-16</inkml:trace>
  <inkml:trace contextRef="#ctx0" brushRef="#br0" timeOffset="26560.83">30486 16838 2284 0,'0'0'559'0,"0"0"-86"16,0 0-112-16,0 0-146 15,116 0-130-15,-65 0-59 16,3-8-20-16,-3-2-6 15,-4-2-47-15,-14-2-179 16,-26-4-237 0,-7-4-344-16,-5 8-1165 0</inkml:trace>
  <inkml:trace contextRef="#ctx0" brushRef="#br0" timeOffset="26764.27">30651 16575 1768 0,'0'0'1074'16,"0"0"-694"-16,0 0 169 15,0 0-224-15,0 0-325 16,0 0 0-16,0 0 0 16,0 120 0-16,2-57 0 15,8 5 0-15,0-2 0 16,1-8 0-16,1-4 0 16,-1-10 0-16,-3-13 0 15,6-22-80 1,-3-9-819-16,-2 0-771 0</inkml:trace>
  <inkml:trace contextRef="#ctx0" brushRef="#br0" timeOffset="27094.98">31048 16722 2524 0,'0'0'685'0,"0"0"-337"15,0 0-21-15,0 0-177 16,0 0-88-16,0 0-62 0,136 0 0 15,-94-17 0 1,-4-5 0-16,-5-6 0 0,-10-4 0 16,-13-8 0-16,-10 0 0 31,0 4 0-31,-17 2 0 16,-14 6 0-16,-8 20 0 15,-5 8 0-15,0 12 0 16,1 28 0-16,8 14 0 15,10 8 0-15,14 2 0 16,11-2 0-16,4-7 0 16,25-7 0-16,11-16 0 0,12-6 0 15,4-18 0 1,2-8 0-16,0 0 0 0,-6-16 0 16,11-26-65-16,-16 4-650 15,-9 2-615-15</inkml:trace>
  <inkml:trace contextRef="#ctx0" brushRef="#br0" timeOffset="27369">31990 16312 1866 0,'0'0'1326'16,"0"0"-980"-16,0 0 212 15,0 0-558-15,0 0 0 16,0 0 0-16,0 0 0 0,-9 107 0 15,2-39 0-15,3 10 0 16,2-6 0-16,2 0 0 16,0-9 0-16,0-15 0 15,0-8 0-15,0-16 0 16,0-8 0-16,0-16-135 16,-13-8-540-16,-8-14-521 0</inkml:trace>
  <inkml:trace contextRef="#ctx0" brushRef="#br0" timeOffset="27494.85">31776 16607 1333 0,'0'0'1613'0,"0"0"-1311"15,0 0 160 1,0 0-216-16,0 0-144 0,169-40-64 16,-102 26-38-16,3-4-41 15,14-18-244-15,-17 4-358 16,-16 6-367-16</inkml:trace>
  <inkml:trace contextRef="#ctx0" brushRef="#br0" timeOffset="28029.39">32475 16306 1627 0,'0'0'749'0,"0"0"-398"16,0 0 195 0,0 0-287-16,0 0-69 0,0 0-25 15,0 0-21-15,-98-94-79 16,54 94-65-16,-3 28 0 15,5 8 0-15,7 13 0 16,12 1 0-16,17 2 0 16,6-10 0-16,10-8 0 15,22-12 0-15,5-18 0 16,4-4 0-16,-1-4 0 16,-7-22 0-16,-4-4 0 15,-8-2 0 1,-6 4 0-16,-9 6 0 0,-1 4 0 15,-2 10 0-15,-3 8 0 0,0 0 0 16,0 22 0-16,0 14 0 16,-8 12 0-16,2 10 0 15,-1 6 0-15,5 6 0 16,2 2 0-16,0 5 0 16,0-7 0-16,0 2 0 15,0-2 0-15,0-6 0 16,-2-10 0-16,-2-5 0 15,1-9 0-15,-1-14 0 16,-3-8 0-16,-4-12 0 16,-5-6 0-16,-4 0 0 0,-4-14 0 31,-5-8 0-31,-3-10 0 0,3-4 0 0,7-8 0 16,9-6 0-16,13 1 0 15,2-1 0 1,34-2 0-16,13-2 0 0,11-8 0 15,27-41-159-15,-16 17-579 16,-15 2-654-16</inkml:trace>
  <inkml:trace contextRef="#ctx0" brushRef="#br0" timeOffset="28263.99">32699 15677 1829 0,'0'0'1549'0,"0"0"-1361"31,0 0 342-31,0 0-530 0,48 106 0 0,15-16 0 16,19 23 0-16,16 25 0 15,-6-14 0-15,-28-24 0 16,-28-25 0-16,-33-21 0 16,-3 8 0-16,-23 10 0 15,-28 4 0 1,-72 27 0-16,9-23-14 0,-3-10-850 0</inkml:trace>
  <inkml:trace contextRef="#ctx0" brushRef="#br0" timeOffset="29294.02">25651 17624 1564 0,'0'0'253'0,"0"0"-55"16,0 0 116-16,0 0-97 16,0 0-37-16,0 0 23 15,0 0 27-15,32-40-38 16,-32 40-2-16,0 0 34 0,-5 14-41 15,-17 12-35 1,-7 20-148-16,-5 14 0 0,-1 26 0 16,10-1 0-16,10 9 0 15,10 4 0-15,5-18 0 16,24 10 0-16,19-13 0 0,10-11 0 16,12-12 0-16,4-10 0 15,0-18 0-15,-6-8 0 16,-12-8 0-16,-13-10 0 15,-16 0 0-15,-11 0 0 0,-9 0 0 16,-2 0 0-16,-13-3-150 16,-7-8-458-16,-3 1-710 0</inkml:trace>
  <inkml:trace contextRef="#ctx0" brushRef="#br0" timeOffset="31232.36">26859 17879 1994 0,'0'0'564'0,"0"0"-331"15,0 0 105-15,0 0-126 16,0 0-80-16,-5-103-22 15,-7 89 46-15,-7 0-9 16,-8 2-26-16,-4 2-32 16,-9 10-89-16,-7 0 0 15,1 24 0-15,-1 10 0 16,7 12 0-16,11 3 0 16,11 5 0-1,11 0 0-15,7-10 0 0,2-8 0 16,19-14 0-16,5-14 0 15,6-8 0-15,-3 0 0 0,2-22 0 16,0-10 0-16,-2-6 0 16,0 2 0-16,-5-4 0 15,1 3 0-15,-7 10 0 16,-7 4 0 0,-5 15 0-16,-4 8 0 0,1 8 0 15,-3 33 0-15,0 17 0 16,0 18 0-16,0 14 0 15,0 7 0-15,7 1 0 16,4-2 0-16,-1-8 0 0,4-4 0 31,-1-12 0-31,-1-13 0 16,-6-15 0-16,-3-12 0 0,-3-14 0 0,0-6 0 16,-9-12 0-16,-14 0 0 15,-6-4 0-15,-6-18 0 16,-7-6 0-16,1-10 0 15,4 0 0 1,5-2 0-16,10 0 0 0,15-1 0 16,7 3 0-16,7-6 0 15,26-6 0-15,17-4 0 0,8-4 0 32,6-5 0-32,1 9-45 0,8-8-437 15,-17 22-401-15,-13 8-665 16</inkml:trace>
  <inkml:trace contextRef="#ctx0" brushRef="#br0" timeOffset="31570.05">27650 17670 2408 0,'0'0'820'15,"0"0"-516"-15,0 0 7 16,0 0-131-16,0 0-107 16,13 124-73-16,-9-57 0 15,-2 5 0-15,4 0 0 16,-2-6 0-16,3-12 0 15,1-10 0-15,2-9 0 16,-2-17 0-16,1-13 0 0,-9-10-45 16,0-22-456-1,0-3-419-15</inkml:trace>
  <inkml:trace contextRef="#ctx0" brushRef="#br0" timeOffset="31732.86">27490 17951 2104 0,'0'0'1060'16,"0"0"-785"-16,0 0 57 16,0 0-140-16,0 0-110 0,0 0-53 15,162-24-28 1,-99 8-1-16,19 2-197 0,-17-4-335 16,-10 5-555-16</inkml:trace>
  <inkml:trace contextRef="#ctx0" brushRef="#br0" timeOffset="32200.35">28307 18035 2435 0,'0'0'615'0,"0"0"-433"16,0 0 174-16,0 0-102 15,0 0-151-15,0 0-61 16,152-4-21-16,-105-18-21 16,-3-2 4-16,-6-6-4 15,-9 4 0-15,-9-6 8 16,-14 1-2-16,-6-1 3 15,-2 4-3-15,-20 2-6 16,-9 8 23-16,-3 10-8 16,-1 8 2-1,-1 0-17-15,1 30 0 0,4 6 0 16,6 10 0-16,4 13 0 0,13 1 0 16,8 4 0-16,0-6 0 15,20-10 0-15,18-8 0 16,8-13 0-16,14-18 0 15,7-9 0-15,7-4 0 16,-1-19 0-16,-1-12-213 16,1-11-244-16,-17 6-310 15,-14 6-417-15</inkml:trace>
  <inkml:trace contextRef="#ctx0" brushRef="#br0" timeOffset="32801.98">29290 17714 2540 0,'0'0'583'0,"0"0"-121"16,0 0 49-16,0 0-511 15,0 0 0-15,0 0 0 16,0 0 0-16,-3 80 0 16,3-27 0-16,0 11 0 15,0 6 0-15,0-2 0 16,0-6 0-16,9-4 0 15,3-7 0-15,1-13 0 16,1-11 0-16,-3-8 0 0,-11-19-63 16,0-2-670-16,-3-19-449 15</inkml:trace>
  <inkml:trace contextRef="#ctx0" brushRef="#br0" timeOffset="32959.36">29000 17995 2417 0,'0'0'698'16,"0"0"-405"-16,0 0 61 16,0 0-157-16,0 0-60 15,167-4-137-15,-82-2 0 0,9-10 0 16,32-8-87-16,-21 2-423 16,-20-4-726-16</inkml:trace>
  <inkml:trace contextRef="#ctx0" brushRef="#br0" timeOffset="33360.67">30355 17634 1622 0,'0'0'596'0,"0"0"-519"0,0 0 249 15,7-104 142-15,-7 78-288 16,-17 3-41-16,-2 14 97 15,-6 4-22-15,-4 5-55 16,0 14-80-16,2 22-79 16,5 13 0-16,7 9 0 15,6 8 0-15,9-2 0 16,0 2 0 0,17 2 0-16,10-1 0 15,0-5 0-15,-2 6 0 16,-4-6 0-16,-2 0 0 15,-6 1 0-15,-2-5 0 16,-4-8 0-16,-5-2 0 0,-2-4 0 16,0-8 0-16,0-4 0 15,-2-6 0-15,-11-4 0 16,-3-8 0-16,-7-1-20 16,-21-13-322-16,4-9-470 15,-3-13-691-15</inkml:trace>
  <inkml:trace contextRef="#ctx0" brushRef="#br0" timeOffset="33535.4">29884 18290 2848 0,'0'0'344'16,"0"0"8"-16,0 0-1 15,0 0-228-15,154-85-81 16,-78 71-41-16,11 0 0 15,-1 2-2-15,1-6-31 16,7-14-169-16,-24 6-153 16,-24-6-660-16</inkml:trace>
  <inkml:trace contextRef="#ctx0" brushRef="#br0" timeOffset="33835.74">30749 17307 1952 0,'0'0'1376'0,"0"0"-1153"15,0 0 152-15,0 0-205 16,0 0-170-16,120 126 0 16,-64-55 0-16,0 1 0 15,-5 4 0-15,-9-2 0 16,-8 2 0-16,-14-4 0 15,-13 5 0-15,-7-3 0 16,-5-2 0-16,-24 0 0 0,-14 0 0 16,-12-5 0-16,-11-9 0 15,-53 0 0-15,16-14-266 16,8-22-1521-16</inkml:trace>
  <inkml:trace contextRef="#ctx0" brushRef="#br0" timeOffset="178263.84">26576 292 401 0,'0'0'0'0</inkml:trace>
  <inkml:trace contextRef="#ctx0" brushRef="#br0" timeOffset="179123.75">26812 301 1462 0,'0'0'298'16,"0"0"-21"-16,0 0 82 15,0 0-38-15,0 0-46 16,0 0-34-16,-49-117-42 0,45 99 12 16,-1 2-14-16,1 6-46 15,-1 2-46-15,-2 6-105 16,-1 2 0-16,-1 2 0 16,-7 32 0-16,-7 37 0 15,0 45 0-15,2 40 0 16,8 16 0-16,6-5 0 15,5-19 0-15,2-25 0 16,-2-23 0-16,2-22 0 16,0-17 0-16,0-10 0 0,11 6 0 15,15-3 0 1,15 0-3 0,12-16-17-16,12-14 8 0,13-14-4 0,24-8 13 15,34-2 1-15,22 0 2 16,-8 6 0-16,-30 8 10 15,-40 4-9-15,-26 0 13 16,4 6-4-16,0 8-9 16,0 6-2-16,-12 5 1 15,-5 5-6-15,-6 2 5 16,-3 6 2-16,1 0-1 16,9-2 1-16,16-8-1 15,40-8 0-15,45-20-3 16,37-16-17-16,-9-2-32 15,-36-10-82-15,-49-1 35 0,-43 3 44 16,-8 4 29-16,-8 1 26 16,-10 3 1-16,-17 7 81 15,-2 20 7-15,-19 12-13 16,-2 9-7-16,5 8-15 16,13 4-25-16,5 8-14 15,12 6-15-15,22 6 0 16,20 25 0-1,25 23 0-15,14 31 0 0,-1 7 0 16,-17-1 0-16,-28-15 0 0,-28-12 0 16,-19 1 0-16,-6 1 0 15,-27 0 0-15,-7 3 0 16,0 1 0-16,5 3 0 16,12 3 0-16,17 0 0 15,6-1 0-15,31-7 0 16,18-4 0-16,11-7 0 15,9-9 0-15,-2-8 0 16,-8-20 0-16,-13-17 0 16,-20-25 0-16,-10-8 0 15,-9-4 0 1,-5-2 0-16,-2-8 0 16,0-20 0-16,2-10 0 0,38-80-219 0,0-4-334 31,9-20-354-31</inkml:trace>
  <inkml:trace contextRef="#ctx0" brushRef="#br0" timeOffset="180066.7">28249 742 205 0,'0'0'1998'16,"0"0"-1505"-16,0 0-39 0,0 0-141 15,0 0-43 1,0 0-105-16,0 0-81 0,-19-66-61 15,36 48-5-15,1 4-2 16,5 5-8 0,-2 9 11-16,2 0-8 0,-1 16-11 15,-2 18 3-15,-6 15-3 16,-6 5-9-16,-6 4-21 16,-2-2-67-16,0-10 2 15,0-14 35-15,0-11 42 16,0-16 18-16,0-5 18 15,3-16 13-15,17-26-25 0,5-20-4 16,10-30 3 0,-4 1-5-16,3-3 0 0,-7 8 12 15,-12 32-4-15,-1 12 25 16,-10 30-9 0,-4 12 12-16,0 38-11 0,0 26 1 15,0 14-5-15,-4 8 4 16,4 1-25-16,0-11 0 15,10-12-1 1,17-14-80-16,9-20-119 0,24-30-263 16,-6 0-365-16,-10-18-730 0</inkml:trace>
  <inkml:trace contextRef="#ctx0" brushRef="#br0" timeOffset="180485.28">29003 836 2728 0,'0'0'820'0,"0"0"-451"16,0 0-190-16,0 0-179 15,0 0 0-15,0 0 0 16,0 0 0-16,4-16 0 16,0 10 0-16,0 4-245 15,3 0-505-15,-2 2-660 0</inkml:trace>
  <inkml:trace contextRef="#ctx0" brushRef="#br0" timeOffset="180893.3">29421 517 2706 0,'0'0'610'0,"0"0"-277"15,0 0-71-15,0 0-179 16,0 0-61-16,0 0-19 16,125 20-2-16,-89 14-1 15,-10 8 0-15,-10 8-1 16,-12 7 0-16,-4-1-56 16,-6 0-17-16,-15-6 25 15,2-10 25-15,3-12 23 16,7-12-6-16,9-14 7 0,0-2 17 15,15-18-4-15,14-20-1 16,5-16-1-16,7-14 2 16,-2-9 13-16,-1 1-10 15,-7 10-1-15,-8 18 21 16,-10 22-4-16,-9 26-7 16,-4 4-4-16,0 36 5 15,-2 18 1-15,-5 10-27 16,5 5 0-16,2-5 0 15,18-12 0-15,20-14 0 0,37-26-248 16,-5-12-504-16,-7-4-885 0</inkml:trace>
  <inkml:trace contextRef="#ctx0" brushRef="#br0" timeOffset="181068.17">30397 685 2618 0,'0'0'946'15,"0"0"-672"-15,0 0-16 16,0 0-258-16,0 0 0 16,120-5 0-16,-44-2 0 15,-14 1-380-15,-19 2-891 0</inkml:trace>
  <inkml:trace contextRef="#ctx0" brushRef="#br0" timeOffset="181200.43">30433 958 2569 0,'0'0'984'0,"0"0"-666"16,0 0-93-16,0 0-225 15,124-30 0-15,-52 10 0 16,22-6-161-16,-19 6-696 0,-15 4-1188 0</inkml:trace>
  <inkml:trace contextRef="#ctx0" brushRef="#br0" timeOffset="181625.12">31128 579 2652 0,'0'0'837'15,"0"0"-354"1,0 0-359-16,0 0-124 0,0 0 0 16,0 0 0-16,0 0 0 15,113-68 0-15,-86 94 0 16,-5 10 0-16,-11 10 0 15,-5 2 0-15,-6 2-54 16,-4-3-23-16,-13-7 7 0,-1-8 20 16,3-10 37-16,3-10 11 15,8-6 2-15,4-6 17 16,0-2 25-16,22-26 6 16,16-16-38-16,11-14-10 31,9-9 0-31,0-1-1 0,-5 6 3 0,-14 16 8 15,-15 18 19-15,-15 20 43 16,-9 8-35-16,0 18-37 0,-20 24 0 16,-1 12 0-16,8 4 0 15,11-1 0-15,4-7 0 16,40-10 0 0,21-12 0-1,36-22 0-15,-18-6-347 16,-18 0-667-16</inkml:trace>
  <inkml:trace contextRef="#ctx0" brushRef="#br0" timeOffset="182695.26">28113 1546 1147 0,'0'0'1099'0,"0"0"-746"0,0 0 139 15,0 0-235 1,0 0-15-16,0 0-91 0,0 0-83 15,-10-50-14-15,25 43 3 16,3 3-23-16,4 4-11 16,4 0-23-16,1 0 0 15,0 9 5-15,-4 13-5 16,-6 8 0-16,-7 8 0 16,-8 4-21-16,-2 4-1 15,-6 0-13 1,-9-6 13-16,-3-6 14 0,7-10 0 15,3-7 8-15,8-13 1 0,0-4-1 16,10-6 7 0,24-23-7-16,13-11 12 0,6-12-2 15,5-10-9-15,0-4 5 16,-7 4-4-16,-9 8 5 16,-13 18 14-16,-15 18-9 15,-11 18 6-15,-3 15 17 16,-6 34 14-16,-9 17 0 15,4 8-49-15,11 2 0 16,0-6 0-16,29-16 0 16,65-25-110-16,-8-18-404 15,1-11-652-15</inkml:trace>
  <inkml:trace contextRef="#ctx0" brushRef="#br0" timeOffset="182868.46">29406 1471 2656 0,'0'0'782'16,"0"0"-533"-16,0 0 28 16,0 0-145-16,0 0-132 15,-34 141 0-15,34-83 0 16,11-2 0-16,-2-2 0 0,0-10 0 16,-9-8-312-1,-2-13-453-15,-14-13-397 0</inkml:trace>
  <inkml:trace contextRef="#ctx0" brushRef="#br0" timeOffset="183025.63">29178 1668 1787 0,'0'0'1480'0,"0"0"-1179"16,0 0-22-16,0 0-30 15,0 0-249 1,0 0 0-16,174-8 0 0,-78-12 0 0,-18-2-210 15,-18 2-723-15</inkml:trace>
  <inkml:trace contextRef="#ctx0" brushRef="#br0" timeOffset="183401.36">29795 1556 2192 0,'0'0'810'15,"0"0"-524"-15,0 0 55 16,0 0-98-16,0 0-97 15,154-42-106-15,-111 42-26 16,-6 0-14-16,-10 12 1 16,-9 14-2-16,-13 8-6 15,-5 8-35-15,-10 4 1 0,-17 2 13 32,-1-4 5-32,-1-5 8 0,7-11 5 15,8-10 10-15,9-13 0 16,5-5 10-16,10-7 26 15,19-23-35-15,9-11 1 16,6-7-2-16,-1-8 1 16,-3 2 4-16,-7 4-4 15,-11 12 5-15,-9 18 33 16,-8 18 2-16,-5 2 7 0,0 36-48 16,0 14 0-16,0 8 0 15,0 2 0-15,12-5 0 16,25-11 0-16,50-24-254 15,-11-12-499-15,-2-8-1112 0</inkml:trace>
  <inkml:trace contextRef="#ctx0" brushRef="#br0" timeOffset="183569.51">30754 1604 2827 0,'0'0'763'16,"0"0"-462"-16,0 0-96 0,0 0-205 15,0 0 0-15,144 0 0 16,-79 0 0-16,-5 0-18 16,-17-8-602-16,-28 2-652 0</inkml:trace>
  <inkml:trace contextRef="#ctx0" brushRef="#br0" timeOffset="183696.83">30821 1791 2085 0,'0'0'849'0,"0"0"-327"15,0 0-158-15,0 0-88 16,168 14-276-16,-91-14 0 16,0-9 0-16,19-13-92 15,-22 3-394 1,-18-2-630-16</inkml:trace>
  <inkml:trace contextRef="#ctx0" brushRef="#br0" timeOffset="184200.56">31602 1485 2126 0,'0'0'1074'0,"0"0"-549"0,0 0-154 15,0 0-371-15,0 0 0 16,0 0 0-16,114-69 0 16,-76 73 0-16,-5 17 0 15,-4 8 0-15,-11 9 0 16,-13 2 0-16,-5 4 0 15,-14 2 0-15,-19 2-50 16,-7-1-22-16,-2-6 42 16,3-5 11-16,8-9 11 15,12-11 8-15,14-13 1 16,5-3 46-16,22-11-5 16,21-24-15-16,13-9-15 15,3-8-11-15,-1-6-1 16,-7 0 0-16,-11 4 0 0,-11 12 33 15,-13 14-17-15,-13 13-16 16,-3 15 0-16,-5 0 0 16,-15 30 0-16,-7 13 0 15,4 9 0 1,10 2 0-16,13 0 0 0,0-6 0 16,38-10 0-16,16-11 0 15,13-18 0-15,7-9 0 16,-3-1 0-16,-5-24 0 0,-10-3 0 15,-16-2 0-15,-11 2 0 16,-16 4 0-16,-13 2 0 16,-11 8-321-16,-14 6-749 0</inkml:trace>
  <inkml:trace contextRef="#ctx0" brushRef="#br0" timeOffset="186591.75">29707 2825 1898 0,'0'0'696'0,"0"0"-320"0,0 0-35 16,0 0-59-16,0 0-93 15,0 0-87-15,0 0-38 16,48-52-11-16,-12 44-13 16,2 2-23-16,2 6-10 15,-4 0-7-15,-7 10-7 16,-9 18 6-16,-11 10-50 16,-9 10-70-16,-2 4-14 15,-28 2 43-15,-3-5 55 16,-2-7 20-16,8-12 16 15,6-10 0 1,13-12 1-16,8-8 2 0,0 0 56 16,8-26 20-16,21-14-48 0,9-15-24 15,7-6 2-15,1-10 8 16,-3 7-4-16,-9 8 0 16,-10 16 14-16,-11 18 5 15,-8 20 23 1,-5 2-12-16,0 26-3 0,-15 20-9 15,-4 12-21-15,6 6 0 16,6 0-2-16,7-6-6 16,0-9-2-16,29-15 1 15,12-12-120-15,28-22-147 16,-11 0-361-16,-8-22-382 0</inkml:trace>
  <inkml:trace contextRef="#ctx0" brushRef="#br0" timeOffset="186795.66">30495 2691 2347 0,'0'0'722'0,"0"0"-215"15,0 0-180 1,0 0-134-16,0 0-193 0,0 0 0 16,0 0 0-16,-17 142 0 15,17-81 0-15,0-3 0 16,0-7 0-16,2-4 0 0,4-11-9 15,-1-8-296 1,-5-18-184-16,0-6-211 16,-7-4-173-16</inkml:trace>
  <inkml:trace contextRef="#ctx0" brushRef="#br0" timeOffset="186968.55">30306 2999 1901 0,'0'0'817'16,"0"0"-261"-16,0 0-247 15,0 0-129 1,0 0-65-16,0 0-58 0,0 0-57 0,98-32-19 16,-49 24-179-1,15-2-251 1,-12 5-216-16,-12-1-247 0</inkml:trace>
  <inkml:trace contextRef="#ctx0" brushRef="#br0" timeOffset="188062.87">30688 2877 1341 0,'0'0'994'0,"0"0"-444"16,0 0-165-16,0 0-29 16,0 0-123-16,0 0-113 15,0 0-60-15,75-70-44 16,-44 66-5-16,4 4-11 0,-1 0-2 16,-3 0-4-16,-7 18 1 15,-8 6-4-15,-7 6 0 16,-7 2-15-16,-2 2 12 15,0-1-7-15,-8-4 1 16,-4-7 17-16,3-5-22 16,5-9 14-16,4-6-1 15,0-2-10-15,11-4-14 16,16-20-19-16,6-8 2 0,5-11 9 16,-3-5 24-16,-2-2 18 15,-6 4 12-15,-8 8 29 16,-9 14 41-16,-5 14-11 0,-5 10-20 15,0 6-11 1,0 24-25-16,0 8-1 0,0 8-4 16,0-1-10-16,14-8 0 15,10-9-15-15,10-11-15 16,5-16 18-16,3-1-19 16,1-14 14-16,-1-18 17 15,-6-5 0-15,-5-8 12 16,-4-3-4-16,-5 4-2 15,-9 6 27 1,-3 12 1-16,-8 11 4 0,-2 10-5 0,0 5-33 16,0 0 0-16,0 0 0 15,0 2 0-15,0 8 0 16,0 0 0-16,0 2 0 16,0-2 0-16,0 0 0 15,2-2 0 1,0-2 0-16,-2-2 0 0,3-2 0 15,-3 2 0-15,2 0 0 16,0 6 0-16,0 6 0 16,0 8 0-16,0 6 0 15,1 4 0-15,-1 2 0 16,5 0 0-16,4-4 0 0,7-6-9 16,6-8-47-16,7-9 29 15,8-9-12-15,1-2-6 16,-3-23 24-16,-1-7 11 15,-7-5 10-15,-2-6 7 16,-7 5-6-16,-5 6 10 16,-7 8-2-16,-4 8-3 15,-4 6 51 1,0 6 9-16,0 2-16 16,0 2-50-16,0-2 0 0,0 2 0 15,0 0 0-15,0 0 0 0,0 0 0 16,0 0 0-1,0 0 0-15,0 0 0 0,0 0 0 16,0 0 0 0,0 0 0-16,0 0 0 0,0 0 0 15,0 0 0 1,0 14 0-16,0 20 0 0,-2 14 0 16,-10 31 0-16,-3 31 0 15,-6 36 0-15,4 15 0 16,-1-1 0-16,5-16 0 15,6-23 0 1,-2-23 0-16,0-22 0 16,0-20 0-16,0-10 0 15,-6 0 0-15,-1 1 0 16,-7-5 0-16,2-14 0 16,-4-10 0-16,-2-14 0 15,0-4 0-15,0-18 0 16,3-44 0-16,11-44 0 15,13-49 0-15,16-18 0 16,30 9 0-16,1 38 0 16,-5 45 0-16,-4 25 0 15,-3 12 0-15,11 0 0 16,20-16-126-16,-6 6-537 0,-10 13-644 16</inkml:trace>
  <inkml:trace contextRef="#ctx0" brushRef="#br0" timeOffset="188238.33">32161 2966 2971 0,'0'0'671'16,"0"0"-364"-16,0 0-160 16,0 0-147-16,0 0 0 0,133-53-116 15,-89 47-256-15,-15 4-500 16,-16 2-684-16</inkml:trace>
  <inkml:trace contextRef="#ctx0" brushRef="#br0" timeOffset="188394.73">32153 3134 1916 0,'0'0'733'0,"0"0"-230"16,0 0-139-16,0 0-108 15,0 0-86-15,118-2-123 16,-60-10-47-16,31-10-242 15,-18 2-495-15,-11 2-448 0</inkml:trace>
  <inkml:trace contextRef="#ctx0" brushRef="#br0" timeOffset="188865.8">32683 2835 2212 0,'0'0'802'0,"0"0"-208"16,0 0-291-16,0 0-118 15,0 0-185-15,0 0 0 16,0 0 0-16,103-60 0 0,-70 60 0 16,-4 0 0-16,-5 16 0 15,-6 10 0-15,-9 6 0 16,-9 10 0-16,0 2 0 16,-11 2 0-1,-14-3 0-15,-1-5 0 0,-1-10 0 16,5-6 0-16,6-10 0 15,10-6 0-15,6-6 0 16,0 0 0-16,8-12 0 16,21-18 0-16,9-12 0 15,7-10 0-15,7-8 0 16,-4-1 0-16,-6 5 0 16,-11 14 0-16,-13 12 0 0,-9 16 0 15,-9 10 0-15,0 4 0 16,-4 2 0-16,-16 20 0 15,-2 10 0-15,1 4 0 16,8 2 0-16,11-1 0 16,2-8 0-16,13-4 0 15,23-7 0-15,13-9 0 16,7-4 0-16,2-5 0 16,13-9-147-16,-15-10-549 15,-14 1-883-15</inkml:trace>
  <inkml:trace contextRef="#ctx0" brushRef="#br0" timeOffset="188960.11">33697 2975 2663 0,'0'0'693'0,"0"0"-693"16,0 0-97-16,0 0-1387 0</inkml:trace>
  <inkml:trace contextRef="#ctx0" brushRef="#br0" timeOffset="190054.76">29456 4135 892 0,'0'0'315'0,"0"0"-35"16,0 0-25-16,0 0-36 15,0 0 0-15,0 0-41 16,0 0-45-16,-44 0-39 16,44 0-26-16,-2 0-1 15,2 0 5-15,0 0-20 16,-2 2-13-16,2-2 22 15,-2 0 16-15,-3 0-34 16,3 2-16-16,-3-2-17 16,3 0 16-16,-3 2 28 0,3-2-8 15,-2 0 38-15,2 0-2 16,-2 1-7-16,1-1 26 16,3 0-25-16,0 3-1 15,0-3 12-15,0 0-12 16,0 0 3-16,5 4-15 15,22 4 10-15,17 2-73 16,36 4 0-16,45 4 0 16,46 0 0-16,32 2 0 15,11-2 0-15,0-4 0 16,-2-2 0-16,10-2 0 16,15-6 0-16,6-4 0 0,-1 0 0 15,-1 0 0-15,-13-12 0 16,-2 0 0-16,-3 2 0 15,5 4 0-15,5 2 0 16,-3 2 0-16,-3 0 0 16,-40 2 0-16,-58-2 0 15,-57-2 0-15,-50 2 0 16,-15 0 0-16,-7 0 0 16,0 0 0-16,0 0 0 15,0 0 0-15,0 2 0 16,0-2 0-16,0 2 0 15,0 0 0-15,0-2 0 16,0 2 0-16,0-12 0 0,0 2-332 16,0-4-1264-16</inkml:trace>
  <inkml:trace contextRef="#ctx0" brushRef="#br0" timeOffset="190202.44">33864 4185 2918 0,'0'0'588'0,"0"0"-424"16,0 0 61-16,0 0-225 15,0 0-137-15,0 0-707 0</inkml:trace>
  <inkml:trace contextRef="#ctx0" brushRef="#br0" timeOffset="192624.49">29738 4622 1557 0,'0'0'1078'0,"0"0"-805"16,0 0 95-16,0 0-50 16,0 0-113-16,0 0-119 15,0 0-59-15,82-61-3 16,-45 57-2-16,0 4 2 15,-2 0 0-15,-3 7-23 16,-6 15-1-16,-6 12 9 0,-8 8-9 16,-12 6 8-16,0 4-8 15,-12 0-11-15,-8-7 4 16,-2-9-11-16,4-14 11 16,7-8 7-16,6-14 0 15,5 0 21 1,3-13 1-16,17-16-5 15,9-15-17-15,2-10-3 0,3-9-5 16,-1 1 8-16,-6 4-1 16,-8 11 1-16,-5 18-1 0,-12 18 1 15,-2 11-11-15,0 27 11 16,-18 23 0-16,-1 12 17 16,0 8-17-1,13-2 10-15,6-7-10 0,6-13-7 16,57-24-151-16,-3-14-325 15,0-10-652-15</inkml:trace>
  <inkml:trace contextRef="#ctx0" brushRef="#br0" timeOffset="192859.83">30520 4457 2801 0,'0'0'618'0,"0"0"-297"15,0 0 35-15,0 0-356 16,-98 115 0-16,77-47 0 16,6 10 0-1,3 4 0 1,8-4 0-16,4-7 0 16,4-13 0-16,23-16 0 15,11-14 0-15,22-26-47 16,-8-2-518-16,-10-8-557 0</inkml:trace>
  <inkml:trace contextRef="#ctx0" brushRef="#br0" timeOffset="193293.95">30686 4740 2636 0,'0'0'675'0,"0"0"-221"16,0 0-123-16,0 0-331 15,0 0 0-15,0 0 0 16,0 0 0-16,108 6 0 16,-77 22 0-16,-9 4 0 15,-9 7 0-15,-13 1 0 0,0-2 0 16,-4-4 0-16,-16-4-18 16,2-8 17-16,5-8 0 15,4-8 1-15,7-4 8 16,2-2-8-16,0-2 0 15,13-20-8-15,9-8-7 16,7-12 14-16,2-7 0 16,1-3 0-16,-3 6 1 0,-7 8-9 15,-9 14 9 1,-6 18 23-16,-7 6 1 0,0 24-24 0,-9 23 0 16,-4 7 0-1,3 8 0-15,10-4 0 0,0-6 0 16,10-12 0-1,19-10 0-15,11-16 0 0,24-14-227 16,-6-12-477 0,-9-12-495-16</inkml:trace>
  <inkml:trace contextRef="#ctx0" brushRef="#br0" timeOffset="193529.57">31451 4718 2326 0,'0'0'718'16,"0"0"-263"-16,0 0-122 0,0 0-148 16,0 0-106-16,0 0-79 15,0 0 0-15,-9 54 0 16,7-16 0-16,2 7 0 16,0-1 0-16,0-2 0 15,0-6 0-15,0-8 0 16,0-6 0-1,0-10-9-15,4-12-296 0,-2 0-289 0,-2 0-370 0</inkml:trace>
  <inkml:trace contextRef="#ctx0" brushRef="#br0" timeOffset="193718.14">31239 4886 2016 0,'0'0'1064'15,"0"0"-700"-15,0 0 87 16,0 0-250-16,0 0-201 0,0 0 0 16,0 0 0-1,156-15 0-15,-100 7 0 0,4-5-158 16,-13 1-418-16,-18 5-421 0</inkml:trace>
  <inkml:trace contextRef="#ctx0" brushRef="#br0" timeOffset="194364.61">31934 4764 1852 0,'0'0'1132'16,"0"0"-661"-16,0 0-120 15,0 0-136-15,0 0-140 16,0 0-75-16,0 0 0 0,-39 85 0 15,33-53 0-15,6-6 0 16,0-4 0-16,8-8 0 16,17-10-51-16,6-4-9 15,4-4 21-15,3-18 16 16,0-4 17-16,-5-2 6 16,-2-3 3-16,-2 4 6 15,-6 0 24-15,-6 7 12 16,-8 8-6-16,-4 6 11 15,-5 6-50-15,0 4 0 16,0 24 0-16,0 14 0 0,0 13 0 16,-5 13 0-16,1 4 0 15,2 6 0-15,-1 2 0 16,3-3 0 0,0-1 0-16,0-6 0 0,7-4 0 15,2-8 0-15,-3-6 0 16,-3-9 0-16,-3-14 0 15,0-8 0-15,-9-13 0 0,-14-8 0 16,-6-4 0 0,-2-24 0-16,0-9 0 0,4-6 0 15,8-8 0-15,9 1 0 16,10 0-3-16,0 2-28 16,31 2-13-16,12 2-64 15,42-20-178-15,-12 13-277 16,-8 3-322-16</inkml:trace>
  <inkml:trace contextRef="#ctx0" brushRef="#br0" timeOffset="194631.11">32558 4588 869 0,'0'0'2009'16,"0"0"-1668"-1,0 0-23-15,0 0-50 0,0 0-95 16,0 0-55-16,116 96-118 16,-80-46 0-16,-7 8 0 15,-5 6 0-15,-6 3 0 16,-11 3 0-16,-7-2 0 16,0-2 0-16,-20-6 0 15,-5-5 0-15,-4-9-90 16,0-9-126-16,-11-12-241 15,9-11-421-15,4-12-728 0</inkml:trace>
  <inkml:trace contextRef="#ctx0" brushRef="#br0" timeOffset="194819.26">32966 4886 1295 0,'0'0'1771'0,"0"0"-1419"16,0 0-78-16,0 0-128 15,0 0-146-15,159-50-189 0,-115 37-485 16,-11 2-762-16</inkml:trace>
  <inkml:trace contextRef="#ctx0" brushRef="#br0" timeOffset="194962.62">32932 5065 2239 0,'0'0'715'15,"0"0"-432"-15,0 0 45 16,0 0-185-16,137-4-143 16,-66-28-186-16,-15 0-531 15,-14 0-1088-15</inkml:trace>
  <inkml:trace contextRef="#ctx0" brushRef="#br0" timeOffset="195427.67">33333 4716 2632 0,'0'0'669'16,"0"0"-188"-16,0 0-167 15,0 0-314-15,0 0 0 16,114-20 0-16,-74 26 0 15,-1 18 0-15,-16 6 0 16,-11 10 0-16,-12 9 0 0,-4 1 0 16,-25 4 0-16,-10-6 0 15,-1-4-21-15,5-8-27 16,6-10 22 0,11-8 5-16,9-10-6 15,9-8 17-15,0 0 8 16,16-18 2-16,15-14-6 15,7-12 8-15,2-10-2 16,5-9 24-16,-5-3 7 16,-5 2 16-16,-6 6 10 15,-6 14-57-15,-13 14 0 0,-7 20 0 16,-3 10 0-16,0 14 0 16,-9 26 0-16,-5 16 0 15,3 8 0-15,9 5 0 16,2-8 0-16,13-6 0 15,21-11 0-15,13-12 0 16,4-12 0-16,-11-20-27 16,-11 0-525-16,-18-6-602 0</inkml:trace>
  <inkml:trace contextRef="#ctx0" brushRef="#br0" timeOffset="196356.51">29873 5869 1073 0,'0'0'804'16,"0"0"-607"-16,0 0 104 16,0 0 32-16,0 0-45 15,0 0-75-15,0 0-43 16,-64 24-21-16,62-24-44 16,2 0-33-16,0 2-18 0,0-2-11 15,0 0 2-15,0 2 2 16,0 0 20-16,33 2-5 15,52 0 11-15,75 2-73 16,100 2 0-16,66 2 0 16,42-2 0-16,8 0 0 15,-23-6 0-15,-4-2 0 16,-12 0 0 0,-19-18 0-16,-23-6 0 0,-35-2 0 15,-32 2 0-15,-70 4 0 16,-63 10 0-16,-48 4 0 0,-45 4 0 15,5 0 0-15,-7 2 0 16,0 0 0-16,0 0 0 16,0 0 0-1,0 0 0-15,0 0 0 0,0 2 0 16,0 4 0-16,0 0 0 16,0-2 0-16,0 0 0 15,0 2 0-15,0-2-57 16,0-2-1046-16</inkml:trace>
  <inkml:trace contextRef="#ctx0" brushRef="#br0" timeOffset="-211925.56">16117 16601 1642 0,'0'0'674'0,"0"0"-474"16,0 0 79-16,0 0-29 15,0 0-116-15,0 0-56 16,-9-26 7-16,9 26 38 16,0 0 33-16,0 0-54 15,0 18-1-15,3 4-38 16,3 8-35-16,8 2 4 16,5-5-26-16,13-8-5 15,10-6-2-15,14-9 2 16,7-4-2-16,8-18 1 15,4-17-9-15,-3-1 0 0,-3-8 10 16,-9 4-1-16,-11 8 6 16,-11 10 3-16,-9 12-9 15,-5 10 1-15,-4 0-1 16,3 22 29-16,-1 10-17 16,4-2 1-16,5 2 5 15,8-6-12 1,3-12-5-16,3-4-1 0,1-10 0 15,2-4-7-15,-6-14 7 16,0-6 0-16,-4-2 5 16,-2 0 4-16,-3 2-10 15,0 4 1-15,-4 6 0 0,0 10 2 16,-2 4-2-16,2 4 0 16,3 18 3-16,1 0 4 15,2-4-6-15,3 0-1 16,4-6 0-16,3-6-4 15,1-6 4-15,-1 0 0 16,0-4-6-16,-2-6 15 16,-4-2-9-16,-3 10 0 15,-1 2 0-15,-4 0 1 16,3 10 0-16,-3 12-1 16,2 4 9-16,4-4-9 0,0 1 6 15,3-5-6-15,0-9 1 16,1-4-5-16,-3-5 4 15,-3 0-2-15,1-19 1 16,-3-3 2 0,-2 0 5-16,-4 0-6 0,-5 8 0 15,-3 0 0 1,-2 10 0-16,-1 4 0 0,-1 0 9 16,6 4-3-16,1 10 8 15,4-4-14-15,5-2 0 16,2 0 0-16,6-8 0 0,1 0 0 15,0-4 0-15,-2-14 0 16,-2 0 0-16,-5-2 0 16,-4 2 0-16,-6 4 0 15,0 0 0-15,-3 4 0 16,-5 8 0 0,0 2 0-16,3 0 0 0,-1 16 0 15,3 2 0 1,3 4 0-16,3-8 0 0,5 0 0 15,4-10 0-15,6-4 0 16,0 0 0-16,-1-10 0 16,0-10 0-16,-2-4 0 15,0-2 0-15,-3-2 0 16,0-2 0-16,1 4 0 16,-5 4 0-16,-2 8 0 15,-5 8 0-15,-7 6 0 16,-1 0 0-16,-3 10 0 15,-3 8 0-15,-1 0 0 16,5 0 0-16,3-4 0 16,7-6 0-16,7-8 0 15,5 0 0-15,3-10 0 16,4-12 0-16,-3-8 0 0,-3-2 0 16,-3 6 0-16,-10-1 0 15,-7 12 0-15,-6 7 0 16,-4 8 0-16,-3 0 0 15,0 0 0-15,1 5 0 16,3 8 0-16,1-5 0 16,2-3 0-16,2-5 0 15,0 0 0-15,-11-13-23 16,0-5-349-16,0-1-712 0</inkml:trace>
  <inkml:trace contextRef="#ctx0" brushRef="#br0" timeOffset="-207967.02">23659 16192 1940 0,'0'0'525'15,"0"0"-322"-15,0 0 163 16,0 0-152-16,0 0-75 15,0 0 33-15,45 34-23 16,-18-2-25-16,4 4-44 0,3 3-40 16,3-3-2-1,3-8-38-15,7-6 0 0,4-14 18 16,7-8-18-16,6-8 13 31,4-24-13-31,-1-8 1 0,-3-9 2 0,-3-5-3 16,-13 0 0-16,-3 10 4 15,-12 8-2-15,-1 14 10 16,-8 14 1-16,3 8 10 16,-1 0-6-16,5 22-17 15,6 0 0-15,3 4 0 16,-1 0 0-16,4-6 0 16,-1-6 0-16,-2-6 0 15,-2-8 0-15,-2 0 0 16,0-18 0-16,-1-8 0 0,1-6 0 15,-3 0 0-15,0-2 0 16,1 6 0-16,-1 10 0 16,-4 10 0-16,2 8 0 15,-4 0 0 1,2 22 0-16,0 8 0 0,2 2 0 16,1-4 0-16,3-2 0 15,0-4 0-15,2-12 0 16,1-2 0-16,-1-8 0 15,-1 0 0 1,-1-14 0-16,2-8 0 0,-4-4 0 0,0 0 0 16,1 2 0-16,-3 2 0 15,-2 8 0-15,-2 14 0 32,-6 0 0-32,4 4 0 0,0 14 0 15,2 6 0-15,4-2 0 16,4-4 0-16,3-6 0 15,5-10 0-15,-1-2 0 16,2-2 0-16,-1-16 0 16,-5-4 0-16,-5-4 0 15,-4 4 0-15,-4-2 0 0,-8 8 0 16,-5 7 0-16,-1 9 0 16,-3 0 0-1,6 5 0-15,3 15 0 0,6 0 0 16,4-2 0-16,2-2 0 15,4-6 0-15,3-10 0 16,-1 0 0-16,2 0 0 16,-6-18 0-16,-3 0 0 15,-4 0 0-15,-5-4 0 16,-4 8 0-16,-6 6 0 16,-6 2 0-16,-1 3 0 15,-2 3 0-15,0 0 0 16,0 0 0-16,-7 0 0 0,-9 0-278 15,-1 5-1201-15</inkml:trace>
  <inkml:trace contextRef="#ctx0" brushRef="#br0" timeOffset="-157496.6">17102 18464 1829 0,'0'0'735'16,"0"0"-506"-16,0 0 28 15,0 0 1-15,0 0-69 16,0 0-98-16,-34-72-35 0,34 72 14 16,0-4 29-1,0 4-12-15,-2 0-27 0,2 0-6 16,0 0-21-16,0 0-22 0,0 0-4 16,9 22 4-1,18 6-11-15,11 8 17 0,7-2-14 16,8-2-6-16,5-14 3 15,3-10 0-15,-4-8 3 16,1-22-3-16,-7-18 0 16,-1-18 0-16,-8-8 0 0,-7-2 0 15,-6 5 0 1,-2 18 0-16,-2 14 0 0,2 27 0 16,4 4 0-16,6 36 0 15,8 13 0-15,8 5 0 16,8 0 0-16,3-10 0 15,1-18 0 1,-3-16 0-16,-6-10 0 0,-9-14 0 16,-9-26 0-16,-7-14 0 15,-6-4 0-15,-6-5 0 16,-3 12 0-16,-3 11 0 0,1 15 0 16,1 25 0-16,5 0 0 15,9 32 0-15,5 12 0 16,8 5 0-16,7-8 0 15,4-10 0 1,5-13 0-16,-2-12 0 0,-5-6 0 16,-6-18 0-16,-8-19 0 15,-6-3 0-15,-8-10 0 16,-5 2 0-16,-5 8 0 16,-1 8 0-16,1 18 0 15,3 14 0-15,8 10 0 16,5 20 0-16,9 6 0 0,4-4 0 15,2-6 0-15,4-8 0 16,-4-7 0-16,-1-11 0 16,-3 0 0-16,-7-19 0 15,0-9 0-15,-2-8 0 16,-2-4 0-16,0 0 0 16,0 4 0-1,-2 6 0-15,0 8 0 16,0 12 0-16,-3 10 0 0,0 0 0 15,3 24 0-15,0 2 0 16,4 6 0-16,1-6 0 0,3-8 0 16,1-10 0-16,1-8 0 15,2 0 0 1,-1-18 0-16,-3-14 0 0,1-12 0 16,-3 0 0-16,-4-1 0 15,0 9 0-15,-2 10 0 16,0 16 0-16,-3 10 0 15,3 0 0-15,-1 22 0 16,6 2 0 0,-4-2 0-16,7-5 0 15,-4-11 0 1,0-6 0-16,-2 0 0 0,-3-14 0 16,-6-18 0-16,-9-9 0 15,-11-29 0-15,-2 8-282 16,-18 8-996-16</inkml:trace>
  <inkml:trace contextRef="#ctx0" brushRef="#br0" timeOffset="-155801.84">21790 17692 584 0,'0'0'256'0,"127"-36"-201"16,-2 10-55-16,-12 2-93 15,-12 6-704-15</inkml:trace>
  <inkml:trace contextRef="#ctx0" brushRef="#br0" timeOffset="-155471.51">22505 17606 1177 0,'0'0'1273'16,"0"0"-986"-16,0 0 14 15,0 0 71-15,0 0-79 16,0 0-118-16,0 0-88 16,-18 4 6-1,18-2-55-15,0 6-38 0,0 0 0 16,0 2 0-16,0 4 0 16,7-2 0-16,4-2 0 15,5-6 0-15,8-4 0 16,16 0 0-16,12-4 0 15,10-20 0-15,5-6 0 16,-1-6-47-16,-16 6-429 0,-30 7-380 16</inkml:trace>
  <inkml:trace contextRef="#ctx0" brushRef="#br0" timeOffset="-155139.94">21246 18063 1728 0,'0'0'616'0,"0"0"-386"16,0 0 246-16,0 0-248 16,0 0-121-16,0 0 12 15,0 0 67-15,67 8-62 0,-17-8-32 16,16-14-25-16,28-20-37 16,33-16-30-16,18-8-3 15,-23 13-340-15,-36 13-956 0</inkml:trace>
  <inkml:trace contextRef="#ctx0" brushRef="#br0" timeOffset="-154233.65">24858 17620 2191 0,'0'0'545'0,"0"0"-221"16,0 0 137-16,0 0-251 15,0 0-81-15,0 0-58 16,0 0-34-16,114-10-17 16,-39-12-20-16,1-4-30 15,-5 8-48-15,-15 0-87 16,-20 5-31-16,-20 13 56 16,-16 0 51-16,-21 0 74 15,-28 17 4-15,-15 5 11 0,-12 2 26 16,0 2 10-1,5 0 43-15,11-8 44 0,16-4 2 16,17-4-11-16,19-10-35 16,8 0-31-16,23-6-21 15,24-8-27-15,9-6 0 16,3 2 2-16,1 0-2 16,-6 4-12-16,-16 4-46 15,-16 2-7-15,-15 8 16 16,-7 0 30-16,-29 0 19 15,-20 4 4-15,-11 10 5 16,-11 4-4-16,-1 4-5 0,6 0 6 16,12-8 41-1,16-2-5-15,25-6 22 0,13-6 1 16,34 0-59-16,28-4 1 0,15-14-7 16,8-4 2-16,-2-2-10 15,-10 6 7 1,-17 2-106-16,-35 6-64 0,-17 2-206 15,-6 8-849-15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6:45:14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25836 11901 2472 0,'0'0'599'0,"0"0"-556"16,0 0-14-16,9-112-29 15,1 63-136-15,-4 5-602 0</inkml:trace>
  <inkml:trace contextRef="#ctx0" brushRef="#br0" timeOffset="1748.29">16418 15356 1124 0,'0'0'520'15,"0"0"-320"-15,0 0 121 16,0 0-16-16,0 0-105 15,0 0-27-15,0 0 40 0,-25 12-49 16,25-12-3 0,0 0-30-16,0 0-46 0,2 0-40 15,21 0-30-15,13 0 4 16,11-12-19-16,7-6-1 16,-4-4-8-16,-3 0-62 15,-11 8-50-15,-16 2-17 16,-13 6-106-16,-7 6-13 15,-23 0-260-15,-4 8-376 0</inkml:trace>
  <inkml:trace contextRef="#ctx0" brushRef="#br0" timeOffset="1981.67">16514 15187 1659 0,'0'0'686'0,"0"0"-392"0,0 0 87 16,0 0-119-1,0 0-133-15,0 0-44 0,0 0 58 16,-29-54-29-16,29 57-33 16,0 20-15-16,0 9-36 15,0 17 7-15,4 5-37 16,6 8 1-16,-2 4-12 16,1-6-4-16,-5-2-67 15,4-10-148-15,-2-9-131 16,-2-15-473-16,1-16-748 0</inkml:trace>
  <inkml:trace contextRef="#ctx0" brushRef="#br0" timeOffset="2614.94">17299 15035 730 0,'0'0'1303'0,"0"0"-756"15,0 0-307-15,0 0 45 16,0 0-115-16,0 0-70 16,0 0 35-16,-70-36-38 15,44 32-25-15,-3 4 3 16,-2 0 0-16,-3 0-7 16,0 14-32-16,1 10-5 15,4 8 12-15,0 4-43 16,9 8 0-16,6 5-8 15,10 5 20-15,4 0-9 16,6 0-1-16,21-10-1 16,7-4 1-16,2-16-2 15,2-8-38-15,-1-16 5 0,-1 0-16 16,-7-12 35-16,-7-16 5 16,-6-10 9-16,-5-4 0 15,-6-6 0-15,-5-2-1 16,0 0-8-16,0 7 18 15,0 11-5-15,0 10 14 16,0 12 6-16,0 10 18 16,0 0-36-16,0 2 15 15,6 20 1-15,8 8-21 16,3 5 13-16,6 3-14 16,2-2-46-16,-2-2-62 15,6-10-171-15,0-8-180 16,14-16-134-16,-7 0-53 0,-7-4-627 15</inkml:trace>
  <inkml:trace contextRef="#ctx0" brushRef="#br0" timeOffset="2799.31">17625 15129 1587 0,'0'0'836'16,"0"0"-475"-16,0 0-26 15,0 0-116-15,0 0-48 16,0 0-86-16,0 0-7 15,137 18-45-15,-99-18-22 16,-3-2-11-16,-2-16-26 16,-6-2-97-16,-6 0-111 0,-13-6-315 15,-6 8-98 1,-2 2-228-16</inkml:trace>
  <inkml:trace contextRef="#ctx0" brushRef="#br0" timeOffset="2981.62">17754 15017 1713 0,'0'0'792'0,"0"0"-178"16,0 0-241-16,0 0-73 16,0 0-122-16,0 0-52 15,0 0-126-15,-44 58 0 16,44-26 0-16,0 6 0 16,16 3 0-16,0 3 0 15,4 2 0-15,1 16 0 0,0-16-272 16,-10-4-902-16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3:07:57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2229 735 1192 0,'0'0'1775'16,"0"0"-1486"-16,0 0 87 0,0 0-106 15,0 0-76-15,0 0-194 16,-8-18 0-16,8 43 0 16,0 7 0-16,0 8 0 15,0 10 0-15,-13 32-69 16,-5-9-446-16,-5-5-750 0</inkml:trace>
  <inkml:trace contextRef="#ctx0" brushRef="#br0" timeOffset="125.69">2287 1748 2579 0,'0'0'686'0,"0"0"-350"15,0 0-90 1,0 0-141-16,0 0-105 0,0 0-159 15,0 0-318-15,46 108-549 0</inkml:trace>
  <inkml:trace contextRef="#ctx0" brushRef="#br0" timeOffset="251.32">2330 2613 2056 0,'0'0'385'16,"0"0"-197"-16,0 0-188 15,0 0-165-15,0 0-798 0</inkml:trace>
  <inkml:trace contextRef="#ctx0" brushRef="#br0" timeOffset="397.2">2383 3056 1612 0,'0'0'952'0,"0"0"-447"15,0 0-228-15,0 0-127 16,-29 106-94-16,29-92-56 15,0-4-45-15,5-6-168 16,0-4-268 0,-3 0-190-16</inkml:trace>
  <inkml:trace contextRef="#ctx0" brushRef="#br0" timeOffset="1187.33">1900 3306 1420 0,'0'0'593'0,"0"0"-320"15,0-120 42-15,0 82 18 16,0 10-2-16,0 18-59 16,-14 10-81-16,-15 44-77 15,-15 60-93 1,-9 49-5-16,4 17 3 0,15-24-18 16,23-45-1-16,11-47 0 15,0-24 0-15,18-12-1 16,11-18-15-16,15-24 16 15,6-76 50-15,-2-58 26 16,-10-39 12-16,-13-4-88 0,-14 39 0 16,-4 59 0-16,-3 48 0 15,0 34 0-15,1 17 0 16,1 4 0-16,8 47 0 16,9 63 0-16,12 54 0 15,5 21 0-15,5-7 0 16,-3-29 0-16,-11-49 0 15,-4-28 0-15,-10-26-41 16,-7-16-158-16,-4-8-106 0,-6-14-50 16,0-8-158-16,-24-20-38 15,-18-28 12-15,-12-10 348 16,-8 2 191-16,1 10 67 16,6 15 439-16,10 16 77 15,16 12-79 1,11 3-220-16,16 0-48 0,2 0-113 15,18 0-62-15,24 0-34 16,21-12-6-16,17-27-15 16,14-22-6-16,35-49-247 15,-23 14-488-15,-21 6-539 0</inkml:trace>
  <inkml:trace contextRef="#ctx0" brushRef="#br0" timeOffset="1424.11">2651 2992 2261 0,'0'0'827'0,"0"0"-337"15,0 0-201-15,0 0-60 16,0 0-229-16,0 0 0 16,0 0 0-16,-46 64 0 15,29 18 0 1,5 38 0-16,4 31 0 0,8 9 0 0,2-8 0 16,21-17 0-1,-3-37 0-15,1-18 0 0,-6-23 0 16,-5-11 0-16,0-1 0 15,-3 0 0-15,-5-1 0 16,-2-14 0 0,-11-14-63-16,-20-14-227 15,-32-24-65-15,5-18-398 0,2-10-430 0</inkml:trace>
  <inkml:trace contextRef="#ctx0" brushRef="#br0" timeOffset="1564.79">2270 3936 1602 0,'0'0'1114'0,"0"0"-772"31,0 0-117-31,0 0 40 0,125-62-100 0,-50 24-111 16,10-9-54-16,4-8-49 15,18-38-233-15,-24 15-419 16,-21 6-246-16</inkml:trace>
  <inkml:trace contextRef="#ctx0" brushRef="#br0" timeOffset="2225.46">2989 3132 827 0,'0'0'1253'0,"0"0"-629"0,0 0-114 16,0 0-215 0,-26-107 32-16,21 98-67 0,3 7-260 15,2 2 0-15,0 6 0 16,0 26 0-16,0 16 0 16,0 16 0-16,0 12 0 15,0 7 0-15,4-1 0 16,15-2 0-16,2-8 0 15,8-10 0-15,8-14 0 16,-2-13 0-16,5-17 0 16,0-17 0-16,1-1 0 15,-4-26 0-15,-1-16-26 16,-7-10 13-16,-7-8 12 0,-9-4 2 16,-4 4 5-1,-9 12-5-15,0 13 20 0,0 20-10 16,-9 15-11-16,-4 8 0 15,-1 29 0-15,4 18 0 16,5 5 0-16,5 0 0 16,0-8 0-16,20-12 0 15,13-14 0-15,8-17 0 16,3-9 0-16,1-15 0 16,-3-21 0-16,-6-8 0 15,-5-4 0-15,-4 0 0 16,-7 4 0-16,-5 12 0 0,-3 10 0 15,-6 12 0 1,3 10 0-16,2 0 0 0,5 18 0 16,4 16 0-16,0 10 0 15,0 6 0-15,-7 0 0 16,-1-6 0-16,-8-8 0 16,-2-10 0-16,0-11 0 15,-2-11 0-15,3-4 0 16,1-11 0-16,2-21 0 15,8-16 0-15,4-8 0 16,4-4 0-16,1 2 0 0,-1 12 0 16,-5 11 0-16,-5 13 0 15,-3 15 0-15,-7 7 0 16,2 0-54-16,-2 1-179 16,7 16-41-16,-1-3-344 15,-2-9-441-15</inkml:trace>
  <inkml:trace contextRef="#ctx0" brushRef="#br0" timeOffset="2461.77">3342 3096 2968 0,'0'0'809'0,"0"0"-490"16,0 0-319-16,0 0 0 15,0 0 0-15,131-58 0 16,-75 40 0-16,-3 4 0 16,-10 2 0-16,-10 6-141 15,-13 3-147-15,-20 3-44 16,0 0-206-16,-15 9-178 0</inkml:trace>
  <inkml:trace contextRef="#ctx0" brushRef="#br0" timeOffset="4395.2">5362 3305 801 0,'0'0'1026'0,"0"0"-751"16,0 0 67-16,65-103-20 0,-40 63 6 16,-5-4-76-16,-7 0-96 15,-9 0 36-15,-4 8-45 16,-2 9-38-16,-25 16-4 16,-10 11-64-16,-13 3-41 15,-5 34 0-15,1 13 0 16,13 12 0-16,16 8 0 15,20 4 0-15,8 1 0 16,39-6 0-16,16-4 0 0,8-7 0 16,-1-8 0-1,-9-6 0-15,-21 0 0 0,-19-2 0 16,-16 1 0-16,-24-3 0 16,-26-2 0-16,-10-8 0 15,-2-12 0-15,11-14 0 16,10-4 0-16,20-18 0 15,15-16 0-15,6-11 0 16,41-3 0-16,13-4 0 16,13 4 0-16,4 8 0 15,-5 10 0-15,-6 10 0 16,-8 14 0-16,-14 6-8 0,-9 2 4 31,-7 22 2-31,-7 8 2 0,1 4-1 0,-3 5-6 16,3-1 1-16,2-8-68 15,2-10-62-15,5-12 59 16,2-10 55-16,4-6 22 16,4-24 0-1,3-11 0-15,0 1 2 0,-3 0 20 16,-2 8 14-16,-8 8-1 16,-4 8 10-16,-8 12-24 15,0 4-2-15,-2 6-17 0,0 18 5 16,3 8-4-16,-1 4-3 15,-1-2-6 1,1-5 5-16,1-10-36 0,-2-11-11 16,5-8 20-1,0 0 26-15,3-23-4 0,2-10 3 16,0-3 2-16,3 2 1 16,-2 4 0-16,-4 10 18 15,-1 10 14-15,-3 8-2 16,4 2 1-16,1 14-22 15,4 14 3 1,0 6-1-16,1 2-10 0,0-4 5 0,-3-6-5 16,-2-12-1-16,0-11 0 15,1-3-5-15,-4-15 5 16,3-13 0-16,-3-5 0 16,2 0 11-16,-4 5-11 15,1 6 2-15,-3 8-2 16,1 6-2-16,-1 8 1 15,5 0 0-15,5 0 1 16,2 18 0-16,9 2 0 0,4 2 1 16,4-6-1-16,3-8-65 15,-3-8-47-15,-2-12-38 16,-4-22 46-16,-5-16 83 31,-9-8 20-31,-8-12 1 16,-7-5 29-16,-7-1 37 15,0 6 45-15,0 16 51 16,0 18-20-16,0 22-78 16,0 14-64-16,0 44 0 15,0 56 0-15,17 49 0 16,8 25 0-16,2 5 0 16,-3-19 0-16,-6-42 0 15,-7-28 0-15,-8-29 0 0,-3-17 0 16,0-6-123-16,-7-10-158 15,-13-14-7-15,-7-14-183 16,-2-80-215-16,4-3 168 16,8-15-142-16</inkml:trace>
  <inkml:trace contextRef="#ctx0" brushRef="#br0" timeOffset="4893.6">7245 3331 1679 0,'0'0'792'0,"0"0"-92"15,0 0-230-15,0 0-268 16,0 0-125-16,0 0-5 15,0 0-30-15,152 28-35 0,-115 22-7 16,-8 6-1-16,-15 6-131 16,-14 2-48-16,-4-4-24 15,-30-5 30-15,-4-15 86 16,7-15 88-16,9-16 100 0,17-9 87 16,5-32-92-16,34-39-70 15,33-45-25-15,20-42 7 16,3-13-7-16,-16 25 0 15,-25 41 6-15,-24 51-5 16,-14 16 71-16,-2 8 62 16,-5 6-22-16,-4 10-17 15,0 14-95-15,-6 18 0 16,-19 46 0-16,-4 43 0 0,12 33 0 16,9-8 0-1,8-25 0-15,19-39 0 0,18-30 0 16,10-8 0-16,12-12-15 15,0-14-36-15,-1-8 30 16,-11-32 21-16,-9-14 0 16,-9-7 5-16,-11 2 29 15,-7 2 14-15,-7 13-48 16,-2 12 0-16,-2 18 0 0,0 10 0 16,0 6 0-1,5 28 0-15,4 12 0 0,8 4 0 16,8-1 0-16,6-11 0 15,21-22-279-15,-10-12-345 16,-11-4-514-16</inkml:trace>
  <inkml:trace contextRef="#ctx0" brushRef="#br0" timeOffset="5031.64">8194 2841 525 0,'0'0'2338'15,"0"0"-1817"-15,0 0-271 16,0 0-250-16,0 0-75 0,0 0-592 0</inkml:trace>
  <inkml:trace contextRef="#ctx0" brushRef="#br0" timeOffset="5193.96">6550 3010 3228 0,'0'0'705'16,"0"0"-542"-16,0 0-163 0,0 0 0 15,132-18 0-15,-64 11-170 16,-7 2-768-16</inkml:trace>
  <inkml:trace contextRef="#ctx0" brushRef="#br0" timeOffset="6724.92">9312 3024 1455 0,'0'0'1048'0,"0"0"-476"31,0 0-202-31,0 0-39 16,0 0-11-16,-137-4-320 16,87 40 0-16,6 12 0 15,4 6 0-15,16 2 0 0,17 0 0 16,9-7 0-16,43-9 0 15,42-17 0-15,39-20 0 16,30-10 0-16,-6-29-15 16,-32-4-21-16,-40 2 0 15,-31 2 21-15,-5-14 14 16,-7-8 1-16,-8-10 4 16,-23 5-3-16,-4 13 23 15,-25 16 50-15,-21 20-74 16,-5 14 0-16,-6 28 0 15,3 23 0-15,11 11 0 0,17 6 0 16,19-4 0-16,7-10 0 16,27-14-14-16,18-16-19 15,3-18 14-15,2-6 7 16,-8-15 12-16,-11-16 1 16,-11-7 7-16,-11 2 23 15,-7 2 7-15,-2 6-38 16,0 10 0-16,0 10 0 15,0 8 0-15,0 4 0 16,0 26 0-16,0 8 0 16,0 8 0-16,12 2 0 15,7-6 0-15,6-7 0 0,6-12 0 16,4-10 0-16,-1-13 0 16,1-4 0-16,-4-27 0 15,1-11 0-15,-5-14 0 16,-1-12 0-16,3-30 0 15,3-32 0-15,-3 7 0 16,-9 13 0-16,-7 23 0 16,-13 37 0-16,0 13 0 15,0 10 0-15,-2 27 0 0,-19 14 0 16,-4 53 0 0,-4 43 0-16,10 40 0 0,19 11 0 15,0-25 0-15,27-38 0 16,6-39 0-16,12-13 0 15,8-9 0-15,14-4 0 16,7-15 0-16,-5-18 0 16,-7-16 0-16,-8-26 0 15,-16-16 0-15,-9-11 0 16,-9-7 0-16,-9 0 0 16,-5 13 0-16,-3 19 0 15,-3 26 0-15,0 18 0 16,0 25 0-16,0 31 0 0,0 12 0 15,0 6 0-15,2-4 0 16,12-12 0-16,1-16 0 16,7-16 0-16,3-16 0 15,4-10 0-15,4-11 0 16,3-21 0-16,-1-11 0 16,5-7 0-16,-1 0 0 15,-4 4 0-15,-6 8 0 0,-9 16 0 16,-6 12 0-1,-8 10 0-15,-2 10 0 0,1 22 0 16,4 10 0-16,2 2 0 16,7 0 0-16,4-8 0 15,7-10 0-15,2-13 0 16,5-13 0-16,-5 0 0 16,-6-21 0-16,-7-11 0 15,-12-10 0-15,-6-8 0 16,0-6 0-16,-22-6 0 15,-12 2 0-15,-8 9 0 16,-9 15 0-16,-1 16 0 16,2 18 0-1,10 2 0-15,13 20 0 0,17 11 0 16,10 1 0-16,25 0 0 0,22-8 0 16,18-6 0-16,6-12 0 15,2-6 0-15,-1 0 0 16,-10 0 0-16,-8-8 0 15,-14 2 0-15,-9 6 0 16,-8 0 0-16,-8 0 0 16,-1 3 0-16,-4 12 0 15,3 1 0-15,-3 0 0 16,1-2 0 0,-3-4 0-16,2-4 0 15,1-6 0-15,2 0 0 16,5-2 0-16,4-16 0 15,2-2 0-15,3-4 0 0,0 0 0 16,0 3 0-16,-5 8 0 16,-4 7 0-16,-4 6 0 15,-2 4 0-15,0 20 0 16,3 10 0-16,1 2 0 16,4 0 0-16,2-8 0 15,1-10-107-15,-1-12-235 16,-11-18-235-16,-4-20-149 15,-7-8-159-15</inkml:trace>
  <inkml:trace contextRef="#ctx0" brushRef="#br0" timeOffset="7023.67">10184 2588 2172 0,'0'0'844'0,"0"0"-576"0,0 0 87 15,115 3-70-15,18-7-113 16,56-17-172-16,27 6 0 15,2 8-122-15,-62 7-259 16,-52 0-883-16</inkml:trace>
  <inkml:trace contextRef="#ctx0" brushRef="#br0" timeOffset="7259.06">13150 3080 2129 0,'0'0'1318'0,"0"0"-975"16,0 0-37-16,0 0-306 15,-56 120 0-15,31-80 0 16,-4 7 0-16,-24 12-50 15,6-9-436-15,-1-9-478 0</inkml:trace>
  <inkml:trace contextRef="#ctx0" brushRef="#br0" timeOffset="8652.21">2383 5466 2629 0,'0'0'605'0,"0"0"-444"0,0 0 52 15,0 0-112-15,0 0-71 16,0 0-24-1,159-36-6-15,-86 28-123 0,10 6-256 16,-21 0-447-16,-22 2-646 0</inkml:trace>
  <inkml:trace contextRef="#ctx0" brushRef="#br0" timeOffset="8792.98">2564 5657 1674 0,'0'0'784'0,"0"0"-604"16,0 0 87-16,0 0-50 0,0 0-52 15,145-15-116 1,-65 5-49-16,43-5-85 0,-21 0-531 16,-10 5-624-16</inkml:trace>
  <inkml:trace contextRef="#ctx0" brushRef="#br0" timeOffset="9060.01">4117 4943 2304 0,'0'0'882'0,"0"0"-641"16,0 0 46-16,0 0-113 15,-93 108-65-15,56-4-10 16,2 37-99-16,6 9 0 15,11-19 0-15,14-35 0 16,4-38 0-16,2-10 0 16,20 0 0-16,12 0 0 15,39-12-29-15,-8-18-322 16,-3-16-537-16</inkml:trace>
  <inkml:trace contextRef="#ctx0" brushRef="#br0" timeOffset="9484.79">4732 5436 1667 0,'0'0'905'0,"0"0"-633"16,0 0 30-16,38-126-78 16,-27 86-15-16,-9 1-52 15,-2 6-55-15,0 2 20 16,-20 11-43-16,-6 12-22 15,-10 8-57-15,-5 20 0 0,-5 27 0 16,1 14 0 0,5 12 0-16,11 1 0 0,14-8 0 15,10-10 0-15,5-15 0 32,3-19 0-32,18-15 0 0,6-7 0 0,4-18 0 15,3-22 0 1,1-10 0-16,2-8 0 0,-4 0 0 15,-2 4 0-15,-7 11 0 16,-4 15 0-16,-4 19 0 16,-3 9 0-16,3 16 0 15,2 24 0-15,6 14 0 0,1 6 0 16,0 2 0-16,1-8 0 16,17-11-302-16,-6-18-266 15,-3-17-365-15</inkml:trace>
  <inkml:trace contextRef="#ctx0" brushRef="#br0" timeOffset="9689.5">5443 5003 2408 0,'0'0'780'0,"0"0"-280"16,0 0-213-16,0 0-166 0,0 0-121 15,0 0 0-15,0 0 0 31,29 166 0-31,-20-90 0 0,-1 4 0 0,4-1 0 16,-1-5 0-16,-3-10 0 16,-1-15 0-16,-7-20-194 15,0-29-439-15,-20-7-190 16,-4-24-808-16</inkml:trace>
  <inkml:trace contextRef="#ctx0" brushRef="#br0" timeOffset="9862.24">5246 5304 2324 0,'0'0'835'0,"0"0"-551"16,0 0-15-16,0 0-164 16,0 0-66-16,0 0-8 15,148 0-11-15,-82-2-20 32,6-15-57-32,3-7-155 15,8-12-263-15,-18 4-222 16,-19 2-258-16</inkml:trace>
  <inkml:trace contextRef="#ctx0" brushRef="#br0" timeOffset="10224.85">5837 5011 1707 0,'0'0'771'0,"0"0"-231"15,0 0-69-15,0 0-122 0,0 0-91 16,0 0-258-16,0 0 0 16,-9-64 0-16,9 94 0 15,0 16 0-15,0 14 0 16,0 10 0-16,12-2 0 15,1-4 0-15,0-9 0 16,0-15 0-16,-4-12 0 16,-2-14 0-16,-2-10 0 15,-1-4 0-15,3-6 0 16,1-18 0-16,4-10 0 16,5-3 0-16,4 0 0 0,1 2 0 15,0 11 0-15,3 6 0 16,1 10 0-1,-1 8 0-15,2 3 0 0,-3 22 0 16,-2 14 0-16,-1 7 0 16,-8 2 0-16,-5 0 0 15,-2-4 0-15,-6-8 0 16,0-8 0-16,-6-7 0 16,-13-10 0-16,-8-7-30 15,-6-4-78-15,-15-22-219 16,9-10-395-16,7-4-645 0</inkml:trace>
  <inkml:trace contextRef="#ctx0" brushRef="#br0" timeOffset="10524.49">6283 4648 1500 0,'0'0'1373'0,"0"0"-1063"16,0 0-122 0,0 0 63-16,133 56-71 0,-75 2-114 15,7 29-26-15,-14-1-17 16,-11 10-23-16,-9 2 5 16,-21-11-4-16,-8 8-1 15,-2-4 6-15,-18-7 0 16,-14-11-2-16,-1-12-4 15,-2-10-7-15,1-13-2 16,-9-8-227-16,12-10-321 16,2-12-597-16</inkml:trace>
  <inkml:trace contextRef="#ctx0" brushRef="#br0" timeOffset="10891.01">7550 4782 758 0,'0'0'1820'0,"0"0"-1294"16,0 0-204-16,0 0-5 0,0 0-76 16,0 0-129-16,-56 117-112 15,10 5 0-15,3 41 0 16,12 13 0 0,29-10 0-16,2-39 0 0,25-47 0 15,8-28 0-15,10-16 0 16,15-8 0-16,44-24-11 15,-8-4-361-15,-15-10-724 0</inkml:trace>
  <inkml:trace contextRef="#ctx0" brushRef="#br0" timeOffset="11315.72">8174 4752 2572 0,'0'0'871'15,"0"0"-385"-15,0 0-319 32,0 0-167-32,0 0 0 0,-7 108 0 0,26 19 0 15,-4-1 0-15,-4-19 0 16,-4-38 0-16,-3-22 0 16,-2-7 0-16,1-4-63 15,-3-10-27-15,0-20 82 16,0-6 8-16,0-22 71 15,2-20-19-15,4-6-14 16,8-5-38-16,7 3 0 0,7 8 0 16,10 10 0-16,4 10 0 15,8 14 0-15,-2 8 0 16,1 2 0-16,-9 26 0 16,-9 6 0-16,-14 8 0 15,-17 2 0-15,0 1 0 31,-39-5 0-31,-14-2 0 16,-14-6 0-16,-5-8 0 0,-1-4 0 0,7-6 0 16,12-4-14-16,18-6-235 0,16 0-314 31,20-4-595-31</inkml:trace>
  <inkml:trace contextRef="#ctx0" brushRef="#br0" timeOffset="11519.88">9079 4756 2796 0,'0'0'852'0,"0"0"-404"16,0 0-448-16,0 0 0 0,0 0 0 15,0 0 0-15,54 176 0 16,-33-87 0-16,0-1 0 15,-1-6 0-15,-5-9-14 16,-15-15-301-16,0-20-318 16,-8-20-402-16</inkml:trace>
  <inkml:trace contextRef="#ctx0" brushRef="#br0" timeOffset="11693.16">8867 5099 2074 0,'0'0'1113'0,"0"0"-812"16,0 0-46-16,0 0-74 16,145 0-55-16,-61 0-80 15,15 0-46-15,3-10-39 16,32-18-206-16,-29 4-472 16,-21 0-990-16</inkml:trace>
  <inkml:trace contextRef="#ctx0" brushRef="#br0" timeOffset="11960.14">10195 4891 2385 0,'0'0'870'16,"0"0"-419"-16,0 0-187 15,0 0-138-15,-127-31-126 16,80 48 0-16,1 24 0 15,1 16 0-15,7 13 0 16,13 2 0-16,17 2 0 16,8-9 0-16,24-11 0 15,23-14 0-15,13-16 0 16,14-16 0-16,3-8-128 16,33-36-378-16,-21-8-382 15,-11-5-1294-15</inkml:trace>
  <inkml:trace contextRef="#ctx0" brushRef="#br0" timeOffset="12195.49">10883 4814 2261 0,'0'0'939'0,"0"0"-413"16,0 0-156-16,0 0-370 16,0 0 0-16,0 0 0 15,0 0 0-15,-8 64 0 16,12-1 0-16,8 7 0 15,-2 0 0-15,3-2 0 0,3-8 0 16,-5-12 0-16,1-9 0 16,-3-17-20-16,-7-22-301 15,-2 0-266-15,0-8-421 0</inkml:trace>
  <inkml:trace contextRef="#ctx0" brushRef="#br0" timeOffset="12352.87">10638 5103 2210 0,'0'0'934'16,"0"0"-334"-16,0 0-248 0,0 0-352 16,0 0 0-1,0 0 0-15,170-42 0 0,-83 26 0 16,4 0 0-16,1-4-93 16,10-10-494-16,-21 4-391 15,-19 4-808-15</inkml:trace>
  <inkml:trace contextRef="#ctx0" brushRef="#br0" timeOffset="12684.68">11440 4925 1741 0,'0'0'384'15,"0"0"140"-15,0 0-154 16,0 0-126-16,0 0-84 16,0 0-83-16,161 32-50 0,-108-32-5 15,3 0-22 1,-4 0 0-16,-13-14-11 0,-7-2-10 15,-12-6 20-15,-11-2 1 16,-9-1 0-16,0 0 26 16,-16 3 8-16,-10 1 20 15,-3 7 0-15,-7 6-39 16,1 8 26 0,-6 0 56-16,3 20-11 0,5 12 8 15,4 13-15-15,13 5-79 16,9 4 0-16,7-2 0 0,16-4 0 15,20-6 0-15,15-8 0 16,10-11 0-16,5-16 0 16,7-7 0-16,1-2-51 15,-5-26-164-15,9-32-79 16,-22 4-490-16,-14 0-689 0</inkml:trace>
  <inkml:trace contextRef="#ctx0" brushRef="#br0" timeOffset="12952.97">12096 4259 2227 0,'0'0'907'16,"0"0"-633"-16,0 0-61 16,0 0 38-16,0 0-27 15,104 162-224-15,-56-72 0 16,-2 29 0-16,-5 17 0 15,-13-10 0-15,-19-25 0 16,-9-33 0-16,0-20 0 16,-20 6 0-16,-9 0 0 15,-7 3 0-15,-1-13-56 16,-17-2-107-16,12-12-184 0,9-12-585 16</inkml:trace>
  <inkml:trace contextRef="#ctx0" brushRef="#br0" timeOffset="13521.02">12958 4517 2675 0,'0'0'552'16,"0"0"-334"-16,-98 131 48 16,49-17-44-16,9 37-59 15,18 7-163-15,22-9 0 16,10-35 0-16,24-36 0 15,9-20 0-15,9-12 0 16,16 0 0-16,23-9 0 16,-11-12-258-16,-26-18-842 0</inkml:trace>
  <inkml:trace contextRef="#ctx0" brushRef="#br0" timeOffset="14053.84">13515 4516 2748 0,'0'0'693'0,"0"0"-444"16,0 0 8-16,0 0-108 15,11 110-149-15,-5-40 0 16,2 8 0-16,3 3 0 16,-1-9 0-16,2-10 0 15,1-16 0-15,-4-16 0 16,-2-12 0-16,0-14 0 15,-5-4 0-15,2-10 0 16,5-20 0-16,3-6 0 16,5-6 0-16,10 4 0 15,6 3 0-15,8 10 0 16,3 10 0-16,5 11 0 0,0 4 0 16,-6 11 0-16,-6 17 0 15,-10 6 0-15,-10 6 0 16,-12 2 0-16,-5 2 0 15,-13-6 0-15,-23-2 0 16,-11-6 0-16,-6-6 0 16,-3-10 0-16,7-8 0 15,7-6 0-15,17-15-90 16,15-16-258-16,10-5-598 0</inkml:trace>
  <inkml:trace contextRef="#ctx0" brushRef="#br0" timeOffset="14291.24">14620 4664 2656 0,'0'0'922'0,"0"0"-598"0,0 0-130 16,0 0-194-16,0 0 0 15,13 160 0-15,3-89 0 16,-1 1 0-16,6-4 0 15,-6-10 0-15,-1-12-81 16,-10-18-216-16,-12-28-324 16,-19-1-165-16,-9-26-941 0</inkml:trace>
  <inkml:trace contextRef="#ctx0" brushRef="#br0" timeOffset="14416.73">14371 4881 1807 0,'0'0'916'0,"0"0"-596"15,0 0-16-15,142-13-78 0,-17 8-121 16,38-3-87-16,12-2-18 16,-27 1-136-16,-19 0-336 15,-51 2-286 1,-24 1-540-16</inkml:trace>
  <inkml:trace contextRef="#ctx0" brushRef="#br0" timeOffset="14789.7">15570 4748 1753 0,'0'0'798'0,"0"0"-315"15,0 0 26-15,0 0-153 16,0 0-159-16,-150-68-197 16,101 74 0-16,-1 26 0 15,6 16 0-15,7 9 0 16,12 1 0-16,18-3 0 16,7-6 0-16,20-9 0 15,25-16 0-15,15-14 0 16,7-10 0-16,2-16 0 15,-5-24 0-15,-8-14 0 16,-13-17 0-16,-14-25 0 16,-12-28 0-16,-8 8 0 15,-7 13 0-15,-2 25 0 16,0 36 0-16,-2 8 0 16,-5 10 0-16,3 24 0 15,2 8 0-15,2 36 0 0,0 20 0 16,0 15 0-16,4 13 0 15,12 2 0-15,0 0 0 16,0-2 0-16,1-7 0 16,1-11 0-16,-1-12 0 15,10-8-189-15,-6-16-549 16,-1-18-444-16</inkml:trace>
  <inkml:trace contextRef="#ctx0" brushRef="#br0" timeOffset="15021.62">16458 4480 2254 0,'0'0'859'0,"0"0"-279"15,0 0-177-15,0 0-403 16,0 0 0-16,0 0 0 16,0 0 0-16,0 104 0 15,0-22 0-15,0 6 0 16,0-1 0-16,9-5 0 15,2-10 0-15,-2-14 0 16,-2-18-195-16,-7-28-299 16,0-12-312-16,-14-2-466 0</inkml:trace>
  <inkml:trace contextRef="#ctx0" brushRef="#br0" timeOffset="15166.83">16287 4734 335 0,'0'0'1998'16,"0"0"-1318"-16,0 0-302 15,0 0-115-15,0 0-182 16,0 0-60-16,176-82-21 16,-63 74-81-16,-15 2-277 15,-13 0-810-15</inkml:trace>
  <inkml:trace contextRef="#ctx0" brushRef="#br0" timeOffset="15527.23">16895 4798 816 0,'0'0'1662'16,"0"0"-1196"-16,0 0-175 16,0 0-40-16,0 0-150 15,0 0-76-15,115 2-4 16,-72-2-19-16,-1 0-1 16,-6-12 5-16,-7-8-6 15,-9-4 0-15,-9-2 17 16,-11 0 2-16,0 2 61 0,-17 4 19 15,-20 8-6-15,-5 8-42 16,-6 4-35-16,-6 18 13 16,5 18 5-1,5 12-18-15,12 6-16 16,14 3 0-16,18-6 0 0,2-2 0 16,34-11 0-16,13-8 0 15,14-12 0-15,8-12 0 16,5-6 0-16,-3-2-62 15,-6-22-133-15,7-30-147 0,-18 2-432 16,-14-1-484-16</inkml:trace>
  <inkml:trace contextRef="#ctx0" brushRef="#br0" timeOffset="15765.54">17320 4189 2041 0,'0'0'615'0,"0"0"-261"0,0 0 115 0,0 0-310 16,0 0 78-16,132 82-81 15,-79-18-91-15,-1 12-65 16,-7 11 0-16,-12 5 0 16,-9 6 0-16,-12-2 0 15,-12-2 0-15,0-5 0 16,-19-11 0-16,-14-6 0 0,-7-12-39 15,-22-2-224 1,8-15-326-16,10-17-664 0</inkml:trace>
  <inkml:trace contextRef="#ctx0" brushRef="#br0" timeOffset="16458.93">18526 4159 1733 0,'0'0'895'0,"0"0"-598"16,0 0 47-16,0 0-77 15,0 0-128-15,0 0-13 16,-85 166 2-16,32-28-31 15,3 17-27-15,22-3-70 16,19-31 0-16,9-39 0 16,20-20 0-16,20-12 0 15,14 0 0-15,17-6 0 0,11-10 0 16,1-20-150-16,-1-28-191 16,-22-20-512-16,-24-8-1475 0</inkml:trace>
  <inkml:trace contextRef="#ctx0" brushRef="#br0" timeOffset="16796.22">19036 4818 2410 0,'0'0'728'0,"0"0"-586"15,0 0 72-15,0 0-97 16,149-58-87-16,-97 34-9 15,-6 2-20 1,-8-2 0-16,-13-2 19 0,-11 2-14 16,-14 0 30-16,0 2 4 15,-21 6-11-15,-12 8 22 16,-10 8-3-16,-3 2-42 16,-6 30-5-16,6 16 10 15,5 10-5-15,17 10 18 16,15 4-14-16,9-4 34 15,24-5-23-15,28-13-15 0,17-12-6 16,14-18-26-16,10-18-103 16,36-18-145-16,-25-20-392 15,-17-8-240-15</inkml:trace>
  <inkml:trace contextRef="#ctx0" brushRef="#br0" timeOffset="17032.09">20104 4371 785 0,'0'0'1760'16,"0"0"-1141"-16,0 0-60 16,0 0-186-16,0 0-373 15,0 0 0-15,0 0 0 16,0 46 0 0,0 26 0-16,0 14 0 0,4 9 0 0,9-5 0 15,5-4 0-15,2-11 0 16,-2-17 0-16,-4-16 0 15,-14-28-287-15,0-14-438 16,-10 0-226-16</inkml:trace>
  <inkml:trace contextRef="#ctx0" brushRef="#br0" timeOffset="17189.41">19907 4672 2036 0,'0'0'915'0,"0"0"-721"16,0 0 77-16,0 0-64 15,192-30-108 1,-65 18-61-16,-2 2-38 0,29-6-84 16,-41 4-268-16,-37 0-698 0</inkml:trace>
  <inkml:trace contextRef="#ctx0" brushRef="#br0" timeOffset="17424.72">21193 4105 1874 0,'0'0'676'16,"0"0"-164"-16,0 0-61 0,0 0-182 16,-148-97-97-16,113 115-91 15,4 34-20-15,4 33-61 16,16 31 0-16,11 26 0 31,7 9 0-31,19-25 0 0,-1-30 0 0,-10-30 0 16,1-5 0-16,-3 7 0 15,1 6 0-15,-3 2 0 16,-9-12 0-16,-2-14-30 16,0-14-269-16,-35-18-241 15,-1-11-252 1,-1-7-246-16</inkml:trace>
  <inkml:trace contextRef="#ctx0" brushRef="#br0" timeOffset="17581.68">20740 4932 2322 0,'0'0'807'16,"0"0"-344"-16,0 0-177 15,0 0-155-15,116-76-101 16,2 51-25-16,32-4-5 16,-7-1-105-16,-10-8-159 15,-46 8-466-15,-40 6-754 0</inkml:trace>
  <inkml:trace contextRef="#ctx0" brushRef="#br0" timeOffset="17785.82">21756 4437 1460 0,'0'0'1114'15,"0"0"-542"-15,0 0-28 16,0 0-138-16,0 0-406 16,0 0 0-16,0 0 0 15,0 6 0-15,-4 49 0 16,0 11 0-16,4 8 0 15,0 2 0-15,0-2 0 16,13-7 0-16,5-12 0 0,-2-12 0 16,-5-15-161-1,-11-26-350-15,0-2-317 0,-3-6-857 16</inkml:trace>
  <inkml:trace contextRef="#ctx0" brushRef="#br0" timeOffset="18492.56">21554 4662 2414 0,'0'0'666'16,"0"0"-392"-16,0 0-109 15,129-30-107-15,-46 22-58 16,12 0-28-16,5 0-128 16,0 2-217-16,-4 0-263 0,-9 0 150 15,-10 2 282 1,-13-4 204-16,-16-2 81 0,-7-4 240 15,-12-5 55-15,-9 0 90 16,-4-5-217-16,-8-2-52 16,-5-1-44-1,-3 4-31-15,0 0 2 0,-23 5-17 16,-8 8-28-16,-9 8-26 16,-8 2-43-16,-4 8 26 15,0 19-24-15,8 9-11 16,11 4 14-16,13 0-15 15,20 0 0-15,0-6 0 0,24-8 0 16,16-10 0-16,5-10 0 16,1-6 0-16,0-2 0 15,-2-20 0-15,-7-6 0 16,-3-2 0-16,-5-3 0 16,-7 8 0-16,-7 0 0 15,-1 11 0-15,-7 5 0 16,-1 9 0-16,2 0 0 15,0 11 0-15,1 22 0 16,0 13 0-16,-2 14 0 16,-3 10 0-16,-4 10 0 15,0 4 0-15,0 5 0 0,0-1 0 16,0 0 0-16,0-6 0 16,0-1 0-16,0-7 0 15,0-6 0-15,0-8 0 16,-4-8-9-16,-10-12-32 15,-7-12-38-15,-6-11 22 16,-10-14 37-16,-7-3 19 16,-7-14-5-16,-2-18 7 15,3-14-1-15,11-8 24 16,14-8 17-16,23-7 22 16,2-3 21-16,39 0-84 15,17-4 0-15,15 0 0 0,10-3 0 16,2 0-36-1,15-34-162-15,-21 21-185 0,-17 12-662 16</inkml:trace>
  <inkml:trace contextRef="#ctx0" brushRef="#br0" timeOffset="18784.27">22911 3862 2338 0,'0'0'751'0,"0"0"-459"31,0 0-42-31,0 0-52 0,0 0-31 0,122-6-67 16,-75 44-100-16,2 16 0 15,-2 16 0-15,-3 26 0 16,-2 29 0-16,-10 27 0 16,-18 9 0-16,-14-13 0 15,-12-32 0-15,-14-36 0 31,-1-23 0-31,-2-11 0 16,-2 0 0-16,-5-2 0 16,3-4 0-16,6-12 0 15,2-22-81-15,9-6-439 16,3 0-450-16</inkml:trace>
  <inkml:trace contextRef="#ctx0" brushRef="#br0" timeOffset="20426.68">3208 7437 595 0,'0'0'2435'0,"0"0"-2132"16,0 0-195-16,0 0 81 15,0 0-100-15,0 0-68 16,138-32-21-16,-89 20-66 16,5 2-161-16,-15 4-339 15,-16 4-301-15</inkml:trace>
  <inkml:trace contextRef="#ctx0" brushRef="#br0" timeOffset="20561.75">3072 7740 2649 0,'0'0'496'0,"0"0"-360"16,0 0 78-16,0 0-118 15,125-40-88-15,-7 2-8 16,-13 6-277-16,-10-1-927 0</inkml:trace>
  <inkml:trace contextRef="#ctx0" brushRef="#br0" timeOffset="21284.46">5329 7403 2049 0,'0'0'655'15,"0"0"-360"-15,0 0 40 16,0 0-101-16,0 0-134 15,0 0-58-15,-4-102 72 16,-7 82-42-16,-5-3-30 16,-5 2 6-1,-2 1 12-15,-4 6-10 0,-4 8-50 16,-3 6 0-16,-4 14 0 16,-2 26 0-16,0 18 0 15,5 12 0-15,10 6 0 16,11-3 0-1,14-8 0-15,0-14 0 16,14-19 0-16,13-16 0 0,2-16 0 0,6 0 0 16,1-30 0-16,4-14 0 15,0-10 0-15,0-7 0 16,-4 3 0-16,-5 6 0 16,-6 14 0-16,-8 16 0 15,-8 14 0-15,0 8 0 16,2 14 0-1,5 24 0 1,6 14 0-16,4 8 0 16,9 4 0-16,0-2 0 0,20-5-51 15,-8-17-527 1,-7-20-541-16</inkml:trace>
  <inkml:trace contextRef="#ctx0" brushRef="#br0" timeOffset="21646.98">5960 7459 1694 0,'0'0'978'0,"0"0"-817"15,0 0 142-15,0 0-51 16,0 0-66-16,131 34-78 0,-87-34-30 16,-1-1-39-16,-7-17-8 15,-5-7-4-15,-8-3 3 16,-8-8 11-16,-11-2-14 15,-4 0-3-15,0 2-5 16,-23 8 37-16,-6 5-14 16,-4 14-42-16,-2 9 0 15,-5 4 0-15,0 30 0 16,-1 14 0-16,8 10 0 16,8 10 0-16,12 2 0 15,11-4 0-15,2-5 0 16,20-9 0-16,18-10 0 0,14-12 0 15,14-16 0-15,53-14 0 16,-17-24-66-16,-9-10-1007 0</inkml:trace>
  <inkml:trace contextRef="#ctx0" brushRef="#br0" timeOffset="21992.62">7294 7572 2220 0,'0'0'636'15,"0"0"-136"-15,0 0-1 16,0 0-258-16,0 0-241 16,0 0 0-16,0 0 0 15,92-30 0-15,-26 20 0 16,10-2 0-16,4-2 0 16,-9 1-51-16,-13 3-216 0,-26-2-114 15,-21 2-394-15,-11 2-213 0</inkml:trace>
  <inkml:trace contextRef="#ctx0" brushRef="#br0" timeOffset="22196.44">7523 7285 2268 0,'0'0'651'16,"0"0"-278"-16,0 0 181 15,0 0-304-15,0 0-250 0,0 0 0 16,0 0 0-16,-26-67 0 15,26 102 0-15,0 17 0 16,0 20 0-16,0 10 0 16,5 6 0-16,8 3 0 15,5-7 0-15,24-4 0 16,-4-19-488-16,1-28-797 0</inkml:trace>
  <inkml:trace contextRef="#ctx0" brushRef="#br0" timeOffset="22629.34">8375 6661 1952 0,'0'0'1577'0,"0"0"-1205"0,0 0-239 16,0 0-71-16,22 171-62 15,0-35 0-15,3-4 0 16,-5-19 0-16,-7-35 0 15,-7-26 0-15,2 0 0 16,-2-2 0-16,-3-6 0 16,-3-20 0-16,0-20 0 15,0-4 0-15,0-25 0 16,0-18 0-16,0-9 0 16,0-6 0-16,16 0 0 15,15 4 0-15,13 5 0 0,12 11 0 16,8 12 0-16,5 16 0 15,-2 10 0-15,-5 13 0 16,-12 19 0-16,-15 12 0 16,-17 3 0-16,-18 4 0 15,-7 3 0-15,-37-4 0 16,-21 0 0 0,-15-7 0-16,-7-7 0 15,5-10 0-15,13-11 0 16,20-10 0-16,46-11-126 15,3-20-389-15,29-5-688 0</inkml:trace>
  <inkml:trace contextRef="#ctx0" brushRef="#br0" timeOffset="22959.14">9226 7363 2118 0,'0'0'993'16,"0"0"-665"-16,0 0-55 15,0 0-88-15,0 0-61 16,138 4-49-16,-78-4-75 0,-2-6 0 16,-6-10 0-1,-10-6 0-15,-13-4 0 0,-14-6 0 16,-15-6 0-16,0-3 0 16,-9 1 0-16,-18 7-11 15,-6 8 10-15,-5 17-3 16,-1 8 4-16,-2 16 16 15,3 28-16-15,7 15 0 16,11 9 0-16,9 4 0 16,11 0 0-16,0-2 0 15,29-5 0-15,15-14 0 16,16-12 0-16,14-19 0 16,8-18 0-16,34-24 0 0,-20-17-502 15,-13-6-721-15</inkml:trace>
  <inkml:trace contextRef="#ctx0" brushRef="#br0" timeOffset="23462.57">10833 7337 2212 0,'0'0'834'15,"0"0"-347"-15,0 0-111 16,0 0-189-16,0 0-187 15,0 0 0-15,0 0 0 16,62-10 0-16,-4-2 0 16,15-2 0-16,8 0 0 15,-6-2 0-15,-10 0 0 16,-20 1-252-16,-45 2-295 16,0 1-219-16,-31 4-352 0</inkml:trace>
  <inkml:trace contextRef="#ctx0" brushRef="#br0" timeOffset="23698.05">11051 7050 1182 0,'0'0'1383'0,"0"0"-779"16,0 0-245-16,0 0 110 16,0 0-370-16,0 0-99 15,0 0 0-15,-12-50 0 16,12 92 0-16,3 18 0 15,6 19 0-15,0 5 0 0,1 4 0 16,0-4 0 0,1-4 0-16,-1-7 0 0,2 7 0 15,-3-20-261-15,-5-16-710 0</inkml:trace>
  <inkml:trace contextRef="#ctx0" brushRef="#br0" timeOffset="24830.7">12435 7028 1309 0,'0'0'651'0,"0"0"-479"15,0 0 110-15,0 0 49 16,0 0-103-16,8-114-45 16,-8 106 8-16,0 4 22 15,0 0 23-15,0 4-85 16,0 0-2 0,0 0-149-16,0 0 0 0,0 0 0 0,0 0 0 15,-2 0 0-15,0 20 0 16,2 16 0-16,0 34 0 15,0 34 0-15,2 31 0 16,11 7 0-16,3-19 0 16,-5-33 0-16,-5-30 0 15,2-8 0-15,-2 4 0 32,1-4 0-32,-3-2 0 0,-2-16 0 0,0-16 0 15,-2-13 0-15,0-5 0 16,0-13 0-16,4-24 0 15,0-16 0-15,4-11 0 16,5-4 0 0,8 2 0-16,3 10 0 0,6 14 0 15,5 11 0-15,9 11 0 16,8 13 0-16,6 7 0 0,6 0 0 16,-1 25 0-16,-7 8 0 15,-12 7 0-15,-15 4 0 16,-15 0 0-1,-14-2 0-15,-10-6 0 0,-28-4 0 16,-15-6 0-16,-12-8 0 16,-6-6 0-16,0-10 0 15,9-2 0-15,14 0 0 16,19-14 0-16,29-18 0 16,19 2-300-16,16-2-815 0</inkml:trace>
  <inkml:trace contextRef="#ctx0" brushRef="#br0" timeOffset="25251.73">13493 7463 2184 0,'0'0'707'0,"0"0"-449"15,0 0-13-15,93-112-110 16,-55 62-55-16,0-8-44 0,0-28 16 15,-7-33-1 1,-6-23-25-16,-10 11-16 0,-13 31-2 16,-2 38 7-16,0 34 19 15,-13 4 38-15,-5 8 12 16,-1 6-40-16,-2 10 11 16,-1 12-55-16,-1 28 0 15,2 18 0-15,-2 27 0 16,5 29 0-16,9 26 0 15,7 4 0-15,2-7 0 16,4-31 0 0,10-30 0-16,-1-16 0 0,1 0 0 15,3 9 0 1,6 9 0-16,2 6 0 0,-2-9 0 16,2-10 0-16,-5-10 0 0,1-15 0 15,-8-12 0-15,-7-14 0 16,-6-6 0-1,0-8-207-15,-31 0-176 0,-7-14-572 16,-1-8-1109-16</inkml:trace>
  <inkml:trace contextRef="#ctx0" brushRef="#br0" timeOffset="25424.92">13530 7672 2472 0,'0'0'793'0,"0"0"-466"0,0 0-32 15,0 0-194-15,147-79-73 16,-66 58-28-16,32-9-42 16,-16 3-277-16,-20 4-723 0</inkml:trace>
  <inkml:trace contextRef="#ctx0" brushRef="#br0" timeOffset="26016.91">14596 7283 2022 0,'0'0'844'0,"0"0"-330"15,0 0-64-15,0 0-184 16,0 0-266-16,0 0 0 16,0 0 0-16,124-26 0 15,-63 22 0-15,-1-4 0 0,-4 0 0 16,-10-2-84-16,-15-2-192 15,-29-4-214-15,-2 2-175 16,-6 1-374-16</inkml:trace>
  <inkml:trace contextRef="#ctx0" brushRef="#br0" timeOffset="26221.04">14714 7044 1883 0,'0'0'811'15,"0"0"-257"-15,0 0-191 16,0 0-24-16,0 0-193 0,0 0-146 15,0 0 0-15,-16-16 0 32,16 58 0-32,0 20 0 0,4 13 0 0,6 7 0 15,-2 0 0-15,1-6 0 16,11 9 0-16,-5-21-363 16,2-20-663-16</inkml:trace>
  <inkml:trace contextRef="#ctx0" brushRef="#br0" timeOffset="27223.6">16185 7078 2263 0,'0'0'667'0,"0"0"-327"16,0 0-18-16,-27-116-94 16,-2 92-97-16,-14 10-55 15,-10 12-47-15,-9 2-11 16,-10 26-17-16,3 14 11 16,7 8-3-16,14 2-9 15,22-1 0-15,19-7-12 0,7-10-2 16,23-12 13-1,16-10-13-15,9-10 14 0,3-4 12 16,-2-20-11-16,-4-6 12 16,-10-2 2-16,-4-3-15 15,-8 7 0-15,-6 4 0 16,-6 8 0-16,-6 6 0 0,-3 6 0 16,-2 4 0-16,0 0 0 15,0 12 0-15,5 21 0 16,-1 14 0-16,5 18 0 0,0 9 0 15,2 12 0 1,2 20 0-16,3 21 0 16,-5-11 0-16,-3-14 0 0,-2-20 0 15,-6-21 0-15,0-3 0 16,-6-2 0-16,-17-16 0 16,-16-16 0-16,-11-14 0 15,-11-10 0-15,-1-2 0 16,6-24 0-16,12-12 0 15,19-14 0-15,25-12 0 0,18-31 0 16,64-35 0 0,52-42 0-16,33-31 0 15,10-4 0-15,-17 13-92 0,-35 35-233 16,-38 43 32-16,-37 36-51 16,-25 30 75-16,-21 14 130 31,-4 0 139-31,0 1 97 0,-6 2 144 0,-10 11 34 15,-2 9-55-15,4 9-50 16,2 4-61-16,-4 10-50 16,0 25 13-16,-4 15 19 15,3 16-10-15,1 26-34 16,5 29-47-16,11 23 0 16,0-10 0-16,0-28 0 15,4-33 0-15,3-29 0 0,-1-2 0 16,2-6 0-16,-2-6-15 15,-2-18-14-15,-4-12 29 16,2 0 11-16,1-26-11 16,3-12 0-16,6-6 0 15,5-7 8-15,10 1 17 16,4 2-25-16,7 10 0 16,3 8 0-16,1 10 0 15,1 14 0-15,-4 6 0 16,-5 4 0-16,-7 22 0 15,-10 10 0-15,-10 8 0 0,-7 2 0 16,0 1-14 0,-12-7 2-16,-12-4-3 0,-7-10 9 15,-7-8 6-15,-6-8 6 16,-6-8 3-16,6-2-5 16,6 0-4-16,12 0-16 15,26-8-182-15,0 0-556 16,21 2-768-16</inkml:trace>
  <inkml:trace contextRef="#ctx0" brushRef="#br0" timeOffset="27486.65">17432 7082 29 0,'0'0'2926'15,"0"0"-2197"-15,0 0-432 16,0 0-182-16,0 0-115 16,116-58 0-16,-49 48 0 15,4-2 0-15,1 2 0 16,-8-2 0-16,-9 2-32 16,-10 2-158-16,-16 2-34 0,-14 0-70 15,-15-2-181-15,-4 2-122 16,-18 0-233-16</inkml:trace>
  <inkml:trace contextRef="#ctx0" brushRef="#br0" timeOffset="27731.41">17650 6753 2102 0,'0'0'780'0,"0"0"-278"15,0 0 5 1,0 0-302-16,0 0-205 0,0 0 0 15,0 0 0-15,-11 7 0 16,9 36 0 0,2 18 0-16,-2 13 0 0,0 6 0 15,2 2 0-15,0-4 0 16,0-5 0-16,0-13 0 16,13-4 0-16,5-14-378 15,1-16-704-15</inkml:trace>
  <inkml:trace contextRef="#ctx0" brushRef="#br0" timeOffset="29926.67">19420 6942 2041 0,'0'0'778'0,"0"0"-428"16,0 0 11-16,0 0-93 0,-63-102-122 15,39 82-67 1,-5 6-6-16,-7 5-73 0,-7 9 0 16,-5 3 0-16,-8 25 0 15,-2 18 0-15,4 12 0 16,8 10 0-16,13 4 0 16,16-5 0-16,15-11 0 31,2-14 0-31,27-14 0 0,13-16 0 0,5-12 0 15,1-2 0 1,-1-22 0-16,-5-10 0 0,-9-8 0 0,-8-6 0 16,-8-5 0-16,-3 1 0 15,-6 4 0-15,-1 6 0 16,-3 14 0-16,-2 16 0 16,0 12 0-16,0 10 0 15,0 34 0-15,0 16 0 16,0 12 0-16,13 3 0 15,11-11 0-15,10-16 0 16,7-18 0-16,5-18 0 16,1-12 0-16,2-14 0 15,-2-22 0 1,-5-14 0-16,-2-8 0 0,-4-7 0 0,-3-1 0 16,1 4 0-16,-3 8 0 15,0 10 0-15,-4 15 0 31,-3 14 0-31,0 8 0 0,-1 7 0 0,2 3 0 16,2 15 0 0,-4 1 0-1,2 4 0-15,-9-5 0 16,-3-2 0-16,-7-6 0 16,0-4 0-16,-6-4 0 15,0-2 0-15,0 0 0 16,0-4 0-16,0-12 0 0,0-6 0 15,-12 0 0 1,-3 2 0-16,-6 6 0 0,-3 8 0 16,-3 6 0-16,-4 10 0 15,-3 26 0-15,1 10 0 16,4 8 0-16,10 6 0 16,7-4 0-16,12-1 0 15,6-12 0-15,33-6 0 16,14-13 0-16,17-16 0 15,3-8 0-15,5-4 0 16,-7-26 0-16,-6-11-171 16,3-27-340-16,-14 10-316 0,-14 8-524 0</inkml:trace>
  <inkml:trace contextRef="#ctx0" brushRef="#br0" timeOffset="30384.98">20694 6938 2000 0,'0'0'751'0,"0"0"-294"16,0 0-158-16,0 0-33 16,0 0-113-16,0 0-42 0,44-109-52 15,-53 91-59 1,-20 4 0-16,-6 6 0 0,-9 8 0 16,-8 7 0-16,1 25 0 15,0 14 0-15,6 10 0 16,14 6 0-16,10 0 0 15,17-6 0-15,4-7 0 16,14-15 0-16,17-14 0 16,9-16 0-16,5-4 0 15,1-24 0-15,2-16 0 16,-6-14 0-16,-5-11 0 0,-8-7 0 16,-4-10 0-16,-10-9 0 15,-5-1 0-15,-8 0 0 16,-2 10 0-16,0 16 0 15,-14 22 0 1,3 22 0-16,2 22 0 0,2 16 0 16,3 36 0-16,-1 20 0 15,5 14 0-15,0 10 0 16,2 1 0-16,15-7 0 16,2-8 0-16,6-12 0 0,-1-13 0 15,3-17 0 1,0-17 0-16,15-20-306 0,-9-3-406 15,-1-4-378-15</inkml:trace>
  <inkml:trace contextRef="#ctx0" brushRef="#br0" timeOffset="30990.25">21108 6936 1597 0,'0'0'1055'16,"0"0"-569"-16,0 0-194 15,0 0-111-15,0 0-17 16,0 0-92-16,0 0-53 0,136 16-19 15,-89-22-45-15,-2-20-37 16,-5-8 2-16,-9-9 10 16,-9-4 13-16,-7-10 27 15,-7-5 15 1,-6-6 15-16,-2-2 0 0,0 2 29 0,-12 7 52 16,-1 14 41-16,-1 12 74 15,6 19-15-15,1 16-181 16,1 8 0-16,-2 35 0 15,0 35 0-15,1 36 0 16,3 36 0 0,4 13 0-16,0-5 0 0,0-16 0 15,0-21 0-15,2-23 0 16,-2-22 0-16,0-22 0 16,0-6 0-16,0 2 0 15,0 1 0-15,0-5 0 0,9-12 0 16,11-18 0-16,13-12 0 31,7-4 0-31,7-22 0 16,0-14 0-16,-10-12 0 15,-8-8 0-15,-17-9 0 16,-12-7 0-16,-12-2 0 16,-32 0 0-16,-18 4 0 15,-14 10 0-15,-6 11 0 16,3 13 0-16,13 14 0 15,19 10 0-15,21 8 0 16,21 4 0-16,5 0 0 0,34 0 0 16,14-4 0-16,17-8 0 15,7-6 0-15,-1-6 0 16,-7-8 0-16,-10 0 0 16,-14 0 0-16,-18 4 0 15,-22 6 0-15,0 10-168 16,-16 5-736-16</inkml:trace>
  <inkml:trace contextRef="#ctx0" brushRef="#br0" timeOffset="31430.4">22252 6847 1796 0,'0'0'790'15,"0"0"-228"-15,0 0-38 16,0 0-218-16,0 0-188 16,0 0-118-16,0 0 0 15,57-32 0-15,-1 24 0 16,12 1 0-16,9-1 0 15,-4-2 0-15,-1-1 0 0,-12 1 0 16,-16 2 0-16,-13 0 0 16,-12 1 0-16,-17 0 0 15,-4-4-204-15,-23 2-378 16,-2 0-473-16</inkml:trace>
  <inkml:trace contextRef="#ctx0" brushRef="#br0" timeOffset="31666.53">22514 6527 2254 0,'0'0'772'0,"0"0"-401"0,0 0-9 15,0 0-181 1,0 0-88-16,0 0-30 0,-6 148-63 16,1-71 0-16,1 5 0 15,-1 2 0-15,0-2 0 16,3-5 0-16,2-12 0 15,0-10-75-15,21-13-213 16,8-16-275-16,0-12-474 0</inkml:trace>
  <inkml:trace contextRef="#ctx0" brushRef="#br0" timeOffset="32185.03">23864 6785 2284 0,'0'0'584'0,"0"0"-228"16,0 0 114-16,21-140-199 15,-21 102-140-15,-3 8-131 16,-19 8 0-16,-9 14 0 16,-10 8 0-16,-7 18 0 15,-8 30 0-15,0 16 0 16,2 15 0-16,14-1 0 15,16-2 0-15,15-8 0 16,9-16 0-16,9-16 0 16,18-16 0-16,8-16 0 15,2-4 0-15,-2-18 0 16,1-18 0-16,-5-8 0 0,-2-6 0 16,-2-2 0-16,-4 4 0 15,-2 8 0-15,-5 13 0 16,-8 17 0-16,-3 10 0 15,-3 17 0-15,2 21 0 16,4 12 0-16,0 6 0 16,3 2 0-16,5-8 0 15,6-10-3-15,19-18-376 16,-6-9-524-16,1-13-894 0</inkml:trace>
  <inkml:trace contextRef="#ctx0" brushRef="#br0" timeOffset="32453.58">24490 6711 2242 0,'0'0'749'0,"0"0"-234"0,0 0-67 0,0 0-306 16,0 0-142-16,0 0 0 16,0 0 0-16,-73-48 0 15,33 58 0-15,-9 19 0 16,-5 11 0-16,6 6 0 0,3 8 0 15,9 0 0-15,16-2 0 16,13-4 0-16,7-6 0 16,16-8 0-16,20-7 0 31,12-13 0-31,12-9 0 0,3-5 0 0,4-1 0 16,27-38-264-1,-19 3-287-15,-10 0-451 0</inkml:trace>
  <inkml:trace contextRef="#ctx0" brushRef="#br0" timeOffset="32981.71">25286 6912 1309 0,'0'0'646'15,"0"0"-251"-15,0 0 176 16,0 0-249-16,0 0-111 15,31-110-22-15,-31 90-36 16,-11 3-81-16,-11 8-28 16,-12 6-20-16,-5 3 4 0,-9 3 13 15,-3 23-1-15,0 10 11 16,4 6-51-16,9 8 0 16,11 0 0-16,14-2 0 15,13-8 0-15,0-8 0 16,13-10 0-16,18-11 0 15,7-11 0-15,5 0 0 16,1-29 0-16,3-11 0 16,-5-10 0-16,-2-14 0 15,3-26 0-15,1-30 0 16,-1-31 0-16,-9-8 0 16,-17 29 0-16,-15 36 0 0,-2 44 0 15,0 18 0-15,-6 10 0 16,-5 8 0-16,-5 12 0 15,1 2 0-15,-4 34 0 16,2 14 0-16,-1 16 0 16,2 10 0-16,1 10 0 15,6 5 0-15,5 5 0 16,4 0 0-16,0 1 0 16,15-9 0-16,18-6 0 15,10-14-93-15,12-14-213 16,36-19-11-16,-10-15-313 0,-12-17-95 15</inkml:trace>
  <inkml:trace contextRef="#ctx0" brushRef="#br0" timeOffset="33582.64">26099 6761 1857 0,'0'0'564'15,"0"0"-220"-15,0 0 186 16,53-122-276-16,-46 82-14 15,-7 4-51-15,0 2-105 16,-20 8-50-16,-15 8-34 16,-10 14 0-16,-7 4 0 15,-3 16 0-15,2 18 0 0,11 8 0 16,10 0 0-16,14 0 0 16,18-6 0-16,0-5 0 15,21-12 0-15,12-9-24 16,2-10 24-16,3 0 0 15,0-14 0 1,-5-14 13-16,-4-2-2 0,-6-4-11 16,-3 4 0-16,-5 4 0 15,-3 6 0-15,-6 8 0 16,-3 8 0-16,-1 4 0 0,-2 8 0 16,0 22 0-1,0 14 0-15,2 12 0 0,-2 12 0 16,0 11 0-16,0 5 0 15,0 22 0 1,0-8 0-16,-7 5 0 0,-4-3 0 16,0-14 0-16,-2 7 0 15,-3-7 0-15,1-12 0 16,-6-12-32-16,1-12-41 16,-2-16 34-1,-2-14 28-15,-5-11 8 0,-7-9 3 0,-7-7 6 16,-3-19 23-16,-1-12 20 15,5-6-14-15,15-10 4 16,16-10-39-16,11-9 0 16,33-9 0-16,38-26 0 15,8 6 0 1,10-3 0-16,5 7-38 0,-17 28-53 31,31 2-98-31,-27 24-192 16,-14 20-689-16</inkml:trace>
  <inkml:trace contextRef="#ctx0" brushRef="#br0" timeOffset="33755.08">26870 7038 2043 0,'0'0'861'0,"0"0"-575"16,0 0 28-16,0 0-314 15,0 0-36-15,0 0-1729 0</inkml:trace>
  <inkml:trace contextRef="#ctx0" brushRef="#br0" timeOffset="59630.44">831 9304 924 0,'0'0'1284'15,"0"0"-1007"-15,0 0 350 16,0 0-292-16,0 0-90 16,0 0-151-16,-29-76-31 15,37 124 6-15,13 46 12 16,8 44 16-16,2 19-97 16,-2-3 0-16,-7-37 0 15,-11-43 0-15,-2-24 0 16,-5-18 0-16,1-7 0 15,-5-25-111-15,0-9-535 16,0-31-318-16</inkml:trace>
  <inkml:trace contextRef="#ctx0" brushRef="#br0" timeOffset="59819.53">726 9202 1570 0,'0'0'1059'16,"0"0"-715"-16,0 0-54 15,0 0 28-15,0 0-92 16,169 18-80-16,-96-18-61 16,8 0-27-16,4-18-58 15,-2-8 0-15,-8 1-69 0,-11 6-159 16,-22 15-270-16,-19 4-239 16,-23 0-221-16</inkml:trace>
  <inkml:trace contextRef="#ctx0" brushRef="#br0" timeOffset="59992.67">841 9743 2579 0,'0'0'537'0,"0"0"-206"16,0 0 8-16,0 0-160 0,121-54-113 16,-59 24-38-16,3 0-28 15,-1 4-70-15,-8 10-160 16,-15 16-235-16,-15 4-219 15,-19 18-271-15</inkml:trace>
  <inkml:trace contextRef="#ctx0" brushRef="#br0" timeOffset="60149.6">893 10056 1916 0,'0'0'648'16,"0"0"-120"-16,0 0-167 15,0 0-128-15,0 0-119 16,0 0 30-16,0 0 8 15,60 22-152-15,-4-42 0 0,15-4 0 16,45-4-138-16,-16 6-347 16,-13 6-537-16</inkml:trace>
  <inkml:trace contextRef="#ctx0" brushRef="#br0" timeOffset="61190.8">2083 9930 2034 0,'0'0'689'0,"0"0"-231"16,-5-106-148-1,-6 57-58-15,-4-1-121 16,-8 4-26-16,-6 12 12 0,-6 14-117 16,-8 20 0-16,-6 8 0 15,0 40 0-15,3 18 0 16,7 12 0-16,15 5 0 15,10-5 0-15,14-12 0 16,0-16 0-16,27-20 0 16,11-22 0-16,7-8 0 15,4-36 0-15,0-20 0 0,-9-10 0 16,-9-6 0 0,-11 4 0-16,-11 9 0 0,-5 18 0 15,-4 16 0-15,0 23 0 16,0 2 0-16,0 36 0 15,2 16 0 1,6 13 0-16,7 3 0 0,8-4 0 16,6-10 0-16,6-18 0 15,5-16 0-15,3-20 0 16,-3-4 0 0,-1-30 0-16,-3-16 0 0,-2-12 0 15,-6-11 0 1,1 0 0-16,-2 2 0 0,-2 13 0 15,-5 18 0-15,-5 18 0 16,1 16 0-16,4 6 0 16,0 8 0-16,7 14 0 15,0 2 0-15,0-4 0 16,-6-2 0-16,-2-8 0 16,-9-6 0-16,0-4 0 15,-8 0 0-15,-2-12 0 16,0-12 0-16,0-2 0 15,-9-4 0-15,-6 4 0 16,-6 8 0-16,0 8 0 0,-4 10 0 16,0 6 0-16,5 28 0 15,2 12 0-15,7 12 0 16,11 8 0-16,0-2 0 16,18-1 0-16,20-9 0 15,9-16 0-15,11-14 0 16,9-22 0-16,1-2 0 15,3-36 0-15,-6-20 0 0,-9-15 0 16,-11-29 0 0,-19-36-3-16,-23-29 3 0,-3 13-5 15,-12 36 13-15,-7 52-8 16,7 43 0-16,-1 20 0 16,-3 2 0-16,-3 60 0 15,0 53 0-15,13 42 0 16,6-3 0-16,0-29 0 15,8-44 0-15,15-32 0 16,2 2 0-16,4-5 0 16,2-7 0-16,-7-20 0 15,0-18 0-15,-3-2 0 16,1-30 0-16,0-8 0 0,0-2 0 16,1 3 0-16,-4 10 0 15,4 12 0-15,0 13 0 16,3 4 0-16,8 10 0 15,-1 16 0-15,3 5 0 16,-5-1 0-16,-2-2 0 16,-2-6 0-16,-8-2-105 15,-3-8-499-15,-7-6-631 0</inkml:trace>
  <inkml:trace contextRef="#ctx0" brushRef="#br0" timeOffset="61796">4581 9539 2799 0,'0'0'754'0,"0"0"-377"16,0 0-211-16,0 0-166 15,0 0 0-15,0 0 0 16,0 0 0-16,-54 136 0 0,38-74 0 15,3-2 0 1,9-7 0-16,4-11 0 0,0-15 0 16,22-12 0-16,14-15 0 15,3 0 0-15,1-33 0 16,-6-12 0-16,-14-15 0 16,-16-13 0-16,-4-9 0 15,-29-4 0-15,-11 3 0 16,-4 10 0-16,1 10 0 15,10 13 0-15,11 10 0 16,15 8 0-16,7 6 0 16,7 4 0-16,26 7 0 15,12 14 0-15,11 1 0 0,4 28 0 16,2 24 0-16,7 34 0 16,-4 34 0-16,-5 35 0 15,-11 15 0 1,-20-1 0-16,-16-3 0 15,-10-13 0-15,-1-1 0 0,2-10 0 16,10-13 0-16,3-29 0 16,4-24 0-16,3-28 0 15,5-16 0-15,13-7 0 16,8-17 0-16,8-8 0 16,-3-29 0-1,-6-47 0-15,-20-36 0 0,-27-35 0 0,-8-5 0 16,-37 28 0-16,-1 34 0 15,4 35 0-15,3 15 0 16,-5-2 0-16,0 6 0 16,7-2 0-16,12 14 0 15,17 6-1035-15</inkml:trace>
  <inkml:trace contextRef="#ctx0" brushRef="#br0" timeOffset="62992.93">6131 9126 1635 0,'0'0'1271'16,"0"0"-795"-16,0 0 37 15,0-105-312-15,0 103-201 16,-2 4 0-16,0 48 0 15,-3 53 0 1,5 39 0-16,0 17 0 0,0-23 0 16,16-40 0-16,2-42 0 0,4-12 0 15,7-3 0-15,5-9 0 16,1-12 0-16,-1-18 0 16,-8-26 0-16,-1-45 0 15,-8-47 0-15,-6-42 0 16,-1 8 0-16,-8 27 0 15,-2 49 0-15,2 47 0 16,-2 14 0-16,0 12 0 16,7 3 0-16,3 59 0 15,13 45 0-15,8 35 0 16,-2-7 0-16,-4-26 0 16,-12-40 0-1,-4-30 0-15,-2-1 0 0,-1-8 0 0,1-3 0 16,-5-17 0-16,0-7 0 15,1-18 0-15,4-25 0 16,1-11 0-16,5-4 0 16,1 8 0-16,1 16 0 15,1 20 0 1,3 14 0-16,2 12 0 0,6 24 0 16,6 8 0-1,5 2 0-15,7-2 0 16,1-8 0-1,4-12 0-15,1-12 0 16,-2-12 0-16,-4-1 0 0,-10-28 0 16,-10-9 0-16,-10-12 0 15,-8-12 0-15,-7-6 0 16,0 0 0-16,-5 9 0 16,-10 18 0-16,-3 24 0 15,1 17 0-15,-4 35 0 16,1 24 0-16,7 18 0 15,9 1 0-15,4-6 0 16,17-14 0-16,21-18 0 16,13-17 0-16,5-22 0 0,4-1 0 15,-2-32 0-15,-7-18 0 16,-6-10 0-16,-3-10 0 0,-3 2 0 16,-4 8 0-1,3 14 0-15,-3 21 0 0,1 19 0 16,-1 6 0-16,2 32 0 15,-6 13 0-15,-5 9 0 16,-6 4 0-16,-13-4 0 0,-7-4 0 16,0-6 0-1,-27-10 0-15,-7-10 0 0,-5-9 0 16,3-11 0-16,3-4 0 31,8 0 0-31,12 0 0 0,6 0 0 0,7-3 0 16,0 3 0-16,24 0 0 15,16-1 0-15,18-3 0 16,14-4 0-16,10-9 0 16,5-7 0-16,-2-6 0 15,-10-6 0-15,-12-8 0 16,-16-6 0-16,-20-12 0 16,-16-9 0-16,-11-1 0 15,0 8 0-15,-25 14 0 0,-8 26 0 16,-5 24 0-16,0 20 0 15,3 36 0-15,10 19 0 16,16 9 0-16,9 0 0 16,24-10 0-16,30-12 0 15,19-16 0-15,12-17 0 16,6-20 0-16,-6-9 0 16,-12-13 0-16,-30-42-219 15,-23 3-268-15,-20 2-551 0</inkml:trace>
  <inkml:trace contextRef="#ctx0" brushRef="#br0" timeOffset="63158.96">6027 9363 3067 0,'0'0'805'16,"0"0"-581"-16,177 0-224 31,-40-5 0-31,32-17 0 0,7-4 0 16,-43 4 0-16,-34 4-913 15</inkml:trace>
  <inkml:trace contextRef="#ctx0" brushRef="#br0" timeOffset="63695.31">10245 8857 2512 0,'0'0'804'0,"0"0"-287"15,0 0-254-15,0 0-263 16,0 0 0-16,-56 186 0 0,27-33 0 15,6 11 0-15,14-21 0 16,9-41 0-16,7-40 0 16,26-12 0-16,21-2 0 15,19-7 0-15,16-11 0 16,7-24 0-16,-5-11 0 16,-14-35 0-16,-27-20 0 15,-27-16 0-15,-23-6 0 16,-17 0 0-16,-37 16 0 0,-13 23 0 15,-7 31 0-15,3 21 0 16,7 60 0-16,21 12 0 16,17 13 0-16,24 6 0 15,30-1 0-15,19-13-462 16,7-26-758-16</inkml:trace>
  <inkml:trace contextRef="#ctx0" brushRef="#br0" timeOffset="65198.85">11724 9787 2618 0,'0'0'722'15,"0"0"-467"-15,0 0 52 16,62-102-113-16,-33 52-194 15,5-28 0-15,1-36 0 16,-6-43 0-16,-14-14 0 16,-10 27 0-16,-5 40 0 15,-3 52 0-15,-12 20 0 16,-5 12 0-16,-7 15 0 16,-4 5 0-16,0 45 0 15,4 37 0-15,7 36 0 0,16 29 0 16,4 5 0-16,7-26 0 15,13-33 0-15,2-37 0 16,2-10 0-16,10 0 0 16,5-4 0-16,13-8 0 15,2-18 0-15,6-16 0 16,0-10 0-16,-2-28 0 16,-3-16 0-16,-8-12 0 15,-7-10 0-15,-11-1 0 16,-11 7 0-16,-13 16 0 0,-5 20 0 15,-5 26 0 1,-21 8 0-16,-6 40 0 0,-1 18 0 16,8 14 0-16,15 5 0 15,10-7 0-15,15-10 0 16,34-14 0-16,18-16 0 16,13-20 0-16,9-10 0 15,-5-12 0-15,-9-24 0 16,-15-12 0-16,-18-12 0 15,-18-6 0-15,-13-5 0 16,-11 3 0-16,0 6 0 16,-18 16 0-16,-8 18 0 15,-1 18 0-15,-2 10 0 0,7 14 0 16,3 20 0-16,13 8 0 16,6 1 0-16,6-2 0 15,29-5 0-15,9-4 0 16,10-7 0-16,2-5 0 15,-6-2 0 1,-5-2 0-16,-9 2 0 0,-12 0 0 16,-8 4 0-1,-8-2 0-15,0-2 0 0,-6 0 0 16,2-4 0-16,3-6 0 16,3-4 0-16,6-4 0 15,7 0 0-15,6-20 0 16,2-12 0-16,2-8 0 0,3-10 0 15,-3-5 0 1,-1 1 0-16,-6 6 0 0,-8 12 0 16,-4 16 0-16,-10 14 0 15,0 6 0-15,-4 22 0 16,2 18 0 0,0 8 0-16,3 5 0 15,4-3 0-15,2-8 0 16,5-12 0-16,-1-12 0 0,4-10 0 15,-2-8 0 1,3-2 0-16,7-22 0 0,2-10 0 16,2-4 0-16,5-4 0 15,-1-1 0-15,-3 6 0 16,-6 8 0-16,-3 13 0 16,-8 10 0-16,-3 6 0 15,-1 15 0-15,-1 17 0 16,-3 9 0-16,-2 6 0 15,-1-1 0-15,-4-10 0 16,3-8 0-16,-1-12 0 16,2-12 0-16,5-4 0 15,5-12 0-15,7-18 0 0,6-10 0 16,6-6 0-16,4-3 0 16,1 8 0-16,-3 6 0 15,-2 16 0-15,-4 10 0 16,-4 9 0-16,-5 14 0 15,-4 17 0-15,-1 6 0 16,-1 3 0-16,1-3 0 16,5-9 0-16,5-12 0 15,2-12 0-15,6-4 0 16,3-10 0-16,-1-18 0 0,5-9 0 16,-2-6 0-16,0-12 0 15,0-9 0-15,-3-6 0 16,-6-2 0-16,-6 8 0 15,-12 11 0-15,-11 23 0 16,0 20 0-16,-13 10 0 16,-19 26 0-16,3 19 0 15,3 9 0-15,7 2 0 16,17 0 0-16,2-4 0 16,21-8 0-16,18-8 0 15,11-5 0-15,1-7 0 16,-2-5 0-16,-8 2 0 15,-10-5 0-15,-14 0 0 0,-8 0 0 16,-9-2 0-16,-5-2 0 16,-26 0 0-16,-15-2 0 15,-52-8-185-15,11-2-441 16,-2 0-604-16</inkml:trace>
  <inkml:trace contextRef="#ctx0" brushRef="#br0" timeOffset="65419.21">12231 8897 2981 0,'0'0'835'0,"0"0"-555"15,0 0-280-15,146 0 0 16,-67 0 0-16,2 0 0 16,4 0-66-16,-25 0-601 15,-27 0-626-15</inkml:trace>
  <inkml:trace contextRef="#ctx0" brushRef="#br0" timeOffset="67521.8">16875 9571 1753 0,'0'0'503'16,"0"0"-294"-16,0 0 308 16,-114 44-179-1,87-38-58-15,10-4-116 0,3-2 4 0,7-2-51 16,7-24-70-16,0-16-47 15,12-32 0-15,19-38 0 16,5-33 0-16,-9 5 0 31,-12 29 0-31,-15 41 0 16,0 34 0-16,-7 8 0 16,-11 6 0-16,-7 10 0 15,2 12 0-15,2 4 0 16,8 24 0-16,13 8 0 0,3 4 0 15,34 0 0-15,21-3 0 16,13-8 0-16,10-4 0 16,-2-10 0-16,-4-4 0 15,-15-5 0-15,-16-1 0 16,-15-1 0-16,-18 3 0 16,-11 3 0-16,0 8 0 15,-18 6 0-15,-4 3 0 16,2 6 0-16,4-1 0 15,10 0 0-15,6-2 0 16,0-2 0-16,29-6 0 16,13-5 0-16,14-12 0 15,8-5 0-15,10-8 0 0,-3-24 0 16,-6-10 0-16,-14-8 0 16,-15-6 0-16,-21-2 0 15,-13 5 0-15,-2 8 0 16,-8 13 0-16,-17 15 0 15,-2 17 0-15,0 8 0 16,4 30 0-16,6 15 0 16,17 5 0-16,0-4 0 15,38-8 0-15,20-18 0 16,18-18 0-16,11-10 0 16,0-34 0-16,-7-22 0 15,-13-16 0-15,-16-26 0 16,-22-33 0-16,-18 10 0 0,-11 16 0 15,0 24 0-15,-4 41 0 16,-8 10 0-16,4 18 0 16,5 26 0-16,3 78 0 15,14 57 0-15,20 33 0 16,10 17 0-16,1-11 0 16,-7-17 0-16,-7-11 0 15,-12-12 0-15,-7-31 0 16,-8-31 0-16,-4-28 0 15,0-16 0-15,0-7 0 0,-14-17-119 16,-23-32-359-16,3-31-481 16,-1-19-604-16</inkml:trace>
  <inkml:trace contextRef="#ctx0" brushRef="#br0" timeOffset="69120.07">18132 8951 2090 0,'0'0'917'0,"0"0"-593"15,0 0-124-15,0 0-17 16,133-22-54-16,-79 26-86 16,-4 18-16-16,-4 6-21 15,-17 10-6-15,-16 5-19 16,-13 7-14-16,-11 4 25 0,-23-2 7 16,-9-4 0-1,4-12 1-15,5-12 1 0,14-12 18 16,13-12 32-16,7 0 14 15,12-22 38-15,26-18-103 16,10-12 0-16,12-10 0 16,5-9 0-16,1 2 0 15,-6-2 0-15,-12 7 0 16,-12 8 0-16,-14 12 0 16,-17 10 0-16,-5 12 0 15,-23 14 0-15,-17 8 0 0,-8 11 0 16,-2 22 0-16,8 5 0 15,18 0 0-15,17 0 0 16,7-4 0-16,38-8 0 16,18-4 0-16,10-8 0 15,5-4 0-15,-4-4 0 16,-11 0 0-16,-14-1 0 16,-15 0 0-16,-11 1 0 15,-10 6 0-15,-6 2 0 16,0 7 0-16,0 3 0 15,-2-1 0-15,-2 4 0 16,2-3 0-16,2-4 0 0,0-4 0 16,19-6 0-16,10-6 0 15,10-4 0-15,7-2-30 16,3-20 9-16,-2-6 7 16,-7-6 5-16,-9-4 9 15,-9-4 5-15,-8-1-4 16,-9 1-1-1,-5 4 15-15,0 10 0 0,-12 6 23 16,-8 12-38-16,-2 10 0 0,-1 2 0 16,6 28 0-1,3 14 0-15,14 12 0 0,0 5 0 16,25-2 0-16,22-5 0 16,15-11 0-16,14-13 0 15,11-18 0-15,2-12 0 16,2-10 0-16,-6-26 0 15,-12-12 0-15,-12-12 0 16,-17-12 0-16,-20-7 0 16,-17-5 0-16,-7 6 0 15,-13 8 0-15,-23 20 0 16,-9 21 0-16,-1 26 0 16,-3 4 0-16,9 35 0 15,13 17 0-15,16 9 0 16,11 2 0-16,15 0 0 0,30-6 0 15,16-6 0-15,5-8 0 16,1-5 0-16,-3-7 0 16,-12-4 0-1,-12-4 0-15,-15-4 0 16,-15 0 0-16,-10 0 0 0,0 0 0 16,-26 0 0-16,-12-2 0 15,-8-6 0-15,-4-2 0 0,1-6 0 16,9-4 0-1,13 0 0-15,16 0 0 0,11-8 0 16,15-10 0-16,28-8 0 16,12-6 0-16,15-6 0 15,3-7 0-15,0-5 0 16,-5-5 0 0,-13-8 0-16,-14-1 0 15,-19-2 0-15,-20 6 0 16,-2 12 0-16,-20 16 0 15,-13 22 0-15,-7 10 0 16,-1 30 0-16,8 24 0 16,12 12 0-16,17 6 0 15,4 2 0-15,33-9 0 16,19-11 0-16,10-18 0 16,9-18 0-16,1-18 0 0,-5-2 0 15,-9-28 0-15,-12-10 0 16,-12-4 0-16,-12-1 0 15,-6 5 0-15,-9 10 0 16,-5 10 0-16,0 14 0 16,0 6 0-16,0 14 0 15,5 18 0-15,2 4 0 16,2 2 0-16,0-3 0 16,1-12 0-16,-4-8 0 15,1-11 0-15,3-4 0 0,1-6 0 16,7-21 0-16,3-5 0 15,3-1 0-15,-2 4 0 16,1 9 0-16,-2 12 0 16,-4 8 0-16,1 6 0 15,3 23 0-15,-2 7 0 16,4 4 0-16,6-7 0 16,1-6 0-16,5-17 0 15,0-10 0-15,0-12 0 16,-3-24 0-16,-5-12 0 15,-5-11 0-15,-6-9 0 16,-2-28 0-16,-8 2 0 16,-1-4 0-16,-3 7 0 0,-4 31 0 15,0 16 0-15,0 36 0 16,0 32 0-16,8 70 0 16,9 45 0-16,3-3 0 15,-3-18 0-15,0-39 0 16,-11-29 0-16,0 1 0 15,-6-4-149-15,0-9-458 16,-4-24-447-16</inkml:trace>
  <inkml:trace contextRef="#ctx0" brushRef="#br0" timeOffset="69259.35">21351 8835 2656 0,'0'0'943'0,"0"0"-604"16,0 0-181-16,143-62-158 15,-70 36 0-15,32-13 0 16,-16 7 0-16,-20 5-641 0</inkml:trace>
  <inkml:trace contextRef="#ctx0" brushRef="#br0" timeOffset="69795.36">23274 8664 1397 0,'0'0'702'0,"0"0"-216"0,0 0-29 16,0 0-190-16,0 0-2 15,-127-104-25-15,100 102-50 16,-6 2-98-16,-10 22-92 16,-10 22 0-16,-5 18 0 15,2 13 0-15,9 7 0 16,12-2 0-16,17-6 0 15,18-14 0-15,7-13 0 16,31-19 0-16,11-18 0 0,6-10 0 16,-1-18 0-1,-5-20 0-15,-11-13 0 0,-11-3 0 16,-10-2 0-16,-5 4 0 16,-8 10 0-16,-2 14 0 15,-2 18 0-15,0 10 0 16,2 12 0-16,7 26 0 15,5 8 0-15,8 4 0 16,6-1 0-16,28 2 0 16,-8-12-144-16,-2-13-859 0</inkml:trace>
  <inkml:trace contextRef="#ctx0" brushRef="#br0" timeOffset="71928.37">24537 8833 2515 0,'0'0'938'0,"0"0"-399"15,-2-107-435-15,26 56-104 16,17-2 0-16,7 9 0 15,8 10 0-15,0 14 0 16,-2 20 0-16,-8 4 0 16,-8 34 0-16,-7 18 0 15,-13 8 0-15,-7 7 0 16,-9-3 0-16,-2-6 0 16,0-14 0-16,0-10 0 15,-4-14 0-15,2-11 0 16,2-13 0-1,0 0 0-15,0-25 0 0,9-15 0 0,11-16 0 16,9-8 0 0,6-6 0-16,1 4 0 0,0 13 0 15,-3 21 0-15,-1 20 0 16,-5 12 0-16,-2 18 0 16,-2 26 0-1,-5 13 0-15,-7 5 0 0,-5-2 0 16,-6-8 0-16,0-10 0 15,0-12 0-15,-4-12 0 16,-2-12 0-16,6-6 0 0,0-2 0 16,0-28 0-1,22-16 0-15,12-16 0 0,10-12 0 32,5-3 0-32,5 7 0 15,-8 18 0-15,-6 22 0 16,-7 24 0-16,-8 8 0 15,-9 32 0-15,-5 16 0 16,-5 8 0-16,2 2 0 16,-2-3 0-16,5-11 0 15,7-12 0-15,7-14 0 16,6-14 0-16,5-6 0 16,3-8 0-16,-1-20 0 15,3-10 0-15,-6-12 0 0,-1-4 0 16,-5-3 0-16,-8 6 0 15,-7 10 0-15,-7 17 0 16,-7 20 0-16,0 6 0 16,-13 36 0-16,-8 18 0 15,3 11 0-15,9 1 0 16,9-8 0-16,5-12 0 0,28-16 0 16,12-14 0-16,4-14 0 15,2-4 0-15,-3-16 0 16,-2-16 0-16,-6-10 0 15,-4-4 0-15,0-6 0 16,-7 2 0-16,-6 5 0 0,-2 11 0 16,-11 20 0-16,0 14 0 15,-8 7 0-15,0 29 0 16,-2 8 0-16,3 8 0 16,-1-4 0-16,4-4 0 15,4-10 0-15,-2-12 0 16,3-12 0-16,3-8 0 15,3-2 0-15,4-8 0 16,8-14 0-16,4-8 0 16,9-6 0-16,5-4 0 15,0 0 0-15,0 4 0 16,-9 11 0-16,-7 14 0 16,-11 11 0-16,-7 0 0 0,-4 25 0 15,-4 10 0-15,-3 6 0 16,-2 2 0-16,0-5 0 15,2-8 0-15,5-8 0 16,1-10 0-16,6-8 0 16,4-4 0-16,8-6 0 15,10-20 0-15,5-6 0 16,5-10 0-16,6-4 0 16,-2-2 0-16,-5 4 0 15,-9 9 0-15,-11 15 0 0,-15 16 0 16,-8 4 0-16,-2 18 0 15,0 18 0-15,-2 9 0 16,-2-1 0-16,4-4 0 16,0-10 0-16,13-8 0 15,14-12 0-15,6-10 0 16,4 0 0-16,0-16 0 16,1-12 0-16,0-6 0 15,-3-6 0-15,2-5 0 16,-4 4 0-16,-4 2 0 15,-8 11 0-15,-7 12 0 0,-7 14 0 16,-7 2 0 0,0 22 0-16,0 14 0 0,0 6 0 15,0 5 0-15,-2-3 0 16,2-8 0-16,0-10 0 16,0-12 0-16,11-8 0 15,5-6 0-15,3-4 0 16,6-18 0-16,2-4 0 15,-1-4 0-15,-1-3 0 16,0 5 0-16,-4 5 0 16,-4 5 0-16,-7 5 0 15,-1 9 0-15,-2 4 0 16,0 0 0 0,1 4 0-16,4 10 0 0,6 3 0 0,2-2 0 15,7 2 0 1,6 1 0-16,5-2 0 0,6-2 0 15,5-3 0-15,7-2 0 16,7-7 0-16,5-2 0 16,1 0 0-16,5-18 0 15,-3-8 0 1,-2-9 0-16,-6-6 0 16,-8-10 0-16,-9-5 0 0,-13 2 0 0,-16 4 0 31,-15 12 0-31,-2 18 0 15,-24 20 0-15,-16 3 0 16,-2 36 0-16,-1 11 0 16,7 6 0-16,12-2 0 15,11-8 0-15,11-11 0 16,2-12 0-16,10-13 0 16,17-10 0-16,2 0 0 15,-2-20 0-15,0-6 0 0,-2-4 0 16,-4 2 0-1,2 4 0-15,-5 6 0 0,-5 8 0 16,-2 10 0-16,1 0 0 16,-4 12 0-16,6 12 0 15,1 8 0-15,8-2 0 16,6-1 0-16,8-7 0 16,10-12 0-16,6-10 0 15,3 0 0-15,4-27 0 16,-4-10 0-16,-2-12 0 15,-3-11 0-15,5-28 0 16,-1-32 0-16,-6-31 0 16,-16 10 0-16,-21 32 0 0,-12 44 0 15,-9 41 0-15,-22 18 0 16,-7 6 0-16,-9 48 0 16,4 49 0-16,20 29 0 15,13-2 0-15,10-21 0 16,7-33 0-16,15-22 0 15,9 4 0-15,10-2 0 16,5-6 0-16,4-15-242 16,6-28-107-16,-17-1-361 15,-12-6-322-15</inkml:trace>
  <inkml:trace contextRef="#ctx0" brushRef="#br0" timeOffset="72163.75">27360 8247 3016 0,'0'0'786'0,"0"0"-575"15,0 0-128 1,0 0-83-16,0 0 0 0,0 0 0 15,0 0 0-15,-24-34-530 16,-17 50-567-16</inkml:trace>
  <inkml:trace contextRef="#ctx0" brushRef="#br0" timeOffset="72351.81">25921 8245 532 0,'0'0'1794'16,"0"0"-1317"-16,0 0-18 16,0 0-165-16,0 0-150 15,0 0-111-15,0 0-33 16,5 0-75-16,-5 0-719 0</inkml:trace>
  <inkml:trace contextRef="#ctx0" brushRef="#br0" timeOffset="74686.1">1579 11490 2488 0,'0'0'362'0,"0"0"-132"0,0 0 52 15,0 0-65-15,0 0-98 16,20-107 17-16,-20 79 22 15,-8 1-54-15,-15-1-104 16,-6 1 0-16,-6 5 0 16,-8 12 0-16,-1 10 0 31,-4 2 0-31,0 33 0 16,3 15 0-16,11 12 0 15,13 2 0-15,13-4 0 16,8-12 0-16,8-16 0 15,19-16 0-15,8-16 0 0,9-8 0 16,10-34 0 0,4-18 0-16,11-30 0 0,-2-35 0 15,-7-33 0-15,-13-8 0 16,-25 27 0-16,-15 45 0 0,-7 48 0 16,0 26 0-16,0 8 0 15,0 12 0-15,-7 0 0 16,0 52 0-16,3 54 0 15,4 44 0-15,0 13 0 16,13-23 0-16,7-43 0 0,1-39 0 16,2-12 0-16,8-2 0 15,10-4 0-15,19-16-225 16,-9-16-471-16,-10-8-675 0</inkml:trace>
  <inkml:trace contextRef="#ctx0" brushRef="#br0" timeOffset="75551.82">2196 11255 616 0,'0'0'2213'16,"0"0"-1930"-16,0 0-29 15,0 0 52-15,0 0-192 0,0 0-37 16,0 0 8 0,2 149 8-16,0-93-55 0,2-2-21 15,2-6-17-15,5-10 0 31,0-12 0-31,5-12 0 0,2-10 0 0,1-4 0 16,4-16 0-16,-1-18 0 16,-4-12 0-16,-7-12 0 0,-11-9 0 31,0 2 0-31,-16 4 0 0,-15 13 0 0,-4 16 0 16,-3 16 0-16,3 16 0 15,3 0 0-15,10 24 0 16,8 12 0-16,12 6 0 15,2 1 0-15,11-6 0 16,21-6 0 0,7-11 0-16,11-14 0 0,10-6 0 15,5-12 0-15,1-22 0 16,-1-9 0-16,-9-1 0 16,-14 6 0-1,-13 6 0-15,-11 12 0 0,-9 10 0 0,-5 10 0 16,0 0 0-1,3 16 0-15,4 16 0 0,7 10 0 32,4 4 0-32,1 1 0 15,-2-5 0-15,0-12 0 16,-3-8 0-16,-5-12 0 16,-4-10 0-16,2 0 0 15,2-16 0-15,3-18 0 16,4-12 0-16,4-2 0 15,1 1 0-15,2 11 0 16,-4 10 0-16,-2 14 0 16,2 12 0-16,-1 0 0 15,3 24 0-15,-3 12 0 0,0 7 0 16,1-2 0-16,-6 0 0 16,-1-7 0-16,-5-8 0 15,-3-10 0-15,0-8 0 16,-6-8 0-16,2 0 0 15,1 0 0-15,3-18 0 16,4-10 0-16,3-5 0 16,6-7 0-16,3 3 0 15,0 0 0-15,3 7 0 16,-2 8 0-16,-7 10 0 0,-1 12 0 16,-3 0 0-1,1 20 0-15,1 19 0 0,4 7 0 16,0 8 0-16,0 0 0 15,4-6 0-15,1-6 0 16,2-14-117-16,4-12-213 16,2-16-24-16,17-22-233 15,-8-18 0-15,-7-6-751 0</inkml:trace>
  <inkml:trace contextRef="#ctx0" brushRef="#br0" timeOffset="76023.45">3956 11101 2451 0,'0'0'776'0,"0"0"-433"0,0 0-16 16,0 0-128-16,0 0-199 16,0 0 0-16,-9 156 0 15,9-92 0-15,0-3 0 16,7-7 0-16,11-14 0 16,3-12 0-16,2-16 0 15,6-12 0-15,2-6 0 16,3-26 0-16,2-10 0 15,-2-7 0-15,-3-2 0 16,-6 4 0-16,-6 11 0 16,-5 12 0-16,-8 14 0 15,-1 10 0-15,-3 4 0 16,4 24 0-16,4 10 0 0,3 10 0 16,0-2 0-16,-1-1 0 15,0-13 0-15,-3-12 0 16,1-10 0-16,-4-10 0 15,5 0 0-15,5-20 0 16,7-14 0-16,6-12 0 16,2-7 0-16,4 3 0 15,-1 8 0-15,-7 14 0 16,-4 16 0-16,-2 12 0 16,-5 8 0-16,1 28 0 0,-1 11 0 15,-1 4 0-15,-1 0 0 16,1-5 0-16,-3-10 0 15,1-14 0-15,-2-12-216 16,-2-10-84-16,-2-14-43 16,-3-14-207-16,-4-6-510 0</inkml:trace>
  <inkml:trace contextRef="#ctx0" brushRef="#br0" timeOffset="76195.73">4182 10840 3127 0,'0'0'648'0,"0"0"-327"16,0 0-321-16,0 0 0 15,0 0 0-15,0 0 0 16,0 0-485-16,0 64-1284 0</inkml:trace>
  <inkml:trace contextRef="#ctx0" brushRef="#br0" timeOffset="77386">5801 11221 2847 0,'0'0'516'0,"0"0"-54"16,0 0-191-16,0 0-271 15,0 0 0-15,-69-108 0 16,34 108 0-16,-9 8 0 16,-10 24 0-16,-4 14 0 15,6 4 0-15,12 1 0 16,14-9 0-16,17-11 0 0,9-10 0 16,0-14 0-16,17-7 0 15,12 0 0-15,7-14 0 16,4-12 0-16,-4-3 0 15,-7-2 0-15,-6 8 0 16,-11 6 0-16,-5 9 0 16,-3 8 0-16,-2 0 0 15,6 20 0-15,7 12 0 16,10 10 0-16,10 3 0 16,15-5 0-16,10-10 0 15,13-18 0-15,10-12 0 16,4-12 0-16,-5-31 0 15,-6-16 0-15,-9-28 0 16,-19-33 0-16,-19-32 0 16,-17-9 0-16,-12 29 0 15,-7 42 0-15,-9 46 0 16,5 25 0-16,0 10 0 16,-2 9 0-16,-1 29 0 15,1 68 0-15,4 45 0 0,9 20 0 16,0-17 0-16,17-41 0 15,8-42 0-15,6-16 0 16,11-1 0-16,10-7 0 16,8-12 0-16,-2-20 0 15,-4-6 0-15,-8-29 0 16,-10-12 0-16,-7-9 0 16,-9-5 0-16,-9 1 0 15,-2 8 0-15,-6 16 0 16,-3 14 0-16,0 16 0 15,0 10 0-15,2 26 0 0,9 12 0 16,5 6 0 0,3-4 0-16,10-6 0 0,0-12 0 15,2-14 0 1,-2-11 0-16,0-7 0 0,0-4 0 16,0-20 0-16,0-9 0 15,0-3 0-15,3-1 0 16,-6 5 0-16,-6 5 0 15,-4 11 0-15,-5 8 0 16,-7 8 0-16,4 0 0 16,0 22 0-16,5 10 0 15,5 2 0-15,5 2 0 0,1-8 0 16,0-10-213-16,1-10-59 16,-2-8 115-16,1 0 94 15,0-19 63-15,5-6 6 16,0 1 61-16,0 6 10 15,2 9 14 1,-2 9 13-16,-2 0 5 0,4 11-5 16,1 14-61-16,3-3-25 15,10-7-10-15,4-7-7 16,6-8-1-16,6-13-9 16,-3-26 9-16,-5-9 0 15,-13-10 1-15,-13-6 13 16,-16-2-13-16,-9 2 5 0,-2 5 6 15,-4 14 40-15,-9 14-52 16,-3 25 0-16,5 11 0 16,-1 59 0-16,8 50 0 15,4 50 0-15,0 21 0 16,9-5 0-16,4-21 0 16,-2-47 0-16,-7-28 0 15,2-28 0-15,-6-20 0 16,0-4 0-16,0-10 0 15,0-10-56-15,-18-30-287 16,-5-20-563-16,1-10-395 0</inkml:trace>
  <inkml:trace contextRef="#ctx0" brushRef="#br0" timeOffset="77559.42">7876 10596 2636 0,'0'0'823'16,"0"0"-282"-16,0 0-445 16,0 0-96-16,0 0 0 0,0 0 0 15,0 0-33-15,-127-49-842 16,80 49-1558-16</inkml:trace>
  <inkml:trace contextRef="#ctx0" brushRef="#br0" timeOffset="77717.42">6204 10758 834 0,'0'0'2527'15,"0"0"-1918"-15,0 0-483 16,0 0-126-16,0 0 0 0,255-34 0 16,-99 30 0-1,4 4-646-15</inkml:trace>
  <inkml:trace contextRef="#ctx0" brushRef="#br0" timeOffset="78558.83">8857 10904 2499 0,'0'0'597'0,"0"0"-266"16,0 0 150-16,0 0-293 16,0 0-188-16,0 0 0 15,0 0 0 1,0 0 0-16,-102-34 0 0,56 72 0 16,5 8 0-16,16 4 0 15,17-1 0-15,8-5 0 16,29-4 0-16,21-8 0 15,5-4 0-15,3-8 0 16,-9-4 0-16,-11 0 0 16,-14-4 0-16,-14 5 0 0,-10-2 0 15,-14 6 0-15,-24 2 0 16,-13 0 0-16,-3-5 0 16,3-4 0-16,12-6 0 15,16-4 0-15,17-4 0 16,6 0 0-16,21-12 0 15,26-12 0 1,22-7 0-16,29-10 0 0,0-2 0 16,5-3 0-16,-3-4 0 15,-21 6 0-15,-4-6 0 16,-21 4 0-16,-25 8 0 16,-21 5 0-16,-8 12 0 0,-18 8 0 15,-22 13 0 1,-4 2 0-16,-5 28 0 0,7 16 0 15,8 11 0-15,18 5 0 16,16-2 0-16,11-6 0 16,36-12 0-16,20-15 0 15,18-18 0-15,11-9 0 16,1-22 0-16,-3-26 0 16,-11-14 0-16,-10-30 0 15,-17-27 0-15,-21-23 0 16,-16 10 0-16,-19 30 0 15,0 37 0 1,-9 33 0-16,-7 8 0 0,1 12 0 0,-4 12 0 16,3 10 0-16,3 41 0 15,5 18 0 1,4 30 0 0,4-5 0-16,0 4 0 15,23 0 0-15,6-19 0 16,10 3 0-16,5-14 0 15,2-16 0-15,8-14 0 16,0-15 0-16,-1-18 0 16,0-5 0-16,-8-14-201 15,-16-50-179-15,-11 4-479 0,-18-4-666 16</inkml:trace>
  <inkml:trace contextRef="#ctx0" brushRef="#br0" timeOffset="78684.89">9727 10800 2043 0,'0'0'832'0,"0"0"-264"0,0 0-269 16,0 0-164-16,190-30-135 15,-34 4-15-15,-18 2-222 16,-21-2-599-16</inkml:trace>
  <inkml:trace contextRef="#ctx0" brushRef="#br0" timeOffset="78827.42">11365 10772 2721 0,'0'0'841'15,"0"0"-763"-15,0 0-78 16,-143-26-1356-16</inkml:trace>
  <inkml:trace contextRef="#ctx0" brushRef="#br0" timeOffset="80290.59">20669 9880 2593 0,'0'0'732'0,"0"0"-443"0,0 0 193 16,0 0-482-16,0 0 0 15,0 0 0-15,0 0 0 16,-2-8 0-16,25 40 0 15,12 10 0-15,23 4 0 16,38-2 0-16,47-16 0 16,34-28 0-1,18-14 0-15,-18-44 0 16,-25-15 0-16,-45 8 0 16,-24 8 0-16,-26 13 0 15,-7 8 0-15,1 6 0 16,2 6 0-16,3 8 0 15,-7 16 0-15,2 4 0 16,2 26 0-16,12 6 0 16,7 3 0-16,5-6 0 0,6-8 0 15,2-14 0-15,-1-11 0 16,-1-1 0-16,-3-27 0 16,-2-11 0-16,-4-5 0 15,-5-4 0-15,-7 0 0 16,-6 6 0-16,-10 8 0 15,-10 14 0-15,-5 14 0 16,-4 6 0-16,4 11 0 16,9 20 0-16,9 5 0 15,11 2 0-15,14-2 0 16,6-12 0-16,12-10 0 16,3-14 0-16,3-4 0 0,-2-24 0 15,-5-10 0-15,-2-6 0 16,-6-6 0-16,-2-2 0 15,-6-1 0-15,-8 11 0 16,-9 11 0-16,-9 16 0 16,-9 15 0-16,-2 2 0 15,-3 26 0-15,4 8 0 16,3 4 0-16,2-1 0 16,5-7 0-16,5-8 0 15,11-12 0-15,6-10 0 16,9-2 0-16,7-10 0 15,9-17 0-15,4-6 0 16,2-7 0-16,-4-3 0 0,-9-3 0 16,-15 6 0-1,-21 8 0-15,-22 12 0 0,-10 18 0 16,-13 2 0-16,2 30 0 16,1 18 0-16,7 10 0 15,8 4 0-15,12-4 0 16,13-11 0-16,17-15 0 15,13-16 0-15,11-14 0 16,8-2 0-16,-1-14 0 0,-1-14 0 16,-9-4 0-1,-5 0 0-15,-6-2 0 0,-7 1 0 16,-4 5 0-16,-2 9 0 16,-2 2 0-16,1 9 0 15,-4 4 0-15,1 4 0 16,-4 0 0-16,-4 0 0 15,-3 0 0-15,-13-2 0 16,-30 0 0-16,-7 0-686 16,-15-2-1039-16</inkml:trace>
  <inkml:trace contextRef="#ctx0" brushRef="#br0" timeOffset="82094.57">1851 12254 886 0,'0'0'1709'0,"0"0"-1425"16,0 0-47-16,0 0 78 15,0 0-69-15,0 0-149 16,0 0-97-16,-44 10 15 15,59 46 2-15,10 12 25 16,10 6-30-16,12-7-12 16,11-15-9-16,13-20 0 15,9-22-29-15,9-10 5 0,3-30 17 16,-1-19 16-16,-6-9 12 16,-10-4 21-16,-9 2 5 15,-14 10 32-15,-11 16-8 16,-10 14-29-16,-5 20 4 15,5 0-17-15,15 28 2 16,12 16-8-16,17 10-14 16,30 10 0-16,29-3 0 15,30-15 0-15,8-18 0 16,-29-22 0-16,-41-6 0 16,-42-4 0-16,-15-12 0 0,4-7 0 15,-1-4 0 1,4-9 0-16,-7-3 0 0,-3 3 0 15,0 6 0-15,5 8 0 16,7 10 0-16,11 12 0 16,28 0 0-1,34 30 0-15,33 10 0 0,14 1 0 16,-1-9 0-16,-13-13 0 16,-21-11-45-16,-23-3-27 15,-22-5 0-15,-25 0-9 16,-7 0 60-16,9 0 6 15,14 0 14-15,15 0 0 0,18-14 1 16,27-10 10-16,24-2-4 16,-12 4 13-16,-32 8-5 15,-41 9-13-15,-28 5 1 16,6 0 16-16,3 10 21 16,4 8 16-16,-4 0-13 15,4 0-27-15,6-1 3 16,12-10-12-1,27-7 2-15,26-3-7 0,21-36 0 0,-17-2-1 16,-26-2-2 0,-33 9 1-16,-22 6 0 0,8-2 1 15,3 2 0 1,-3 6 22-16,-11 14 13 0,-14 8-35 16,-3 12 0-1,-5 20 0-15,4 8 0 0,3 0 0 16,9-6 0-16,8-12 0 15,30-14 0-15,30-12 0 16,34-42 0-16,8-16 0 16,-23-2 0-16,-39 11 0 15,-37 20 0-15,-13 2 0 16,-4 1 0-16,-5 5 0 0,-10 4 0 16,-13 17 0-16,-6 4 0 15,-1 14 0-15,7 16 0 16,9 9 0-16,9 1 0 15,9-6 0-15,10-10 0 16,7-14 0-16,8-10 0 16,2-2 0-1,2-24-3-15,-3-11-61 0,-4-4-59 16,-2-8-8-16,11-27-104 16,-16 12-410-16,-10 6-522 0</inkml:trace>
  <inkml:trace contextRef="#ctx0" brushRef="#br0" timeOffset="91796.71">13054 11973 2787 0,'0'0'625'0,"0"0"-421"16,0 0 97-16,0 0-122 16,0 0-179-16,-123 32 0 15,94 18 0-15,-4 14 0 16,-5 11 0-16,-5 7 0 15,-5 2 0-15,-10 0 0 16,-4 1 0-16,-7-9 0 16,-1-8 0-16,3-10 0 15,5-18 0-15,10-14 0 16,10-20 0-16,9-6 0 16,6-38 0-16,7-18 0 0,7-20 0 15,11-6 0-15,2 2 0 16,0 7 0-16,18 19 0 15,10 18 0-15,8 16 0 16,8 14 0-16,10 6 0 16,9 16 0-16,3 20 0 15,5 10 0-15,-1 13 0 16,-1 9 0-16,-2 10 0 16,-3 2 0-16,-2 2 0 15,-4-6 0-15,-4-9 0 16,-8-17 0-16,-8-14 0 0,-11-16 0 15,-9-16 0-15,-7-4 0 16,-7-14 0-16,-4-18 0 16,0-4 0-16,-10-9-44 15,-13 9-561-15,-4 10-671 0</inkml:trace>
  <inkml:trace contextRef="#ctx0" brushRef="#br0" timeOffset="92185.17">14018 11887 2762 0,'0'0'655'0,"0"0"-438"16,0 0 121-16,-147 44-214 15,85 10-124-15,-9 32 0 16,-5 37 0-16,4 31 0 16,20 13 0-16,25-9 0 0,27-20 0 15,0-40 0 1,25-21 0-16,3-19 0 0,10-10 0 15,8 2 0-15,13-2 0 16,3-2 0-16,-4-17 0 16,0-29 0-16,-16 0-478 15,-13-17-666-15</inkml:trace>
  <inkml:trace contextRef="#ctx0" brushRef="#br0" timeOffset="92963.75">14936 12001 3016 0,'0'0'627'0,"0"0"-432"15,0 0 63-15,0 0-258 16,0 0 0-16,0 0 0 15,-73 122 0-15,71-101 0 16,2-10 0-16,0-4 0 0,0-7 0 16,0 0 0-16,0-4 0 15,-7-17 0-15,-6-5 0 16,-12-2 0-16,-6 0 0 16,-11 4 0-16,-12 12 0 15,-6 12 0-15,-11 6 0 16,-5 37 0-16,0 17 0 15,-4 30 0-15,11 26 0 16,17 25 0-16,26 3 0 16,26-28 0-16,2-30 0 0,25-34 0 31,6-9 0-31,16-1 0 16,14-4 0-16,17-8 0 0,4-18 0 15,1-12 0-15,-6-22 0 16,-15-18 0-16,-15-14 0 15,-23-4 0-15,-21-3 0 16,-5 3-62-16,-29 6-17 16,-18 12-7-16,-9 10 52 15,-2 12 13-15,8 10 21 16,7 6 38-16,14 2 37 16,14 0 31-16,10 0-43 15,5 8-63-15,3 2 0 16,20-4 0-16,12-4 0 0,4-2 0 15,3-4 0 1,-1-12 0-16,-3-6 0 0,-7 2 0 16,-8 4 0-16,-8 2 0 15,-7 6 0-15,-3 3 0 16,-2 5 0-16,-1 0 0 16,4 17 0-16,1 12 0 15,2 16 0-15,0 11 0 16,-2 10 0-16,-5 6 0 15,-2 5 0-15,0 1 0 0,0-4 0 16,0-6 0-16,0-8 0 16,0-11 0-16,0-12 0 15,0-15 0-15,8-13 0 16,21-22-144-16,-2-20-524 16,-4-10-508-16</inkml:trace>
  <inkml:trace contextRef="#ctx0" brushRef="#br0" timeOffset="93294.07">15136 11847 2505 0,'0'0'807'0,"0"0"-345"15,0 0-140-15,0 0-322 16,0 0 0-16,126 74 0 15,-38 8 0-15,24 34 0 16,11 31 0-16,-11 8 0 16,-31-10 0-16,-33-16 0 15,-33-33 0-15,-15-19 0 16,0-17 0-16,-15-6 0 16,-19 6 0-16,-11 4 0 0,-10 6 0 15,-8-12 0 1,1-9 0-16,7-11 0 0,12-14 0 15,16-16 0 1,27-32 0-16,0-22-330 0,18-12-1345 0</inkml:trace>
  <inkml:trace contextRef="#ctx0" brushRef="#br0" timeOffset="93451.19">16260 12457 3002 0,'0'0'880'0,"0"0"-666"16,0 0-214-16,0 0 0 15,120-45 0-15,-46 29 0 16,2 2 0-16,-3 6 0 16,-24 2-683-16,-25 6-1021 0</inkml:trace>
  <inkml:trace contextRef="#ctx0" brushRef="#br0" timeOffset="93627.01">16235 12778 1395 0,'0'0'1630'0,"0"0"-944"15,0 0-411 1,0 0-165-16,0 0-110 0,185-21 0 16,-87-9 0-16,12-12 0 15,-42 12-595-15,-16 2-2445 0</inkml:trace>
  <inkml:trace contextRef="#ctx0" brushRef="#br0" timeOffset="94565.88">9329 14468 1884 0,'0'0'732'0,"0"0"-396"16,0 0 4-16,0 0-5 15,0 0-138-15,0 0-109 16,0 0-28-16,26-111-4 15,-26 73 12-15,-6 0-68 16,-21 0 0-16,-8 4 0 16,-11 8 0-16,0 16 0 15,-5 10 0-15,-1 14 0 16,6 32 0-16,5 18 0 16,12 16 0-16,18 5 0 0,11-3 0 15,16-12 0-15,28-16 0 16,14-26 0-16,11-24 0 15,5-12 0-15,-1-44 0 16,3-32 0-16,-9-36 0 16,-16-35 0-16,-18-13 0 15,-21 26 0-15,-12 35 0 16,0 49 0-16,0 24 0 16,-2 14 0-16,-5 16 0 15,2 4 0-15,3 64 0 16,0 50 0-16,2 43 0 0,0 11 0 15,0-11 0 1,14-43 0-16,3-44 0 0,3-24 0 16,10-16 0-16,25-24-20 15,-2-4-496-15,-1-2-527 0</inkml:trace>
  <inkml:trace contextRef="#ctx0" brushRef="#br0" timeOffset="95854.88">10050 14293 1000 0,'0'0'1960'0,"0"0"-1459"0,0 0-257 16,0 0 41 0,0 0-179-16,-33 137-106 0,33-85 0 15,4 2 0-15,14-2 0 16,3-4 0-16,2-10 0 16,2-10 0-16,0-14 0 15,-1-14 0-15,-1 0 0 16,-6-18 0-16,-3-16 0 15,-5-8 0 1,-9-10 0-16,0-6 0 0,-14 0 0 16,-15 4 0-16,-9 9 0 15,-6 13 0-15,-5 18 0 16,2 14 0-16,2 0 0 0,12 28 0 16,14 8 0-16,15 5 0 31,4-1 0-31,32-6 0 0,17-6 0 0,9-14 0 15,9-14 0-15,4 0 0 16,1-22 0-16,-1-14 0 16,-9-6 0-1,-6-2 0 1,-14 1 0-16,-11 11 0 16,-11 10 0-16,-11 14 0 15,-2 8 0-15,0 10 0 16,2 22 0-16,1 13 0 15,4 2 0-15,1 2 0 16,2-5 0-16,-5-6 0 0,2-10 0 16,-3-10 0-16,-2-14 0 15,0-4 0-15,2-2 0 16,2-26 0-16,3-8 0 16,1-10 0-16,4-2 0 15,1-1 0-15,-2 12 0 16,2 10 0-16,-3 15 0 15,-2 12 0-15,1 0 0 16,-1 26 0-16,-3 14 0 0,1 2 0 16,-1 7 0-16,-1-5 0 15,1-4 0-15,-3-12 0 16,3-8 0-16,-3-10 0 16,-3-10 0-16,4-6 0 15,1-22 0-15,2-12 0 16,1-6 0-16,2-4 0 15,0 5 0-15,-4 14 0 16,-4 8 0-16,-3 19 0 16,1 4 0-16,2 4 0 0,1 23 0 15,5 6 0-15,1 6 0 16,6-3 0-16,4-4 0 16,6-12 0-16,2-8 0 15,3-12 0-15,0 0 0 16,-7-24 0-16,-2-8 0 15,-6-8 0-15,-7-7 0 16,-6 5 0-16,-3 2 0 16,-3 14 0-16,-4 12 0 15,0 14 0-15,0 0 0 16,0 30 0-16,0 12 0 16,6 6 0-16,4 2 0 15,8-1 0-15,8-13 0 0,6-12 0 16,3-12 0-16,4-12 0 15,-2 0 0-15,-1-22 0 16,-5-10 0-16,-4-8 0 16,-5-2 0-16,-2 2 0 15,-4 5 0-15,-5 7 0 16,-5 16 0-16,2 12 0 16,-2 0 0-16,1 22 0 15,3 10 0-15,2 8 0 16,1-1 0-16,-1-3 0 0,1-4 0 15,0-14 0 1,1-6 0-16,-4-6 0 0,2-6 0 16,1-8 0-16,-2-14 0 15,5-5 0-15,-3 4 0 16,1-1 0-16,-1 6 0 16,1 3 0-16,-1 8 0 15,-3 3 0-15,4 4 0 16,-3 0 0-16,3 0 0 15,-3 4 0-15,-2 6 0 16,-2-1 0-16,-1 0 0 0,-1-1 0 16,1 2 0-1,1-5 0-15,4 4 0 0,5-1 0 16,2 0 0-16,1-2 0 16,2-2 0-16,-13-4-33 15,-6 0-671-15,-2-14-700 0</inkml:trace>
  <inkml:trace contextRef="#ctx0" brushRef="#br0" timeOffset="95996.19">11712 14008 2855 0,'0'0'877'0,"0"0"-513"15,0 0-364-15,0 0 0 0,0 0 0 16,0 0 0-16,134-40-669 0</inkml:trace>
  <inkml:trace contextRef="#ctx0" brushRef="#br0" timeOffset="97264.68">13152 14257 2278 0,'0'0'629'0,"0"0"-277"16,0 0 117-1,0 0-237-15,0 0-96 0,0 0-136 16,0 0 0-16,-158-30 0 16,97 78 0-16,3 6 0 15,9 7 0-15,16-1 0 16,20-10 0-16,13-10 0 15,4-18 0-15,32-14 0 16,6-8 0-16,7-16 0 0,-2-16 0 16,-7-6 0-1,-11-2 0-15,-9 1 0 0,-11 7 0 16,-7 10 0-16,-2 10 0 16,0 12 0-16,0 2 0 15,0 26 0 1,0 11 0-16,16 3 0 0,10 2 0 15,17-10 0-15,15-10 0 16,7-22 0-16,8-2 0 16,-4-30 0-16,-5-18 0 15,-10-13 0-15,-16-13 0 16,-14-22 0-16,-14-28 0 0,-10 5 0 16,0 13 0-1,-10 22 0-15,-5 38 0 0,-1 14 0 16,-3 24 0-16,-6 28 0 15,2 70 0-15,10 45 0 16,11 13 0-16,2-24 0 16,13-34 0-16,12-40 0 15,6-15 0-15,11-5 0 16,10-6 0 0,4-14 0-16,-4-10 0 15,0-10 0-15,-10-22 0 0,-6-8 0 16,-8-5 0-16,-5-1 0 15,-7 2 0-15,-5 8 0 16,-5 12 0-16,-4 18 0 16,-2 6 0-1,0 12 0-15,0 24 0 0,0 8 0 16,10 6 0-16,5-1 0 16,10-12 0-16,6-9 0 15,5-11 0-15,1-17 0 16,2 0 0-16,-2-17 0 0,-3-12 0 15,-5-7 0 1,-4 1 0-16,-6-1 0 16,-3 6 0-16,-7 12 0 0,-5 12 0 15,-2 6 0-15,0 14 0 16,0 18 0-16,6 8 0 16,1 0 0-16,6-1 0 15,9-10 0-15,5-12 0 16,3-11 0-16,1-6 0 15,-6-10 0-15,-7-21 0 16,-9-5 0-16,-11-4 0 0,0-6 0 16,-19 2 0-16,-16 0 0 15,-7 8 0-15,-2 10 0 16,3 16 0-16,6 6 0 16,12 4 0-16,15 6 0 15,8 10 0-15,14-4 0 16,23-2 0-16,14-10 0 15,7 0 0-15,4-10 0 16,1-6 0-16,-8 2 0 16,-5 2 0-16,-8 8 0 15,-9 4 0-15,-6 2 0 16,-4 18 0-16,-3 10 0 16,-7 0 0-16,-4 2 0 0,-3-6 0 15,-1-8 0-15,-3-8 0 16,1-10 0-16,3 0 0 15,5-10 0-15,7-16 0 16,9-10 0-16,6-4 0 16,3 0 0-1,4 8 0-15,0 12 0 0,-6 14 0 16,-5 6 0-16,-8 18 0 0,-2 16 0 16,-1 12 0-1,-3-2 0-15,5 0 0 16,2-8 0-16,0-14 0 0,-3-12-141 15,-15-24-515 1,-4-16-158-16,0-6-320 0</inkml:trace>
  <inkml:trace contextRef="#ctx0" brushRef="#br0" timeOffset="97453.38">13553 14004 2805 0,'0'0'909'0,"0"0"-527"0,0 0-382 15,0 0 0-15,222 4 0 16,-66-30 0-16,8-4 0 16,-38 6 0-1,-36 12-1263-15</inkml:trace>
  <inkml:trace contextRef="#ctx0" brushRef="#br0" timeOffset="98200.08">12925 15208 2488 0,'0'0'910'15,"0"0"-350"-15,0 0-422 0,0 0-138 0,0 0 0 16,98-125 0 0,-13 109 0-16,6 14 0 0,-3 2 0 15,-9 32 0-15,-19 16 0 16,-20 12 0-16,-20 11 0 15,-18-5 0 1,-2-6 0-16,-13-8 0 0,-7-18 0 16,2-14 0-16,11-16 0 15,7-4 0-15,0-18 0 16,11-18 0-16,18-14 0 16,7-2 0-16,4-6 0 15,4 4 0-15,-1 14 0 31,-3 12 0-31,-6 20 0 16,-8 8 0-16,-3 19 0 0,-6 20 0 0,-5 11 0 0,-1-2 0 16,-3 2 0-16,4-10 0 15,1-12 0-15,5-12 0 16,4-16 0-16,9-4 0 16,6-26 0-1,5-6 0 1,-1-6 0-16,2 4 0 15,-3 6 0-15,-6 8 0 16,-8 16 0-16,-5 8 0 16,-10 18 0-16,-3 18 0 15,-3 8 0-15,2 2 0 16,4 2 0-16,6-12 0 16,10-14 0-16,9-9 0 0,6-13 0 15,-2-3 0-15,-2-21 0 16,-9-10 0-16,-11-6 0 15,-11-6 0-15,-7-2 0 16,-9-1 0-16,-24 8 0 16,-10 5 0-16,-8 15 0 15,-5 19 0-15,5 2 0 16,6 19 0-16,19 11 0 16,26 3 0-16,2-2-462 15,29-17-1968-15</inkml:trace>
  <inkml:trace contextRef="#ctx0" brushRef="#br0" timeOffset="98365.02">15015 15352 2940 0,'0'0'930'0,"0"0"-704"15,0 0-226-15,0 0-371 16,0 0-1122-16</inkml:trace>
  <inkml:trace contextRef="#ctx0" brushRef="#br0" timeOffset="99221.08">18263 11632 2239 0,'0'0'841'0,"0"0"-554"16,0 0 64-16,0 0 27 16,0 0-378-16,0 0 0 15,-89 130 0-15,51-85 0 16,-9-3 0-16,-2-6 0 16,-4-10 0-16,-1-12 0 15,3-14 0-15,6 0 0 16,10-32 0-1,8-12 0-15,14-8 0 0,13-5 0 16,0 3 0-16,21 4 0 16,14 8 0-16,5 10 0 0,2 12 0 15,3 14 0-15,-1 6 0 16,1 20 0-16,-3 26 0 16,-2 32 0-1,-7 35 0-15,-13 29 0 0,-17 14 0 16,-8-3 0-16,-40-17 0 15,-3-33 0-15,-6-21 0 16,0-20 0-16,-6-12 0 16,-13 0 0-16,-14-4 0 15,-7-8 0-15,7-21 0 0,16-17 0 16,22-21 0-16,25-41 0 16,24-10 0-16,7-8 0 15,39-5 0-15,16 23 0 16,14 6 0-16,4 22 0 15,3 20 0-15,-3 14 0 16,-6 22 0-16,-6 22 0 16,0 12 0-1,-6 6 0-15,1 1 0 0,-3-5 0 16,-3-8 0-16,-1-10 0 16,-4-16 0-16,-8-16 0 15,7-20 0-15,-13-20-611 16,-7-10-1084-16</inkml:trace>
  <inkml:trace contextRef="#ctx0" brushRef="#br0" timeOffset="99362.63">19206 12507 2880 0,'0'0'911'15,"0"0"-606"-15,0 0-305 16,0 0 0-16,0 0 0 15,0 0-375-15,0 0-2105 0</inkml:trace>
  <inkml:trace contextRef="#ctx0" brushRef="#br0" timeOffset="100652.26">5067 8045 2471 0,'0'0'612'0,"0"0"-385"16,0 0 134-16,0 0-72 15,0 0-153-15,0 0-136 0,-52-50 0 16,54 66 0-1,15 10 0-15,8 6 0 0,6 0 0 16,5-4 0-16,7-8 0 16,5-10 0-16,10-10 0 15,5 0 0 1,3-18 0-16,0-8 0 0,-6-4 0 16,-9 2 0-16,-11 6 0 0,-6 8 0 15,-11 10 0-15,2 4 0 16,2 4 0-16,2 18 0 15,4 6 0-15,5 0 0 16,3 0 0-16,-1-4 0 16,-5-6 0-16,1-8 0 15,-3-6 0-15,-2-4 0 16,6-2 0 0,0-20 0-16,3-10 0 15,-2-6 0-15,-3 2 0 16,-8 6 0-16,-7 12 0 15,1 12 0-15,3 6 0 0,14 14 0 16,31 24 0 0,58 6-35-16,-9-6-611 0,3-12-1683 15</inkml:trace>
  <inkml:trace contextRef="#ctx0" brushRef="#br0" timeOffset="101324.57">8796 8095 1222 0,'0'0'1051'15,"0"0"-672"-15,0 0 159 16,0 0-201-16,0 0-40 16,0 0-125-16,0 0-72 15,-45-24-100-15,45 36 0 16,0 14 0 0,0 6 0-16,0 2 0 0,9-2 0 15,16-8 0-15,6-8 0 16,12-14 0-16,5-2 0 15,8-20 0-15,0-14 0 16,-6-8 0-16,-4-2 0 0,-11 2 0 16,-10 8 0-16,-10 8 0 15,-6 12 0-15,-6 11 0 16,-1 3 0-16,4 7 0 16,10 17 0-16,8 6 0 15,7 4 0-15,12-2 0 16,1-6 0-16,4-2 0 15,-2-8 0-15,-3-8 0 16,-6-4 0 0,3-4 0-16,-2 0 0 0,7-2 0 0,1-12 0 15,4 2 0 1,1-2 0-16,14-2-3 0,-17 4-703 16,-5 0-1253-16</inkml:trace>
  <inkml:trace contextRef="#ctx0" brushRef="#br0" timeOffset="102160.82">12798 8111 1920 0,'0'0'670'0,"0"0"-348"0,0 0 141 0,0 0-186 31,0 0-40-31,0 0-30 0,-3 128-207 0,19-85 0 16,9-7 0-1,12-11 0 1,15-10 0-16,15-15 0 16,6 0 0-16,5-25 0 15,0-12 0-15,-9-10 0 0,-9-3 0 16,-11 0 0-16,-13 8 0 16,-16 12 0-16,-9 12 0 15,-7 14 0-15,-4 4 0 16,2 14 0-16,3 20 0 15,6 8 0-15,4 6 0 16,6-2 0-16,8-7 0 16,0-14 0-16,2-8 0 15,2-13 0-15,-2-4 0 16,3-13 0-16,-1-15 0 16,0-6 0-16,4-6 0 15,-9 4 0-15,-3 4 0 0,-7 10 0 16,-9 8 0-16,-5 8 0 15,2 6 0-15,6 0 0 16,9 8 0-16,33 18 0 16,0-2 0-16,4-8-1261 0</inkml:trace>
  <inkml:trace contextRef="#ctx0" brushRef="#br0" timeOffset="102899.59">15676 8131 1980 0,'0'0'769'0,"0"0"-263"16,0 0-148-16,0 0-100 0,0 0-117 15,0 0-57-15,0 0-84 16,-6 76 0-16,25-58 0 15,10-5 0 1,12-8 0-16,3-5 0 0,8 0 0 16,-2-16 0-16,0-6 0 15,-3-4 0-15,-7 0 0 16,-5 0 0-16,-8 4 0 16,-2 8 0-16,-8 4 0 15,-1 10 0-15,4 0 0 0,2 0 0 16,5 8 0-16,8 4 0 15,11 0 0-15,0-4 0 32,5-2 0-32,0-6 0 15,-2 0 0-15,-9 0 0 16,-3 0 0-16,-14-6 0 16,-4 0 0-16,-6 0 0 15,-6 4 0-15,-3 0 0 0,-4 2 0 16,3 0 0-1,-1-2 0-15,4 2 0 0,7-4 0 16,7 0 0-16,23-4-302 16,-7 0-322-16,-1 0-461 0</inkml:trace>
  <inkml:trace contextRef="#ctx0" brushRef="#br0" timeOffset="103057.21">17180 8131 2515 0,'0'0'818'0,"0"0"-464"0,0 0-69 16,0 0-161 0,0 0-124-16,0 0-3 0,0 0-254 15,80-36-705-15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3:09:50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 1353 1721 0,'0'0'1150'16,"0"0"-773"-16,0 0 104 16,0 0-231-16,0 0-133 15,0 0-117-15,-71 14 0 16,33 72 0-16,3 9 0 15,6-1 0-15,13-8 0 0,16-23 0 16,0-5 0-16,22-8 0 16,20-26 0-16,16-24 0 15,27-32 0-15,13-61 0 16,-2-43 0-16,-16-24 0 16,-33-7 0-16,-31 15 0 15,-16 39 0-15,-2 35 0 16,-17 32 0-16,-2 26 0 15,-6 8 0-15,-8 10 0 16,-13 2 0-16,-14 54 0 16,-11 45 0-16,5 3 0 15,11-4 0-15,18-18 0 16,24-34 0-16,1-6 0 0,4-5 0 16,7-17 0-16,3-14 0 15,0-4 0-15,0-7 0 16,0-16 0-16,0-8 0 15,0-1 0-15,0 8 0 16,7 14 0-16,5 10 0 16,9 8 0-16,13 28 0 15,17 11 0-15,12 9 0 16,10 4 0-16,9-4 0 16,-1-8 0-16,-8-10 0 15,-10-10-161-15,-16-11-148 0,-10-17-14 16,-14-15-277-1,-8-15-384-15</inkml:trace>
  <inkml:trace contextRef="#ctx0" brushRef="#br0" timeOffset="157.41">2287 1177 1026 0,'0'0'2310'0,"0"0"-1785"15,0 0-290-15,0 0-235 16,0 0 0-16,0 0 0 15,0 0 0-15,-8-38-466 16,26 52-783-16</inkml:trace>
  <inkml:trace contextRef="#ctx0" brushRef="#br0" timeOffset="299.02">2457 1682 1861 0,'0'0'1306'0,"0"0"-736"15,0 0-211-15,0 0-359 16,0 0 0-16,0 0 0 15,0 0-206-15,11-22-593 16,3-22-708-16</inkml:trace>
  <inkml:trace contextRef="#ctx0" brushRef="#br0" timeOffset="425.17">2678 1259 3214 0,'0'0'882'0,"0"0"-882"16,0 0 0-16,0 0 0 15,0 0 0-15,0 0 0 16,149-98 0-16,-95 70 0 16,-14 5-333-16,-18 14-622 0</inkml:trace>
  <inkml:trace contextRef="#ctx0" brushRef="#br0" timeOffset="724.34">1236 2751 1679 0,'0'0'2053'0,"0"0"-1689"16,0 0-364-16,0 0 0 16,0 0 0-16,0 0 0 15,281-138 0-15,-72 55 0 16,12-5 0-16,-16 6 0 15,-29 8 0-15,-36 14 0 0,-38 10 0 16,-34 18 0-16,-28 5 0 16,-7 3 0-16,-10 6 0 15,-8 2 0-15,-15 8 0 16,0 2 0-16,-13 4 0 16,-23 2 0-16,3 0-611 15,2 0-964-15</inkml:trace>
  <inkml:trace contextRef="#ctx0" brushRef="#br0" timeOffset="3037.35">5969 2587 1802 0,'0'0'535'16,"0"0"-190"-16,0 0 16 15,0 0-15-15,0 0-55 16,0 0-81-16,0-81-75 15,0 81-64-15,0 0-71 16,0 10 0-16,0 8 0 16,-2 3 0-16,-1-2 0 15,3-2-23-15,0-7 7 16,0-6-1-16,0-4 17 16,0 0 7-16,0-2 4 15,3-17 27-15,-1-2-38 16,2-4 0-16,-4 3 0 15,0 7 0-15,0 8 0 0,0 7 0 16,0 0 0-16,0 20-43 16,-4 12 1-16,-1 6 26 15,1 2-8-15,4-5-11 16,0-12 29-16,0-6 0 16,0-9-11-16,0-6 16 15,2-2 2-15,3 0 0 16,-1-4 35-16,0-14 4 15,0-5-10-15,-1 1-15 16,-3 1-7-16,0 5 8 0,0 6-16 16,0 6 12-16,0 4-12 15,-3 0-3-15,-1 0-25 16,0 8-46-16,0 2 46 16,-1 0 7-16,5-2-62 15,0-4 11-15,0-4-52 16,0 0-71-16,0 0-169 15,0 0-414-15</inkml:trace>
  <inkml:trace contextRef="#ctx0" brushRef="#br0" timeOffset="5926.51">6216 2541 580 0,'0'0'620'0,"0"0"-454"16,0 0 22-16,0 0-100 0,0 0-18 15,0 0 25 1,0 0 9-16,-67-65-47 0,56 63-18 16,0 0 14-16,-5-2 28 15,-2 2 47-15,-4-2-39 16,-5 0-50-16,-2 0 1 15,0 0 9-15,3 2-26 16,1 2 38-16,7-2 23 16,7 0 40-16,2 0 43 15,7 0-3-15,2 2 4 16,0-2-5-16,0 0-50 16,0 2-20-16,0-2-26 15,2 2-29-15,9 0-35 16,12 0-3-16,13 0 0 0,14 0 9 15,18 0-9-15,14 0 12 16,31 0-3-16,35-10 0 16,35-12 9-16,14-2-17 15,-1 0 8-15,-11 2 30 16,-15 4 0-16,-1 4-3 16,-2 0-18-16,0 2 1 15,3 2 7-15,-6 2-20 16,-1-2 6-16,-2 2 3 0,-7 0-15 15,-1-2 17 1,-1-1-17-16,-4 1 6 0,0-4-6 16,-7 0-3-16,-6-2 2 31,-4 2 1-31,-6 0 0 0,-20 4 10 0,-22 0-9 16,-16 4 4-16,-5 0-5 15,11 0-3-15,19 0-3 16,26-2 0-16,20 2 6 15,-14 2 4-15,-12 0-4 16,-18 4 1 0,-23 0-1-16,11 0-3 0,5 0 2 15,-9 0 0-15,-6 0 1 0,-10 6 4 16,-8-2-4-16,-6 0 1 16,-6-2-1-16,-3 0 0 15,-6-2 0-15,-2 0-1 16,-1 2 1-16,-6-2 3 15,-4 2-2-15,-4-2-1 16,-6 2 0-16,-3-2-47 16,-5 2-52-16,-2-2-50 15,0 2-62-15,0-2 28 16,0 0-63 0,-4 0-38-16,-1 2 108 0,3-2 76 15,0 0 74 1,0 0 26-16,0 0 89 0,-5 0 130 15,-2 0 13-15,-6 4-33 16,-6 8-75-16,-1 4-61 16,0 6-9-16,0 4-36 15,6-2-12-15,9 1 7 16,5-6-12-16,2-5-1 16,0-1 0-16,9-5 9 15,2-6-3-15,0-2 6 16,-4 0 45-16,-5-5 127 15,1-13-29-15,-3-4-86 16,0 0-21-16,0 2-48 0,-12 7 0 16,-1 8 0-16,-3 5 0 15,-1 0 0 1,-1 17 0-16,-3 2 0 0,8 4 0 16,7-5-23-16,6-4-25 15,0-6-25-15,2-4 11 16,13-2 35-16,3-2 23 15,-3 0 4-15,-1-10 30 16,-5-10-2-16,-5-5 23 16,-4-2-25-16,0-1 4 15,0 3 6-15,-6 5-26 16,-3 8 5-16,3 8-4 16,0 4-11-16,2 0-20 0,2 0-25 15,2 12-80-15,0 2 46 16,0-1-40-16,0-2-7 15,0 0 24-15,0-6-16 16,0-3 49-16,0-2 48 16,0 0 21-16,0 0 42 15,0 0 82-15,0-7 44 16,-7-4-90-16,-3 1-41 16,0 2 59-16,6 4-48 15,-1 4-40-15,5 0-8 16,0 0-18-16,0 0-11 0,0 0-118 15,0 0-130-15,-22 2-175 16,0 11-59-16,-7-4-276 0</inkml:trace>
  <inkml:trace contextRef="#ctx0" brushRef="#br0" timeOffset="7205.96">5953 2687 1650 0,'0'0'479'16,"0"0"-220"-16,0 0 1 0,0 0-25 16,0 0 53-16,0 0-92 15,0 0-31-15,-20-86-15 16,16 84 11-16,1-1-80 16,1 3-29-16,2 0-14 15,0 0-29-15,0 0 7 16,0 0-7-16,0 0-7 15,0 0-2-15,0 0-5 16,0 0-16-16,0 5 15 0,14 15-18 16,15 14 24-16,15 14 16 15,30 30 7-15,34 32 20 16,38 31-23-16,14 15-20 16,0-2 0-16,-8-3 0 15,-12-9 0-15,4 5 0 16,4 7 0-16,-1-3 0 15,5-1 0-15,1-8 0 16,3-10 0-16,2-3 0 16,-8-11 0-16,-26-21 0 15,-28-23 0-15,-27-18 0 16,-11-8 0-16,4 4 0 16,5 4 0-16,1-2 0 0,-13-7 0 15,-10-14 0-15,-10-6 0 16,-4-9 0-16,-8-6 0 15,-4-4 0-15,-5-2 0 16,-5-4 0-16,-5-2 0 16,-2 0 0-16,-2 0 0 15,0 0 0-15,0-2 0 16,-4-15-17-16,-9-6-736 0</inkml:trace>
  <inkml:trace contextRef="#ctx0" brushRef="#br0" timeOffset="8629.48">11619 2234 1538 0,'0'0'383'0,"0"0"-120"16,0 0-3-16,0 0-61 15,0 0-69-15,0 0-24 0,0 0-30 16,0-46 21-16,0 43 74 15,0 2-21-15,0-2-17 16,0 2 16-16,-3 1-47 16,1-3-20-16,0 3-38 15,0 0-32-15,0 0 6 16,-5 0-18-16,-11 14-41 16,-13 21 17-1,-17 17 0-15,-20 20 23 0,-26 28 0 16,-24 23 1-16,-13 17-1 15,0 4 1-15,26-27 0 16,27-27 21-16,24-26-21 0,4-2 13 16,-11 10-8-16,-8 11-4 15,-9 11 10-15,4-4-10 16,1 0 5-16,2 0 27 16,2 5-25-16,-1-3 13 15,6-2-21-15,3-3 6 16,6-14-5-16,6-8-1 15,4-11 0-15,7-8 0 16,3-4 2-16,2-4-2 16,1 1 0-16,1-2 1 15,0-1 7-15,0 0-8 16,0 0 0-16,-1-1 0 16,6-1 2-16,-1-2-2 0,4-2 0 15,4-6 0-15,1 0 0 16,0-4 0-16,2 2 0 15,3-2 0 1,-3 0 1-16,3 3-1 0,-1 0 2 16,1 2 5-16,-1-3-14 15,4-1 5-15,-1 2 2 16,-1-1-7-16,1-2 14 16,1 2-7-16,-4 2 0 15,-1 0 0-15,-2 2-7 16,2 0 7-16,1-2 0 0,1-1-5 15,0-4 14-15,4-2-9 16,0-2 0-16,-3-1 0 16,4 1-1-16,-1-4-2 15,3 2 3-15,-4-1-6 16,4-1 14-16,-1 2-8 16,1 1 0-1,-2 0 1-15,0 2-1 0,-1 0 0 16,0 0 0-16,0 0-9 15,0-2 18-15,3-4-9 16,-1 0 0-16,4-4 1 16,1-2-8-16,0-2 7 0,2-2-3 15,0 0-3 1,0 0-14-16,0 0-37 0,0 0-67 16,0 0-95-16,0-8-392 15,-2-2-266-15</inkml:trace>
  <inkml:trace contextRef="#ctx0" brushRef="#br0" timeOffset="11201.84">11795 1961 1137 0,'0'0'355'16,"0"0"-174"-16,0 0-9 15,0 0 11-15,0 0-54 16,0 0-80-16,0 0 24 16,-52-18 52-1,42 16 2-15,1 2-2 0,-3-2 10 16,-1 0 30-16,-1 2 22 0,1 0-75 16,3 0-13-16,-2 0-51 15,5 0-27-15,1 0-12 16,2 2-9-16,-1 4-1 15,2-2-11-15,1 2 3 16,-2-2 9-16,-3 0 0 16,-1 0 1-16,-4 0 17 15,1 0-18-15,-2 0 0 16,1 0-1-16,-1-2 2 16,5 2 6-16,0-2-6 15,4-2 35-15,4 2 74 0,0-2-17 16,0 0-23-16,20 0-38 15,14 0-31-15,22 0 50 16,37 0 17-16,45 0-23 16,49-8 6-16,22 2-35 15,3-2 4-15,-4 0-10 16,-13 0-8-16,9-4 14 16,0 0-16-16,-3-5 1 15,-14-2 17-15,-13-3-18 16,-11 2-1-16,-14 1 0 15,-11 4-8-15,-7 1 9 0,-6 3 0 16,0 0 0 0,6-2-2-16,5 5 13 0,5-2-11 15,1 2 0-15,-1 2 1 16,-8 1 0-16,-23-2-1 16,-23 3 0-16,-23 0-13 15,-6 4 20-15,9-2-7 16,6 0 0-16,8-2 0 15,-13 2-9-15,-5 0 9 16,-12 0 0-16,-9 0 2 16,-8-2-1-1,-8 2-1-15,-3-2 0 16,-8 0 0-16,1 0 4 0,1 2-4 0,2-2 0 16,3 0 0-16,-2 2 6 15,2-2-6-15,-4 2 0 16,-2 2-1-16,-6-2-8 15,-2 2 4-15,-6 0 5 16,-2 0 4-16,0 0-3 16,0 0 7-16,0 0 15 15,0-2-23-15,0 2 0 16,0 0 0-16,0 0 0 16,0 0 0-16,0 0 0 0,0 0 0 15,0 0 0-15,0 4 0 16,0 18 0-16,0 18 0 15,0 19 0-15,2 31 0 16,2 32 0-16,1 30 0 16,-3 9 0-16,0-7 0 15,-2-15 0-15,0-17 0 16,0 2 0-16,-13 2 0 16,-3 1 0-1,5-5 0-15,3-6 0 0,3-19 0 16,2-19 0-16,1-18 0 15,2-8 0-15,0 7 0 16,0 2 0-16,0 8 0 0,0-7 0 16,2-6 0-16,3-2 0 15,-2 0 0 1,1-3 0-16,-2-1 0 0,2-2 0 16,1-2 0-16,-3-2 0 15,2-2 0-15,2-2 0 16,-6-4 0-16,2-2 0 15,-2-3 0-15,0-8 0 16,0-2 0 0,0-3 0-16,0-4 0 15,0-2 0-15,0-2 0 0,0 0 0 0,0 0 0 16,-6-2-134-16,0 2-107 16,-1-4-71-16,1 0-30 15,4-2 105-15,2-4 105 16,0 2 107-16,0-2 25 15,0 0 167 1,0 0 59 0,0 0 5-16,2 0-2 15,-2 0-18-15,0 0-28 16,0 0-69-16,0 0-52 16,0 0-62-16,0 8 0 15,0 6 0-15,0 4 0 16,0 2 0-16,0-2-12 0,0-4 6 15,0-2-5-15,0-6 0 16,0-4 10-16,2-2 1 16,9 0 0-16,3 0 11 15,-3-12-11-15,-1-8 8 16,-4-2-8-16,-6-4-18 16,0 4-9-16,-2 6-15 15,-19 6 27-15,-4 10 13 16,-4 0-28-16,-4 12 14 15,4 10 5-15,4 2 11 16,6 0 0-16,7-2 0 0,8-2 0 16,4-8-10-16,0-4-59 15,16-4 15-15,5-4 6 16,6-2 24-16,0-16 23 16,-4-10 1-16,-6-6 12 15,-7-4-12-15,-6 2-6 16,-4 4 6-16,0 6 5 15,-9 12 40-15,-11 11 1 16,-5 3-46-16,0 4-2 16,2 19 2-16,7 1-12 15,11-2 0-15,14-12-114 0,24-6-479 16,1-4-488-16</inkml:trace>
  <inkml:trace contextRef="#ctx0" brushRef="#br0" timeOffset="13473.81">5811 1755 2239 0,'0'0'460'15,"0"0"-251"-15,0 0 80 16,-23-135-32-16,5 99-17 15,-4 4-97-15,-2 6-35 16,-5 6 43-16,-7 8-151 16,-9 12 0-1,-8 0 0-15,-7 34 0 0,-12 30 0 16,14 8 0-16,12 12 0 0,17 6 0 16,26-14 0-1,3 1 0-15,30-19 0 0,20-20 0 16,18-24 0-16,3-14 0 15,-5-26 0-15,-5-24 0 16,-19-14 0-16,-13-10 0 16,-15-3 0-16,-12 1 0 15,-2 12 0-15,0 14 0 16,0 18 0 0,-7 18 0-16,5 14 0 15,2 0 0-15,0 32 0 16,0 20 0-16,13 12 0 15,7 8 0-15,5-3 0 0,3-9 0 16,9-16 0-16,2-16 0 16,3-20 0-16,6-8 0 15,0-38 0-15,10-36 0 16,-8-4 0-16,5-35-26 16,-13 19-537-16,-19 34-621 0</inkml:trace>
  <inkml:trace contextRef="#ctx0" brushRef="#br0" timeOffset="14498.64">11768 814 1748 0,'0'0'1081'0,"0"0"-577"16,0 0-132 0,0 0-102-16,-73-104-149 0,66 96-121 15,2 8 0-15,3 0 0 16,2 18 0-16,-4 22 0 15,-1 16 0-15,1 12 0 16,0 8 0-16,2 2 0 16,2-6 0-16,0-9 0 15,0-13 0-15,0-14 0 16,4-14 0-16,0-10 0 16,-2-8 0-16,3-4 0 15,1 0 0-15,4-8 0 16,5-10 0-16,7-6 0 0,7 2 0 15,3 0 0-15,5 6 0 16,1 4 0-16,1 10 0 16,-2 2 0-16,-3 2 0 15,-3 20 0-15,-9 8 0 16,-7 4 0-16,-8 6 0 16,-7 2 0-1,-2-2 0-15,-25-2-36 16,-11-6 28-16,-8-7 8 15,-8-9 27-15,0-8-10 16,-2-8-17-16,8 0 0 16,5-4 0-16,14-14 0 15,8 1 0-15,9-1 0 0,5 4 0 16,5 4 0 0,-2 2-207-16,0 3-629 0,-1 2-1383 15</inkml:trace>
  <inkml:trace contextRef="#ctx0" brushRef="#br0" timeOffset="15891.18">17201 874 1761 0,'0'0'1141'15,"0"0"-778"-15,0 0 95 16,0 0-196-16,0 0-151 15,0 0-111-15,0 0 0 16,-43-56 0-16,14 56 0 16,-13 0 0-16,-14 10 0 15,-13 20 0-15,-3 14 0 16,3 8 0-16,9 9 0 16,18 1 0-16,17-4 0 15,21-4 0-15,4-8 0 16,31-6 0-16,19-8 0 0,14-12 0 15,11-12 0-15,6-8 0 16,1 0 0 0,-8-10 0-16,-10-8 0 0,-17 2 0 15,-16 0 0-15,-13 4 0 16,-9 4 0-16,-7 0 0 16,0 4 0-16,-2 0 0 15,0 2 0-15,5 2 0 16,-2 0-455-16,1 0-2049 0</inkml:trace>
  <inkml:trace contextRef="#ctx0" brushRef="#br0" timeOffset="16804.62">16802 5187 1480 0,'0'0'477'16,"0"0"-202"-16,0 0 2 15,0 0-112-15,0 0-32 16,0 0-47-16,0 0-3 15,-18-8 57-15,20 8-20 16,11 0-15-16,9 0-2 16,14 0-7-16,7-6-25 15,5-8-32-15,2-6-24 0,-6-6-3 16,-8-2 3 0,-12-4 31-16,-12-2 70 0,-10 0-11 15,-2-1-33-15,-5 8-7 16,-17 4-65-16,-5 15 0 15,-8 8 0-15,-5 18 0 16,-5 29 0-16,3 17 0 16,8 12 0-16,16 4 0 15,18 0 0-15,9-9 0 16,36-11 0-16,21-14 0 0,34-22 0 16,-2-18 0-16,6-6 0 15,-4-26 0-15,-25-14 0 16,-5-6 0-16,-22 0 0 15,-19 1 0-15,-22 11 0 16,-25 16 0 0,-19 12-125-16,-13 6-998 0</inkml:trace>
  <inkml:trace contextRef="#ctx0" brushRef="#br0" timeOffset="18603.8">8672 5887 2572 0,'0'0'642'0,"0"0"-347"0,0 0 67 16,0 0-137 0,0 0-225-16,0 0 0 0,0 0 0 15,-79-54 0-15,50 52 0 16,-4 2 0-16,-3 4 0 15,-4 26 0-15,-2 12 0 16,4 12 0-16,2 9 0 16,10 1 0-16,7-6 0 15,13-10 0-15,6-12 0 16,2-10 0-16,18-12 0 16,7-10 0-16,4-4 0 0,7-8 0 15,2-20 0-15,3-14 0 16,1-12 0-16,-4-14 0 15,-4-7 0-15,-8-7 0 16,-7 0 0 0,-11 4 0-16,-4 6 0 0,-6 10 0 15,0 12 0-15,0 11 0 16,-6 15 0-16,2 12 0 16,2 6 0-16,2 4 0 15,0 2 0-15,0 0 0 16,0 0 0-16,0 0 0 15,-2 0 0-15,2 0 0 0,0 10 0 16,0 12 0-16,0 15 0 16,8 14 0-16,11 14 0 15,1 7 0-15,7 6 0 16,4-2 0-16,5 0 0 16,3-7 0-16,7-9 0 15,-2-12 0 1,0-12 0-16,-1-12 0 0,-3-10 0 15,-5-10 0-15,-2-4 0 16,-6 0 0-16,-2 0 0 16,-7-10 0-16,-5 2 0 0,-2 0 0 15,-1-8 0-15,-4 4-246 16,-6-2-962-16</inkml:trace>
  <inkml:trace contextRef="#ctx0" brushRef="#br0" timeOffset="26426.71">2272 7784 1870 0,'0'0'957'0,"0"0"-798"15,0 0 164-15,0 0 132 16,0 0-271-16,0 0-36 15,-14-86-148-15,8 96 0 16,-3 26 0-16,-7 36 0 16,-3 37 0-16,1 25 0 15,5-4 0-15,8-27 0 16,5-34 0-16,0-20 0 16,11-1 0-16,12 0 0 15,8-4 0-15,4-18 0 0,5-16 0 16,5-10 0-16,-1-10 0 15,-2-26 0-15,-1-16 0 16,-5-14 0-16,-5-14 0 16,-4-24 0-16,-8-29 0 15,-7-19 0-15,-10 11 0 16,-2 33 0-16,0 37 0 16,-16 28 0-16,-6 3 0 15,-7 5 0-15,-9 8 0 16,-2 20 0-16,-2 7 0 15,-3 36 0-15,1 22 0 16,4 17 0-16,8 7 0 16,10 2 0-16,8-8 0 15,12-10 0-15,2-13 0 0,2-15 0 16,19-16 0-16,10-12 0 16,13-10 0-16,10-4 0 15,8-22 0-15,3-10 0 16,-3 0 0-16,-8 2 0 15,-12 7 0-15,-8 9-3 16,-1 18-300-16,-11 0-341 0,-8 0-479 16</inkml:trace>
  <inkml:trace contextRef="#ctx0" brushRef="#br0" timeOffset="26725.1">3507 8229 2806 0,'0'0'850'15,"0"0"-616"-15,0 0-28 16,0 0-206-16,0 0 0 16,0 0 0-16,0 0 0 15,131-16 0-15,-75 6 0 16,0 2 0-16,-1-2-210 16,-4 2-107-16,-15 4-402 0,-20 4-272 0</inkml:trace>
  <inkml:trace contextRef="#ctx0" brushRef="#br0" timeOffset="26930.15">3475 8582 2664 0,'0'0'676'16,"0"0"-438"-16,0 0 98 16,0 0-154-16,0 0-182 15,167-14 0-15,-95-2 0 16,-1 0 0-16,-6-2 0 15,-12 0 0-15,-13 2-191 16,-15 4-360-16,-14 2-489 0</inkml:trace>
  <inkml:trace contextRef="#ctx0" brushRef="#br0" timeOffset="30602.38">5507 7674 882 0,'0'0'1023'0,"0"0"-796"16,0 0 155-16,0 0 122 15,0 0-221-15,45-109-75 16,-43 101 0-16,-2 4-16 15,0 4-55-15,0 0-87 0,-9 17-50 16,-13 19 0-16,-18 38 0 16,-4 42 0-16,-1 35 0 15,13 11 0-15,24-14 0 16,8-33 0-16,6-37 0 16,15-20 0-16,8-10 0 15,10 6 0-15,6 3 0 16,4-3 0-16,-5-12 0 15,-10-14 0-15,-10-12 0 16,-12-6 0-16,-6-6 0 16,-3-4 0-16,-3 0 0 0,0 0 0 15,0-32-3-15,-11-2-637 16,-1-3-652-16</inkml:trace>
  <inkml:trace contextRef="#ctx0" brushRef="#br0" timeOffset="31033.86">6378 8314 1610 0,'0'0'1042'16,"0"0"-775"-16,0 0 75 0,9-121-46 15,-9 81-69-15,0 2-121 16,-17 2 11-16,-12 4-28 15,-9 10-89-15,-7 12 0 16,-1 10 0-16,-4 18 0 16,4 28 0-16,1 18 0 15,9 13 0-15,9 4 0 16,17-2 0-16,10-7 0 16,0-12 0-16,19-14 0 15,10-18 0-15,2-14 0 16,3-14 0-16,0-2 0 0,-1-30 0 15,1-12 0 1,-3-12 0-16,-2-9 0 0,-2-3 0 16,-6 9 0-16,-2 12 0 15,-7 17 0-15,-5 18 0 16,0 12 0-16,2 10 0 16,4 26 0-16,7 11 0 15,7 7 0-15,7 0 0 16,3-2 0-16,30-6 0 15,-9-14-509-15,-4-14-716 0</inkml:trace>
  <inkml:trace contextRef="#ctx0" brushRef="#br0" timeOffset="31303.51">7392 8045 2578 0,'0'0'1002'15,"0"0"-635"-15,0 0-218 16,0 0-149-16,0 0 0 16,0 0 0-16,0 118 0 15,-2-50 0-15,0 8 0 16,2 3 0-16,0-7 0 16,0-8 0-16,0-12 0 0,6-13 0 15,1-14 0 1,-3-13-228-16,-4-12-365 0,-6-18-269 15,-12-8-1201-15</inkml:trace>
  <inkml:trace contextRef="#ctx0" brushRef="#br0" timeOffset="31435.41">7051 8372 2739 0,'0'0'734'0,"0"0"-422"16,0 0-99-16,0 0-115 0,0 0-98 15,154-39 0 1,-76 24 0-16,9-7-14 0,31-14-269 16,-20 5-438-16,-20 1-720 0</inkml:trace>
  <inkml:trace contextRef="#ctx0" brushRef="#br0" timeOffset="31859.39">7911 7877 2524 0,'0'0'823'15,"0"0"-326"-15,0 0-245 16,0 0-252-16,0 0 0 16,0 0 0-16,0 0 0 15,-26-39 0-15,26 86 0 0,0 17 0 16,0 12 0 0,0 4 0-16,4-4 0 0,8-8 0 15,-2-11 0-15,-1-13 0 16,0-16 0-16,-4-12 0 15,1-14 0-15,1-2 0 16,6-13 0-16,7-20 0 16,9-11 0-16,5-5 0 15,3 3 0-15,4 10 0 16,-1 10 0-16,0 14 0 16,-5 12 0-16,-4 2 0 15,-4 26 0-15,-8 12 0 0,-11 6 0 16,-8 4 0-16,0 5 0 15,-15-3 0-15,-20-4 0 16,-13-2 0-16,-10-8 0 16,-6-6 0-16,-3-6 0 15,7-12 0-15,10-8 0 16,15-6 0-16,26-16 0 16,9-10-11-16,0-6-1127 0</inkml:trace>
  <inkml:trace contextRef="#ctx0" brushRef="#br0" timeOffset="32105.1">8720 8283 3108 0,'0'0'687'15,"0"0"-386"-15,0 0-301 16,0 0 0-16,0 0 0 16,0 0 0-16,133-41 0 15,-65 28 0-15,3 1 0 16,2-2 0-16,-8 0-138 0,-14-6-394 16,-17 4-482-16,-20 2-1080 15</inkml:trace>
  <inkml:trace contextRef="#ctx0" brushRef="#br0" timeOffset="32330.94">8950 7979 2457 0,'0'0'923'0,"0"0"-349"16,0 0-432-16,0 0-142 16,0 0 0-16,0 0 0 0,0 0 0 15,-20 64 0-15,20-8 0 16,8 10 0-16,6 2 0 15,1 0 0-15,1-4 0 16,-3-5 0-16,6 5 0 16,-7-16-374-16,2-14-839 0</inkml:trace>
  <inkml:trace contextRef="#ctx0" brushRef="#br0" timeOffset="32866.25">9999 8141 2453 0,'0'0'851'0,"0"0"-487"16,0 0 64-16,36-102-428 16,-36 70 0-16,0 0 0 15,0 2 0-15,-12 6 0 16,-3 6 0-16,-5 5 0 15,-4 9 0-15,-5 4 0 16,-8 4 0-16,-5 24 0 16,0 12 0-16,-3 9 0 15,8 7 0-15,8-2 0 16,16-2 0-16,11-6 0 0,2-5 0 16,21-14 0-1,18-7 0-15,9-16 0 16,10-4 0-16,2-18 0 0,-1-18 0 15,-9-16 0-15,-7-10 0 16,-7-26 0-16,-12 2 0 16,-6-9 0-16,-7-1 0 15,-6 18 0-15,-5 0 0 16,0 16 0-16,0 21 0 16,0 18 0-16,-3 12 0 15,-1 11 0-15,2 0 0 0,0 21 0 16,-1 20 0-16,-2 20 0 15,3 15 0-15,2 10 0 16,0 6 0-16,0-1 0 16,2-5 0-16,14-8 0 15,0-8 0-15,2-11 0 16,-1-13 0-16,3-14 0 16,7-28-116-16,-2-4-353 15,-6-9-353-15</inkml:trace>
  <inkml:trace contextRef="#ctx0" brushRef="#br0" timeOffset="33105.9">10509 7255 2682 0,'0'0'771'15,"0"0"-414"-15,0 0-71 16,0 0-286-16,141 18 0 15,-85 32 0-15,4 32 0 0,-9 33 0 16,-18 27 0 0,-31 10 0-16,-26-5 0 0,-63-17 0 15,-37-22 0-15,12-28-632 32,3-19-1240-32</inkml:trace>
  <inkml:trace contextRef="#ctx0" brushRef="#br0" timeOffset="33661.33">6062 8917 2497 0,'0'0'1007'16,"0"0"-550"-16,0 0-322 15,0 0-135 1,0 0 0-16,0 0 0 0,0 0 0 15,165-42 0-15,-114 30 0 16,-4 4-281-16,-14 4-571 16,-17 4-335-16</inkml:trace>
  <inkml:trace contextRef="#ctx0" brushRef="#br0" timeOffset="33807.03">6042 9096 2508 0,'0'0'755'16,"0"0"-428"-16,0 0 19 15,0 0-186-15,0 0-160 16,136-17 0-16,-31-9 0 16,-12 1 0-16,-10 0-635 0</inkml:trace>
  <inkml:trace contextRef="#ctx0" brushRef="#br0" timeOffset="34892.54">11820 7080 2126 0,'0'0'592'16,"0"0"-346"-16,0 0 118 15,0 0-88-15,0 0-173 16,-116 127-65-16,57 9 77 16,6 27 28-16,17 5-50 15,32-10-93-15,6-27 0 16,29-27 0-16,7-24 0 0,1-26 0 15,-2-10 0 1,7 3 0-16,6-6 0 0,-6-2 0 16,-11-13 0-16,-10-14 0 15,-11-6 0-15,-8-4 0 16,-4-2 0-16,0 0 0 16,0 0 0-16,0-10 0 15,0-26 0-15,0 4-341 16,0-5-1163-16</inkml:trace>
  <inkml:trace contextRef="#ctx0" brushRef="#br0" timeOffset="37794.49">12678 7535 980 0,'0'0'927'16,"0"0"-586"-16,0 0-26 15,0 0 146-15,0 0-184 0,0 0-63 16,0 0-2 0,2-10-10-16,0 6-35 0,0-2-167 15,0-2 0-15,-2-2 0 16,0 1 0-16,0-5 0 16,0-1 0-16,0 3 0 15,-14 0 0-15,-3 4 0 16,-8 6 0-16,-4 2 0 15,-6 4 0-15,-5 22 0 16,-3 14 0-16,1 12 0 16,7 9 0-16,8 3 0 15,11 4 0-15,9-4 0 0,7-5 0 16,0-9 0-16,14-13 0 16,10-8 0-16,5-15 0 15,7-10 0-15,4-4 0 16,0-7 0-16,0-16 0 15,-4-8 0-15,-7-2 0 16,-7-3 0-16,-8 3 0 16,-6 7 0-16,-3 8 0 15,-5 6 0-15,0 8 0 16,0 2 0-16,0 2 0 16,0 0 0-16,0 0 0 15,0 0 0-15,0 0 0 16,0 0 0-16,0 0 0 15,0 0 0-15,0 0 0 16,0 0 0-16,0 0 0 0,0 0 0 16,0 0-56-16,-9-6-558 15,-5-2-723-15</inkml:trace>
  <inkml:trace contextRef="#ctx0" brushRef="#br0" timeOffset="38959.81">12430 7113 709 0,'0'0'319'15,"0"0"-166"-15,0 0 76 0,0 0-9 16,0 0-3-16,0 0 39 15,0 0 65-15,0-91 1 16,0 89-29-16,0 2-31 16,0 0-66-16,0 0-69 15,0 0-43-15,0 0-28 16,0 0-37-16,0 0 10 16,0 20-7-16,0 18 32 15,7 19 32-15,1 17-25 16,1 14-26-16,-2 4-9 15,-4 2-26-15,-3-2 0 0,0-5 0 16,0-11 0-16,0-8 0 16,0-16 0-16,0-11 0 15,0-15 0-15,0-11 0 16,0-8 0-16,0-5 0 16,0-2 0-16,0 0 0 15,0 0 0-15,0 0 0 16,0-2 0-16,2-6 0 15,-2-3 0-15,0 1 0 16,0-1 0-16,0-1 0 0,0-1 0 16,2-2 0-16,0-3 0 15,0-3 0-15,0-3 0 16,1 0 0-16,1-4 0 16,-2 2 0-16,2-2 0 15,2 2 0-15,0 2 0 16,1 2 0-16,3 2 0 15,4 2 0-15,1 2 0 16,8-3 0-16,-1 1 0 16,3 3 0-16,-3-2 0 15,0 7 0-15,-1 2 0 16,-4 4 0-16,-1 4 0 16,1 0 0-16,2 11 0 15,3 10 0-15,2 8 0 0,-2 4 0 16,1 4 0-16,-6 1 0 15,-3 0 0-15,-7 0 0 16,-7 0 0-16,0-2 0 16,0 0 0-16,-18-4 0 15,-6-4 0-15,-10-3 0 16,-7-6 0-16,0-2 0 16,-1-6 0-16,1 0 0 15,5-5 0-15,7-1 0 16,8 0 0-16,7-3 0 0,5 0 0 15,3 0 0-15,0-2 0 16,6 0 0-16,0 2 0 16,0-2 0-1,6 0-345-15,7-4-930 0</inkml:trace>
  <inkml:trace contextRef="#ctx0" brushRef="#br0" timeOffset="39198.65">13272 7840 2415 0,'0'0'989'0,"0"0"-474"15,0 0-338-15,0 0-177 16,0 0 0-16,0 0 0 16,118-86 0-16,-71 72 0 15,6 4 0-15,1 0 0 16,0 2 0-16,-10 0 0 15,-9 2-248-15,-18 0-245 16,-13 0-162-16,-4 0-143 0</inkml:trace>
  <inkml:trace contextRef="#ctx0" brushRef="#br0" timeOffset="39393.51">13477 7550 1913 0,'0'0'1087'16,"0"0"-488"-16,0 0-258 15,0 0-185-15,0 0-156 16,0 0 0-16,0 0 0 16,-5 62 0-16,19-14 0 15,1 6 0-15,1 6 0 32,-3 2 0-32,-1 2 0 0,-6-3 0 15,-3-5 0-15,-3 4-71 0,0-14-620 16,2-14-746-16</inkml:trace>
  <inkml:trace contextRef="#ctx0" brushRef="#br0" timeOffset="39833.25">14618 7588 2399 0,'0'0'679'0,"0"0"-361"16,0 0 43-16,0-107-139 15,-20 78-105-15,-11 2-117 16,-9 5 0-16,-12 12 0 16,-4 10 0-16,-6 6 0 15,0 32 0-15,4 14 0 16,11 15 0-16,16 5 0 15,17-2 0-15,14-6 0 16,5-12 0-16,26-12 0 16,9-16 0-16,5-16 0 15,2-8 0-15,-7-8 0 16,-5-20 0-16,-6-10 0 0,-4-6 0 16,-3-6 0-1,-6-2 0-15,0 8 0 0,-8 10 0 16,-1 14 0-16,-3 20 0 15,0 6 0-15,4 34 0 16,0 18 0-16,3 12 0 16,7 2 0-16,3-4 0 15,5-11 0-15,21-19 0 16,-5-18-333-16,-3-18-740 0</inkml:trace>
  <inkml:trace contextRef="#ctx0" brushRef="#br0" timeOffset="40069.56">15213 7319 846 0,'0'0'2326'15,"0"0"-1628"-15,0 0-472 0,0 0-226 16,0 0 0-16,-5 118 0 16,5-52 0-16,0 6 0 15,0-3 0-15,7-9 0 16,-1-8 0-16,-3-10 0 0,-3-13 0 15,-3-22-272 1,-16-7-499-16,-4 0-376 0</inkml:trace>
  <inkml:trace contextRef="#ctx0" brushRef="#br0" timeOffset="40195.21">14905 7606 2082 0,'0'0'1066'0,"0"0"-566"16,0 0-52-16,0 0-448 15,0 0 0-15,0 0 0 16,145 2 0-16,-67-2 0 16,9-4 0-16,36-22 0 15,-21 0-651-15,-15 3-712 0</inkml:trace>
  <inkml:trace contextRef="#ctx0" brushRef="#br0" timeOffset="40495.6">16164 7371 1839 0,'0'0'776'0,"0"0"-489"15,0 0 256-15,0 0-256 16,0 0-89-16,0 0-32 0,0 0-166 16,-31-82 0-16,0 84 0 15,-9 20 0-15,-5 10 0 16,1 10 0-16,-1 8 0 15,9 5 0-15,7 0 0 16,12 0 0-16,14-3 0 16,3-6 0-1,22-6 0-15,26-8 0 0,16-12 0 16,14-10 0-16,9-10 0 0,4-2 0 16,0-22-3-1,19-26-518-15,-26 4-261 0,-16 4-444 0</inkml:trace>
  <inkml:trace contextRef="#ctx0" brushRef="#br0" timeOffset="40762.25">16987 7243 2476 0,'0'0'939'0,"0"0"-437"16,0 0-323-16,0 0-179 15,0 0 0-15,0 0 0 16,0 0 0-16,0 66 0 16,0-14 0-16,0 8 0 0,2 7 0 15,0-3 0-15,0-4 0 16,-2-6 0-16,0-10 0 16,0-8 0-1,0-12 0 1,-12-14-233-16,-7-8-365 15,-4-2-262-15</inkml:trace>
  <inkml:trace contextRef="#ctx0" brushRef="#br0" timeOffset="40937.37">16715 7542 1605 0,'0'0'1167'0,"0"0"-580"16,0 0-42-16,0 0-353 15,0 0-192-15,0 0 0 16,0 0 0-16,62-31 0 15,5 27 0-15,16-1 0 16,8-4 0-16,40-9-216 16,-20 2-513-16,-14 0-356 0</inkml:trace>
  <inkml:trace contextRef="#ctx0" brushRef="#br0" timeOffset="41462.78">17760 7369 1553 0,'0'0'848'0,"0"0"-520"16,0 0 263-16,0 0-124 15,0 0-158-15,0 0-309 16,0 0 0-16,40-54 0 16,-40 50 0-16,0 0 0 15,-9 4 0-15,-9 0 0 16,-7 0 0-16,-8 20 0 16,-7 12 0-16,-5 14 0 15,1 8 0-15,4 7 0 16,11-2 0-16,8-2 0 15,17-9 0-15,4-8 0 16,11-10 0-16,24-12 0 16,13-14 0-16,5-4 0 0,5-20 0 15,-3-20 0-15,-5-12 0 16,-6-12 0-16,-10-11 0 16,-8-23 0-16,-8-28 0 15,-16-21 0-15,-2 15 0 16,0 32 0-16,-4 42 0 15,-2 36 0-15,-2 4 0 16,4 4 0-16,2 7 0 16,2 7 0-16,0 8 0 15,0 27 0-15,0 19 0 0,0 16 0 16,0 12 0-16,2 5 0 16,5-1 0-16,4-6 0 0,2-8 0 15,3-6 0-15,1-12 0 16,0-5 0-16,1-13 0 15,-5-8 0-15,-3-8 0 16,0-6 0 0,-3-8-56-16,-5-2-304 15,-2-4-227-15,0 0-145 0,0-6-457 0</inkml:trace>
  <inkml:trace contextRef="#ctx0" brushRef="#br0" timeOffset="41761.87">18219 6581 2624 0,'0'0'749'16,"0"0"-480"-16,0 0 34 16,0 0-152-16,0 0-151 15,79 150 0-15,-33-56 0 16,0 27 0-1,-11-8 0-15,-10-12 0 0,-14-14 0 0,-11-21 0 16,0 6 0-16,0 6 0 16,-7-6 0-16,-10-7 0 15,-5-5 0 1,1-10 0-16,0-6 0 0,0-8 0 16,-1-6 0-1,2-10 0-15,-11-4-95 0,4-5-463 16,0-8-370-16</inkml:trace>
  <inkml:trace contextRef="#ctx0" brushRef="#br0" timeOffset="43164.37">19250 6619 1862 0,'0'0'683'16,"0"0"-368"-1,0 0 160-15,0 0-199 0,0 0-87 0,0 0-96 16,0 0-25-16,-42 46 5 16,9 16-11-16,-12 33-62 15,-2 37 0-15,9 27 0 16,18 7 0-16,20-14 0 15,27-22 0-15,24-35 0 16,5-21 0-16,-3-20 0 16,8-10 0-16,7-4 0 15,11-4 0-15,0-4 0 16,-14-15 0-16,-18-12 0 16,-18-5 0-16,-16 0 0 15,-6 0 0-15,-5-11 0 0,-2-4 0 16,0-13 0-1,0 2 0-15,0 0-1028 0</inkml:trace>
  <inkml:trace contextRef="#ctx0" brushRef="#br0" timeOffset="43927.49">20046 6944 829 0,'0'0'1740'0,"0"0"-1105"16,0 0-317-16,0 0 31 0,0 0-124 16,0 0-225-1,0 0 0-15,-19 22 0 0,11 4 0 16,-1 0 0-1,3-2 0-15,2-7 0 0,4-8 0 16,0-3 0-16,0-6 0 16,0 0 0-16,0-2 0 15,0-16 0-15,0-8 0 16,0-4 0-16,0 0 0 16,-4 4 0-16,-11 8 0 15,-8 12 0-15,-8 6 0 16,-6 6 0-16,-11 26 0 0,-2 16 0 15,-2 12 0 1,8 7 0-16,8 1 0 0,12-2 0 16,16-6 0-16,8-4 0 15,23-10 0-15,24-10 0 16,20-10 0 0,10-9 0-16,10-12 0 0,-2-5 0 15,-9 0 0-15,-16-4 0 16,-19-8 0-16,-18 0 0 15,-11-1 0-15,-10 0 0 16,-2-1 0-16,0 2 0 0,0-6 0 16,0 4-303-16,0 2-748 15</inkml:trace>
  <inkml:trace contextRef="#ctx0" brushRef="#br0" timeOffset="44336.96">20866 7200 2246 0,'0'0'895'0,"0"0"-338"16,0 0-159-16,0 0-398 15,0 0 0-15,0 0 0 16,0 0 0-16,82-40 0 16,-24 30 0-16,13-1 0 15,7-1 0-15,-3 2 0 0,-10 2 0 16,-16 1 0-16,-13 4 0 15,-18 0 0-15,-9 2 0 16,-9 1 0-16,0 0 0 16,0 0 0-16,-7 0-108 15,-11 0-456-15,-1 4-523 0</inkml:trace>
  <inkml:trace contextRef="#ctx0" brushRef="#br0" timeOffset="44603.89">21137 6930 2049 0,'0'0'807'15,"0"0"-281"-15,0 0-30 0,0 0-278 16,0 0-218-16,0 0 0 16,0 0 0-16,-24-56 0 15,24 90 0-15,-3 20 0 16,3 16 0-16,0 8 0 15,0 5 0-15,0-7 0 16,5-8 0 0,6-8 0-16,2-10 0 0,1-9 0 15,-3-1 0-15,0-12-452 16,-4-12-750-16</inkml:trace>
  <inkml:trace contextRef="#ctx0" brushRef="#br0" timeOffset="45138.8">21975 6621 2485 0,'0'0'851'16,"0"0"-273"-16,0 0-396 15,0 0-182-15,0 0 0 16,0 0 0 0,0 0 0-16,0 50 0 0,0 36 0 31,5 33 0-31,1-5 0 0,3-12 0 0,-5-22 0 0,0-30 0 15,0-5 0 1,-2-7 0-16,-2-16 0 0,2-16 0 31,-2-6 0-31,2-4 0 16,5-24 0-16,3-12 0 16,9-10 0-16,7-2 0 15,6 2 0-15,3 11 0 16,5 15 0-16,3 12 0 15,1 12 0-15,-2 6 0 16,-1 24 0-16,-8 13 0 16,-8 7 0-16,-12 2 0 15,-13-4 0-15,0-2 0 16,-25-8 0-16,-17-8 0 0,-14-4 0 16,-8-8 0-1,-5-6 0-15,4-6 0 0,12-6 0 16,21-14 0-16,14-14-114 15,18-6-940-15</inkml:trace>
  <inkml:trace contextRef="#ctx0" brushRef="#br0" timeOffset="45398.74">22824 6815 2765 0,'0'0'949'0,"0"0"-567"15,0 0-382-15,0 0 0 16,0 0 0-16,0 0 0 16,4 159 0-16,0-74 0 15,-1 5 0-15,0-4 0 16,-1-8 0-16,-2-14 0 16,2-12 0-16,-2-14 0 0,0-13 0 15,-7-25-360-15,-13 0-440 16,-5-15-587-16</inkml:trace>
  <inkml:trace contextRef="#ctx0" brushRef="#br0" timeOffset="45539.99">22547 7207 1458 0,'0'0'1723'16,"0"0"-1095"-16,0 0-341 16,0 0-287-16,0 0 0 15,0 0 0-15,134-30 0 16,-64 17 0-16,7-2 0 15,35-24 0-15,-23 3-362 16,-9 2-1105-16</inkml:trace>
  <inkml:trace contextRef="#ctx0" brushRef="#br0" timeOffset="45933.98">23472 7070 2199 0,'0'0'839'0,"0"0"-507"31,0 0 144-31,0 0-226 0,0 0-250 0,129 16 0 16,-79-16 0-16,-1 0 0 16,-5 0 0-16,-4-4 0 15,-5-12 0-15,-8-2 0 16,-6-6 0-16,-8 0 0 0,-8-4 0 16,-5-2 0-16,0 2 0 31,-10 0 0-31,-17 7 0 0,-8 8 0 0,-7 11 0 31,-8 2 0-31,2 14 0 16,-1 20 0-16,5 14 0 0,7 10 0 15,15 8 0-15,11 4 0 0,11-1 0 16,5-9 0 0,28-6 0-16,11-14 0 15,15-10 0-15,7-14 0 0,10-16 0 0,4 0 0 16,-1-26 0-1,10-56-68-15,-23 3-506 0,-17-3-514 16</inkml:trace>
  <inkml:trace contextRef="#ctx0" brushRef="#br0" timeOffset="46170.17">24045 6268 2522 0,'0'0'715'0,"0"0"-173"16,0 0-225-16,0 0-317 0,0 0 0 15,127 78 0-15,-71-3 0 16,-3 37 0-16,-6 36 0 16,-16 21 0-16,-25 1 0 15,-6-18 0-15,-19-39 0 16,-10-31 0-16,0-24 0 15,-4-8 0-15,-17 4 0 16,-16 5 0-16,-59 11 0 16,13-16-467-16,10-16-832 0</inkml:trace>
  <inkml:trace contextRef="#ctx0" brushRef="#br0" timeOffset="60367.24">25126 6445 1785 0,'0'0'285'0,"0"0"-157"16,0 0 109-16,0 0-109 16,0 0-80-16,0 0 22 15,-5-20 165-15,5 17-30 16,0 3-41-16,0-1-16 0,0 1-42 15,0-3-4-15,0 2-37 16,0-2-35-16,0 2-12 16,0-2-18-16,0 2 0 15,-2-1 14-15,2-1-13 16,-2 3 12-16,-1-1 6 16,1-2 13-16,0 2 8 15,-3-2-23-15,3 2-10 16,0-2 9-16,-2 0-15 15,1 0 7-15,1 2-2 16,-2-2-4-16,2 3 10 16,-1-1-12-16,0 1 0 0,1 0 15 15,0 0-15-15,2 0 0 16,0 0 0-16,0 0 1 16,0 0 5-16,0-3-6 15,0 3 0-15,0 0-4 16,0-1 5-16,0-2-1 15,0-1 2-15,0 1-2 16,0-4 10-16,0 3-10 16,0 2 0-16,0 0 0 15,0 2 1-15,0 0 13 16,0 0 1-16,0 0 9 0,0 0 7 16,-8 11-31-16,-5 12 5 15,-8 20-5-15,-6 13 0 16,-2 16 10-16,-2 26-10 15,-4 25 0-15,1 21 23 16,7 4-23 0,9-25 0-16,10-31 0 0,8-34 0 15,0-4 0 1,4 8 0-16,21 3 0 0,10 3 0 16,15-14 0-16,5-12 0 15,6-16 0-15,-6-10 0 16,-10-10 0-16,-12-6 0 15,-16 0 0-15,-7 0 0 0,-8 0 0 16,-2 0 0-16,0 0 0 16,0-2 0-16,-2-2 0 15,-2 2 0-15,-2 0 0 16,2-10 0-16,4 0-544 16,-2-4-885-16</inkml:trace>
  <inkml:trace contextRef="#ctx0" brushRef="#br0" timeOffset="61637.06">25843 6908 1525 0,'0'0'1063'0,"0"0"-794"0,0 0 16 15,0 0-12-15,0 0-113 16,0 0-77-16,0 0-4 15,-18-46-5-15,-2 44-13 16,-9 2-17-16,-6 0-11 16,-11 8 27-16,-2 12-12 15,-4 12-9-15,4 6-39 16,5 10 0-16,12 8 0 0,10 0 0 16,17 1 0-16,4-7 0 15,14-8 0 1,19-12 0-16,9-14 0 0,8-14 0 0,4-2 0 15,-2-24 0-15,0-20 0 16,-10-14 0 0,-11-13 0-16,-8-25 0 0,-9 4 0 15,-10-4 0-15,-4 0 0 16,0 17 0-16,0-3 0 16,-4 16 0-16,-6 20 0 0,3 16 0 15,5 17 0 1,0 13 0-16,2 14 0 0,0 47 0 15,11 43 0-15,14 34 0 16,-1 15 0-16,-4-25 0 16,-8-35 0-16,-8-34 0 15,0-9 0-15,-2 3 0 16,5 1 0-16,0-6 0 16,8-20 0-16,-1-14-285 15,1-14-707-15</inkml:trace>
  <inkml:trace contextRef="#ctx0" brushRef="#br0" timeOffset="61859.51">26607 6545 2981 0,'0'0'676'16,"0"0"-388"-16,0 0-137 15,0 0-151-15,0 0 0 16,0 0 0-16,21 108 0 16,-19-1 0-16,0-2 0 15,-2-6 0-15,0-13 0 16,0-22 0-16,0 0 0 0,0 1 0 16,0-21 0-16,-4-20-39 15,-2-14-455-15,-2-10-462 0</inkml:trace>
  <inkml:trace contextRef="#ctx0" brushRef="#br0" timeOffset="62030.57">26188 6922 2628 0,'0'0'850'0,"0"0"-572"0,0 0 62 15,0 0-340-15,130 38 0 16,-46-38 0-16,7 0 0 15,32-40-3-15,-28 2-608 16,-14 2-744-16</inkml:trace>
  <inkml:trace contextRef="#ctx0" brushRef="#br0" timeOffset="62424.94">27440 6882 1243 0,'0'0'1858'0,"0"0"-1393"16,0 0-180-16,0-117-40 16,-6 83-245-16,-12 6 0 15,-11 9 0-15,-11 10 0 16,-12 9 0-16,-8 27 0 16,2 24 0-16,5 20 0 15,10 11 0-15,16 2 0 16,17-8 0-16,10-10 0 15,14-20 0-15,21-20 0 16,7-19 0-16,5-7 0 16,0-30 0-16,-4-15 0 15,-8-9 0-15,-4-6 0 0,-9 0 0 16,-4 6 0-16,-5 14 0 16,-3 15 0-16,-6 22 0 15,2 3 0-15,1 34 0 16,2 18 0-16,4 10 0 15,6 4 0-15,4-2 0 16,9-10 0-16,28-23 0 16,-7-17-499-16,-3-14-785 0</inkml:trace>
  <inkml:trace contextRef="#ctx0" brushRef="#br0" timeOffset="62629.31">28207 6511 2535 0,'0'0'1067'0,"0"0"-701"16,0 0-238-16,0 0-128 16,0 160 0-16,4-78 0 15,7 5 0 1,3 1 0-16,-1-8 0 0,3-8 0 16,-3-12 0-16,-1-14 0 15,-4-14 0-15,-8-29-192 16,0-3-592-16,-2-17-695 0</inkml:trace>
  <inkml:trace contextRef="#ctx0" brushRef="#br0" timeOffset="62802.7">27941 6864 2730 0,'0'0'886'16,"0"0"-406"-16,0 0-480 15,0 0 0-15,114 62 0 16,-38-62 0-16,9 0 0 15,0-18 0-15,6-40-272 16,-20 4-674-16,-17-4-895 0</inkml:trace>
  <inkml:trace contextRef="#ctx0" brushRef="#br0" timeOffset="63163.57">28691 6330 2753 0,'0'0'889'15,"0"0"-435"-15,0 0-454 16,0 0 0-16,-16 117 0 15,11-41 0-15,1 10 0 16,2 4 0-16,0-1 0 16,0-7 0-16,2-12 0 15,0-16 0-15,0-16 0 0,0-20 0 16,4-18 0-16,7-2 0 16,7-32 0-16,3-14 0 15,4-6 0-15,4 2 0 16,-4 7 0-1,0 12 0-15,-1 12 0 0,2 12 0 16,3 9 0-16,2 1 0 16,5 24 0-16,0 8 0 15,-7 8 0 1,-9 5 0-16,-8 2 0 0,-12 0 0 16,-3-2 0-16,-23-6 0 15,-13-3 0-15,-5-12 0 16,0-4 0-16,1-12 0 0,5-9 0 15,11-18 0-15,9-14-291 16,12-8-755-16</inkml:trace>
  <inkml:trace contextRef="#ctx0" brushRef="#br0" timeOffset="63422.06">29140 6240 2645 0,'0'0'793'0,"0"0"-432"0,0 0-64 15,0 0-297-15,147 26 0 32,-97 20 0-32,-4 19 0 0,-1 26 0 15,-9 28 0-15,-17 21 0 16,-7-11 0-16,-12-25 0 15,0-30 0-15,-23-13 0 16,-19 7 0-16,-74 34 0 16,5-12-192-16,-8-16-1109 0</inkml:trace>
  <inkml:trace contextRef="#ctx0" brushRef="#br0" timeOffset="64192.47">24963 8205 2328 0,'0'0'745'0,"0"0"-456"15,0 0 27-15,0 0-121 16,-67 109-67-16,4 15-33 16,-19 48-95-16,-2 19 0 15,15-11 0 1,30-28 0-16,30-45 0 0,9-27 0 16,17-26 0-16,20-10 0 15,17-4 0-15,8-5 0 16,9-5 0-16,-4-18 0 15,-11-12 0-15,-14 0 0 0,-13-4 0 16,-9-12 0 0,-7 0 0-16,1-16 0 0,-3 5-128 15,-3 0-1172-15</inkml:trace>
  <inkml:trace contextRef="#ctx0" brushRef="#br0" timeOffset="65839.64">25518 8815 778 0,'0'0'368'0,"0"0"-97"0,0 0 67 15,0 0-4 1,0 0 169-16,0 0-139 0,0 0 3 16,-2 58-56-16,4-48-66 31,2 0-28-31,3-2-217 0,-1-2 0 0,8-2 0 16,6-2 0-16,6-2 0 15,10 0 0-15,3-12 0 16,-2-8 0-16,-1-8 0 15,-9-4 0-15,-12-6 0 16,-6-5 0-16,-9-1 0 16,0 6 0-16,-11 6 0 15,-14 12 0-15,-6 16 0 16,-7 4 0-16,-4 20 0 16,-1 26 0-16,1 12 0 0,9 11 0 15,10 3 0-15,15-2 0 16,8-8 0-16,15-10 0 31,21-10 0-31,13-13 0 0,9-15 0 0,4-12 0 16,3-2 0-16,-1-16 0 15,1-16 0-15,11-12 0 16,-16 5-569-16,-12 9-816 0</inkml:trace>
  <inkml:trace contextRef="#ctx0" brushRef="#br0" timeOffset="66127.73">26838 8426 1197 0,'0'0'2098'15,"0"0"-1476"-15,0 0-443 16,0 0-179-16,0 0 0 15,0 0 0-15,0 162 0 16,10-75 0-16,-1 3 0 16,1-4 0-16,2-6 0 15,-1-12 0-15,-5-10 0 16,0-11 0-16,-4-11 0 0,-2-14 0 16,0-12 0-16,-23-16-92 15,-6-22-786-15,-6-9-1269 0</inkml:trace>
  <inkml:trace contextRef="#ctx0" brushRef="#br0" timeOffset="66296.63">26429 8853 2497 0,'0'0'1047'0,"0"0"-495"16,0 0-552-16,0 0 0 0,172-42 0 15,-81 24 0 1,9 0 0-16,-2-4 0 0,-7 0 0 15,11-5 0-15,-23 5-348 16,-17 4-1164-16</inkml:trace>
  <inkml:trace contextRef="#ctx0" brushRef="#br0" timeOffset="66690.27">27754 8460 2714 0,'0'0'944'0,"0"0"-506"16,0 0-438-16,0 0 0 0,0 0 0 16,0 0 0-16,0 0 0 15,12 58 0-15,-12-34 0 16,2-6 0-16,-2-4 0 16,2-6 0-16,-2-8-47 15,0 0 1-15,0-6 40 16,0-16 6-16,-11-4 1 15,-11-4 0-15,-7 6 0 16,-6 4 40-16,-6 12 14 16,-3 8-55-16,1 16 0 15,3 26 0-15,4 18 0 0,12 14 0 16,9 6 0-16,15 1 0 16,0-11 0-16,19-8 0 15,22-14 0-15,12-12 0 16,11-13 0-16,8-18 0 15,3-5 0-15,-3-14 0 16,-7-22 0-16,2-44-246 16,-19 8-424-16,-12-2-591 0</inkml:trace>
  <inkml:trace contextRef="#ctx0" brushRef="#br0" timeOffset="66968.5">28107 8091 2453 0,'0'0'868'0,"0"0"-394"15,0 0-173-15,0 0-301 16,127 86 0-16,-73-28 0 16,-2 14 0-16,0 27 0 15,-8 19 0-15,-11-7 0 16,-12-11 0-16,-15-16 0 15,-6-16 0-15,-6 4 0 0,-21 7 0 16,-9-7 0-16,-13-10 0 16,-6-4 0-16,-5-10 0 15,-10-8 0-15,15-14-344 16,16-16-1112-16</inkml:trace>
  <inkml:trace contextRef="#ctx0" brushRef="#br0" timeOffset="67131.09">29007 9156 2841 0,'0'0'919'16,"0"0"-583"-16,0 0-336 16,0 0 0-16,0 0 0 15,0 0-953-15</inkml:trace>
  <inkml:trace contextRef="#ctx0" brushRef="#br0" timeOffset="74969.39">2546 11157 1024 0,'0'0'376'0,"0"0"-26"16,0 0-27-16,0 0 42 15,0 0-58-15,0 0-80 16,-11 0 9-16,9 0 2 16,2 0-1-16,-3 0-61 15,-1-2-40-15,4-4-35 16,0-6-101-16,0-8 0 0,0-14 0 16,0-8 0-16,-4-2 0 15,-10 0 0-15,-12 9 0 16,-13 16 0-16,-11 16 0 15,-10 6 0-15,-3 34 0 16,1 17 0-16,12 11 0 16,19 7 0-16,20 2 0 15,11-2 0-15,27-2 0 16,22-3 0-16,11-5 0 16,2-4 0-16,-4-2 0 15,-10-4 0-15,-25 3 0 16,-23-1 0-16,-15 2 0 0,-63 8 0 15,-11-12 0 1,-14-8 0-16,1-16 0 16,26-20 0-16,7-8 0 15,29-6 0-15,31-30 0 16,16-14 0-16,62-26 0 0,14 3 0 16,15 0 0-16,4 2 0 15,-15 23 0-15,4 4 0 16,-18 18 0-16,-15 18 0 15,-18 8 0-15,-11 20 0 0,-11 24 0 16,-7 14 0-16,-3 8 0 16,-4 1 0-16,2-7-3 15,1-10-59-15,2-14 25 16,2-18 7-16,7-14-9 16,0-4 37-16,4-24 2 15,2-14 8-15,-1-8 45 16,-1 1-14-1,-5 9 10-15,-3 10-25 0,-5 10-24 16,1 12 0-16,-2 4 0 0,5 0 0 16,10 20 0-16,4 6 0 15,6 3 0-15,2 0 0 16,3-4 0-16,-5-7 0 16,-1-10 0-16,-3-8 0 15,-5-2 0 1,1-24 0-16,2-10 0 0,0-5 0 15,-3 1 0-15,-2 7 0 16,-1 12 0 0,-4 13 0-16,3 8 0 0,5 6 0 15,2 20 0-15,2 8 0 16,0 2 0-16,0 0 0 16,-5-5 0-16,-4-12 0 0,-7-8 0 15,-4-11 0 1,2-2 0-16,0-28 0 0,7-10 0 15,3-8 0 1,0 3 0-16,4 7 0 0,2 14 0 16,0 14 0-1,2 10 0-15,6 0 0 0,1 18 0 0,5 8 0 16,0 4 0-16,1-4 0 16,1-5 0-16,-1-16 0 31,-2-5 0-31,-1-14 0 15,-6-24 0-15,-2-14 0 16,-5-14 0-16,-8-4 0 16,-5-4 0-16,-3 8 0 15,-8 12 0-15,-2 19 0 0,0 21 0 16,0 14 0 0,0 18 0-16,7 54 0 0,7 59 0 15,7 57 0-15,8 25 0 16,0-4 0-16,-2-31 0 15,-12-56 0-15,-5-29 0 16,-8-34 0-16,-2-18 0 16,0-9-138-16,-21-32-222 15,-5 0-320-15,-3-28-387 0</inkml:trace>
  <inkml:trace contextRef="#ctx0" brushRef="#br0" timeOffset="75465.23">4309 11405 2145 0,'0'0'850'0,"0"0"-505"16,0 0 11-16,0 0-136 16,0 0-103-16,137 65-75 15,-105-23-36-15,-12 6-6 16,-16 6-12-16,-4 3-93 0,-27-3 7 16,-19 0-14-16,-6-8 43 15,1-12 42-15,11-12 27 16,15-14 51-16,23-8 60 15,2-20-5 1,54-40-74-16,42-41-31 0,33-39-2 16,9-16-47-1,-19 4-32-15,-42 33 43 0,-41 41-4 16,-23 30 41-16,-13 19 56 16,0 5 101-16,-13 8-26 15,-13 13-131-15,-11 4 0 16,-5 52 0-16,0 37 0 15,15 32 0-15,18-2 0 0,9-19 0 16,18-35 0-16,18-24 0 16,13-2 0-16,13-10 0 15,7-10 0 1,-2-20 0-16,-7-6 0 0,-11-28 0 16,-9-14 0-16,-11-4 0 0,-6-2 0 15,-8 7 0-15,-3 14 0 16,-8 16 0-1,0 16 0-15,-2 1 0 0,3 32 0 32,3 12 0-32,6 8 0 0,4 0 0 15,4-8 0 1,11-24-158-16,-6-14-667 0,-6-6-1257 0</inkml:trace>
  <inkml:trace contextRef="#ctx0" brushRef="#br0" timeOffset="75591.42">5478 11081 3378 0,'0'0'718'15,"0"0"-718"-15,0 0 0 16,0 0 0-16,0 0 0 16,0 0 0-16,0 0-876 0</inkml:trace>
  <inkml:trace contextRef="#ctx0" brushRef="#br0" timeOffset="75764.16">3277 11173 4096 0,'0'0'0'0,"0"0"0"15,0 0 0-15,120-44-111 16,-60 26-1342-16</inkml:trace>
  <inkml:trace contextRef="#ctx0" brushRef="#br0" timeOffset="76062.97">6399 10740 674 0,'0'0'2303'0,"0"0"-1770"15,0 0-169-15,-123-114-142 0,96 114-222 16,-2 29 0 0,0 68 0-16,5 59 0 0,6 31 0 15,14 14 0-15,4-13 0 16,6-22 0-16,16-7 0 15,5-15 0-15,-2-33 0 16,-7-31 0-16,-5-30 0 16,-9-16 0-16,-8-12-201 15,-21-8-408-15,-8-14-280 0</inkml:trace>
  <inkml:trace contextRef="#ctx0" brushRef="#br0" timeOffset="76630.08">5837 11542 2367 0,'0'0'939'0,"0"0"-481"16,0 0-235-16,0 0-114 16,151-36-109-16,-31 8 0 15,1-4 0-15,-9 0 0 16,-19-4 0-16,-30 4 0 16,-3 0-90-16,-12 1-62 15,-19 9 79-15,-17 12 73 16,-12 10 81-16,0 0 64 15,-10 20-56-15,-7 12-89 16,3 8 0-16,6 4 0 0,8-1 0 16,0-7 0-1,24-10 0-15,12-14 0 0,9-12 0 16,1-2 0-16,1-28 0 16,-2-10 0-16,-8-5 0 15,-8 0 0-15,-4 4 0 16,-9 9 0-16,-3 10 0 15,-7 8 0-15,-3 8 0 16,-1 6 0-16,0 0 0 16,5 26 0-16,4 18 0 15,7 37 0-15,6 37 0 0,-1 40 0 16,-5 11 0-16,-9-9 0 16,-9-21 0-16,0-39 0 15,-3-20 0-15,-7-20 0 16,-9-8 0-16,-5-2 0 15,-8-2 0-15,-5-7 0 16,-3-23 0-16,-3-18 0 16,5-10 0-16,7-50 0 15,25-55 0-15,19-51 0 16,51-21 0-16,34 7 0 16,28 34 0-16,5 41 0 15,-6 23 0-15,-34 30-272 0,-29 18-1721 16</inkml:trace>
  <inkml:trace contextRef="#ctx0" brushRef="#br0" timeOffset="78067.72">8743 11023 2297 0,'0'0'966'0,"0"0"-347"16,0 0-405-16,0 0-214 15,0 0 0-15,0 0 0 16,0 0 0-16,68 18 0 15,-36 26 0-15,-3 14 0 16,-7 10 0-16,-7 4 0 16,-5-1 0-16,-4-9 0 15,1-12 0-15,1-16 0 0,6-18 0 16,8-14 0 0,7-4 0-16,12-32 0 0,5-20 0 15,6-14 0 1,-4-7 0-16,-5 3 0 0,-10 14 0 15,-10 22 0-15,-10 22 0 16,-7 14 0-16,2 18 0 16,-2 26 0-16,5 10 0 15,3 4 0-15,5-1 0 16,8-10 0 0,7-8 0-16,-1-17 0 0,2-12 0 15,-3-10 0-15,-6-2 0 16,-3-27 0-16,0-12 0 0,-6-13 0 15,-1-9 0-15,-5-5 0 16,-5 0 0-16,-6 8 0 16,0 12 0-16,0 12 0 15,-4 12 0 1,-5 7 0-16,1 12 0 0,0 2 0 16,6 3 0-16,2 3 0 15,0 16 0-15,0 12 0 16,10 5 0-16,16 6 0 15,10 4 0-15,10 2 0 16,10-2 0 0,2 0 0-16,-4 1 0 0,-8-1 0 15,-10 0 0-15,-14-2 0 0,-18-2 0 32,-4-4 0-32,-22-6 0 0,-16-6 0 15,-8-8 0-15,-1-8 0 16,9-10 0-16,9 0 0 15,16-10 0-15,13-18 0 16,11-6 0-16,33-10 0 16,16-5 0-16,14-5 0 15,2 0 0-15,-2-2 0 16,-12 4 0-16,-11 2 0 16,-18 8 0-16,-10 8 0 0,-9 12 0 15,-10 8 0-15,-4 10 0 16,0 4 0-16,0 10 0 15,0 26 0-15,0 14 0 16,0 10 0-16,0 4 0 16,15-2 0-16,12-7 0 15,4-13 0-15,2-16 0 16,3-14 0-16,-5-12 0 16,-2-4 0-16,0-27 0 15,-2-8 0-15,-2-5 0 0,2-5 0 16,-3 5 0-16,0 10 0 15,-4 8 0-15,1 14 0 16,-2 12 0-16,2 0 0 16,1 16 0-16,2 12 0 15,1 4 0-15,-1 0 0 16,-1-6 0-16,-2-7 0 16,2-14 0-16,-1-5 0 15,3-4 0-15,2-18 0 16,-3-2 0-16,3 6 0 15,-3 6 0-15,5 8 0 16,3 4 0-16,10 0 0 16,9 0 0-16,9 2 0 0,7-2 0 15,2 0 0-15,-7-16 0 16,-8-14 0-16,-16-8 0 16,-16-6 0-16,-13-8 0 15,-9-7 0-15,-2-3 0 16,-22 1 0-16,-5 8 0 15,-2 15 0-15,-1 24 0 16,6 14 0-16,-1 52 0 16,8 55 0-16,15 43 0 15,4 22 0-15,4-3 0 16,15-19 0-16,-6-19 0 0,-7-23 0 16,-6-26 0-16,0-20 0 15,0-15 0-15,-8-4 0 16,-10-3 0-16,-2-7 0 15,-1-22-252-15,6-20-325 16,7-23-325-16,0-14-200 0</inkml:trace>
  <inkml:trace contextRef="#ctx0" brushRef="#br0" timeOffset="78225.77">10658 10427 2490 0,'0'0'791'16,"0"0"-456"-16,0 0-50 15,0 0-169-15,0 0-116 16,0 0-95-16,0 0-550 16,65-30-2073-16</inkml:trace>
  <inkml:trace contextRef="#ctx0" brushRef="#br0" timeOffset="78838.5">13898 10712 2410 0,'0'0'913'16,"0"0"-346"-16,0 0-361 16,0 0-206-16,2-104 0 15,-2 104 0-15,0 46 0 16,0 52 0-16,0 36 0 15,4 15 0-15,8-27 0 0,1-38 0 32,-5-40 0-32,-2-18 0 0,-6-16 0 0,0-6-602 15,-4-4-583-15</inkml:trace>
  <inkml:trace contextRef="#ctx0" brushRef="#br0" timeOffset="80798.8">13865 10510 1326 0,'0'0'1514'0,"0"0"-892"16,0 0-274-16,84-117-62 16,-23 93-286-16,14 8 0 0,3 10 0 31,-4 6 0-31,-16 12 0 0,-21 28 0 0,-23 14 0 16,-14 14 0-16,-31 8 0 31,-25 3 0-31,-8-7 0 15,-1-10 0-15,9-16 0 16,16-16 0-16,18-16 0 16,18-11 0-16,4-3 0 15,10-11 0-15,26-13 0 16,13-6 0-16,7 2 0 16,9 4 0-16,1 8 0 15,1 14 0-15,-3 2 0 0,-8 22 0 16,-8 18 0-16,-17 15 0 15,-14 4 0-15,-17 5 0 16,-9 3 0-16,-36-5 0 16,-19-6 0-16,-18-10 0 15,-7-10 0-15,-3-11 0 16,12-18 0-16,17-7 0 16,26-7 0-16,28-24 0 15,16-9 0-15,64-10 0 16,49-6 0-16,42-2 0 15,13 5-290-15,-28 16-248 0,-41 11 6 16,-43 7 261-16,-18 6 268 16,-5-4 3-16,-9 5 344 15,-6 0 216-15,-17 8-102 16,-8 4-186-16,0 0-272 0,-6 13 0 16,-15 19 0-16,2 13 0 15,3 8 0-15,5 3 0 16,11-2 0-16,0-8 0 15,23-10 0-15,10-12 0 16,5-16 0-16,-1-8 0 16,-3-10 0-16,-8-24 0 15,-11-8 0-15,-7-12 0 0,-8-4 0 16,-2-4 0-16,-21 4 0 16,-4 9 0-16,-2 13 0 15,7 16 0 1,5 12 0-16,10 8 0 0,7 0 0 15,0 16 0-15,22 6 0 16,21 0 0-16,17-2 0 16,13-8 0-16,10-6 0 15,-2-4 0-15,-6-2 0 16,-15 0 0-16,-16 0 0 16,-17 2 0-16,-16 9 0 15,-9 4 0-15,-2 6 0 16,0 7 0-16,-2 4 0 0,-5 2 0 15,7 0 0-15,0-4 0 16,9-4 0-16,20-8 0 16,5-8 0-16,4-10 0 15,-3 0 0-15,-8-14 0 16,-14-12 0 0,-13-10 0-16,0-6 0 0,-25-2 0 15,-10-1 0-15,-1 8 0 16,1 8 0-16,10 13 0 15,12 8 0-15,13 6 0 16,0 2 0-16,36 0 0 16,20 0 0-16,17-8 0 0,9-12 0 15,2-8 0-15,-5-12 0 16,-19-4-24-16,-18-8-3 16,-22-4 18-16,-17-2 9 15,-3 1 36-15,-11 5-12 16,-12 12-24-16,3 12 0 15,3 18 0-15,0 10 0 16,5 22 0-16,3 32 0 16,6 32 0-16,3 30 0 0,7-3 0 15,17-13 0-15,7-15 0 16,6-23 0-16,11 0 0 16,12-4 0-16,7-18 0 31,7-22 0-31,1-18 0 0,2-6 0 0,-9-30 0 15,-7-16 0-15,-13-10 0 16,-14-8 0-16,-14-1 0 16,-14 7 0-16,-6 12 0 15,-8 20 0-15,-21 22 0 16,-5 10 0-16,-1 40 0 16,4 22 0-16,12 19 0 15,19 2 0-15,10-2 0 0,36-13 0 16,39-14 0-16,36-28 0 15,32-26 0 1,-5-10 0-16,-29-24 0 0,-36-2 0 16,-32 0 0-16,-2-6 0 31,-6-7 0-31,-14 2 0 16,-25 7 0-16,-4 13 0 15,-38 15 0-15,-15 12 0 16,-7 17 0-16,-5 23 0 15,9 11 0-15,10 8 0 16,15-3 0-16,17-8 0 0,14-10 0 16,0-12 0-16,29-16 0 15,11-10 0-15,7-2 0 16,1-26 0-16,0-6 0 16,-9-4 0-16,-7 0 0 15,-10 6 0-15,-9 8 0 16,-6 12 0-16,-2 12 0 15,-5 0 0-15,4 18 0 0,0 14 0 16,5 6 0 0,5-4 0-16,1-4 0 0,8-10 0 15,3-12 0-15,6-8 0 16,1-4 0-16,3-22 0 16,-1-10 0-16,0-4 0 15,0-4 0-15,-7 6 0 16,-6 6 0-16,-3 11 0 15,-4 13 0-15,-1 8 0 16,-4 7 0-16,4 21 0 16,-3 8 0-16,-4 2 0 15,1 0 0-15,-2-4 0 16,-2-10 0-16,0-8 0 0,-2-8 0 16,3-6 0-16,3-2 0 15,8-2 0-15,7-20 0 16,5-8 0-16,8-6 0 15,4-2 0-15,2 0 0 16,-3 6 0-16,-6 7 0 16,-6 13 0-16,-8 10 0 15,-2 2 0-15,-7 14 0 16,1 14 0-16,5 5 0 16,-1-1 0-16,10-4 0 15,4-8 0-15,7-12 0 0,4-8 0 16,2 0 0-16,2-42-74 15,-9 3-414-15,-12-1-780 16</inkml:trace>
  <inkml:trace contextRef="#ctx0" brushRef="#br0" timeOffset="81129.69">20029 10608 776 0,'0'0'2412'0,"0"0"-1504"16,0 0-908-16,0 0 0 0,0 0 0 16,-124 47 0-1,109 20 0-15,8 11 0 0,7 2 0 16,11-2 0-16,27-15 0 16,11-19 0-16,11-26-120 15,7-18-346-15,16-66-120 16,-19-8-129-16,-15-11-773 0</inkml:trace>
  <inkml:trace contextRef="#ctx0" brushRef="#br0" timeOffset="81256.45">20226 10215 1570 0,'0'0'1423'16,"0"0"-875"-16,0 0-376 16,0 0-86-16,13 150-86 0,43-78-189 15,6-8-1039-15</inkml:trace>
  <inkml:trace contextRef="#ctx0" brushRef="#br0" timeOffset="82427.5">20937 10912 2595 0,'0'0'867'16,"0"0"-233"-16,0 0-634 15,-27-124 0-15,14 88 0 0,-3 8 0 16,-7 12 0-16,-6 14 0 15,-8 4 0-15,-5 34 0 16,-1 12 0-16,7 8 0 16,9-1 0-16,17-8 0 15,10-8 0-15,4-17 0 16,27-16 0-16,14-6 0 16,6-23 0-16,3-21 0 15,-1-14 0-15,-9-12 0 16,-6-26 0-16,-9-26 0 15,-17-27 0-15,-12 15 0 16,0 35 0-16,-8 44 0 16,-5 46 0-16,-2 9 0 0,-7 49 0 15,-1 51 0-15,17 44 0 16,6 15 0-16,20-25 0 16,14-40 0-16,1-42 0 15,5-12 0-15,11-6 0 16,7-9 0-16,7-11 0 15,-3-14 0-15,-6-18 0 16,-5-23 0-16,-8-11 0 16,-8-8 0-16,-8-4 0 0,-10 2 0 15,-8 6 0 1,-9 14 0-16,0 17 0 0,-24 24 0 16,-7 1 0-16,-4 37 0 15,0 16 0-15,12 11 0 16,13 2 0-16,10-4 0 15,20-5 0-15,22-14 0 16,14-14 0-16,7-14 0 16,-1-15 0-16,-2 0 0 15,-8-22 0-15,-12-10 0 16,-9-5 0-16,-13-4 0 16,-7-1 0-16,-5 6 0 15,-6 8 0-15,0 12 0 16,0 16 0-16,0 0 0 0,0 28 0 15,0 12 0-15,5 8 0 16,6 0 0-16,7-5 0 16,4-11 0-16,5-13 0 15,4-10 0-15,2-9 0 16,5-4 0-16,3-23 0 16,-1-2 0-16,-3-4 0 15,-5 5 0-15,-8 6 0 16,-5 8 0-16,-9 10 0 15,-5 4 0-15,-1 6 0 16,2 22 0-16,2 10 0 16,7 5 0-16,7-3 0 0,12-8 0 15,8-12 0 1,12-18 0-16,1-2 0 0,1-22 0 16,-3-18 0-16,-6-13 0 15,-5-9 0-15,-3-10 0 16,1-24 0-16,4-31 0 15,-9 7 0-15,-6 14 0 16,-10 20 0-16,-15 37 0 16,-2 13 0-16,-2 18 0 15,-2 29 0-15,-21 67 0 16,0 50 0-16,7 23 0 0,16 1 0 16,0-34 0-16,16-39 0 15,10-24 0-15,5-10 0 16,9-5 0-16,9-8 0 15,9-8 0-15,-2-22 0 16,-2-2 0-16,-6-28 0 16,-3-15 0-16,-7-3 0 15,-7 1 0-15,-4 2 0 16,-7 11 0-16,-9 14 0 16,-7 18 0-16,-2 0 0 15,3 24 0-15,2 10 0 16,4 5 0-16,6-3 0 0,10-8 0 15,10-12-21 1,18-16-452-16,-6-11-330 0,-7-12-478 0</inkml:trace>
  <inkml:trace contextRef="#ctx0" brushRef="#br0" timeOffset="82537.53">23813 10445 2225 0,'0'0'967'16,"0"0"-418"-16,0 0-332 15,0 0-160-15,0 0-57 16,0 0-246-16,0 0-651 0</inkml:trace>
  <inkml:trace contextRef="#ctx0" brushRef="#br0" timeOffset="82695.3">22708 10409 2820 0,'0'0'845'0,"0"0"-585"16,185-10-89-16,-24 2-171 16,22 0 0-16,-4-2-24 0,-54 2-356 15,-42-2-631 1</inkml:trace>
  <inkml:trace contextRef="#ctx0" brushRef="#br0" timeOffset="82899.86">23969 10122 2374 0,'0'0'914'15,"0"0"-360"-15,0 0-300 16,0 0-254-16,0 0 0 16,-17 121 0-16,12-5 0 15,5 30 0-15,0-5 0 16,0-29 0-16,5-34 0 16,1-26 0-16,5 3 0 15,-2-4 0-15,-2-6 0 0,-7-25-471 16,0-12-288-16,-16-8-76 15</inkml:trace>
  <inkml:trace contextRef="#ctx0" brushRef="#br0" timeOffset="83570.28">23802 10848 137 0,'0'0'1888'0,"0"0"-1055"16,0 0-260-16,0 0-62 16,0 0-357-16,0 0-154 15,131-92 0-15,-57 80 0 16,6 2 0-16,3-2 0 15,-8 2 0-15,-10 0 0 16,-18 2 0-16,-16 0 0 0,-14 2 0 16,-7 4 0-16,-8 0 0 15,-2 2 0-15,0 0 0 16,0 0 0-16,0 12 0 16,9 12 0-16,5 8 0 15,7 4 0-15,10-4 0 16,12-4 0-16,8-8 0 15,7-10 0-15,2-10 0 16,-2 0 0-16,-6-20 0 16,-10-8 0-16,-9-6 0 15,-8-6 0 1,-12 0 0-16,-8-2 0 16,-5 8 0-16,-3 7 0 0,-19 15 0 0,-5 12 0 15,-6 12 0-15,2 29 0 16,6 13 0-16,12 8 0 15,13 4 0-15,5-6 0 16,30-9 0-16,14-14 0 16,16-14 0-16,6-15 0 31,4-8 0-31,-3-13 0 16,-5-19 0-16,-13-12 0 0,-8-8 0 0,-13-8 0 15,-8-8 0-15,-10-2 0 16,-10 3 0-16,-5 9 0 15,0 16 0 1,-11 16 0-16,-4 18 0 0,1 8 0 16,3 10 0-16,4 20 0 15,7 9 0-15,0 7 0 16,15 2 0-16,17 2 0 16,8 2 0-16,2-4 0 0,0-4 0 15,-3-2 0 1,-13-1 0-16,-10-8-44 0,-14-3-112 15,-2-2-28-15,-20-7-25 16,-49-13-155-16,2-6-121 16,-6-2-99-16</inkml:trace>
  <inkml:trace contextRef="#ctx0" brushRef="#br0" timeOffset="83727.67">24374 10058 3284 0,'0'0'686'0,"0"0"-560"15,0 0-126 1,0 0-32-16,118 8-1001 0</inkml:trace>
  <inkml:trace contextRef="#ctx0" brushRef="#br0" timeOffset="83868.78">26197 10852 2492 0,'0'0'0'0,"0"0"-282"15,0 0-971-15</inkml:trace>
  <inkml:trace contextRef="#ctx0" brushRef="#br0" timeOffset="84230.59">20798 11560 1781 0,'0'0'904'0,"0"0"-557"16,0 0 21-16,0 0 83 15,0 0-311-15,179-20-35 16,41 18-105-16,66-4 0 31,37 2 0-31,4-2 0 0,-23-2 0 0,-22-2 0 0,-39 0 0 16,-65 0 0-16,-66 0 0 31,-61 2 0-31,-42 0-33 16,-11-2-147-16,-130-4-122 0,0-1-445 0,-26 6-598 0</inkml:trace>
  <inkml:trace contextRef="#ctx0" brushRef="#br0" timeOffset="84499.86">20750 11841 2080 0,'0'0'810'0,"0"0"-526"0,220-34 85 15,-4 7-81-15,54 1-126 16,35 7-95-16,9 2-50 15,-8 3 2-15,3-4-19 16,-17-4 0-16,-31 0 0 16,-43-2 0-16,-62 2 0 0,-54 4 0 15,-44 4 0 1,-26 2 0-16,-10-2 0 0,-7 0 0 16,-5-6 0-16,-10 4-192 15,0 4-893-15</inkml:trace>
  <inkml:trace contextRef="#ctx0" brushRef="#br0" timeOffset="84625.38">24463 11761 2158 0,'0'0'1187'16,"0"0"-585"-16,0 0-453 15,0 0-149-15,0 0 0 0,0 0 0 16,0 0-452-16</inkml:trace>
  <inkml:trace contextRef="#ctx0" brushRef="#br0" timeOffset="87025.08">4400 13128 2408 0,'0'0'515'0,"0"0"-237"0,0 0 182 15,0 0-288-15,0 0-136 16,0 0-35-16,-20 106 5 16,26-49-6-16,2 7-66 15,-8 36-258-15,-10-14-540 16,-9-8-590-16</inkml:trace>
  <inkml:trace contextRef="#ctx0" brushRef="#br0" timeOffset="87135.18">4269 14217 1770 0,'0'0'630'0,"0"0"-249"0,0 0 114 16,0 0-191-16,0 0-95 16,4 112-110-1,3-104-99-15,8 10-18 0,1-5-485 16,-3 5-694-16</inkml:trace>
  <inkml:trace contextRef="#ctx0" brushRef="#br0" timeOffset="87229.17">4427 15011 1996 0,'0'0'780'0,"0"0"-504"0,0 0-105 16,-20 134-171-16,20-111-867 0</inkml:trace>
  <inkml:trace contextRef="#ctx0" brushRef="#br0" timeOffset="87503.74">3738 15891 2739 0,'0'0'692'0,"0"0"-341"16,0 0-37-1,0 0-314-15,0 0 0 0,0 0 0 16,0 0 0-16,167-40 0 16,-85 22 0-16,3 0 0 15,11 6-144-15,-22 8-573 16,-28 4-756-16</inkml:trace>
  <inkml:trace contextRef="#ctx0" brushRef="#br0" timeOffset="87660.67">3808 16106 3009 0,'0'0'592'0,"0"0"-312"15,0 0-65-15,0 0-215 0,0 0 0 16,153-22 0-16,-21-18 0 15,-16 0-153-15,-14-5-1132 16</inkml:trace>
  <inkml:trace contextRef="#ctx0" brushRef="#br0" timeOffset="88527.93">6619 15360 1822 0,'0'0'571'0,"0"0"-321"16,0 0 228-16,0 0-195 15,0 0-124 1,0 0-28-16,29-115 52 0,-29 83-95 16,0-4-23-16,-12-4-25 15,-13-4-14-15,-9 0-26 0,-4 8 0 16,-9 12 0-1,-2 20 0-15,-5 10 0 16,-5 56 0-16,-1 44 0 0,15-2 0 16,16-1 0-1,22-15 0 1,7-26 0-16,13 1 0 0,18-5 0 0,10-22 0 16,3-18 0-16,3-18 0 15,-5-14 0-15,-4-30 0 16,-5-19 0-1,-10-7 0-15,-7-2 0 0,-10 6 0 16,-3 16 0-16,-3 18 0 0,2 15 0 16,0 17 0-16,9 13 0 15,9 23 0-15,11 14 0 16,11 10 0-16,14-2 0 16,11-8 0-16,9-10 0 15,2-17 0 1,18-23-53-1,-23 0-510-15,-19-27-505 0</inkml:trace>
  <inkml:trace contextRef="#ctx0" brushRef="#br0" timeOffset="88873.49">7309 15436 1967 0,'0'0'889'0,"0"0"-548"15,0 0 23-15,0 0-126 16,0 0-100-16,143 18-78 16,-93-44-10-16,-8-6-40 15,-7-4-8-15,-14-4 35 16,-13-4-37-16,-8 2 0 16,0 2 0-16,-22 5 0 15,-12 8 0-15,-5 10 0 0,-7 15 0 16,-2 2 0-16,-4 24 0 15,4 25 0-15,5 5 0 16,12 14 0-16,18 2 0 16,13 2 0-16,9-6 0 15,30-12 0-15,19-9 0 16,19-19 0-16,10-16 0 16,9-10 0-16,-1-6 0 15,16-24-123-15,-24-1-760 16,-20 9-666-16</inkml:trace>
  <inkml:trace contextRef="#ctx0" brushRef="#br0" timeOffset="89061.84">8442 15458 2049 0,'0'0'979'0,"0"0"-424"15,0 0-207-15,0 0-183 16,0 0-165-16,145-44 0 15,-74 32 0-15,11-4 0 16,3-2 0-16,-5-2 0 16,-13 2-135-16,-22 0-487 15,-24 4-408-15,-18 6-548 0</inkml:trace>
  <inkml:trace contextRef="#ctx0" brushRef="#br0" timeOffset="89266.04">8732 15105 1722 0,'0'0'953'0,"0"0"-269"16,0 0-108-16,0 0-415 16,0 0-161-16,0 0 0 15,0 0 0-15,-41 58 0 16,41 6 0-16,0 11 0 16,0 5 0-16,0 2 0 15,0-2 0-15,6 23 0 16,2-23 0-16,-6-18-908 0</inkml:trace>
  <inkml:trace contextRef="#ctx0" brushRef="#br0" timeOffset="89700.99">10351 15067 2440 0,'0'0'729'0,"0"0"-409"16,-42-126 4-16,-1 84-41 15,-10 16-283-15,-7 18 0 16,-10 12 0-16,-16 50 0 16,-9 36 0-16,10 8 0 15,20-4 0-15,24-9 0 16,31-25 0-1,10-2 0-15,0-4 0 0,33-22 0 16,18-19 0-16,16-13 0 16,2-21 0-16,-2-23 0 15,-5-12 0-15,-10-6 0 16,-10-4 0-16,-9 8 0 0,-11 9 0 16,-6 21 0-1,-7 24 0-15,0 4 0 0,0 36 0 16,6 21 0-16,4 11 0 15,4 4 0-15,4-2 0 16,4-10 0-16,1-8 0 16,6-20-54-16,-10-14-682 15,-1-14-876-15</inkml:trace>
  <inkml:trace contextRef="#ctx0" brushRef="#br0" timeOffset="89964.38">11165 14937 2292 0,'0'0'926'16,"0"0"-279"-1,0 0-416-15,0 0-231 0,0 0 0 16,0 0 0-16,-154-28 0 16,103 82 0-16,-3 14 0 15,7 12 0-15,11 4 0 16,17-3 0-16,19-11 0 15,13-12 0 1,40-14 0-16,20-20 0 0,19-16 0 16,46-22 0-16,-21-16-279 15,-20-10-777-15</inkml:trace>
  <inkml:trace contextRef="#ctx0" brushRef="#br0" timeOffset="90168.89">12294 14712 933 0,'0'0'2161'15,"0"0"-1327"-15,0 0-666 16,0 0-168-16,0 0 0 0,0 0 0 16,0 0 0-1,-5 163 0-15,5-83 0 0,0-2 0 16,7-4 0-16,-1-12 0 15,4-9 0-15,-8-13 0 16,-2-18 0-16,-20-8-347 16,-9-14-677-16</inkml:trace>
  <inkml:trace contextRef="#ctx0" brushRef="#br0" timeOffset="90310.45">11982 15027 2288 0,'0'0'979'0,"0"0"-435"0,0 0-259 15,0 0-285-15,178-30 0 16,-17 4 0-16,24-6 0 16,-5-2 0-16,-51 8 0 15,-48 4-957-15</inkml:trace>
  <inkml:trace contextRef="#ctx0" brushRef="#br0" timeOffset="90862.26">13408 14159 2237 0,'0'0'888'0,"0"0"-402"15,0 0-169-15,0 0-149 0,0 0-168 16,0 0 0-16,0 0 0 16,-20 228 0-16,31-57 0 15,9-3 0-15,0-43 0 16,-6-37 0-16,-3-28 0 15,-3-16 0 1,2-8 0-16,1-6 0 0,-5-10 0 16,4-20 0-16,-4-10 0 15,7-32 0-15,5-14 0 16,9-14 0-16,11 0 0 16,11 9 0-16,8 17 0 15,9 16 0-15,0 20 0 0,1 8 0 16,-7 26 0-16,-13 19 0 15,-14 9 0-15,-21 10 0 16,-12 2 0-16,-31 0 0 16,-27-8 0-16,-19-12 0 15,-5-7 0-15,2-13 0 16,17-12 0-16,24-14 0 16,39-40 0-16,29-17-135 15,21-3-1009-15</inkml:trace>
  <inkml:trace contextRef="#ctx0" brushRef="#br0" timeOffset="91161.12">14363 15027 2542 0,'0'0'755'16,"0"0"-417"-16,0 0-32 16,0 0-151-16,0 0-155 15,148-10 0-15,-92-18 0 16,0-12 0-16,-6-4 0 15,-7-4 0-15,-14-7 0 16,-12 5 0-16,-17 0 0 16,0 12 0-16,-19 14 0 15,-20 18 0-15,-7 6 0 16,-3 28 0-16,-2 22 0 0,10 14 0 16,12 11 0-1,16 1 0-15,13-8 0 0,23-8 0 16,30-14 0-16,38-15 0 15,41-22 0-15,33-9 0 16,4-32 0-16,-42-2-534 16,-37 6-636-16</inkml:trace>
  <inkml:trace contextRef="#ctx0" brushRef="#br0" timeOffset="91389.18">15997 14640 2288 0,'0'0'874'0,"0"0"-269"15,0 0-276-15,0 0-329 16,0 0 0-16,0 0 0 16,0 0 0-16,-15 22 0 15,15 48 0-15,0 10 0 16,6 7 0 0,12-7 0-16,2-8 0 15,-2-12 0-15,0-17 0 16,-9-15 0-16,-9-24-333 0,-9-4-457 15,-18-10-1330-15</inkml:trace>
  <inkml:trace contextRef="#ctx0" brushRef="#br0" timeOffset="91530.39">15616 14852 2693 0,'0'0'717'15,"0"0"-519"-15,129-9 19 16,-2-5-142-16,41-17-75 15,3-9-147-15,-41 8-351 16,-44-2-374-16</inkml:trace>
  <inkml:trace contextRef="#ctx0" brushRef="#br0" timeOffset="91922.67">16648 14135 1910 0,'0'0'1199'15,"0"0"-482"-15,0 0-447 16,0 0-270-16,0 0 0 15,-49 154 0-15,49-25 0 16,0 9 0-16,10-22 0 16,4-30 0-16,-5-32 0 15,2-14 0-15,3-1 0 16,1-7 0-16,5-10 0 16,3-22 0-16,-2-6 0 15,4-32 0-15,2-12 0 16,0-12 0-16,0-1 0 0,2 5 0 15,2 10 0 1,2 20 0-16,3 12 0 0,1 16 0 16,4 16 0-16,-1 24 0 15,-2 14 0-15,-9 8 0 16,-9 5 0-16,-11-1 0 16,-9-8 0-16,-9-8 0 15,-27-14 0-15,-15-14 0 16,-11-14 0-16,-9-8 0 15,3 0 0-15,8-2 0 16,29-12 0-16,20 2-381 16,11 2-994-16</inkml:trace>
  <inkml:trace contextRef="#ctx0" brushRef="#br0" timeOffset="92158.17">17695 14518 2223 0,'0'0'916'0,"0"0"-295"16,0 0-285-16,0 0-336 15,-114-30 0-15,65 76 0 16,0 20 0-16,7 14 0 16,8 6 0-16,17-1 0 15,17-9 0-15,2-12 0 0,40-16 0 16,18-18 0-16,19-16 0 15,9-14 0-15,5-10 0 16,21-42-21-16,-22 0-672 16,-16-2-1704-16</inkml:trace>
  <inkml:trace contextRef="#ctx0" brushRef="#br0" timeOffset="92425.73">18691 14281 2333 0,'0'0'887'0,"0"0"-344"16,0 0-304-16,0 0-145 15,-33 105-94-15,16-33 0 16,7 12 0-16,5 6 0 15,5-4 0-15,0-6 0 16,11-9 0-16,18-13 0 16,-2-22-509-16,-9-18-434 0</inkml:trace>
  <inkml:trace contextRef="#ctx0" brushRef="#br0" timeOffset="92598.02">18307 14714 2474 0,'0'0'866'0,"0"0"-527"16,0 0 78-16,168 8-417 16,-33-8 0-16,35 0 0 15,-1-8 0-15,-47-8-128 16,-43-2-639-16</inkml:trace>
  <inkml:trace contextRef="#ctx0" brushRef="#br0" timeOffset="93455.79">20104 14780 1487 0,'0'0'380'16,"0"0"-28"-16,0 0 169 0,0 0-186 0,137-120-69 15,-112 82 3-15,-14-4-46 16,-11-2-35-16,0 2-113 16,-26 6-75-16,-19 10 0 15,-11 17 0 1,-9 9 0-16,-6 35 0 0,0 19 0 16,6 14 0-16,16 4 0 15,20-4 0-15,25-8 0 16,8-11 0-16,43-26 0 15,20-20 0-15,15-7 0 0,1-40 0 16,-6-20 0-16,-7-29 0 16,-21-35 0-16,-20-33 0 15,-23-9 0-15,-6 26 0 16,-11 37 0 0,-6 53 0-16,3 26 0 15,1 16 0-15,-1 12 0 16,-1 50 0-16,13 66 0 15,2 51 0-15,38 13 0 16,20-5 0-16,-2-49 0 16,-8-42 0-16,-10-21 0 0,-4-19 0 15,14-4-134-15,-8-8-759 16,-3-16-1925-16</inkml:trace>
  <inkml:trace contextRef="#ctx0" brushRef="#br0" timeOffset="93769.62">20850 14654 2234 0,'0'0'862'0,"0"0"-359"15,0 0-177-15,0 0-155 16,0 0-171-16,118-68 0 0,-72 44 0 16,-3-4 0-1,-9-4 0-15,-15 2 0 16,-16-6 0-16,-3-3 0 0,-29 7 0 15,-20 6 0-15,-9 14 0 16,-5 12 0-16,5 10 0 16,8 30 0-16,15 13 0 15,22 11 0-15,13-4 0 16,32 0 0-16,48-10 0 16,49-14 0-16,38-24 0 15,5-12 0-15,-43-10-216 16,-42-14-661-16</inkml:trace>
  <inkml:trace contextRef="#ctx0" brushRef="#br0" timeOffset="93989.45">22244 14015 2519 0,'0'0'952'16,"0"0"-460"-16,0 0-359 15,0 0-133-15,0 0 0 16,0 0 0-16,0 104 0 16,0-24 0-16,0 6 0 15,5 6 0-15,13-1 0 0,0-7 0 16,-1-12 0 0,-1-14 0-16,-13-14-102 0,-3-18-541 15,0-20-664-15</inkml:trace>
  <inkml:trace contextRef="#ctx0" brushRef="#br0" timeOffset="94168.09">21988 14364 2914 0,'0'0'783'0,"0"0"-557"0,0 0-53 15,214-27-173 1,-100 15 0-16,30 2 0 0,-36-2 0 15,-42-2-832-15</inkml:trace>
  <inkml:trace contextRef="#ctx0" brushRef="#br0" timeOffset="94857.4">23748 14341 2393 0,'0'0'739'0,"0"0"-495"0,0 0 238 0,0 0-244 15,0 0-238-15,0 0 0 0,16-102 0 16,-34 80 0 0,-11 0 0-1,-6 8 0-15,-13 12 0 16,-2 2 0-16,-4 28 0 16,3 16 0-16,6 12 0 15,14 6 0-15,17 1 0 16,14-7 0-16,8-10 0 15,29-10 0-15,13-14 0 16,5-20 0-16,5-2 0 16,-4-24 0-16,-7-22 0 15,-9-12 0-15,-11-17 0 16,-9-23 0-16,-4-34 0 16,-4-31 0-16,0-9 0 0,-7 28 0 15,-3 41 0-15,-2 49 0 16,0 24 0-16,0 12 0 15,0 18 0-15,-5 4 0 16,-1 64 0-16,6 52 0 16,0 43 0-16,4 12 0 15,23-11 0-15,2-44 0 16,0-38 0-16,-5-25 0 16,1-11 0-16,10 0 0 15,-4-10-705-15,-4-10-1014 0</inkml:trace>
  <inkml:trace contextRef="#ctx0" brushRef="#br0" timeOffset="95155.93">24851 14034 2170 0,'0'0'728'16,"0"0"-352"-16,0 0 147 15,0 0-224-15,0 0-299 0,0 0 0 16,0 0 0 0,-107-70 0-16,40 114 0 0,-6 19 0 15,4 11 0-15,11 6 0 16,21 0 0-16,21-6 0 16,16-9 0-16,39-14 0 15,48-12 0-15,40-21 0 16,0-18 0-16,25-18 0 15,-40-18-183-15,-41-4-833 0</inkml:trace>
  <inkml:trace contextRef="#ctx0" brushRef="#br0" timeOffset="95297.63">25845 14257 2331 0,'0'0'997'0,"0"0"-474"15,0 0-278-15,0 0-245 16,0 0 0-16,0 0-592 16,0 0-1277-16</inkml:trace>
  <inkml:trace contextRef="#ctx0" brushRef="#br0" timeOffset="95603.54">23013 15504 3211 0,'0'0'589'0,"0"0"-432"16,0 0-18-16,0 0-139 15,168-60 0-15,14 40 0 16,45 0 0-16,16 6 0 15,-14 6 0-15,-42 0 0 16,-44 8 0-16,-47 0 0 16,-44 0-98-16,-52 4-260 0,-12 14-311 15,-30-4-216-15</inkml:trace>
  <inkml:trace contextRef="#ctx0" brushRef="#br0" timeOffset="95736.07">23176 15673 1510 0,'0'0'753'15,"0"0"-103"-15,-130 46-88 16,120-34-180-16,30-8-143 16,80-4-239-16,78-16 0 15,43-12 0-15,22-8 0 16,-6-4 0-16,-20 0 0 16,-14-13 0-16,-52 13-384 0,-37 0-951 15</inkml:trace>
  <inkml:trace contextRef="#ctx0" brushRef="#br0" timeOffset="95902.79">25751 15294 2737 0,'0'0'921'0,"0"0"-483"16,0 0-438-16,0 0 0 0,0 0 0 15,0 0 0-15,0 0-161 16,5-72-2575-16</inkml:trace>
  <inkml:trace contextRef="#ctx0" brushRef="#br0" timeOffset="101698.35">10758 17664 2873 0,'0'0'717'16,"0"0"-624"-16,-141-40 57 0,82 8 113 15,10-12-263-15,3-9 0 16,-1-11 0-16,0-16 0 15,-17-22 0-15,-19-32 0 16,-21-27 0-16,3-7 0 31,21 33 0-31,31 45 0 0,30 42 0 0,19 20 0 16,0 6 0-16,16 4 0 16,22 6 0-16,14 12 0 15,4 22 0-15,-6 26 0 16,-9 20 0-16,-26 24 0 0,-15 3 0 15,-23-1 0 1,-37 4 0-16,-17-14 0 0,-17 2 0 16,3-11 0-16,10-17 0 15,19-18 0-15,26-16 0 16,26-12 0 0,10-12 0-16,37-4 0 0,46-22 0 15,6-6 0-15,16-4 0 16,1 0 0-16,-15 14 0 15,3 0 0-15,-18 8 0 16,-13 10 0-16,-12 4 0 16,4 4-194-16,-12 10-326 15,-5 4-511-15</inkml:trace>
  <inkml:trace contextRef="#ctx0" brushRef="#br0" timeOffset="102155.72">12994 16507 2306 0,'0'0'835'0,"0"0"-586"16,0 0 96-16,-152 18 16 31,98 22-361-31,2 18 0 16,2 10 0-16,-1 13 0 15,0 3 0-15,-7 6 0 16,-7-10 0-16,-7-4 0 16,-1-13 0-16,-3-11 0 15,3-20 0-15,6-18 0 16,9-14 0-16,12-14 0 15,17-26 0-15,13-18 0 0,16-5 0 16,0 1 0-16,29 8 0 16,11 18 0-16,13 14 0 15,10 22 0-15,6 0 0 16,11 26 0-16,3 14 0 16,5 6 0-16,-1 2 0 15,-4 2 0-15,-8-5 0 16,-7-9 0-16,-15-4 0 15,-10-6-185-15,-1-12-305 16,-11-2-423-16,-4-12-655 0</inkml:trace>
  <inkml:trace contextRef="#ctx0" brushRef="#br0" timeOffset="102391.9">13889 16208 2036 0,'0'0'864'0,"0"0"-503"16,-137 24 122-16,62 50-131 0,0 53-352 15,9 41 0-15,14 11 0 16,32-9 0-16,20-46 0 16,11-42 0-16,20-19 0 15,16-11 0-15,15-2 0 16,17-6 0-16,45-22 0 15,-19-18-276-15,-16-4-921 0</inkml:trace>
  <inkml:trace contextRef="#ctx0" brushRef="#br0" timeOffset="102926.75">14852 16311 2928 0,'0'0'681'16,"0"0"-405"-16,-125-27-65 16,60 27-211-16,-1 10 0 15,-3 25 0-15,-1 19 0 16,8 8 0-16,7 14 0 16,14 4 0-16,17 2 0 15,21 3 0-15,3-11 0 16,41-10 0-16,17-12 0 15,15-12 0-15,8-16 0 16,0-20 0-16,-2-4 0 16,-15-10 0-16,-17-20-266 0,-27-10-107 15,-20 0-111-15,-15-4 294 16,-34 8 116-16,-14 8 74 16,1 10 95-16,4 10 191 15,12 8 7-15,19 0 13 16,17 0-120-16,10 0-75 15,18 4-1-15,22 0-110 16,9 0 0-16,3-4 0 16,-4 0 0-16,-8 0 0 15,-9 0 0-15,-10 0 0 0,-5 2 0 16,-7 20 0-16,-5 12 0 16,0 6 0-16,1 6 0 15,2 8 0-15,4 2 0 16,0-1 0-16,5-10 0 15,-3 0 0-15,1-9 0 16,-4-10 0-16,-1-18-68 16,-5-2-448-16,2-6-513 15</inkml:trace>
  <inkml:trace contextRef="#ctx0" brushRef="#br0" timeOffset="103194.3">15134 16168 2831 0,'0'0'888'16,"0"0"-511"-16,0 0-377 15,0 0 0-15,119 80 0 16,-32-17 0-16,8 13 0 16,-3 10 0-16,-14 6 0 15,-20 2 0-15,-24 5 0 16,-30-9 0-1,-8-2 0-15,-46-8 0 0,-12-8 0 0,-7-9 0 16,4-23 0-16,22-26 0 16,17-14-234-16,21-4-1295 15</inkml:trace>
  <inkml:trace contextRef="#ctx0" brushRef="#br0" timeOffset="103327.66">16218 16629 2956 0,'0'0'911'0,"0"0"-682"0,0 0-229 16,0 0 0-16,156-40 0 15,-70 26 0-15,-16 0-354 32,-26 10-954-32</inkml:trace>
  <inkml:trace contextRef="#ctx0" brushRef="#br0" timeOffset="103468.77">16208 16910 2611 0,'0'0'923'16,"0"0"-463"-16,0 0-358 15,129 8-102-15,-42-34 0 16,17-6 0-16,29-38 0 16,-37 16-135-16,-9-9-1512 0</inkml:trace>
  <inkml:trace contextRef="#ctx0" brushRef="#br0" timeOffset="103830.3">17472 15994 3457 0,'0'0'639'0,"0"0"-639"15,0 0 0-15,0 0 0 0,118-94 0 16,-58 91 0-16,7 3 0 16,3 18 0-16,-8 21 0 15,-9 19 0-15,-15 8 0 16,-23 16 0-16,-15 6 0 16,-18 7 0-16,-30-9 0 15,-10-8 0-15,-2-10 0 16,10-20 0-16,19-12 0 15,24-22 0-15,12-10 0 16,59-8 0-16,57-46 0 16,44-26 0-16,-15 6 0 15,-26 8-869-15</inkml:trace>
  <inkml:trace contextRef="#ctx0" brushRef="#br0" timeOffset="103970.61">19232 16338 2557 0,'0'0'1261'0,"0"0"-983"16,0 0-278-16,0 0 0 15,0 0 0-15,0 0-12 16,0 0-2780-16</inkml:trace>
  <inkml:trace contextRef="#ctx0" brushRef="#br0" timeOffset="104096.5">19624 16503 3248 0,'0'0'0'16,"0"0"-472"-16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7T07:03:46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13600 1438 1650 0,'0'0'586'15,"0"0"-88"-15,0 0-41 16,0 0-129-16,0 0-64 15,0 0-104-15,22-61-85 16,-22 61-30-16,0 0-35 16,0 0-9-16,2 3-2 15,3 4 3-15,-3 0-2 16,3-6 0-16,-3-1-5 16,-2 0 5-16,0-6 0 15,0-16-1-15,0-6 1 16,-7-2-18-16,-22 4 6 0,-14 10-9 15,-17 16-16 1,-15 6 28-16,-12 38-5 0,-3 19 14 16,11 16-4-16,11 26 11 15,26-5 4-15,22 2 14 16,20-5 1-16,25-23 1 16,33-6-15-16,35-20-3 15,38-34 4-15,-4-14-1 16,-11-22-12-16,-20-24-14 15,-36-4 2-15,0-8 12 16,-8-5-6-16,-23 9 6 0,-18 13 12 16,-11 12-2-16,-7 19 0 15,-22 10-10-15,-11 12 0 16,-7 26 0-16,1 12-17 16,5 1-7-16,15-3 6 15,12-6-9-15,14-12 9 16,0-12-9-16,21-10 20 15,8-8 7-15,4-4 9 16,0-20-3-16,-1-4 7 16,-6 0-12-16,-8 6 16 15,-7 6-8-15,-6 10 12 16,-5 6-9-16,0 0-12 0,0 22-26 16,0 7 25-16,0 8-8 0,8-3 9 15,6-6-9-15,6-10 2 16,0-8 6-16,3-10 1 31,0 0 0-31,2-22 12 0,0-12-11 0,-3-6 13 16,-2-9-2-16,-8 2-2 15,-10-1 8-15,-2 5-17 16,0 11 1-16,-14 12 14 16,-3 14-15-16,3 6-1 15,3 4-14-15,7 20-6 16,4 4 7-16,0 3-34 15,26-4 28 1,14-3 17-16,16-9-10 0,6-9 12 0,5-6-21 16,-5 0-27-16,-8-3 1 15,-14-7 23-15,-13 1 24 16,-14 3 8-16,-6 2 45 31,-7 4 16-31,0 0-47 16,0 4-22-16,0 16-10 15,0 7 1-15,0 8 3 0,0 1 6 16,0-4 0 0,0-2 0-16,0-6 1 0,0-4-1 15,0-6 0-15,0-6-84 16,2-4-51-16,30-4-112 16,-1-10-296-16,4-6-329 0</inkml:trace>
  <inkml:trace contextRef="#ctx0" brushRef="#br0" timeOffset="896.12">14943 1957 1876 0,'0'0'813'0,"0"0"-462"0,0 0-153 16,0 0-62-16,0 0-22 15,58-120 28-15,-56 96-2 16,-2 2-47-16,0 4-15 15,-13 3-32-15,-9 12-14 16,-10 3-7-16,-3 7-25 16,-8 25-1-16,1 15 1 15,2 7-8-15,9 8 2 16,13-4 0-16,14-4-3 16,4-12-10-16,12-14 1 15,25-18 18-15,9-10 1 0,12-26 20 16,5-24-6-16,-1-16 0 15,0-12-14-15,-6-6 11 16,-9-6 3-16,-11-3-3 16,-10 5-6-16,-12 8-6 15,-8 16 6-15,-6 21 9 16,0 25-15-16,-13 18 0 16,-16 30 0-16,-11 42 0 0,-7 37 0 15,12 25 0 1,12-10 0-16,21-27 0 0,2-35 0 15,18-28 0-15,10-6 0 16,11-6 0-16,7-10 0 16,1-12 0-16,0-12 0 15,0-22 0-15,-5-12 0 16,-2-4 0-16,-6 0 0 16,-8 5 0-16,-8 13 0 15,-7 14 0-15,-9 17 0 16,-2 1 0-16,0 23 0 15,-6 18 0-15,-5 9 0 16,4 0 0-16,5-2 0 0,2-10 0 16,0-10 0-16,2-10 0 15,11-12 0-15,8-6 0 16,6-6 0-16,6-22 0 16,5-6 0-16,-1-6 0 15,1 0 0-15,-5 4 0 16,-10 9 0-16,-7 12 0 15,-10 8 0-15,-6 7 0 16,0 7 0-16,0 19 0 16,0 12 0-16,3 4 0 15,3 2 0-15,3-6 0 0,-2-10 0 16,2-10 0-16,-5-10 0 16,5-8 0-16,2 0 0 15,5-12 0-15,8-12 0 16,7-4 0-16,1 0 0 15,-3 4 0-15,-2 6 0 16,-7 10 0-16,-5 6 0 16,1 2 0-1,-3 10-41-15,5 14 8 16,6 6-57-16,7 2-105 16,12 0-21-16,6-8-19 0,6-7-118 15,30-17-164 1,-14 0 21-16,-6-17-155 0</inkml:trace>
  <inkml:trace contextRef="#ctx0" brushRef="#br0" timeOffset="2096.13">16715 1841 745 0,'0'0'1068'0,"0"0"-372"16,0 0-144-16,0 0-288 16,0 0-116-16,-129-47-82 15,90 72-35-15,-1 7-1 0,3 6 2 16,5 2-8-16,10-4-2 15,9-2-4-15,8-4-10 16,5-8 16-16,0-6 1 16,11-8-23-16,12-6 20 15,3-2-2-15,7 0-1 16,6-16 8-16,-2-4-21 16,-1-2 3-16,-7 4 2 15,-6 2-11-15,-11 4 32 16,-5 8-13-16,-5 4-7 15,1 0-12-15,2 16-9 16,3 12 8-16,5 4 0 0,12 2-17 16,6-6-85-16,7-9-8 15,9-15 25-15,2-4 23 16,4-25 6-16,1-17 36 16,0-12 11-16,-4-10 4 15,0-8 6-15,-5-7 1 16,-6-7 30-16,-7 2 43 15,-10 4 22-15,-9 14 22 16,-9 19 11-16,-4 21 9 16,0 19-75-16,-4 7-63 15,-12 19 0-15,-3 27 0 16,-4 19 0-16,1 15 0 0,4 8 0 16,10 0 0-1,8-1 0-15,0-13 0 0,13-12 0 16,11-18 0-16,3-14-21 15,2-14 4-15,-1-14 4 16,-1-2 7-16,2-14 6 16,-2-14 0-16,0-4 0 15,-5 0 11-15,-2 8-11 16,-6 6 6-16,-8 12-6 16,-4 6-1-16,1 2-13 0,-3 22-16 15,2 10 15-15,0 4 14 16,7 0-12-16,2-6-61 15,4-6-13-15,8-12 20 16,6-12 29-16,4-2-13 16,3-14-18-16,5-16 27 15,-2-10-4-15,3-8 16 16,-1-12 12-16,-1-10 18 16,9-29 9-16,6-27-9 0,1-28 20 15,-13 16 28-15,-19 31 31 16,-17 45 25-16,-7 42 17 15,-2 8-43 1,-20 12 8-16,-12 2-74 0,-9 40-12 0,-5 36 1 31,-4 34 26-31,12 29-3 16,11-7-9-16,21-27-3 16,8-35-12-16,0-24-3 15,15-4-32-15,10-2-2 16,8-4 7-16,2-18 24 15,5-18 5-15,3-2 1 16,-3-22 1-16,0-16-1 16,1-8 0-16,-4-4 1 15,-3 4 0-15,-12 7 13 0,-7 19-14 16,-10 16 0-16,-5 4-13 16,0 28-33-16,-7 16 19 15,-6 9 16-15,6-1-17 16,5-6-73-16,2-10-8 15,2-12 29-15,18-14 55 16,7-10 17-16,6-8 8 16,3-20 33-16,5-8 24 15,-2-8 26-15,1 0-5 16,-4 2-14-16,-5 8-7 16,-9 9-12-16,-9 17-9 0,-5 8-8 15,-8 22-27 1,0 45 18-16,-21 43-6 0,-16 34 1 15,-6 13-14-15,3-27-3 16,13-35 3-16,12-37 0 16,3-12-1-16,4 4-34 15,-1 0-82-15,5-4-70 16,4-20 8-16,0-18-74 16,15-24-211-16,7-20-144 15,-1-12-259-15</inkml:trace>
  <inkml:trace contextRef="#ctx0" brushRef="#br0" timeOffset="2268.48">18069 1471 2324 0,'0'0'829'0,"0"0"-472"16,0 0-54-16,0 0-171 15,0 0-81-15,156-8-51 16,-109-6-63-16,-16 3-318 15,-19-10-779-15</inkml:trace>
  <inkml:trace contextRef="#ctx0" brushRef="#br0" timeOffset="2426.01">17488 1128 2205 0,'0'0'878'0,"0"0"-509"16,0 0-164-16,0 0-205 15,0 0-223-15,0 0-949 0</inkml:trace>
  <inkml:trace contextRef="#ctx0" brushRef="#br0" timeOffset="2599.87">15502 1016 2628 0,'0'0'974'16,"0"0"-681"-16,0 0-92 16,0 0-201-16,0 0 0 15,0 0 0-15,0 0-501 16,81 0-881-16</inkml:trace>
  <inkml:trace contextRef="#ctx0" brushRef="#br0" timeOffset="3465.41">20156 2202 1637 0,'0'0'756'0,"0"0"-140"0,0 0-58 16,0 0-259-16,0 0-154 15,0 0-60-15,0 0-85 16,-19-29 0-16,7 45 0 15,4 11 0-15,1 5-11 16,7-2-34-16,0-4-22 16,23-12 37-16,12-14 1 15,7-4 17-15,5-39 3 16,-7-16 17-16,-11-32-8 16,-22-27 16-16,-7 6-16 15,-7 9 21-15,-22 13 16 0,4 22-10 16,1-4 15-16,9-1-10 15,12 18-12 1,3 10-20-16,27 13 0 0,15 10 0 16,10 10 0-16,4 12 0 15,-8 0 0-15,-3 12 0 16,-9 20 0-16,-11 17 0 16,-10 28 0-16,-13 40 0 15,-2 50 0-15,-9 21 0 16,-16 4 0-16,1-11 0 15,6-29 0-15,2-10 0 0,6-13 0 16,5-27 0-16,3-26-72 16,2-22-74-16,0-13-23 15,0-3 19-15,11-8 60 16,14-8 75-16,4-18 15 16,8-4 67-1,5-30 29-15,-1-20 42 0,-3-19 12 16,-5-27-49-16,-15-34-38 15,-18-23-36-15,-9 11-27 16,-25 32 0-16,-1 36 0 16,6 25-8-16,0-13-142 0,8 10-429 15,15 6-724-15</inkml:trace>
  <inkml:trace contextRef="#ctx0" brushRef="#br0" timeOffset="4070.81">22240 1219 1716 0,'0'0'746'16,"0"0"-397"-16,0 0 120 15,4-124-193-15,-4 98-90 16,0 5-86-16,-8 7-29 16,-13 8-14-16,-8 6-57 15,-11 0 0-15,-8 6 0 16,-4 19-12-16,7 3 11 16,12 6 1-16,14 2-6 15,16 6 6-15,3 2 0 16,22 0 0-16,13 0 1 15,8-2-1-15,-3-2 0 16,-4-4-21-16,-12 3-13 16,-13-3 16-16,-11 0-11 0,-6 0-7 15,-32-2 27-15,-11-4 9 16,-6-4 5-16,-1-8-4 16,6-4 16-1,13-6 22-15,14-4 4 0,15-1 5 16,8-3-6-16,0 0-13 15,15 0-7-15,12 0-8 16,4 0-7-16,5 7-7 16,0 17-7-16,-3 17-4 15,-10 13-7-15,-13 16-21 0,-10 10 8 16,-4 8 2-16,-25-1 11 16,-6-7 17-16,1-8-11 15,7-12 4-15,13-14 8 16,12-10 1-16,2-13 28 15,19-12-13-15,20-7-8 16,15-4-8-16,11-10-153 16,32-38-116-1,-16 2-316-15,-10-4-430 0</inkml:trace>
  <inkml:trace contextRef="#ctx0" brushRef="#br0" timeOffset="4400.92">22828 1644 1483 0,'0'0'763'15,"0"0"-249"-15,0 0-135 16,-29-130-22-16,4 104-120 16,-6 12-104-16,-7 7-50 15,-6 7-40-15,-1 4-26 16,5 24-4-16,7 11-5 0,11 7-7 15,13 4 9 1,9 6-9-16,0 2 14 0,27-4-14 16,6-3-1-16,7-11 9 15,7-8-9-15,-1-10 0 16,4-12 0-16,-6-6-4 16,-1-4-32-1,-3 0-29-15,-7-8-118 0,0-8-147 16,-8 4-312-16,-7 4-457 0</inkml:trace>
  <inkml:trace contextRef="#ctx0" brushRef="#br0" timeOffset="5298.71">22886 1724 696 0,'0'0'503'16,"0"0"-206"-16,0 0-32 16,0 0-107-16,0 0-7 15,0 0-32-15,0 0 20 16,7-68 16-16,-5 56-16 16,0 4-4-1,-2 0 17-15,3 0 41 0,-3 4-13 16,2 0-46-16,0 0 16 0,-2 2 2 31,0 0-49-31,0 0-32 0,0 2-50 0,0 0-20 16,0 0 19-16,0 0-19 15,2 0-1 1,-2 0 0 0,0 0 2-16,0 0 8 15,0 0 11-15,0-2 18 16,0 2 14-16,3-4-17 15,-1-2-36-15,4-2 0 16,-1-2 0-16,-1-2 0 16,1 2 0-16,-3-1 0 15,1 4 0-15,-3 3 0 16,0 2 0-16,0 2 0 0,0 0 0 16,0 0 0-16,0 2 0 15,0 16 0-15,0 10 0 16,0 10 0-16,0 10 0 15,12 4 0-15,7 5 0 16,8-3 0-16,4-4 0 16,4-9 0-16,5-4 0 15,0-11 0-15,3-8 0 16,-6-6 0-16,-3-8 0 16,-7-4 0-16,-7 0 0 15,-5 0 0-15,-6-6 0 16,-2-6 0-16,-5 2 0 0,-2 2 0 15,0 0 0-15,0 6-17 16,-4 2-208-16,-10 0-423 16,6 6-355-16</inkml:trace>
  <inkml:trace contextRef="#ctx0" brushRef="#br0" timeOffset="5503.99">23550 2033 2145 0,'0'0'818'0,"0"0"-450"16,0 0-122-16,0 0-129 15,0 0 14-15,0 0-77 16,-58 115-26-16,27-69-28 16,0-2-6-16,0-2-111 15,6 0-147-15,7-10-379 16,14-14-388-16</inkml:trace>
  <inkml:trace contextRef="#ctx0" brushRef="#br0" timeOffset="5860.05">24187 1628 1513 0,'0'0'925'15,"0"0"-403"-15,0 0-214 16,0 0-76-16,0 0-82 16,0-107-73-16,-6 98-32 15,-17 3-18-15,-10 3-27 16,-11 3 0-16,-8 9 9 0,-4 17 18 16,6 8 9-16,4 6-14 15,17 4 5-15,14 2 9 31,13 0-6-31,2-3 6 0,17-7 6 0,17-8-10 32,9-6-32-32,7-8 0 15,6-9 0-15,0-2 0 16,0-3 0-16,-7 0 0 16,-7-6-120-16,-2-4-195 0,-11 1-391 15,-6 6-373-15</inkml:trace>
  <inkml:trace contextRef="#ctx0" brushRef="#br0" timeOffset="6064.46">24495 1953 1557 0,'0'0'679'16,"0"0"-358"-16,0 0 54 15,0 0-38-15,0 0-77 16,0 0-116-16,-42 120-90 15,15-82-39-15,-2 2-15 16,-9 11-234-16,9-11-373 0,9-12-428 0</inkml:trace>
  <inkml:trace contextRef="#ctx0" brushRef="#br0" timeOffset="6634.13">25311 1851 1770 0,'0'0'654'16,"0"0"-313"-16,0 0 31 16,0 0-187-16,2-107-90 15,-2 89-44-15,-16 4-34 16,-10 0-1-1,-9 4 7-15,-7 2 20 0,-4 6-2 16,-5 2-4-16,1 4-7 16,8 18-12-16,5 8-17 15,8 6 11-15,8 0-2 16,10-1-9-16,9-7 11 0,2-6-1 16,0-4 5-16,15-10 40 15,12-4 1-15,4-4 10 16,9 0-19-16,3-18-13 15,1-11 4-15,1-7-15 16,2-6-10-16,-2-10-14 16,-1-10 0-16,-2-6 0 15,-4-7 0-15,-4-6 0 16,-10 0 0-16,-11 3 0 0,-13 10 0 16,0 14 0-1,-22 12 0-15,-9 12 0 0,-3 13 0 16,3 13-10-16,0 4 9 15,2 19-6-15,4 21 7 16,8 10-3-16,8 12 9 16,9 6-4-16,0 4-2 15,13 4 1-15,21-3 2 16,8-3-3-16,7-8-50 16,5-5-79-16,-2-10-127 0,20-3-107 15,-16-12-333-15,-9-10-198 0</inkml:trace>
  <inkml:trace contextRef="#ctx0" brushRef="#br0" timeOffset="6791.49">25756 1896 1743 0,'0'0'505'0,"0"0"-228"16,0 0 28-16,0 0-64 15,0 0-124-15,-90 117-87 16,67-79-30-1,0 10-107-15,5-8-568 0,11-8-1325 0</inkml:trace>
  <inkml:trace contextRef="#ctx0" brushRef="#br0" timeOffset="7363.21">26395 1247 1480 0,'0'0'549'16,"0"0"-223"-16,0 0 20 16,0 0 10-16,0 0-134 15,0 0-65-15,0 0-88 16,-33-84-54-16,24 102-3 15,-5 14 3-15,-1 10 21 16,-1 12 31-16,-1 10 11 16,1 11 15-1,-1 5-31-15,1 4-14 0,-3 4-8 16,2 3-20-16,-3 1-11 0,0-4-9 16,0-2 1-1,2-4 0-15,5-8-1 0,8-5-5 16,5-13 4-16,0-10-5 15,9-12 6-15,14-10 0 16,3-10 1-16,1-10 9 16,5-4-10-1,-3-8 6-15,2-22 12 0,-5-10-12 16,-6-12 6-16,-4-11 3 16,-12-10-7-16,-4-10-8 15,-9-1-14-15,-20 2-28 0,-11 8 23 31,-4 16-10-31,1 14 5 16,7 13 11-16,12 17 13 0,13 8-6 0,11 6 9 16,2 0-3-16,29 0 1 15,9 0 7-15,14 0 4 16,6 0-12 0,4 0-17-16,24-4-259 15,-17-10-374 1,-11-6-590-16</inkml:trace>
  <inkml:trace contextRef="#ctx0" brushRef="#br0" timeOffset="7903.51">26680 1110 1905 0,'0'0'708'16,"0"0"-217"-16,0 0-131 15,0 0-89-15,0 0-161 16,145-76-74-16,-82 76-17 16,1 0-19-16,-4 17-6 15,-10 5 6-15,-17 6-12 16,-20 2-4-16,-13 6-7 0,-6 6 8 16,-30 2 9-16,-9 2-4 15,-5 0 8-15,0 3 1 0,6-4 0 16,13 1 1-16,10 1 0 15,17-1-29-15,4-2-25 16,13-6-49-16,20-4-41 16,10-6 37-16,4-8 33 15,-2-6-7-15,-5-6 51 16,-14-6 30-16,-11-2 17 16,-15 0 58-16,0 0 1 0,-25 0-31 15,-21 3-39-15,-12 11 3 16,-4 8-2-1,4 7-6-15,12 10 5 0,15 7-6 16,17 4-1-16,14 4 1 16,0 2 1-16,29 0 8 15,9 0-9-15,4 1-7 16,-4-3-66-16,-5-2-44 16,-10-2-80-16,-17 0-96 15,-12 10-39-15,-23-10-161 16,-11-9-400-16</inkml:trace>
  <inkml:trace contextRef="#ctx0" brushRef="#br0" timeOffset="8403.77">23973 2975 2268 0,'0'0'1023'0,"0"0"-448"16,0 0-345-16,0 0-230 15,0 0 0-15,0 0 0 16,139-56 0-16,-86 50 0 16,-2 6 0-16,-6 0 0 15,-14 26-164-15,-13 6-514 16,-16 0-451-16</inkml:trace>
  <inkml:trace contextRef="#ctx0" brushRef="#br0" timeOffset="8529.44">23933 3182 1375 0,'0'0'860'15,"0"0"-275"-15,0 0-6 32,0 0-216-32,0 0-165 0,125 0-100 0,-49 0-60 15,6-2-38-15,41 0-107 16,-22 2-392-16,-13-2-685 0</inkml:trace>
  <inkml:trace contextRef="#ctx0" brushRef="#br0" timeOffset="8860.08">25065 2799 1192 0,'0'0'1317'0,"0"0"-536"15,0 0-186-15,0 0-384 16,0 0-211-16,0 0 0 16,0 0 0-16,-4-20 0 15,-12 56 0-15,-3 12 0 16,-4 12 0-16,-2 5 0 16,3 3 0-16,0-4 0 15,2-6 0-15,4-12 0 0,5-14 0 16,7-14 0-16,4-8 0 15,0-7 0-15,6-3 0 16,23 0 0-16,13 0 0 16,12 0 0-16,8 0 0 15,1 0 0-15,-5 1 0 16,-11 9-18-16,-14 2-42 16,-13 2-168-16,-15 3-89 15,-8 11-255-15,-19-2-78 16,0-4-91-16</inkml:trace>
  <inkml:trace contextRef="#ctx0" brushRef="#br0" timeOffset="9127.09">25157 3324 484 0,'0'0'1153'15,"0"0"-623"-15,17-134-20 16,3 82-7-16,1 8-196 16,-2 7-55-16,-5 12-48 15,-5 10-51-15,-7 8-153 16,-2 7 0-16,0 0 0 15,0 11 0-15,-2 24 0 16,-9 11 0-16,-1 12 0 16,4 10 0-16,3 4 0 15,5 1 0-15,0-5 0 16,0-4 0-16,2-8 0 0,9-10-3 16,1-8-221-16,7-8-136 15,-3-10-464-15,0-12-637 0</inkml:trace>
  <inkml:trace contextRef="#ctx0" brushRef="#br0" timeOffset="10065.19">13698 3541 2376 0,'0'0'691'15,"0"0"-367"-15,0 0-15 16,0 0-93-16,0 0-99 16,0 0-54-16,0 0-63 15,-33-58 0-15,12 82 0 16,1 4 0-16,5-2-20 16,8-2-23-16,7-6-10 15,0-8-31-15,13-4 55 16,10-6 28-16,-1 0 2 15,0-12 11-15,-6-10-12 0,-10-6-13 16,-24 0-112 0,-22 6-334-16,-18 10-429 0</inkml:trace>
  <inkml:trace contextRef="#ctx0" brushRef="#br0" timeOffset="10395.73">12923 4173 1294 0,'0'0'1148'0,"0"0"-776"0,0 0-25 16,0 0-133-16,0 0-90 15,0 0-100-15,0 0-22 16,-37 16-2-16,26 16 0 15,5 0-6-15,6-4-27 16,0-10-2-16,9-8 5 16,13-10 27-16,3 0 3 15,-1-10 51-15,-4-10-12 16,-6-4 32-16,-10 0 31 16,-4 2-17-16,0 4-7 15,-7 6-54-15,-8 12-24 0,-1 0-87 16,11 26-177-16,5 6-453 15,0-2-587-15</inkml:trace>
  <inkml:trace contextRef="#ctx0" brushRef="#br0" timeOffset="10663.26">13509 4231 1925 0,'0'0'759'0,"0"0"-435"0,0 0-91 15,0 0-115 1,0 0-49-16,0 0-45 0,0 0-24 16,-70 92 8-16,86-76-7 15,6-8 0-15,4-4 20 16,-1-4 9-16,0 0 22 16,-7-8 17-16,-5-10-3 15,-7-6 30-15,-6 0-16 16,0 0-13-16,-15 6-46 15,-7 8-21-15,-7 10-145 16,8 14-206-16,11 8-698 16</inkml:trace>
  <inkml:trace contextRef="#ctx0" brushRef="#br0" timeOffset="11403.64">14627 3713 1624 0,'0'0'1406'16,"0"0"-909"-16,0 0-173 15,0 0-79-15,0 0-245 16,0 0 0-16,0 0 0 16,-16 181 0-16,-18-20 0 0,1 13 0 15,6-28 0-15,10-41 0 16,8-42-3-16,2-12-65 15,3-1-85-15,-3-4 44 16,5-8 41-16,0-20 13 16,2-16 34-16,0-2 21 15,0-24 0-15,0-18-1 16,11-14-14 0,0-16 15-16,2-26 8 0,2-33 20 15,6-44 46-15,3-11 38 0,5 6-4 16,3 35 3-1,-3 53-59-15,-2 28-52 0,4 12 0 16,11-1 0-16,11-2 0 16,14 1 0-16,4 13 0 15,3 11 0-15,-7 18 0 16,-9 12 0-16,-12 4 0 16,-17 32 0-16,-15 12 0 15,-14 16 0-15,-7 9 0 16,-33 3-9-16,-16 0-24 15,-11-10 6-15,-4-7 21 16,3-16-5 0,9-8 11-16,17-15 6 0,15-8 11 0,16-6-2 15,11-6 4-15,0 0 10 16,25 0-29-16,12-2 0 16,15-7 0-16,8 4 0 15,5 5 0-15,-3 0 0 16,-6 10 0-16,-12 20 0 15,-13 6 0-15,-17 10-27 16,-14 2-26-16,0 0-7 16,-31-2 21-16,-16-10 20 0,-11-7 19 15,-5-11 21 1,-1-12 42-16,8-6-15 0,7 0 18 16,11 0-66-16,9-9 0 15,11-6 0-15,10-3-21 16,8-7-204-16,0 6-420 15,0 5-532-15</inkml:trace>
  <inkml:trace contextRef="#ctx0" brushRef="#br0" timeOffset="11664.9">15913 3432 1753 0,'0'0'1167'0,"0"0"-800"16,0 0 84-16,-152-1-270 15,90 41-71-15,-12 30-73 32,-2 32-7-32,10 33-30 0,10 7 0 15,27-24 0-15,18-28 0 0,11-36 0 16,0-9-21-1,21 3-80-15,40 10-172 0,-5-8-235 16,4-17-449-16</inkml:trace>
  <inkml:trace contextRef="#ctx0" brushRef="#br0" timeOffset="12294.9">16551 3680 2107 0,'0'0'898'0,"0"0"-385"16,0 0-211-16,0 0-26 15,0 0-276-15,0 0 0 16,-91-105 0-16,38 105 0 16,-11 0 0-1,-13 20 0-15,0 18 0 0,-1 14 0 16,7 12 0-16,13 9 0 15,18 3 0-15,19 2 0 16,21-2 0-16,5-7 0 16,34-9 0-16,19-10 0 15,17-14 0-15,4-12 0 0,4-14-123 16,-8-10-188 0,-12-8-11-16,-18-22-164 0,-21-8 164 15,-17-5-29-15,-7 0 144 16,-27 0 155-16,-15 7 52 15,-12 8 93-15,1 8 160 16,2 10 75-16,10 6 125 16,14 4-218-16,14 0-82 15,13 12-26-15,0 8-1 16,25 2-36-16,11-1-9 16,6-6-39-16,7-7-18 0,-1-5-6 15,-2-3-18-15,-9 0 0 16,-10-12 0-16,-9-2 0 15,-7 0 20-15,-7 1 38 16,-1 5 15 0,-3 4-73-16,0 4 0 0,0 0 0 15,0 12 0-15,0 19 0 16,-3 9 0-16,-10 10 0 31,-5 4 0-31,-2 0 0 0,-2 0 0 0,-2-6-68 0,-3-6-143 16,-7-4-154-1,5-11-355-15,9-13-244 0</inkml:trace>
  <inkml:trace contextRef="#ctx0" brushRef="#br0" timeOffset="12563.75">16794 3593 2359 0,'0'0'889'0,"0"0"-522"0,0 0-127 16,0 0-75-16,0 0-89 15,127 164-76-15,-92-83 0 16,-14 5 0-16,-14 2 0 16,-7-5 0-16,-13-10 0 15,-31-8 0-15,-15-13 0 16,-12-10 0-16,-3-8 0 15,8-8 0-15,10-10 0 16,31-16-365-16,19 0-569 16,6-5-1586-16</inkml:trace>
  <inkml:trace contextRef="#ctx0" brushRef="#br0" timeOffset="12705.25">17353 3940 314 0,'0'0'2354'15,"0"0"-1548"-15,0 0-462 16,0 0-157-16,162-32-96 16,-100 32-91-16,-2 4-110 15,-11 26-253-15,-18-4-454 16,-22 4-528-16</inkml:trace>
  <inkml:trace contextRef="#ctx0" brushRef="#br0" timeOffset="12831.28">17276 4239 413 0,'0'0'1532'15,"0"0"-989"-15,0 0-6 16,0 0-283-16,156 36-97 16,-29-36-157-16,-15 0-134 15,-15-6-725-15</inkml:trace>
  <inkml:trace contextRef="#ctx0" brushRef="#br0" timeOffset="13368.08">18272 3593 2119 0,'0'0'1032'0,"0"0"-411"16,0 0-297-16,0 0-324 15,0 0 0-15,0 0 0 16,0 0 0-16,0 73 0 16,-3-5 0-16,-7 10 0 15,-9 6 0-15,-5-4 0 16,0-8 0-16,-3-11 0 15,5-20-20-15,6-12-32 16,7-15 10-16,9-12 21 16,0-2 21-16,22 0 40 0,18-13-40 15,10 2 0-15,8 1 5 16,2 4-4-16,-4 4 7 16,-6 2-8-16,-9 0-36 15,-13 10-129-15,-12 4-91 16,-11 0-75-16,-5-5-219 15,0-2-38-15,-16-5 27 16,0-2 70-16,1-2 272 16,1-20 219-16,8-8 584 15,4-11-11-15,2-9-49 0,0-10 54 16,6-4-113-16,8 2-161 16,-1 6-54-16,-4 16-250 15,-3 14 0-15,-3 18 0 16,-3 8 0-16,0 23 0 15,0 44 0-15,-3 39 0 16,-8 2 0-16,-2-3 0 16,0-15 0-16,0-22 0 15,-6 10 0-15,-2 4 0 16,-24 23 0-16,9-25 0 16,1-16-790-16</inkml:trace>
  <inkml:trace contextRef="#ctx0" brushRef="#br0" timeOffset="25093.49">16289 8125 1707 0,'0'0'864'15,"0"0"-409"-15,0 0-120 16,0 0-26-16,0 0-85 16,0 0-139-16,-6 30-52 15,18-4 20-15,13 13-22 16,9 6-31-16,7 4 0 15,11-5 0-15,13-8 0 0,9-14-3 16,10-14-30-16,7-8 18 16,7-23 0-1,3-17 15-15,-3-7-5 0,-5-6 6 16,-4 1-1 0,-7 6 38-16,-1 10-6 0,-8 12-32 15,-5 16 0-15,-4 8 0 16,-4 12 0-16,-5 22 0 15,-3 10 0-15,-1 6 0 16,-2 3 0-16,2-5 0 16,5-8 0-16,7-15 0 15,6-10 0-15,9-15 0 0,6-2 0 32,7-29 0-32,3-10 0 0,-5-5 0 0,-4-5 0 15,-9 3 0-15,-9 4 0 16,-11 10 0-16,-12 10 0 15,-6 12 0-15,-7 10 0 32,0 2 0-32,0 10 0 0,7 10 0 0,7 2 0 15,9-2 0-15,8-10 0 16,7-8 0-16,8-2 0 16,10-14 0-16,3-14 0 15,1-10 0-15,0-4 0 0,-6-2 0 16,-9 3 0-1,-12 8 0-15,-15 11 0 0,-15 11 0 16,-9 11 0-16,-10 0 0 16,-1 26 0-1,-1 6 0-15,5 4 0 16,11-1 0-16,8-5 0 0,17-10 0 31,13-8 0-31,8-10 0 0,8-2 0 0,4-4 0 31,0-12 0-31,0-2 0 0,-5-3 0 16,-4 6 0-16,-9 3 0 16,-9 6 0-16,-10 3 0 15,-15 3 0-15,-8 0 0 16,4 0-35-16,-5 5-460 16,-3-3-569-16</inkml:trace>
  <inkml:trace contextRef="#ctx0" brushRef="#br0" timeOffset="25235.33">21523 8085 1914 0,'0'0'1746'0,"0"0"-1310"16,0 0-436-16,0 0 0 16,0 0-457-16,0 0-1940 0</inkml:trace>
  <inkml:trace contextRef="#ctx0" brushRef="#br0" timeOffset="94297.96">30319 5779 1976 0,'0'0'387'16,"0"0"-91"-16,0 0-20 15,0 0-128 1,0 0-105-16,0 0 19 0,5-16 31 16,-5 16 26-16,0 0 3 0,0 0-43 15,0 0-40 1,-14 0-4-16,-9 10-35 0,-10 10 21 16,-5 4-5-16,-1 4-1 15,5 0 27-15,7 2-9 31,11-2-3-31,14-4 0 0,2 0-19 0,8 0 10 32,18-3 1-32,7-3-10 0,-2-4 16 0,1 0-28 31,-6-5 0-31,-6 2-1 16,-3 1 2-16,-11 2-1 15,-6 4 0-15,0 6 1 0,-6 6 6 16,-17 4-7-16,-6 0 0 15,-4 2 0-15,-1-6 10 16,5-3-9-16,7-8-1 16,9-6 0-16,7-8-1 15,6-2 1-15,0-3 0 16,0 0 12-16,19 0-11 16,3-7 10-16,-2 2-11 15,0 2 0-15,-2 3-1 16,-7 0-11-16,-4 18-2 15,-7 12 13-15,0 13-1 16,0 7 2-16,-20 8 0 16,-2 0 0-16,1-2 0 15,4-4 0-15,7-7-6 0,6-7 6 16,4-8 0-16,0-6 7 16,9-10-6-16,7-8 5 15,4-6 0-15,4 0-6 16,3-8-79-16,4-10-134 15,8-16-165-15,-6 8-451 16,-7 0-545-16</inkml:trace>
  <inkml:trace contextRef="#ctx0" brushRef="#br0" timeOffset="94802.23">30941 6310 1463 0,'0'0'392'0,"0"0"5"15,0 0-62-15,0 0-54 16,19-126-65-16,-19 104-45 16,-4 0 7-16,-11 6-37 15,-8 4-24-15,-1 4-37 0,-7 8-23 16,-7 0-15-16,0 22 9 15,-5 14-11-15,4 10 1 16,3 8-7-16,7 2-23 16,9-2 1-16,9-4-6 15,11-7-6-15,0-9 17 16,15-8-16-16,14-12 12 16,4-8-13-16,6-6 0 15,3-8 0-15,0-20 0 16,-1-10 0-16,-4-11 0 15,-3-3 0-15,-3-6 0 0,-9 6 0 16,-4 10 0 0,-7 12 0-16,-6 18 0 15,-5 12 0-15,0 0 0 0,0 30 0 16,0 12 0-16,-7 6 0 16,5 6 0-16,-1-1 0 15,3-6 0-15,0-4 0 16,3-11 0-16,10-10-90 15,14-18-245-15,-2-4-349 16,-4 0-372-16</inkml:trace>
  <inkml:trace contextRef="#ctx0" brushRef="#br0" timeOffset="95369.01">31507 5815 2239 0,'0'0'764'16,"0"0"-305"-16,0 0-205 16,0 0-160-16,0 0-65 15,0 0-28-15,116 6 0 16,-81 12-1-16,1 0-27 16,-7 2-50-16,-7-2-41 0,-9 0 53 15,-6 0 13-15,-7 0 11 16,0 3 37-16,-13-3-2 15,-14 1 12-15,-4 2 6 16,-1-2 33-16,1 2 9 16,4-1 9-16,8 2-21 15,5 0-24-15,10 4-4 16,4 0-14-16,0 0 0 16,13 2 0-16,7-4-27 15,3 0-29-15,-4-4-13 16,-3-2-10-16,-5-4 17 15,-4 0 4-15,-7-2 41 16,0 1 6-16,-5 1 11 0,-12-1 61 16,-4 1 35-1,-1 3 25-15,5-2-19 0,3 3-61 16,5 1-23-16,9 1-18 16,0 0-12-16,4 2 11 15,17 0-53-15,4 0-29 16,-1-2 20-16,-4-2-3 15,-4-2 48-15,-8-2 9 0,-5-2 9 16,-3 0 32-16,-5 2 76 16,-17 0 39-16,-12 4-14 15,-3 3-62-15,-6 1-43 16,-1 1-28-16,4 5-124 16,9-6-514-1,15-7-1204-15</inkml:trace>
  <inkml:trace contextRef="#ctx0" brushRef="#br0" timeOffset="95527.14">32012 6793 3108 0,'0'0'542'16,"0"0"-374"-1,0 0-168-15,0 0-333 0,0 0-1337 0</inkml:trace>
  <inkml:trace contextRef="#ctx0" brushRef="#br0" timeOffset="96895.86">29593 7335 864 0,'0'0'262'0,"0"0"-42"0,0 0-20 16,0 0-92-16,0 0-70 15,0 0-31-15,0 0 38 16,77-32 75-16,-58 26 92 16,-7 0 91-16,0-2-22 15,-5 2 34-15,-3 0-42 16,-2-2-44-1,-2 0-48-15,0 0-50 0,0-2-47 16,-11 4-14-16,-13 2-29 16,-8 4-20-16,-9 0-14 15,-9 2-7-15,-1 14 0 0,2 6 0 16,4-2 0 0,9 2 11-16,12 0-11 0,11-4 0 15,11 2 0-15,2-2-10 16,15 2 10-16,21 0 0 15,13 2 0-15,4-1 13 16,1 1-12-16,-5 1-1 16,-12 1 0-16,-10 2-3 15,-13 2-3-15,-14 3 6 16,0 1 0 0,-29 2 15-16,-16 2-8 0,-8 2 11 0,-9-2 20 15,-3-2-38-15,5-1 0 16,6-5 0-16,15-9 0 15,12-2 0-15,13-9 0 16,12-2 0-16,2-2 0 16,6 1 0-1,21-1 0-15,8 5 0 0,6 1 0 16,-1 3 0-16,0 8 0 16,-9 5 0-16,-6 8 0 15,-13 8 0-15,-12 4 0 0,0 6 0 16,-27 2 0-1,-7 1-3-15,-2-3 6 0,5-8-3 16,7-8 0-16,10-8 0 16,12-8 0-1,2-8 0-15,18-8 0 0,15-4 0 16,12 0 0-16,0-12 0 16,-1-10-66-16,-2-16-171 15,-11 6-326-15,-13 0-564 0</inkml:trace>
  <inkml:trace contextRef="#ctx0" brushRef="#br0" timeOffset="97669.61">30027 7824 1083 0,'0'0'304'16,"0"0"17"-16,0 0-19 15,0 0-2-15,0 0-51 16,0 0 21-16,0 0-22 16,123-100-62-16,-117 76 6 15,-6 0-11-15,0-2-49 16,0 0-18-16,-4 2-4 16,-11 3-49-16,-3 7-18 15,-5 9-43-15,-2 5 0 0,-6 4 0 16,-2 28 0-16,-1 12 0 15,3 14 0-15,7 10 0 16,8 2 0-16,10 1 0 16,6-7 0-16,0-10 0 15,17-8 0-15,10-14 0 16,0-12 0-16,2-10 0 16,0-10 0-16,0-2 0 15,-2-26 0-15,0-10 0 16,-6-12 0-16,2-8 0 0,-3 0 0 15,-5 1 0-15,-6 13 0 16,-2 14 0-16,-4 16 0 16,-3 14 0-16,0 0 0 15,0 30 0-15,0 13 0 16,0 7 0-16,0 4 0 16,6-2 0-16,5-4 0 0,5-8 0 15,1-8 0-15,6-6 0 16,8-6-152-16,-4-8-385 15,-5-4-506-15</inkml:trace>
  <inkml:trace contextRef="#ctx0" brushRef="#br0" timeOffset="97900.23">30684 8123 1445 0,'0'0'1473'0,"0"0"-1097"16,0 0 7-16,0 0-168 15,0 0-140-15,0 0-20 0,0 0-4 16,-31 78-28 0,12-40-23-16,-6 5 0 0,2-1 0 15,1-1 0-15,4-5 0 16,2-1-110-16,6-7-193 15,1-8-381-15,5-10-843 0</inkml:trace>
  <inkml:trace contextRef="#ctx0" brushRef="#br0" timeOffset="103536.76">31420 7497 1605 0,'0'0'732'0,"0"0"-444"16,0 0 13-16,0 0-100 15,0 0-110-15,0 0-47 16,0 0 42-16,6-9-35 16,-6 9 14-16,0-3 17 15,0 3-29-15,0 0 7 0,0-2-21 16,0 0 0 0,0-2 30-16,0-2-41 0,0 0 11 15,0-2-10-15,-11-2-14 16,-4 2 28-16,-3 2-29 15,-3 2-2-15,-5 4 10 16,-2 0-21-16,-7 4 17 16,0 18 0-16,1 8-18 15,1 9 23-15,2 5-17 16,8 3 1-16,6 2 8 0,7-1-15 16,8 0 0-16,2-4 0 15,2-2 0-15,21-6 0 16,8-5 0-16,5-9 0 15,7-7 0-15,3-8 0 16,1-7 0-16,2 0 0 16,-4-10 0-16,-5-10 0 15,-7 0 0-15,-6-2 0 16,-9 5 0-16,-5 3 0 16,-9 6 0-16,-2 2 0 15,1 4 0-15,-3 2 0 16,0 0 0-16,0 0 0 15,0 0 0-15,0 0-8 0,-11 8-489 16,0-2-1092-16</inkml:trace>
  <inkml:trace contextRef="#ctx0" brushRef="#br0" timeOffset="106756.81">31874 7810 2112 0,'0'0'742'0,"0"0"-392"16,0 0 24-16,0 0-149 15,0 0-127-15,0 0-19 16,0-4-35-16,2 18 28 16,3 11-72-16,-3 2 0 15,-2 9 0-15,0 5 0 16,0 0 0-16,-9 2 0 16,-13-3 0-16,-12-2 0 0,-22-2 0 15,10-12-171-15,3-10-1167 16</inkml:trace>
  <inkml:trace contextRef="#ctx0" brushRef="#br0" timeOffset="114530.83">32449 7728 1852 0,'0'0'374'0,"0"0"-10"16,0 0-75-16,0 0-157 16,0 0-67-16,0 0 57 15,9-22-11-15,-9 20 43 16,0 0-7-16,0 0-60 15,0-4-20-15,0 0-22 16,0-2-27-16,-6-2 6 16,-8 0-16-16,-6 0-2 15,0 4 0-15,-5 0 0 16,0 4-7-16,2 2 1 16,0 0 0-16,1 4 12 0,4 14-12 15,0 6 8-15,2 4 8 16,5 6-16-16,5 0 10 15,6-2-10-15,0-2 0 16,0-3 9-16,8-8-8 16,11-2 4-16,2-7 7 15,6-5-11-15,6-5 11 16,2 0-12 0,0-14 1-16,1-13 18 0,-1-8-1 15,-4-7 27-15,-2-8 6 16,-6-4-51-16,-8-2 0 0,-6-5 0 15,-4 2 0-15,-5 0 0 16,0 3 0-16,0 4 0 16,0 8 0-1,0 8 0-15,0 10 0 0,-5 8 0 16,0 7 0-16,3 8 0 16,0 3 0-16,2 0 0 15,-4 0 0-15,-1 14 0 31,-1 10 0-31,-1 8 0 0,0 8 0 0,1 8 0 16,1 4 0 0,5 4 0-16,-2 2 0 0,2-1 0 0,0-1 0 31,0-2 0-31,9-2 0 16,9-6 0-16,4-4 0 15,2-6-14-15,5-5-52 16,0-8-81-16,0-6-67 15,9-9-101-15,-11-4-307 16,-2-4-131-16</inkml:trace>
  <inkml:trace contextRef="#ctx0" brushRef="#br0" timeOffset="114766.71">33015 7950 1859 0,'0'0'862'16,"0"0"-390"-16,0 0-172 16,0 0-96-16,0 0-62 15,0 0-29-15,0 0-41 16,2 123-39-16,-19-87-9 16,-8-4-24-16,-8 2-8 15,-32 2-103-15,5-9-517 0,6-8-1013 16</inkml:trace>
  <inkml:trace contextRef="#ctx0" brushRef="#br0" timeOffset="121693.7">30834 8725 1844 0,'0'0'350'15,"0"0"30"-15,0 0-98 16,0 0-128-16,0 0-95 15,0 0 45-15,0-40 19 16,0 37 16-16,0 2 27 16,0 1-35-16,0 0-44 15,0 0-8-15,0 0-46 16,0 0-9-16,0 0 6 16,0 0-24-16,0 0 11 15,0 0-17-15,0 19 1 16,-3 14 4-16,-3 9-4 15,-3 8-1-15,-2 8 12 0,2 4-10 16,0 3 16-16,-2 4-12 16,0 2 0-16,0-1 9 15,-1 2-15-15,1-4 1 16,3-2 11-16,-2-3-3 16,4-5-9-16,1-6 0 15,3-2 0-15,0-6 0 16,2-4 0-16,0-4 0 15,0-5 0-15,7-7 0 16,3-5 0-16,2-4 0 16,1-5 0-16,3-9 0 0,1-1 0 15,6 0 0-15,2-11 0 16,-1-11 0-16,2-8 0 16,-1-5 0-1,-5-7 0-15,1-2 0 0,-8-4 0 16,-7-2 0-16,-6 0 0 15,0-1 0-15,-6 4 0 16,-23 0 0-16,-11 5 0 16,-10 4 0-1,-5 4 0-15,-6 8 0 0,6 4 0 16,4 4 0-16,9 6 0 0,11 4 0 16,8 4 0-16,9 2 0 15,8 0 0-15,6 0 0 16,0 2 0-16,0-2 0 15,0 0 0 1,0-2 0-16,16-1 0 0,11-2 0 16,8 1 0-16,7 0 0 15,10 0 0-15,0 4 0 0,4 0 0 32,-2 0 0-32,-8 0 0 0,-3-2 0 15,-9 0 0-15,-10-2 0 16,-2-2 0-16,-6 2 0 15,-7 2 0-15,-3 0 0 16,-1 4 0-16,-5 0-18 16,0 0-128-16,-5 0-157 15,-12 10-322-15,-1 4-389 0</inkml:trace>
  <inkml:trace contextRef="#ctx0" brushRef="#br0" timeOffset="123000.22">31676 9493 1455 0,'0'0'692'0,"0"0"-431"16,0 0 25-16,0 0-141 16,0 0-92-1,0 0 3-15,0 0-11 0,5 0 26 16,-5 0 22-16,0 0-22 0,0 0 1 31,0 0-32-31,0 0-3 0,0 0 14 0,0 0-7 16,0-7-10-16,0-3-1 15,0-1 27-15,0 0 21 16,8 1-28-16,3 1-17 16,3 0 9-16,-1 4-17 15,-1-2 14-15,1 6-9 32,-5 1-6-32,2 0 2 15,-4 0-28-15,1 1-1 0,-3 13 18 16,1 7-18-16,-3 5 17 15,-2 6-11-15,0 2-5 16,0 2 21-16,-18-2-21 16,-4 0 11-16,-7-4 12 15,-4-2-3-15,-3-2-21 16,-2-4 0-16,5-2 0 16,6-2 0-16,5-7-137 15,9-5-412-15,7-6-918 0</inkml:trace>
  <inkml:trace contextRef="#ctx0" brushRef="#br0" timeOffset="125167.4">31754 8855 1833 0,'0'0'317'0,"0"0"161"0,0 0-151 16,0 0-134-16,0 0-61 16,0 0-11-16,0 0-1 0,27-64-20 15,-19 58-13-15,4 2 6 16,-3-1-46-1,2 5-13-15,0 0-4 0,4 0-30 16,4 15 11-16,-4 7-11 16,1 6 0-16,-3 6-1 15,-5 2 1-15,-2 4 0 16,-6 1-3-16,0-1 10 16,0-3-7-16,-14 0 0 15,-7-3 1-15,2 0 9 16,-4-4-10-16,6-2 12 0,3-2 9 15,3-4-21 1,7-2 15-16,4-2-13 0,0 0-2 16,2-2 14-16,16 2-14 15,2 0-3-15,5 0 2 16,-8-3 2 0,-1-5-1-16,-3-5 0 0,-7-1-17 15,-2-1 16-15,-4-3-13 16,0 1 14-16,-4 1-8 15,-17 5 17-15,-10 5-6 16,-8 4-1-16,1 6 5 0,1 6 23 16,8 0-9-1,6 6 5-15,15 2 1 0,5 4-21 16,3 0 1-16,7-2-7 16,13 0 0-16,1-2 0 15,-2-3 0-15,-3-5 0 16,-3-2 0-16,-2-2 0 15,-6-2 0-15,-5 0 0 16,0 0 0-16,-7 0 0 16,-13 0 0-16,-9 0 0 15,-2 0 0-15,-2-2 0 16,-3-2 0-16,2-2 0 0,3-2 0 16,7-1 0-16,6-5 0 15,5-5 0-15,5 0 0 16,8-3 0-1,0 0 0-15,0 0-87 0,23-35-219 16,4 3-435-16,2 2-742 0</inkml:trace>
  <inkml:trace contextRef="#ctx0" brushRef="#br0" timeOffset="125330.37">32086 10182 2718 0,'0'0'700'0,"0"0"-356"0,0 0-10 16,0 0-334-16,0 0 0 16,0 0 0-16,0 0-353 15,-9 25-1336-15</inkml:trace>
  <inkml:trace contextRef="#ctx0" brushRef="#br0" timeOffset="143164.74">11280 18334 851 0,'0'0'1212'0,"0"0"-903"16,0 0-153-16,0 0-70 16,0 0 8-16,0 0 22 15,47 32-19-15,-32-14 17 0,1-2 24 16,-1 2-5-16,-1 2 6 16,1-2-59-16,2 0-35 15,2-6-14-15,6 2-25 16,4-6 2-16,6-8 11 15,8 0-19-15,3 0 13 16,8-14-13 0,2-12 0-16,2-6-2 0,0-6 2 15,-5 2 0-15,-4 0 2 16,-9 10 5-16,-7 7-7 16,-6 14 24-16,-6 5 6 0,-2 9 18 15,-1 18-16 1,3 5-5-16,-2 4 1 0,8 0-26 15,2-6 2-15,4-8-4 16,7-12 1-16,3-6 3 16,3-4-3-16,4-18-1 15,1-10 6-15,0-8 4 16,-2 2-10 0,-2 2 0-16,-9 6 0 0,-4 12 5 15,-7 10-5-15,-8 4 0 16,4 0 27-16,-3 14-14 15,4 2 20-15,5-2-21 16,2 0-11-16,2-10 26 16,4 0-16-16,0-4 25 15,1-4 24-15,0-8-60 0,2-6 0 16,-4 0 0-16,-3-1 0 16,-4 1 0-16,-4 0 0 15,-10 0 0-15,-1 0 0 16,1-12-197-16,-2 2-546 15,5-2-987-15</inkml:trace>
  <inkml:trace contextRef="#ctx0" brushRef="#br0" timeOffset="144133.37">17810 17784 1204 0,'0'0'644'15,"0"0"-422"-15,0 0 39 16,0 0 2-16,0 0-14 16,0 0-69-16,0 0-67 15,119 63-26-15,-86-44-21 16,2 7-40-16,6-7-14 16,-3-1-4-16,4-6-7 15,1-2 11-15,1-2-12 16,3-8-24-16,-1 0-21 0,2 0-11 15,-4 0 28-15,1-4 16 16,-5-4 12-16,-3-2 6 16,-5 6 14-16,-3 4 35 15,-5 0 5-15,-1 0-30 16,-4 8-5-16,0 10-4 16,0 0-15-16,6 4 14 15,2-4-19-15,8-4 5 16,6-6-6-16,3-2 0 0,8-6-1 15,-2 0 0-15,2 0-10 16,-1-10 11-16,-4-4-21 16,-10 2 7-16,-6 2 4 15,-10 2-13-15,-10 4 17 16,-6 4 5-16,-3 0-17 16,2 0 17-16,16 12-37 15,0 2-323-15,7-6-703 0</inkml:trace>
  <inkml:trace contextRef="#ctx0" brushRef="#br0" timeOffset="145899.65">25155 18338 1798 0,'0'0'712'0,"0"0"-417"15,0 0-32-15,0 0-17 16,0 0-62-16,0 0-79 16,37 126-51-16,-14-100-27 15,4-1 14-15,4-14-28 0,4-3 4 16,9-8 47-16,6 0-17 16,8-16 10-16,6-4 0 15,3-10-8-15,2 2 18 16,0-2-67-16,-2 4 0 15,-8 8 0-15,-7 8 0 16,-2 6 0-16,-8 4 0 16,3 0 0-16,-3 8 0 15,7 2 0-15,4 0 0 16,9-2 0-16,6-4 0 0,5-4 0 16,4 0 0-1,2-8 0-15,2-14 0 0,-2-10 0 16,-3-4 0-16,-5-4 0 15,-8 6 0-15,-14 5 0 16,-13 11 0-16,-15 14 0 16,-7 4 0-16,-5 4 0 15,-5 18 0-15,4 10 0 16,5 3 0-16,7-3 0 16,11-4 0-16,13-2 0 15,12-14 0-15,6-10 0 16,9-2 0-16,1-4 0 0,-1-24 0 15,0-2 0-15,1-7 0 16,-7-4 0-16,-5 0 0 16,-9 3 0-16,-14 14 0 15,-5 8 0-15,-12 10 0 16,-2 6 0-16,-3 6 0 16,6 16 0-16,6 8 0 15,6-2 0-15,9 2 0 16,9-8 0-16,10-3 0 15,3-10 0-15,5-5 0 16,0-4 0-16,-2-4 0 16,-2-10 0-16,-3-8 0 15,-7 4 0-15,-5 0 0 0,-15 4 0 16,-8 6 0-16,-13 8 0 16,-8 0 0-1,-1 26 0-15,1 6 0 16,3 4 0-16,7-1 0 15,9-3 0-15,10-6 0 16,9-12 0-16,10-4 0 0,8-10 0 16,7 0 0-1,5-18 0-15,2-6 0 0,2-10 0 16,4-3 0-16,3 1 0 16,2 0 0-16,-2 4 0 15,-10 12 0-15,-15 10 0 16,-13 10 0-16,-15 0 0 15,-9 10 0-15,-2 6 0 16,-1 2 0-16,7 0 0 16,6 0 0-16,9 0 0 15,10-4 0-15,10-5 0 16,7-5 0-16,12-4 0 16,3-4 0-16,5-15-53 0,4-7-92 15,36-28-154 1,-21 6-300-16,-12 4-383 0</inkml:trace>
  <inkml:trace contextRef="#ctx0" brushRef="#br0" timeOffset="146022.26">31708 18027 2349 0,'0'0'1082'15,"0"0"-728"-15,0 0-43 16,0 0-311-16,93-108 0 15,-51 90-176-15,-6-9-866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7T07:06:44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20580 5019 1629 0,'0'0'714'0,"0"0"-451"0,0 0-35 15,0 0-50-15,0 0-54 16,0 0-76-16,-27 18-19 15,8 0-1-15,-6 6-20 16,-2 8 40-16,5 6-26 16,6 0-3-16,10-1 2 15,6-5-21-15,0-4 0 16,11-12-1-16,9-9-2 16,2-7 3-16,2-1 9 0,-1-23 6 15,-8-10 6-15,-3-7-5 0,-8 0 7 16,-4 0 49-16,0 7 22 15,0 8 16-15,-4 10-20 16,-3 6-35-16,4 6 7 16,3 2-41-16,0 2-20 15,0 0-1-15,0 0-18 16,12 0 18 0,7 2 3-16,10 8-2 15,0 0 29-15,5 0-30 16,-3 0 1-16,-4 2 5 0,-5 6 1 0,-6 2-11 15,-5 8 4-15,-6 6 0 16,-5 4-1-16,0 4 1 16,0-3-12-1,-5-7 11-15,1-8-11 0,2-10 12 16,2-8-1-16,0-6 1 16,4 0 29-16,19-24-2 15,6-10-16-15,8-8 5 16,-1-5-10-16,-1 5 0 15,-10 8-6-15,-10 10-8 16,-5 14-25-16,-2 10-132 16,-3 6-438-16,1 8-419 0</inkml:trace>
  <inkml:trace contextRef="#ctx0" brushRef="#br0" timeOffset="456.04">21606 5059 2435 0,'0'0'713'16,"0"0"-503"-16,0 0-119 16,0 0-76-1,0 0 12-15,0 0 11 0,-83 147 16 16,52-96-23-16,-1-2-22 15,8-7 5-15,3-8-14 16,8-12-5-16,9-8 5 16,2-10 0-16,2-4 62 15,0-6 104-15,2-22-38 16,13-12-73 0,6-12-31-16,5-13 5 0,6-7-29 31,-1 0 0-31,-2 2 0 0,-4 14 0 0,-8 18 0 0,-9 18 0 15,-2 16 0-15,-4 4 0 16,0 26 0-16,2 22 0 16,1 14 0-1,-1 14 0 1,2 2 0-16,2 3 0 16,1-9 0-16,-3-6 0 15,3-12 0-15,-2-10 0 16,-3-12-99-16,3-14-129 15,1-18-131-15,-1 0-241 16,-2-22-152-16</inkml:trace>
  <inkml:trace contextRef="#ctx0" brushRef="#br0" timeOffset="629.43">21373 5424 1397 0,'0'0'1167'15,"0"0"-929"-15,0 0-105 16,0 0-6-16,0 0-127 16,129 8-38-16,-77-26-197 15,-8-4-411-15</inkml:trace>
  <inkml:trace contextRef="#ctx0" brushRef="#br0" timeOffset="1166.86">21768 5329 1156 0,'0'0'1524'16,"0"0"-1005"-16,0 0-202 15,0 0-120-15,0 0-88 0,0 0-76 16,0 0 71 0,35-54 33-16,-22 46-137 0,6 1 0 15,-1-1 0-15,3 4 0 16,4-1 0-16,2 4 0 15,0 1 0-15,2 0 0 16,-2 3 0-16,0 12 0 16,-4 4 0-16,-2 6 0 15,-3-1 0-15,-5 2 0 16,-7 0 0-16,-6 0 0 0,0-4 0 16,0 0 0-1,-8-4 0-15,-8-4 0 16,1-4 0-16,1-6 0 0,3-4 0 15,7 0 0-15,1-14 0 16,3-12 0-16,0-6 0 16,15-6 0-16,12 0 0 15,5 4 0-15,1 4 0 16,0 7 0-16,-4 10 0 16,-6 7 0-16,-5 6 0 15,-3 0 0-15,1 6 0 16,-5 16 0-16,2 8 0 15,-1 2 0-15,-4 0 0 0,-1 0 0 16,-3-8 0-16,1-4 0 16,-2-8-45-16,1-8-74 15,0-4-109-15,9-16 0 16,3-14-262-16,-1-4-483 0</inkml:trace>
  <inkml:trace contextRef="#ctx0" brushRef="#br0" timeOffset="1293.01">22523 4965 2210 0,'0'0'1045'16,"0"0"-558"-16,0 0-307 0,0 0-162 15,0 0-18-15,0 0-220 16,0 0-88 0,-13 24-760-16</inkml:trace>
  <inkml:trace contextRef="#ctx0" brushRef="#br0" timeOffset="1560.14">22705 4913 201 0,'0'0'2126'15,"0"0"-1404"-15,0 0-266 0,0 0-226 0,0 0-88 16,0 0-94-16,0 0 0 15,-8 0-37-15,6 44 23 16,0 12 7 0,2 10-32-16,0 4-2 0,0-2-7 15,0 0-11-15,6-7 10 16,-2-7-109-16,1-12-130 16,-1-12-90-16,3-22-290 15,0-8-52-15,-1 0-359 0</inkml:trace>
  <inkml:trace contextRef="#ctx0" brushRef="#br0" timeOffset="2402.6">22897 4997 150 0,'0'0'2132'15,"0"0"-1233"-15,0 0-297 16,0 0-392 0,0 0-107-16,0 0-103 15,0 0 0-15,0 68 0 16,0-10 0-16,0 8 0 15,0 1 0-15,0-3 0 16,0-8 0-16,0-12 0 16,3-10 0-16,-1-12 0 15,-2-8 0-15,2-10 0 0,-2-4 0 16,5 0 0-16,1-16 0 16,8-16 0-16,5-8 0 15,4-4 0-15,0 4 0 16,-6 10 0-16,-3 9 0 15,-6 10 0-15,-3 8 0 16,-3 3 0-16,2 3 0 16,0 19 0-16,2 7 0 15,-2 10 0-15,0 3 0 16,1 0 0-16,-1-8 0 16,-2-6 0-16,2-8 0 0,2-10 0 15,-2-10 0-15,7 0 0 16,2-12 0-16,9-18 0 15,3-2 0-15,2-2 0 16,-2 4 0 0,-6 8 0-16,-7 6 0 0,-6 10 0 15,-1 6 0-15,-3 0 0 16,0 4 0-16,0 18 0 16,-2 6 0-16,0 6 0 15,0-2 0-15,0-2 0 16,0-6 0-16,0-8 0 15,0-6 0-15,2-10 0 16,8 0 0-16,3-3 0 0,7-20 0 16,2-3 0-16,2-4 0 15,-1 2 0-15,-3 4 0 16,-7 6 0-16,-4 6 0 16,-5 8 0-16,-4 4 0 15,2 0 0-15,-2 0 0 16,4 14 0-16,-2 4 0 15,0 0 0-15,2-2 0 0,-2-4 0 16,1-6 0 0,-1-4 0-16,4-2 0 0,4 0 0 15,3-10 0 1,5-10 0-16,4 0 0 0,-4 2 0 16,-3 4 0-16,-3 6 0 15,-6 6 0-15,1 2 0 16,1 0 0-16,4 8 0 15,5 8 0-15,6 4 0 16,8 0 0-16,4-4 0 16,6-8 0-16,-3-8 0 15,-7 0-20-15,-24-38-245 16,-7-2-492-16,-7-2-909 0</inkml:trace>
  <inkml:trace contextRef="#ctx0" brushRef="#br0" timeOffset="2605.09">22550 4932 3167 0,'0'0'701'15,"0"0"-473"-15,0 0-228 16,0 0 0-16,155-47 0 15,-86 11-11-15,-11 3-239 16,-10 1-730-16</inkml:trace>
  <inkml:trace contextRef="#ctx0" brushRef="#br0" timeOffset="3827.64">23728 5307 871 0,'0'0'1370'16,"0"0"-860"-16,0 0-204 15,0 0-76-15,0 0-117 16,0 0-59-16,0 0 41 16,62 18-26-16,-27-15-26 15,2-3-20-15,-1 0-7 0,-5-4 4 16,-4-10 5-16,-8-4 28 16,-5-4-7-16,-7 1 22 15,-7-3 10-15,0 2-20 16,-3 4-10-16,-15 2-48 15,-1 6 0-15,-4 6 0 16,1 4 0 0,-2 0 0-16,-1 18-3 0,5 11 3 15,3 3-1-15,7 4 1 16,10 1-5-16,0 0 4 16,20-5-7-16,18-6 8 0,9-6 0 15,8-10 0 1,9-10-15-16,0 0-3 15,-2-22-29-15,-7-16 7 0,-3-12 10 16,-7-15 13-16,1-29 11 16,-1-30 0-16,-11 6-10 15,-10 13 10-15,-15 27 1 16,-9 36 5-16,0 8 50 16,0 6 17-16,-6 20-25 15,-6 8-42 1,-1 20 5-16,-5 24-6 0,-5 20 2 0,4 13 7 15,0 10-7-15,9 4-1 16,8 1 5-16,2-6-5 16,8-6-6-16,21-9-22 15,7-15-44-15,4-14 15 16,2-20 6 0,0-16 19-1,1-6 23-15,-1-24 9 16,-2-18 0-16,1-8 35 15,-6-5-16-15,-3 5 10 16,-9 10 7-16,-9 14 0 16,-5 12 15-16,-7 12-20 15,-2 2-14-15,0 2-17 0,2 19-3 16,4 1 3-16,2 1-1 16,3 0-16-16,5-8 2 15,1-4-1-15,1-11 2 16,5 0 13-16,-1-7 2 15,0-12 4-15,-1-6 4 16,-4 0 1-16,-3 2 25 16,-3 3-17-16,-7 8 18 15,-2 4-36-15,0 6 0 16,-2 0 0-16,0 2 0 16,0 0 0-16,0 0 0 0,0 0 0 15,0 0 0 1,0 0 0-16,0 0 0 0,0 0 0 15,0 0 0-15,0 0 0 16,0 0 0-16,0 0 0 16,0 0 0-16,0-2 0 15,0 2 0-15,0-2 0 16,0-2 0-16,0 2 0 16,0-2 0-16,0 0 0 0,0-2 0 15,0 2 0 1,-2 0 0-16,0 0 0 0,-2 2 0 15,1-2 0-15,1 2 0 0,0 2 0 16,0 0 0-16,2 0 0 16,0 0 0-16,0 0 0 15,0 0 0-15,0 0 0 16,0 0 0-16,0 0 0 16,0 0-3-16,0 0-72 15,0 0-96-15,-2-2-112 16,-10 2-215-16,3-2-261 15,-1 2-89-15</inkml:trace>
  <inkml:trace contextRef="#ctx0" brushRef="#br0" timeOffset="4095.24">24968 5083 1205 0,'0'0'725'0,"0"0"-163"0,0 0-73 16,0 0-129-16,0 0-21 15,0 0-85-15,0 0-92 16,0-14-162-16,0 14 0 15,0 0 0-15,0 0 0 16,0 18 0 0,-5 10 0-16,0 6 0 0,3 6 0 15,0 0 0-15,-1-2 0 0,3-5 0 16,0-4 0 0,0-4 0-16,0-5 0 0,9-4 0 15,7-4 0-15,2-6-56 16,8-4-50-16,28-4-212 15,-5-16-321-15,-2-6-339 0</inkml:trace>
  <inkml:trace contextRef="#ctx0" brushRef="#br0" timeOffset="4426.42">25484 5055 1273 0,'0'0'525'16,"0"0"-196"-16,0 0 18 15,0 0-65-15,0 0 31 16,0 0-55-16,0 0-6 16,5-72-128-16,-25 68-31 15,-7 4-31-15,-9 0-40 16,-4 22-14-16,0 10-8 15,6 6 0-15,7 4-6 0,12 2 6 16,13 1 0-16,2-4 9 16,23-5-8-16,14-4-1 15,7-9 0-15,10-9-18 16,0-12-105-16,2-2-126 16,15-36-250-16,-15-3-120 15,-12-7-478-15</inkml:trace>
  <inkml:trace contextRef="#ctx0" brushRef="#br0" timeOffset="4600.26">25522 4632 2443 0,'0'0'708'0,"0"0"-324"15,0 0-132-15,0 0-153 16,0 0-99-16,0 0-110 15,0 0-178-15,0-28-631 0</inkml:trace>
  <inkml:trace contextRef="#ctx0" brushRef="#br0" timeOffset="4759.35">24370 4678 856 0,'0'0'1830'0,"0"0"-1518"16,0 0-73-16,174 28-25 16,-20-16-214-16,-13-2-64 15,-20-8-756-15</inkml:trace>
  <inkml:trace contextRef="#ctx0" brushRef="#br0" timeOffset="4931.54">26237 5085 3488 0,'0'0'511'16,"0"0"-479"-16,0 0-32 0,0 0-625 0</inkml:trace>
  <inkml:trace contextRef="#ctx0" brushRef="#br0" timeOffset="15830.38">15979 6134 1413 0,'0'0'1369'16,"0"0"-1030"-16,0 0 0 15,0 0-74-15,0 0-94 16,0 0-106-16,0 0-38 16,-33-41 33-16,31 76-42 15,0 17 12-15,-6 20-30 16,2 12 0-16,-5 9 0 15,-3-3 0-15,-3-4 0 16,-1-12 0-16,0-14 0 16,0-11 0-16,5-17 0 0,6-14 0 15,0-10 0-15,7-8 0 16,0-3 0-16,0-20 0 16,0-9 0-16,0-4 0 0,12 4 0 15,3 5 0 1,3 13 0-16,6 10 0 0,3 4 0 15,8 4 0 1,6 16 0-16,3 2 0 0,4 2 0 16,-4-5 0-1,1-5 0-15,-8-7 0 0,-3-7-50 16,-7 0-61 0,0-15-123-16,2-26-308 0,-6 5-412 0,0 0-590 0</inkml:trace>
  <inkml:trace contextRef="#ctx0" brushRef="#br0" timeOffset="16428.86">16467 6549 590 0,'0'0'1955'0,"0"0"-1425"16,0 0-391-16,0 0 11 16,0 0-59-16,0 0-37 0,0 0-6 15,32 48 18-15,-24-48 41 16,1 0-61-16,-3-14-17 15,2-6-10-15,-8 0-19 16,0-2 12-16,-2 2-5 16,-17 4-6-16,-7 8 17 15,-6 8-17-15,-1 0-1 16,0 16 29-16,6 12-17 16,6 6 21-16,13 4-17 15,8-2-14-15,0 0 14 0,18-8-15 16,20-6 0-16,13-13 8 15,12-9-8-15,8-11-2 16,0-23-36-16,-2-10-38 16,-6-12-15-16,-10-6-7 15,-8-6 8-15,-14-9 49 16,-6-3 13-16,-13 0 18 16,-5 6 9-16,-5 10 27 15,-2 15 96-15,0 17 8 16,0 16-4-16,-4 16-13 15,2 0-81-15,-1 34-10 0,1 21-23 16,2 17 0-16,0 12 0 16,0 6 0-16,9-2 0 15,5-5 0-15,1-9 0 16,-1-12 0-16,-1-12 0 16,-5-12 0-16,0-11 0 15,-4-14 0-15,-2-7 0 16,-2-6 0-16,3-1 0 15,-3-22 0-15,2-11 0 16,2-8 0-16,5-6 0 16,2-4 0-16,4 2 0 15,4 1 0-15,3 9 0 16,2 11 0-16,17 4-51 16,-8 11-527-16,-4 6-990 0</inkml:trace>
  <inkml:trace contextRef="#ctx0" brushRef="#br0" timeOffset="17169.07">17997 6519 2183 0,'0'0'835'15,"0"0"-527"-15,0 0 25 16,0 0-156-16,0 0-83 16,0 0-52-16,0 0-28 15,146-65-4-15,-113 40-9 16,-8-4 0-16,-7-1 0 16,-12-2-1-16,-6 4 0 15,-2 2 6-15,-23 6-6 16,-8 8 7-16,-5 12-5 15,-2 2-1-15,0 28 15 0,4 13-15 16,12 8 0-16,13 6 19 16,11-1-19-16,2-2 5 15,34-8-5-15,15-10 1 16,16-12-2-16,10-14 0 16,12-10-6-16,3-2 4 15,1-24-16 1,-6-8-6-16,-6-6 6 0,-16-4 18 15,-15 0-1-15,-13 2 0 16,-20 8 1-16,-8 6 39 16,-9 7 25-16,0 9-64 15,-20 12 0-15,-9 0 0 0,-9 12 0 16,-5 16 0 0,2 8 0-16,3 3 0 0,9-1 0 15,8-2 0-15,15-6 0 16,6-6 0-16,2-10 0 15,23-6 0-15,8-8 0 16,3 0 0-16,-3-16 0 16,-2-10 0-16,-4-4 0 15,-8 0 0-15,-2 1 0 16,-9 8 0-16,-4 9 0 0,0 9 0 16,-2 3 0-16,-2 11 0 15,4 14 0-15,3 8 0 16,3 1 0-16,4-4 0 15,6-6 0-15,0-8 0 16,3-8 0 0,4-8 0-16,2 0 0 0,4-16 0 15,5-14-39-15,1-4-165 16,17-20-244-16,-12 7-353 16,-5 11-520-16</inkml:trace>
  <inkml:trace contextRef="#ctx0" brushRef="#br0" timeOffset="17759.14">19404 6322 942 0,'0'0'1187'15,"0"0"-643"1,0 0-50-16,0 0-209 0,0 0-26 15,0 0-110-15,0 0-50 16,-90 5-36-16,57 35-23 16,2 7-6-16,8 7-34 0,17 1 0 15,6-3 0 1,22-10 0-16,27-10 0 16,13-14-32-16,10-14-56 0,1-4-31 15,-6-26-2-15,-11-14 34 16,-16-10 60-16,-11-8 18 15,-11-8 9-15,-9-6 57 16,-7-5 33-16,-2 3-9 16,0 10 0-16,0 16-7 15,-9 18 26-15,3 21-100 0,-3 9 0 16,-1 39 0 0,2 21 0-16,-1 18 0 0,2 8 0 15,7 3 0-15,0-5 0 16,0-14 0-16,9-12 0 15,4-18 0-15,1-14 0 16,-1-11 0 0,0-15 0-16,3 0 0 15,2-13 0-15,4-15 0 0,5-10 0 16,6-6 0 0,1 2 0-16,-3 4 0 15,-4 11 0-15,-9 18 0 16,-7 9 0-16,-5 2 0 15,-2 24 0-15,2 6 0 0,2 4 0 16,3-2 0-16,5-8 0 16,7-10 0-16,0-12-36 15,16-10-245-15,-8-18-355 16,-3-6-587-16</inkml:trace>
  <inkml:trace contextRef="#ctx0" brushRef="#br0" timeOffset="18122.64">20665 6282 1750 0,'0'0'1389'0,"0"0"-789"15,0 0-408-15,0 0-27 16,0 0-165-16,0 0 0 15,0 0 0-15,83 143 0 16,-57-83 0 0,0-2 0-16,6-4 0 0,-3-10 0 15,0-10 0 1,-3-16 0-16,1-12 0 0,-2-6 0 0,2-15 0 16,0-20 0-16,-1-9 0 15,0-10 0-15,-1-4 0 16,-2-3 0-16,-6 11 0 15,-5 10 0-15,-6 18 0 16,-4 20 0-16,5 16-209 16,-1 21-429-16,6 1-553 0</inkml:trace>
  <inkml:trace contextRef="#ctx0" brushRef="#br0" timeOffset="19334.59">21411 6673 760 0,'0'0'1851'15,"0"0"-1151"-15,0 0-349 16,0 0-146-16,0 0-115 16,0 0-64-16,107-120 4 15,-89 82 16-15,-6 0-9 16,-12 4-37-16,0 4 0 16,-3 9 0-16,-15 14 0 15,-4 7 0 1,-5 6 0-16,-2 28 0 0,5 9 0 0,4 10 0 15,13 1 0-15,7-2 0 16,0-8 0-16,29-10 0 16,9-10 0-16,8-11 0 15,6-13 0-15,-1 0 0 16,-5-18 0-16,-7-13 0 16,-8-7 0-1,-11-6 0-15,-6-6 0 0,-8-2 0 16,-6 2 0-16,0 5 0 15,0 13 0-15,-4 13 0 16,-1 10 0-16,3 9 0 16,2 0 0-16,0 9 0 0,5 9 0 31,14 4 0-31,12 0 0 0,8 2 0 0,-2 2 0 16,1 0-18-16,-9 2-12 15,-11 0-3-15,-9 0 21 16,-7 0 12-16,-2-2-5 15,0-2 5-15,0-3 9 16,2-8-7 0,13-5 10-16,14-6-6 0,10-2-6 31,5-10 12-31,3-16-6 0,0-12 1 0,-7-8-6 0,-9-10 5 16,-2-14 3-16,-7-24-9 15,-6 1 0-15,-5-1 4 16,-4 10 20-16,-5 30-24 31,-2 11 0-31,0 28 0 16,0 15 0-16,-7 22 0 15,-6 32 0-15,-1 16 0 16,4 14 0-16,8 4 0 16,2-1 0-16,8-8 0 15,21-10 0-15,11-15 0 0,7-14 0 16,7-16 0-16,1-16-48 15,1-8 21-15,-7-8 10 16,-7-22 17-16,-6-8 1 16,-9-10 1-16,-7-8 25 15,-7-2-3-15,-9 3-5 16,-4 12 0-16,0 14-19 16,-6 19 0-16,-15 10 0 15,0 22 0-15,-2 20 0 16,12 9 0-16,11 0 0 15,0 0 0-15,36-9 0 0,20-10 0 16,13-12 0-16,8-12 0 16,6-8-3-16,0-4-29 15,-8-20 22-15,-5-8 10 16,-11-8 1-16,-10-8 11 16,-7-1 20-16,-7-1-32 15,-12 10 0-15,-7 8 0 16,-7 12 0-16,-5 12 0 15,-4 8 0-15,0 0 0 16,-13 16 0-16,-11 17 0 16,-5 7 0-16,-5 6 0 15,3 0 0-15,4-4 0 16,5-6 0-16,5-10 0 0,5-10 0 16,5-6 0-16,3-8 0 15,2-2 0-15,0-4 0 16,2-16 0-16,0-8 0 15,0-2 0-15,0-2 0 16,4 5 0-16,5 8 0 16,-4 9 0-16,4 10 0 15,1 0 0-15,9 7 0 16,7 18 0-16,10 5 0 16,6 0 0-16,3-4 0 0,-3-6 0 15,-4-8-45 1,-7-8-189-16,-11-4-237 0,-9-18-181 15,-11-6-334-15</inkml:trace>
  <inkml:trace contextRef="#ctx0" brushRef="#br0" timeOffset="19524.14">22352 6244 2184 0,'0'0'1055'0,"0"0"-536"0,0 0-181 16,0 0-338-16,153-34 0 16,-86 26 0-16,-7-2 0 15,-18-2-176-15,-17 2-598 16,-21 2-1258-16</inkml:trace>
  <inkml:trace contextRef="#ctx0" brushRef="#br0" timeOffset="19735.4">25974 6410 1682 0,'-144'0'0'0</inkml:trace>
  <inkml:trace contextRef="#ctx0" brushRef="#br0" timeOffset="20634.34">24883 6381 1854 0,'0'0'624'16,"0"0"-107"-16,0 0-198 15,0 0-92-15,0 0-74 16,-143 44-55-16,103-6 13 15,2 2-53-15,9 0-34 16,13-2-8-16,12-8-16 16,4-4 0-16,18-6 2 0,18-10 7 15,10-10-16-15,8 0 7 16,-1-14-13-16,-1-18 12 16,-12-6 1-16,-13-4 0 15,-15-6 4-15,-12 2 5 16,0 2 12-16,-12 4 0 15,-11 4-20-15,3 5 18 16,2 7-17-16,10 2 11 16,8 0 2-16,0-2-15 15,21-8 0-15,17-4 0 16,9-4 0-16,5 0 0 0,-6 4 0 16,-8 8 0-16,-11 7 0 15,-11 11 0-15,-10 6 0 16,-4 4 0-16,-2 4 0 15,0 30 0-15,0 18 0 16,0 35 0-16,0 33 0 16,7 29 0-16,2 7 0 15,-4-6 0-15,-5-13 0 0,0-17 0 16,0-2 0 0,-8-20 0-16,4-22 0 0,4-21 0 15,0-13 0-15,20-2 0 16,11-4 0-16,11-6 0 15,8-20 0-15,4-10 0 16,-2-18 0-16,-4-24 0 16,-15-18 0-16,-13-12 0 15,-18-12 0-15,-2-7 0 16,-29-1 0-16,-16 6 0 16,-5 7 0-16,-4 14 0 15,5 12 0-15,9 17 0 16,13 10 0-16,16 10 0 0,11 2 0 15,4 0 0-15,30-6 0 16,13-6-9-16,39-26-236 16,-10 6-388-16,-7 2-516 0</inkml:trace>
  <inkml:trace contextRef="#ctx0" brushRef="#br0" timeOffset="21571.55">26295 5947 2114 0,'0'0'708'15,"0"0"-117"-15,0 0-87 0,0 0-325 16,0 0-179-16,0 0 0 15,0 0 0-15,-31 73 0 16,15 55 0-16,10 15 0 16,6-16 0-16,2-32 0 0,16-39 0 31,7-12 0-31,6-2 0 0,2-8 0 0,3-8 0 16,-3-20 0-16,-2-6 0 15,-4-26 0-15,0-20 0 16,-5-12 0-16,-2-12 0 15,-2-8 0-15,-3-9 0 16,-4 3 0-16,-1 6 0 16,-4 20 0-16,-2 19 0 0,-4 28 0 15,0 11 0-15,0 32 0 16,0 26 0-16,5 14 0 16,4 10 0-16,4-2 0 15,8-5 0-15,0-13 0 16,2-16 0-16,-3-12 0 31,-3-18 0-31,-3-10 0 16,-3-6 0-16,3-10 0 15,1-18 0-15,3-10 0 16,2-4 0-16,0-2 0 0,1 2 0 16,-6 10 0-16,-1 11 0 15,-6 15 0-15,-1 6 0 16,1 6 0-16,4 23 0 15,3 4 0-15,8 4 0 16,6-5 0-16,6-4 0 16,3-10 0-16,0-10 0 15,0-8 0-15,-4 0 0 16,-3-18 0-16,-4-10 0 0,-6-6 0 16,-3-6 0-16,-7-8 0 15,-6-2 0-15,-5 0 0 16,0 9 0-16,-7 13 0 15,-10 18 0-15,-6 10 0 16,1 18 0 0,5 25 0-16,7 4 0 0,10 7 0 15,12-3 0-15,23-9 0 16,14-10 0-16,0-12 0 16,0-14-198-16,-11-16-313 15,-13-22-196-15,-19-4-465 0</inkml:trace>
  <inkml:trace contextRef="#ctx0" brushRef="#br0" timeOffset="21724.08">26175 6128 1008 0,'0'0'1747'15,"0"0"-1413"-15,0 0-154 0,231-12-59 16,-86-7-121-16,-20 4-424 15,-31-7-1236-15</inkml:trace>
  <inkml:trace contextRef="#ctx0" brushRef="#br0" timeOffset="23767.95">28255 6168 2440 0,'0'0'612'0,"0"0"-305"16,0 0-27-16,0 0-161 15,-133-32-88-15,95 46-18 16,1 12-13-16,-2 6 0 15,11-2-1-15,10 0 1 16,11-4-2-16,7-6-10 0,5-4 12 16,22-5-9-16,6-10 9 15,2-1 0-15,5 0 6 16,1-14 3-16,-6-5-9 16,-1-4 9-1,-7 1 57-15,-10 2 42 0,-3 6 12 16,-8 8-120-16,-6 6 0 15,0 4 0-15,0 30 0 16,0 34 0-16,-6 41 0 16,6 43 0-16,2 18 0 15,17 1 0-15,4-17 0 0,-11-41 0 16,-6-31 0-16,-6-24 0 16,0-16 0-16,-2-4 0 15,-16-2 0-15,-11-6 0 16,-7-16 0-16,-6-14 0 15,-7 0 0 1,-1-24 0-16,9-18 0 0,7-12 0 16,21-28 0-16,13-37 0 15,42-35 0-15,29-18 0 16,18 1 0-16,1 25 0 0,-24 40 0 16,-12 27 0-16,-18 25 0 15,-10 12 0-15,1-4 0 16,-2 2 0-16,-6 2 0 15,-5 12 0-15,-9 12 0 16,-3 5 0-16,-2 9 0 16,0 3 0-16,-2 1 0 15,-12 0 0-15,-4 0 0 16,5 5 0-16,2 4 0 16,11 0 0-16,0 4 0 15,16-1 0-15,22 2 0 16,10-2 0-16,4 0 0 15,-3-2 0-15,-9 0 0 0,-13-2 0 16,-10 0 0-16,-8 4 0 16,-6 2 0-16,-3 4 0 15,0 6 0 1,0 2 0-16,0 0 0 0,0-2 0 16,0-4 0-16,0-2 0 15,8-6 0-15,21-3 0 16,9-8 0-16,9-1 0 15,6 0 0-15,3-18 0 0,-2-8 0 16,-3-6 0 0,-7-6 0-16,-6 0 0 0,-7 2 0 15,-8 6 0-15,-13 8 0 16,-4 8 0-16,-6 6 0 16,0 6 0-16,-12 2 0 15,-11 0 0-15,-2 4 0 16,-2 12 0-16,2 2 0 15,7 2 0 1,7 0 0-16,4-2 0 0,7-2 0 16,0-2 0-16,0-4 0 15,0-6 0-15,9-2 0 0,2-2 0 16,3 0 0-16,1-8 0 16,1-8 0-16,-1 0 0 15,-1 2 0 1,-5 4 0-16,-3 6 0 0,-4 4 0 15,4 0 0-15,0 8 0 16,7 14 0-16,3 6 0 16,11 0 0-16,2-2 0 15,9-8 0-15,-1-10 0 16,3-8 0-16,-4-8 0 16,-5-22 0-16,-7-12 0 0,-7-6 0 15,-5-4 0 1,-3-6 0-16,-4 0 0 0,0-1 0 15,-3 7 0 1,0 10 0-16,-2 14 0 0,0 14 0 16,0 14 0-16,0 12 0 15,0 46 0 1,0 43 0-16,0 41 0 0,0 20 0 16,13-4 0-16,3-15 0 15,-3-41 0-15,-1-26 0 16,-6-19 0-16,1-15 0 0,-3-4 0 15,-2-8 0 1,0-10 0-16,-2-20-87 16,0-12-57-16,0-30-152 0,0-19-26 15,-2-11-180-15,2-26 123 16,0-24 41-16,0 8 124 16,8 15 160-1,0 23 54-15,-1 34 349 0,1 4 194 16,2 6-26-16,-1 16-168 31,1 8-79-31,6 8-133 0,4 0-82 0,5 20-38 16,1 12-8-1,-3 6-5-15,-6 4-4 16,-9 0 0-16,-8-5-65 16,-10-7-4-16,-21-9 29 15,-5-4 17-15,-3-9 23 16,5-7 7-16,10-1-7 15,13 0 33-15,11-4 42 16,0-14-24-16,31-5-21 16,13-9-21-16,14-11-7 15,9-9 4-15,2-10-6 0,0-8-1 16,-12-2-5-16,-14 0 6 16,-16 3-1-16,-18 7 2 15,-9 8 9-15,0 10 11 16,-20 12-12-16,0 12-3 15,-2 16-6-15,1 4-13 16,0 20 3-16,0 24-4 16,5 12 8-16,10 12 5 15,6 8 1-15,0 4-1 16,20-1 1-16,9-7-26 16,7-10-14-16,-1-12-17 15,-2-15 18-15,-4-20 13 16,-2-12-2-16,-2-3 26 0,0-18 2 15,-6-15 0-15,2-5 8 16,-6-2 10-16,-4 4 14 16,-2 8 29-16,-5 10-17 15,-2 14 4-15,-2 4-41 16,0 18 1-16,0 18-14 16,0 8 6-16,14 4 0 0,8-4 2 0,7-8 5 15,10-11-7-15,0-14 0 16,1-11 0-16,-4 0 3 31,-7-25-3-31,-25-24-26 0,-4 7-169 0,-2 2-691 0</inkml:trace>
  <inkml:trace contextRef="#ctx0" brushRef="#br0" timeOffset="25369.53">15647 7319 1936 0,'0'0'661'0,"0"0"-302"16,0 0-79-16,0 0-108 16,0 0-125-16,0 0-31 0,0 0 31 15,47 136 13-15,-36-74 31 16,-4 7-40-16,-3 1-4 16,-2-2-25-16,-2-6-14 15,0-8-8-15,0-13 0 16,0-12 2-16,0-11 8 15,0-10-9-15,0-8-1 16,0 0 24-16,0-18 0 16,0-12-18-16,0-6-5 15,0-4 23-15,12 6 33 16,-1 8-4-16,-1 12-1 16,7 8-7-1,3 6-45-15,7 4 0 0,4 18 0 0,0 10 0 16,0 2 0-16,-7 2-26 15,-8-1-17-15,-9-3-13 16,-7-6 11-16,-11-2 27 16,-25-6 18-16,-11-2 1 15,-7-4 11-15,6-4-12 16,5-6 12-16,16-2 7 16,12 0 13-16,9 0 19 15,6 0-11-15,0 0-19 16,0 0-21-16,0 0 0 15,12-2 0-15,11 2 0 0,4-2 0 16,11 2 0-16,11-3 0 16,8 0 0-16,11-7 0 15,3-8 0-15,2-6 0 16,-1-8 0-16,-8-8 0 16,-6-7 0-16,-14-5 0 15,-10 0 0-15,-14 4 0 16,-9 6 0-16,-11 12 0 15,0 14 0 1,-9 12 0-16,-17 4 0 0,-8 18 0 0,-1 22 0 16,1 10 0-16,10 6 0 15,15 0 0-15,9-6 0 16,4-6 0-16,30-9 0 16,10-9 0-16,12-12 0 15,4-12 0-15,-2-2 0 16,-2-2 0-16,6-27-204 15,-16 4-320-15,-10-1-491 0</inkml:trace>
  <inkml:trace contextRef="#ctx0" brushRef="#br0" timeOffset="25792.59">17929 7628 2318 0,'0'0'705'0,"0"0"-361"15,0 0-16-15,0 0-68 0,-140-63-119 16,95 63-141-1,-4 25 0-15,-2 13 0 0,3 12 0 16,9 4 0-16,12 2 0 16,14-4 0-16,13-7 0 15,2-16 0-15,27-11 0 16,11-15 0-16,7-3 0 16,1-25 0-16,0-11 0 0,-6-8 0 15,-9-4 0-15,-8 0 0 16,-7 4 0-16,-7 10 0 15,-5 10 0-15,-1 16 0 16,-5 8 0-16,2 4 0 0,0 26 0 16,5 10 0-1,4 10 0-15,7 0 0 0,6-3 0 16,7-10 0-16,23-19-255 16,-5-11-536-16,-4-7-912 0</inkml:trace>
  <inkml:trace contextRef="#ctx0" brushRef="#br0" timeOffset="26562.39">18724 7389 1639 0,'0'0'1175'15,"0"0"-563"-15,0 0-236 0,0 0-82 16,0 0-294-16,0 0 0 15,0 0 0-15,34 103 0 16,-32-30 0-16,0 8 0 16,4 1 0-16,4-6 0 15,-4-8 0-15,1-12 0 16,-5-13 0-16,-2-19-155 16,0-16-335-16,0-8-94 15,0-14-52-15,-6-22-124 0,-5-10 406 16,-1-11 255-16,-1-5 99 15,-1-6 503-15,3-2 27 16,5 2-59-16,4 3 71 16,2 9-196-16,0 10 9 15,2 10-124-15,13 8-131 16,5 4-100-16,9 4 0 16,7 6 0-16,9 6 0 15,6 6 0-15,-2 2 0 16,-5 8 0-16,-8 16 0 15,-14 8 0-15,-15 6-26 16,-7 4-22-16,-18 1 6 16,-17-2 20-16,-10-2 17 0,1-10 5 15,1-4 1-15,12-9 11 16,11-8-12-16,11-4 20 16,4-4 37-16,5 0-4 15,0 0-53-15,12 0 0 16,14 0 0-16,10-4 0 15,13 4 0-15,5 0 0 16,4 14 0-16,-8 14 0 16,-3 6 0-16,-13 4 0 15,-12 2 0-15,-15-2 0 16,-7-4 0-16,-7-6 0 16,-28-2 0-1,-15-6 0-15,-10-8 0 0,-6-3 0 0,1-9 0 16,7 0 0-16,14 0 0 15,15-9 0-15,13-3 0 16,16 1 0-16,0-3 0 16,31-1 0-16,20 1-65 15,18-2-190-15,14-2-252 16,46-14-213-16,-22 4-22 16,-12 0-358-16</inkml:trace>
  <inkml:trace contextRef="#ctx0" brushRef="#br0" timeOffset="28260.7">19547 7652 1113 0,'0'0'805'0,"0"0"-140"0,0 0-49 15,0 0-163-15,0 0-231 16,0 0 0-16,0 0-222 31,-8-62 0-31,-18 92 0 0,-3 10 0 0,2 6 0 16,7 4 0-16,11-4 0 31,9-3 0-31,3-10 0 0,21-8 0 16,7-11 0-1,1-13 0-15,-1-1 0 0,-6-8 0 16,-8-16 0-16,-9-8 0 16,-4-4 0-16,-4-4 0 15,0-2 0-15,-12 2 0 16,-3 8 0-16,-4 6 0 16,7 8 0-16,2 8 0 15,6 6 0-15,4 2 0 16,0 2 0-16,0 0 0 15,20-2 0-15,13-3 0 16,11-2 0-16,8-4-3 0,2 2-18 16,-4-4 6-16,-7 6 15 15,-5 0-10-15,-9 7 9 16,-6 0 0-16,-6 3 1 16,-3 16 6-16,-6 9-5 15,1 5 0-15,-3 3 0 16,2 0-1-16,0-2 0 15,5-6 0-15,6-2-1 16,1-8 0-16,-1-8-28 16,0-6-8-16,-4-4 25 15,-1 0 1-15,-3-18 11 0,-7-6-6 16,-2-2 6-16,-2-6 0 16,0-2 0-16,-15-2 0 15,-5 0 0-15,-5 2 0 16,1 8-6-16,-1 7 6 15,5 10-1-15,7 6 1 16,7 3 0-16,6 0 0 16,0 0 0-16,29 8-12 15,15-2 10-15,14-3 2 16,13-3-112-16,5 0-7 16,-1-14-13-16,-4-13 56 0,-8-3 55 15,-14-10 7-15,-16-6 14 16,-10-6 5-16,-17-6 68 15,-6-2 38-15,0 3 6 16,-22 12 32-16,-2 14-37 16,-3 23-45-1,-2 8-67-15,0 36 0 0,5 22 0 16,3 17 0-16,8 7 0 16,9 6 0-16,4-2 0 15,2 1 0-15,23-7 0 16,4-10 0-16,8-8 0 0,3-16 0 15,8-12 0 1,0-12 0-16,8-14 0 0,0-8 0 16,2-4 0-16,0-24 0 15,2-10 0-15,-5-10 0 16,1-10 0-16,-7-6 0 16,-9-3 0-16,-11 8 0 15,-11 10 0-15,-13 17 0 16,-5 14 0-16,-14 14 0 15,-15 4 0-15,-5 24 0 16,1 14 0-16,4 11 0 0,12 5 0 16,9 0 0-16,8-2 0 15,19-6 0-15,22-8 0 16,15-10 0-16,13-14 0 16,10-12 0-16,3-2-29 15,-2-14 11-15,-2-14 2 16,-9-10 10-16,-11-8 5 15,-11-2 1-15,-18-2 18 16,-11 5-6-16,-16 8 28 16,-2 8-40-16,-11 13 0 15,-20 10 0-15,-10 6 0 16,-3 6 0-16,-3 22 0 0,3 8 0 16,6 7 0-1,11 0 0-15,13 0 0 16,10-3 0-16,4-8 0 15,14-6 0-15,15-12 0 16,6-8 0-16,3-6 0 16,-2 0 0-16,-3-20 0 15,-6-6 0-15,-7-2 0 16,-3-2 0-16,-5 4 0 0,-3 2 0 16,-5 6 0-16,-2 8 0 15,-2 6 0-15,0 4 0 16,0 2 0-16,0 16 0 15,0 8 0-15,0 2 0 16,0 2 0-16,9-6 0 16,5-4 0-16,1-8 0 15,3-8 0-15,3-4 0 16,-2 0 0-16,4-12 0 16,1-10 0-16,3-2 0 15,0-2 0-15,-1-2 0 16,-1 1 0-16,-1 6 0 15,-5 5 0-15,-4 6 0 0,-5 10 0 16,0 0 0-16,-3 7 0 16,-3 20 0-16,0 3 0 15,-2 4 0-15,0-2 0 16,2-4 0-16,-2-8 0 16,0-8 0-16,2-6 0 15,3-6 0-15,1 0 0 16,6-6 0-16,4-16 0 15,4-4 0-15,5-6 0 16,2-4 0-16,0 0 0 0,0 2 0 16,-2 4 0-1,-10 9 0-15,-3 11 0 0,-7 10 0 16,-5 0 0-16,-2 21 0 16,0 12 0-16,2 10 0 15,4-1 0-15,8-2 0 16,8-6 0-16,11-12-29 15,8-10 8-15,1-12 12 16,3 0 9-16,-3-14-1 16,-9-12-2-16,-8-4 2 15,-21-14 0-15,-4 6-274 0,0 4-822 16</inkml:trace>
  <inkml:trace contextRef="#ctx0" brushRef="#br0" timeOffset="29095.12">23432 7583 2340 0,'0'0'748'16,"0"0"-403"-16,0 0 22 0,0 0-178 16,0 0-136-1,0 0-32-15,-27 57-12 0,27-3 15 16,0 4-24-16,11-2 0 15,7-8 0 1,9-14 0-16,7-14 0 16,5-16 0-16,7-4 0 0,2-26 0 15,-1-17 0-15,-3-14 0 16,-1-7 0-16,-7-6 0 16,-9 2 0-16,-8 3 0 0,-5 18 0 15,-10 14 0 1,-4 23 0-1,0 32-90-15,0 20-575 0,0 6-373 0</inkml:trace>
  <inkml:trace contextRef="#ctx0" brushRef="#br0" timeOffset="29768.67">24317 7642 1416 0,'0'0'1039'0,"0"0"-482"0,0-122-184 15,0 81-39 1,0 11-103-16,0 14-85 0,-20 12-146 16,-12 4 0-16,-7 24 0 31,-11 18 0-31,3 13 0 16,9 3 0-16,14-2 0 0,15-4 0 0,9-12 0 15,16-10 0-15,17-16 0 31,7-12 0-31,2-2 0 16,-5-16 0-16,-6-12 0 16,-7-6 0-16,-8-4 0 15,-6-2 0-15,-2 2 0 16,-4 5 0-16,-4 14 0 0,0 10 0 16,0 9 0-16,0 17 0 15,2 19 0-15,7 12 0 16,4 0 0-16,12-2 0 15,6-8 0-15,6-14-21 16,6-14 19-16,-1-10-5 16,-4 0 7-16,1-16-6 15,-8-12 7-15,0-2-1 16,-4-6 22-16,-3 0-9 16,-2 4-13-16,-6 4 0 0,-5 6 0 15,-4 11 0-15,-5 11 0 16,-2 3 0-16,0 23 0 15,0 12 0-15,4 2 0 16,3 0 0-16,6-8 0 16,3-10 0-16,6-12 0 15,3-10 0-15,2 0 0 16,-1-22 0-16,4-8 0 16,1-4 0-16,-4-2 0 0,-2 4 0 0,-4 6 0 15,-7 10 0-15,-6 8 0 16,-3 8 0-16,-3 0 0 15,2 24 0-15,0 8 0 32,6 6 0-32,5 0 0 0,6-6 0 15,8-18-357-15,-3-8-468 0,-6-6-432 0</inkml:trace>
  <inkml:trace contextRef="#ctx0" brushRef="#br0" timeOffset="29927.81">25134 7233 2031 0,'0'0'1199'0,"0"0"-627"15,0 0-278-15,0 0-294 16,0 0 0-16,0 0-162 16,141 86-476-16,-76-44-1207 0</inkml:trace>
  <inkml:trace contextRef="#ctx0" brushRef="#br0" timeOffset="31031.38">25907 7572 2013 0,'0'0'771'0,"0"0"-222"16,0 0-200-16,0 0-122 15,0 0-97-15,0 0-73 16,-142-95-57-16,104 121 0 15,-2 14 0-15,4 7 0 16,14 1 0-16,11-2 0 0,11-10 0 16,9-12 0-1,20-12 0-15,8-12 0 0,4 0 0 16,-3-16 0-16,-5-12 0 16,-2 0 0-16,-8-2 0 15,-4 4 0-15,-7 6 0 16,-3 8 0-16,-7 6 0 15,0 6 0-15,0 0 0 16,2 20 0-16,6 6 0 16,9 2 0-16,8-2 0 0,9-6 0 15,5-10-174 1,-4-10-41-16,1 0-5 0,-9-20-3 16,-4-12-2-16,-6-4 93 15,-5-8 103-15,-3-9 29 16,-3-3 101-16,-2-6 67 15,-2-6 0-15,-2 4 11 16,0 6 49-16,-2 13 17 16,0 22-116-16,0 21-129 15,0 5 0-15,-4 40 0 16,-6 19 0-16,0 12 0 16,3 4 0-16,3 0 0 15,4-8 0-15,0-9 0 0,0-15 0 16,2-12 0-16,7-16 0 15,-1-12 0-15,6-6 0 16,7 0 0-16,2-22 0 16,11-6 0-16,6-2 0 15,-2 0 0-15,0 3 0 16,-5 8 0 0,-6 9 0-16,-2 10 0 0,-5 0 0 15,-3 18 0-15,-1 12 0 16,-5 6 0-16,-4 2 0 15,-7 2 0-15,0-4 0 0,-11-2 0 16,-23-3 0 0,-11-8 0-16,-7-5 0 0,-2-4 0 15,2-8 0-15,13-6 0 16,14 0 0-16,16 0 0 16,9-18 0-16,29-7 0 15,27-12-98-15,17-9-26 16,14-14-29-16,9-10-21 15,8-29 13-15,2-25 63 16,-22 8 45-16,-24 13 47 16,-29 26 6-16,-26 30 154 0,-5 9 80 15,0 10 11-15,-5 24-11 16,-17 10-234-16,-9 38 0 16,0 20 0-16,2 16 0 15,4 7 0-15,9 3 0 16,10-4 0-1,6-7 0-15,8-9 0 0,24-10 0 16,6-14 0-16,8-12 0 16,8-16 0-16,0-12 0 15,-1-6 0-15,-2-12 0 16,-1-18 0-16,-8-10 0 16,-5-8 0-16,-6-6 0 15,-8-3 0-15,-14 6 0 0,-9 8 0 16,0 15 0-16,-29 16 0 15,-7 12 0-15,-6 10 0 16,2 24 0-16,6 12 0 16,17 5 0-16,15 3 0 15,2-2 0-15,35-8 0 16,54-4 0 0,-6-14-314-16,-1-12-733 0</inkml:trace>
  <inkml:trace contextRef="#ctx0" brushRef="#br0" timeOffset="31202.82">28074 7630 2977 0,'0'0'638'0,"0"0"-464"16,0 0-174-16,0 0-59 15,0 0-1043-15</inkml:trace>
  <inkml:trace contextRef="#ctx0" brushRef="#br0" timeOffset="72532.57">15509 8967 1437 0,'0'0'590'0,"0"0"-299"15,0 0 51-15,0 0-35 16,-5-120-106-16,8 96-13 16,4 4-11-16,1 8-15 15,-3 2 15-15,1 8-40 16,-4 2-50-16,4 0-87 16,-2 0 0-1,0 12 0-15,3 20 0 0,1 20 0 16,6 18 0-16,1 14 0 15,2 6 0-15,0 3 0 0,-1-7 0 16,-1-8 0-16,-1-14 0 16,-3-11 0-16,-2-17 0 15,-2-12 0 1,-1-12 0-16,-4-6 0 0,1-6 0 31,1 0 0-31,0 0 0 0,8-4 0 0,3-10 0 16,8 0 0-16,3 4 0 15,1 4 0-15,2 6 0 16,0 0 0-16,0 0-75 16,-1 0-164-1,11 0-226-15,-8 0-250 0,-2-8-89 0</inkml:trace>
  <inkml:trace contextRef="#ctx0" brushRef="#br0" timeOffset="73101">16121 9340 829 0,'0'0'1131'16,"0"0"-402"-16,0 0-252 15,0 0-259 1,0 0-51-16,0 0-67 0,0 0-4 16,25 14-4-16,-15-5-71 15,0-5 0-15,3-4-15 16,1 0-6-16,-1-9 26 0,-1-13-14 16,-8-4-5-16,-4-6 20 15,0-2-15-15,-11 2 12 16,-15 2-23-16,-7 12 8 15,-2 10 33-15,0 8-9 32,-1 12-17-32,5 20-16 15,10 12 0-15,13 10 0 16,8 6 0-16,8 3 0 16,29-5 0-16,9-8 0 15,12-12 0-15,7-18 0 16,6-20 0-16,5-8 0 0,-5-34 0 15,-2-20 0-15,-9-13 0 16,-11-11 0-16,-13-4 0 16,-11-2 0-16,-17 3 0 15,-8 11 0-15,0 16 0 16,0 16 0-16,-10 18 0 16,0 14 0-16,6 14 0 15,-1 2 0-15,3 32 0 16,2 16 0-16,0 14 0 15,0 10 0-15,0 6 0 16,0 3 0-16,4-1 0 0,10-2 0 16,1-4 0-1,4-8 0-15,5-9 0 0,2-15 0 16,9-16 0-16,0-18 0 16,5-10 0-16,-2-22 0 15,-3-26-27-15,-6-12-273 16,-17-37-235-16,-10 17-228 15,-2 12-103-15</inkml:trace>
  <inkml:trace contextRef="#ctx0" brushRef="#br0" timeOffset="73257.95">16467 9133 1129 0,'0'0'1570'15,"0"0"-906"-15,0 0-444 16,0 0-13-16,0 0-9 15,167-47-126-15,-100 17-52 16,5-5-20-16,14-9-116 16,-16 8-404-16,-18 6-785 0</inkml:trace>
  <inkml:trace contextRef="#ctx0" brushRef="#br0" timeOffset="74260.48">17630 9138 1647 0,'0'0'646'16,"0"0"-169"-16,0 0-151 16,0 0-24-16,116 128-39 15,-98-102-95-15,-3-8-36 16,-7-4 3-16,-4-8-135 0,-2-2 0 15,0-4 0-15,3 0 0 16,3-16 0-16,4-18 0 16,-1-16 0-1,0-12 0-15,-7-27 0 0,-4 3 0 16,0-6 0-16,0 0 0 16,-15 22 0-16,2 2 0 15,-3 19 0-15,5 21 0 16,3 14 0-16,2 14 0 15,2 0 0-15,2 26 0 16,-3 22 0-16,5 19 0 0,0 29 0 16,2 26 0-1,21 18 0-15,1-9 0 0,-2-29 0 16,-4-32 0-16,0-21 0 16,2-1 0-1,7-2 0-15,2-8 0 16,2-24 0-16,5-14 0 15,-1-24 0-15,8-48 0 16,1-41 0-16,-10-37 0 0,-12-11 0 16,-15 23 0-1,-7 40 0-15,0 42 0 0,-3 18 0 16,-5 6 0-16,0 9 0 16,2 10 0-16,4 13 0 15,0 22 0-15,2 32 0 16,0 20 0-16,0 16 0 15,2 6 0-15,14-2 0 16,1-3 0-16,3-9 0 16,1-14 0-16,-4-16 0 15,-1-16 0-15,-3-14 0 16,-2-17 0-16,-1-5 0 16,-2-21 0-16,-1-21 0 0,-1-10 0 15,2-4 0-15,-4 4 0 16,-2 10 0-16,0 16 0 15,3 12 0-15,-1 14 0 16,4 0 0-16,6 20 0 16,5 12 0-16,2 8 0 15,6 2 0-15,4-2 0 16,5-8 0-16,1-8 0 16,2-13 0-16,-1-11 0 0,-3 0 0 15,-2-27 0 1,-6-9 0-16,-6-10 0 0,-8-8 0 15,-7-4 0-15,-6 0 0 16,0 8 0-16,0 13 0 16,-11 17 0-16,-7 20 0 15,-1 7 0-15,-2 33 0 16,6 14 0-16,8 8 0 16,7 2 0-16,2-4 0 15,29-10 0-15,10-12 0 0,7-18 0 16,2-14 0-1,-6-6 0-15,-11-22-158 0,-15-16-146 16,-20-30-309-16,-25 10-233 16,-15 4-1169-16</inkml:trace>
  <inkml:trace contextRef="#ctx0" brushRef="#br0" timeOffset="74402.27">17630 9039 2565 0,'0'0'862'16,"0"0"-605"-16,0 0-101 16,114-10-8-16,-38-6-79 0,28-20-69 15,-17 4-234-15,-16 0-1139 16</inkml:trace>
  <inkml:trace contextRef="#ctx0" brushRef="#br0" timeOffset="75733.67">19729 9394 1707 0,'0'0'769'0,"0"0"-235"15,0 0-218-15,0 0 9 16,0 0-86-16,0 0-140 16,0 0-36-16,63-124-42 15,-50 64-12-15,-2-10 5 16,-4-24-14-16,-7-31 0 16,0-21 0-16,-4 16 0 0,-12 29 0 15,3 47 0-15,3 34 0 31,1 10 0-31,1 10 0 0,-2 10 0 0,-1 54 0 16,5 48 0-16,6 41 0 31,0 11 0-31,17-9 0 0,12-41 0 0,-4-38 0 16,0-21 0-16,1-15 0 16,6-4 0-16,3-7 0 15,3-8 0-15,-5-21 0 16,-4-4 0-16,-4-35 0 0,-5-13 0 15,-2-8 0-15,-7-2 0 16,-4 10 0-16,-5 12 0 16,0 16 0-16,0 18 0 15,3 6 0-15,1 8 0 16,6 20 0-16,5 8 0 31,6 0 0-31,8 0 0 0,2-8 0 0,3-8 0 16,-5-8 0-1,-7-12 0-15,-7 0 0 16,-9-8 0 0,-8-16 0-16,0-10 0 0,-13-8 0 15,-16-4 0-15,-12 2 0 16,-1 3 0-16,-3 14 0 16,10 10 0-16,8 17 0 15,14 0 0-15,13 22 0 16,2 11 0-16,34 1 0 15,15-2 0-15,20-8 0 16,12-12 0-16,13-12 0 16,4 0 0-16,3-24 0 15,-7-11 0-15,-15-4 0 0,-18-5 0 16,-22-3 0-16,-24 3 0 16,-17 6 0-16,-7 8 0 15,-28 10 0-15,-15 16 0 16,-6 4 0-16,-1 16 0 15,4 20 0-15,11 8 0 16,10 3 0-16,21-1 0 16,11-10 0-16,8-8 0 15,29-12 0-15,9-12 0 16,4-4 0-16,-2-10 0 16,-5-18 0-16,-8-2 0 15,-8-3 0-15,-12 4 0 16,-6 2 0-16,-4 7 0 0,-5 9 0 15,0 6 0-15,0 5 0 16,0 0 0-16,0 24 0 16,-9 16 0-16,-2 17 0 15,4 13 0-15,7 10 0 16,0 10 0-16,18 2 0 16,13 3 0-16,4-3 0 15,6-8 0-15,-7-6 0 16,-10-7 0-16,-13-11 0 15,-11-6 0-15,0-12 0 16,-25-8 0-16,-8-10 0 0,-5-14 0 16,-1-10 0-16,-2 0 0 15,7-30 0-15,10-16 0 16,11-34 0-16,13-34 0 16,33-31 0-16,25-9 0 15,2 24 0-15,-6 35 0 16,-16 41 0-16,-7 10 0 15,-2 6 0-15,0 2 0 16,-2 8 0-16,-14 16 0 16,-5 12 0-16,-2 0 0 0,0 27 0 15,3 10 0-15,4 7 0 16,3 0 0-16,4-2 0 16,2-6 0-16,0-10 0 0,1-12 0 15,-2-10 0-15,0-14-249 16,-5-18-302-1,-7-8-510-15</inkml:trace>
  <inkml:trace contextRef="#ctx0" brushRef="#br0" timeOffset="75860.05">21311 8773 785 0,'0'0'2380'0,"0"0"-1638"15,0 0-553-15,0 0-189 16,0 0 0-16,0 0 0 0,0 0 0 15,11-16-263-15,1 24-1365 0</inkml:trace>
  <inkml:trace contextRef="#ctx0" brushRef="#br0" timeOffset="76698.7">21845 8845 1687 0,'0'0'1135'32,"0"0"-496"-32,0 0-320 15,0 0-106-15,0 0-110 16,-122 20-103-16,93 14 0 15,5 12 0-15,6 6 0 0,9 4 0 16,9 2 0-16,7-3 0 16,30-9 0-16,21-10 0 15,21-14 0-15,10-16 0 16,9-6 0-16,0-14 0 16,-5-20 0-16,-10-10 0 15,-18-4 0-15,-19-5 0 16,-17 3 0-16,-13 6 0 15,-14 6 0-15,-2 10 0 16,-4 12 0-16,-19 10 0 16,-8 6 0-16,-7 8 0 15,-5 24 0-15,4 8 0 0,3 4 0 16,9 0 0-16,17-2 0 16,10-9 0-16,0-9 0 15,17-8 0-15,14-12 0 16,0-4 0-16,-2-2 0 15,-2-20 0-15,-4-4 0 16,-6-6 0-16,-3 0 0 16,-3 1 0-16,-3 9 0 15,-4 7 0-15,2 10 0 0,-4 5 0 16,2 0 0-16,1 16 0 16,3 9 0-16,6 2 0 15,6 0 0-15,4-4 0 16,5-9 0-16,5-7 0 15,1-7 0-15,4-2 0 16,-4-22 0-16,-1-8 0 16,-5-11 0-16,-5-7 0 15,-4-12 0-15,-6-24 0 16,-4 2 0-16,-7-6 0 16,-3 3 0-16,0 27 0 0,-21 10 0 15,-8 24 0-15,-4 26 0 16,-5 12 0-16,3 38 0 15,3 20 0-15,10 17 0 16,15 3 0-16,7 0 0 16,17-4 0-16,22-12 0 15,10-9 0-15,5-15 0 16,4-12 0-16,-3-14 0 16,-6-12 0-16,-6-8 0 0,-12-4 0 15,-8-8-224-15,-13-8-456 16,-10 0-836-16</inkml:trace>
  <inkml:trace contextRef="#ctx0" brushRef="#br0" timeOffset="78399.32">24018 8735 2234 0,'0'0'625'0,"0"0"-294"15,0 0-12-15,0 0-117 16,0 0-88-16,0 0-70 0,0 0 74 16,-78 100-9-1,63-36-109-15,3 10 0 0,5 3 0 16,7 1 0-16,0-2 0 15,19-8 0-15,10-8 0 16,6-11 0-16,5-17 0 16,3-14 0-16,1-17 0 15,-2-1 0-15,-1-29 0 16,-10-16 0-16,-4-11 0 16,-14-12 0-16,-7-8 0 15,-6-7 0-15,-6 0 0 0,-21 2 0 16,-9 9 0-16,-8 16 0 15,-3 16 0-15,-2 19 0 16,2 21 0-16,5 4 0 16,6 31 0-16,19 27 0 15,10-8-243-15,7-10-824 0</inkml:trace>
  <inkml:trace contextRef="#ctx0" brushRef="#br0" timeOffset="79063.3">24685 8753 3023 0,'0'0'743'0,"0"0"-520"16,0 0-116-16,0 0-107 15,0 0 0-15,0 108 0 16,-6-42 0-16,2 6 0 15,2 4 0-15,2-3 0 16,0-5 0-16,0-12 0 16,0-10 0-16,0-16 0 0,2-10 0 15,-2-12 0-15,0-8 0 16,0 0 0-16,-2-28 0 16,-11-14 0-16,-5-16 0 15,-3-12 0-15,4-15 0 16,1-5 0-16,5-2 0 15,7 6 0-15,4 10 0 16,0 16 0-16,6 11 0 16,19 17 0-16,11 10 0 15,6 8 0-15,5 12 0 0,2 2 0 16,-2 8 0-16,-10 22 0 16,-8 8 0-16,-15 9 0 15,-14 5 0-15,0 2 0 16,-25-2 0-16,-16 0 0 15,-7-2 0-15,-3-6 0 16,2-3 0-16,8-8 0 16,10-7 0-16,12-8 0 15,7-7 0-15,10-5 0 16,2-2 0 0,0 0 0-16,22 2 0 0,12 2 0 15,9 6 0-15,7 6 0 0,8 8 0 16,3 4 0-16,1 8 0 15,2 0 0-15,-3-1 0 32,-5-6 0-32,-12-7 0 0,-11-8 0 0,-10-8 0 15,-9-6 0-15,-8-1 0 16,-2-3 0-16,-2 0 0 16,5-21 0-16,-1-2-644 15,2-6-1213-15</inkml:trace>
  <inkml:trace contextRef="#ctx0" brushRef="#br0" timeOffset="81561.02">26268 8582 2799 0,'0'0'626'32,"0"0"-249"-32,0 0-83 0,0 0-294 0,0 0 0 15,0 118 0-15,3-43 0 16,3 7 0-16,6-2 0 16,-3-4 0-16,-1-10 0 15,1-13 0-15,-4-13 0 31,-1-16 0-31,-4-14 0 16,0-10-80-16,0-14-140 16,0-24-98-16,-14-19-63 15,-1-8 133-15,-1-12 172 16,-1-3 76-16,3 2 87 16,3 6 167-16,7 14 36 0,4 13 16 15,0 13-60-15,11 8-106 16,13 6-140-16,10 6 0 15,1 4 0-15,1 6 0 16,-3 2 0-16,-8 4 0 16,-9 22 0-16,-12 8 0 15,-4 12 0-15,-16 7 0 16,-19 1 0-16,-12 0 0 16,0-8 0-16,5-8 0 15,9-10 0-15,15-8 0 0,13-4 0 16,5-6 0-16,19-2 0 15,20 0 0-15,13-4 0 16,10 2 0-16,3-2 0 16,-1 3 0-16,-11 0 0 15,-8 5 0-15,-12 5 0 16,-10 2 0-16,-12 3 0 16,-11 5 0-16,0-1 0 0,-29 2 0 0,-15 0 0 15,-14-2 0-15,-5-2 0 16,3-6 0-1,4-6 0 1,16-6 0-16,14-6 0 0,12 0 0 16,14-8 0-16,0-12 0 0,22-4 0 15,16 0 0-15,13 2 0 16,14 2 0-16,11 0-207 16,6 2-143-16,5-2-177 0,-2-4 60 15,-8-1 172 1,-7-3 124-16,-17-4 171 0,-10 0 124 15,-12-2 214-15,-12 0 184 16,-5 6-200-16,-7 2-47 16,-3 8-32-16,-4 10-50 15,0 8-193-15,0 2 0 16,-8 28 0 0,-13 14 0-16,2 10 0 0,1 5 0 15,11-1 0-15,7-3 0 16,0-8 0-16,19-11 0 15,14-10 0-15,2-14 0 16,-2-12 0-16,-4 0 0 16,-7-20 0-16,-6-13 0 15,-9-4 0-15,-7-9 0 0,0-1 0 16,-11 0 0-16,-14 4 0 16,-4 11 0-16,-2 8 0 15,2 10 0-15,4 8 0 16,12 6 0-16,9 0 0 15,4 0 0-15,2 8 0 16,27 2 0 0,15-2 0-1,14-4 0-15,7-4 0 0,1 0 0 16,-5 0 0-16,-12-2 0 16,-11-4 0-16,-14 0 0 15,-8 4 0-15,-7 2 0 16,-2 0 0-16,-3 8 0 15,2 16 0-15,4 4 0 16,1 4 0-16,0 0 0 16,7 0 0-16,-1-6 0 15,8-3 0-15,2-5 0 16,0-6 0-16,2-8 0 16,-3-4 0-16,-4 0 0 15,-6-15-3-15,-7-8-28 0,-9-9 13 16,0-7 18-16,-13-1-1 15,-21-2 1-15,-6 4-1 16,-5 8 2-16,-2 8 16 16,5 10-4-16,7 10-1 15,8 2-1-15,10 0-11 16,11 12 0-16,6 2 0 16,6 0 0-16,25-6 0 15,17-6 0-15,15-2-9 16,11-8-59-16,3-20-124 15,-6-8 5-15,-11-10 47 16,-17-9 74-16,-16-4 66 16,-18-4 42-16,-9 3 84 0,0 8 44 15,-9 12-8-15,-7 12 0 16,3 12-162-16,1 9 0 16,2 7 0-16,1 11 0 15,-1 21 0-15,4 16 0 16,4 14 0-16,2 12 0 15,0 11 0-15,0 3 0 16,13 0 0-16,14-6 0 16,11-10 0-16,13-7 0 0,7-17 0 15,9-14 0-15,5-16 0 16,-4-16 0-16,-3-2 0 16,-7-16 0-16,-8-14 0 15,-4-8 0-15,-9-6 0 16,-3-5 0-16,-5-3 0 15,-9 4 0-15,-9 4 0 16,-11 8 0-16,0 12 0 16,-11 16 0-16,-20 8 0 15,-7 6 0-15,-3 26 0 16,4 8 0-16,8 8 0 0,14 2 0 16,15 0 0-16,4-4 0 15,34-7 0-15,17-11 0 16,14-10 0-16,14-14 0 15,6-4 0-15,5-4 0 16,-1-18 0-16,-6-10 0 16,-7-6 0-16,-13-5 0 15,-14-1 0-15,-19 2 0 16,-14 4 0-16,-18 10 0 16,-2 6 0-16,-8 10 0 15,-21 8 0-15,-8 4 0 0,-5 10 0 16,0 16 0-16,1 10 0 15,8 0 0-15,12 0 0 16,9-2 0-16,12-8 0 16,0-5 0-16,16-7 0 15,11-10 0-15,4-4 0 16,0 0 0-16,-2-17 0 16,-5-6 0-16,-6-5 0 15,-3-3 0-15,-3 3 0 16,-3 6 0-16,-5 4 0 0,-2 8 0 15,0 10 0 1,-2 0 0-16,0 10 0 16,0 16 0-16,0 6 0 15,-2 5 0-15,2-8 0 0,0-3 0 16,2-8 0-16,16-7 0 16,3-11 0-16,0 0 0 15,8-11 0-15,0-12 0 16,3-5 0-16,1-5 0 15,-4 1 0-15,0 0 0 16,-4 6 0-16,-5 8 0 16,-3 6 0-16,-3 10 0 15,-3 2 0-15,2 4 0 16,-3 18 0-16,-2 6 0 0,-1 0 0 16,-5 0 0-16,-2-1 0 31,0-8 0-31,0-2 0 0,0-7 0 0,0-9 0 15,2-1 0-15,8 0 0 16,3-15 0-16,5-14 0 16,7-3 0-16,0-4 0 15,5 0 0-15,-1 4 0 16,-3 4 0-16,-3 10 0 16,-6 8 0-16,-5 10 0 15,-1 0 0-15,-5 12 0 16,0 14 0-16,-2 4 0 0,2 2 0 15,5-2 0 1,7-4 0-16,14-6 0 0,7-11 0 16,9-9 0-16,2 0 0 15,-5-23 0-15,-7-9 0 16,-20-18 0-16,-11 8-87 16,-7 6-753-16</inkml:trace>
  <inkml:trace contextRef="#ctx0" brushRef="#br0" timeOffset="83726.38">15794 10349 1255 0,'0'0'1042'0,"0"0"-586"15,0 0-155-15,0 0-16 16,0 0-35-16,0 0-103 15,-71-102-33-15,28 102-27 16,-5 10-31 0,-4 20 4-16,3 8-17 0,9 6-43 15,11 4 0-15,14 2 0 32,12-4 0-32,3 1 0 15,16-3 0-15,20-4 0 0,9 2 0 16,5-2 0-1,4 0 0-15,0 0 0 0,-8 2 0 16,-8-2 0-16,-9 0 0 16,-15-1 0-16,-14-5 0 15,0-2 0-15,-27-4 0 16,-15-2 0-16,-12-6 0 16,-4-6 0-16,0-6 0 15,4-6 0-15,10-2 0 16,15 0 0-16,9 0 0 0,15-4 0 15,5 0 0 1,5-4 0-16,26-2 0 0,10 0 0 16,9-4 0-16,6-4-23 15,2-2-95-15,-2-4-77 16,-5-6 13-16,-8-2 71 16,-10-4 75-16,-6-3 36 15,-10-3 3-15,-5 2 68 16,-6 4 53-16,-4 6-2 15,-2 10 20-15,0 10 61 16,0 10-203-16,0 0 0 0,0 18 0 16,0 18 0-16,0 12 0 15,0 2 0 1,0 0 0-16,11-3 0 0,16-14 0 16,4-7 0-16,3-13 0 15,4-9 0-15,-2-4 0 16,-3-12 0-16,-2-12 0 15,-4-8 0-15,-5-4 0 16,-2-4 0-16,-4-1 0 16,-5 3 0-16,-5 6 0 15,-1 10 0-15,-3 12 0 16,-2 10 0-16,2 0 0 16,-2 24 0-16,5 14 0 0,0 6 0 15,3 2 0-15,3-4 0 16,5-10 0-16,5-10 0 15,-2-9 0-15,6-12 0 16,-1-1 0-16,3-10 0 16,0-13 0-16,-1-8 0 15,-3-3 0-15,-3-2 0 16,-5 4 0-16,-1 6 0 16,-8 8 0-16,-1 10 0 15,-3 8 0-15,-2 0 0 16,4 16 0-16,1 12 0 0,2 6 0 15,4-2 0-15,2-3 0 16,5-8 0-16,2-6 0 16,0-12 0-16,0-3 0 15,3-6 0-15,-2-16 0 16,2-6 0-16,-3-4 0 16,0-2 0-16,0 2 0 15,-2 4 0-15,-5 6 0 16,-1 8 0-16,-3 8 0 15,-1 6 0-15,1 0 0 16,3 12 0-16,1 10 0 0,1 4 0 16,-2 2 0-16,-1-4 0 15,-1-6 0 1,-2-6 0-16,-1-6 0 0,-1-6 0 16,6 0 0-16,3-8 0 15,6-14 0-15,3-8 0 16,5-6 0-16,0 0 0 15,0 4 0-15,-5 8 0 16,-6 10 0-16,-5 10 0 16,-1 4 0-16,-3 4 0 15,4 16 0-15,3 6 0 16,6 2 0-16,2-4 0 0,5-4 0 16,0-6 0-1,0-8 0-15,-4-4 0 16,-7-2 0-16,-9 0 0 15,-9-8-36-15,-7-2-468 16,-13 2-847-16</inkml:trace>
  <inkml:trace contextRef="#ctx0" brushRef="#br0" timeOffset="85732.85">19314 10720 1602 0,'0'0'733'15,"0"0"-447"-15,0 0 38 16,0 0-89-16,0 0-64 16,-17-102-39-16,3 80 33 0,-6 0 22 15,-6-2-68-15,-10-2-23 16,-4-1-50-16,-7 3-46 16,0 6 0-16,1 6 0 15,3 8 0-15,3 4 0 16,5 14 0-16,3 24 0 15,10 14 0-15,7 15 0 16,7 7 0-16,8 4 0 16,3-4 0-16,17-7 0 15,9-12 0 1,2-14 0 0,2-15 0-16,3-16 0 15,-1-10 0-15,-1-12 0 16,0-25 0-16,-3-9 0 0,-7-9 0 15,-4-10 0-15,-3 1 0 16,-9 2 0-16,-1 10 0 16,-3 14 0-16,-2 13 0 15,-2 17 0-15,2 8 0 16,3 3 0-16,4 24 0 16,6 16 0-16,3 11 0 0,7 6 0 15,2 0 0-15,-1-4 0 0,1-9 0 16,0-11-129-16,0-13-333 31,-7-10-243-31,-5-12-297 0</inkml:trace>
  <inkml:trace contextRef="#ctx0" brushRef="#br0" timeOffset="85921.8">19751 10750 819 0,'0'0'1920'0,"0"0"-1246"15,0 0-404-15,0 0-91 0,0 0-68 16,0 0-41-16,130-58-46 16,-82 50 5-16,6 0-29 15,0 0 0-15,-6 0-3 16,-5-1-104-16,-15 2-173 16,-20-4-175-16,-8 6-147 15,0-1-102-15</inkml:trace>
  <inkml:trace contextRef="#ctx0" brushRef="#br0" timeOffset="86189.37">19892 10517 1696 0,'0'0'737'0,"0"0"-193"0,0 0-165 0,0 0-10 16,0 0-129-16,0 0-109 15,0 0-131-15,-16-92 0 16,16 92 0-16,0 0 0 15,0 8 0-15,0 20 0 16,7 12 0-16,6 12 0 16,8 10 0-16,-4 7 0 15,3 3 0-15,-3 0 0 0,-3-1 0 16,-1-12 0 0,12-13 0-16,-7-15-474 0,2-22-620 0</inkml:trace>
  <inkml:trace contextRef="#ctx0" brushRef="#br0" timeOffset="86693.25">20455 10200 658 0,'0'0'2106'0,"0"0"-1453"0,0 0-351 15,0 0-89-15,0 0-102 16,0 0-75-16,0 0-19 16,-22 71-17-16,22-7 0 15,0 10 0-15,0 2 0 16,0 0 0-16,0-5 0 16,11-9 0-16,0-10 0 15,1-10 0-15,-3-12 0 16,-1-12 0-16,-3-8 0 15,-3-8 0-15,0-2 0 16,3-4 0-16,-1-16 0 16,3-8 0-16,2-6 0 0,4 0 0 15,7 0 0 1,7 4 0-16,6 6 0 0,8 3 0 16,3 12 0-16,5 7 0 15,0 2 0-15,0 6 0 16,-2 17 0-16,-7 9 0 15,-11 5 0-15,-9 1 0 16,-14 2 0-16,-6-2 0 16,-8-2 0-16,-24-2 0 15,-7-1 0-15,-9-5 0 0,0-6 0 16,1-7 0 0,5-4 0-16,6-11 0 0,12 0 0 15,13-18-20-15,5-11-501 16,6 0-610-16</inkml:trace>
  <inkml:trace contextRef="#ctx0" brushRef="#br0" timeOffset="87403.4">22518 10788 1998 0,'0'0'722'0,"0"0"-338"0,0 0-61 16,0 0-78-16,0 0-95 15,0 0-60-15,0 0 25 16,-31-116-46-16,0 104-69 15,-9 6 0-15,-5 6 0 16,-5 1 0-16,-2 26 0 16,4 11 0-16,7 8 0 0,12 4 0 15,14 2 0-15,15-6 0 16,0-7 0-16,19-12 0 16,18-10 0-16,4-17 0 15,9 0 0-15,-4-29 0 16,1-13 0-16,-5-12 0 15,-8-8 0-15,-7-6 0 16,-10-8 0-16,-5-7 0 16,-10-3 0-16,-2 2 0 0,0 8 0 15,0 15 0 1,-2 21 0-16,-3 25 0 0,1 15 0 16,4 26 0-16,0 32 0 15,0 20 0-15,4 10 0 16,16 6 0-16,9-4 0 15,4-5 0-15,4-11 0 16,-4-14 0-16,0-13-114 16,-4-19-219-16,2-28-200 15,-7 0-144-15,-3-10-186 0</inkml:trace>
  <inkml:trace contextRef="#ctx0" brushRef="#br0" timeOffset="88702.82">22809 10790 1035 0,'0'0'951'16,"0"0"-297"-16,0 0-325 15,0 0-96-15,0 0-29 16,0 0-72-16,0 0-48 16,110-22-15-16,-85 8-36 15,-2-6-11-15,-8-4-4 16,-9-4-18-16,-6-4 10 16,0 1-1-16,-13 4-8 15,-11 4 17-15,-8 9 10 16,-1 10 31-16,0 4-10 0,4 20-37 15,8 20 2-15,11 11 13 16,10 5-15-16,0 0 16 16,29-4-16-1,15-12 3-15,14-12 0 0,9-16-15 16,2-12 5 0,0-10-5-16,-11-22-9 15,-6-8 7-15,-15-4-1 16,-8-4 3-16,-9 0 13 15,-6 4-12-15,-8 5 17 16,-2 12-18-16,-4 10 0 0,0 13 0 16,0 4 0-16,0 15 0 15,0 18 0-15,0 12 0 16,0 1 0-16,12-2 0 16,6-4 0-16,4-12 0 15,5-8 0-15,2-14 0 16,0-6 0-16,-3 0 0 15,1-18 0-15,-3-6 0 16,-3-6 0-16,-2 0 0 16,-3-2 0-16,-1 2 0 15,-3 6 0-15,-5 8 0 0,-3 9 0 16,-4 7 0 0,2 0 0-16,0 23 0 15,3 7 0-15,6 4 0 0,7 2 0 16,6-8 0-16,8-6 0 15,5-10 0-15,2-12 0 16,-4 0 0-16,1-10 0 16,-5-12 0-16,-4-6 0 15,-5-4 0-15,-4 2 0 16,-2 2 0-16,-5 3 0 16,-5 10 0-16,-2 5 0 15,-4 10 0-15,0 0 0 16,0 6 0-16,0 17 0 15,0 8 0-15,10 1 0 0,9 0 0 16,10-6 0-16,7-8 0 16,2-10 0-16,0-8 0 15,-9 0 0-15,-4-12 0 16,-14-12 0-16,-9-4 0 16,-2-6 0-16,-15-2 0 15,-22 0 0-15,-5-3 0 16,-9 5 0-16,0 10 0 15,2 12 0-15,7 12 0 16,13 0 0-16,13 12 0 16,16 10 0-16,9-2 0 0,33-4 0 15,18-9 0-15,9-7-107 16,8-9-137-16,-7-23-31 16,-7-12-41-16,-12-10 16 15,-11-8 61-15,-15-8 150 16,-12-6 89-16,-9 1 55 15,-4 5 146-15,0 12 75 16,0 18 10-16,-6 18 44 16,-1 22-60-16,-1 4-118 15,0 38-152-15,0 34 0 0,3 36 0 16,5 27 0-16,0-11 0 16,11-24 0-1,5-35 0-15,4-23 0 0,9-2 0 16,11-2 0-16,11-10 0 15,7-18 0-15,6-14 0 16,1-10 0-16,-5-22 0 16,-8-10 0-16,-8-6 0 15,-13-6 0-15,-8 1 0 16,-12 5 0-16,-6 12 0 0,-5 12 0 16,0 14 0-16,-10 10 0 15,-7 4 0-15,-1 26 0 16,3 10 0-16,8 4 0 15,7 3 0-15,0-5 0 16,26-6 0-16,10-10 0 16,6-10 0-16,2-10 0 15,2-6 0-15,-11-4-80 16,-6-18-229-16,-18-18-159 16,-11 4-231-16,0 1-457 15</inkml:trace>
  <inkml:trace contextRef="#ctx0" brushRef="#br0" timeOffset="88830.13">24201 10254 3090 0,'0'0'745'16,"0"0"-484"-16,0 0-261 15,162-39 0-15,-64 24 0 16,47-13 0-16,-40 5-221 15,-2-2-1596-15</inkml:trace>
  <inkml:trace contextRef="#ctx0" brushRef="#br0" timeOffset="89722.54">26063 10587 2838 0,'0'0'638'0,"0"0"-362"16,0 0-55-16,0 0-140 16,0 0-39-16,0 0-42 15,0 0 0-15,41-40 0 16,-30 0 0-16,0-10 0 15,-2-8 0-15,0-8 0 16,-3-9 0-16,-1-2 0 16,-3-2 0-16,0 11 0 15,-2 14 0-15,0 20 0 0,0 22 0 16,0 12 0-16,0 24 0 16,0 46 0-16,0 33 0 15,0 1 0-15,7-6 0 16,11-18 0-16,4-22 0 15,7 0 0-15,7-4 0 16,3-18 0-16,0-18 0 16,-3-18 0-16,-5-4 0 15,-10-28 0-15,0-14 0 16,-11-12 0-16,2-12 0 16,-3-22 0-16,-3 1 0 0,2 1 0 15,0 4 0-15,-3 32 0 16,-1 8 0-16,-2 28 0 15,-2 18 0-15,2 28 0 16,3 32 0-16,2 19 0 16,4 8 0-16,4 2 0 15,1-11 0-15,5-14 0 16,-4-18 0-16,-1-17 0 16,-5-15 0-16,-3-13 0 15,2-1 0-15,-1-12 0 16,1-14 0-16,6-8 0 0,-1-4 0 15,2 2 0-15,-7 6 0 16,2 10 0-16,-3 12 0 16,-1 8 0-16,4 10 0 15,1 18 0-15,10 6 0 16,6 2 0-16,10-2 0 16,11-8 0-16,5-8 0 15,5-12 0-15,0-6 0 16,-2-2 0-16,-4-22 0 15,-8-6 0-15,-5-8 0 0,-12-4 0 16,-7-4 0 0,-8-4 0-16,-12 5 0 15,-2 8 0-15,-5 14 0 0,-19 18 0 16,-7 5 0-16,-1 28 0 16,5 16 0-1,7 10 0-15,16 2 0 16,4-2 0-16,20-8 0 15,22-10 0-15,8-10 0 16,18-20-248-16,-10-6-376 16,-18 0-554-16</inkml:trace>
  <inkml:trace contextRef="#ctx0" brushRef="#br0" timeOffset="89927.96">25919 10215 2986 0,'0'0'779'0,"0"0"-448"15,0 0-331-15,189 21 0 16,-82-17 0-16,42-4 0 0,-41 0 0 16,-13-9-714-16</inkml:trace>
  <inkml:trace contextRef="#ctx0" brushRef="#br0" timeOffset="90730.71">28527 9982 2295 0,'0'0'893'16,"0"0"-524"-16,0 0-33 16,0 0-133-16,-137 120-203 15,118-58 0-15,15 3 0 16,4-3 0-1,14-8 0-15,22-12 0 0,6-14 0 16,3-16 0-16,-3-12 0 16,-9 0 0-16,-10-28 0 15,-13-12 0-15,-10-10 0 0,0-8 0 16,-22-3 0 0,-9 3 0-16,-5 8 0 0,1 14 0 15,6 18 0-15,6 16 0 16,12 2 0-16,9 20 0 15,2 12 0-15,15 0 0 16,22-4 0-16,9-8 0 16,8-10 0-16,4-10 0 15,-6-8-9-15,-2-21-59 16,-12-14-23-16,-14-5 53 16,-8-4 38-16,-11-4 0 0,-5 4 67 15,0 5 32-15,0 11-59 16,0 17-40-16,-5 15 0 15,0 4 0-15,5 36 0 16,0 41 0-16,0 46 0 16,27 43 0-1,8 13 0-15,8-9 0 0,-3-26 0 16,-13-25 0-16,-11-25 0 16,-9-23 0-16,-7-21 0 15,0-16 0-15,-5-2 0 16,-11-8 0-16,-6-10 0 15,-2-14-15-15,-3-30-481 16,9-12-337-16,5-10-230 0</inkml:trace>
  <inkml:trace contextRef="#ctx0" brushRef="#br0" timeOffset="92692.35">28971 10094 2239 0,'0'0'792'0,"0"0"-181"16,0 0-157-1,0 0-454-15,0 0 0 0,0 0 0 16,0 0 0-16,107-16 0 16,-58 42 0-16,-2 6 0 0,-7 3 0 15,-14 2-15 1,-16 2-119-16,-10-1-16 0,-21-2 53 16,-25-2 59-1,-10-4 34-15,-4-6 4 0,6-6 13 16,15-6 46-16,14-4 32 15,14-4-22-15,11-4-13 16,0 0 16-16,26-4-42 16,19-16-8-16,15-6-14 15,11-6-1-15,8-8-7 16,6-4-4-16,-6-5 2 0,-6 2 1 16,-15 2 1-16,-15 5 5 15,-16 6-5-15,-16 4 13 16,-11 6-13-16,0 6 0 15,-13 6 0-15,-14 10 0 16,-6 2 0-16,-4 14 0 16,4 20 0-1,9 8 0-15,13 8 0 0,11 2 0 16,18-3 0-16,28-5 0 16,19-10 0-16,11-14 0 15,3-10 0-15,-2-10 0 16,-11-4 0-16,-14-20 0 15,-19-8 0-15,-15-5 0 0,-9-5 0 16,-9-2 0-16,0 4 0 16,0 8 0-16,-4 8 0 15,-6 12 0-15,4 8 0 16,6 4 0-16,0 0 0 16,0 20 0-16,16 6 0 15,8 4 0-15,5 5 0 16,2-2 0-1,0 3 0-15,-6-1 0 0,-9 1 0 16,-8-2 0-16,-8-2 0 0,0 0 0 16,0-6 0-16,0-2 0 15,0-6 0-15,21-4 0 16,14-4 0-16,18-10 0 16,13 0 0-1,7-10 0-15,0-18-21 0,-3-10-14 16,-10-8 34-16,-12-6-8 15,-10-6 9-15,-15 0 1 16,-13 4 17-16,-10 9 29 16,-2 17-47-16,-27 14 0 15,-11 14 0-15,-8 14 0 0,-4 28 0 32,3 14 0-17,9 6 0-15,13 1 0 0,14-7 0 16,13-14 0-16,0-12 0 15,20-14 0-15,9-14 0 16,2-2 0-16,0-14 0 16,-2-14 0-16,-4-4 0 15,-3 0 0-15,-7 1 0 16,-1 8 0-16,-3 9 0 16,-4 10 0-16,-1 4 0 0,4 5 0 15,0 24 0-15,1 3 0 16,5 6 0-16,5-2 0 15,2-6 0-15,6-10 0 0,5-10 0 16,4-10 0-16,0-2 0 16,0-26 0-16,-3-10 0 15,-1-14 0-15,-3-8 0 16,-4-13 0-16,2-23 0 16,-2-28 0-16,-9-24 0 15,-7 11 0-15,-11 35 0 16,0 42 0-16,0 38 0 15,-7 14 0-15,-3 8 0 16,0 32 0-16,-1 60 0 0,7 44 0 16,4 19 0-1,0-5 0-15,19-33 0 0,-1-41 0 16,3-26 0-16,-2-14 0 16,6-6 0-16,6-6 0 15,4-8 0-15,-1-16-8 16,-1-2 5-16,-2-24 3 15,-4-10 0-15,-2-6 11 16,-3-7-11-16,-2 2 0 16,-2 3 0-16,-5 9 0 15,-1 16 0-15,-6 16 0 16,-1 3 0 0,-3 22 0-16,0 17 0 0,0 7 0 0,2 2 0 15,4-4 0-15,5-8 0 16,7-12-53-16,2-10-62 15,7-12 55-15,2-2 42 16,3-12 18-16,4-16 7 16,0-6 16-1,1-2 13-15,4-3 19 0,-3 7-11 16,-7 6 37-16,-4 11-81 16,-8 10 0-16,-6 5 0 0,-3 10 0 15,-4 18 0-15,1 5 0 16,2 5 0-16,5-4 0 15,4-6 0-15,2-10 0 16,0-12 0-16,-1-6 0 16,-6-8 0-16,-1-22 0 15,-10-6 0-15,-4-7 0 16,0-4 0-16,-6-6 0 16,-19 1 0-16,-6 2 0 15,-7 8 0-15,-7 10 0 16,-3 18 0-1,2 14 0-15,7 4 0 0,10 28 0 0,15 8 0 16,14 4 0-16,9-2 0 16,27-5 0-16,10-14 0 15,8-13 0-15,2-10 0 16,0 0 0-16,-6-15 0 16,-3-12 0-16,-9-1 0 15,-5-2 0-15,-6 2 0 16,-6 8 0-16,-11 6 0 15,-1 10 0 1,-5 4 0-16,2 6 0 0,-2 20 0 0,-2 6 0 31,2 6 0-31,1-3 0 0,1-6 0 0,2-7 0 32,5-9 0-32,-5-9 0 15,11-4 0-15,1-3 0 16,4-16 0-16,5-4 0 15,2-3 0-15,0 2 0 16,2 4 0-16,-4 8 0 16,-2 8 0-16,-2 4 0 15,-2 4 0-15,-4 16 0 16,1 2 0-16,1 2 0 0,-6-3 0 16,1-6-56-16,-5-4-224 15,-7-11-176-15,-4 0-182 16,0-7-449-16</inkml:trace>
  <inkml:trace contextRef="#ctx0" brushRef="#br0" timeOffset="92990.64">30979 9850 2758 0,'0'0'907'16,"0"0"-608"-16,0 0-167 16,191-10-132-16,-95 10 0 15,4-3 0-15,-17 3 0 16,-1-4 0-16,-15 3 0 16,-20-6 0-16,-16 3 0 15,-15-2 0-15,-10-2 0 16,-4 2 0-16,-2-2 0 0,0 0 0 15,0 2-243 1,-4 1-548-16</inkml:trace>
  <inkml:trace contextRef="#ctx0" brushRef="#br0" timeOffset="94904.27">14714 12073 2015 0,'0'0'814'15,"0"0"-362"-15,0 0-104 16,0 0-96-16,0 0-135 16,0 0-77-16,0 0-13 15,-85 125 4-15,67-61-31 16,5 0 0-16,6-2 0 15,7-11 0-15,0-14 0 16,11-12 0-16,16-15 0 0,6-10 0 16,5-13 0-16,-3-23 0 15,-2-14 0-15,-12-10 0 16,-16-6 0 0,-5-4 0-16,-22 0 0 0,-25 2 0 15,-9 7 0-15,-4 11 0 16,5 16 0-16,5 22 0 15,13 12 0-15,14 20 0 16,19 24 0-16,4 10 0 16,37 0 0-16,24-6 0 15,15-13 0-15,12-17 0 0,6-18 0 16,2-3 0 0,-10-28 0-16,-7-14 0 0,-15-6 0 15,-16-10 0-15,-15-3 0 16,-18-6 0-16,-11-1 0 15,-4 3 0-15,0 12 0 16,-10 14 0-16,-1 18 0 16,-1 18 0-1,3 6 0-15,1 30 0 0,-4 38 0 16,1 39 0-16,3 35 0 0,-2 17 0 16,4-3 0-1,-1-8 0-15,-2-9 0 0,2-3 0 16,1-5 0-16,1-26 0 15,1-24 0-15,2-23 0 16,-3-14 0-16,0-2 0 16,-1-8 0-16,-1-5 0 15,-1-24-231-15,-15-25-129 16,3-18-562-16,-4-8-233 0</inkml:trace>
  <inkml:trace contextRef="#ctx0" brushRef="#br0" timeOffset="95061.93">14787 12743 1768 0,'0'0'869'0,"0"0"-268"16,0 0-242 0,0 0-99-16,0 0-137 0,0 0-90 15,0 0-5-15,133-62-26 16,-58 38-2-16,33-22-201 16,-14 4-387-16,-16-1-587 0</inkml:trace>
  <inkml:trace contextRef="#ctx0" brushRef="#br0" timeOffset="95629.79">15576 12428 2067 0,'0'0'754'16,"0"0"-436"-16,0 0-15 16,0 0 0-16,0 0-114 15,118-84-111-15,-80 46 6 16,-2-2-84-16,-5 0 0 15,-7 1 0-15,-8 7 0 16,-5 6 0 0,-6 11 0-16,-5 6 0 0,0 9 0 0,0 6 0 15,-5 24 0-15,-4 13 0 16,0 11 0-16,5 6 0 16,4-2 0-16,0-6 0 15,13-10 0-15,11-9 0 16,5-13 0-16,3-16 0 15,1-4 0-15,-2-9 0 16,0-21 0-16,-2-6 0 16,-4-4 0-16,-2-4 0 15,-6 2 0-15,-1 6 0 0,-5 8 0 16,-5 12 0-16,2 14 0 16,-2 2 0-16,1 12 0 31,3 18 0-31,6 8 0 0,2-2 0 0,2-2 0 31,3-8 0-31,1-10 0 16,-2-10 0-16,3-6-12 15,-3-4 1-15,3-20 7 16,2-8 2-16,-4-6 2 16,2 0 0-16,-4 6 3 15,-6 8 11-15,-4 12-2 16,-4 12-12-16,2 0 0 15,5 18 0-15,1 12 0 0,9 6 0 16,7-2 0 0,7-6 0-16,9-12-149 0,-9-12-374 15,-13-4-406-15</inkml:trace>
  <inkml:trace contextRef="#ctx0" brushRef="#br0" timeOffset="95793.64">16208 11722 3003 0,'0'0'842'0,"0"0"-591"15,0 0-251-15,0 0 0 0,0 0 0 16,0 0 0-16,0 0-497 16,21 49-1020-16</inkml:trace>
  <inkml:trace contextRef="#ctx0" brushRef="#br0" timeOffset="96629.74">17330 12021 1480 0,'0'0'1174'0,"0"0"-617"15,0 0-249-15,0 0-14 16,0 0-117-16,0 0-71 16,-139 32-106-16,110-2 0 15,2 9 0-15,10 5 0 0,8 2 0 16,9-2 0-16,0-4 0 15,31-8 0-15,11-10 0 16,16-12 0-16,9-10 0 16,8 0 0-16,4-22 0 15,-4-12 0-15,-3-8 0 16,-9-10 0-16,-13-11 0 16,-7-24 0-16,-14-32 0 15,-18-28 0-15,-11 9 0 0,0 28 0 16,-11 40 0-1,-3 30 0-15,-3 9 0 0,-1 9 0 32,3 17 0-32,-1 6 0 0,0 60 0 0,5 41 0 15,11 41 0-15,0 11 0 16,27-22 0-16,4-34 0 16,-2-38 0-16,2-7 0 15,9 1 0-15,7-2 0 16,2-4 0-16,-2-18 0 15,-10-14 0-15,-8-16 0 0,-6 0 0 16,-10-14 0-16,-1-18 0 31,-2-6 0-31,-1-10 0 16,1-4 0-16,-2 4 0 16,1 6 0-16,-3 13 0 15,2 19 0-15,-4 10 0 16,0 10 0-16,5 26 0 15,1 11 0-15,5 3 0 16,5-4 0-16,2-6 0 16,0-12 0-16,1-12 0 0,-1-12 0 15,-2-4 0 1,0-8 0-16,1-18 0 0,0-6 0 16,4-4 0-16,0 2 0 15,-3 4 0-15,-5 10 0 16,-1 10 0-16,-7 7 0 15,2 3 0-15,3 13 0 16,3 13 0-16,6 6 0 16,6 0 0-16,6-2 0 15,23-10-279-15,-6-8-384 16,-8-8-494-16</inkml:trace>
  <inkml:trace contextRef="#ctx0" brushRef="#br0" timeOffset="97590.12">19161 12133 1905 0,'0'0'782'16,"0"0"-184"-16,0 0-221 15,0 0-111-15,0 0-98 16,0 0-168-16,0 0 0 16,-71-100 0-16,35 100 0 15,-9 20 0-15,-5 18 0 16,0 12 0-16,6 9 0 15,10-1 0-15,16-2 0 0,16-8 0 16,2-12 0-16,31-12 0 16,14-18 0-16,6-6 0 15,7-14 0-15,-4-22 0 16,-8-10 0-16,-10-8 0 16,-9-8 0-16,-9-4 0 15,-7-9 0-15,-9-17 0 16,-2 2 0-16,0 0 0 15,0 5 0-15,-9 27 0 16,1 10 0-16,0 26 0 16,2 22 0-16,3 14 0 15,1 50 0-15,2 35 0 0,0 3 0 16,0-6 0-16,9-14 0 16,3-24 0-16,3 5 0 15,5-3 0-15,2-14 0 16,0-16 0-16,5-16 0 15,2-14 0-15,4 0 0 16,3-20 0-16,2-12 0 16,0-8 0-16,0-4 0 15,-5-2 0-15,-2 1 0 16,-8 7 0-16,-8 10 0 16,-5 13 0-16,-6 15 0 0,-4 0 0 15,0 27 0-15,0 14 0 16,0 4 0-16,0 4 0 15,0-5 0-15,6-10 0 16,5-8 0-16,5-12 0 16,2-12 0-16,2-2 0 15,5-2 0-15,4-18 0 16,0-4 0-16,0-2 0 16,0-3 0-16,-3 6 0 15,-6 5 0-15,-4 4 0 0,-7 6 0 16,-5 8 0-1,0 0 0-15,3 13 0 0,-2 15 0 16,4 7 0-16,-1 1 0 16,3-4 0-16,3-6 0 15,-1-12 0-15,3-8 0 16,1-6 0-16,4-4 0 16,4-18 0-16,-1-10 0 15,3-2 0 1,1-6 0-16,1 1 0 0,0 6 0 15,-2 2 0-15,-7 12 0 0,-4 8 0 16,-5 11 0 0,0 0 0-16,-2 12 0 0,7 14 0 15,-1 5 0-15,3-2 0 16,3 2 0-16,-4-7 0 16,1-6 0-16,-5-6-8 15,-7-10-295-15,-6-2-228 16,0-6-324-16,-4-10-964 0</inkml:trace>
  <inkml:trace contextRef="#ctx0" brushRef="#br0" timeOffset="97728.03">19825 11726 1698 0,'0'0'1375'0,"0"0"-749"16,0 0-229-16,0 0-397 15,0 0 0-15,0 0 0 16,0 0 0-16,84-62-729 0</inkml:trace>
  <inkml:trace contextRef="#ctx0" brushRef="#br0" timeOffset="98365.83">21053 11985 2457 0,'0'0'772'0,"0"0"-488"16,0 0 76-16,0 0-137 15,0 0-223-15,0 0 0 16,0 0 0-16,-68-32 0 15,20 62 0-15,-2 8 0 16,11 2 0-16,12-1 0 16,18-6 0-16,9-6 0 15,11-9 0-15,24-10 0 16,15-8 0-16,1 0 0 0,4-17 0 16,-5-6 0-1,-6-5 0-15,-8-3 0 0,-8 5 0 16,-7 2 0-16,-9 8 0 15,-6 6 0-15,-4 6 0 16,-2 4 0-16,0 4 0 16,0 26 0-16,0 18 0 15,2 32 0-15,5 37 0 16,-1 36 0-16,-1 9 0 16,-5-6 0-16,-5-19 0 0,-14-39 0 15,-2-22 0 1,3-22 0-16,1-10 0 0,-8-3 0 15,-2-5 0-15,-8-7 0 16,-1-17 0-16,-1-12 0 16,-2-5 0-16,6-27 0 15,6-12 0-15,12-13 0 16,15-13 0-16,0-8 0 16,33-4 0-16,21-1 0 15,15 7 0-15,9 10 0 16,8 10 0-16,-1 10 0 15,25-4-17-15,-26 12-799 16,-12 8-1435-16</inkml:trace>
  <inkml:trace contextRef="#ctx0" brushRef="#br0" timeOffset="98696.17">22003 12010 2426 0,'0'0'947'0,"0"0"-420"16,0 0-331-16,0 0-196 16,0 0 0-16,0 0 0 15,0 0 0-15,72 137 0 16,-43-66 0-16,3-1 0 16,-3-10 0-16,0-14 0 15,-2-14 0-15,-6-15 0 0,-1-16 0 16,-2-1 0-16,2-18 0 15,5-16 0-15,0-12 0 16,4-6 0-16,0-4 0 16,0-4 0-16,-1 0 0 15,-4 6 0-15,-5 9 0 16,-4 17 0-16,-8 18 0 16,0 10 0-16,-3 18-246 15,13 36-272-15,-1-2-463 0,3-6-848 16</inkml:trace>
  <inkml:trace contextRef="#ctx0" brushRef="#br0" timeOffset="99969.17">22797 12276 2006 0,'0'0'722'16,"0"0"-372"-16,0 0-37 16,0 0-75-16,122-136-91 15,-99 97-46-15,-5-2-7 16,-9 0-35-16,-7 1-25 15,-2 8-2-15,-9 10-32 16,-15 16 0-16,-5 6 0 16,-7 24 0-16,3 20 0 0,4 12 0 15,8 6 0-15,15 2 0 16,6-3 0-16,9-9 0 16,26-10 0-1,10-12 0-15,6-16 0 0,5-12 0 16,-3-2 0-16,-3-18 0 15,-6-12 0-15,-9-6 0 16,-6-8 0-16,-8-2 0 16,-4-3 0-16,-7-1 0 0,-6 4 0 15,-4 8 0 1,0 10 0-16,0 12 0 0,0 10 0 16,-2 6 0-16,0 4 0 15,2 16 0-15,0 4 0 16,6 2 0-1,17-2 0-15,8-2 0 16,2-4 0-16,1-1 0 16,-3-3 0-16,-10 1 0 0,-7 6 0 15,-9 1 0 1,-5 6 0-16,0 2 0 0,0-2 0 16,-7 0 0-16,7-6 0 0,0-6 0 15,13-6 0-15,20-8 0 16,12-2 0-16,4-12 0 15,0-16 0-15,-7-10 0 16,-6-8 0-16,-12-8 0 16,-5-11 0-16,-6-21 0 15,-4-30 0-15,0-26 0 16,-7 13 0-16,0 31 0 16,-2 40 0-16,0 38 0 15,0 6 0-15,0 14 0 16,-4 0 0-16,-8 34 0 0,-1 42 0 15,2 33 0-15,7 0 0 16,4-8 0-16,0-13 0 16,13-25 0-16,14 0 0 15,6 1 0-15,9-15 0 16,8-17 0-16,3-16 0 16,2-16 0-16,1 0 0 15,-4-20 0 1,-6-14 0-16,-7-9 0 0,-10-7 0 15,-10-4 0-15,-7 0 0 16,-10 4 0-16,-2 12 0 0,-4 16 0 16,-21 20 0-1,-6 6 0-15,0 32 0 0,4 12 0 16,9 7 0-16,15 0 0 16,3-2 0-16,29-9 0 15,23-10 0-15,15-14 0 16,11-12-42-16,6-8-207 15,3-4-9-15,-4-22 52 16,-8-8 64-16,-8-8 103 16,-9-7 39-1,-9-9 29-15,-11-2 120 16,-7 0 9-16,-10 6 32 16,-11 10 4-16,-8 16 22 0,-2 16-216 15,0 12 0-15,-22 12 0 16,-9 30 0-16,-5 14 0 15,-1 8 0-15,1 1 0 16,7-6 0-16,4-9 0 16,6-11 0-16,7-13 0 15,6-14 0-15,4-10-33 16,2-2-29-16,0-11-79 16,0-16-42-16,0-5 107 15,0-7 25-15,4-3 45 16,7 2 6-16,0 2 54 15,-2 6 103-15,0 10 20 16,-2 10-13-16,-3 12-164 0,1 0 0 16,1 18 0-16,5 16 0 15,9 8 0-15,7 0 0 16,7 1 0 0,8-10 0-16,5-4 0 0,-1-13-246 15,6-14-229-15,-15-2-274 16,-12 0-258-16</inkml:trace>
  <inkml:trace contextRef="#ctx0" brushRef="#br0" timeOffset="100169.5">23817 11905 2622 0,'0'0'802'0,"0"0"-333"15,0 0-266-15,0 0-203 16,127-56 0-16,-48 40 0 16,3-5 0-16,12-6-114 0,-23 4-492 15,-20 1-1167-15</inkml:trace>
  <inkml:trace contextRef="#ctx0" brushRef="#br0" timeOffset="100989.37">26239 11919 1905 0,'0'0'543'0,"0"0"-169"0,0 0-36 16,0 0-125-16,0-122-65 15,-10 92 22-15,-13 3-13 16,-8 8-11-16,-9 6-44 31,-7 13-102-31,-5 3 0 16,-3 30 0-16,4 17 0 16,7 15 0-16,17 7 0 0,17 0 0 15,10-7 0 1,29-14 0-16,23-12 0 0,8-19 0 15,7-16 0-15,-5-4 0 16,-8-20 0-16,-10-14 0 16,-11-7 0-16,-12-3 0 15,-8 2 0-15,-8 0 0 16,-3 6 0-16,-2 10 0 16,0 12 0-16,0 10 0 0,0 4 0 15,2 22 0 1,7 18 0-16,7 10 0 0,8 6 0 15,14 1 0-15,11-10 0 16,40-11 0-16,-13-11-792 16,-7-17-1469-16</inkml:trace>
  <inkml:trace contextRef="#ctx0" brushRef="#br0" timeOffset="101588.65">27436 11735 2068 0,'0'0'1020'16,"0"0"-445"-16,0 0-282 15,0 0-153-15,0 0-140 16,0 0 0-16,0 0 0 16,-33-64 0-16,-5 91 0 15,-7 11 0-15,3 13 0 16,9 3 0-16,14 2 0 15,17-4 0-15,2-10 0 16,36-8 0-16,15-13 0 16,5-12 0-16,-1-9 0 15,-8 0 0-15,-13-16 0 0,-12-12 0 16,-13-4 0-16,-9-6 0 16,0-4 0-16,-4 2 0 15,-10 2 0-15,1 6 0 16,4 8 0-16,5 3 0 15,4 10 0-15,0 0 0 16,11 3 0-16,13 5 0 16,7 3 0-16,5 0 0 0,2 7 0 15,-1 19 0-15,4 15 0 16,-3 7 0-16,-3 8 0 16,-6 4 0-16,-8 1 0 15,-8-7 0-15,-7-13 0 16,-6-9 0-16,0-9 0 15,0-15 0-15,0-7 0 16,0-1 0-16,0-7 0 16,0-19 0-16,10-10 0 15,9-11 0-15,12-11 0 16,8-6 0-16,7 0 0 16,1 4 0-16,-2 11 0 15,-10 13 0-15,-6 17 0 0,-13 12 0 16,-7 7 0-16,-7 16-212 15,-2 11-520-15,0-1-856 16</inkml:trace>
  <inkml:trace contextRef="#ctx0" brushRef="#br0" timeOffset="101991.28">28839 11614 2248 0,'0'0'876'16,"0"0"-317"-16,0 0-146 15,0 0-413-15,0 0 0 16,0 0 0-16,18 153 0 15,7-55 0-15,2-6 0 16,9-16 0-16,-3-27 0 16,7-3 0-16,3-10 0 15,-6-18 0-15,-3-18 0 0,-8-2 0 16,-1-31 0-16,-3-9 0 16,-4-12 0-16,-1-6 0 15,1-4 0-15,3-2 0 16,0 3 0-16,2 8 0 15,2 10 0-15,-1 18 0 16,8 27 0-16,-6 3-462 16,-4 26-995-16</inkml:trace>
  <inkml:trace contextRef="#ctx0" brushRef="#br0" timeOffset="103155.66">29559 12060 2417 0,'0'0'742'15,"0"0"-207"-15,0 0-292 16,47-109-84-16,-18 67-159 16,2-2 0-16,-6 0 0 15,-9-2 0-15,-5 1 0 16,-9 5 0-16,-2 12 0 16,-2 16 0-16,-19 12 0 0,-6 14 0 15,-2 29 0 1,3 11 0-16,6 10 0 0,9 2 0 15,11-6 0-15,0-8 0 16,22-12 0-16,11-14 0 16,8-12 0-16,-3-11 0 15,1-3 0-15,-5-13 0 16,-3-13 0-16,-4-6 0 16,-3-6 0-16,-1-6 0 15,-4-2 0-15,0 4 0 16,-4 8 0-16,-3 8 0 15,-4 12 0-15,1 8 0 16,-2 6 0-16,0 0 0 0,3 24 0 16,4 8 0-16,-1 8 0 15,6 4 0-15,-4-2 0 16,1-4 0-16,1-6 0 16,3-8 0-16,5-8 0 15,6-8 0-15,5-8 0 16,4 0 0-16,5-19 0 15,-1-16 0-15,-4-9 0 16,-2-12 0-16,-4-10 0 16,-3-25 0-16,-2-25 0 0,-10 6 0 15,-7 14 0-15,-8 22 0 16,-4 30 0-16,0 9 0 16,-4 13 0-1,-10 22 0-15,-3 18 0 0,-4 36 0 16,1 22 0-16,7 13 0 15,9 7 0-15,4 0 0 16,2-3 0-16,25-9 0 16,4-16 0-16,9-16 0 15,2-16 0-15,1-18 0 16,1-14 0-16,-3-4 0 0,-4-8 0 16,-3-18 0-16,-3-8 0 15,-2-8 0-15,-4-4 0 16,-6 0 0-16,-5 1 0 15,-3 9 0-15,-7 13 0 16,-4 9 0-16,0 14 0 16,0 0 0-1,-2 23 0-15,-5 16 0 0,7 7 0 16,0 2 0-16,23-2 0 16,23-8 0-16,17-8 0 15,11-11 0-15,5-10 0 16,2-9 0-16,-8 0 0 15,-13-24 0-15,-8-10 0 16,-12-8 0-16,-9-8 0 0,-7-4 0 16,-6-4 0-16,-6 4 0 15,-8 9 0-15,-4 13 0 16,0 18 0-16,-13 14 0 16,-19 6 0-16,-8 30 0 15,-4 13 0-15,-1 6 0 16,3 4 0-16,4-5 0 15,7-10 0-15,8-14 0 16,9-10 0-16,10-14 0 0,4-6 0 16,0 0 0-1,0-24 0-15,14-8 0 0,3-4-9 16,4-2 8-16,-3 6 1 16,1 8 0-1,-3 10 10-15,-1 12-10 0,4 2 0 16,3 16 0-16,7 16 0 15,5 6 0-15,5 2 0 16,6 0 0-16,2-10-35 16,-3-6-160-16,-3-12-112 15,-10-12-329-15,-12 0-108 16,-14-18-1057-16</inkml:trace>
  <inkml:trace contextRef="#ctx0" brushRef="#br0" timeOffset="103328.54">30484 11576 2685 0,'0'0'707'0,"0"0"-141"16,0 0-428-16,0 0-138 16,158-44 0-16,-71 30 0 15,7-2 0-15,26-22 0 16,-22 6-303-16,-21-4-1034 0</inkml:trace>
  <inkml:trace contextRef="#ctx0" brushRef="#br0" timeOffset="103825.84">32325 11153 2555 0,'0'0'623'0,"0"0"-43"31,0 0-242-31,0 0-338 0,0 0 0 0,0 0 0 16,0 0 0-1,-31 120 0 1,14-35 0-16,5 5 0 15,0 2 0-15,5-4 0 16,5-8 0-16,2-13 0 16,0-15 0-16,0-16 0 15,0-16 0-15,0-16 0 0,4-4 0 16,7-6 0-16,7-20 0 16,7-6 0-16,4-11 0 0,5-1 0 15,5-2 0-15,4 4 0 16,-1 8 0-16,2 10 0 15,-3 12 0-15,-3 12 0 16,-3 2 0-16,-4 26 0 16,1 12 0-1,-14 10 0-15,-5 6 0 0,-9-1 0 16,-4-5 0-16,0-10 0 0,-25-8 0 16,-17-10 0-16,-16-6 0 15,-50-8 0-15,9-4-35 16,5-4-985-16</inkml:trace>
  <inkml:trace contextRef="#ctx0" brushRef="#br0" timeOffset="105058.19">23067 13301 2208 0,'0'0'665'16,"0"0"-289"-16,0 0-38 15,0 0-66-15,0 0-121 16,0 0-98-16,0 0-20 16,-145 82-33-16,103-28 0 15,10 0 0-15,12-4 0 16,20-9 0-16,0-14 0 15,23-13 0-15,14-11 0 0,6-3 0 16,-3-21 0-16,-4-15 0 16,-10-12 0-1,-13-4 0-15,-8-2 0 0,-5 2 0 16,0 8 0-16,-3 8 0 16,-3 11 0-16,0 11 0 15,3 6 0-15,3 8 0 16,0 0 0-16,13 3 0 15,12 15 0-15,11 8 0 16,6 6 0-16,0 6 0 0,0 4 0 16,-7 6 0-16,-12 2 0 15,-9 0 0-15,-14-2 0 16,0-7 0-16,-16-5 0 16,-5-14 0-16,-2-8 0 15,7-10 0-15,10-4 0 16,6-18 0-1,0-25 0-15,10-13 0 0,19-14 0 16,8-6 0-16,7 2 0 16,0 12 0-16,1 15 0 15,-3 21 0-15,1 19 0 0,-7 7 0 16,3 22-326 0,-7 10-568-16,-10 0-832 0</inkml:trace>
  <inkml:trace contextRef="#ctx0" brushRef="#br0" timeOffset="106358.87">24305 12851 1415 0,'0'0'1617'0,"0"0"-878"15,0 0-414-15,0 0-325 16,0 0 0-16,-46 108 0 16,36-27 0-1,6 7 0-15,4 6 0 0,0-5 0 16,0-9 0-16,10-16 0 16,0-16 0-16,-1-16 0 15,0-16 0-15,-4-14 0 16,-1-2 0-16,1-10 0 15,1-16 0-15,3-10 0 0,7-4 0 16,4-2 0-16,6 6 0 16,8 6 0-1,8 9 0-15,3 14 0 0,0 7 0 16,-3 0 0-16,-7 26 0 16,-8 8 0-16,-11 8 0 15,-14 4 0-15,-2 0 0 16,-18-4 0-1,-22-6 0-15,-11-8 0 0,-10-6 0 16,5-8 0-16,8-8 0 16,13-6 0-16,18 0 0 15,17-7 0-15,3-19 0 0,35-11-80 16,17-5-143-16,15-4-37 16,5 0 27-1,4 6 66-15,-8 4 70 0,-9 8 81 16,-12 5 16-16,-17 8 137 15,-14 3 91-15,-9 7 15 16,-8 5-29-16,-2 0-79 16,0 19-75-16,0 12-1 15,0 12-59-15,0 3 0 0,0 0 0 32,2-4 0-32,15-6 0 15,6-12-11-15,4-12-55 0,0-8 32 16,-6-4 32-16,-2-8 2 15,-11-16 13-15,-8-10-1 16,0-8-3-16,-2-6 9 16,-15-4-11-16,-6 0 2 15,1 4 12-15,2 9 3 16,6 13-24-16,10 10 0 16,4 7 0-16,15 0 0 0,28 1 0 15,13 0 0 1,11-3 0-16,6-6 0 0,3-5 0 15,-7-4 0 1,-7-8 0-16,-10-2 0 0,-15-2 0 16,-12-2 0-16,-12 4 0 15,-9 5 0-15,-4 9 0 16,0 10 0-16,0 12 0 16,-10 0 0-16,-9 33 0 15,2 21 0-15,1 32 0 16,5 2 0-16,11 8 0 15,0 2 0-15,29-17 0 0,13-1 0 32,10-16 0-32,4-14 0 0,-1-23 0 0,-4-18 0 15,-4-9 0-15,-7-12 0 16,-4-24 0-16,-3-14 0 16,-4-10 0-16,0-14 0 15,-2-20 0-15,-7 1 0 16,-4 1 0-16,-6 6 0 0,-8 24 0 15,2 10 0 1,-4 23 0-16,0 29 0 0,0 8 0 16,-14 55 0-16,-1 35 0 15,3 2 0-15,5-5 0 16,7-13 0-16,0-24 0 16,0-2 0-16,9-6 0 15,3-18 0-15,1-18 0 16,1-14 0-16,1-2 0 15,7-24 0-15,5-12 0 0,4-6 0 16,5-4 0 0,1 1 0-16,-1 10 0 15,-5 9 0-15,-4 13 0 0,-7 15 0 16,-2 0 0-16,-4 26 0 16,-2 10 0-16,0 7 0 15,-3-1 0-15,-5-2 0 16,-4-6 0-16,0-8-290 15,-20-18-185-15,-9-6-232 16,-7-2-561-16</inkml:trace>
  <inkml:trace contextRef="#ctx0" brushRef="#br0" timeOffset="106531.56">25246 13016 1452 0,'0'0'1425'0,"0"0"-913"0,0 0-249 16,183-57-121-16,-19 42-119 16,19-10-23-16,-38 6-242 15,-40-3-968-15</inkml:trace>
  <inkml:trace contextRef="#ctx0" brushRef="#br0" timeOffset="106690.19">27311 13207 3452 0,'0'0'644'32,"0"0"-644"-32,0 0 0 15,0 0 0-15,0 0-623 0</inkml:trace>
  <inkml:trace contextRef="#ctx0" brushRef="#br0" timeOffset="118325.95">18689 11610 1610 0,'0'0'489'0,"0"0"-248"15,0 0 41-15,0 0-30 16,0 0-62-16,0 0-67 15,-71-28 35-15,63 26 7 16,2 0-52-16,-3-2-23 16,1 2-6-16,-2 0 4 15,3 2-11-15,1-2-8 16,2 2-4-16,-2-2-65 16,4 2 0-16,0 0 0 15,2 0 0-15,0 0 0 0,0 0 0 16,0 0 0-1,0-2 0-15,12 0 0 0,21 0 0 16,21-2 0-16,36-4 0 16,51-2 0-16,62-2 0 15,31-4 0-15,17 2 0 16,4 2 0-16,-17 2 0 16,5 0 0-1,-3 0 0-15,-13 0 0 0,-17-2 0 16,-27 2 0-16,-42 2 0 0,-44-1 0 15,-32 4 0-15,-16-1 0 16,-5 2 0-16,-2 0 0 16,-5 0 0-16,-16 1 0 15,-11 3 0-15,-6 0 0 16,-4 0 0-16,0 0-38 16,0 0-118-16,0 0-103 15,-43 0-20-15,4 0-425 16,-8 0-385-16</inkml:trace>
  <inkml:trace contextRef="#ctx0" brushRef="#br0" timeOffset="118801.63">18379 11500 1943 0,'0'0'560'0,"0"0"-369"16,0 0 265-16,0 0-245 15,0 0-47-15,0 0-55 16,0 0 4-16,173-60 1 15,-43 48-33-15,68-4-24 16,47-2-9-16,32-3-35 16,17 2-5-16,-9 2-2 15,2 1-5-15,-2 2-1 32,-24 0 0-32,-34 2 0 0,-59 2-1 15,-62 2 1-15,-50 2 0 16,-31 4 6-16,-8 0-5 15,-7 0 14-15,-4 2-15 16,-6 0 0-16,0 0 0 16,0 0 0-16,2 0 0 15,3 2 0-15,-1 6-80 16,-4 6-154-16,0-2-271 16,-17-2-467-16</inkml:trace>
  <inkml:trace contextRef="#ctx0" brushRef="#br0" timeOffset="144896.14">933 12923 2707 0,'0'0'577'0,"0"0"-243"16,0 0-47-16,0 0-96 16,0 0-191-16,0 0 0 15,51 61 0-15,-17 41 0 16,-7 42 0-16,-12 15 0 0,-13-23 0 15,-2-34 0 1,0-42 0-16,0-9 0 0,-2 1 0 16,-3-6-30-16,5-16-302 15,0-18-295-15,0-12-356 0</inkml:trace>
  <inkml:trace contextRef="#ctx0" brushRef="#br0" timeOffset="145100.09">1176 12930 1307 0,'0'0'1498'0,"0"0"-930"0,0 0-223 16,0 0-142-16,0 0-125 15,0 0-32-15,-13 108 5 16,28-18-51-16,1 26 0 16,-3-5 0-16,-7-9 0 15,0-16 0-15,-6-18 0 16,0 3 0-16,0 1-232 15,2-6-216-15,0-18-193 16,-2-22-184-16</inkml:trace>
  <inkml:trace contextRef="#ctx0" brushRef="#br0" timeOffset="145635.25">1338 13485 1702 0,'0'0'1242'0,"0"0"-779"16,0 0-199-16,0 0-99 15,0 0-123-15,0 0-11 16,0 0 23-16,54 130-39 16,-38-81-5-16,-1-5-10 15,3-10-46-15,-1-10-10 16,4-14 11-16,1-10 29 16,0-10 15-16,1-24 2 15,-1-8 5-15,-1-8 20 0,-6 1 17 16,-5 7 35-1,0 10 40-15,-6 12-118 0,-2 8 0 16,1 6 0-16,-3 6 0 16,2 0 0-16,2 4 0 15,6 22 0-15,3 14 0 16,0 15 0-16,3 28 0 16,1 32 0-16,-1 35 0 15,2 17 0-15,0-7 0 16,0-7 0-16,-3-23 0 15,-3-12 0-15,-8-19 0 16,-4-26 0-16,0-16 0 16,0-17 0-16,-20 4 0 15,-12-2 0-15,-3-6 0 16,-7-16 0-16,1-18 0 0,1-8 0 16,1-56 0-16,12-58 0 15,20-51 0-15,9-15 0 16,47 6 0-16,20 29 0 15,-4 45 0-15,-10 29 0 16,7 11 0-16,-21 26-679 16,-8 10-1271-16</inkml:trace>
  <inkml:trace contextRef="#ctx0" brushRef="#br0" timeOffset="145765.14">2364 13888 990 0,'0'0'2462'0,"0"0"-1920"0,0 0-440 16,0 0-102-16,0 0 0 16,-16 114-39-16,16-65-344 15,-3-3-818-15</inkml:trace>
  <inkml:trace contextRef="#ctx0" brushRef="#br0" timeOffset="146064.37">3502 13114 3120 0,'0'0'486'0,"0"0"-252"16,0 0 22-16,0 0-256 15,63 175 0-15,-34-41 0 16,-2-4 0-16,-6-24 0 16,-5-38 0-16,-7-21 0 15,-3-1 0-15,2-2 0 16,-6-10-215-16,-2-34-264 0,0 0-199 16,-2-18-644-16</inkml:trace>
  <inkml:trace contextRef="#ctx0" brushRef="#br0" timeOffset="148197.79">3569 13086 1898 0,'0'0'857'0,"0"0"-303"0,-18-104-84 15,18 63-153-15,0 8-317 16,4 3 0-16,14 3 0 16,5 5 0-16,8 11 0 15,2 8 0-15,3 3 0 0,-1 22 0 16,-3 20 0-1,-14 13-98-15,-18 7-86 0,0 8-32 16,-31 0 37 0,-15-6 107-16,5-7 72 0,3-16 11 15,11-10 82-15,13-13 55 16,10-12-16-16,4-6-22 16,6 0-65-16,23-6 4 31,12-8 22-31,10 2-11 15,7 3-30-15,4 9-30 16,0 3 0-16,-1 25 0 16,-6 12 0-16,-7 8 0 15,-13 8-14-15,-13 0-20 0,-15 1-10 16,-7-3 17-16,-18-4 26 16,-22-4-13-16,-16-6 14 15,-10-6 6-15,-5-10 12 16,-1-8 18-16,7-12-3 15,14-4 8-15,11 0-41 16,15-8 0-16,14-2 0 16,11 2 0-16,0 4 0 15,29 4 0-15,11 0 0 16,12 2 0-16,8 12-51 0,7 0-189 16,-1-6-208-1,3-6-132-15,-1-2-36 0,-8-4 78 16,-5-18-10-16,-8-6 389 15,-9-6 159-15,-11-4 401 16,-7-2 108-16,-9-4-25 16,-7 3-120-16,-4 5 100 15,0 9-181-15,0 9 1 16,0 9-41-16,0 9-95 16,0 2-148-16,-4 24 0 15,2 14 0-15,2 5 0 16,0 3 0-16,13-6 0 15,16-6 0-15,6-12 0 0,6-10 0 16,-3-10-18 0,-5-4-29-16,-6-6 28 0,-7-16 5 15,-7-6 14-15,-11-7 0 16,-2-5 0-16,0 0-1 16,-22 0 0-16,-5 4 1 15,-1 11 6-15,-3 6-5 16,2 11 9-16,4 6 17 15,7 2-26-15,9 0-1 16,5 0-5-16,4 8-11 16,0-2-14-16,10-4-29 15,15-2 43-15,11 0 16 16,9 0-6-16,8-12 6 0,5 4 0 16,0 4 0-16,-2 4 5 15,-5 0-4-15,-5 22-1 16,-8 8 0-16,-7 5-1 15,-6 1 1-15,-7 0-2 16,-5-2-2-16,-4-4-2 16,-2-8 7-16,2-4-1 15,2-8 2-15,3-6-1 0,5-4-1 16,-1 0 0 0,-1-16 0-16,-5-10 6 0,-12-6-6 15,0-8 6-15,-31-5 14 16,-21 0-14-16,-8 0 4 15,-6 7 10-15,5 12-7 16,15 10 38-16,17 12-13 16,17 4-26-16,12 0-12 15,19 14-17-15,25 0 3 16,16-6-13-16,12-8-54 16,7-4-45-16,0-24-97 15,-8-12-26-15,-11-10 23 16,-18-6 105-16,-13-7 112 0,-13-5 9 15,-12-4 104-15,-4-2 40 16,0 8 3-16,-4 10 58 16,-8 17 1-16,4 21-47 15,1 18-23-15,3 9-136 16,2 36 0-16,2 38 0 16,0 39 0-16,8 33 0 15,17-11 0 1,2-26 0-16,2-35 0 0,4-29 0 15,14 4 0-15,15-2 0 16,14-4 0-16,6-22 0 0,1-20 0 16,-3-10-93-16,-6-26-8 15,-14-22 26-15,-13-12 24 16,-14-12 50-16,-9-9-12 16,-12 5 13-16,-12 10 15 15,0 18 34-15,-10 24 62 16,-16 24-9-16,-7 12-45 15,-6 34-57-15,8 14 0 16,10 4 0-16,13 3 0 16,8-7 0-16,34-8 0 15,21-12 0 1,20-14-11-16,27-18 1 0,-2-8-44 0,7-8-32 16,0-20 19-16,-20-8 8 15,4-6 37-15,-18-5 8 16,-13 1 13-16,-22 2 1 15,-15 8 18-15,-19 8 81 16,-4 10 25-16,-27 14-41 16,-19 4-83-16,-10 16 0 15,-6 20 0-15,-1 10 0 16,10 7 0 0,13-2 0-16,17-2 0 0,21-9 0 15,2-10 0-15,33-14 0 16,10-10 0-16,8-6 0 15,0-8 0-15,-3-22 0 16,-8-2 0-16,-9-7 0 16,-7 2 0-16,-4-5 0 15,-6 5 0-15,-3 9 0 16,-7 10 0-16,0 14 0 16,-4 4 0-16,0 16 0 15,0 18 0-15,0 6 0 16,5 3 0-16,2-3 0 0,4-8 0 15,3-10-39-15,3-6 10 16,5-10-16-16,1-6 30 16,3 0 8-16,5-18 7 15,6-10 0-15,-2-5 1 16,1 0-1-16,-5-2 29 16,-4 9-5-16,-10 8 19 15,-5 12-17-15,-6 6-14 16,-4 13-12-16,0 16 0 15,-2 10 0-15,3-2 0 0,-1 2 0 16,2-9 0-16,3-6-42 16,0-8-24-16,4-8 27 15,3-8-8 1,3 0 36-16,5-10 10 0,7-16 2 16,3-8 5-16,3-6-6 15,3-4 12-15,-3 1 12 16,-4 5-3-16,-6 11 32 15,-7 10-1-15,-5 13-15 16,-1 4-37-16,-3 12 0 16,4 15 0-16,3 5 0 15,6 0 0-15,4-6 0 16,9-7 0-16,0-8-89 0,1-9-28 16,-5-2-33-1,-9-17-117-15,-9-6-366 0,-8-1-655 0</inkml:trace>
  <inkml:trace contextRef="#ctx0" brushRef="#br0" timeOffset="148967.76">8738 13148 2464 0,'0'0'707'0,"0"0"-340"15,0 0-36-15,0 0-104 16,0 0-227-16,13 186 0 0,5-33 0 15,2 24 0-15,5 1 0 16,-1-9 0-16,3-17 0 16,-4-10 0-16,-4-11 0 15,-5-27 0-15,-10-28 0 16,-4-20 0-16,0-16 0 16,0-4 0-16,-11-5 0 15,-9-13 0-15,-7-18-42 16,-24-54-485-16,7-13-450 15,-2-11-447-15</inkml:trace>
  <inkml:trace contextRef="#ctx0" brushRef="#br0" timeOffset="150499.9">8620 13802 1881 0,'0'0'711'16,"0"0"-335"-16,0 0-80 15,106-108-32-15,-50 82-132 16,11 2-71-16,1 12-25 15,-2 12-28-15,-8 1 1 16,-16 30-9-16,-13 9 0 16,-20 8 5-16,-9 6-5 15,-15-4-7-15,-24-2-1 16,-5-4-17-16,-3-10 25 0,5-9-6 16,9-11 6-16,8-13 12 15,14-1-6-15,11-14 16 16,4-18-2-16,30-14-19 15,15-6-2-15,9-2 1 16,7-4 0-16,-1 6 0 16,-6 2 0-16,-14 5 0 15,-12 5 1-15,-18 7 5 16,-14 6-1-16,0 5-5 16,-21 8 1-16,-10 8 11 0,-2 6-11 31,-1 0 5-31,10 0 29 0,10 12-22 0,14 0-10 15,0 2-3-15,24-2 0 16,19-2 0-16,10 0 0 16,9-2 0-16,3 2 1 15,-7 4 5-15,-6 4-12 16,-17 8 6-16,-12 6 0 16,-13 7 0-16,-10 1 0 15,0-2 0-15,0-4 9 16,-4-6-3-16,4-12-7 15,0-12 1-15,23-4-3 16,14-12-6-16,13-22-12 16,2-8-17-16,2-8 23 31,-2-2-9-31,-10 6 24 0,-11 7 0 16,-9 13 0-16,-11 12 63 15,-3 14 8-15,-8 0-4 16,0 30-7-16,0 8-6 15,0 10-54-15,0 2 0 16,8-1 0-16,15-7 0 16,5-10 0-16,13-12 0 15,1-14 0-15,1-6 0 16,-4-8 0-16,-7-20 0 16,-15-8 0-16,-10-4 0 0,-7-4 0 0,-5-4 0 15,-23-1 0-15,-8 7 0 16,-9 6 0-16,0 10 0 15,-1 12 0 1,4 14 0-16,9 0 0 0,10 4 0 16,19 10 0-16,4 2 0 15,19 0 0-15,29-6 0 16,14-4 0-16,11-4 0 16,10-2 0-16,4 0 0 15,0-8 0-15,-5-6 0 16,-8 0 0-16,-10 0 0 0,-13 0 0 15,-12 4 0 1,-14 2 0-16,-11 2 0 0,-7 6 0 16,-7 0 0-16,0 0 0 15,-4 14 0-15,-19 14 0 16,-4 10 0-16,-4 8 0 16,0 6 0-16,2 3 0 15,7-3 0-15,10-4 0 16,10-8 0-16,2-12 0 15,14-10 0-15,17-16 0 16,5-2 0-16,6-24 0 16,1-18 0-16,-3-10 0 0,-5-16 0 15,-2-23 0 1,-8-35 0-16,-18-39 0 0,-7-17 0 16,-27 7 0-16,-17 39 0 15,1 52 0-15,7 36 0 16,3 30 0-16,-1 14 0 15,3 8 0-15,4 58 0 16,23 57 0-16,6 49 0 16,38 21 0-16,16-13 0 15,-7-42 0-15,-9-48 0 16,-9-29 0-16,1-13 0 16,3 0 0-16,10-6 0 15,4-4 0-15,-4-18 0 0,-1-16 0 16,-6 0 0-16,-4-26 0 31,-3-12 0-31,-2-11 0 0,0-5 0 0,-3 0 0 16,-4 6 0-16,-3 10 0 15,-9 16 0-15,-3 20 0 16,-5 2 0-16,-2 34 0 16,0 14 0-16,0 7 0 15,0 1 0-15,0-4 0 16,0-10 0-16,10-14 0 15,11-14 0-15,6-12 0 0,4-2 0 16,3-24 0 0,-1-12 0-16,3-4 0 0,0-4 0 15,-3 3 0-15,3 12 0 16,-3 7 0-16,0 14 0 16,-4 8 0-1,-2 0 0-15,-6 13 0 0,-6 10 0 16,-4 0 0-16,-6 4 0 15,-5-4 0-15,0-1 0 16,0-3-50-16,-5-9-494 16,-4-4-479-16</inkml:trace>
  <inkml:trace contextRef="#ctx0" brushRef="#br0" timeOffset="150990.31">12069 13429 2295 0,'0'0'1011'16,"0"0"-398"-16,0 0-436 16,0 0-177-16,0 0 0 15,0 0 0-15,0 0 0 16,-52 32 0-16,26 18 0 16,2 4 0-1,8 0 0-15,16-5 0 16,0-8 0-16,31-12 0 15,25-13 0-15,11-16 0 16,9 0 0-16,-1-28 0 16,-6-11-56-16,-13-8-59 15,-14-10 50-15,-13-5 50 16,-13-10 15-16,-12-26 3 16,-4-24 54-16,-11-25-18 15,-13 17 11-15,-3 36 23 16,6 39-44-16,4 39-29 15,-1 12 0-15,1 4 0 0,1 28 0 16,5 44 0-16,9 41 0 16,2 29 0-16,0-8 0 15,17-25 0-15,-1-35 0 16,3-26 0-16,8 0 0 16,5 1 0-16,5-5 0 15,2-16 0-15,1-14 0 16,-3-14 0-16,1 0 0 0,-2-27-164 15,4-36-211 1,-11 2-481-16,-8 1-692 0</inkml:trace>
  <inkml:trace contextRef="#ctx0" brushRef="#br0" timeOffset="151162.76">12189 13305 2555 0,'0'0'856'15,"0"0"-348"-15,0 0-331 16,200-73-177-16,-86 48 0 16,-9 2 0-16,-18 5 0 15,-33 5 0-15,-21-6 0 0,-8 5-146 16,-25 6-887-16</inkml:trace>
  <inkml:trace contextRef="#ctx0" brushRef="#br0" timeOffset="152302.57">3170 15213 1553 0,'0'0'970'16,"0"0"-739"-16,0 0 108 15,0 0-65-15,-49-118-79 0,31 84-89 16,-6 2 2-16,-7 2 23 16,-7 10-20-16,-5 12-33 15,1 8-78-15,-2 22 0 16,5 22 0-16,6 16 0 16,10 12 0-16,13 4 0 15,10 3 0-15,0-11 0 16,26-6 0-16,8-16 0 15,1-12 0-15,3-16 0 16,-4-13 0-16,0-5 0 16,-5-13 0-16,-8-19 0 15,-3-14 0-15,-5-6 0 16,-8-6 0-16,-5-10 0 0,0 2 0 16,0 3 0-1,-7 13 0-15,3 24 0 0,4 20 0 16,0 12 0-16,2 34 0 15,18 14 0-15,12 13 0 16,3 1 0-16,7-6 0 16,7-10 0-16,3-10 0 15,-4-12 0-15,2-16 0 16,-6-6 0-16,-3-8-132 16,1-32-351-16,-11-2-440 0,-6-10-758 15</inkml:trace>
  <inkml:trace contextRef="#ctx0" brushRef="#br0" timeOffset="152727.31">3776 14554 2058 0,'0'0'935'15,"0"0"-408"-15,0 0-70 16,0 0-338-16,0 0-119 16,0 0 0-16,-26 136 0 15,26-15 0-15,0-3 0 16,0-12 0-16,0-16 0 0,2-24 0 15,4 5 0 1,5-7 0-16,-4-16 0 0,2-14 0 16,-5-16 0-16,1-14 0 15,-1-4 0-15,3-16 0 16,9-20 0-16,4-16 0 16,7 2 0-16,4 0 0 15,5 10 0-15,3 8 0 16,3 15 0-16,3 16 0 15,-3 1 0-15,1 18 0 16,-7 14 0-16,-9 8 0 16,-12 6 0-16,-11 2 0 15,-4 0 0-15,-15-2 0 16,-21-2 0-16,-11-12 0 16,-7-2 0-16,-4-16 0 0,6-8 0 15,4-6 0-15,9-10 0 16,16-34 0-16,12 4-168 15,11 4-948-15</inkml:trace>
  <inkml:trace contextRef="#ctx0" brushRef="#br0" timeOffset="153090.34">2607 16176 176 0,'0'0'2462'0,"0"0"-2081"16,0 0 132-16,0 0-168 15,0 0-126-15,0 0-219 16,0 0 0-16,4-70 0 16,87 56 0-16,54 0 0 15,62-8 0-15,27 0 0 16,0 0 0-16,-33 5 0 16,-68 8 0-16,-42 0 0 15,-41 5 0-15,-29 3-71 16,-13 1-143-16,-8 0 1 15,-72 0-115-15,-10 9-490 16,-9 5-208-16</inkml:trace>
  <inkml:trace contextRef="#ctx0" brushRef="#br0" timeOffset="153388.65">2459 16387 2054 0,'0'0'674'0,"0"0"-360"15,0 0 38-15,0 0-94 16,0 0-81-16,0 0-21 16,0 0-45-16,154-58-111 15,-54 40 0-15,50-9 0 0,61-9 0 16,32-4 0-16,11 0 0 16,-25 4 0-16,-46 6 0 15,-47 12 0-15,-54 4 0 16,-41 10 0-16,-30 0 0 15,-11 4 0-15,0 0 0 16,-23 0 0-16,-12 0 0 16,-3 4-14-16,18 0-194 15,9 0-423-15,11-4-908 0</inkml:trace>
  <inkml:trace contextRef="#ctx0" brushRef="#br0" timeOffset="153529.9">4781 16120 2246 0,'0'0'1272'16,"0"0"-1014"-16,0 0-81 15,0 0-177-15,0 0-280 16,0 0-1522-16</inkml:trace>
  <inkml:trace contextRef="#ctx0" brushRef="#br0" timeOffset="157199.29">5051 15087 1945 0,'0'0'978'0,"0"0"-681"16,0 0 31-16,0 0-54 0,0 0-86 16,0 0-102-16,0-8-86 15,2 6 0-15,0-2 0 16,2-2 0-16,6-4 0 15,5-4 0-15,5-8 0 16,7-2 0-16,-1 4 0 16,3 2 0-16,-2 8 0 15,-5 10 0-15,1 0 0 16,-4 10 0-16,4 22 0 16,0 14 0-16,-4 8 0 15,-1 6 0-15,-7-3 0 0,-1-3 0 16,-4-14 0-1,-2-8 0-15,-1-10 0 0,-1-14 0 16,-2-8 0-16,2 0 0 16,0-8 0-16,2-20 0 15,4-10 0-15,3-8 0 16,1-3 0-16,5 8 0 16,-1 10 0-16,-1 9 0 15,3 10 0-15,-1 12 0 16,1 0 0-16,7 20 0 15,-1 8 0-15,-2 8 0 16,1 0 0-16,-6-1 0 16,-1-7 0-16,-3-6 0 15,-1-8 0-15,-3-10 0 0,-3-4 0 16,6 0 0 0,1-26 0-16,5-12 0 0,4-6 0 15,0-9 0-15,3 9 0 16,-6 10 0-16,2 14 0 15,-3 16 0-15,1 4 0 16,2 20 0-16,4 20 0 16,-3 6 0-16,2 4 0 15,-6 3 0-15,-3-9 0 16,-3-4 0-16,-6-8-113 16,-1-16-244-16,-5-6-324 0,2-10-222 15</inkml:trace>
  <inkml:trace contextRef="#ctx0" brushRef="#br0" timeOffset="158325">6233 15159 1899 0,'0'0'1223'15,"0"0"-741"-15,0 0-246 16,0 0-86-16,0 0-44 16,0 0-106-16,114-9 0 15,-64-5 0-15,0-7 0 16,-5-7 0-16,-7-2 0 15,-13 0 0-15,-15-2 0 0,-10 4 0 16,0-2 0-16,-15 10 0 16,-16 8 0-16,-10 12 0 15,-1 4 0-15,-2 28 0 16,1 16 0 0,10 2 0-16,10 4 0 0,13 0 0 15,10-1 0-15,6-13 0 16,35-4 0-16,18-14 0 15,20-12 0-15,27-10 0 16,31-10 0-16,-8-18 0 16,-15-2 0-16,-19-6 0 15,-28 1-45-15,-3-2-2 0,-6-6 38 16,-24 5 9 0,-20 8 0-16,-14 8 63 0,-6 12-25 15,-23 6-38-15,-10 4 0 16,-8 22 0-16,0 18 0 15,1 6 0-15,3 6 0 16,14-2 0-16,9-5 0 16,13-13 0-16,7-6 0 15,10-16 0-15,21-10 0 0,6-2 0 32,7-20 0-32,2-14 0 0,-7-3 0 15,-5-1 0-15,-10 3 0 16,-7 2 0-16,-11 9 0 15,-2 10 0-15,-4 10 0 16,0 6 0 0,0 8 0-16,0 22 0 0,0 6 0 15,0 0 0-15,0 5 0 16,2-14 0-16,7-6 0 16,3-7 0-16,1-13 0 15,3-1 0-15,3-1 0 16,4-21 0-16,4-6 0 15,2-7 0-15,2-1 0 16,0 0 0-16,-2 4 0 0,-4 8 0 16,-6 10 0-16,-3 12 0 15,-1 2 0-15,-1 18 0 16,-3 14 0-16,0 0 0 16,-1 4 0-16,-6-5 0 15,-2-8 0-15,-2-2 0 16,0-15 0-16,0-6 0 15,0 0 0-15,6-6 0 16,5-20 0-16,5-9 0 16,7-7 0-16,4-2 0 0,1 0 0 15,6 6 0-15,-1 10 0 16,-1 10 0 0,-3 16 0-16,-3 2 0 0,-6 24 0 15,-6 16 0-15,-8 8 0 16,-1-4 0-16,-3-2 0 15,0-7 0-15,2-12 0 16,8-10 0-16,3-9 0 16,6-4 0-16,0-14 0 15,6-12 0-15,2-11 0 16,-2-3 0-16,2-4 0 0,-2-4 0 16,0 2 0-16,-3 6 0 15,-2 6 0-15,0 14 0 16,3 12 0-16,2 8 0 15,4 0 0-15,0 22 0 16,3 4 0 0,-5 10 0-16,-2 0 0 0,-10 4 0 15,-9 0 0-15,-8-4 0 16,0 0 0-16,-15-4 0 16,-14-1 0-16,-6-9 0 15,-3 0 0-15,-11-14 0 0,9-2-180 16,11-6-1148-16</inkml:trace>
  <inkml:trace contextRef="#ctx0" brushRef="#br0" timeOffset="158969.51">9558 14997 2460 0,'0'0'756'0,"0"0"-390"15,0 0-18-15,0 0-182 16,143-24-166 0,-92-4 0-16,-2-8 0 0,0-4 0 15,-7-4 0-15,-7-1 0 16,-10 5 0-16,-9 8 0 15,-11 10 0-15,-5 12 0 16,0 10 0-16,-12 10 0 16,-8 30 0-16,2 14 0 15,7 13 0-15,11 1 0 0,0-4 0 16,25-10 0 0,13-16 0-16,4-16 0 0,5-18 0 15,-3-4 0-15,1-22 0 16,-7-16 0-16,-5-8 0 15,-4-4 0-15,-4-2 0 16,-6 6 0 0,0 10 0-16,-4 8 0 15,-4 19 0-15,2 9 0 0,1 23 0 16,1 18 0-16,1 12 0 16,0 1 0-16,-3-2 0 15,3-10 0-15,-6-12 0 16,4-16 0-16,-3-14 0 15,3 0 0-15,1-18 0 0,5-16 0 16,5-4 0-16,2-2 0 16,1 4 0-16,1 14 0 15,2 12 0-15,4 10 0 16,-7 6 0-16,1 16 0 16,-2 6 0-16,-3 2 0 15,-6-6 0-15,-11-8 0 16,-7-2-595-16,0-14-604 0</inkml:trace>
  <inkml:trace contextRef="#ctx0" brushRef="#br0" timeOffset="159095.6">10195 14339 3307 0,'0'0'789'15,"0"0"-789"-15,0 0 0 16,0 0 0-16,0 0 0 15,116 44-278-15,-72-26-2781 0</inkml:trace>
  <inkml:trace contextRef="#ctx0" brushRef="#br0" timeOffset="159888.81">11465 14596 591 0,'0'0'2321'0,"0"0"-1671"15,0 0-478-15,0 0 56 16,0 0-94-16,0 0-134 0,0 0 0 15,-29 98 0-15,16-44 0 16,2 5 0-16,6-5 0 16,5 0 0-16,2-6 0 15,29-8 0-15,14-12 0 16,11-10 0-16,13-16 0 16,4-2 0-16,6-18 0 15,-4-18 0-15,-3-12 0 16,-8-14 0-16,-1-28 0 15,-7-33 0-15,-14-29 0 0,-13 7 0 16,-21 33 0 0,-8 46 0-16,0 36 0 0,-8 16 0 15,-13 14 0-15,-12 28 0 16,-3 64 0-16,5 41 0 16,13 19 0-16,18-4 0 15,3-37 0-15,21-37 0 16,1-22 0-16,6-18 0 15,12-2 0-15,5-6 0 16,8-12 0-16,-4-14 0 16,-6-8 0-16,-9-28 0 15,-7-8 0-15,-10-10 0 16,-5 0 0-16,-3 6 0 0,-6 3 0 16,-1 19 0-16,-3 20 0 0,-2 6 0 15,2 22 0-15,0 16 0 16,5 9 0-16,2 3 0 15,4-10 0-15,3-4 0 16,1-14 0 0,6-12 0-16,-1-10 0 0,1 0 0 15,3-20 0-15,-1-10 0 16,2-6 0-16,-3-3 0 16,1 3 0-16,-4 9 0 15,-4 9 0-15,-4 5 0 16,-2 13 0-16,0 0 0 15,5 18 0-15,4 13 0 0,11-4 0 16,14 2 0-16,10-9 0 16,36-12-207-16,-12-8-598 15,-11 0-621-15</inkml:trace>
  <inkml:trace contextRef="#ctx0" brushRef="#br0" timeOffset="160692.24">13519 14672 2056 0,'0'0'893'15,"0"0"-271"1,0 0-258-16,0 0-203 0,0 0-161 0,0 0 0 16,-149-54 0-16,97 92 0 15,2 10 0-15,7 6 0 16,14 0 0 0,16-5 0-16,13-9 0 0,11-12 0 15,27-12 0-15,9-16 0 16,6 0 0-16,-1-30 0 15,-8-10 0-15,-6-10 0 16,-9-9 0-16,-7-11 0 16,-3-8 0-16,-4-20 0 15,-2 4 0-15,-6-3 0 16,-5 7 0-16,-2 30 0 16,0 12 0-16,0 28 0 0,-9 20 0 15,-4 48 0-15,2 50 0 16,3 35 0-16,8 1 0 15,0-24 0-15,8-32 0 16,16-24 0 0,7-4 0-16,7 3 0 0,6-11 0 15,4-16 0-15,-6-14 0 16,-7-12 0-16,-4-8 0 16,-6-18 0-16,-4-8 0 15,-2-6 0-15,-1-4 0 0,3-1 0 16,-2 5 0-1,-1 8 0-15,-5 16 0 0,-4 16 0 16,-4 8 0-16,-5 28 0 16,0 8 0-16,0 1 0 15,0-3 0-15,0-8 0 16,7-12 0-16,5-8 0 16,7-14 0-1,3 0 0 1,4-8 0-16,3-16 0 0,2-2 0 0,3-6 0 15,0 2 0-15,-6 3 0 16,-3 8 0-16,-7 8 0 16,-5 11 0-16,-6 0 0 0,-2 25 0 15,-5 8 0-15,0 6 0 16,2-3 0 0,0-2 0-16,2-6 0 0,7-16 0 15,5-10 0-15,4-2 0 16,6-14 0-16,1-14 0 15,5-6 0-15,-1-2 0 16,-2-3 0-16,2 11 0 16,-4 9 0-16,-3 10 0 31,-1 9 0-31,-4 2 0 16,0 20 0-16,-2 4 0 0,1 2 0 15,-5-1 0-15,1-9-125 16,-5-6-576-16,-7-8-606 0</inkml:trace>
  <inkml:trace contextRef="#ctx0" brushRef="#br0" timeOffset="160833.74">14255 14303 1172 0,'0'0'2227'0,"0"0"-1530"15,0 0-697-15,0 0 0 16,0 0 0-16,0 0-252 15,0 0-1643-15</inkml:trace>
  <inkml:trace contextRef="#ctx0" brushRef="#br0" timeOffset="161494.17">15498 14616 2162 0,'0'0'796'0,"0"0"-342"16,0 0-163-16,0 0-72 16,0 0-45-16,0 0-174 15,-125-64 0-15,67 76 0 16,-7 20 0-16,7 10 0 15,10 6 0-15,15 0 0 16,19-2 0-16,14-6 0 16,11-9 0-16,27-12 0 0,6-10 0 15,8-9 0-15,2-4 0 16,-6-20 0-16,-5-7 0 16,-8 0 0-16,-6-6 0 15,-7-1 0-15,-4 4 0 16,-7 6 0-16,-4 8 0 15,-4 6 0-15,-1 12 0 16,-2 2 0-16,0 10 0 16,0 24 0-16,0 14 0 15,0 10 0-15,6 15 0 16,5 5 0-16,3 4 0 16,3 6 0-16,-1-3 0 0,2 5 0 15,-2-4 0-15,-3 2 0 16,-2-4 0-16,-4-7 0 15,-3-9 0-15,0-10 0 16,-1-10 0-16,-3-20 0 16,0-10 0-16,-9-16 0 15,-22-2 0-15,-16-16 0 16,-11-16 0-16,-11-16 0 16,4-6 0-16,11-10 0 15,19-7 0-15,24-5 0 16,11-4 0-16,38 4 0 0,20 4 0 15,13 5 0 1,9 1 0-16,27-10-23 0,-18 12-444 16,-17 16-577-16</inkml:trace>
  <inkml:trace contextRef="#ctx0" brushRef="#br0" timeOffset="163368.79">17093 14207 2364 0,'0'0'761'0,"0"0"-427"0,0 0 17 16,0 0-65-16,0 0-286 15,0 0 0-15,0 0 0 16,-56 34 0-16,56 70 0 16,0 1 0-1,0-3 0-15,0-20 0 0,0-16 0 16,0 6 0-16,2 3 0 15,-2-21 0-15,0-10 0 16,0-20 0-16,0-12 0 16,0-12 0-16,0 0 0 0,3-26 0 15,4-14 0 1,6-10 0-16,5-3 0 0,6 7 0 16,5 10 0-16,0 18 0 15,2 14 0-15,0 4 0 16,-2 18 0-16,-2 22 0 15,-4 5 0-15,-10 5 0 16,-13 2 0-16,0-2 0 16,-20-4 0-16,-20-8 0 15,-11-6 0-15,-9-10 0 16,-5-4 0-16,-2-12 0 0,6-6 0 16,15 0 0-1,13 0 0-15,15-2 0 0,18-8 0 16,2 2 0-16,36-4 0 15,48 2-508 1,-7-4-373-16,1 2-604 0</inkml:trace>
  <inkml:trace contextRef="#ctx0" brushRef="#br0" timeOffset="164202.57">17695 14758 1805 0,'0'0'886'15,"0"0"-271"-15,0 0-136 16,0 0-168-16,0 0-311 15,0 0 0-15,0 0 0 0,-53-10 0 16,50 56 0-16,3 7 0 31,0-1 0-31,13-6 0 0,12-12 0 16,4-10 0-16,0-16 0 0,-2-8 0 16,-6-2 0-1,-4-26 0-15,-11-8 0 0,-6-10 0 16,0-10 0-1,-19-4 0-15,-16-3 0 0,-4 7 0 0,-3 12 0 32,1 16 0-32,10 16 0 15,9 12 0-15,16 6 0 16,6 22 0-16,15 2 0 16,27-2 0-16,18-6 0 15,14-14 0-15,8-8 0 0,5-12 0 16,-7-24 0-16,-6-8 0 15,-16-6 0-15,-16-6 0 16,-16 0 0-16,-12-2 0 0,-9 5 0 16,-5 13 0-1,0 12 0-15,-5 22 0 0,-11 6 0 16,-3 38 0-16,-4 38 0 16,5 31 0-16,7 1 0 15,11-10 0-15,2-18 0 16,32-21 0-16,13-1 0 15,13-10 0 1,9-20 0-16,2-24 0 0,-4-8 0 16,-7-32 0-16,-11-16 0 15,-13-12 0-15,-11-11 0 16,-13-23 0-16,-9-20 0 16,-3 6 0-16,0 15 0 15,-9 27 0-15,-2 34 0 0,-3 16 0 16,4 20 0-16,-1 32 0 15,1 56 0-15,10 37 0 16,0-3 0 0,0-22 0-16,10-34 0 0,1-26 0 15,4-4 0-15,3-5 0 16,2-5 0-16,2-25 0 16,0-1 0-1,3-15 0-15,4-20 0 0,0-5 0 16,0-4 0-16,2 2 0 0,-4 8 0 15,-5 8 0-15,0 14 0 16,-3 12 0-16,-2 2 0 16,1 24 0-16,1 10 0 15,4-2 0-15,0 3 0 16,-4-6 0-16,-3-4 0 16,-12-9-237-16,-10-14-321 15,-21-4-309-15,-11 0-1393 0</inkml:trace>
  <inkml:trace contextRef="#ctx0" brushRef="#br0" timeOffset="164368.91">17914 14560 3055 0,'0'0'883'0,"0"0"-725"0,166-52-158 0,-52 24 0 16,11-8 0-16,-36 7-207 15,-60 11-1408-15</inkml:trace>
  <inkml:trace contextRef="#ctx0" brushRef="#br0" timeOffset="165164.79">5289 16727 2286 0,'0'0'561'15,"0"0"-264"-15,0 0 84 16,0 0-30-16,-4-104-131 15,4 92-220-15,0 8 0 16,0 4 0-16,0 12 0 16,4 24 0-16,9 18 0 0,5 17 0 15,4 5 0-15,0-4 0 16,3-14 0-16,-2-14 0 16,-6-18 0-1,-3-16 0-15,-5-10 0 0,-3-10 0 16,-4-26 0-16,-2-16 0 15,0-16 0-15,0-6 0 16,0 2 0-16,0 5 0 16,4 21 0-16,8 20 0 15,8 26 0-15,4 4 0 0,24 60-272 16,-9 2-282-16,-5-3-342 16</inkml:trace>
  <inkml:trace contextRef="#ctx0" brushRef="#br0" timeOffset="166024.91">5842 17022 1991 0,'0'0'829'16,"0"0"-551"-16,0 0 5 15,0 0-28-15,0 0-82 16,0 0-64-16,0 0-22 16,104-32-37-16,-88 0-26 0,-7-2-7 15,-9-2-17-15,0 0 0 16,-16 0 0-16,-10 4 0 15,-6 11 0 1,1 12 0-16,5 9 0 0,3 14 0 16,5 26 0-16,11 8 0 15,7 10 0-15,5-4 0 16,26-6 0-16,12-8 0 16,12-16 0-16,7-16 0 15,8-8 0-15,-1-14 0 16,-7-22 0-16,-10-8 0 15,-13-10 0-15,-16-4 0 16,-19-2 0-16,-4 0 0 0,-16 7 0 16,-13 7 0-1,-4 16 0-15,4 16 0 0,9 14 0 16,11 0 0-16,9 26 0 16,7 6 0-1,29 9 0-15,20-10 0 0,13 0 0 16,8-9 0-16,1-8 0 15,-7-4 0-15,-10 2 0 16,-22 6 0-16,-14 4-20 16,-11 6 20-16,-12 6 8 15,-2 2 4-15,0-8-12 16,0-2 0 0,0-8 0-16,13-10 0 0,12-8 0 15,8 0 0-15,11-22 0 16,8-14 0-16,2-8-15 15,-3-14-12-15,-7-4 10 16,-10-9 8-16,-14-23 9 16,-20-26 1-16,0 8 5 15,-16 13 3-15,-11 23 43 0,6 44-52 16,-2 10 0-16,0 14 0 16,8 16 0-16,6 60 0 15,9 39 0-15,0 5 0 16,2-10 0-16,23-12 0 15,6-23 0-15,12-1 0 16,5-4 0-16,6-16 0 16,4-20 0-16,-4-16 0 15,-4-10 0-15,-2-10 0 16,-13-20 0-16,-8-6 0 16,-8-10 0-16,-5-2 0 15,-7 3 0-15,-3 5 0 0,0 14 0 16,-4 16 0-16,6 10 0 15,-2 14 0-15,5 25 0 16,4 11 0-16,5 4 0 16,6 0 0-16,5-10 0 15,7-8 0-15,2-18 0 16,13-18-248-16,-11-10-362 16,-9-16-473-16</inkml:trace>
  <inkml:trace contextRef="#ctx0" brushRef="#br0" timeOffset="166197.97">7720 16294 3048 0,'0'0'708'0,"0"0"-468"16,0 0-140-16,0 0-100 15,0 0 0-15,0 0-146 16,0 0-388-16,-31-112-871 0</inkml:trace>
  <inkml:trace contextRef="#ctx0" brushRef="#br0" timeOffset="166387.56">6804 16517 3214 0,'0'0'542'15,"0"0"-426"-15,116-36-47 16,-1 2-57-16,35-2-12 16,1 4-279-16,-37 5-413 15,-36 13-747-15</inkml:trace>
  <inkml:trace contextRef="#ctx0" brushRef="#br0" timeOffset="167098.51">8319 16517 1884 0,'0'0'775'0,"0"0"-488"15,0 0 32-15,0 0-27 0,-138 102-100 0,118-52-84 16,11 7-23-16,9 1-16 16,0-8-40-16,20-6-19 0,20-16-5 15,15-10-5 1,11-14-17 0,9-4-10-16,4-14-16 0,-6-22 10 0,-9-4-2 15,-14-12 26-15,-17-3 9 16,-16-3 1-16,-17 0 44 15,0 4 18-15,-10 10-11 16,-13 22-8-16,-4 18-44 31,3 8 0-31,4 36 0 0,4 18 0 0,14 8 0 32,2 2 0-32,22-5 0 15,22-11 0-15,20-20 0 16,13-14 0-16,10-18 0 0,7-4 0 15,-5-28 0-15,-9-12 0 16,-16-10 0-16,-17-5 0 16,-18-3 0-16,-22-8 0 15,-7 6 0-15,-11 2 0 16,-20 12 0-16,-7 20 0 16,-2 17 0-16,2 13 0 15,7 21 0-15,10 15 0 16,17 14 0-16,4 2 0 15,27-2 0-15,18-2 0 16,12-8 0-16,5-4 0 0,4-8 0 16,-7-6 0-16,-7 1 0 15,-17-1 0-15,-10 4 0 16,-16-2 0-16,-9 6 0 16,0-2 0-16,-22 2 0 15,-5-2 0-15,-2-2 0 16,7-8 0-16,13-18-42 15,7 0-594-15,2-6-872 0</inkml:trace>
  <inkml:trace contextRef="#ctx0" brushRef="#br0" timeOffset="167602.18">11099 16409 2343 0,'0'0'723'0,"0"0"-355"0,0 0 15 16,-139-75-104-16,87 70-279 15,1 5 0-15,0 14 0 16,3 22 0-16,11 14 0 16,8 16 0-16,14 4 0 15,15-2 0-15,0-6 0 16,23-12 0-16,16-9 0 16,3-15 0-16,0-12 0 15,-1-14 0-15,-6 0 0 16,-6-18 0-16,-6-14 0 15,-6-13 0-15,-3-5 0 16,-5-8 0-16,-3 0 0 0,-2-4 0 16,-1 14 0-16,-1 12 0 15,0 18 0-15,1 18 0 16,4 14 0-16,3 26 0 16,11 22 0-16,10 4 0 15,9 2 0-15,11-10 0 16,10-5 0-16,3-17 0 15,30-14 0-15,-17-12-359 16,-12-10-841-16</inkml:trace>
  <inkml:trace contextRef="#ctx0" brushRef="#br0" timeOffset="168067.84">12855 16605 2900 0,'0'0'695'16,"0"0"-426"-1,0 0-37-15,0 0-232 0,0 0 0 16,0 0 0-16,0 0 0 16,-129-80 0-1,73 46 0-15,-6-8 0 16,-5-10 0-16,0-16 0 15,7-7 0-15,14 3 0 16,17 2 0-16,17 14 0 16,12 16 0-16,2 18 0 15,25 9 0-15,6 13 0 16,3 0 0-16,-2 23 0 16,-3 7 0-16,-9 10 0 0,-12 10 0 15,-10 2 0 1,-10 6 0-16,-32 6 0 15,-16-6 0-15,-11 5 0 0,-3-5 0 16,6-10 0-16,15-8 0 16,20-16 0-16,23-8 0 15,10-10 0-15,46-6 0 16,39 0 0-16,40-26 0 16,35-16 0-16,8-6 0 15,-30-2 0-15,-16-7 0 16,-47 20-279-16,-27-2-710 0</inkml:trace>
  <inkml:trace contextRef="#ctx0" brushRef="#br0" timeOffset="168460.23">13441 15803 2105 0,'0'0'955'16,"0"0"-345"-16,0 0-184 15,0 0-426-15,0 0 0 16,0 0 0-16,-62 151 0 15,59-67 0 1,3 6 0-16,0 0 0 0,0-10 0 16,6-9 0-16,0-17 0 15,1-18 0-15,3-18 0 16,4-14 0-16,4-4 0 16,9-26 0-16,6-18 0 15,6-2 0-15,2-8 0 16,4 5 0-16,0 9 0 0,1 8 0 15,1 14 0-15,0 10 0 16,-2 8 0-16,-3 12 0 16,-7 20 0-16,-8 4 0 15,-15 8 0-15,-12 2 0 16,-6 3 0-16,-29-1 0 16,-19 2 0-16,-10-10 0 15,-5 0 0-15,2-14 0 16,11-8 0-16,29-22 0 15,17-18-588-15,10-14-1185 0</inkml:trace>
  <inkml:trace contextRef="#ctx0" brushRef="#br0" timeOffset="168633.48">14676 16250 3017 0,'0'0'1079'16,"0"0"-1079"-16,0 0 0 15,0 0 0-15,0 0 0 16,0 0 0-16,0 0-644 0</inkml:trace>
  <inkml:trace contextRef="#ctx0" brushRef="#br0" timeOffset="170930.74">19495 12559 988 0,'0'0'932'0,"0"0"-678"0,0 0 80 16,0 0-12-16,0 0-68 16,0 0-141-16,0-24-22 15,0 24 38-15,2 12 39 16,16 10-18-16,4 10-41 15,7 8-58-15,8 2-40 16,5-2-4-16,6-4-6 16,6-10-1-1,2-12 0-15,2-10-8 0,0-4 8 16,-2-7 6 0,-6-18-6-1,0-5 7-15,-6-6 1 0,-1-4-8 16,-4 0 15-16,1 2 1 15,-2 4 7-15,1 10 2 16,-4 10-11-16,1 10 2 16,1 4 5-16,1 5-20 15,5 16 24-15,3 4-25 16,8 0 0-16,4-3 4 16,6-10-4-16,3-6 0 0,3-6 0 15,-3-2-8 1,-5-18 8-16,-2-6-8 0,-7-2 8 15,-4-4-4-15,-7 2 4 16,-3 3 0-16,-10 5 0 16,-5 8 6-16,-2 10-6 15,1 4 9-15,-2 0-8 16,8 17 12-16,10 5-13 16,5 6 0-16,10-2 0 15,8-4 0-15,5-6 0 16,-1-8 0-16,-3-8 0 0,-7 0 0 15,-7 0 0 1,-9-13 0-16,-7-2 0 0,-4-3 0 16,0 0 0-16,-4 1 0 15,2 3 0-15,-3 9 0 16,0 5 0 0,3 0 0-16,4 15 0 0,7 10 0 15,3 4 0-15,3 2 0 16,5-3 0-16,-2-6 0 15,2-8 0-15,0-6 0 16,2-6 0-16,3-2 0 16,2-4 0-16,-1-12 0 15,1-6 0-15,2 0 0 0,-3-2 0 16,-3 3 0-16,-4 7 0 16,-6 10 0-16,-1 4 0 15,-3 4 0-15,0 23 0 16,-3 5 0-16,4 2 0 15,0 0 0-15,3-2 0 16,4-10 0-16,2-10 0 16,1-8 0-16,1-4 0 15,-2-6 0-15,-3-14 0 16,-1-6-3-16,15-10-204 16,-11 4-375-16,-7 5-962 0</inkml:trace>
  <inkml:trace contextRef="#ctx0" brushRef="#br0" timeOffset="172358.51">24798 12603 1423 0,'0'0'517'0,"0"0"-288"0,0 0 143 15,0 0-67 1,0 0-40-16,0 0-69 15,0 0 47-15,24-95-14 0,-24 95-52 0,0 0-37 16,0 0-140-16,0 14 0 16,0 11 0-16,0 1 0 15,5 4 0-15,17-2 0 16,12-8 0-16,15-6 0 16,10-10 0-16,11-4 0 15,3-8 0-15,1-18 0 16,-7-4 0-16,-7-4 0 15,-7-4 0-15,-10-1 0 16,-8 3 0-16,-8 6 0 0,-9 8 0 16,-5 12 0-16,-4 10 0 15,5 0 0-15,8 26 0 16,9 6 0-16,12 8 0 16,9 1 0-16,13-3 0 15,5-8 0-15,3-8 0 16,3-10 0-1,0-8 0-15,-5-4 0 0,-5-2 0 16,0-18 0-16,-9-6 0 16,-1-5 0-16,-5-5 0 15,-1 0 0-15,-8 3 0 16,-5 4 0-16,-8 9 0 16,-6 12 0-16,-8 8 0 0,1 14 0 15,1 22 0-15,8 11 0 16,10 3 0-16,13 0 0 15,10-6 0-15,11-14 0 16,9-12 0-16,6-14 0 16,1-4 0-1,-2-14 0-15,-8-14 0 0,-8-4 0 16,-7-6 0 0,-6 0 0-16,-5-1 0 15,-5 6 0-15,-6 2 0 0,-5 13 0 16,-4 8 0-16,-2 10 0 15,0 0 0-15,2 14 0 16,2 8 0-16,5 6 0 16,1-1 0-16,6-5 0 15,6-4 0-15,4-6 0 16,8-8 0-16,-1-4 0 16,0 0 0-16,-2-8 0 15,0-10 0-15,-5-4 0 16,-2-3 0-16,-3 1 0 15,-4 2 0-15,-4 6 0 16,-4 6 0-16,-5 10 0 16,-5 0 0-16,3 18 0 0,2 12 0 15,3 6 0-15,4 3 0 16,6-3 0-16,8-8 0 16,6-8 0-16,2-12 0 15,0-8 0-15,1 0 0 16,-6-18 0-16,0-10 0 15,-1-4 0-15,0-3 0 16,-4-1 0-16,2 2 0 16,-3 4 0-16,-9 6 0 15,-6 10 0-15,-8 10 0 0,-8 4 0 16,0 4 0-16,-3 21 0 16,3 2 0-16,3 5 0 15,6-1 0-15,-2-3 0 16,12-8 0-16,1-10 0 15,8-8 0-15,10-2 0 16,6-10 0-16,7-17 0 16,3-6 0-16,-1-6 0 0,0-2 0 15,-3-2 0 1,-11 5 0-16,-12 8 0 16,-14 14 0-16,-11 14 0 0,-11 2 0 15,-5 24 0-15,-4 14 0 16,0 6 0-16,7 4 0 15,7-4 0-15,12-5 0 16,12-11 0-16,13-12 0 16,9-12 0-16,8-4 0 15,3-8 0-15,0-17 0 16,-3-4 0-16,-3-4 0 16,-3 1 0-16,-4 4 0 15,-10 4 0-15,-13 6 0 0,-10 8 0 16,-10 8 0-1,-15 2 0-15,-2 14-532 0,-18 4-993 0</inkml:trace>
  <inkml:trace contextRef="#ctx0" brushRef="#br0" timeOffset="173601.53">22875 14225 1582 0,'0'0'1005'0,"0"0"-688"15,0 0 64-15,0 0-49 16,0 0-117-16,0 0-115 15,0 0-26-15,0-18 16 16,25 42-90-16,6 10 0 16,9 2 0-1,6 0 0-15,6-4 0 16,6-10 0-16,4-13 0 0,5-9 0 0,0 0 0 16,-1-23 0-16,0-11 0 31,-9-6 0-31,-6-2 0 15,-11 2 0-15,-9 4 0 16,-8 10 0-16,-9 8 0 16,-3 10 0-16,-3 8 0 15,8 0 0-15,11 18 0 0,11 8 0 16,10 0 0-16,15-2 0 16,9-8 0-16,3-12 0 15,6-4 0-15,-4-8 0 16,-5-18 0-16,-5-10 0 15,-11 0 0-15,-8-8 0 16,-12 8 0-16,-7 0 0 16,-11 13 0-16,-7 7 0 15,-4 14 0-15,-3 2 0 16,3 14 0-16,6 18 0 16,9 7 0-16,9 1 0 15,9-4 0-15,5-10 0 16,0-10 0-16,-5-10 0 0,-4-6 0 15,-5 0 0 1,-2-20 0-16,-2-6 0 0,1-2 0 16,1-7 0-16,0 6 0 15,0 0 0-15,-4 10 0 16,-3 9 0-16,1 10 0 16,-4 0 0-16,2 18 0 15,5 14 0-15,8 5 0 16,8 0 0-16,9-3 0 15,12-12 0-15,3-12 0 16,5-10 0-16,-3-4 0 0,-11-20 0 16,-5-6 0-16,-10-4 0 15,-6 1 0-15,-7 1 0 16,-5 9 0-16,-4 2 0 16,-5 11 0-16,-1 6 0 15,-3 4 0-15,-1 0 0 16,-6 12-551-16,-4 1-1382 0</inkml:trace>
  <inkml:trace contextRef="#ctx0" brushRef="#br0" timeOffset="175169.87">5547 17718 2650 0,'0'0'540'0,"0"0"-395"15,0 0 147-15,0 0 1 16,0 0-117-16,0 0-176 16,0 0 0-16,-6-4 0 15,37 30 0-15,7 2 0 16,9 2 0-16,6-8 0 16,7-8 0-16,7-10 0 15,7-4 0-15,1-4 0 16,-1-22 0-16,-3-2 0 15,-9-2 0-15,-8 6 0 16,-10-2 0-16,-3 8 0 0,-5 10 0 16,1 8 0-16,9 4 0 15,8 28 0-15,11 8 0 16,11 8 0-16,11 2 0 16,9-10 0-16,6-9 0 15,0-13 0-15,-1-18 0 16,-5 0 0-16,-9-18 0 15,-10-14 0-15,-8-7 0 16,-9-1 0-16,-8 0 0 16,-6 4 0-16,-1 4 0 15,-1 10 0-15,4 18 0 0,-2 4 0 16,10 18 0-16,6 20 0 16,7 8 0-16,12 7 0 15,6-8 0-15,8-8 0 16,3-15 0-16,-2-18 0 15,-7-4 0-15,-8-18 0 16,-12-18 0-16,-9-9 0 16,-6-3 0-16,-8-2 0 0,-3 2 0 15,-8 2 0 1,-3 12 0-16,-3 14 0 0,-3 8 0 16,3 12 0-16,7 8 0 15,6 20 0-15,9 12 0 16,10 0 0-16,5-4 0 15,7-2 0-15,8-10 0 16,6-12 0-16,7-12 0 16,6 0 0-16,2-18 0 15,1-12 0-15,-1-10 0 16,-4 0 0-16,-7-6 0 0,-10 2 0 16,-8 0 0-16,-13 12 0 15,-6 10 0-15,-8 17 0 16,-5 5 0-16,-5 14 0 15,-3 17 0-15,0 9 0 16,3-4 0-16,4-4 0 16,0-2 0-16,7-12 0 15,4-10 0-15,3-8 0 16,1 0 0-16,5-22 0 16,2-8 0-16,4-10 0 15,-4 4 0-15,3-4 0 16,-5 8 0-16,-5 5 0 15,-6 18 0-15,-4 9 0 0,-5 0 0 16,-4 5 0-16,1 13 0 16,-1 0 0-16,5-5 0 15,1-8 0-15,2-5 0 16,5-14 0-16,14-48 0 16,-14 4-338-16,-9-4-1046 0</inkml:trace>
  <inkml:trace contextRef="#ctx0" brushRef="#br0" timeOffset="176768.24">11332 15557 2170 0,'0'0'741'0,"0"0"-493"0,0 0-32 15,0 0 81-15,0 0-41 16,0 0-88-16,118 68-168 0,-62-38 0 15,10-6 0 1,30-4 0-16,33-14 0 0,31-6 0 16,12-14 0-16,-5-18 0 15,-20-8 0-15,-42 0 0 16,-21 5 0-16,-25 3 0 16,-10-4 0-16,-1 0 0 15,4-2 0-15,-4 4 0 16,-9 18 0-16,-6 16 0 15,3 4 0-15,6 32 0 16,12 16 0-16,10 8 0 16,17 2 0-16,8-5 0 15,11-15 0-15,4-16 0 0,6-18 0 16,-6-8-20-16,-1-18 14 16,-7-12 6-16,-5-10-5 15,-7-6 5-15,-3 1 31 16,-10 1-31-16,-3 8 0 15,-14 14 0 1,-2 8 0-16,-3 14 0 0,-2 0 0 16,0 26 0-16,6 8 0 15,0 6 0-15,8 0 0 16,3-5 0-16,5-7 0 0,7-12 0 16,7-10 0-16,5-6 0 15,6-4 0 1,3-20 0-16,-4-7 0 0,-7-1 0 15,-3-4 0-15,-14 6 0 16,-9 2 0-16,-13 12 0 16,-9 12 0-16,-9 4 0 15,-7 12 0-15,-2 20 0 16,-2 7 0-16,3 1 0 16,4 0 0-16,12-7 0 15,7-6 0-15,12-9 0 0,8-10 0 16,7-8 0-1,8 0 0-15,0-22 0 0,2-2 0 16,0-2 0-16,-8-5 0 16,-4 1 0-16,-5 6 0 15,-8-2 0 1,-7 12 0-16,-7 4 0 0,-6 10 0 16,-7 0 0-16,0 20 0 15,-2 6 0-15,4 2 0 16,2 2 0-16,10-7 0 15,4-11 0-15,8-6 0 0,4-6 0 16,3 0 0 0,0-18 0-16,-2-5 0 0,3 0 0 15,-5-4 0-15,0 1 0 16,-3-4 0-16,-4 6 0 16,-3 2 0-16,-9 6 0 15,-5 6 0-15,-7 10 0 16,-8 0 0-16,-3 0 0 15,2 8 0 1,0 0 0-16,4 2 0 0,7-2 0 0,5-4 0 16,5-4 0-1,11 0 0-15,6-8 0 0,4-14 0 16,4-4 0-16,1-2 0 16,-3-2 0-16,-6-2 0 15,-7 6 0 1,-14 4 0-16,-10 8 0 0,-14 14 0 15,-6 0 0-15,-5 5 0 16,0 18 0-16,0 3 0 16,2-4 0-1,15-4 0-15,14-8 0 0,15-6 0 16,6-4 0-16,9-4 0 16,3-16 0-1,-2-2 0-15,-4 0 0 0,-6 0 0 0,-14 4 0 31,-11 4 0-31,-14 6 0 0,-13-1-11 0,-5 8-242 16,-21 1-540-16,-1 0-1055 0</inkml:trace>
  <inkml:trace contextRef="#ctx0" brushRef="#br0" timeOffset="177635.59">12111 17357 924 0,'0'0'740'0,"0"0"-411"15,0 0 151-15,0 0-188 16,0 0 31-16,0 0-61 16,0 0-18-16,16-50-31 15,-12 50-69-15,1 0 1 16,3 8-145-16,4 16 0 15,10 10 0-15,14 2 0 16,13-4 0-16,19-1 0 0,31-13 0 16,28-18 0-16,25 0 0 15,4-31 0-15,-27-9 0 16,-31 8 0-16,-32 2 0 16,-1 2 0-16,7-2 0 15,5-10 0-15,4 0 0 16,-15 8 0-16,-14 1 0 15,-14 12 0-15,-11 2 0 16,-10 3 0-16,5-4-54 16,-3 0-401-16,-4 0-537 0</inkml:trace>
  <inkml:trace contextRef="#ctx0" brushRef="#br0" timeOffset="177800.71">14340 17052 2372 0,'0'0'926'0,"0"0"-685"15,0 0-47-15,0 0-194 16,0 0-513-16,0 0-2016 0</inkml:trace>
  <inkml:trace contextRef="#ctx0" brushRef="#br0" timeOffset="-176637.36">16906 17147 2112 0,'0'0'585'0,"0"0"-458"0,-93-117 37 16,64 55 11-16,8 0-23 16,8 0-78-16,5 4 16 15,0 8 75-15,6 5-55 16,2 1-16-16,0 4-55 15,4-2-7-15,25-2 12 16,12-8-44-16,10 2 0 16,7 6 3-16,0 3-3 15,-4 18-26-15,-17 10-16 16,-14 13-13-16,-21 14 54 16,-2 35 1-16,-52 27 6 15,-29 34 19 1,-27 24-14-16,8-7 25 0,22-29-26 0,31-28-4 15,27-30 32-15,9 2-38 16,11-3 22-16,7-12 19 16,42-22-32-1,42-14 41-15,3-23-50 0,10-18 0 16,1-8 0-16,-23 6 0 16,-3-2 0-16,-19 6 0 15,-18 12 0-15,-19 8 0 0,-13 10-11 16,-10 18-191-1,0 0-524-15,0 0-949 0</inkml:trace>
  <inkml:trace contextRef="#ctx0" brushRef="#br0" timeOffset="-175065.66">19103 16112 1016 0,'0'0'1098'16,"0"0"-801"-16,0 0-26 16,-36-108 34-16,36 90-70 15,0 8-120-15,0 6 24 16,0 4 35-16,-4 1-60 15,0 30-28-15,-1 17-17 16,-2 28 0-16,2 36-12 16,5 23-35-16,0-11 7 15,3-26-29-15,13-30 0 16,4-20 0-16,6 1 0 16,10-3 0-16,11-6 0 15,2-14 0-15,4-18 0 16,-2-8 0-16,-1-16 0 0,-8-20 0 15,-7-14 0-15,-10-17 0 16,-9-5 0-16,-9 2 0 16,-7 6 0-16,0 24 0 15,-7 18 0-15,-9 22 0 16,1 22 0-16,1 32 0 16,3 14 0-16,11 6 0 15,0-1 0-15,11-7 0 0,22-16 0 16,13-10 0-16,8-22 0 15,9-18 0-15,7-10 0 16,-4-34 0-16,-6-22 0 16,-4-33 0-16,-14-31 0 15,-19-30 0-15,-15 13 0 16,-8 35 0-16,0 44 0 16,-2 42 0-16,-6 8 0 15,0 14 0-15,2 4 0 16,4 40 0-16,2 36 0 15,0 34 0-15,0 25 0 16,14-9 0-16,-2-32 0 16,7-24 0-16,0-25 0 0,8 5 0 15,6 0 0 1,5-2 0-16,1-18 0 0,-4-12 0 16,-4-18 0-16,-8-34-119 15,-8-12-439-15,-13-12-557 0</inkml:trace>
  <inkml:trace contextRef="#ctx0" brushRef="#br0" timeOffset="-174907.3">19863 16347 2565 0,'0'0'818'15,"0"0"-533"-15,0 0-157 16,169-41-62-16,-51-7-66 15,-17 4-288-15,-22 4-470 0</inkml:trace>
  <inkml:trace contextRef="#ctx0" brushRef="#br0" timeOffset="-174639.03">21329 15647 1525 0,'0'0'278'0,"0"0"-117"16,0 0-35-16,0 0-126 15,0 0 0-15,0 0-240 16,0 0-334-16</inkml:trace>
  <inkml:trace contextRef="#ctx0" brushRef="#br0" timeOffset="-173037.79">21890 16026 1490 0,'0'0'575'0,"0"0"-253"16,0 0 11-16,0 0-7 0,0 0-103 15,0 0-42-15,0 0-5 16,-4-95-29-16,4 95-50 16,4 19-46-1,1 21 12-15,6 22-16 0,0 10-46 16,2 16 16-16,1 2-16 16,-3-4-1-16,-5-7 0 15,-1-11-13 1,-3-18 12-16,-2-12-10 0,0-16 11 0,0-16 7 15,0-6-6-15,0-10 6 16,2-30 19-16,8-14-25 16,5-8 16-16,7 0-13 15,10 9-2-15,7 21 4 32,6 23-6-32,4 9 0 15,0 22 0-15,-7 20 0 16,-8 12 0-16,-12 6 0 15,-13 4 0-15,-9-6 0 16,-7-4 0-16,-26-6 0 0,-9-7 0 16,-10-11 0-16,-3-6 0 15,-1-16 0-15,7-8 0 16,4 0 0-16,12-18 0 16,13-12 0-16,13 2 0 15,7 6-68-15,41-5-295 16,7 5-426-16,6 8-294 0</inkml:trace>
  <inkml:trace contextRef="#ctx0" brushRef="#br0" timeOffset="-171464.23">22693 16306 2246 0,'0'0'830'0,"0"0"-494"15,0 0-45-15,0 0-138 16,0 0-98-16,0 0-16 15,-43 109-6-15,36-57-12 16,5 6 0-16,2-8-13 16,4-10-6-16,19-10-2 15,4-10-21-15,2-12 20 16,-5-8-37-16,-6-8 28 0,-4-20 2 16,-12-8 16-16,-2-12-4 15,-14-6-2-15,-17 2-2 16,-9 6 21-16,-2 14-12 15,1 10 24-15,12 13 29 16,12 9-62-16,17 0 0 16,0 5 0-16,31 4 0 15,20-5 0-15,16-4-14 16,9 0 7-16,4-18-7 0,-7-4-26 16,-10-1 31-16,-18 6 8 15,-16 3 1-15,-14 14 7 16,-11 0-6-16,-4 8 18 15,0 20 39-15,0 17-58 16,0 3 0-16,0 6 0 16,0 0 0-16,0-6 0 15,12-8 0-15,14-8 0 16,7-14 0-16,6-10-20 16,-2-8 8-16,-1-8-13 0,-9-22 16 15,-9-10-2-15,-11-10 8 16,-7-8 3-16,-5-4 3 15,-22-1 3-15,-10 9 12 16,-8 14-4-16,-2 12 25 16,2 20-39-16,10 8 0 15,8 0 0-15,14 6 0 16,13 10 0-16,0-2 0 16,24-4 0-16,16-8 0 15,13-2 0-15,11-16-12 16,2-16-35-16,1-12-17 0,-7-6-40 31,-11-8 46-31,-11-8 34 0,-14-7 24 0,-12-1 19 16,-12 10 1-16,0 8 34 15,-5 22 33-15,-9 22 3 16,1 12-51-16,0 30-39 16,4 28 0-16,2 20 0 15,7 24 0-15,0-3 0 16,7 3 0-16,20-4 0 15,10-18 0-15,13 9 0 16,12-17 0-16,9-10 0 0,2-20 0 16,4-16 0-16,-6-18 0 15,-7-8 0-15,-8-26 0 16,-11-28 0-16,-9-34 0 16,-17 2 0-16,-9-3 0 15,-10 3 0-15,-5 34 0 16,-24 12 0-16,-11 30 0 15,-7 10 0-15,0 40 0 0,11 22 0 16,14 14 0 0,22 5 0-16,7-1 0 15,40-12 0 1,21-10 0-16,36-14 0 0,27-22 0 16,-6-22 0-16,-11 0 0 0,-21-22 0 15,-26-18 0-15,-3-14 0 16,-6-8 0-16,-20 4 0 15,-20 0 0-15,-18 13 0 16,-7 19 0-16,-31 16 0 31,-16 10 0-31,-8 22 0 16,-5 23 0-16,5 5 0 16,11 8 0-16,18-8 0 0,19-2 0 15,14-12 0-15,18-14 0 16,26-14 0-16,10-8 0 15,0-4 0-15,-3-26 0 16,-9-6 0-16,-10-10 0 16,-11 2 0-16,-9 8 0 15,-8 5 0-15,-2 13 0 16,-2 14 0-16,0 4 0 16,0 27 0-16,0 17 0 0,5 2 0 15,1 6 0-15,6-8 0 16,-1-6 0-16,5-8 0 15,1-12 0-15,4-14 0 0,0-4 0 16,6-4 0-16,4-24 0 31,2-10 0-31,2-4 0 0,-4-6 0 0,-5 8 0 16,-6 8 0-16,-4 14 0 16,-9 10 0-16,-3 8 0 15,0 14 0-15,1 20 0 16,-1 6 0-16,6 6 0 15,0-6 0-15,3 0 0 0,1-14 0 16,-1-8 0-16,3-14 0 16,-1-4 0-1,2-4 0-15,2-22 0 16,3-14 0-16,3-6 0 0,0-2 0 16,0 2 0-1,-6 12 0-15,-3 12 0 0,-3 16 0 16,1 6 0-16,-1 6 0 15,3 20 0-15,3 2 0 16,2-2 0-16,4 0 0 16,1-4 0-16,-4-12-114 0,-8-6-1048 0</inkml:trace>
  <inkml:trace contextRef="#ctx0" brushRef="#br0" timeOffset="-170264.43">26553 15909 2270 0,'0'0'686'0,"0"0"-303"16,0 0-38-16,-147 36-106 16,109 13-66-16,9 19-173 15,19 8 0-15,10 8 0 16,15-8 0-16,30-4 0 16,15-13 0-16,9-15 0 15,9-22 0-15,-2-14 0 0,-8-8 0 16,-7-22 0-16,-12-14 0 15,-16-12 0 1,-10-6 0-16,-14-1 0 0,-7 7 0 16,-2 16 0-16,0 18 0 15,0 14 0-15,0 20 0 16,0 24 0-16,0 14 0 16,6 1 0-16,21-3 0 15,9-6 0-15,9-14 0 16,3-14 0-16,-3-12 0 15,-7-10 0-15,-9-6 0 0,-16-20 0 16,-9-14 0-16,-4-6 0 16,-15-6 0-16,-20-7 0 15,-8 5 0-15,-6 6 0 16,2 16 0-16,3 22 0 16,8 10 0-16,12 32 0 15,11 14 0-15,13 11 0 16,6-7 0-16,30-2 0 15,12-16 0-15,8-10 0 16,6-18 0-16,-4-4 0 0,-4-16 0 16,-10-16 0-16,-5-4 0 15,-13-4 0-15,-6-1 0 16,-4 5 0-16,-9 4 0 16,-3 12 0-16,-2 16 0 15,0 4 0-15,-2 20 0 16,5 20 0-16,4 10 0 15,4-1 0-15,10 1 0 16,4-10 0-16,4-14 0 16,2-8 0-16,-2-12 0 15,1-6 0-15,-9-6 0 16,0-16 0-16,-3-12 0 16,-5-4 0-16,-3-1 0 15,-1 7 0-15,-5 5 0 16,-1 9 0-16,0 13 0 0,-3 5 0 15,2 5 0-15,5 18 0 16,2 8 0-16,5-3 0 16,-1-2 0-16,3-8 0 15,-2-10 0-15,-1-8 0 16,1 0 0-16,0-16 0 16,2-8 0-16,-3-7 0 15,1 4 0-15,-1 4 0 16,-1 11 0-16,1 11 0 0,1 1 0 15,4 9 0 1,4 9 0-16,10 5 0 0,5-5 0 16,11-4 0-16,-1-10 0 15,2-4 0-15,-4-14 0 16,-7-18 0-16,-9-11 0 16,-10-7 0-16,-9-4 0 15,-7-12 0-15,-5-2 0 16,0-12 0-16,-9-5 0 15,-6 5 0-15,1 12 0 16,6 24 0-16,5 26 0 16,3 18 0-16,0 54 0 0,27 48 0 15,11 41 0-15,4 27 0 16,-5 0 0-16,-4-13 0 16,-12-23 0-16,-5-23 0 15,-7-27 0-15,-5-26 0 16,-2-16 0-16,-2-2-204 15,0-18-311-15,-6-10-299 16,-5-12-631-16</inkml:trace>
  <inkml:trace contextRef="#ctx0" brushRef="#br0" timeOffset="-168628.34">28483 16022 2621 0,'0'0'792'0,"0"0"-225"16,0 0-451-16,0 0-116 15,0 0 0-15,0 0 0 16,0 0 0-16,65 74 0 16,-43-28 0-16,-13-2 0 15,-9 0-86-15,-18 2-113 16,-31-6-16-16,-13-5 133 0,-7-7 82 16,4-14 9-16,14-6 123 15,22-8 45-15,29 0-39 16,15-22-50-16,61-24-68 15,40-25-14-15,0-9 6 16,-9 4-12-16,-7-18 0 16,-40 18 0-16,-2-13-16 15,-9-5 16-15,-33 14 0 16,-14 4 16-16,-2 9-16 16,-20 21 0-16,-12 20 0 0,1 22 0 15,0 8 0-15,2 38 0 16,5 23 0-16,6 15 0 15,7 10 0 1,11 4 0-16,0-8 0 0,34-7 0 16,16-11 0-16,20-16 0 15,10-16 0-15,7-14 0 16,-2-20 0 0,-10-2 0-16,-13-18 0 15,-17-14 0-15,-16-8 0 16,-16-8 0-16,-13 2 0 0,0 6 0 15,-17 9 0-15,-14 17 0 16,-8 14 0-16,2 10 0 16,3 30 0-16,10 17 0 15,17 5 0-15,7 2 0 16,21-6 0-16,20-10 0 16,13-16 0-1,6-14 0-15,3-18 0 0,-5 0 0 16,-8-28 0-16,-9-8 0 15,-10-12 0-15,-11 0 0 16,-8 6 0-16,-8 4 0 0,-4 14 0 16,0 16 0-16,0 8 0 15,0 4 0-15,4 22 0 16,3 10 0-16,1 4 0 16,6 0 0-16,-1-4 0 15,1-4 0-15,-3-10 0 16,3-4 0-16,-1-14 0 15,2-4 0-15,3-4 0 16,5-20 0-16,1-6 0 16,2-2 0-16,1-4 0 15,-2 6 0-15,-7 8 0 0,-7 12 0 16,-5 6 0-16,-1 4 0 16,-3 6 0-1,1 14 0-15,3 4 0 16,3 2 0-16,2 0 0 0,5-8 0 15,4-8 0 1,2-6 0-16,0-4 0 0,3-14-27 16,0-12-11-16,-1-6 25 0,-2 2 11 15,-4 4 4-15,0 8 13 16,0 12 48 0,-1 6-63-1,6 0 0-15,1 8 0 16,10 12 0-16,3 2 0 0,8 0 0 0,2-10 0 15,0-6 0-15,-3-6 0 16,-3 0 0-16,-8-14 0 16,-9-12 0-16,-8-6 0 15,-10-8 0-15,-6-8-12 16,0-2 12-16,-12 0-35 16,-13 9 26-1,-6 17 2-15,-1 24 7 0,3 6 10 0,7 34-9 16,11 16 18-16,11 5 14 15,0 3-33-15,17-10 0 16,18-10 0-16,4-14 0 16,8-16 0-1,4-14 0-15,1 0 0 16,-4-22 0-16,-3-10 0 0,-7-2 0 16,-9 2 0-16,-6 6 0 15,-8 8 0-15,-7 12 0 16,-2 2 0-1,-4 4 0-15,-2 6 0 0,0 14 0 0,0 8 0 16,0-6 0-16,4 4 0 31,3-12 0-31,3-4 0 0,7-6 0 0,0-4 0 16,5-10 0-16,3-16 0 16,-2 0 0-16,-2 2 0 15,-3 4 0-15,1 10 0 16,-6 2 0-16,-3 8 0 15,0 0 0 1,1 8 0 0,0 10 0-16,5-4 0 0,6 2 0 15,6-14 0-15,9-2 0 16,3-2-3-16,-3-28-36 16,-1-10-6-16,-7-14 17 15,-7-27 27-15,-1-35-13 16,-4-53 10-16,-8-11-2 15,-4 21 12-15,-3 50-2 16,-2 60 74-16,0 27-26 16,0 14-52-16,0 8 0 15,0 50 0-15,0 59 0 16,0 45 0-16,-2 19 0 16,2-13 0-16,0-40 0 15,0-42 0-15,0-25 0 0,2-17 0 16,9 0-164-16,18-24-357 15,0-6-353-15,-2-6-1038 0</inkml:trace>
  <inkml:trace contextRef="#ctx0" brushRef="#br0" timeOffset="-168474.96">31048 15472 548 0,'0'0'2735'0,"0"0"-2237"0,0 0-183 16,149 0-315-16,-45 0 0 16,-1 0 0-16,-13-4 0 15,-17-14 0-15,-13 4-515 16,-14-4-535-16</inkml:trace>
  <inkml:trace contextRef="#ctx0" brushRef="#br0" timeOffset="-167470.85">20204 17806 1104 0,'0'0'1676'0,"0"0"-1215"16,0 0-225 0,0 0 30-16,0 0-85 0,0 0-59 15,0 0-72 1,-38-58-50-16,15 32 0 0,-3 4 0 15,-8 0 0-15,-3 8 0 16,-5 14 0-16,-4 6 0 16,2 38 0-16,-5 32 0 15,9 8 0-15,9 11 0 16,13 1 0-16,18-18 0 16,0-1 0-16,8-21 0 15,19-16 0-15,7-22 0 16,2-18 0-16,0-4 0 15,-1-32 0-15,-6-9 0 0,-2-17 0 16,-6-3 0-16,-7-12 0 16,-3-5 0-16,-7 2 0 15,-1 9 0-15,-3 25 0 16,0 24 0-16,2 22 0 16,3 22 0-16,6 32 0 15,4 18 0-15,5 9 0 16,9-5 0-16,5-3 0 15,3-18 0-15,0-12 0 16,-4-22 0-16,-4-17 0 16,-7-4-90-16,-4-40-385 15,-7 0-278-15,-5-6-507 0</inkml:trace>
  <inkml:trace contextRef="#ctx0" brushRef="#br0" timeOffset="-167266.8">20756 17383 2300 0,'0'0'879'16,"0"0"-416"-16,0 0-190 15,27-116-92-15,-23 106-181 16,-4 6 0-16,0 4 0 16,0 18 0-16,-13 22 0 15,-3 18 0-15,3 10 0 0,0 7 0 16,2 1 0-16,-18 28 0 15,2-20-116-15,0-12-1486 0</inkml:trace>
  <inkml:trace contextRef="#ctx0" brushRef="#br0" timeOffset="-163870.83">21893 17768 1766 0,'0'0'626'0,"0"0"-359"0,0 0 53 0,0 0-82 16,0 0-75-16,0 0-93 16,0 0 29-16,17-68 36 15,3 54-63-15,7-2-24 16,0 2 12-16,0 10-31 15,0 4 8-15,-4 4-16 16,2 26-13-16,-7 20 32 0,-5 8-32 16,-6 13-7-16,-7-7 14 15,0-2-14-15,0-8-1 16,0-14 0 0,-2-18 0-1,2-7-4-15,0-15 4 16,0-3 0-16,4-31 8 15,12-12-7-15,4-16 11 16,2-4-12-16,1-7 0 16,1 11 0-16,1 16 0 15,2 20 0-15,-1 26 5 16,1 6 7-16,-1 42-4 16,-1 21 2-16,-2 1-8 0,-8 6 16 15,-3-10-18-15,-4-12 0 16,-3-10 0-16,-1-12 0 15,0-18 0-15,1-14 0 16,2-2 0-16,-1-36 0 16,3-16 0-16,0-14 0 15,0-6 0-15,0 10 0 16,2 15 0-16,0 27 0 0,5 22 0 16,4 18 0-1,-1 31 0-15,6 17 0 0,0 6 0 16,4-4 0-16,2-10 0 15,2-10 0-15,3-16 0 16,5-14 0-16,-2-14 0 16,-1-4 0-16,0-18 0 15,-2-18 0-15,-5-8 0 16,-7-10 0-16,-6-8 0 16,-9-4 0-16,-7 2 0 0,-2 5 0 15,0 19 0-15,-6 22 0 16,-7 18 0-16,-1 6 0 15,-1 34 0-15,5 17 0 16,10 3 0-16,0 6 0 16,8-4 0-16,21-8 0 15,13-10 0-15,11-15 0 16,14-18 0-16,8-11 0 16,8 0 0-16,2-26 0 15,-3-10 0-15,-6-12 0 16,-14-2 0-16,-10-8 0 15,-17-4 0-15,-11 8 0 0,-10 2 0 16,-12 9 0-16,-2 9 0 16,0 20 0-16,-16 10 0 15,-8 4 0-15,-5 18 0 16,-2 16 0-16,0 12 0 16,6 7 0-16,7-3 0 15,9-6 0-15,9-4 0 16,3-18 0-16,21-8 0 15,5-14 0-15,5 0 0 16,-1-26 0-16,-6-10 0 0,-7-4 0 16,-9-6 0-16,-9 2 0 15,-2 3 0-15,0 15 0 16,0 12 0-16,-11 14 0 16,2 4 0-16,2 32 0 15,1 9 0-15,6 1 0 16,0 2 0-16,2-12 0 15,18-4 0-15,4-10 0 16,3-14 0-16,-2-8 0 16,-1 0 0-16,-1-12 0 15,-4-20 0-15,-2-4 0 0,-5-4 0 16,0 0 0-16,-5-1 0 16,-3 15 0-16,0 12 0 15,1 14 0-15,1 0 0 16,4 18 0-16,3 18 0 15,5 5 0-15,1-1 0 16,2-4 0-16,-1-10 0 16,-3-8 0-16,-1-14 0 15,-3-4 0-15,1 0 0 16,1-26 0-16,1-14 0 16,4-6 0-16,2-11 0 0,1 3 0 15,-1 4 0 1,-2 10 0-16,0 14 0 15,-2 16 0-15,-4 10 0 0,-2 14 0 16,2 22 0-16,-1 8 0 16,1 6 0-16,-1-1 0 15,5-9 0-15,2-8 0 16,5-10 0-16,1-18 0 16,1-4 0-16,0-12 0 15,-1-20 0-15,-1-4 0 0,-5 0 0 16,1 2 0-1,-6 1 0-15,1 7 0 0,-1 6 0 16,-1-2 0-16,-3 6 0 16,-3-2 0-16,-1 4 0 15,-7 0 0-15,0 6 0 32,0 2 0-32,0 2 0 0,0 0 0 0,0 4 0 15,-5 0 0-15,3 0 0 16,0 0 0-16,2 0 0 15,0 8 0-15,0 6 0 16,0 8 0-16,4 2 0 16,10 2 0-16,4 6 0 15,2-2 0-15,0 2 0 0,4 4 0 16,1-1 0-16,2 1 0 16,2 0 0-16,0-4 0 15,-5-6 0-15,-4-4 0 16,-8-4 0-16,-10-10 0 15,-2 2 0-15,-31-2 0 16,-25 2 0-16,-15 5 0 16,-33-8 0-16,17 1-89 15,23-2-811-15</inkml:trace>
  <inkml:trace contextRef="#ctx0" brushRef="#br0" timeOffset="-163200.33">26339 17692 2234 0,'0'0'735'0,"0"0"-238"16,0 0-152-16,0 0-145 16,10-116-115-16,-13 88-85 15,-19 2 0-15,-9 8 0 16,-16 13 0-16,-7 5 0 16,-8 14 0-16,3 27 0 0,5 11 0 15,13 12 0-15,15 6 0 16,19-4 0-16,7-6 0 15,14-15 0-15,17-11 0 16,7-20 0-16,1-14 0 16,2 0 0-16,-5-26 0 15,-3-10 0-15,-4-9 0 16,-4-5 0-16,-6 2 0 16,-5 4 0-16,-3 8 0 0,-5 14 0 15,-1 12 0 1,0 10 0-16,1 14 0 15,5 26 0-15,7 4 0 0,9 6 0 16,4-2 0-16,7-7 0 16,4-15 0-16,3-20 0 15,10-12-89-15,-10-25-420 16,-12-1-500-16</inkml:trace>
  <inkml:trace contextRef="#ctx0" brushRef="#br0" timeOffset="-162800.97">27097 17431 479 0,'0'0'2366'15,"0"0"-1981"-15,0 0-14 16,0 0-74-16,123-12-99 15,-98 48-198-15,-6 13 0 16,-3 1 0-16,-5 2 0 16,-2-6 0-16,2-8 0 15,4-14 0-15,4-12 0 0,5-12-9 16,5-4-2-16,0-26 4 16,-1-12 7-16,2-10 12 15,-1 2-10-15,-3 1 11 16,1 13-13-16,0 14 0 15,0 12 0-15,2 10 0 16,2 6 0-16,3 20 0 16,-1 10 0-16,-2 5 0 15,-6 3 0-15,-10-4 0 16,-11 0 0-16,-4-4 0 0,-21-10-3 16,-64-8-267-16,2-8-579 15,-4-6-587-15</inkml:trace>
  <inkml:trace contextRef="#ctx0" brushRef="#br0" timeOffset="-162667.97">27033 17177 3146 0,'0'0'630'16,"0"0"-310"-16,0 0-320 15,131-44 0-15,-56 44 0 16,-11 0-467-16,-16 0-824 0</inkml:trace>
  <inkml:trace contextRef="#ctx0" brushRef="#br0" timeOffset="-161699.62">28097 17335 1837 0,'0'0'1690'16,"0"0"-1485"0,0 0 35-16,133-104-116 0,-96 86-124 15,-1 6 0 1,-7 6 0-16,-2 6 0 16,-3 14 0-16,-6 18 0 15,-2 12 0-15,-3 10 0 16,-9 4 0-16,-2 0 0 15,-2-5 0-15,0-9 0 16,0-12 0-16,4-10 0 16,6-12 0-16,7-10 0 15,10-10 0-15,9-24 0 16,9-8 0-16,1-11 0 0,3-1 0 16,-2 10 0-16,-7 12 0 15,-6 14 0-15,-10 18 0 16,-8 0 0-16,-5 22 0 15,-4 14 0-15,-3 4 0 16,3 6 0-16,1-7 0 16,8-7 0-16,5-10 0 15,2-12 0-15,6-6-11 16,0-4-10-16,3-14 15 16,-5-12-6-16,-3-1 12 15,-3-5 1-15,-4 6 10 0,-6 8 27 16,-4 8-38-1,-5 10 0-15,3 0 0 0,-1 18 0 16,5 10 0-16,7 7 0 16,6-3 0-16,7 0 0 15,2-10 0-15,-3-10 0 16,1-8 0-16,-8-4 0 16,-10-8 0-16,-8-18 0 15,-3-2 0-15,-14-7 0 16,-15-5 0-16,-7-2 0 15,-3 2 0-15,0 6 0 0,11 10 0 16,5 12 0-16,14 8 0 16,9 4 0-16,7 0 0 15,26 12 0-15,14-8 0 16,6-4 0-16,8 0 0 16,1-16 0-16,-6-12 0 15,-8-8 0-15,-9-8 0 16,-17-4 0-16,-13-2 0 15,-9-9 0-15,0 5 0 16,-20 2 0-16,2 12 0 16,0 12 0-16,8 24 0 15,4 4 0-15,6 32 0 0,0 22 0 16,12 20 0-16,10 12 0 16,4-1 0-16,1-1 0 0,2-8 0 15,-4-10 0-15,-5-20 0 16,-5-15 0-1,-6-17 0-15,-5-14 0 0,0 0 0 16,-4-28 0-16,2-12 0 16,4-9 0-1,7-5 0-15,10-2 0 0,4 6 0 16,15 0 0-16,-7 11-469 0,-6 16-815 16</inkml:trace>
  <inkml:trace contextRef="#ctx0" brushRef="#br0" timeOffset="-161037.48">30312 17030 935 0,'0'0'1737'0,"0"0"-1254"16,0 0-123-16,0 0-26 15,0 0-87-15,0 0-247 16,0 0 0-16,0 85 0 16,12-27 0-16,1 4 0 0,7-4 0 15,5-8 0-15,1-10 0 16,3-10 0-16,2-16 0 16,-4-14 0-16,-2 0 0 15,-5-22 0-15,-3-14 0 16,-5-8 0-16,-1 0 0 15,-3-6 0-15,2 10 0 16,-1 5 0-16,-1 16 0 16,1 15 0-16,3 4 0 15,3 14 0-15,3 16 0 0,1 6 0 16,4 4 0-16,-5-4 0 16,-3-8 0-16,-3-6 0 15,-1-14 0-15,-2-4 0 16,0-4 0-16,4-12 0 15,5-16 0-15,4-6 0 16,5-2 0-16,0 4 0 16,-5 6 0-16,-5 12 0 15,-3 14 0-15,-1 0 0 16,3 14 0-16,4 12 0 16,9 10 0-16,4-4 0 15,4 2 0-15,-6-20-198 0,-10-10-657 16,-11-4-837-16</inkml:trace>
  <inkml:trace contextRef="#ctx0" brushRef="#br0" timeOffset="-160894.72">30738 16820 2798 0,'0'0'383'15,"0"0"-183"-15,0 0-128 16,151 10-72-16,-97 4-344 15,-10 2-907-15</inkml:trace>
  <inkml:trace contextRef="#ctx0" brushRef="#br0" timeOffset="-159260.89">31409 17044 1916 0,'0'0'505'0,"0"0"1"0,0 0-156 16,0 0-34-16,0 0-176 15,0 0-79-15,0 0 52 16,-85 112-38-16,72-63-32 16,11-1-4-16,2-2-30 15,19-6-9-15,22-10 0 16,12-16-13-16,7-10 12 15,4-4 0-15,-3-22 1 16,-6-18 0-16,-13-10 8 16,-9-12-2-16,-14-8 1 15,-7-29-7-15,-12-25 0 0,0-20 8 16,-18 9 1 0,-1 41-9-16,4 38 0 15,7 42 0-15,-4 10 0 0,-1 4 0 16,-1 26 0-16,5 28 0 15,7 38 0-15,2-1 0 16,2 7 0-16,23 0 0 16,6-18 0-16,7 1 0 15,0-13 0-15,0-16 0 16,-7-20 0-16,-5-14 0 16,-3-14 0-16,-7-4 0 0,-3-10 0 15,-5-20 0 1,4-6 0-16,-1-4 0 0,0 0 0 15,1-1 0-15,-2 15 0 16,-3 8 0 0,0 18 0-16,-5 0 0 0,1 18 0 15,-1 18 0-15,2 4 0 16,0 5 0-16,5-9 0 0,1-10 0 16,0-4 0-1,1-12 0-15,3-10 0 16,-1 0 0-16,1-6 0 15,-1-16 0-15,3-4 0 16,-3 0 0-16,1 3 0 16,-1 10 0-16,-2 3 0 0,0 10 0 15,2 0 0 1,3 4 0 0,6 15 0-16,7 2 0 0,6 3 0 15,8-6 0-15,4-6 0 16,-4-6 0-16,-1-6 0 0,-9 0 0 0,-4-6 0 15,-11-16 0-15,-7 0 0 16,-7-9 0-16,-4 4 0 16,0-5 0-16,-8 9 0 15,-13 5 0-15,2 10 0 16,-4 8 0 0,1 0 0-1,-1 18 0-15,6 13 0 16,3 5 0-16,10-4 0 15,4 4 0-15,0-10 0 16,14-4 0-16,7-8 0 16,6-6 0-16,0-8 0 15,-2 0 0-15,-3-22 0 0,-5-8 0 16,-7-6 0-16,-6-10 0 16,-4-12 0-16,0-9 0 15,0-13 0-15,0-8 0 16,0 2 0-16,0 9 0 15,-4 21 0-15,-1 24 0 16,-2 28 0-16,3 8 0 16,0 36 0-16,-1 22 0 15,5 11 0-15,0 7 0 0,11 0 0 16,14-4 0-16,2-6 0 16,6-7 0-16,5-13 0 0,-3-10 0 15,1-14 0-15,0-8 0 16,-5-12 0-16,-5-6-9 15,1 0 3-15,0-14-15 16,-2-8 20-16,-1-10-8 16,-1-8 8-16,-8 0-8 15,-9-1 9-15,-6 9 0 16,0 10 21-16,-8 14-13 16,-15 8 19-16,-4 0-27 15,6 26 0 1,7 2-3-16,10 7-2 0,4-3-1 15,8-2 0-15,23-2-12 0,12-10 12 16,4-6-18-16,2-10-30 16,3-2 24-16,-10 0-3 15,-5-10 27-15,-1-12-1 16,-7-4 14 0,-7-2-4-16,-1-3-2 0,-8 8-1 15,-13 0 23-15,0 11-14 16,0 8 21-16,-27 4 1 15,-7 4-30-15,-1 18 0 0,-1 9-1 16,7-3 0 0,11-2-1-16,14 0-4 0,4-8 2 15,11-8-4-15,18-10 14 16,4 0-5-16,6-10-1 16,-8-16-1-16,-4-10 26 15,-8-13-19-15,-5-9 4 16,-10-14 13-16,-4-26-15 15,-8-36 0-15,-21-23-3 16,2 15 0 0,2 39-6-16,11 53 0 0,8 38 0 0,1 12 0 15,5 4 0-15,0 46 0 16,21 51-10-16,19 39 10 16,9 12-7-1,-7-19 7-15,-4-39-11 0,-16-40 10 16,1-6-103-16,-8 2-116 15,-11-1-95-15,-4-9-358 16,0-18-263-16</inkml:trace>
  <inkml:trace contextRef="#ctx0" brushRef="#br0" timeOffset="-159135.08">33848 17151 2393 0,'0'0'657'0,"0"0"-551"16,0 0-106-16,0 0-458 0</inkml:trace>
  <inkml:trace contextRef="#ctx0" brushRef="#br0" timeOffset="-157494.34">26580 18334 1239 0,'0'0'1180'0,"0"0"-914"0,0 0 228 15,0 0-208-15,0 0-86 16,0 0-143-16,0 0-24 16,-10 6 46-16,31 24-22 15,13-2-21-15,8-6-27 16,14 0-7-16,11-14-1 15,8-8-1-15,8 0 0 0,8-18-1 16,7-8 1 0,2-10 2-16,1-4-2 0,-7-5 0 15,-7 1 5-15,-14-2 1 16,-13 14 16-16,-14 10 28 16,-9 14-4-16,-9 8-19 15,-1 18-27-15,4 18 0 16,12 8 0-16,10 5 0 15,12-9 0-15,13-12 0 0,9-14 0 16,6-14 0 0,3-6 0-16,0-32 0 0,-5-13 0 15,-6-11 0-15,-4-10 0 16,-8-4 0-16,-7-4 0 16,-5 4 0-16,-10 17 0 15,-11 23 0 1,-7 24 0-16,-4 12 0 0,0 33 0 15,7 19 0-15,9 10 0 16,10 6 0-16,13-6 0 16,5-8 0-16,2-16 0 15,3-18 0-15,-4-12 0 0,-5-8 0 16,-4-10 0-16,-3-16 0 16,3-10 0-16,-3-8 0 15,5 0 0-15,-5-6 0 16,1 6 0-16,-8 12 0 15,-6 10 0-15,-8 18 0 16,-10 4 0-16,-6 22 0 16,-2 10 0-16,4 12 0 15,11 0 0-15,11-4 0 16,11-8 0-16,14-14 0 16,8-14 0-16,5-4 0 0,-2-12 0 15,-5-20 0-15,-8-4 0 16,-13-4 0-16,-5 0 0 15,-11 0 0-15,-8 12 0 16,-6 7 0 0,-7 16 0-16,-2 5 0 0,1 18 0 15,2 9 0-15,12 14 0 16,5-1 0 0,8-2 0-16,10-10 0 15,10-10 0-15,1-14 0 16,4-4 0-16,-5-8 0 0,2-20 0 15,-5-6 0-15,-5-4 0 16,-2 0 0-16,-7 6 0 16,-2 1 0-16,-5 17 0 15,-5 10 0-15,-6 4 0 16,-2 18 0-16,3 8 0 16,1 7 0-16,7-3 0 15,10 2 0-15,4-6 0 16,8-8 0-16,7-10 0 15,0-4 0-15,3-4 0 16,-5 0 0-16,-2-12 0 16,-7-6 0-16,-11-4 0 15,-9 4 0-15,-13 0 0 0,-12 4 0 16,-5 6 0-16,-6 4 0 16,-2 2 0-16,5-2 0 15,1 0 0-15,13 4 0 16,8-8 0-16,13 2 0 15,11-7 0-15,10-9-3 16,35-24-278-16,-16 2-529 16,-5 4-1956-16</inkml:trace>
  <inkml:trace contextRef="#ctx0" brushRef="#br0" timeOffset="-157362.72">33864 17700 3281 0,'0'0'624'0,"0"0"-433"16,0 0-191-16,0 0 0 16,0 0-923-16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7T07:11:51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16370 4539 2376 0,'0'0'711'0,"0"0"-394"15,0 0-93-15,0 0-127 16,0 0-80-16,0 0 10 16,6 147 45-16,-6-67 0 15,0 10 18-15,0 4-33 16,0-13-21-16,0 5-36 0,0-10 0 16,2-9 0-1,0-17 0-15,1-14-68 0,-1-20-97 16,-2-16-136-16,0-40-60 15,0-16-567-15,0-11-983 0</inkml:trace>
  <inkml:trace contextRef="#ctx0" brushRef="#br0" timeOffset="172.08">16364 4618 2205 0,'0'0'905'0,"0"0"-386"15,0 0-266-15,0 0-39 0,0 0-214 16,0 0 0-16,0 0 0 15,166-43 0-15,-97 32 0 16,6-1 0-16,-3 2 0 16,-12 2-99-16,-16 4-141 15,-30 4-236 1,-14 16-151-16,0 6-173 0</inkml:trace>
  <inkml:trace contextRef="#ctx0" brushRef="#br0" timeOffset="360.19">16224 5087 1930 0,'0'0'1112'0,"0"0"-757"15,0 0-85-15,0 0-191 16,0 0-53-16,163-36-26 16,-101 24 0-16,1 2-57 15,-1 2-153-15,23 4-307 16,-16 2-269-16,-9 0-816 0</inkml:trace>
  <inkml:trace contextRef="#ctx0" brushRef="#br0" timeOffset="794.08">16929 4985 2043 0,'0'0'825'0,"0"0"-366"16,0 0-263-16,0 0-1 0,0 0-126 15,0 0-53 1,0 0-14-16,-135 78-1 0,116-28-1 15,7 0 0-15,10 0-5 16,2-10-1-16,14-8-5 16,13-13-37-16,4-16 30 15,2-3-45-15,-6-15 62 16,-10-20 1-16,-3-2 20 16,-11-6 67-16,-3 5-12 15,0 2 24-15,0 8 62 16,0 8-161-16,0 8 0 15,0 6 0-15,0 6 0 16,12 0 0-16,20 10 0 16,10 16 0-16,7 10 0 15,3 6 0-15,-8 5 0 16,-9 0 0-16,-12-3-11 16,-10-5-13-16,-10-9-22 15,-3-8 37-15,0-12 8 16,0-10 2-16,0 0 89 15,0-22-90-15,0-18 0 16,0-13 0-16,4-9 0 0,18 0 0 16,9 6 0-16,2 12 0 15,2 18 0-15,9 26-173 16,-11 6-454-16,-4 18-657 0</inkml:trace>
  <inkml:trace contextRef="#ctx0" brushRef="#br0" timeOffset="1233.71">18437 4989 1245 0,'0'0'1527'0,"0"0"-1023"16,0 0-185-16,11-129-117 15,-11 103-31-15,-4 8-91 16,-25 14-50-16,-17 4-12 16,-11 26-18-16,-10 21 0 15,0 13 0-15,11 4 0 16,16 0 0-16,23-4-8 16,17-9-5-16,4-15-1 0,30-13-19 15,8-14 32-15,7-9 1 16,-3-7 0-16,-3-21 14 15,-5-5 1-15,-7-8 25 16,-4 1-40-16,-4 4 0 16,-8 4 0-16,-5 10 0 15,-2 12 0-15,-4 10 0 16,1 0 0-16,3 20 0 16,4 12 0-16,3 8 0 15,5 0 0-15,2 0-24 16,21 2-245-16,-8-14-406 15,-1-9-554-15</inkml:trace>
  <inkml:trace contextRef="#ctx0" brushRef="#br0" timeOffset="2022.03">19827 4913 2092 0,'0'0'614'0,"0"0"-253"0,38-115 9 15,-36 67-92-15,-2 6-77 16,-15 12-119-16,-21 14-28 16,-11 16-10-16,-11 6-44 15,-2 30 0-15,6 12 0 16,10 5 0-16,17-2 0 15,19-7-8-15,8-9 4 16,8-11 2-16,21-12 3 16,7-12-1-16,-1 0 13 15,4-10-13-15,-1-12 0 16,-7-4 0-16,-4 4 0 16,-8 4 0-16,-5 8 0 0,-5 10 0 15,-5 0 0-15,2 33 0 16,0 38 0-16,-4 37 0 15,-2 42 0-15,2 19 0 16,-2-7 0-16,0-18 0 16,0-43 0-16,-2-29 0 15,-12-24 0-15,-3-14 0 16,-8 0 0-16,-2-6 0 16,-6-6 0-16,-5-15 0 0,-3-7 0 15,-1-21 0-15,3-23 0 16,0-20 0-16,17-34 0 15,22-46 0-15,29-27 0 16,28 17 0-16,11 33 0 16,-6 53 0-16,-4 30-4 15,9 2-5-15,8 2 9 16,6 2 2-16,-14 12-2 16,-14 8 0-16,-15 8 0 15,-11 4 0-15,-10 0 0 16,-3 4 4-16,-1 16-3 15,-1 8 5 1,-4 2-6-16,1 4 0 0,-5-4 0 16,-1-6-8-16,-3-6 2 15,0-10-7-15,0-4 13 0,0-4 4 16,0 0 8-16,2-14-1 16,7-10-11-16,11-12 0 15,11-8 0-15,12-6 0 16,7 2 0-16,0 6 0 15,-8 14-8-15,-6 15-41 16,-10 13-145-16,-3 9-166 16,8 31-155-16,-4-2-127 0,0-2-537 0</inkml:trace>
  <inkml:trace contextRef="#ctx0" brushRef="#br0" timeOffset="2597.69">21039 5021 2096 0,'0'0'702'0,"0"0"-222"16,0 0-298-16,-2-103-26 16,-9 80-97-16,-3 5-37 15,-5 12 20 1,-10 6-34-16,-5 11-7 0,-4 25 0 0,2 9 5 16,9 3-6-1,10-2 0-15,15-4 0 0,2-12-5 16,2-10 6-16,18-10-1 15,2-10 59-15,3 0 62 16,2-22-4-16,0-4-69 16,-1-6-48-16,-2 2 0 15,1 4 0-15,-5 10 0 16,0 8 0-16,-2 8 0 31,2 0 0-31,0 14 0 0,4 6 0 0,5 0 0 16,0-4 0-1,0-6 0-15,3-8 0 16,-5-2 0-16,-3-12 0 0,-4-18 0 0,-2-10 0 16,-5-9 0-16,-1-9 0 15,-2-3 0-15,1-6 0 16,-3 5 0-16,-2 12 0 16,-2 16 0-16,-4 20 0 15,0 14 0 1,0 36 0-16,-4 54 0 0,-6 47 0 15,6 25 0 1,4 8 0 0,0-11 0-16,8-25 0 0,2-27 0 15,-1-27 0-15,-7-30 0 16,2-16 0-16,-4-4 0 16,0-10-116-16,0-14-71 15,-8-6-64-15,-19-74-299 0,5 0-238 16,2-9-446-16</inkml:trace>
  <inkml:trace contextRef="#ctx0" brushRef="#br0" timeOffset="3131.84">21476 4766 1756 0,'0'0'825'0,"0"0"-265"16,0 0-346-16,0 0-19 0,0 0-78 16,130 40-79-16,-99 4-9 15,-8 9-29-15,-9 3-1 16,-14-2-56-16,0-6-84 15,-31-8-27-15,-10-10-2 16,-3-10 39-16,2-10 85 16,9-10 46-16,10 0 52 15,15-14 110-15,8-10-47 16,19-6-25-16,33-4-43 16,19-6-22-16,16-4-14 0,9-4-11 15,-3-6-35 1,-6-7 1-16,-16-5 1 0,-21-8 32 15,-21-4 1 1,-21 0 31-16,-8 3 34 0,-8 15 20 16,-15 18 19-16,0 22-17 15,0 20-51-15,0 18-30 16,-2 52-6-16,7 37 0 16,7 1-1-16,7-4 1 15,4-14 0-15,0-24 6 16,13 5-5-16,5-5 2 15,-3-18-1-15,-3-16-2 16,-3-16 7-16,-3-14 23 0,0-2 89 16,2-8-23-16,3-22-96 15,9-6 0-15,5-6 0 16,1 0 0-16,1 4 0 16,-2 12 0-1,-5 13 0-15,-5 13 0 0,1 3 0 16,1 29 0-16,4 8-65 15,16 22-145-15,-3-10-250 16,-1-12-626-16</inkml:trace>
  <inkml:trace contextRef="#ctx0" brushRef="#br0" timeOffset="3762.65">23757 4327 2126 0,'0'0'807'0,"0"0"-292"16,0 0-251-16,0 0-90 15,0 0-127 1,-142-24-46-16,68 62-1 0,-6 19 0 16,-2 12 16-16,11 10 6 15,12 7 11-15,22 2 10 16,21-3-42-16,16-5-1 16,14-10 3-16,28-12-3 15,9-14-64-15,4-18-61 16,-1-16-37-16,-5-10-27 31,-13-16-40-31,-12-20-76 0,-15-12 34 16,-9-4 1-16,0-3-28 15,-18 10-5-15,-13 4 106 16,-5 15 197-16,-1 10 0 16,-1 6 307-16,7 8 161 15,6 2-169-15,12 0 17 16,8 0-128-16,5 0-46 15,0 0-34-15,16 4-21 16,13 0 9-16,6 0-19 16,1-2-43-16,-5 0 8 0,-8 2-7 15,-13 2 17-15,-7 8 8 16,-3 9-22-16,-5 13 70 16,-14 11-108-16,-4 10 0 15,1 3 0-15,1 0 0 16,6 0 0-16,-1-4 0 15,-5 7-3-15,2-18-363 16,2-10-781-16</inkml:trace>
  <inkml:trace contextRef="#ctx0" brushRef="#br0" timeOffset="5463.96">24876 4600 2817 0,'0'0'668'16,"0"0"-296"-16,0 0-133 0,0 0-239 16,0 0 0-16,0 0 0 15,-43 126 0-15,32-61 0 16,3 0 0-1,3-4 0-15,5-13 0 0,0-14 0 16,0-14 0-16,11-14 0 16,10-6 0-16,8-16 0 15,6-24 0-15,5-12 0 16,0-9 0-16,1 1 0 16,-8 8 0-16,-9 18 0 15,-6 20 0-15,-5 14 0 0,1 24 0 16,1 22 0-1,5 15 0-15,7 3 0 0,2-5 0 16,2-8 0-16,3-17 0 16,-1-16 0-16,-2-18 0 15,-4-10 0-15,-2-30 0 16,-8-14 0-16,-1-10 0 16,-5-5 0-16,-3 3 0 15,-2 10 0-15,-2 16 0 16,-2 16 0-16,0 20 0 15,3 4 0-15,6 24 0 16,7 14 0-16,9 6 0 16,10-2 0-16,11-6 0 15,4-12 0-15,4-13 0 0,0-11 0 16,-2-7 0-16,-12-22 0 16,-9-12 0-16,-12-5 0 15,-11-6 0-15,-8 4 0 16,-2 6 0-16,0 12 0 15,-15 15 0-15,-7 15 0 16,-3 15 0-16,-6 29 0 16,4 14 0-16,8 10 0 15,11 3 0-15,8-3 0 0,29-10 0 16,23-12 0 0,19-12 0-16,43-28-183 0,-16-6-625 15,-14-2-810-15</inkml:trace>
  <inkml:trace contextRef="#ctx0" brushRef="#br0" timeOffset="6765.92">26743 4778 2671 0,'0'0'957'16,"0"0"-489"-16,0 0-468 15,80-102 0-15,-36 70 0 0,6 4 0 16,-1 8 0-16,-5 10 0 15,-8 10 0-15,-7 12 0 16,-9 24 0-16,-9 14 0 16,-9 6 0-16,-2 2 0 15,0-4 0-15,-4-7 0 16,-7-11 0-16,5-12 0 16,2-12 0-16,4-12 0 15,0 0 0-15,12-12 0 16,15-18 0-16,6-8 0 15,7-7 0-15,4-1 0 16,1 2 0-16,-5 8 0 16,-6 12 0-16,-10 14 0 15,-5 10 0-15,-6 12 0 0,-7 22 0 16,-4 8 0-16,-2 7 0 16,0-4 0-16,0-4 0 15,2-11 0-15,8-12 0 16,1-10 0-16,7-8 0 15,7 0 0-15,3-22 0 16,8-11 0-16,2-6 0 16,-1-5 0-16,-1-3 0 0,-5 5 0 15,-6 8 0-15,-7 12 0 16,-9 14 0-16,-5 8 0 16,-4 6 0-16,0 26 0 15,0 10 0-15,0 6 0 31,0 0 0-31,0-6 0 0,11-7 0 0,5-13 0 16,4-10 0-16,0-12 0 16,7 0 0-16,-1-16 0 15,6-12 0-15,-1-4 0 16,0-7 0-16,0 2 0 0,-4 0 0 16,-4 9 0-1,-10 10 0-15,-5 12 0 0,-6 6 0 16,0 4 0-16,-2 22 0 15,4 6 0-15,0 4 0 16,2-2 0-16,5-4 0 16,3-5 0-16,6-7 0 15,2-11 0-15,5-7 0 16,0 0 0-16,2-14 0 16,0-12 0-16,2-7 0 15,2-3 0-15,1-3 0 16,-5 5 0-16,-7 8 0 15,-9 12 0-15,-8 12 0 0,-5 2 0 16,0 16 0-16,0 14 0 16,0 7 0-1,0 0 0-15,0-5 0 0,10-6 0 16,11-7 0-16,6-14 0 16,2-5 0-1,4 0 0-15,-4-21 0 0,-2-9 0 16,-5-5 0-16,-2-5 0 15,-4 0 0-15,-5 0 0 16,-5 8 0-16,-2 6 0 0,0 10 0 16,-2 10 0-1,2 6 0-15,5 0 0 0,7 12 0 16,5 14 0-16,11 8 0 16,-1 6 0-16,2 4 0 15,-6-1 0-15,-7-2 0 31,-11-2 0-31,-9-6 0 0,-7-4 0 0,-26-7 0 32,-5-6 0-32,-2-8 0 15,6-4 0-15,15-4 0 16,14 0 0-16,5-24 0 0,31-12 0 16,25-14-63-16,18-17-111 0,22-31-20 15,16-32 20-15,-13 4-38 16,-21 9 77-16,-29 23 135 15,-29 34 34-15,-4 6 197 16,-10 5 112-16,-6 26 1 16,0 18-344-16,0 7 0 15,-17 37 0-15,-3 19 0 16,-1 18 0-16,4 12 0 16,1 4 0-16,5-1 0 15,5-5 0-15,-2-10 0 16,6-14-14-16,-5-14-322 0,1-16-332 15,0-18-436-15</inkml:trace>
  <inkml:trace contextRef="#ctx0" brushRef="#br0" timeOffset="6896.16">29132 4413 2656 0,'0'0'801'16,"0"0"-420"-16,0 0-123 15,129-26-258-15,-55 22 0 16,-1-2-101-16,-13-2-200 0,-22 2-548 16,-24 2-1391-16</inkml:trace>
  <inkml:trace contextRef="#ctx0" brushRef="#br0" timeOffset="8301.54">16337 6483 2218 0,'0'0'865'16,"0"0"-586"-16,0 0-56 15,0 0-71-15,0 0-74 16,159-141-63-16,-96 91 1 15,1-8-16-15,-6-4 1 16,-13-2 20-16,-19-2-10 16,-15 3 28-16,-11 9 33 15,-8 12-12-15,-24 20-14 0,-1 18-46 16,-5 8 0 0,3 54 0-16,6 44 0 0,15 47 0 15,14 17 0-15,2 1 0 16,27-17 0-16,2-19 0 15,3-9 0-15,-10-20 0 16,-3-24 0-16,-13-22 0 16,-3-13 0-16,-5-3 0 15,0-7 0-15,-42-18-186 16,-8-13-529-16,-3-2-885 0</inkml:trace>
  <inkml:trace contextRef="#ctx0" brushRef="#br0" timeOffset="8859.51">16218 6912 2628 0,'0'0'785'0,"0"0"-590"15,119-28 45-15,-36 8-90 16,17-8-85 0,6-6-65-16,-17-4-47 0,2-6-193 15,-16-5-139-15,-17 1-146 0,-18 2 206 16,-13 8 162-1,-13 10 157-15,-10 12 224 0,-4 12 263 16,0 4-219-16,0 8-57 16,0 24-68-16,0 10 8 15,0 8-47-15,13 4-29 16,3-2-38 0,6-6-37-16,5-10 0 15,0-7 0-15,2-11 0 16,-2-12 0-16,-1-6 0 15,1-8 0-15,0-23 0 16,2-9 0-16,-1-6 0 0,-3 2 0 16,-5 8 0-16,-5 10 0 15,-3 14 0-15,-5 12 0 16,-3 0 0-16,0 24 0 16,4 8 0-16,0 4 0 15,-1-2 0-15,2-3 0 16,0-13 0-16,-2-7 0 15,1-11 0-15,3 0 0 16,5-7 0-16,4-18 0 16,2-1 0-16,3 1 0 0,2 3 0 15,-3 7 0-15,-1 13 0 16,1 2 0-16,0 6 0 16,3 18 0-16,0 4 0 15,4 4 0-15,-4-4 0 16,0-7-290-16,-10-7-320 15,-12-12-438-15</inkml:trace>
  <inkml:trace contextRef="#ctx0" brushRef="#br0" timeOffset="8986.09">17370 6316 2227 0,'0'0'916'0,"0"0"-441"15,0 0-176-15,0 0-179 16,0 0-120-16,149 2-194 15,-64 32-559-15,1 3-1488 0</inkml:trace>
  <inkml:trace contextRef="#ctx0" brushRef="#br0" timeOffset="9396.11">18423 6611 1916 0,'0'0'775'0,"0"0"-297"15,0 0-172-15,-13-106-102 16,-7 82-84-16,-7 10-41 16,-9 14 14-16,-10 0-34 15,-3 34-14-15,-1 16-24 16,11 10-21 0,14 2 0-16,18 0 0 0,7-12 0 15,23-13 0-15,19-19-21 16,7-18 9-16,0-4 11 15,-4-32 1-15,-7-15 8 16,-12-9 18-16,-7-8-26 0,-9-6 0 16,-5-6 0-16,-5-2 0 15,0 3 0-15,0 11 0 16,0 20 0-16,0 26 0 16,0 22 0-16,0 18 0 15,8 38 0-15,8 18 0 16,4 14 0-16,2 5 0 15,3-3 0-15,13 16-314 16,-9-25-549-16,0-21-1151 0</inkml:trace>
  <inkml:trace contextRef="#ctx0" brushRef="#br0" timeOffset="9820.69">19954 6577 2565 0,'0'0'660'16,"0"0"-347"-16,0 0-28 0,-67-134-114 15,25 109-104-15,-7 17-32 16,-7 8-35-16,-4 33 0 15,2 21 0-15,6 12 0 16,19 6 0-16,18-2 0 16,15-5 0-16,13-17 0 15,28-14 0-15,3-18 0 16,5-16 0 0,-5-3 0-16,-4-26 0 0,-9-11 0 15,-6-9 0-15,-5 1 0 0,-7 0 0 16,-3 8 0-1,-4 12 0-15,-1 10 0 0,-3 18 0 16,-2 0 0-16,2 26 0 16,5 18 0-1,0 12 0-15,6 5 0 0,5-2 0 16,2-2 0-16,9-3 0 16,-7-16-264-16,-1-16-1152 0</inkml:trace>
  <inkml:trace contextRef="#ctx0" brushRef="#br0" timeOffset="10790.32">21469 6607 2125 0,'0'0'849'0,"0"0"-303"15,0 0-256-15,0 0-101 0,69-108-92 16,-22 86-97 0,5 8 0-16,-2 10 0 0,-2 4 0 15,-9 8 0-15,-7 22 0 16,-8 8 0-16,-6 8 0 16,-9 6 0-16,-7-1 0 15,-2-8 0-15,0-6 0 16,0-12 0-16,0-11 0 15,0-14 0-15,7 0 0 16,9-19 0-16,10-22 0 16,7-11 0-16,8-10 0 15,3 0 0-15,-1 6 0 16,-5 12 0-16,-12 18 0 0,-8 17 0 16,-4 9 0-16,-6 25 0 0,-1 17 0 15,-1 10 0-15,2 0 0 16,-2-4 0-16,3-8 0 15,3-11 0-15,0-14 0 16,7-12 0-16,0-3 0 16,6-17 0-16,2-15 0 15,2-10 0-15,-2 0 0 16,-6 4 0 0,-3 10 0-16,-7 10 0 0,1 14 0 0,-3 4 0 15,6 18 0-15,5 18 0 16,7 8 0-16,8 4 0 15,3-2 0-15,7-8 0 16,20-10-153-16,-9-10-456 16,-8-14-606-16</inkml:trace>
  <inkml:trace contextRef="#ctx0" brushRef="#br0" timeOffset="11528.94">23191 6497 2753 0,'0'0'802'0,"0"0"-439"32,0 0-185-32,0 0-178 0,0 0 0 0,0 0 0 15,0 0 0-15,-135-56 0 16,98 96 0-16,2 6 0 31,6 4 0-31,14-4 0 16,11-4 0-16,4-10 0 0,8-9 0 15,19-12 0-15,4-11 0 16,5 0 0-16,-3-20 0 16,-2-7 0-16,-6-10 0 15,-5-3 0-15,-5 2 0 16,-4 0 0-16,-1 6 0 16,-6 12 0-16,0 13 0 15,3 7 0-15,3 21 0 16,2 21 0-16,9 8 0 15,3 4 0-15,5-2 0 16,-3-14 0-16,1-11 0 16,-2-16 0-16,-2-11 0 15,0-3 0-15,0-26 0 0,2-7 0 16,1-8 0-16,-1-2 0 16,1 2 0-16,1 4 0 15,-2 12 0-15,-1 12 0 16,1 12 0-16,4 4 0 15,7 22 0-15,6 14 0 16,5 10 0-16,3 4 0 16,0 0 0-16,-8-6 0 15,-4-5 0-15,-9-14 0 16,-7-8 0-16,-4-12 0 0,-5-5-8 16,-1-5-86-16,-3-22-88 15,-1-5-31-15,1-8 114 16,-4-6 68-16,-5-2 31 15,0 2 42-15,0 8 145 16,-14 8 76-16,-1 14-128 16,-5 16-135-16,-1 0 0 15,-5 26 0-15,-6 18 0 16,-1 12 0-16,-3 12 0 16,-3 2 0-16,-1 1 0 15,-3-5 0-15,3-6 0 16,5-10 0-16,6-14 0 15,12-12 0-15,13-16-48 0,20-18-446 16,20-20-352 0,8-10-873-16</inkml:trace>
  <inkml:trace contextRef="#ctx0" brushRef="#br0" timeOffset="12159.75">24392 6427 2659 0,'0'0'854'15,"0"0"-385"-15,0 0-355 16,0 0-114-16,0 0 0 16,0 0 0-16,0 144 0 15,11-88 0-15,5 1 0 0,7-12 0 16,1-7 0-16,2-13 0 16,6-17-15-16,-3-8-5 15,2-3 10-15,-4-23 10 16,-1-7 7-16,-1-6 31 15,-2-1-38-15,-6 6 0 16,-3 6 0-16,-5 8 0 16,-3 12 0-16,-4 8 0 15,0 0 0-15,1 18 0 16,1 14 0-16,1 6 0 16,4 2 0-16,-1-3 0 0,1-7 0 15,1-10 0-15,0-7 0 16,1-8 0-16,5-5 0 15,3-2 0-15,4-16 0 16,6-8 0 0,2-3 0-16,-2-1 0 0,-2 4 0 15,-4 4 0-15,-6 6 0 16,-7 10 0-16,-4 6 0 16,-1 0 0-16,-3 20 0 15,2 6 0-15,2 4 0 16,2 1 0-16,3-8 0 0,-1-5 0 15,7-9 0-15,3-9 0 16,2 0 0-16,7-17 0 16,2-7 0-16,2-6 0 15,0 1 0-15,-4-2 0 16,-2 9 0-16,-6 8 0 16,-8 8 0-16,1 6 0 15,-1 0 0 1,5 20 0-16,3 2 0 0,8 2 0 15,10-4 0-15,7-6-150 16,33-14-412-16,-10 0-427 16,-7-2-509-16</inkml:trace>
  <inkml:trace contextRef="#ctx0" brushRef="#br0" timeOffset="12626.27">25984 6535 1597 0,'0'0'1016'0,"0"0"-309"15,0 0-179-15,0 0-280 16,0 0-248-16,0 0 0 15,0 0 0-15,-139 14 0 16,103 20 0-16,7 2 0 16,7-4 0-16,9-4 0 0,9-10 0 15,4-6 0-15,0-8 0 16,22-4 0-16,6-2 0 16,6-18 0-1,4-4 0-15,0-2 0 0,-3 0 0 16,-4 8 0-16,-6 6 0 15,-7 10 0-15,0 2 0 16,-2 6 0 0,1 16 0-16,6 4 0 0,6-2 0 15,2-1 0-15,6-10 0 16,3-7 0-16,5-6 0 16,-1-8 0-16,2-18 0 0,-4-8 0 15,-3-8 0-15,0-8 0 16,-6-12 0-1,1-23 0-15,-10-29 0 0,-9 6 0 16,-10 13 0-16,-5 22 0 16,-11 33 0-16,-16 13 0 15,-8 15 0-15,-5 14 0 32,-1 44 0-32,1 35 0 0,11 3 0 15,14 10 0-15,8 4 0 16,7-20 0-16,4 5 0 15,12-17-38-15,9-14-274 0,-8-20-268 16,-5-20-366-16</inkml:trace>
  <inkml:trace contextRef="#ctx0" brushRef="#br0" timeOffset="12831.22">24382 5873 2422 0,'0'0'1012'0,"0"0"-674"15,0 0-172-15,0 0-88 16,131-6-78-16,-73 8-353 16,-16 6-674-16</inkml:trace>
  <inkml:trace contextRef="#ctx0" brushRef="#br0" timeOffset="15852.8">27984 6154 1667 0,'0'0'893'15,"0"0"-576"-15,0 0 43 16,0 0-92-16,0 0-79 16,0 0-84-16,0 0-43 0,-136-80-2 15,87 80 7-15,0 16-10 16,5 2-6-16,11 4-51 16,10 0 0-16,14-2 0 15,9 0 0-15,0 0 0 16,22 0 0-16,11 0 0 15,15 0 0-15,5 2 0 16,8 0 0-16,1 7 0 16,-5-2 0-16,-10 4 0 15,-16-2 0-15,-16 0 0 16,-15-3 0-16,-4-2 0 0,-33-4 0 16,-17-6 0-16,-6-6 0 15,-5-4 0-15,7-4 0 16,14 0 0-16,15-4 0 15,20-12 0-15,9-10 0 16,36-8 0-16,26-8 0 16,19-8 0-16,7-3 0 15,3 7 0-15,-10 6 0 16,-17 14 0-16,-22 10 0 16,-17 12 0-16,-15 4 0 0,-10 8 0 15,0 24 0 1,-10 10 0-16,-1 6 0 0,5 3 0 15,6-7 0-15,0-8 0 16,11-10 0-16,24-16 0 16,12-10 0-16,9-10 0 15,7-24 0-15,-3-12 0 16,-10-7 0 0,-7-1 0-16,-11 6 0 15,-15 6 0-15,-5 14 0 16,-6 12 0-16,-4 16 0 0,0 0 0 15,1 24 0-15,3 14 0 16,8 6 0-16,5 2 0 16,10-1 0-16,11-12 0 15,5-8 0-15,7-17 0 16,-2-8 0-16,0-15 0 16,-8-18 0-16,-7-12 0 15,-8-7 0-15,-6-6 0 16,-8-8 0-16,-4-6 0 15,-2-5 0-15,-5 5 0 16,-2 8 0-16,0 16 0 0,0 20 0 16,0 20 0-1,-5 8 0-15,-1 38 0 0,1 22 0 16,0 18 0-16,3 12 0 16,2 5 0-16,0-7 0 15,0-8 0-15,0-14 0 16,0-17 0-16,0-17 0 15,2-16 0-15,-2-14 0 16,3-2 0-16,2-18 0 16,1-14 0-16,7-11 0 15,1 0 0-15,3 3 0 16,4 3 0-16,1 9 0 16,6 10 0-16,7 10 0 0,5 8 0 15,-1 2 0-15,-1 22 0 16,-9 8 0-16,-6 6 0 15,-17 2 0-15,-6-2 0 16,-15 1 0-16,-26-9 0 16,-7-6 0-16,-8-8 0 15,0-8 0-15,8-6 0 16,9-2 0-16,17 0 0 16,16-4 0-16,6-8 0 15,24-6 0-15,25-5 0 16,15-4 0-16,12-8 0 0,7-3 0 15,-1-2 0-15,-6-6 0 16,-8-2 0-16,-12 2 0 16,-17 2 0-16,-17 7 0 15,-18 12 0-15,-4 7 0 16,-4 10 0-16,-21 8 0 16,-1 0 0-16,-1 10 0 15,7 13 0-15,7 8 0 16,11 3 0-16,2 0 0 15,8 2 0-15,21-2 0 16,7-4 0-16,-1 0 0 16,1-4 0-16,-7-2 0 0,-9-1 0 15,-9-1 0 1,-7 0 0-16,-4 2 0 0,-4-2 0 16,-19 0 0-16,-5-4 0 15,-6-2 0-15,-1-8 0 16,3-4 0-16,5-4 0 15,10 0 0-15,11 0 0 16,6-16 0-16,11-2 0 16,22-4-14-16,14 0 8 0,6 0 0 15,3 1 0-15,-3 3 5 16,-1 3 1-16,-4-3 0 16,0 0 0-16,-6-3 8 15,-5-1 7-15,-1-2-14 16,-9 0 8-16,-5-2-9 15,-11-2 0-15,-6 0 0 16,-5 0 0-16,-3 8 0 16,-16 6 0-16,-8 12 0 15,-2 2 0-15,-2 22 0 0,2 18 0 16,6 10 0-16,15 4 0 16,8-1 0-16,2-6 0 15,31-7 0 1,12-11 0-16,8-11 0 0,5-16 0 15,2-2 0-15,-2-18 0 16,-2-17 0-16,-10-8 0 16,-1-12 0-1,-7-9 0-15,-5-6 0 0,-1-8 0 16,-5-6 0-16,-9-3 0 16,-5 5 0-16,-9 10 0 0,-4 15 0 15,0 21 0-15,0 21 0 16,0 15 0-16,-6 14 0 15,-7 34 0-15,1 16 0 16,1 16 0-16,5 8 0 16,3 5 0-16,3-1 0 31,0-10 0-31,11-8 0 0,12-16 0 0,0-11 0 16,6-19 0-1,1-14-51-15,-1-14-231 0,6-18-230 16,-8-17-339-1,-2-5-452-15</inkml:trace>
  <inkml:trace contextRef="#ctx0" brushRef="#br0" timeOffset="16088.1">30386 5867 2953 0,'0'0'662'16,"0"0"-335"-16,0 0-173 15,156-2-154-15,-62 2 0 0,6 6 0 16,-20 2 0 0,-7-2 0-16,-23 0 0 0,-21-4 0 15,-18-2 0-15,-9 0 0 16,-2 0 0-16,0 0-33 16,-18 0-236-16,3 0-413 15,-4 0-946 1</inkml:trace>
  <inkml:trace contextRef="#ctx0" brushRef="#br0" timeOffset="17466.64">15240 8081 1936 0,'0'0'645'0,"0"0"-297"16,0 0 32-16,0 0-64 16,0 0-86-16,0 0-101 15,-23-2-17-15,8 32-112 16,-8 14 0-16,3 12 0 16,5 2 0-16,13 0 0 15,2-9 0-15,21-13 0 16,20-16 0-16,8-18 0 15,2-2-11-15,-7-34-10 16,-10-13 21-16,-16-11-9 16,-16-6 9-16,-2-2 13 15,-23 6-12-15,-10 6 7 16,-2 16 11-16,3 13-19 0,6 16 0 16,13 9 0-16,8 2 0 15,5 20 0-15,22 0 0 16,25-2 0-16,20-8-12 15,16-12-12-15,8 0 0 16,3-24-48-16,-10-17-12 16,-17-9 30-16,-21-4 27 15,-19-5 27-15,-16-4 26 16,-11 5 40-16,0 8 15 16,-15 9-10-16,-5 18-18 0,0 17-53 15,-5 6 0-15,1 29 0 16,-7 44 0-16,4 43 0 15,9 37 0-15,9 17 0 16,9-4 0-16,2-15 0 16,18-17 0-16,-4-9 0 15,-3-25 0-15,-4-24 0 16,-9-26 0-16,0-12 0 16,0-4 0-16,-11-3-86 15,-36-20-239-15,5-11-463 16,-2 0-649-16</inkml:trace>
  <inkml:trace contextRef="#ctx0" brushRef="#br0" timeOffset="17625.66">15400 8635 2704 0,'0'0'798'16,"0"0"-520"-16,0 0-56 15,172-95-128-15,-86 63-94 16,5 0 0-16,34-14 0 15,-24 6-246-15,-21 6-708 0</inkml:trace>
  <inkml:trace contextRef="#ctx0" brushRef="#br0" timeOffset="17925.39">16563 8015 2841 0,'0'0'936'15,"0"0"-617"-15,0 0-319 0,0 0 0 16,0 0 0 0,0 0 0-16,33 118 0 0,-17-54 0 15,0 2 0 1,1-5 0-16,1-9 0 0,3-14 0 16,-2-14 0-16,-1-14 0 15,0-10 0-15,2-4 0 16,2-28 0-16,3-10 0 15,-1-13 0-15,5-4 0 16,-2-8 0-16,-3 3 0 16,-3 8 0-16,-6 12 0 15,-3 20 0-15,-2 18 0 16,11 18-620-16,-6 20-289 0,3 4-298 16</inkml:trace>
  <inkml:trace contextRef="#ctx0" brushRef="#br0" timeOffset="18720.82">17172 8314 1840 0,'0'0'859'0,"0"0"-308"16,0 0-95-16,0 0-233 15,0 0-145-15,0 0-49 16,0 0-20-16,129-125 3 16,-110 87-11-16,-5 2 6 0,-14 0 6 15,0 4-12 1,-6 8 16-16,-17 12-17 15,-6 12 0-15,-4 0 0 0,1 32 0 16,6 14 0-16,5 8 0 16,15 4 0-16,6 1 0 15,8-9 0-15,27-9 0 16,9-10 0-16,7-13 0 16,2-14 0-16,-1-4 0 15,-10-4 0-15,-9-20 0 16,-6-6 0-16,-9-6 0 15,-5-4 0-15,3-5 0 16,-1-1 0-16,3 2 0 0,1 10 0 16,0 8 0-1,-1 14 0-15,-3 12 0 16,2 0 0-16,-2 24 0 0,-4 12 0 16,0 8 0-1,-2 6 0-15,3-2 0 0,3-2 0 16,5-10 0-16,9-9 0 15,9-15 0-15,4-12 0 16,5 0 0-16,-3-28 0 16,1-12 0-16,-5-13 0 15,-2-9 0-15,0-24 0 0,-2-28 0 16,-12 7 0-16,-6 13 0 16,-14 22 0-16,-4 36 0 15,-2 12 0-15,-18 18 0 16,-9 14 0-16,-5 64 0 15,3 40 0 1,18 31 0-16,11-7 0 0,2-32 0 16,29-33 0-16,6-31 0 0,10-2 0 15,8-8 0 1,5-10 0 0,-4-20 0-16,-8-2 0 0,-5-30 0 15,-10-7 0-15,-4-6 0 16,-7-5 0-16,-2 3 0 15,-5 5 0-15,-5 14 0 16,-2 12 0-16,-4 16 0 16,0 0 0-16,-2 24 0 15,4 12 0-15,3 5 0 16,1 0 0-16,11 0 0 16,3-11 0-16,18-19-459 15,-5-7-394-15,-3-4-720 0</inkml:trace>
  <inkml:trace contextRef="#ctx0" brushRef="#br0" timeOffset="18864.05">18862 7766 2472 0,'0'0'854'0,"0"0"-482"16,0 0-89-16,0 0-171 15,0 0-112-15,0 0-309 16,0 0-419-16,-46-56-1020 0</inkml:trace>
  <inkml:trace contextRef="#ctx0" brushRef="#br0" timeOffset="19021.84">18062 7806 2170 0,'0'0'1032'0,"0"0"-570"16,0 0-267-16,174 0-42 15,-31 0-93-15,-5 0-60 16,-6-6-209-16,-48-2-567 16,-37 4-1162-16</inkml:trace>
  <inkml:trace contextRef="#ctx0" brushRef="#br0" timeOffset="19730.24">19239 8025 1798 0,'0'0'823'0,"0"0"-333"16,0 0-168-16,0 0-112 0,0 0-52 31,0 0-76-31,0 0-14 0,-125 8 13 0,82 32-17 16,4 12-64-16,8 4 0 15,12 1 0-15,17-3 0 16,2-8 0-16,33-8 0 16,19-10 0-16,13-12 0 15,6-10 0 1,5-6 0-16,-3-6 0 0,-1-18 0 16,-10-7 0-1,-7-5 0-15,-8-1 0 0,-11-6 0 16,-7-3 0-16,-6 2 0 0,-13 0 0 15,-5 8 0-15,-5 12 0 16,-5 14 0-16,-22 10 0 16,-6 16 0-16,-2 24 0 15,3 8 0-15,10 8 0 16,18-1 0 0,4-5 0-16,22-9 0 0,20-9 0 15,12-14 0-15,6-11 0 16,5-7 0-16,-3-2 0 15,-4-22 0 1,-6-2 0 0,-13-6 0-16,-5-4 0 0,-7-5 0 15,-7-3 0-15,-7-4 0 16,-9 0 0-16,-4 6 0 16,0 8 0-16,-15 11 0 15,-7 20 0-15,-3 3 0 16,0 16 0-16,6 16 0 15,9 4 0-15,10 4 0 16,4-2 0-16,31-2 0 16,7-1 0-16,7-3 0 15,-3-5 0-15,-6 1 0 16,-11-2 0-16,-8-1 0 0,-17-1 0 16,-4-2 0-1,-13-2 0-15,-30 0 0 0,-15-2 0 16,-17-2 0-16,-56-2-29 15,17-4-733-15,7-4-1212 0</inkml:trace>
  <inkml:trace contextRef="#ctx0" brushRef="#br0" timeOffset="22800.02">21166 8382 1502 0,'0'0'1048'0,"0"0"-517"16,0 0-237-16,0 0-53 15,0 0-58-15,0 0-124 16,-4 0 8-16,10 0 40 15,6-6-43-15,3-12-64 0,7-12 0 16,7-13 0 0,1-7 0-16,-4-8 0 0,-4-8 0 15,-6-6 0-15,-7-6 0 16,-5-5 0-16,-4 1 0 16,0 8 0-16,-7 10 0 15,-3 14 0-15,-2 16 0 16,5 12 0-16,3 9 0 15,4 7 0-15,0 6 0 16,0 0 0-16,0 13 0 16,2 23 0-16,9 18 0 15,3 34 0-15,-1 0 0 16,1 8 0-16,-1 1 0 0,1-19 0 16,5 2 0-16,4-14 0 15,1-16 0-15,1-18 0 16,1-15 0-16,1-17 0 15,0-8 0-15,2-29 0 16,-2-13 0-16,0-12 0 16,-5-12 0-1,0-22 0-15,-6 3 0 0,-1-3 0 16,-3 8 0-16,-4 28 0 16,-1 14 0-16,-3 25 0 15,-4 21 0-15,0 47 0 0,0 45 0 16,0 6 0-16,0-1 0 15,-6-9 0-15,3-20 0 16,-1 4 0-16,0 2 0 16,2-14 0-16,-1-15 0 15,3-18-8-15,0-10-10 16,0-16-3-16,0-1 20 16,0-18-8-16,7-15 8 15,4-14 1-15,3 0 0 16,1 2 8-16,1 9-7 0,-1 18-1 15,3 16 0-15,4 2-5 16,5 32 5-16,6 8-1 16,8 8 2-16,5-2 4 15,6-3-4-15,8-11-1 16,4-14 0-16,1-10-54 16,-1-8-114-1,-6-4-49-15,-8-20-47 0,-8-9-44 16,-7-4 24-16,-6-8 54 15,-4-5 98-15,-8-2 64 16,-5 2 68-16,-8 4 12 16,-4 9 155-16,0 12 118 15,-22 13 86-15,-9 12-64 0,-9 0-109 16,-8 24-51-16,2 14-27 16,-1 8-44-16,9 4-44 15,9 2-11-15,12-2-20 16,13-7 8-16,4-10-9 15,2-12-9-15,19-11 7 16,11-10-5-16,1-6 7 16,3-22 7-1,-4-9-7-15,-3-6 8 0,-10 0 2 16,-3 7-10-16,-5 8 20 16,-5 14-20-1,-3 12 0-15,1 2 0 0,1 16 0 16,6 16 0-16,2 4 0 0,9 3 0 15,7-7 0 1,5-13 0-16,3-9-29 0,4-10 2 16,-3-6-10-16,-5-24 10 15,-4-10 16-15,-4-8-1 32,-8-8 12-32,-5-6 0 0,-6-6 0 15,-6-7 33-15,0 3 0 16,0 4 9-16,0 16-7 15,-6 24-35-15,2 26 0 16,4 12 0-16,0 58 0 0,0 10 0 16,17 17 0-16,3 3 0 15,0-16 0-15,0 4 0 16,-4-16 0-16,-5-15 0 16,-5-17 0-16,-3-18 0 15,-3-16 0-15,0-4 0 16,0-8 0-16,0-23 0 15,-3-8 0-15,3-13 0 0,9-9 0 16,25-1 0 0,13 0 0-16,9 8 0 0,-1 12 0 15,-2 11-213-15,-12 13-337 16,-26 10-509-16</inkml:trace>
  <inkml:trace contextRef="#ctx0" brushRef="#br0" timeOffset="22988.37">21124 7945 1722 0,'0'0'1540'0,"0"0"-1265"15,164-59-194-15,2 33-45 16,9-2-36-16,-32 6-376 15,-47 4-811-15</inkml:trace>
  <inkml:trace contextRef="#ctx0" brushRef="#br0" timeOffset="23557.25">24617 8131 2392 0,'0'0'656'15,"0"0"-320"-15,-146-46 13 16,83 44-134-16,3 2-67 0,2 34-148 16,4 18 0-16,7 14 0 15,14 6 0-15,16 3 0 16,17-9 0-16,8-12 0 16,32-18 0-16,18-20 0 15,9-16 0-15,3-12 0 16,-2-34 0-16,-7-16 0 15,-15-14 0-15,-13-26 0 16,-12-27 0-16,-19-23 0 16,-2-5 0-1,-2 33 0-15,-9 40 0 0,1 42 0 0,6 21 0 16,2 13 0 0,0 8 0-16,-1 8 0 0,3 53 0 15,0 37 0-15,0 38 0 16,9 12 0-16,3-9 0 15,-6-30 0-15,-1-37 0 16,-1-17 0-16,2-10 0 16,4-1 0-16,1-4 0 15,18-18-309-15,-2-16-455 16,-3-6-349-16</inkml:trace>
  <inkml:trace contextRef="#ctx0" brushRef="#br0" timeOffset="24691.04">24974 8055 2181 0,'0'0'895'16,"0"0"-525"-16,0 0-134 15,0 0-56-15,0 0-54 0,-9 118-74 16,0-70 4 0,2-4-56-16,5-2 0 0,2-7 0 15,0-9 0-15,18-11 0 16,4-8-25-16,3-7-8 15,-3-8 12-15,1-24 20 16,-4-12-19-16,-5-13 20 16,-5-9-18-16,-7 0-20 15,-2 4 37-15,0 14-21 16,-13 18 22-16,-10 18 28 16,-1 12-7-16,-3 6 2 0,0 22-22 15,8 10 5 1,2 2-1-16,13 0-5 0,4-2-5 15,7-6 5-15,26-6 0 16,16-8 13-16,14-10-12 16,12-5 5-16,10-3-4 15,2-9-2-15,0-17-6 16,-9-8 6-16,-9-10 1 16,-16-4 5-16,-16 2-6 15,-18 8-2-15,-10 8 2 16,-9 10 1-16,0 9 20 15,-9 10-3-15,-8 1-12 16,-6 15 4-16,1 18-10 0,1 10 8 16,8 8 4-16,9 1-12 15,4 2-1-15,11-4 0 16,22-8 1-16,14-7 5 16,11-12-5-16,7-10 0 15,6-13 0-15,0 0-7 16,-3-18 6-16,-8-17 0 15,-12-7 1-15,-5-12 9 0,-10-6-9 16,-7-4 0 0,-10 6 0-16,-11 8 0 0,-5 12 0 15,-11 14 0-15,-22 13 0 16,-10 11 0-16,-1 4 0 16,2 22 0-16,7 10 0 15,16 7 0-15,15 1 0 16,4-2 0-16,23-2 0 15,25-6 0-15,7-4 0 16,6-6 0-16,-1-1 0 16,-7-5 0-16,-6 0 0 15,-12-3 0-15,-8 3 0 16,-14 3 0-16,-8 1 0 0,-5 2 0 16,-9-2 0-1,-20 0 0-15,-9-2 0 16,-4-6 0-16,-1-8 0 0,8-4 0 15,6-2 0-15,11-6 0 16,16-16 0-16,2-10 0 16,20-7 0-16,21-7 0 15,11-4 0-15,4 0 0 16,2 6 0-16,-8 12 0 16,-8 14 0-16,-11 16 0 15,-6 2 0-15,-4 26 0 16,-3 16 0-16,1 9 0 15,-4 3 0-15,1 0 0 0,-3-8 0 16,-3-10 0-16,-2-14 0 16,1-10 0-16,-3-12 0 15,3 0 0-15,5-26 0 16,6-9 0-16,6-6 0 16,5-9 0-1,6 0 0-15,2-3 0 16,3 9 0-16,-4 10 0 15,-4 14 0-15,-3 16 0 0,-7 4 0 16,-3 20 0 0,-3 18 0-16,-7 8 0 0,-5 6 0 15,-4 2 0-15,0-5 0 16,-2-9 0-16,0-8-180 16,0-16-197-16,0-12-303 15,-6-4-109-15</inkml:trace>
  <inkml:trace contextRef="#ctx0" brushRef="#br0" timeOffset="24867.1">27289 7682 2464 0,'0'0'768'0,"0"0"-235"0,0 0-291 15,0 0-153-15,0 0-89 16,51 120 0-16,-13-30 0 15,-5-14-302-15,-6-11-561 0</inkml:trace>
  <inkml:trace contextRef="#ctx0" brushRef="#br0" timeOffset="25192.69">27498 8333 788 0,'0'0'1821'0,"0"0"-1242"16,0 0-297-16,0 0-80 15,92-118-122-15,-52 76-49 16,3-6-29-16,-8-8-2 16,-2-8-11-16,-6-9-40 15,-7-3-13-15,-4 0 28 16,-5 6 3-16,-5 18 32 16,-4 16 1-16,-2 22 4 15,0 14 50-15,-6 10-31 16,-12 30 32-16,-2 16 20 15,0 12 3-15,-2 8 2 0,2 5-26 16,1-1-30-16,9-6-9 16,8-4-15-16,2-12-6 15,10-12-72-15,24-12-110 16,31-28-85-16,-8-6-412 16,-5 0-316-16</inkml:trace>
  <inkml:trace contextRef="#ctx0" brushRef="#br0" timeOffset="25363.1">27336 7939 1362 0,'0'0'1643'16,"0"0"-1072"0,0 0-230-16,0 0-162 0,0 0-179 15,185-8 0-15,-91 12-11 16,-5-4-242-16,-16 0-396 15,-27 0-877-15</inkml:trace>
  <inkml:trace contextRef="#ctx0" brushRef="#br0" timeOffset="27753.23">28947 8109 1560 0,'0'0'694'0,"0"0"-174"16,0 0-27-16,0-106-177 15,-2 86-53-15,-17 8-82 16,-5 12-112-16,-10 0-69 15,-6 28 0-15,-6 22 0 16,1 16 0-16,12 10 0 0,12 8 0 16,21-3 0-16,23-7 0 15,50-14 0 1,47-22 0-16,1-26 0 0,-9-12 0 16,-17-18 0-16,-28-20 0 15,-3-10 0-15,-3-10 0 16,-21-6 0-16,-14 3 0 15,-10 7 0-15,-9 12 0 16,-5 18 0-16,-2 18 0 16,0 6 0-16,0 24 0 15,4 22 0-15,8 10 0 16,10 2 0-16,12-1 0 16,10-13 0-16,6-14 0 0,2-14 0 15,-4-16 0 1,-11 0 0-16,-8-28 0 0,-16-8 0 15,-13-8 0-15,0-5 0 16,-21-5 0-16,-20 2 0 16,-5 6 0-16,-10 12 0 15,-2 16 0-15,4 18 0 16,5 4 0-16,14 32 0 16,17 10 0-16,18 2 0 15,2 0 0-15,36-7 0 16,17-11 0-16,8-15 0 15,7-12 0-15,-4-3 0 16,-3-21 0-16,-7-11 0 16,-12-4 0-16,-5-5 0 0,-5-2 0 15,-10 3 0-15,-1 8 0 16,-10 8 0-16,-3 16 0 16,-6 8 0-16,-2 10 0 0,0 28 0 15,3 10 0-15,3 4 0 16,4 1 0-1,3-9 0-15,3-15 0 0,4-12 0 0,0-13 0 32,3-4 0-32,2-21 0 0,-4-11 0 0,0-8 0 15,0 0 0-15,-5 4 0 16,-1 6 0-16,-3 10 0 16,-5 12 0-16,-1 8 0 31,4 2 0-31,6 22 0 15,4 6 0-15,9 4 0 16,5-4 0-16,4-6 0 16,5-9 0-16,-3-11 0 15,-2-4-15-15,-4-16 0 0,-5-15 15 16,-2-6 4 0,-5-12-3-16,-2-5 10 0,1-12 3 15,-3-24-14-15,-2-31 0 16,-10 5 0-16,-2 14 0 15,-6 19 0-15,0 37 0 16,-8 10 0-16,-3 16 0 16,-2 20 0-16,-3 52 0 15,1 51 0-15,6 41 0 16,9 12 0-16,0-23 0 0,4-35 0 16,12-40 0-1,6-12 0-15,8 1 0 0,11-7 0 16,11-7 0-16,10-16 0 15,5-17 0-15,4 0 0 16,0-21 0-16,3-11 0 16,-7-12 0-16,-5-8 0 15,-4-8 0-15,-14-2 0 16,-10 2 0-16,-16 10 0 16,-18 14 0-16,-2 16 0 15,-34 18 0-15,-15 2 0 16,-12 34 0-16,1 14 0 15,2 10 0-15,14 0 0 0,11-4 0 16,18-7 0-16,15-14 0 16,2-7 0-16,8-12 0 15,15-9 0-15,4-5 0 16,0-9 0-16,-1-17 0 16,-2-8 0-16,-1-4 0 15,-3-6 0-15,-5 2 0 16,-1 6 0-16,-5 8 0 15,-3 14 0-15,-3 12 0 16,-1 2 0-16,0 16 0 16,0 16 0-16,3 4 0 15,4 2 0-15,0-6 0 16,4-8 0-16,3-7 0 0,0-12 0 16,3-5 0-16,4 0 0 15,1-20 0-15,3-6 0 16,4-6 0-16,3-6 0 15,-1-2 0-15,-2 2 0 16,-4 4 0-16,-7 12 0 16,-7 11 0-16,-4 11 0 15,-5 15 0-15,1 23 0 0,-3 6 0 16,5 6 0 0,0-6 0-16,4-6 0 0,5-11 0 15,-3-12 0-15,3-9 0 16,1-6 0-16,5 0 0 15,3-20 0-15,4-3 0 16,5-8 0-16,3-3 0 16,1 0 0-16,3 2 0 15,-8 4 0-15,-4 8 0 16,-7 14 0-16,-6 6 0 16,-8 6 0-16,1 22 0 0,-2 6 0 15,-2 2 0 1,-3-4 0-16,0-8 0 0,0-6 0 15,2-11 0-15,1-7 0 16,3 0 0-16,6-21 0 16,5-7 0-16,2-6 0 15,4-2 0-15,2 2 0 16,0 6 0-16,-1 12 0 16,-4 12 0-16,3 4 0 15,-3 12 0 1,3 16 0-16,-1 6 0 0,0-2 0 15,-3-4 0-15,-1-8-113 16,-5-20-443-16,-4 0-435 0,-3-6-1225 0</inkml:trace>
  <inkml:trace contextRef="#ctx0" brushRef="#br0" timeOffset="27927.6">32111 7373 3123 0,'0'0'484'16,"0"0"-197"-16,0 0-152 16,0 0-135-16,0 0-341 0,0 0-580 0</inkml:trace>
  <inkml:trace contextRef="#ctx0" brushRef="#br0" timeOffset="28163.54">30657 7845 2220 0,'0'0'1379'0,"0"0"-1225"0,137-27 34 16,-6 11-33-1,-2 6-155-15,-6 4 0 0,-22 2 0 16,-33 2-17-16,-3-2-94 15,-7-4-109-15,-25-2-25 16,-22-2 109-16,-15-8-137 16,-23 4-353-16,-4 0-393 0</inkml:trace>
  <inkml:trace contextRef="#ctx0" brushRef="#br0" timeOffset="29831.92">15491 9404 2186 0,'0'0'721'15,"0"0"-576"-15,0 0-8 16,0 0 2-16,0 0-78 15,0 0-26-15,-73 86 7 0,40-69 57 16,-2-7 21-16,-2-6-12 16,-3-4 25-16,2-2-13 15,3-18-70 1,4-8-50-16,6-4 0 0,9-7 0 16,9-1 0-16,7-2 0 15,0 4 0-15,13 2 0 16,10 8 0-16,4 6 0 15,4 8 0-15,2 8 0 16,3 6 0-16,1 0 0 16,2 22 0-16,1 14 0 15,-7 10 0-15,-2 12 0 16,-8 9 0-16,-10 6 0 16,-11 6 0-16,-2 1 0 0,-19 0 0 15,-22-2 0-15,-8-6 0 16,-11-3 0-16,-4-9 0 15,-3-12 0-15,1-10 0 16,9-14 0-16,10-11 0 16,14-13 0-16,10 0 0 15,12-27 0-15,11-11 0 16,0-8 0-16,13-4 0 0,14 0 0 16,9 8 0-1,0 10 0-15,4 11 0 16,2 13 0-16,1 8 0 0,3 11 0 15,2 25 0-15,0 10 0 16,1 8 0-16,0 4 0 16,-2-4 0-16,-1-8 0 15,2-10-20-15,-4-13-164 16,21-23-190-16,-12-11-398 16,-6-17-315-16</inkml:trace>
  <inkml:trace contextRef="#ctx0" brushRef="#br0" timeOffset="30459.88">16670 9994 606 0,'0'0'1849'15,"0"0"-1240"-15,0 0-310 16,0 0-2-16,0 0-85 16,0 0-148-16,0 0-56 15,127-118-2-15,-103 84 0 0,-8-2 0 16,-9 1 15-16,-7 6 13 16,-7 4 10-16,-22 11-9 15,-8 12-35-15,-8 2 0 16,0 36 0-16,2 19 0 15,10 13 0-15,14 6-8 16,16-2 8-16,3-8 0 16,34-12-6-16,16-16 6 15,13-18 0-15,9-18 0 16,-1 0 14-16,-5-30-14 16,-7-10 0-16,-13-6 0 0,-10-2 0 15,-10-2 0 1,-8 4 0-16,-7 6 0 0,-3 10 0 15,-4 13 0-15,-2 16 0 16,2 1 0-16,1 26 0 16,3 14 0-16,2 10 0 15,3 2 0-15,1-4 0 16,-1-8 0-16,0-12 0 16,-2-12 0-16,0-12 0 15,5-4 0-15,2-8 0 16,2-18 0-16,7-6 0 15,0-2 0-15,0 2 0 0,-6 6 0 16,-3 8 0-16,-5 8 0 16,1 10 0-16,-1 0 0 15,3 22 0 1,8 8 0-16,5 2 0 0,12 0 0 16,5-2-75-16,28-14-215 15,-9-7-364-15,-7-9-388 0</inkml:trace>
  <inkml:trace contextRef="#ctx0" brushRef="#br0" timeOffset="30891.86">18165 9783 2248 0,'0'0'862'0,"0"0"-390"0,0 0-202 15,0 0-105-15,-120-60-86 16,82 60-79-16,-9 26 0 15,1 18 0-15,-4 10 0 16,10 9 0-16,11-1 0 16,13-8 0-16,16-8 0 15,0-16 0-15,34-14 0 16,13-16 0-16,9-4 0 16,4-32 0-16,0-12 0 15,-5-10 0-15,-10-10 0 0,-9-11 0 16,-10-19 0-16,-10-26 0 15,-11 10 0-15,-5 13 0 16,0 27 0-16,-3 34 0 16,-8 12 0-16,0 16 0 15,2 14 0-15,-2 54 0 16,4 42 0-16,7 37 0 16,0 11 0-16,0-21 0 15,13-31 0-15,-1-32 0 16,-1-6 0-16,0 2 0 15,-2 2 0-15,-5 0-123 16,-4-7-224-16,-18-17-259 0,-3-12-288 16</inkml:trace>
  <inkml:trace contextRef="#ctx0" brushRef="#br0" timeOffset="31555.28">19252 9623 2270 0,'0'0'869'0,"0"0"-512"15,0 0 0-15,0 0-114 16,0 0-243-16,0 0 0 0,0 0 0 15,50 160 0-15,-29-79 0 16,10-1 0-16,10-8 0 16,1-18 0-16,5-20 0 15,0-21 0 1,-2-13 0-16,-6-33 0 0,-3-17 0 16,-7-14 0-16,-6-6 0 15,-6-5 0-15,-5 3 0 16,-6 2 0-16,-2 8 0 15,-4 14 0-15,3 14 0 16,-3 16 0-16,0 16 0 16,4 2 0-16,2 24 0 0,15 38-77 15,-1-6-465-15,0-2-528 0</inkml:trace>
  <inkml:trace contextRef="#ctx0" brushRef="#br0" timeOffset="32422.4">20081 9964 1629 0,'0'0'1007'0,"0"0"-406"16,0 0-307-16,0 0-78 0,0 0-153 15,0 0-44-15,152-128-4 16,-117 84-15-16,-6-3 1 16,-13 3 8-16,-11 2 13 15,-5 8 53 1,-10 6-28-16,-16 14 2 0,-8 14 0 15,-2 0-49-15,-1 32 0 16,5 16 0-16,10 8 0 16,13 8 0-1,9-4 0 1,16-3 0-16,28-15 0 16,12-14 0-16,9-16 0 0,4-12 0 15,-3-4 0-15,-10-26 0 16,-11-8 0-16,-16-4 0 15,-14-7 0-15,-10-1 0 16,-5 0 0-16,0 6 0 16,-13 8 0-16,-3 10 0 15,5 14 0-15,4 12 0 16,5 0 0-16,2 20 0 16,0 8 0-16,11 6 0 15,14 0 0-15,6-2 0 16,0-2 0-16,0 2 0 0,-4-1 0 15,-3 3 0 1,-6 2 0-16,-2 0 0 0,-3 2 0 16,2-6 0-16,10-6 0 15,11-10 0-15,11-12 0 16,11-4 0-16,6-24 0 16,1-20 0-16,-1-12-14 15,-8-16 8-15,-4-22-1 16,-8-33 7-16,-13-27 0 15,-13-5 1-15,-15 33-1 16,-3 44 26-16,0 44-26 16,0 25 0-16,-10 9 0 0,-1 4 0 15,-2 30 0-15,-5 43 0 16,0 39 0-16,9 30 0 16,9 7 0-16,0-27 0 15,21-34 0-15,1-33 0 16,4-15 0-16,7-3 0 15,8-4 0-15,3-11 0 16,-1-18 0-16,-1-4 0 16,-4-24 0-16,-1-12 0 15,-2-8 0-15,-7-2 0 16,-4-1 0-16,-3 11 0 0,-8 10 0 16,-4 14 0-16,-4 12 0 15,-3 6 0-15,2 26 0 16,5 10 0-16,5 7 0 15,5-2 0-15,8-4 0 16,6-17 0-16,6-16-18 16,-1-10-444-16,6-43-246 15,-9-4-20-15,-6-6-123 0</inkml:trace>
  <inkml:trace contextRef="#ctx0" brushRef="#br0" timeOffset="32556.08">22133 9308 1923 0,'0'0'1032'0,"0"0"-344"15,0 0-235-15,0 0-453 16,0 0 0-16,0 0 0 16,0 0 0-16,-11-64 0 15,-13 64 0-15,1 2-562 16,-6 4-663-16</inkml:trace>
  <inkml:trace contextRef="#ctx0" brushRef="#br0" timeOffset="32729.34">21164 9418 2041 0,'0'0'1172'0,"0"0"-539"16,0 0-485-16,174 0-46 16,-32 0-102-16,15-1 0 15,-22-6 0-15,-17 0-57 16,-47 0-596-16,-21 1-793 0</inkml:trace>
  <inkml:trace contextRef="#ctx0" brushRef="#br0" timeOffset="33430.48">22516 9521 1859 0,'0'0'722'15,"0"0"-249"-15,0 0-124 16,0 0-109-16,0 0-60 16,0 0-69-16,0 0-6 15,-120 68-48-15,84-28-57 0,3 4 0 16,6 2 0 0,12 2 0-16,10-4 0 0,5-5 0 15,20-7 0-15,20-8 0 16,14-12 0-16,8-11 0 15,5-1 0-15,-3-9 0 16,-4-15 0-16,-8-6 0 16,-8-5 0-16,-7-5 0 15,-8-4 0-15,-10 0 0 16,-5-2 0-16,-8 8 0 16,-6 8 0-16,0 12 0 0,-10 18 0 15,-17 0 0-15,-4 26 0 16,-1 16 0-16,6 6 0 15,9 6 0 1,17-2 0-16,0-6 0 0,36-7 0 16,18-11 0-16,12-12 0 15,11-12 0-15,2-4 0 16,2-12 0-16,-8-16 0 16,-7-6 0-16,-12-7 0 15,-11-7 0-15,-11-6 0 0,-11-4 0 16,-7-2 0-16,-12 8 0 15,-2 8 0-15,-6 16 0 16,-21 15 0-16,-6 13 0 16,-1 0 0-16,1 24 0 15,6 9 0-15,13 3 0 16,12 0 0-16,2 0 0 16,16 0 0-16,20-4 0 15,5 2 0-15,5-3 0 16,-4 1 0-16,-3 0 0 15,-7-2 0-15,-8-1 0 0,-10 0 0 16,-10-4 0-16,-4-2 0 16,-11-5 0-1,-18-2 0-15,-11-4 0 16,-25-8-162-16,7-4-363 0,8 0-585 0</inkml:trace>
  <inkml:trace contextRef="#ctx0" brushRef="#br0" timeOffset="34823.54">24660 9519 2121 0,'0'0'641'15,"0"0"-275"-15,0 0 10 16,0 0-70-16,0 0-131 15,0 0-64-15,0 0-111 16,-35-66 0-16,25 99 0 16,-3 16 0-16,4 7 0 15,2 2 0-15,7-2 0 16,2-8 0-16,27-8 0 16,12-12 0-16,5-13 0 0,4-15 0 15,-4-4 0 1,-7-27 0-16,-14-13 0 0,-15-8 0 15,-10-6 0-15,-7 0 0 16,-25 4 0-16,-10 9 0 16,0 18 0-16,-1 17 0 15,8 10 0-15,8 5 0 16,14 22 0-16,13 5 0 16,7 0 0-16,32-8 0 0,20-6 0 0,15-16 0 15,7-2-11-15,4-20-26 16,-6-18-20-16,-15-12 22 15,-15-4 23 1,-16-7 12-16,-15 3 5 0,-13 6 26 16,-5 8 26-1,0 12 2-15,-7 14-59 0,1 10 0 16,1 8 0-16,2 16 0 16,3 28 0-16,0 32 0 15,16 36 0-15,13 35 0 16,5 11 0-16,-3 0 0 0,-9-13 0 15,-11-15 0-15,-4-5 0 16,-5-23 0-16,0-20 0 16,-2-25 0-16,3-14 0 15,1 0 0-15,3-7 0 16,-1-8-74-16,-6-28-301 31,0-9-308-31,0-20-293 0</inkml:trace>
  <inkml:trace contextRef="#ctx0" brushRef="#br0" timeOffset="34995.25">25141 10140 2756 0,'0'0'694'16,"0"0"-363"-16,0 0-151 15,0 0-127-15,185-80-40 16,-65 44-13-16,-17 4-283 15,-11 0-774-15</inkml:trace>
  <inkml:trace contextRef="#ctx0" brushRef="#br0" timeOffset="36334.6">26649 9745 2670 0,'0'0'646'16,"0"0"-291"-16,0 0 70 16,0 0-425-16,-100-104 0 0,56 94 0 15,-10 10 0 1,-4 0 0-16,-4 30 0 15,2 18 0-15,10 10 0 0,15 4 0 16,24 3 0-16,11-9 0 16,27-10 0-16,23-16 0 15,16-16 0-15,1-14 0 16,-3-6 0-16,-8-24 0 16,-14-8 0-16,-13-6 0 15,-9-4 0-15,-9-2 0 16,-7 5 0-16,-1 8 0 0,-3 10 0 15,0 17 0 1,0 10 0-16,0 10 0 0,-3 26 0 16,1 10 0-16,2 7 0 15,2-2 0-15,23-6 0 16,4-9 0-16,2-14 0 16,1-10 0-16,-1-12 0 15,-7 0 0-15,3-20 0 16,-5-10 0-16,3-6 0 15,-1-7 0-15,1 2 0 16,-1 1 0-16,-2 8 0 16,-3 7 0-16,-4 13 0 15,-1 12 0-15,1 2 0 0,5 26 0 16,3 12 0-16,0 9 0 16,2 1 0-16,-5-6 0 15,-4-8 0-15,-7-10 0 16,-5-10 0-16,-1-8 0 15,-3-8 0-15,4 0 0 16,5-6 0-16,2-20 0 16,9-10 0-16,7-8 0 15,4-4 0-15,2 0 0 16,-2 7 0-16,-4 11 0 0,-9 12 0 16,-7 14 0-1,-2 4 0-15,-2 12 0 16,0 22 0-16,1 13 0 0,3 3 0 15,1 0 0-15,1-6 0 16,1-10 0-16,-1-12 0 16,3-14 0-16,3-8 0 15,4-4 0-15,4-24 0 16,2-6 0-16,2-6 0 16,-2-3 0-1,-4 7 0-15,-6 6 0 0,-7 10 0 16,-6 12 0-16,-4 8 0 15,1 3 0-15,1 22 0 0,2 10 0 16,6 3 0 0,3 0 0-16,8-2 0 0,6-8 0 15,2-10 0-15,4-8 0 16,1-10 0-16,-1 0 0 16,1-14 0-16,0-10 0 15,0-8 0-15,2-8 0 16,-3-5 0-16,-2-3 0 15,-8-4 0-15,-7 4 0 16,-11 8 0-16,-7 10 0 16,0 10 0-16,0 10 0 0,-2 10 0 15,-8 0 0-15,4 14 0 16,-3 18 0-16,7 12 0 16,2 8 0-16,0 10 0 15,0 11 0-15,13 5 0 16,7 22 0-16,1-5 0 15,-4 1 0-15,1 2 0 16,-5-16 0-16,-1 8 0 16,-6-8 0-16,-6-9 0 0,0-13 0 15,-12-10 0-15,-9-14 0 16,-10-14 0-16,-5-14 0 16,-5-8 0-16,4-4 0 15,1-26 0-15,9-12 0 16,11-14 0-16,16-12 0 15,16-29 0-15,53-37 0 16,39-38 0-16,19-5 0 16,-11 31 0-16,-25 47 0 15,-36 53 0-15,3 20-182 16,-9 12-605-16,-7 6-1378 0</inkml:trace>
  <inkml:trace contextRef="#ctx0" brushRef="#br0" timeOffset="37698.48">28960 9779 2453 0,'0'0'749'16,"0"0"-293"-16,0 0-277 16,0 0-100-16,0 0-35 15,158-12-31-15,-105-2-13 16,-1-4 9-16,-10-6-8 15,-7-4 6-15,-8-2 10 16,-11 0-16-16,-11 6 9 0,-5 4 46 16,0 8-34-16,-25 10-22 15,-11 2 0-15,-5 16 0 32,-5 18 0-32,4 10 0 0,11 8 0 15,13 0 0-15,18 0 0 16,2-6 0-16,39-7 0 15,14-11 0-15,19-10 0 16,8-12-3-16,7-6-114 16,2 0-99-16,-1-16-21 15,-5-8-88-15,-8-6-253 0,-5-6 48 16,-12-4 159 0,-9 1 208-16,-13 1 163 0,-14 4 299 15,-12 4 238-15,-12 4-32 16,0 6-135-16,-12 6-68 15,-17 6-26-15,-6 8-126 16,-12 10-49-16,-4 24-101 16,-3 14 0-16,3 10 0 15,6 2 0-15,14 1 0 16,14-11 0-16,15-8 0 16,2-14 0-16,19-14 0 15,17-14 0-15,9 0 0 16,1-28 0-16,3-12 0 0,-1-11 0 15,-4-11 0-15,-4-6 0 16,-3-24 0-16,-10 4 0 16,-4-4 0-16,-9-1 0 15,-12 23 0-15,-2 4 0 16,0 22 0-16,-2 28 0 16,-14 16 0-16,-3 24 0 15,0 34 0-15,1 32 0 16,9 3 0-16,7 7 0 15,2 0 0-15,6-18 0 0,17 3 0 16,8-15 0-16,7-18 0 16,9-16-104-1,8-16-23-15,7-14 49 0,6-6 27 16,-1-12 33-16,-3-18 10 16,-6-10 8-16,-9-8 4 15,-4-6-4-15,-12-7 0 16,-8 5 9-16,-12 8-8 15,-13 10 55-15,-5 14 22 16,-30 12-45-16,-12 12 9 16,-6 8-15-16,-3 22-17 0,7 8-5 15,11 4-5 1,15-3 0-16,17-6-66 0,6-5-14 16,13-12-2-16,18-7 19 15,8-9 45-15,-2 0 18 16,1-13 0-16,-5-9 32 15,-2 0 30-15,-4 4 58 16,-8 2 3-16,-6 8-30 16,-5 6-93-16,-4 2 0 15,0 18 0-15,0 20 0 16,2 15 0-16,1 11 0 16,5 10 0-16,-2 8 0 15,3 6 0-15,1 3 0 0,-5 1 0 16,-3-6 0-16,-6-4 0 15,0-6 0-15,-10-10 0 16,-17-7 0-16,-9-13 0 16,-4-8 0-16,-7-12 0 15,-2-10 0-15,-2-10 0 16,0-6 0-16,4-4 0 16,6-22 0-16,15-6 0 15,15-10 0-15,11-10 0 16,13-12 0-16,47-25 0 0,34-31 0 15,28-22 0-15,-2 7 0 16,-21 31 0-16,-36 36 0 31,-26 24 0-31,-5-4 0 0,-6-4 0 0,-6-3 0 16,-16 7 0-16,-4 8 0 31,-2 6 0-31,-15 12 0 0,-6 14 0 16,1 8 0-16,2 12 0 15,0 24 0-15,9 12 0 16,7 4 0-16,4 2 0 16,8-1 0-16,21-7 0 15,11-6 0-15,7-10 0 16,6-10 0-16,5-12-213 16,23-8-140-16,-17-12-461 15,-8-10-546-15</inkml:trace>
  <inkml:trace contextRef="#ctx0" brushRef="#br0" timeOffset="38187.04">31716 9613 1151 0,'0'0'1420'16,"0"0"-824"-16,0 0-120 16,0 0-193-16,0 0-175 15,0 0-81-15,0 0-12 16,0 92-14-16,0-40-1 15,5-3-21-15,3-8-49 16,2-10-13-16,3-11 49 0,0-8 20 16,3-12 14-1,2 0 1-15,1-4 13 0,6-16-1 16,4-6 19-16,0-5 11 16,4-5 1-16,-1 3 1 15,-1 0 4-15,-6 7-49 16,-10 10 0-16,-4 14 0 15,-4 2 0-15,-5 14 0 16,0 16 0-16,-2 4 0 16,2 2 0-16,3-5 0 15,1-8-21-15,8-5-33 16,-1-9-12-16,7-9 46 16,5 0 20-16,2-6 8 0,2-12 61 15,4-4 15-15,3 1-84 16,-1 2 0-16,-1 5 0 15,-3 5 0-15,-4 9 0 16,-7 0 0-16,-5 6 0 16,-4 15 0-16,-4 1 0 15,2 0 0-15,0-2-144 16,13-4-195-16,1-5-320 16,-4-8-186-16</inkml:trace>
  <inkml:trace contextRef="#ctx0" brushRef="#br0" timeOffset="38362.42">32193 9144 2552 0,'0'0'761'16,"0"0"-312"-16,0 0-226 16,0 0-112-16,0 0-111 15,0 0-132-15,0 0-606 16,-13-29-1282-16</inkml:trace>
  <inkml:trace contextRef="#ctx0" brushRef="#br0" timeOffset="39124.67">33487 9370 1991 0,'0'0'601'16,"0"0"-216"-16,0 0 114 16,-120-88-223-16,69 82-128 15,-9 6-55-15,-5 14-25 16,1 20-33-16,1 12-35 0,10 10 0 16,5 7 0-1,15 1 0-15,14 0 0 0,11-6 0 16,8-4 0-1,10-8 0-15,23-7 0 0,11-10 0 16,12-8 0-16,0-9 0 16,0-12-62-16,-12 0-128 15,-8-20-40-15,-14-12-72 16,-15-7-155-16,-7-3 170 16,-9 0 47-16,-22 6 153 15,-7 8 44-15,-5 8 23 16,3 8 20-16,5 8 22 15,8 4 52-15,9 0 50 16,9 0 29-16,9 8 21 0,0 0-8 16,2 0 19-16,23-2 1 15,6-2-68-15,7-2-61 16,5-2-43-16,-1 0-7 16,-7 0 16-16,-6-10 25 15,-8-6 60-15,-13 0 15 16,-3 2 18-16,-5 0-59 15,0 6-7-15,0 2-37 16,0 6-38-16,0 0 0 16,0 8 0-16,0 18 0 15,-3 12 0-15,-1 12 0 16,0 8 0-16,2 9 0 0,-6 1 0 16,4 2 0-16,2-2 0 15,0-2 0-15,-1-6 0 16,3-7 0-16,0-13 0 15,0-12-72-15,5-14-509 16,13-12-551-16</inkml:trace>
  <inkml:trace contextRef="#ctx0" brushRef="#br0" timeOffset="39296.75">33855 9872 2831 0,'0'0'743'0,"0"0"-221"16,0 0-522-16,0 0 0 16,0 0 0-16,0 0-231 15,0 0-1217-15</inkml:trace>
  <inkml:trace contextRef="#ctx0" brushRef="#br0" timeOffset="39691.58">31386 10828 2873 0,'0'0'598'0,"0"0"-120"16,0 0-331-16,201-116-147 16,-59 76 0-16,57 0 0 15,24 0 0-15,-5 3 0 16,-46 11 0-16,-64 7 0 15,-33 8 0-15,-33 5 0 16,-9 4 0-16,-11 2 0 16,-11 0 0-16,-11 0 0 0,-6 10 0 15,-23 14 0 1,-7 8-132-16,-33 29-428 0,9-10-281 16,-5 0-559-16</inkml:trace>
  <inkml:trace contextRef="#ctx0" brushRef="#br0" timeOffset="39959.44">31224 11183 2422 0,'0'0'546'0,"0"0"-201"0,125-28-1 16,4 10-101-1,55-6-124-15,33 0-42 0,5-4-77 16,-6-3 0-16,-29 0 0 15,-19-1 0-15,-41 9 0 32,-42 5 0-32,-39 9 0 0,-21 4 0 0,-7-1 0 15,-7 4 0-15,-5-2 0 16,-6 4 0-16,0 0 0 16,0 0 0-16,16 18 0 15,-1 4-234-15,8 0-1155 0</inkml:trace>
  <inkml:trace contextRef="#ctx0" brushRef="#br0" timeOffset="40132.4">33705 11161 2422 0,'0'0'1401'0,"0"0"-1128"16,0 0-273-16,0 0 0 15,0 0 0-15,0 0-51 16,0 0-1911-16</inkml:trace>
  <inkml:trace contextRef="#ctx0" brushRef="#br0" timeOffset="66191.11">1902 12400 1051 0,'0'0'314'0,"0"0"-44"0,0 0-7 16,0 0-77-16,0 0-87 15,0 0-99-15,18-12 0 16,-9 12 50-16,-2 4 50 16,-1 0 9-16,-4 0-14 15,3-4-63-15,-1 0-32 16,1-4-240-16,2-8-730 0</inkml:trace>
  <inkml:trace contextRef="#ctx0" brushRef="#br0" timeOffset="66625.17">2114 12342 1642 0,'0'0'888'16,"0"0"-418"-16,0 0-126 16,0 0-27-16,0 0-122 15,0 0-92-15,0 0-56 16,-24-68-13-16,-10 62 22 16,-15 6-56-16,-36 0 0 15,-3 22 0-15,-11 12 0 16,-1 6 0-16,22 2 0 0,4 2 0 31,20-1 0-31,25-6-8 0,27-6 8 0,8-7-27 16,58-2 27-16,43 2 10 15,33 2-10-15,-6 0 0 16,-25-2 1-16,-38-2 11 16,-29 0-21-16,-6 2 9 15,-5 6-5-15,-17 6-8 16,-14 2 13-16,-36 2 0 15,-48 7 31-15,-46 1-23 16,4-10-8-16,7-10 0 0,24-16 0 16,34-12 0-16,6 0 0 15,7-6 0-15,22-14 0 32,19-6 0-32,7-2 0 15,12 0 0-15,15 2 0 0,-2 5 0 16,-2 10 0-16,-5 8-83 15,-3 3-152-15,1 33-232 16,-7 5-147-16,2-4-268 0</inkml:trace>
  <inkml:trace contextRef="#ctx0" brushRef="#br0" timeOffset="67522.28">2511 12882 1879 0,'0'0'549'15,"0"0"-92"-15,0 0-165 16,-12-115-98-16,-15 89-26 16,-8 8-4-16,-7 14-20 0,-10 4-30 15,-1 18-81 1,0 23-17-16,10 6-4 0,16 7-3 15,16-1-10 1,11-5 1-16,25-12 0 0,21-14-8 16,10-16 4-16,4-6 4 15,-2-22 6-15,-10-16 0 16,-13-6 16-16,-11 0-7 16,-12 2 14-16,-8 6-29 15,-4 9 0-15,0 11 0 16,0 10 0-16,0 6 0 15,0 6 0-15,0 24 0 16,0 11 0-16,2 4 0 16,14 4 0-16,10-7 0 15,7-10 0-15,6-12 0 0,3-16 0 16,-4-4 0-16,-3-16 0 16,-1-20 0-1,-6-9 0-15,-3 1 0 0,-4 2 0 16,-8 8 0-16,-6 12 0 15,-3 14 0-15,-2 8 0 16,1 10 0-16,3 25 0 16,8 5 0-16,5 3 0 0,15 0 0 15,11-11 0 1,11-12 0-16,3-14 0 0,1-6 0 16,-6-14 0-16,-7-18 0 15,-9-8 0-15,-9-8 0 16,-7-2 0-16,-4-1 0 15,-7 5 0-15,-2 8 0 16,-5 12 0-16,-1 12 0 16,-3 10 0-16,0 4 0 15,0 10 0-15,0 22 0 16,0 16 0-16,0 16 0 0,-3 26 0 16,3 33 0-1,0 29 0-15,11 11 0 0,5-7 0 16,-7-18 0-16,-9-19 0 15,0-23 0 1,-15-22 0-16,-6-17 0 0,-3-15 0 16,-14-1 0-16,-9 2 0 15,-13-5 0-15,-5-14 0 16,1-14 0-16,3-10 0 16,9-6 0-16,6-32 0 15,17-30 0-15,25-35 0 16,20-33 0-16,47-10 0 15,14 23 0-15,1 33 0 0,-17 34 0 16,-4 16 0-16,17-10 0 16,-10 9-192-16,-17 5-879 0</inkml:trace>
  <inkml:trace contextRef="#ctx0" brushRef="#br0" timeOffset="68965.89">5080 12909 494 0,'0'0'1330'0,"0"0"-796"16,0 0-178-16,0 0 134 0,0 0-215 15,0 0-72-15,0 0-68 16,89-94 6-16,-89 62-42 15,0-4-60-15,-25 2-39 16,-13 4 0-16,-11 10 0 16,-7 12 0-16,-4 8 0 15,1 20 0-15,5 24 0 16,11 12 0-16,14 8 0 16,16 1 0-16,13-5 0 15,4-8 0-15,23-12 0 16,9-16 0-16,-1-12 0 0,2-12 0 15,-2-6 0-15,1-24 0 16,-3-14 0-16,-2-9 0 16,-2-2 0-16,-2-2 0 15,-5 7 0-15,-6 12 0 16,-5 14 0-16,-4 14 0 16,-1 10 0-16,3 14 0 15,4 20 0-15,5 12 0 0,3 4 0 0,0-1 0 16,4-5 0-1,0-10 0-15,-5-12 0 0,-1-10 0 16,-2-10 0-16,0-2 0 31,5-14 0-31,3-18 0 0,6-10 0 16,3-6 0-16,-3 2 0 0,-7 5 0 16,-8 15 0-16,-5 12 0 15,-6 14 0 1,-1 2 0-16,2 26 0 15,3 10 0-15,3 8 0 16,3-1 0-16,1-3 0 16,-3-12 0-16,3-8 0 15,-5-12 0-15,3-10 0 16,-1 0 0-16,5-26 0 16,6-14 0-16,2-10 0 15,1-1 0-15,-2 4 0 16,-2 10 0-16,-6 13 0 15,-3 14 0-15,-1 10 0 16,1 2 0-16,3 22 0 16,1 6 0-16,2 4 0 0,2 2 0 15,1-4 0-15,-1-1 0 16,0-9 0-16,15-6-54 16,-4-8-519-16,-5-6-864 0</inkml:trace>
  <inkml:trace contextRef="#ctx0" brushRef="#br0" timeOffset="69362.59">7236 12773 1829 0,'0'0'1143'0,"0"0"-783"16,0 0-121-16,0 0-50 16,0 0-102-16,127 26-54 15,-80-26-33-15,2 0-6 16,-6-12 4-16,-10-12-7 16,-11-2 8-16,-11-4 2 0,-11 2 14 15,0 4-6 1,-18 6 3-16,-17 10 8 0,-7 8 23 15,-8 12-1-15,-1 24 12 16,5 12-16-16,8 6-38 16,13 3 0-1,19-3 0-15,6-8 0 0,26-8 0 16,25-10 0-16,14-14 0 16,13-12 0-16,0-2 0 15,-2-18 0-15,-9-14 0 16,-12-24-71-16,-17 5-468 15,-18 9-799-15</inkml:trace>
  <inkml:trace contextRef="#ctx0" brushRef="#br0" timeOffset="70625.82">8192 12832 1380 0,'0'0'527'16,"0"0"-175"-16,0 0 10 0,0 0-81 16,0 0-96-16,0 0-29 15,0 0-18-15,-98-97 13 16,69 93 25-16,-2 4-55 15,-2 0-38-15,-3 18-7 16,5 14-44-16,2 8 4 16,11 4-25-1,9 3-10-15,9-5 24 0,4-6-25 16,28-12 0-16,10-12 0 16,7-12 3-16,7-10-6 15,-3-26-2-15,-4-16 5 16,-9-11 8-16,-9-13-8 15,-11-6 0-15,-7-6 0 0,-7 4 0 16,-6 7 0-16,0 22 0 16,-2 24 0-1,-12 27 0-15,-4 16 0 0,2 40 0 16,8 19 0-16,8 11 0 16,2 0 0-16,31-6 0 15,16-10 0-15,11-14 0 16,12-13 0-1,5-20 0-15,2-12 0 0,-4-7 0 16,-5-17 0-16,-11-16 0 16,-5-11 0-16,-13-9 0 15,-13-1 0-15,-12 4 0 0,-12 10 0 16,-4 14 0-16,-20 18 0 16,-18 8 0-1,-11 18 0-15,0 18 0 0,3 4 0 16,15 2 0-16,12-6 0 15,19-6 0-15,0-10 0 16,27-7 0-16,9-13 0 16,1 0 0-16,-1-15 0 15,-3-10 0-15,-6-6 0 0,-4 1 0 16,-7 6 0-16,-6 8 0 16,-3 8 0-16,-3 8 0 15,-2 12 0-15,1 24 0 16,2 16 0-16,-1 15 0 15,1 25 0-15,-3 26 0 16,0 26 0-16,-2-9 0 16,0-27 0-1,0-32 0-15,0-26 0 0,-13-1 0 16,-5-3 0-16,-5-6 0 16,-4-16 0-16,-6-20 0 0,-3-4 0 15,1-18 0 1,-1-22 0-16,10-16 0 0,7-15 0 15,13-11 0 1,6-10 0-16,25-2 0 0,26 0 0 16,33-7 0-16,5 15 0 15,11 6 0-15,3 5 0 16,-15 17 0-16,3-2 0 16,-18 6 0-16,-15 6 0 15,-20 6 0-15,-16 8 0 16,-17 5 0-1,-5 10 0-15,-7 9 0 0,-24 10 0 16,-7 7 0-16,-7 32 0 0,1 15 0 16,3 10 0-1,12 6 0-15,14-4 0 0,15-5 0 32,11-10 0-32,32-10 0 0,19-11 0 15,16-14 0-15,11-16 0 16,31-18 0-16,-20-19-381 15,-17-8-1023-15</inkml:trace>
  <inkml:trace contextRef="#ctx0" brushRef="#br0" timeOffset="70989.64">10941 12083 2060 0,'0'0'903'0,"0"0"-367"16,0 0-221-16,-131 18-33 16,46 43-282-16,-8 39 0 15,11 36 0-15,22 13 0 16,39-19 0-16,21-34 0 16,25-36 0-16,21-11 0 15,19-1 0-15,15-6 0 16,12-10 0-1,12-34-126-15,-25-26-610 0,-24-16-1251 0</inkml:trace>
  <inkml:trace contextRef="#ctx0" brushRef="#br0" timeOffset="71430.69">11026 12461 2562 0,'0'0'916'15,"0"0"-562"-15,0 0-90 16,0 0-264-16,158-53 0 16,-93 51 0-16,-7 2 0 15,-13 2 0-15,-14 22 0 16,-16 8 0 0,-15 11 0-16,0 5 0 0,-25 6 0 0,-10 0 0 15,-7-4 0-15,1-10 0 16,8-8 0-16,9-12 0 15,12-10 0-15,12-10 0 16,0 0 0-16,34-16 0 16,17-16 0-16,12-10 0 15,5-10 0-15,-1-6 0 16,-9-4 0-16,-11 2 0 16,-13 6 0-16,-19 15 0 0,-15 21 0 15,0 18 0-15,-24 10 0 16,-9 28 0-16,4 15 0 15,8 7 0-15,17 4 0 16,4-2 0-16,25-6 0 16,52-3-8-16,-6-17-457 15,1-17-527-15</inkml:trace>
  <inkml:trace contextRef="#ctx0" brushRef="#br0" timeOffset="71591.42">12192 12713 2043 0,'0'0'997'0,"0"0"-403"0,0 0-311 0,0 0-104 16,0 0-179-16,0 0 0 16,-54 119 0-16,41-69 0 15,1 2 0-15,1-2 0 32,-2-6 0-32,-11-6-27 15,3-14-748-15,6-14-1021 0</inkml:trace>
  <inkml:trace contextRef="#ctx0" brushRef="#br0" timeOffset="72126.7">12798 12224 446 0,'0'0'2343'15,"0"0"-1580"-15,0 0-466 16,0 0-150-16,0 0-47 15,-45 148-100-15,38-84 0 16,7-3 0-16,0-11 0 16,15-14-3-16,15-16-31 0,8-16-17 15,6-4 50-15,0-24-13 16,4-16 14-16,-4-9 15 16,1-5-6-16,-7 2 36 15,-3 4-11 1,-8 12-34-16,-9 12 0 0,-9 14 0 15,-7 10 0-15,-2 6 0 16,0 26 0-16,-7 14 0 0,-4 14 0 16,2 11 0-16,3 9 0 15,1 6 0-15,5 4 0 16,0 2 0-16,0-2 0 16,5-1 0-16,5-3 0 15,2-8 0-15,-1-3 0 16,-2-11 0-16,0-12 0 15,-2-12 0-15,-5-12 0 16,-2-14 0-16,0-10 0 16,-29-4 0-16,-19-12 0 15,-16-20 0-15,-13-8 0 16,-2-8 0-16,12-4 0 16,23-1 0-16,26 3 0 0,18 2 0 15,42 0 0-15,45-6 0 16,7 2 0-16,11-3 0 15,26-35-128-15,-37 20-236 16,-12-6-528-16</inkml:trace>
  <inkml:trace contextRef="#ctx0" brushRef="#br0" timeOffset="72368.34">13667 11959 2342 0,'0'0'738'15,"0"0"-135"-15,0 0-363 16,116 120-67-16,-83-49-173 16,-4 27 0-16,-14 26 0 15,-15 20 0-15,-2-11 0 16,-31-29 0-16,-9-32 0 15,-61 7-47-15,9-11-525 16,-8-8-783-16</inkml:trace>
  <inkml:trace contextRef="#ctx0" brushRef="#br0" timeOffset="74166.5">14889 12448 1974 0,'0'0'913'31,"0"0"-567"-31,0 0 21 16,0 0-73-16,0 0-92 0,0 0-202 0,-28-40 0 15,28 80 0-15,0 10 0 0,0 7 0 16,9-3 0 0,10-6 0-16,8-12 0 0,4-10 0 31,0-14 0-31,3-12 0 0,0 0 0 15,-3-20 0-15,3-12 0 0,-3-10 0 16,-2-4 0-16,-3-1 0 31,-2 1 0-31,-3 9 0 0,-1 8 0 0,0 15 0 16,4 14 0-16,5 4 0 31,5 27 0-31,3 10 0 16,-1 12 0-16,-3 1 0 15,-8 0 0-15,-11-2 0 0,-12-6 0 16,-2-8 0-16,-27-6 0 16,-18-8 0-16,-8-10 0 15,-42-14-192-15,12-11-346 16,6-20-695-16</inkml:trace>
  <inkml:trace contextRef="#ctx0" brushRef="#br0" timeOffset="74323.69">15050 11991 2691 0,'0'0'796'0,"0"0"-415"16,0 0-153-16,0 0-228 0,127-8 0 16,-49 28-460-16,0 0-732 15</inkml:trace>
  <inkml:trace contextRef="#ctx0" brushRef="#br0" timeOffset="75120.38">16179 12731 2711 0,'0'0'823'0,"0"0"-474"0,0 0-136 15,-4-112-213 1,6 64 0-16,16-8 0 0,5-6 0 16,3-7 0-16,-1 1 0 15,-3 4 0-15,-4 8 0 16,-9 14 0-16,-3 14 0 16,-6 12 0-16,3 10 0 0,-1 6 0 15,6 0 0-15,11 18 0 16,12 6 0-16,14 3 0 0,10 4 0 15,9 1-11 1,-3 0-10-16,-10 0-10 0,-18-2 23 16,-19-2 8-16,-14 2 5 15,-9-2 25-15,-25 2-13 16,-3 0 2 0,3-2-19-16,12 1 0 15,15-3 0-15,7-6 0 0,27-4 0 16,27-10 0-16,13-6 0 15,8 0 0-15,3-12 0 16,-2-12 0-16,-12-8 0 16,-12-7 0-16,-14-5 0 15,-16-2 0-15,-15 2 0 0,-7 6 0 16,-7 10 0-16,-22 12 0 16,-6 16 0-16,-3 0 0 15,4 30 0-15,10 12 0 16,12 8 0-16,12 0 0 15,23-3 0-15,30-14 0 16,23-10 0 0,15-21-36-16,7-2-38 0,-1-34-35 15,-11-19-10-15,-16-12 38 16,-18-12 42 0,-13-25 39-16,-20-25 30 0,-12 9 48 0,-7 16 15 15,0 22 12-15,-5 40-10 16,-5 13-38-1,-4 26-57-15,-1 30 0 0,-1 74 0 16,7 49 0-16,7 29 0 16,2 3 0-1,6-7 0-15,15-23 0 0,-1-8 0 32,-5-15 0-32,-4-29 0 15,-6-26 0-15,-5-26 0 16,0-20 0-16,0-8-99 0,-9-22-395 15,-9-13-276 1,2-22-208-16</inkml:trace>
  <inkml:trace contextRef="#ctx0" brushRef="#br0" timeOffset="76331.81">17681 12290 2118 0,'0'0'912'0,"0"0"-420"16,0 0-192-16,0 0-120 15,0 0-123-15,0 0-56 0,0 0-1 16,121 30-39 0,-94 16-110-16,-14 2-115 0,-13 2 5 15,0-3 45-15,-32-7 90 16,-7-6 124-16,-3-10 0 16,3-8 163-16,15-8 40 15,17-8 22-15,7 0 14 16,24-24-95-16,30-12-99 15,17-11-33-15,12-7 12 16,4-6-23-16,-5-2 6 16,-12 2-6-16,-20 8 7 15,-19 5-8-15,-19 11 0 16,-12 9 1-16,-7 9 11 0,-19 8-12 16,-3 6 0-1,4 4 0-15,7 0-9 0,11 8 7 16,7 6-16-16,7 0 6 15,28 1 6-15,17 0 7 16,10-4-1-16,5 2 0 16,-5-3-5-16,-8-2 5 15,-12 2 0-15,-17 4-12 16,-11 6 6-16,-14 4 5 16,0 8 1-16,0 2 2 15,-12 4 4-15,3-4-12 0,5-1 6 16,4-8-18-1,0-4 7-15,15-7-43 0,18-13 17 16,10-1 36-16,9-1-10 16,-2-22 10-16,0-4-4 15,-8-10 5-15,-2-5 12 16,-9-2-11-16,-2-4 6 16,-7 4 4-16,-3 6-2 15,-11 7 4-15,-6 9 5 16,-2 11 14-16,0 8 26 15,-12 3-38-15,-11 8-19 16,-6 20 23-16,0 9-24 0,2 3 0 16,4 4 0-16,13 2 0 15,8-2 0-15,2-2 0 16,24-3 0-16,20-7 0 16,12-4 0-16,9-12 0 15,6-9 0-15,1-7 0 16,-6 0 0-16,-10-22 0 15,-12-11 0-15,-8-10 0 16,-11-3 0-16,-7-6 0 16,-5 0 0-16,-5 2 0 15,2 4 0-15,-6 10 0 0,-1 8 0 16,-3 10 0 0,0 5 0-16,-13 8 0 0,-8 1 0 15,-4 4 0-15,3 0 0 16,-2 1 0-16,6 13 0 15,2 7 0-15,5 5 0 16,5 3 0-16,6 8 0 16,0 1 0-16,0 2 0 15,24 0 0-15,8-4 0 16,12-6 0-16,7-6 0 16,9-8 0-16,3-7 0 15,-3-8 0-15,-2-1 0 16,-10-1 0-16,-7-16 0 0,-10 1 0 15,-5 0 0-15,-7 2 0 16,-6 4 0-16,-4 4 0 16,-5 6 0-16,-4 0 0 15,3 0 0-15,-1 2 0 16,2 10 0-16,0 6 0 16,1 0 0-16,0 2 0 15,-3-2 0-15,2 1 0 0,-4-6 0 16,0-3 0-1,0-2 0-15,0-2 0 0,0-2 0 16,-11 0 0-16,0-1 0 16,-2-1 0-16,-3-2 0 15,1 2 0-15,-3-2-26 16,-9 0-133-16,2 0-296 16,3 0-524-16</inkml:trace>
  <inkml:trace contextRef="#ctx0" brushRef="#br0" timeOffset="78386.73">19874 12414 1232 0,'0'0'588'0,"0"0"-197"0,0 0-10 15,0 0-2-15,0 0-96 16,0 0-44-16,0 0-17 16,0-24-115-16,4 22-35 15,-4 2-24-15,0 0-14 16,0 8-8-16,0 17-13 15,-2 7 5-15,-11 5-13 16,-3 8-5-16,-4-3-1 0,-7-2-11 16,-2-6 12-1,-6-6 4-15,-8-8-3 16,-5-6 8-16,-2-8-8 0,2-6-1 16,3 0 0-1,11-4-9-15,12-12 9 0,11-2 25 16,11 0-24-16,0 0 12 15,20 2 4-15,5 4-8 16,3 4-9-16,-1 4 0 16,2 4 0-16,0 0 0 15,4 0 0-15,8 0 0 16,7 0 0-16,8 0 0 16,5 0 0-16,3-6 0 0,-2-14 0 15,-3-8 0 1,-10-8 0-16,-7-7 0 0,-7-5 0 15,-6-8 0-15,-4-2 0 16,-8 2 0-16,-5 8 0 16,-10 14 0-16,-2 13 0 15,-4 20 0-15,-21 1 0 16,-2 28 0-16,3 14 0 16,4 12 0-16,9 2 0 15,8 2 0-15,3-6 0 16,16-6 0-16,18-10 0 0,6-11 0 15,7-11 0 1,1-13 0-16,0-1 0 0,-6-9 0 16,-3-18 0-16,-3-2 0 15,-2-6 0-15,-3 1 0 16,1 0 0-16,-9 4 0 16,0 8 0-16,-3 14 0 15,-7 8 0-15,-3 10 0 16,-2 22 0-16,-3 6 0 15,-3 5 0-15,-2-3 0 16,2-8 0-16,-2-10 0 16,4-11 0-16,1-8 0 15,4-3 0-15,6-10 0 0,6-16 0 16,6-6 0-16,6-4 0 16,2 1 0-16,3 3 0 15,-2 6 0-15,-5 12 0 16,-9 10 0-16,-1 4 0 15,-11 12 0-15,1 16 0 16,-3 8 0-16,0 2 0 16,5-4 0-16,6-3 0 15,7-12 0-15,6-10-17 16,5-9-25-16,3-4 8 0,1-27 34 16,-1-11-13-1,-3-10 13-15,1-10 5 16,-2-10 5-16,2-28-10 0,-2-37 0 15,-16-23 0-15,-14 14 38 16,-6 35 15-16,-11 53-53 16,-13 48 0-16,-5 10 0 15,-4 32 0-15,-1 58 0 16,14 49 0-16,16 17 0 16,4-4 0-16,8-37 0 0,10-43 0 15,0-18 0-15,0-14 0 16,9-1 0-16,4-6 0 15,9-6 0-15,4-15 0 16,3-12 0-16,5-3 0 16,-2-20 0-16,0-12 0 15,-2-9 0 1,-1-6 0-16,-5-4 0 0,-10 4 0 16,-10 8 0-16,-18 14 0 0,-4 20 0 15,-10 8 0-15,-22 28 0 16,1 16 0-1,7 10 0-15,11 6 0 0,13-3 0 16,10-6 0 0,32-8 0-16,16-14 0 0,17-10 0 15,6-15 0-15,4-4 0 16,-2-4 0-16,-6-18 0 16,-8-8-3-16,-3-9 6 15,-11-5-3-15,-2-4 0 16,-7-2 0-16,-11 4 0 15,-10 8 0-15,-17 10 0 16,-8 14 0 0,-20 14 0-16,-28 0 0 0,-15 24 0 15,-9 18 0-15,1 8 0 0,9 6 0 16,12-2 0-16,21-1 0 16,21-10 0-16,8-8 0 15,18-15 0 1,22-12 0-16,6-8 0 0,6-12 0 15,-3-21 0-15,-3-13 0 16,-5-9 0-16,-5-12 0 16,-3-9 0-16,0-22 0 15,1-26 0-15,-7 5 0 16,-10 13 0 0,-10 18 0-16,-7 30 0 15,0 7 0-15,-12 5 0 16,0 22 0-16,0 18 0 15,3 6 0-15,5 26 0 16,4 26 0-16,0 16 0 16,0 13 0-16,6 7 0 15,6 2 0-15,1-4 0 16,-2-6 0-16,3-3 0 16,1-11 0-16,3-6 0 15,5-8 0-15,3-10 0 16,0-10 0-16,3-9 0 15,-2-9-161-15,-4-12-137 0,-15-2-74 16,-8-18-343-16,0-7-391 16</inkml:trace>
  <inkml:trace contextRef="#ctx0" brushRef="#br0" timeOffset="78585.92">21324 12031 2248 0,'0'0'687'16,"0"0"-230"-16,0 0-178 15,178-44-157-15,-32 38-80 16,-7 4-42-16,-27 2-78 16,-31-6-105-16,-44 2-168 0,-16-6-654 0</inkml:trace>
  <inkml:trace contextRef="#ctx0" brushRef="#br0" timeOffset="79958.42">24326 12224 1610 0,'0'0'613'0,"0"0"-258"0,0 0 121 15,0 0-287-15,0 0-17 16,4-110-97-16,-4 89 25 15,-11 6 8 1,-11 1-46-16,-7 10 1 0,-9 4-35 16,-9 1 13-16,-4 27 41 15,0 11-31-15,5 9-9 16,13 4-13-16,16 0-29 16,17-2 0-16,2-8 0 15,34-10 0-15,11-12 0 0,3-12 0 16,4-8 0-16,-4-6 0 15,-6-22 0-15,-5-8 0 16,-5-8 0-16,-7-4 0 16,-3 0 0-16,-8 6 0 15,-5 9 0-15,-6 18 0 16,-5 15 0-16,0 1 0 16,0 32 0-16,0 13 0 15,0 6 0-15,0 2 0 16,4-6 0-16,23-8 0 0,4-10 0 15,2-12 0-15,1-11 0 16,-3-7 0-16,-2-4 0 16,-2-21 0-16,2-7 0 15,4-8 0-15,5-4 0 16,5-6 0-16,5 2 0 16,1 6 0-16,3 10 0 15,-4 11 0-15,0 16 0 16,-2 5 0-16,-6 11 0 15,-6 22 0-15,-8 9 0 16,-10 12 0-16,-14 2 0 0,-2 4 0 16,-2 1 0-16,-20-7 0 15,-3-6 0-15,-4-10 0 16,1-8 0-16,-1-14 0 16,-21-16-17-1,11-14-590-15,3-12-1587 0</inkml:trace>
  <inkml:trace contextRef="#ctx0" brushRef="#br0" timeOffset="81323.14">1464 14177 2121 0,'0'0'502'16,"0"0"-186"-16,0 0 38 31,0 0-1-31,0 0-159 0,0 0-160 0,-29 98 23 16,21-18 3-16,6 9-13 15,2 5 11-15,0-6-58 16,0-6 0 0,2-15 0-1,6-17-24-15,-4-16-74 0,-4-18-224 16,0-16-155-16,-16-38 22 16,-7-16-372-16,0-3-433 0</inkml:trace>
  <inkml:trace contextRef="#ctx0" brushRef="#br0" timeOffset="81797.25">1267 14241 1497 0,'0'0'594'16,"0"0"-62"-16,2-104-42 16,19 74-183-16,12 6-68 15,16 3-64-15,14 3-82 16,12 4-40-16,6 5-20 16,-4 4-33-16,-8 5 1 0,-15 0-1 15,-21 23-3-15,-23 11-9 16,-10 12-9-16,-37 12 21 15,-21 4 12-15,-11-2-11 16,-2-4 0-16,7-10-1 16,14-11 8-16,17-13-8 15,18-14 0-15,13-6 0 16,2-2 26-16,13 0-25 16,20-9 6-16,12-2 9 15,8 0-8-15,3 6-10 0,-2 5 2 16,-4 4-10-16,-5 18 4 15,-7 8-2-15,-9 8-7 16,-11 6 5-16,-14-4-22 16,-4 0 31-16,-16 0-8 15,-21-4 9-15,-15-4 15 16,-8-1-14-16,-5-13 19 16,3-6 25-16,9-6-24 15,13-6 8-15,13 0-29 16,14 0 0-16,11 0 0 15,2-6 0-15,2 3-26 0,16 3-59 16,11 0-190-16,26-5-205 16,-6 1-237-16,1-2-221 0</inkml:trace>
  <inkml:trace contextRef="#ctx0" brushRef="#br0" timeOffset="83398.86">2138 14516 1352 0,'0'0'728'0,"0"0"-179"15,0 0-11-15,0 0-174 16,0 0-70-16,0 0-129 16,0 0-117-16,16 4-30 0,-27 54 13 15,4 4-31-15,7-2 0 16,0-8 0-16,14-11-3 16,15-15 3-16,4-15-6 15,3-11 6-15,-3-1-12 16,-6-26 12-16,-12-5 0 15,-12-12 8-15,-3-4-2 16,-22 2-3-16,-16 0-3 16,-9 12-1-16,-3 8-5 15,4 16-9-15,10 6 6 0,14 4 7 16,18 4-25-16,4 8 14 16,31 0-2-16,22 0 15 15,16-12 9-15,14 0-9 16,11 0-12-16,-1-14-1 15,-4-2-29-15,-11 6 22 16,-20 2-7-16,-23 8 18 16,-14 2 9-16,-19 22-13 15,-2 10 13-15,-4 12 33 16,-12-2-24-16,0 2 9 16,7-3-18-1,7-7 1-15,2-8 11 0,7-6-12 0,21-14 0 16,9-6 8-16,5-2-7 15,2-9-1-15,-6-14-23 16,-9-12-5-16,-18-5 27 16,-11-6-8-16,-13-6 2 15,-30-2 6-15,-13 2 2 16,-8 10 4-16,1 11-5 16,11 13 10-16,13 11 32 15,22 7-27-15,17 0-7 16,13 0-7-16,36 0-1 0,20 0 16 15,16 0-16 1,4-16-15-16,3-11-27 0,-13-5-51 16,-14-6 30-16,-20 0 39 15,-18-2 24-15,-14-4 6 16,-13 4 26-16,0 4 29 16,-3 1 11-16,-9 16-25 15,0 11 17-15,3 8 8 16,0 22-72-16,0 26 0 15,5 20 0 1,1 16 0-16,3 6 0 0,0 3 0 16,7-3 0-16,20-8 0 0,13-8 0 15,13-16 0-15,16-17 0 16,12-18 0 0,6-16 0-16,2-7 0 15,-4-22 0-15,-10-17-9 16,-10-7 9-16,-12-8 9 15,-11 0-9-15,-8 2 0 16,-10 2 0-16,-11 12 0 0,-3 11 0 16,-10 12 0-16,0 11 0 15,0 4 0-15,-4 5 0 16,-6 26 0-16,4 9 0 16,6 4 0-1,0 4 0-15,16-2 0 0,24-6 0 16,15-14 0-16,14-8 0 15,14-16 0-15,6-2 0 16,-3-10-21-16,-3-16 13 16,-12-2-2-16,-17-6 10 0,-17 2 14 15,-16 2 0 1,-17 2-3-16,-4 4-11 0,-8 4 0 16,-17 6 0-1,-9 12 0-15,-5 2 0 0,-9 18 0 16,0 18 0-16,3 10 0 15,9 2 0-15,12-2 0 16,15-8 0-16,9-10 0 16,9-10 0-16,24-14 0 15,8-4 0-15,7-8 0 16,-3-15 0-16,-3-8 0 16,-8-1 0-16,-7-2 0 15,-7 6 0-15,-7-2 0 0,-5 8 0 16,-5 8 0-16,-1 8 0 15,-2 6 0 1,0 0 0-16,0 18 0 0,0 8 0 16,9 6 0-16,4 0 0 15,6-6 0-15,2-8 0 16,2-4 0-16,4-14 0 16,-1 0 0-16,1-4 0 15,-2-18 0-15,1-6 0 16,-1-4 0-16,-1 2 0 15,-3-4 0-15,-4 6 0 0,-3 6 0 16,-3 9 0-16,-7 12 0 16,0 1 0-16,2 6 0 15,-2 20 0-15,5 8 0 16,1 2 0-16,2 0 0 16,-1-10 0-1,-2-8 0-15,2-8 0 0,-2-10 0 16,2 0 0-16,5-8 0 15,3-16 0-15,6-8 0 16,4-6 0-16,0-2 0 0,0 0 0 16,0 4 0-16,-4 9 0 15,-6 12 0 1,-3 8 0-16,-1 7 0 0,1 8 0 16,3 20 0-16,0 7 0 15,1-1 0-15,1-2 0 16,-4-8 0-16,1-8 0 15,-5-8 0-15,-4-8 0 16,0 0 0-16,-6-16-74 16,-1-10-275-1,-2-2-744-15</inkml:trace>
  <inkml:trace contextRef="#ctx0" brushRef="#br0" timeOffset="84124.84">6093 14080 1461 0,'0'0'1096'16,"0"0"-625"-16,0 0-94 15,0 0 84-15,0 0-313 16,0 0-101-16,34 115-12 16,-3 29-35-16,7 29 0 15,-1-3 0-15,2-11 0 16,-6-25 0-16,-8-26 0 16,-8-32 0-16,-6-26 0 0,-4-15 0 15,-2-3 0-15,-5-6-86 16,0-8-139-16,-21-26-55 15,-6-20-369-15,-4-16-343 0</inkml:trace>
  <inkml:trace contextRef="#ctx0" brushRef="#br0" timeOffset="84360.56">6187 14414 1415 0,'0'0'850'0,"0"0"-236"16,0-135-76-1,2 95-175-15,16 14-132 0,6 12-146 16,13 10-85-16,5 4 0 15,6 8 0-15,6 22 0 16,-7 12 0-16,-9 8 0 16,-18 4 0-16,-20 4 0 15,-7-1-35-15,-35-7-13 16,-19-2 17-16,-5-14 5 16,1-10 2-16,11-10-19 15,21-14-110-15,33-14-59 16,13-18-273-16,26-2-434 0</inkml:trace>
  <inkml:trace contextRef="#ctx0" brushRef="#br0" timeOffset="85566.12">6757 14458 1307 0,'0'0'1150'16,"0"0"-612"-16,0 0-231 15,0 0-3-15,0 0-91 16,74-129-87-16,-34 103-33 16,5 6-35-16,3 8-58 0,6 10 0 15,-2 2 0 1,-4 14 0-16,-8 20 0 16,-9 6 0-16,-11 8 0 0,-11 2 0 0,-9-1 0 31,0-7-80-31,-13-8-11 0,-3-10 13 15,3-14 61 1,7-10 17-16,6 0 18 16,0-28 41-16,8-10-44 15,21-10-3-15,7-4-12 16,9 4 13-16,-1 5 4 16,1 15 13-16,-3 14-20 15,-9 14 19-15,-1 0-1 0,-10 22-22 16,-2 14-4-1,-7 5 2-15,-2 3-2 0,-4-2-4 16,0-6-2-16,0-8-7 16,1-8 5-16,3-8-28 15,3-8 16-15,1-4 7 16,1 0 11-16,-3-20 2 16,-3-8-2-16,-8-8-14 15,-2-12-13-15,-4-1-39 16,-21 3 29-16,-6 2 13 15,-1 12 24-15,6 10 0 16,7 8 19-16,15 10 23 0,4 4-28 16,16 0-13-16,28 0-1 15,19 2 1-15,15 2 0 16,11-4-1-16,7 0 0 16,-2 0-46-16,-7-2 7 15,-16-6 10-15,-18 2 29 16,-21 4-7-16,-17 0 7 15,-13 2 27-15,-2 0 10 16,-5 4-10-16,-17 16-9 16,-7 10-16-16,-2 10-4 15,-3 9-8-15,5 5 10 0,8 0 2 16,7-8-1-16,12-6-1 16,2-10 15-16,8-12-14 15,21-14 32-15,7-4-12 16,7-18 11-16,1-22 7 15,-3-10-11-15,-8-10 17 16,-4-9-45-16,-10-9 0 16,-5-8 0-16,-5-4 0 15,-9-3 0-15,0 7 0 16,0 16 0-16,-4 22 0 16,-7 28 0-16,-1 20 0 15,4 46 0-15,8 46 0 16,0 37 0-16,17-7 0 0,12-20 0 15,0-35 0-15,0-26 0 16,6 0 0-16,8-5 0 16,1-8 0-16,-3-18 0 15,-7-10 0-15,-3-4 0 16,-8-26 0-16,0-6 0 16,-3-5 0-16,-2 1 0 15,-2 0 0-15,-5 8 0 16,-5 14 0-16,-1 10 0 0,0 8 0 15,-1 16 0-15,0 18 0 16,3 6 0 0,2-1 0-16,0-3 0 0,0-14 0 15,5-4 0-15,1-14 0 16,3-4-14-16,3 0 28 16,6-21-14-16,2-6 0 15,2-5 0-15,3 0 0 16,-3 1 0-16,-2 3 0 15,-9 12 0-15,-7 10 0 16,-3 6 0-16,-8 10 0 16,2 16 0-16,1 10 0 15,6 1 0-15,5-6-8 16,23-8-239-16,-1-11-411 16,1-12-451-16</inkml:trace>
  <inkml:trace contextRef="#ctx0" brushRef="#br0" timeOffset="86090.67">9571 14213 2476 0,'0'0'710'0,"0"0"-114"0,0 0-372 16,0 0-134-16,-118 0-90 16,96 28 0-1,-3 10 0-15,6 8 0 0,5 6 0 16,9 1 0-16,5-6 0 15,23-6 0-15,26-13 0 16,18-16 0-16,8-12 0 0,4-4 0 16,-6-26-23-1,-13-12-4-15,-13-10-17 0,-13-9 44 16,-11-7 0-16,-9-8 0 16,-5-6 16-1,-5-4-15-15,-4 1 9 0,0 17 57 16,0 16-67-16,-6 24 0 15,-3 20 0-15,5 8 0 16,0 42 0-16,4 32 0 16,0 38 0-1,0-3 0-15,6-5 0 0,3-18 0 0,-3-24 0 16,-2 5 0-16,2-5 0 16,-6-16 0-16,0-16 0 15,0-16 0-15,0-14 0 16,-10-4-39-16,6-28-179 15,4-14 8 1,0-12 77-16,8-8 77 0,15-1 56 16,4 5 107-1,2 12 70-15,2 12 39 0,5 10-60 16,3 10-156 0,9 8 0-16,5 6 0 0,33 4 0 0,-9 0-228 15,-8-4-1151-15</inkml:trace>
  <inkml:trace contextRef="#ctx0" brushRef="#br0" timeOffset="86759.23">11597 14159 2046 0,'0'0'760'15,"0"0"-128"-15,0 0-170 16,0 0-266-16,0 0-196 15,-14-107 0-15,54 98 0 16,11 0 0-16,8 9 0 16,1 0 0-16,-2 18 0 15,-10 14 0-15,-9 13 0 0,-10 5 0 16,-14 6 0-16,-13 2 0 16,-2-1 0-16,-13-6 0 15,-20-2 0-15,-8-5 0 16,-1-10 0-16,2-8 0 15,9-6 0-15,13-10 0 16,14-8 0-16,4-2 0 16,12-12 0-16,24-20 0 15,11-12 0-15,9-14 0 16,4-9 0-16,-2-9 0 16,-3-4 0-16,-10 6 0 0,-13 11 0 0,-14 20 0 15,-10 14 0-15,-8 18 0 16,0 11 0-1,-4 0 0-15,-12 24 0 0,-1 16 0 16,-1 12 0-16,1 8 0 31,9 2 0-31,8 0 0 0,0-4 0 0,14-9 0 16,19-5 0-16,11-10 0 0,12-12 0 16,6-10 0-1,5-12 0-15,2-4-71 0,-7-22-305 16,8-37-326-16,-17 8-48 15,-12-2-96-15</inkml:trace>
  <inkml:trace contextRef="#ctx0" brushRef="#br0" timeOffset="87231.88">12736 14084 986 0,'0'0'753'0,"0"0"-118"15,0 0-63-15,0-116-113 32,0 106-129-32,-4 10-107 0,-4 0-85 0,-3 21-138 15,-1 16 0-15,4 13 0 16,3 9 0-16,5 5 0 0,0-2 0 31,23-6 0-31,12-8 0 16,12-16 0-16,9-11 0 15,2-15-17-15,-5-6-26 16,-6-23 35-16,-12-13 7 16,-8-14 1-16,-9-6 69 15,-3-4-69-15,-5 2 0 16,-4 7 0-16,-3 14 0 15,-1 15 0-15,-2 16 0 16,0 6 0-16,0 18 0 16,0 22 0-16,2 16 0 0,6 10 0 15,4 14 0-15,1 0 0 16,-1 10 0-16,3 17 0 16,1 19 0-16,1 16 0 15,2-13 0-15,-4-29 0 16,1-34 0-16,-3-22 0 15,3-3 0-15,-3-1 0 16,-7-12 0-16,-6-12 0 16,-13-16 0-16,-31 0 0 15,-16-22 0-15,-12-14 0 16,-1-8 0-16,8-13 0 16,18-7 0-16,34-30 0 0,33-36 0 15,83-35-168-15,39-19-161 16,-12 43-164-16,-22 39-502 0</inkml:trace>
  <inkml:trace contextRef="#ctx0" brushRef="#br0" timeOffset="87358.07">13931 14289 1800 0,'0'0'992'0,"0"0"-463"0,0 0-15 15,0 0-382-15,0 0-132 16,0 0-357-16,0 0-907 0</inkml:trace>
  <inkml:trace contextRef="#ctx0" brushRef="#br0" timeOffset="87659.02">11344 15165 2808 0,'0'0'849'15,"0"0"-410"-15,0 0-439 16,0 0 0-16,119-82 0 16,3 52 0-16,50-6 0 15,24 4 0-15,1 2 0 16,-20 8 0-16,-48 12 0 15,-32 2 0-15,-35 6 0 16,-24 2 0-16,-9 0 0 0,-12 0 0 16,-21 0-234-1,-32 0-320-15,-15 10-290 0</inkml:trace>
  <inkml:trace contextRef="#ctx0" brushRef="#br0" timeOffset="87896.68">11487 15262 1898 0,'0'0'789'0,"0"0"-195"0,0 0-87 16,0 0-199-16,0 0-308 15,194-30 0-15,-26 7 0 16,25 1 0 0,10 3 0-16,-7-2 0 0,-29 7 0 15,-33 4 0-15,-34 0 0 16,-35 4 0-16,-26 4 0 15,-5 2 0-15,-12-4 0 16,-3 4 0 0,-11-4 0-16,-4 2-252 0,5-2-1011 0</inkml:trace>
  <inkml:trace contextRef="#ctx0" brushRef="#br0" timeOffset="88054.93">13876 15089 2583 0,'0'0'707'15,"0"0"-414"-15,0 0-293 0,0 0-60 16,0 0-1320-16</inkml:trace>
  <inkml:trace contextRef="#ctx0" brushRef="#br0" timeOffset="95330.83">3206 16365 2909 0,'0'0'620'0,"0"0"-550"16,0 0 143-16,-125-63-19 15,89 37-104-15,-1-6-90 16,-6-4 0-16,-6-8 0 16,-7-10 0-16,-6-8 0 15,-7-14 0-15,5-5 0 16,4-7 0-16,14 2 0 15,22 6 0-15,19 9 0 16,5 21 0-16,34 20 0 16,17 20 0-16,12 10 0 15,-1 31 0-15,-6 23 0 0,-14 18 0 16,-24 12 0-16,-18 6 0 16,-35 3 0-16,-37 1 0 15,-20-10 0-15,-8-8 0 16,5-8 0-16,14-20 0 15,26-12 0-15,24-13 0 16,31-22 0-16,26-1 0 16,73-40 0-16,54-20 0 15,23-10 0-15,-18 12 0 16,-44 18 0-16,-52 26 0 0,-8 10 0 16,-14 4-335-1,-11 0-611-15</inkml:trace>
  <inkml:trace contextRef="#ctx0" brushRef="#br0" timeOffset="96101.77">4028 16565 1573 0,'0'0'1090'16,"0"0"-559"-16,0 0-72 15,0 0-297-15,31-146-52 16,0 78-59-16,7-7-8 16,4-19 34-16,-1-26-77 15,-10-19 0-15,-12 13 0 16,-11 28 0-16,-8 32 0 16,0 26 0-16,0 8 0 15,-5 1 0-15,-4 13 0 16,2 13 0-16,1 5 0 15,0 31 0-15,-4 24 0 16,3 29 0-16,1 32 0 16,6 27 0-16,0-17 0 15,0-24 0-15,19-34 0 0,8-20 0 16,14 1 0-16,10 1 0 16,13-10 0-16,6-18 0 15,-1-16 0-15,-5-6 0 16,-8-20 0-16,-12-19 0 15,-10-11 0-15,-16-16 0 16,-12-6 0-16,-6 0 0 0,-4 6 0 16,-18 16 0-16,-5 19 0 15,3 27 0-15,-1 8 0 16,3 45 0-16,9 13 0 16,11 18 0-1,2-4 0-15,12 1 0 0,26-14 0 16,16-10 0-16,8-25 0 15,7-16 0 1,3-12 0-16,-3-26 0 0,-9-24 0 16,-9-17 0-16,-11-21 0 15,-16-28 0-15,-16-24 0 16,-8 15 0-16,0 23 0 16,-19 44 0-16,4 28 0 0,1 10 0 15,1 12 0-15,-3 8 0 16,8 26 0-16,-1 28 0 15,5 22 0-15,1 8 0 16,3 11 0-16,0 3 0 16,11-4 0-16,9-2 0 15,5-6 0-15,4-11 0 16,4-11 0-16,6-12 0 16,2-20 0-16,4-18 0 15,2-14 0-15,3-50-131 16,-9-12-446-16,-14-10-654 0</inkml:trace>
  <inkml:trace contextRef="#ctx0" brushRef="#br0" timeOffset="96260">4903 15959 2826 0,'0'0'603'0,"0"0"-435"16,114 0-46-16,24 0-91 15,42-9-31-15,-21-5-563 0,-35 1-1149 16</inkml:trace>
  <inkml:trace contextRef="#ctx0" brushRef="#br0" timeOffset="96898.4">6827 16012 2836 0,'0'0'882'15,"0"0"-504"-15,0 0-378 16,0 0 0-16,0 0 0 15,0 0 0-15,-37 160 0 16,37-88 0-16,0 9 0 16,12-9 0-16,10-6 0 15,12-16 0-15,8-14 0 16,2-18 0-16,5-14 0 16,-1-4 0-16,-9-32 0 0,-5-12 0 0,-7-10 0 15,-7-8 0-15,-9-5 0 16,-3 7 0-16,-5 12 0 15,-1 16 0-15,-2 16 0 16,0 16 0-16,0 16 0 16,0 22 0-16,0 18 0 15,0 7 0-15,11 1 0 16,5-2 0-16,6-14 0 16,3-12 0-16,2-14 0 15,-1-16 0-15,3-6 0 0,2-10 0 16,2-22 0-16,1-8 0 15,6-12 0-15,2 2 0 16,5 1 0-16,4 13 0 16,1 10 0-16,1 20 0 15,1 6 0-15,-5 18 0 16,-4 18 0-16,-10 13 0 16,-13 9 0-1,-15 0 0-15,-7 0 0 0,-22-4 0 16,-22-6 0-16,-20-10 0 15,-7-3 0-15,-37-4 0 16,14-12-299-16,16-7-1692 0</inkml:trace>
  <inkml:trace contextRef="#ctx0" brushRef="#br0" timeOffset="97622.8">9192 16467 2309 0,'0'0'654'0,"0"0"-317"16,0 0 18-1,0 0-92-15,0 0-85 0,0 0-178 16,0 0 0-1,166-142 0 1,-98 53 0-16,6-27 0 16,-12-28 0-16,-13 11 0 15,-28 27 0-15,-19 42 0 16,-2 29 0-16,-14 16 0 0,-12 5 0 16,-6 14 0-16,-4 10 0 15,10 34 0-15,8 10 0 16,18 12 0-16,9 2 0 15,36 0 0-15,22-2 0 16,10-3 0-16,8-5 0 16,-7 0 0-16,-13-8 0 15,-25 2 0-15,-27-3 0 0,-13-4 0 16,-42-4 0 0,-27-5 0-16,-16-6 0 0,-6-6 0 15,1-12 0-15,15-8 0 16,15-4 0-16,27 0 0 15,23-16 0-15,37-20-117 16,24 8-473-16,10-7-528 0</inkml:trace>
  <inkml:trace contextRef="#ctx0" brushRef="#br0" timeOffset="98488.24">10166 15940 2734 0,'0'0'718'0,"0"0"-378"16,0 0-36-16,0 0-304 16,0 0 0-16,0 0 0 15,-29 122 0-15,49-64 0 16,7 0 0-16,7-2 0 16,5-6 0-16,9-14 0 15,0-13 0-15,2-10 0 16,-6-13 0-16,-7-4 0 15,-8-19 0-15,-6-8 0 16,-7-9 0-16,-5-8 0 0,-5 2 0 16,-4-2 0-1,1 10 0-15,-3 14 0 0,0 14 0 16,0 10 0-16,0 14 0 16,0 22 0-16,2 12 0 15,9 2 0-15,7 2 0 16,6-6 0-16,5-7 0 15,3-12 0-15,3-13 0 16,-2-9 0-16,-1-5 0 16,-1-14 0-16,-4-17 0 15,0-5 0-15,-3-4 0 0,-1-4 0 16,-4 2 0-16,0 6 0 16,-7 10 0-16,-2 12 0 15,-3 14 0-15,-5 0 0 16,2 22 0-16,2 16 0 15,6 4 0-15,-1 4 0 16,2-2 0-16,3-12 0 16,-1-1 0-16,3-17 0 0,1-6 0 15,2-8 0 1,2-4 0-16,1-23 0 0,5-5 0 16,1-8 0-16,1 0 0 15,-2 0 0-15,0 8 0 16,-6 10 0-1,0 10 0-15,-7 12 0 0,-3 0 0 16,-2 22 0-16,-4 14 0 16,-2 8 0-16,-5 0 0 15,0-4 0-15,0-3 0 16,0-15 0-16,0-4 0 16,0-14 0-16,2-4 0 15,9-4 0-15,2-23 0 16,9-9 0-16,7-4 0 15,4-6 0-15,4 4 0 0,-2 10 0 16,-1 6 0-16,-7 16 0 16,-4 10 0-16,0 0 0 15,-3 14 0-15,0 16 0 16,-2-2 0-16,0 6 0 16,-5-10 0-16,-2-2 0 15,-4-8 0-15,-7-6 0 16,0-4 0-16,-36 5 0 15,-2-8-676-15,1 3-994 0</inkml:trace>
  <inkml:trace contextRef="#ctx0" brushRef="#br0" timeOffset="99831.54">13631 15973 1837 0,'0'0'660'0,"0"0"-307"16,0 0-2-16,0 0-86 16,0 0-41-1,0 0-80-15,0 0 7 0,-112-86-40 16,68 122-111-16,-1 13 0 16,3 13 0-16,13 0 0 15,13-2 0-15,14-4 0 16,2-10 0-16,23-11 0 15,12-16 0-15,5-11 0 0,3-8 0 16,-1-18 0-16,-2-18 0 16,-4-12 0-16,-5-6 0 15,-5-8 0-15,-1 4 0 16,-7 4 0-16,-5 9 0 16,-3 19 0-16,-4 20 0 15,-2 6 0-15,3 24 0 16,5 25 0-16,5 5 0 15,12 4 0-15,9-2 0 0,13-6 0 16,9-18 0-16,9-14 0 16,2-18 0-16,-1 0 0 15,-3-24 0-15,-9-20 0 16,-8-8 0 0,-9-8 0-16,-5-10 0 0,-7-29 0 15,-7-25 0-15,-9 6 0 16,-6 16 0-16,-7 17 0 15,0 37 0-15,-13 16 0 16,-8 14 0-16,1 18 0 16,-6 54 0-16,6 48 0 15,9 37 0-15,11 5 0 16,2-21 0-16,22-33 0 0,5-36 0 16,9-10 0-16,15 0 0 15,12-8 0-15,13-10 0 16,5-20 0-16,-8-6 0 15,-6-30 0-15,-11-16 0 16,-15-16 0-16,-10-28 0 16,-13-35 0-16,-18-21 0 15,-2 16 0-15,-5 31 0 16,-12 45 0-16,-1 40 0 16,-2 14 0-16,-2 10 0 0,-1 52 0 15,13 41 0-15,10 31 0 16,2-8 0-1,25-24 0-15,-1-31 0 0,0-25 0 16,10 2 0-16,5 0 0 16,1-2 0-16,-5-14 0 15,-5-11 0-15,-16-12 0 16,-10-5-191-16,-6-4-1019 0</inkml:trace>
  <inkml:trace contextRef="#ctx0" brushRef="#br0" timeOffset="100787.57">15950 15941 2678 0,'0'0'693'16,"0"0"-460"-16,0 0-47 0,154-68-20 16,-67 28-70-16,5-4-52 15,-3-10-44-15,-12 0 0 16,-12-7 0-1,-22 2 0-15,-22-4 0 0,-16 7 0 16,-5 10 0-16,-22 18 0 16,-9 16 0-16,-3 12 0 15,3 14 0-15,11 22 0 16,16 12 0-16,4 5 0 16,31 1 0-16,19 4 0 15,14-4 0-15,0-6 0 0,-4-2 0 16,-11 2 0-16,-20-8 0 15,-25 0 0-15,-4-4 0 16,-37 1 0-16,-22-10 0 16,-7 0 0-16,-5-15 0 15,11-2 0-15,12-10 0 16,21 0 0 0,23-26 0-16,6-6 0 0,41-9 0 15,18-4 0-15,9 2 0 16,8 3 0-16,0 4 0 15,-7 8 0-15,-10 2 0 16,-14 2 0-16,-16 8 0 0,-14 6 0 16,-7 10 0-1,-8 0 0-15,-2 0 0 0,0 22 0 32,0 10 0-32,0 8 0 0,7 6 0 15,11-2 0-15,10-4 0 16,10-5 0-16,7-17 0 15,2-9 0-15,1-9 0 16,0-8 0 0,-9-16 0-16,-3-12 0 0,-9-8 0 15,-7-4 0-15,-7-2 0 16,-4 0 0-16,-6 8 0 0,-3 14 0 16,0 15 0-1,0 13 0-15,2 13 0 0,4 23 0 16,7 12 0-16,6 10 0 15,5-4 0-15,5-4 0 16,3-6 0-16,-3-13 0 16,-8-9 0-16,-5-12-305 0,-9-10-673 15,-3 0-855-15</inkml:trace>
  <inkml:trace contextRef="#ctx0" brushRef="#br0" timeOffset="101354.72">17985 15580 2215 0,'0'0'853'0,"0"0"-357"15,0 0-173-15,0 0-114 0,0 0-209 32,0 0 0-32,0 0 0 0,-101 63 0 0,72-1 0 15,7 8 0-15,15-4 0 16,7-6 0-16,18-11 0 15,27-13 0-15,15-22 0 16,13-14 0-16,3-2 0 16,0-33 0-1,-10-10-30-15,-8-16-3 0,-12-7 4 16,-13-26 29-16,-12-31 1 16,-9-19 0-16,-10 10 26 0,-2 33 36 15,0 43-63-15,-6 36 0 16,-4 12 0-16,2 10 0 15,-3 12 0-15,-3 57 0 32,5 39 0-32,5 38 0 0,2 5 0 0,2-25 0 15,0-36 0-15,2-38 0 16,7-16 0-16,5 0 0 16,-1-9 0-16,5-8 0 15,-1-16 0-15,6-3 0 16,1-22 0-1,7-14 0-15,3-9 0 0,1 5 0 16,1 0 0 0,-3 14 0-16,-2 12 0 15,-6 14 0-15,0 0 0 16,-4 22 0-16,2 6 0 16,2 8 0-16,1 0 0 15,6-2 0-15,16-6-216 16,-7-10-749-16,-4-10-1427 0</inkml:trace>
  <inkml:trace contextRef="#ctx0" brushRef="#br0" timeOffset="101622.53">19631 15182 2843 0,'0'0'798'15,"0"0"-489"-15,0 0-163 16,0 0-146-16,0 0 0 16,0 0 0-16,34 210 0 15,10-55 0-15,0 15 0 16,-3-12 0-16,-10-20 0 16,-11-37 0-16,-9-23 0 15,-6-22 0-15,-5-16 0 0,0-3 0 16,0-11 0-16,-14-12-282 15,-6-14-232-15,-17-45-234 16,2-13 69-16,7-4-33 0</inkml:trace>
  <inkml:trace contextRef="#ctx0" brushRef="#br0" timeOffset="103065.95">19676 15753 1098 0,'0'0'608'0,"13"-116"-27"16,11 66-45-16,10 7-165 15,5 19-55-15,7 16-94 16,0 8-72-16,3 0-59 15,-7 26-34-15,-5 6-12 16,-14 9-24-16,-11 3-21 0,-12 0 0 16,-6 0 0-16,-25-2 0 15,-12-2 0-15,-4-10 0 16,0-6 0-16,9-8 0 16,12-6 0-16,15-10 0 15,11 0 0-15,13-18 0 16,24-18 0-16,15-8 0 15,6-10 0-15,2-4 0 16,-2 0 0-16,-7 1 0 16,-10 11 0-16,-10 12 0 0,-14 14 0 15,-7 4 0-15,-8 14 0 16,-2 2 0-16,0 0 0 16,-2 14 0-16,-8 8 0 15,8 2 0-15,2 1 0 16,0-2 0-16,27-5 0 15,10-1 0-15,13-7 0 16,1-2 0-16,0-6 0 16,-4-2 0-16,-13 0 0 15,-12 0 0-15,-11 2 0 16,-9 8 0-16,-2 8 0 0,0 8 0 16,-13 6 0-16,6 4 0 15,5 0 0-15,2-6 0 16,11-8 0-16,18-8 0 15,9-8 0-15,6-6 0 16,6 0 0 0,-6-16 0-16,-1-10 0 0,-8-8 0 15,-4-4 0-15,-6 0 0 16,-3 2 0-16,-6 5 0 16,-6 13 0-16,-5 17 0 15,-5 1 0-15,0 14 0 0,0 16 0 16,0 10 0-16,7 6 0 15,10-6 0-15,12 0 0 16,7-10 0-16,5-10 0 16,-4-8 0-16,-3-12 0 15,-7 0 0-15,-12-18 0 16,-11-14 0-16,-4-8 0 16,-11-4 0-16,-20-8 0 15,-9 2 0-15,-5-3 0 16,1 12 0-16,3 9 0 0,13 15 0 15,14 9 0 1,14 8 0-16,7 0 0 0,34 12 0 16,17 6 0-16,13-4 0 15,16-1 0-15,6-9 0 16,7-3 0 0,2-1 0-16,-4 0 0 0,-4-1 0 15,-16-7 0-15,-20-2 0 16,-18 1 0-16,-22 9 0 15,-18 0 0-15,-2 0 0 16,-31 27 0-16,-12 9 0 0,-2 6 0 16,4 10 0-16,10-4 0 15,11 2 0-15,13-6 0 32,9-8 0-32,12-9 0 0,19-12 0 15,11-11 0-15,7-4 0 16,0-10 0-16,-2-22 0 15,-7-10 0-15,-9-10 0 16,-4-12 0-16,-8-26 0 16,-1-27 0-16,-7-25 0 15,-5 12 0-15,-6 23 0 0,0 41 0 16,0 34 0 0,-10 14 0-16,1 18 0 0,-1 8 0 15,0 62 0 1,6 44 0-16,4 37 0 0,4 5 0 15,18-31 0-15,3-35 0 16,-2-38 0-16,-2-10 0 16,6-8 0-16,7-2 0 15,1-8 0-15,2-16 0 16,-6-8 0-16,-2-22 0 16,-3-14 0-16,-4-12 0 15,-4-6 0-15,0 0 0 16,-2 4 0-16,-3 10 0 0,-5 14 0 15,-2 17 0-15,-4 9 0 16,-2 27 0-16,0 13 0 16,0 8 0-16,0 2 0 15,6-6 0-15,7-8 0 16,3-14 0-16,1-8 0 16,4-14 0-16,1 0 0 15,3-18 0-15,-1-14 0 16,3-2 0-16,-3-2 0 15,-1 4 0-15,-4 10 0 0,-5 10 0 16,-3 10 0 0,-1 2 0-16,1 14 0 0,1 8 0 15,5 6 0-15,5 2 0 16,11-8-270-16,-4-8-613 16,-5-10-1111-16</inkml:trace>
  <inkml:trace contextRef="#ctx0" brushRef="#br0" timeOffset="104029.36">23200 15548 1407 0,'0'0'1016'0,"0"0"-404"16,0 0-281-16,0 0-1 16,0 0-89-16,0 0-82 15,0 0-159-15,-48-100 0 16,16 114 0-16,-1 14 0 16,6 16 0-16,7 2 0 0,11 3 0 15,9-1 0 1,9-6 0-16,22-8 0 0,12-10 0 15,3-8 0-15,8-16 0 16,0 0 0-16,1-14 0 16,-4-16 0-16,1-10 0 15,-8-10 0-15,-2-12 0 16,-4-15 0-16,4-21 0 16,4-32 0-16,-7-21 0 15,-5 9 0-15,-14 40 0 16,-13 42 0-16,-7 48 0 15,0 12 0-15,-3 18 0 0,-17 66 0 32,-5 42 0-32,8 25 0 15,5-17 0-15,10-36 0 0,2-36 0 0,0-8 0 16,16 5 0-16,11-1 0 16,9-8 0-16,6-16 0 15,7-16 0-15,2-18 0 16,0 0 0-16,-7-26 0 31,-3-10 0-31,-8-12 0 16,-8-11 0-16,-8-3 0 0,-5 2 0 15,-8 6 0-15,-4 14 0 16,0 18 0-16,-11 14 0 16,-7 8 0-16,-2 12 0 15,7 16 0-15,7 2 0 16,6 6 0-16,0-8 0 15,19 2 0-15,10-6 0 16,2 2 0-16,0-3 0 0,-2-1 0 16,-2 1 0-16,-4 2 0 15,-4 3 0-15,-3-2 0 16,-5-2 0-16,-4 2 0 16,-5-4 0-16,-2-4 0 15,0-8 0-15,-7 2 0 16,-17-8 0-16,-8-4 0 15,-7 0 0-15,-6 0 0 16,-6-18 0-16,-20-22-89 16,11 2-571-16,10 0-1065 0</inkml:trace>
  <inkml:trace contextRef="#ctx0" brushRef="#br0" timeOffset="104225.24">23790 15141 2720 0,'0'0'791'0,"0"0"-306"16,0 0-385-16,119-70-100 15,-45 60 0-15,3 0 0 16,-3 6 0-16,-19 4 0 16,-16 0 0-16,-26 0 0 0,-30 0-296 15,-24 2-478 1,-6 2-845-16</inkml:trace>
  <inkml:trace contextRef="#ctx0" brushRef="#br0" timeOffset="105600.75">25168 15490 2450 0,'0'0'700'0,"0"0"-332"16,0 0-30-16,0 0-98 15,0 0-240-15,0 0 0 16,0 0 0-16,6-8 0 16,6 60 0-16,3 7 0 15,5-1 0-15,3-8 0 16,4-10 0-16,1-14 0 16,-1-12 0-16,-1-14 0 0,1 0 0 15,0-20 0 1,-2-14 0-16,2-8 0 0,-1-6 0 15,1-6 0-15,-3 5 0 16,1 13 0-16,-2 14 0 16,-4 14 0-16,1 8 0 15,-1 26 0-15,-4 18 0 16,3 2 0-16,-3 3 0 16,-1-5 0-16,-1-16 0 0,-5-6 0 15,0-14 0 1,1-8 0-16,-1-4 0 0,6-22 0 15,6-6 0-15,4-8 0 16,10 0 0-16,1-1 0 16,1 15 0-16,0 16 0 15,-8 10 0 1,-3 18 0-16,-7 23 0 0,-5 4 0 16,-1 8 0-16,-1-9 0 15,-3-8 0-15,-8-26-137 0,0-10-692 16,-4-6-936-16</inkml:trace>
  <inkml:trace contextRef="#ctx0" brushRef="#br0" timeOffset="105728.88">25479 14766 2505 0,'0'0'915'0,"0"0"-777"16,0 0-129-16,148 131-9 15,-74-77-632-15</inkml:trace>
  <inkml:trace contextRef="#ctx0" brushRef="#br0" timeOffset="106292.73">27648 14957 2977 0,'0'0'634'15,"0"0"-293"-15,0 0-197 0,-156-34-144 16,96 68 0-16,-7 24 0 16,-9 32 0-16,3 27 0 15,15-9 0-15,20-10 0 16,31-14 0-16,12-21 0 15,35-1 0-15,18-4 0 16,19-16 0-16,8-18 0 16,2-18 0-16,-12-6 0 15,-12-30 0 1,-20-12 0-16,-26-10 0 0,-17-7 0 31,-9 0 0-31,-38 6 0 0,-13 7 0 0,-7 20 0 0,1 14 0 31,7 12 0-31,18 0 0 0,22 22 0 0,19 4 0 32,10-4 0-32,32-4 0 15,12-4 0-15,6-10 0 16,4-4 0-16,-6-4 0 16,-5-10 0-16,-12-4 0 15,-14 2 0-15,-12 10 0 16,-11 2 0-16,-4 4 0 15,0 16 0-15,0 20 0 0,0 14 0 16,0 9 0-16,0 7 0 16,0 2 0-16,2-6 0 15,8-8 0-15,5 3 0 16,-2-17-366-16,1-12-861 0</inkml:trace>
  <inkml:trace contextRef="#ctx0" brushRef="#br0" timeOffset="106900.42">28541 15579 2638 0,'0'0'926'0,"0"0"-544"16,0 0-232-16,25-117-150 15,3 69 0-15,6-2 0 16,-6-10 0-16,-3-4 0 15,-9-17 0-15,-9-17 0 16,-5-36 0-16,-2-23 0 16,0 11 0-16,-2 38 0 15,-5 46 0-15,5 44 0 0,0 12 0 16,0 6 0-16,-4 47 0 16,6 54 0-16,0 47 0 0,0 13 0 15,19-5 0-15,1-36 0 16,-1-43 0-16,4-25 0 15,0-10 0-15,8-2 0 16,2-8 0-16,7-6 0 16,-2-18 0-16,-5-8 0 15,-1-16 0-15,-6-12 0 16,-3-12 0-16,-5 0 0 0,-3 4 0 16,-7 4 0-1,0 16 0-15,-6 16 0 0,-2 0 0 16,2 31 0-16,0 14 0 31,7 3 0-31,9 0 0 0,9-6 0 0,9-8 0 16,1-10 0-1,3-8 0-15,-7-16 0 0,-1 0 0 16,-12-8 0-16,-6-14 0 16,-12-6 0-16,-2-6 0 15,-7-4 0-15,-22-4 0 16,-5 2 0-16,-6 4 0 15,-4 8 0-15,-1 2 0 0,-13 8 0 16,12 5-291-16,10 3-850 16</inkml:trace>
  <inkml:trace contextRef="#ctx0" brushRef="#br0" timeOffset="107166.64">28619 14690 2909 0,'0'0'681'0,"0"0"-344"31,201-18-168-31,-81 14-169 0,-2 4 0 0,-18 0 0 16,-29 0 0-16,-6 4 0 15,-5-2 0-15,-24 0 0 16,-20 0 0-16,-14-2 0 15,-2 2 0-15,0 2 0 16,-23 12 0-16,4 0-219 31,1 0-799-31</inkml:trace>
  <inkml:trace contextRef="#ctx0" brushRef="#br0" timeOffset="109795.2">9223 17321 1906 0,'0'0'399'0,"0"0"-174"16,0 0 255-1,-79-112-251-15,33 82-32 0,-4 6-68 16,-6 12-1 0,-4 6 10-16,4 6-23 15,2 14-26-15,8 14-28 0,10 12-61 16,12 4 0-16,15 0 0 15,9-4 0-15,4-8 0 16,28-10 0-16,5-14 0 16,10-8 0-16,2-4 0 15,2-22 0-15,-4-10 0 16,-2 0 0-16,-5 0 0 16,-9 0 0-16,-6 6 0 15,-7 8 0-15,-10 12 0 16,-3 10 0-16,-3 0 0 0,-2 36 0 15,0 22 0-15,0 30 0 16,0 34 0-16,0 35 0 16,0 11 0-1,4-7 0-15,1-21 0 0,-5-38 0 16,0-22 0-16,0-21 0 16,0-11 0-16,-9 0 0 15,-16-2 0-15,-8-6 0 16,-9-14 0-16,-3-20 0 15,-1-6 0-15,-2-21 0 16,6-42 0-16,11-45 0 0,25-35 0 16,6-17 0-16,35 22 0 15,9 40 0-15,1 39 0 16,6 13 0-16,13-2 0 16,13-2 0-16,10-2 0 15,-5 10 0-15,-4 7 0 16,-9 3 0-16,-11 6 0 15,-16 4 0-15,-10 0 0 16,-15 4 0-16,-8 0 0 16,-7 4 0-16,-2-4 0 15,0 4 0-15,-15 2 0 16,-8 2 0-16,-6 10 0 0,-2 0 0 16,-4 32 0-1,1 16 0-15,8 10 0 0,10 10 0 16,14-1 0-16,2-5 0 15,36-8 0-15,20-18 0 16,17-14 0-16,16-22 0 16,7-4 0-16,-1-32 0 15,-3-22 0-15,-17-8 0 16,-17-16 0-16,-17-7 0 16,-22-19 0-16,-11 10 0 15,-8 0 0-15,-5 9 0 0,-13 27 0 16,0 4 0-1,5 26 0-15,3 18 0 0,8 14 0 16,2 14 0-16,0 26 0 31,8 18 0-31,5 10 0 0,1 8 0 0,-4 9 0 16,3 7 0 0,-1-2 0-16,-1 4 0 0,2-9 0 15,3-9 0-15,6-10 0 16,5-20 0-16,9-16 0 15,2-20 0-15,3-10 0 16,0-24 0-16,-15-56-321 0,-8 6-641 16,-15-7-706-16</inkml:trace>
  <inkml:trace contextRef="#ctx0" brushRef="#br0" timeOffset="109964.85">9966 17137 1684 0,'0'0'1632'0,"0"0"-1165"0,0 0-265 15,0 0-91-15,169-67-111 16,-76 45 0-16,17 4 0 16,-26 10-38-16,-26-2-799 0</inkml:trace>
  <inkml:trace contextRef="#ctx0" brushRef="#br0" timeOffset="110762.9">13796 17459 1647 0,'0'0'1099'16,"0"0"-795"-16,0 0-49 15,0 0 24-15,-77-112-80 16,42 98-49-16,-7 6-54 0,-10 8-29 16,-10 0-67-16,-7 26 0 15,-6 16 0-15,-10 32 0 16,-2 35 0-16,18-7 0 16,20-8 0-1,29-14 0-15,20-21 0 16,20-1 0-16,31-4 0 15,43-16 0-15,41-28 0 16,39-10 0-16,7-40 0 0,-31-10 0 16,-46 2 0-1,-48 7 0-15,-19-4 0 0,-10-18 0 16,-14-11 0-16,-13-16 0 16,-11 1 0-16,-38 3 0 15,-16 16 0-15,-10 16 0 16,-5 22 0-16,-2 14 0 15,3 18-63-15,-3 0-255 16,21 14-599-16,19 0-1460 0</inkml:trace>
  <inkml:trace contextRef="#ctx0" brushRef="#br0" timeOffset="111159.37">13694 16794 1719 0,'0'0'905'16,"0"0"-537"-16,0 0-17 15,0 0-39-15,0 0-66 16,0 0-51-16,0 0-195 16,-25-90 0-16,25 90 0 0,0 5 0 15,0 26 0-15,0 13 0 16,0 14 0-16,0 28 0 15,6 30 0-15,17 35 0 16,4 15 0-16,0 3 0 16,-6-7 0-16,-3-12 0 15,-5-1 0-15,-3-7 0 16,-8-8 0-16,-2-27 0 16,0-25 0-16,0-22 0 15,0-14 0-15,0 5 0 0,0-8 0 16,-2 2 0-1,2-23 0-15,0-8 0 0,0-14 0 16,0 0 0-16,0-22 0 16,0-10-158-1,0-4-868-15</inkml:trace>
  <inkml:trace contextRef="#ctx0" brushRef="#br0" timeOffset="111663.9">14903 17736 2550 0,'0'0'759'16,"0"0"-421"-16,0 0-11 16,0 0-205-16,0 0-122 0,0 0 0 15,156-76 0-15,-71 54 0 16,6 4 0-16,1-4 0 15,-8 4 0-15,-15 4 0 16,-33 14-153-16,-23 0-548 16,-13 0-513-1</inkml:trace>
  <inkml:trace contextRef="#ctx0" brushRef="#br0" timeOffset="111789.98">15136 17955 1679 0,'0'0'1003'0,"0"0"-477"15,0 0-194 1,157-54-86-16,-39 9-114 0,0 1-87 16,27-6-45-16,-41 18-120 15,-34 12-703-15</inkml:trace>
  <inkml:trace contextRef="#ctx0" brushRef="#br0" timeOffset="112556.89">18024 16950 2307 0,'0'0'679'0,"0"0"-491"0,0 0 103 16,0 0-11-16,0 0-67 16,0 0-75-16,0 0-138 15,-180-22 0-15,57 58 0 16,4-2 0-16,11 2 0 15,17-8 0-15,28-2 0 16,3-3 0-16,7 3 0 16,24-8 0-16,24-4 0 15,13-6 0-15,56 2 0 16,49-2 0-16,37-2 0 16,-3 6 0-16,-29 2 0 0,-40 4 0 15,-31 8 0-15,-3 10 0 16,-6 12 0-1,-16 12 0-15,-22 11 0 0,-17 1 0 16,-41 0 0-16,-23 2 0 16,-17-2 0-16,-6-6 0 15,-1-2 0-15,9-3 0 16,13-15 0-16,19-2 0 16,22-12 0-16,21-6 0 15,21-8 0-15,12-4 0 0,55-10 0 16,46 0 0-16,48-4 0 15,14-12 0-15,-21-2 0 16,-40-4 0-16,-49 10 0 16,-16-2 0-16,-7 2 0 15,-7-6 0-15,-8 0 0 16,-22-4 0-16,-8 2-176 16,-18-2-584-1,-2 8-879-15</inkml:trace>
  <inkml:trace contextRef="#ctx0" brushRef="#br0" timeOffset="113059.81">18631 17472 2228 0,'0'0'633'0,"0"0"-324"16,0 0 165-16,0 0-233 15,33-121-88-15,-10 103-95 16,8 10-58-16,6 4 0 16,5 4 0-16,1 18 0 0,-5 22 0 15,-3 8 0 1,-10 15 0-16,-14 1 0 0,-11 6 0 16,-4-4 0-16,-28-6 0 15,-12-8 0-15,-5-6 0 16,3-15 0-16,9-9 0 15,13-12 0-15,17-10 0 16,7 0 0-16,23-24 0 16,26-21 0-16,13-13 0 15,9-16 0-15,6-8 0 16,-9-2 0-16,-7-1 0 16,-19 17 0-16,-16 16 0 15,-17 20 0-15,-9 24 0 0,0 8 0 16,-25 22 0-16,-3 26 0 15,-4 14 0-15,6 15 0 16,8 7 0-16,18-6 0 16,0-4 0-16,36-12 0 15,24-16 0-15,16-19 0 16,41-27-120-16,-18-14-550 16,-17-21-511-16</inkml:trace>
  <inkml:trace contextRef="#ctx0" brushRef="#br0" timeOffset="113634.48">19674 17253 2342 0,'0'0'832'0,"0"0"-453"16,0 0-41-16,0 0-133 15,0 0-205-15,0 0 0 16,-59 122 0-16,59-70 0 16,7-2 0-16,16-1 0 15,10-9 0-15,11-8 0 16,5-14 0-16,7-6 0 15,0-12 0-15,-7-16 0 16,-6-24 0-16,-8-19 0 16,-8-9 0-16,-8-12 0 15,-3 4 0-15,-7 10 0 0,-5 16 0 16,-1 14 0 0,-3 18 0-16,0 10 0 0,0 8 0 15,0 0 0-15,0 32 0 16,0 12 0-16,-5 14 0 15,3 12 0-15,2 8 0 16,0 6 0-16,0 9 0 16,9 1 0-16,2 4 0 15,0-4 0-15,-2 5 0 16,-5-5 0-16,1-6 0 0,-5-3 0 16,0-7 0-1,0-4 0-15,0-10 0 0,0-8 0 16,-9-10 0-16,0-12 0 15,-2-10 0-15,-2-7 0 16,-7-12 0-16,-9-5 0 16,-12 0 0-16,-7-10 0 15,-8-16 0-15,4-6 0 16,8-12 0-16,15-14 0 16,25-26 0-16,19-28 0 15,39 1 0-15,10 7 0 0,19 16 0 16,-6 20 0-16,15 5 0 15,6-3 0-15,7 16 0 16,-25 20-562-16,-22 12-1259 0</inkml:trace>
  <inkml:trace contextRef="#ctx0" brushRef="#br0" timeOffset="114724.83">22042 17000 2507 0,'0'0'624'0,"0"0"-275"15,0 0-46-15,0 0-101 16,-118-28-91-16,73 54-111 15,-6 16 0-15,-3 20 0 16,3 13 0-16,7 5 0 16,13 2 0-16,10 2 0 15,21-3 0-15,4-13 0 0,37-12 0 16,22-10 0-16,16-16 0 16,15-20 0-16,5-10 0 15,-2-10 0-15,-3-48-185 16,-25 6-423-16,-29-2-360 0</inkml:trace>
  <inkml:trace contextRef="#ctx0" brushRef="#br0" timeOffset="114929.17">21750 17379 2158 0,'0'0'853'0,"0"0"-603"16,0 0 82-1,225-40-137-15,-109 26-106 0,-5 0-60 16,-13 6-29-16,-4 0-200 16,-14 6-519-16,-9 2-508 0</inkml:trace>
  <inkml:trace contextRef="#ctx0" brushRef="#br0" timeOffset="115621.84">23935 16718 2606 0,'0'0'556'15,"0"0"-253"-15,0 0-35 0,0 0-106 16,-124-45-94-16,82 45-40 16,-6 0 11-16,-10 22 0 15,-8 14-12-15,-7 9-27 16,-4 13 0-16,4 8 0 15,13 6 0-15,18 4 0 32,22-4 0-32,20-1 0 15,16-3 0-15,39-2 0 16,21-12 0-16,15-10 0 0,7-13 0 16,-2-22 0-16,-11-9 0 15,-19 0-134-15,-19-26-82 16,-25-14-49-16,-20-6 63 15,-4-2-42-15,-31 2 51 16,-17 8 97-16,-2 10 96 16,-6 10 20-16,6 10 142 15,12 4 64-15,11 4 74 16,13 0-54-16,14 0-98 16,2 0-7-16,16 4-34 15,20 4-107-15,13-4 0 16,6-4 0-16,3 0 0 15,-4 0 0-15,-9 0 0 0,-14 0 0 16,-14 0 0-16,-10 2 0 16,-7 16 0-16,0 16 0 15,-11 12 0-15,-9 20 0 16,-2 18 0-16,-1 2 0 16,5 3 0-16,3-5 0 15,3-8 0-15,10-14 0 16,2-12 0-16,21-23 0 15,12-13-656-15,5-14-1080 0</inkml:trace>
  <inkml:trace contextRef="#ctx0" brushRef="#br0" timeOffset="115795.37">24744 17494 3014 0,'0'0'884'15,"0"0"-686"-15,0 0-198 16,0 0 0-16,0 0 0 16,0 0 0-16,0 0-515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7T07:15:39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16104 4200 2440 0,'0'0'787'0,"0"0"-293"0,0 0-257 15,0 0-99-15,0 0-138 16,0 0 0-1,-27 103 0-15,19 1 0 0,1 3 0 16,2-11 0-16,5-12 0 16,0-24 0-16,0 0 0 15,0-6 0-15,0-22 0 16,0-22 0-16,7-10 0 16,2-36-89-16,-3-24-256 15,3-30-195-15,-4 0-42 16,-5-6 50-16,0 6 236 0,0 19 296 31,0 7 126-31,0 18 413 0,0 18 57 0,0 12-228 16,2 8-104-16,22 8-45 15,15 0-62-15,14 0-77 16,14 2-45 0,9 8-35-16,4-2 0 0,-2-2-26 15,-2 0-299-15,-26-2-548 16,-23 0-479-16</inkml:trace>
  <inkml:trace contextRef="#ctx0" brushRef="#br0" timeOffset="141.69">16073 4502 2205 0,'0'0'757'0,"0"0"-615"15,0 0-45-15,147 14-97 16,-30-13-268-16,-16-1-501 15,-13 0-471-15</inkml:trace>
  <inkml:trace contextRef="#ctx0" brushRef="#br0" timeOffset="535.14">16551 4535 1854 0,'0'0'601'0,"0"0"-342"16,0 0-75-16,0 0-12 15,-122 103-97-15,113-71-20 16,9-2-7-1,0-2-19-15,27-6-16 0,9-10-13 16,7-8-49-16,3-4 5 16,-1-10 19-16,-7-16 25 15,-9-4 36-15,-10-2 45 16,-5 0 25-16,-5 4 41 16,-5 4 22-16,-2 8 4 15,0 5-28-15,-2 8-78 16,0 3-67-16,0 0 0 0,8 0 0 15,5 20 0-15,5 14 0 32,6 10 0-32,2 10 0 15,-1 4 0-15,-5 1 0 16,-7-8-75-16,-4-11-3 16,-6-13 28-16,-3-18 50 15,2-9 59-15,1-7 85 16,3-27-144-16,9-15 0 15,10-5 0-15,12-2 0 16,13 2 0-16,10 6 0 16,7 14 0-16,2 12 0 15,24 20-80-15,-19 2-592 0,-14 0-596 0</inkml:trace>
  <inkml:trace contextRef="#ctx0" brushRef="#br0" timeOffset="1268.65">17860 4247 2295 0,'0'0'1021'0,"0"0"-566"0,0 0-236 16,0 0-113-16,-47 108-106 15,36-29 0-15,2 7 0 16,5 2 0-1,4-6 0-15,0-12 0 0,21-16 0 16,13-16-14-16,4-22-70 16,4-16-13-16,0-8 57 15,1-29 40-15,-1-16 14 0,-4-13-5 16,-2-10 40 0,-2-9-11-16,-3 5 2 0,-7 10 14 15,-8 20-23-15,-8 24-31 16,-6 24 0-16,-2 10 0 15,0 38 0-15,0 20 0 16,0 15 0-16,-4 5 0 16,2-6 0-16,2-12 0 15,0-16 0-15,0-18 0 16,4-18 0 0,3-13 0-16,4-3 0 0,5-23 0 15,2-11 0-15,4-8 0 16,2-2 0-16,-3 8 0 0,-3 12 0 15,-5 14 0-15,-3 10 0 16,-2 8 0-16,-2 26 0 16,-1 12 0-1,1 8 0-15,4 0 0 0,5-1 0 16,7-9 0-16,12-14 0 16,6-12 0-16,5-16 0 15,1-2 0-15,3-22 0 16,-4-16 0-16,-6-10 0 15,0-6 0-15,-10-3 0 16,-12 7 0 0,-8 14 0-16,-9 18 0 0,0 18 0 0,-20 4 0 15,-6 30 0-15,-1 12 0 16,8 6 0-16,15 2 0 16,4-1 0-16,33-11 0 15,17-12 0 1,12-12 0-1,3-18 0-15,-7-4-200 16,-14-62-175-16,-15 1-331 16,-24-4-91-16</inkml:trace>
  <inkml:trace contextRef="#ctx0" brushRef="#br0" timeOffset="1394.3">17918 4335 1227 0,'0'0'1705'0,"0"0"-1176"15,0 0-256-15,0 0-102 16,144 26-53-16,15-18-118 16,-15-6-193-16,-26-2-944 0</inkml:trace>
  <inkml:trace contextRef="#ctx0" brushRef="#br0" timeOffset="2774.19">20000 4644 2232 0,'0'0'715'0,"0"0"-447"15,0 0-76-15,21-124 33 16,-21 89-66-16,-9 9-42 16,-20 10-36-16,-11 12-32 0,-11 4-28 15,-7 13-19-15,0 16-2 16,11 6 0-16,14 3-6 16,21 0 4-16,12-4-7 15,14-8-12-15,24-10 15 16,8-14 6-16,6-2 24 15,-3-12 3-15,-7-16 1 16,-9-2-28-16,-6 0 0 16,-8 6 0-16,-11 8 0 15,-3 7 0-15,-5 8 0 16,0 1 0-16,0 8 0 0,0 24 0 16,0 18 0-16,0 16 0 15,0 16 0-15,0 9 0 16,0 5 0-16,0-2 0 15,-7-2 0-15,-7-7 0 16,-7-13 0-16,-8-12 0 16,-8-16 0-16,-3-16 0 15,-2-14 0-15,-1-14 0 16,4-4 0-16,5-26 0 0,12-16 0 16,19-30 0-16,24-35 0 15,33-1 0-15,10 7 0 16,14 15 0-16,-6 30 0 15,7 0 0-15,8 2 0 16,-8 16 0-16,-13 12 0 16,-15 14 0-16,-15 10 0 15,-12 6 0-15,-8 8 0 16,-7 20 0-16,-5 10 0 16,-2 6 0-16,3 2 0 15,2-2 0-15,4-8-86 0,2-9-56 16,3-15 40-1,6-12 102-15,0 0 7 0,7-15 86 16,0-9 17 0,0 1 10-16,-2 2-120 15,-7 5 0-15,-5 8 0 0,-3 8 0 16,-3 0 0-16,2 4 0 16,3 16 0-16,1 4 0 15,1 2 0-15,1-4 0 16,-1-5-47-16,-1-9-61 15,1-8 8-15,-1 0 72 16,6-22 28-16,-1-7 9 16,4 0 42-16,-2 2-15 15,3 7-4-15,-2 8 2 0,-2 10-20 16,2 2 7-16,4 0-2 16,4 10 8-16,7 4 13 15,7-2-40 1,5-4 0-16,4-4 0 0,2-4 0 15,-8-1 0-15,-3-20 0 16,-9-9 0-16,-9-2 0 16,-12-6 0-16,-8 4 0 15,-7 8 0-15,-2 8 0 16,-25 16 0-16,-6 2 0 16,-8 30 0-16,1 16 0 0,7 8 0 15,10 4 0-15,19-2 0 16,4-5 0-16,33-11 0 15,19-12 0-15,13-14 0 16,6-14 0-16,-2 0 0 16,-4-24 0-16,-12-10 0 15,-6-8 0-15,-12-5 0 16,-6 5 0 0,-6 10 0-16,-12 10 0 15,-5 14 0-15,-4 8 0 0,1 2 0 16,-1 26 0-16,1 6 0 15,1 6 0-15,3 0 0 16,-1-8 0-16,-2-7 0 16,6-13-32-16,-4-12-4 15,7 0 24-15,8-24 12 16,6-7 0-16,6-2 0 16,5-2 5-16,-1 9 22 15,-1 12 21-15,-7 10-48 16,-7 4 0-16,-3 16 0 15,-6 16 0-15,3 4 0 16,-1 0-33-16,12-5-225 0,-5-9-359 16,-7-16-377-16</inkml:trace>
  <inkml:trace contextRef="#ctx0" brushRef="#br0" timeOffset="2931.38">20794 4303 2022 0,'0'0'1570'0,"0"0"-1066"16,0 0-504-1,0 0 0-15,0 0-128 0,127 12-821 0</inkml:trace>
  <inkml:trace contextRef="#ctx0" brushRef="#br0" timeOffset="5035.04">23289 4337 1227 0,'0'0'814'0,"0"0"-511"0,0 0-18 15,-120-76-99-15,71 74 37 16,-6 2-79-16,-8 24-3 16,3 16 22-16,11 8-57 15,17 2-40-15,22 0-34 0,10-7-2 16,15-11 18-16,23-17-3 16,6-12 37-16,6-3 1 15,-2-25-8-15,-3-8-32 16,-5-6-43-16,-9 6 0 15,-6 2 0-15,-8 11 0 16,-7 10 0-16,-6 8 0 16,-2 2 0-16,-2 18 0 15,0 27 0-15,0 32 0 0,0 44 0 16,0 41 0-16,-4 17 0 16,-12-5 0-16,-6-23 0 15,-9-45 0-15,-2-26 0 16,-6-26 0-16,-3-11 0 15,-11-4 0-15,-8-5 0 16,-5-11 0 0,1-23 0-16,7-6 0 0,14-41 0 15,15-39 0-15,29-50 0 16,58-42 0-16,49-13 0 16,36 10 0-16,8 33 0 15,-11 40 0-15,-26 26 0 0,-27 24 0 16,-29 18 0-16,-20 7 0 15,-3 1 0-15,-10-2 0 16,-8 2 0-16,-17 10 0 16,0 8 0-1,-2 10 0-15,-13 4 0 0,1 2 0 16,5 20 0-16,7 2 0 16,2 2-54-16,21-2-42 15,14-6 21 1,7-6 39-16,0-2 28 0,-6-6 8 0,-10 0 5 15,-12 0 1-15,-9 2 4 32,-5 4 17-32,0 9-18 0,0 7-1 0,-3 3-4 15,1 3-4-15,2 3-1 16,2-7-32 0,23-4 12-16,13-8 2 0,16-8-5 15,8-6-53 1,9-2 37-1,2-6 16-15,-1-14 16 16,-10-6 8-16,-6-2 0 0,-10-5 33 16,-10 5-9-1,-13 5 14-15,-11 5 37 0,-12 9 30 0,0 7 0 0,-21 2-41 16,-17 0-64-16,-9 19-10 16,-2 6-41-16,4 5-2 15,10 2 25-15,15-1 2 16,13-7-32-16,7-4-11 15,11-8 16-15,16-6 37 16,6-6 16 0,3 0 7-1,-5-12 19-15,-2-8-1 16,-7-2 32-16,-6 4-10 16,-7 4 8-16,-5 7-2 0,-1 6-32 15,-3 1-9 1,0 0-12-16,2 0-42 0,6 12 28 15,11 2-10-15,10-2-42 16,6-2-64-16,10-10-73 16,1 0 49-16,0-22 60 15,-7-12 68-15,-5-11 26 16,-5-9 48-16,-2-4 43 16,-3-4 61-16,-4 0-7 15,-2 9-28-15,-7 12 9 16,-7 19 12-16,-4 17-138 0,0 8 0 15,-4 51 0 1,-21 44 0-16,1 54 0 0,2 29 0 16,10 5 0-16,12-13 0 15,0-31 0-15,7-34 0 16,2-31 0-16,-2-31 0 16,-7-22 0-16,0-12-84 15,0-12-123-15,-3-18 49 16,-17-54-91-16,-4-47-50 15,6-47 31-15,16-23 22 16,2 15 153-16,25 41 93 16,-3 55 87-16,0 37 225 0,-2 14 47 15,9 7-106 1,7 2-79-16,8 8-94 0,5 10-53 16,-2 4-12-16,-2 24-15 0,-12 8-12 15,-13 10-12-15,-15 2-44 16,-5 5-14-16,-29-3-2 15,-19-6 7-15,-9-8 34 16,-5-8 20-16,4-10 23 16,15-6 75-16,21-8 25 15,22-4-7-15,11 0-39 0,58-28-54 16,49-24-52-16,32-26-34 16,-5-6-8-16,-34 3 10 15,-43 13 14-15,-34 12 62 16,-10-6 8-16,-10 0 166 15,-12 2 89-15,-2 20-34 16,-22 22-81-16,-14 18-140 16,-1 15 0-16,-6 34 0 15,5 17 0-15,5 10 0 16,8 4 0-16,12 0 0 16,9-6 0-16,4-5-9 15,0-15-29 1,13-12-7-16,5-18 15 15,-3-14 6-15,1-10 24 16,1-4 51-16,6-24-28 0,4-4-2 0,-2-2-14 16,-2 4 8-16,-4 10 3 15,-9 8-7-15,-5 12-11 16,-2 0 0-16,-1 14 0 16,0 16 0-16,0 10 0 15,3 4 0-15,1 2 0 16,3-4 0-16,5-8 0 15,3-10 0 1,5-13 0-16,5-11-42 0,7 0-86 0,28-37-169 16,-6 1-438-16,-5 2-592 0</inkml:trace>
  <inkml:trace contextRef="#ctx0" brushRef="#br0" timeOffset="5205.96">26001 4732 2684 0,'0'0'777'0,"0"0"-423"16,0 0-73-16,0 0-281 0,-40 124 0 15,31-80 0-15,-22 11 0 16,0-15-120-16,-10-12-975 0</inkml:trace>
  <inkml:trace contextRef="#ctx0" brushRef="#br0" timeOffset="6939.2">15940 6118 1751 0,'0'0'716'15,"0"0"-403"-15,0 0 56 16,0 0-101-16,0 0-22 16,0 0-117-16,-123-72-39 15,89 83-57 1,-4 20 14-16,-2 13 10 16,0 8-17-16,11 4-3 15,9 2-37-15,14-4 0 16,6-6 0-16,4-13-3 0,18-11 1 15,3-16-10-15,-1-8 12 16,1-8 17-16,-3-24-17 16,1-9 0-16,-6-7 0 15,-1-2 0-15,-5 4 0 16,-3 8 0-16,0 12 0 16,-4 8 0-16,0 10 0 15,3 6 0-15,4 2 0 16,11 0 0-16,9 10 0 15,15 12 0-15,4 8 0 16,2 6 0-16,-4 7 0 0,-9 4 0 16,-12 1 0-16,-17-2 0 15,-10-1 0-15,0-7 0 16,-10-6 0-16,-6-12 0 16,5-8 0-16,3-12 0 15,8 0 0-15,0-18 0 16,10-24 0-16,17-14 0 15,13-11 0-15,9-1 0 16,6 10 0-16,5 16 0 16,0 20 0-16,9 22-120 0,-17 20-772 15,-12 10-1714-15</inkml:trace>
  <inkml:trace contextRef="#ctx0" brushRef="#br0" timeOffset="7373.6">17557 6697 2143 0,'0'0'672'16,"0"0"-289"-16,0 0 103 15,0 0-250-15,-125-106-60 16,56 106-176-16,-12 10 0 16,-6 30 0-16,3 21 0 15,8 15 0-15,18 10 0 16,25 8 0-16,31 0 0 16,10-6 0-16,66-6 0 15,47-19 0-15,39-33 0 16,-8-22 0-16,-30-10 0 15,-40-28 0-15,-35-10 0 16,3-29 0-16,-13-31 0 0,-12-6 0 16,-21 10 0-16,-4 13 0 15,-29 25 0-15,-8 6 0 16,-4 6 0-16,-1 22 0 16,6 22 0-16,3 16 0 15,10 18-602-15,13 2-406 0</inkml:trace>
  <inkml:trace contextRef="#ctx0" brushRef="#br0" timeOffset="7740.94">17729 6112 1744 0,'0'0'894'16,"0"0"-310"-16,0 0-247 15,13-109-19-15,-7 94-99 16,-2 6-219-16,-4 7 0 16,0 2 0-16,0 4 0 15,-6 26 0-15,-14 37 0 16,-14 43 0-16,-8 44 0 0,0 25 0 16,5 3 0-16,2-1 0 15,6-17 0-15,-4-1 0 16,-3-13 0-16,1-16 0 15,6-25 0-15,2-25 0 16,8-24 0-16,0-14 0 31,1 0 0-31,1-4 0 0,-1-6 0 0,7-15 0 16,6-17 0-16,5-4 0 16,0-11 0-16,0-18 0 0,23-34-53 15,3 5-811-15,1 4-1208 0</inkml:trace>
  <inkml:trace contextRef="#ctx0" brushRef="#br0" timeOffset="8068.23">18533 6980 2912 0,'0'0'898'0,"0"0"-612"15,0 0-286-15,0 0 0 16,0 0 0-16,0 0 0 16,0 0 0-16,171-72 0 15,-99 64 0-15,-1 2 0 16,-9 2 0-16,-12 4-191 16,-21 0-459-16,-21 6-458 0</inkml:trace>
  <inkml:trace contextRef="#ctx0" brushRef="#br0" timeOffset="8241.4">18454 7317 2595 0,'0'0'846'0,"0"0"-378"16,0 0-281-16,170-24-187 16,-83 8 0-16,5 0 0 15,-13 2 0-15,-12-2-158 16,-24 3-578-16,-24 4-1020 0</inkml:trace>
  <inkml:trace contextRef="#ctx0" brushRef="#br0" timeOffset="17628.62">20272 6663 2105 0,'0'0'526'16,"0"0"-311"-16,0 0-4 0,0 0-36 15,0 0-64-15,0 0 4 16,0-42 79-16,0 36-31 16,0 0-29-16,0 2 13 15,-6 0-147-15,-3 4 0 16,-5 0 0-16,-3 0 0 15,-10 0 0-15,-6 16 0 16,-8 10 0 0,1 10 0-16,3 6 0 0,3 4 0 15,10 5 0-15,9-4 0 16,7-2 0-16,8-7 0 0,0-8 0 16,14-6 0-1,5-8 0-15,4-8 0 0,0-6 0 16,1-2 0-1,0-4 0-15,5-18 0 0,0-8 0 16,2-8 0-16,0-4 0 16,-4-3 0-16,-4 5 0 15,-8 8 0-15,-5 10 0 16,-8 8 0-16,-2 9 0 16,0 0 0-16,0 5 0 15,0 0 0 1,0 0 0-16,0 2 0 0,0 16 0 0,0 8 0 31,0 10 0-31,0 5 0 16,4 3 0-16,5 2 0 15,5-4 0-15,1-6 0 16,7-4 0-16,9-10 0 16,5-8 0-16,9-14 0 15,6 0 0-15,2-20 0 16,3-16-35-16,-5-14-130 15,-6-10-97-15,6-40-254 16,-15 13-269-16,-7 7-746 0</inkml:trace>
  <inkml:trace contextRef="#ctx0" brushRef="#br0" timeOffset="18306.57">20950 6214 2004 0,'0'0'641'16,"0"0"-258"-16,0 0-91 16,0 0-84-16,0 0-85 15,0 0 7-15,0 0 23 16,-2-14-48-16,-1 14-48 16,1 0-57-16,0 0 0 15,-4 10 0-15,-6 18 0 0,-1 14 0 16,-3 16 0-16,-1 11 0 15,3 9 0-15,5 0 0 16,5-2 0-16,2-6 0 16,2-8 0-16,0-9 0 15,0-13 0-15,0-10 0 16,0-10 0-16,0-8 0 16,0-8 0-16,0-2 0 15,0-2 0-15,0 0 0 16,0 0 0-16,0 0 0 0,0 0 0 15,-3-12 0-15,3-2 0 16,0-2 0-16,0-4 0 16,0-3 0-16,5 1 0 15,8 0 0-15,5 1 0 16,4 0 0-16,8 3 0 16,1 2 0-16,2 4 0 15,0 2 0-15,3 7 0 16,-5 0 0-16,-2 3 0 15,-2 0 0-15,-5 8 0 16,0 10 0-16,1 9 0 0,-5 6 0 16,-5 7 0-16,-5 0 0 15,-8 5 0-15,0-5 0 16,-6-2 0-16,-19-4 0 16,-6-4 0-16,-4-5 0 15,-7-7 0-15,-4-7 0 16,2-4 0-16,1-7 0 15,8 0 0-15,6-11 0 16,7-7 0-16,8 2 0 16,8 0 0-16,2 4 0 15,4 6 0-15,8 4-240 0,15 2-707 16,4 0-619-16</inkml:trace>
  <inkml:trace contextRef="#ctx0" brushRef="#br0" timeOffset="18768.52">21683 6896 1527 0,'0'0'804'0,"0"0"-271"16,0 0-57-16,0 0-196 0,0 0-47 15,0 0-91-15,0 0-41 16,-4-14-101-16,4 10 0 15,15 0 0-15,12-5 0 16,18 0 0-16,11 0 0 16,8 2 0-1,5 1 0-15,-2 1 0 0,-9 4 0 16,-12-2 0 0,-15 3 0-16,-10 0 0 0,-13 0 0 0,-2 0 0 31,-6 0 0-31,0 0-35 15,0 0-227-15,-6 0-217 16,-5 0-223-16,-4 0-344 0</inkml:trace>
  <inkml:trace contextRef="#ctx0" brushRef="#br0" timeOffset="19067.95">21910 6609 1667 0,'0'0'775'0,"0"0"-250"15,0 0-14-15,0 0-229 16,0 0-84-16,0 0-60 16,0 0-138-16,-11-40 0 15,11 48 0-15,0 20 0 16,0 14 0-16,0 14 0 15,0 12 0-15,0 8 0 0,0 5 0 16,0-3 0-16,0-2 0 16,-4-9 0-16,-5-12 0 15,0-1 0-15,2-15-128 16,1-17-673-16</inkml:trace>
  <inkml:trace contextRef="#ctx0" brushRef="#br0" timeOffset="24367.38">22938 6485 614 0,'0'0'1047'0,"0"0"-644"16,0 0 62-16,0 0-148 15,0 0-24 1,0 0-76-16,-14-67-22 0,14 56-21 16,0 0-34-1,0 6-17-15,0 0-15 16,0 4-108-16,0 1 0 0,0 0 0 0,-5 0 0 16,-3 19 0-16,-6 18 0 15,-3 17 0-15,-2 10 0 16,2 6 0-16,-1 4 0 15,7-3 0-15,2-9 0 16,2-8 0-16,3-12 0 16,2-12 0-16,2-10 0 15,-3-10 0-15,3-6 0 16,0-4 0-16,0 0 0 16,0 0 0-1,0 0 0-15,0-10 0 0,3-10 0 16,7-8 0-16,4-6 0 0,1-2 0 15,1 2 0-15,2 3 0 16,2 7 0-16,-2 6 0 16,4 6 0-16,5 5 0 15,2 3 0 1,8 4 0-16,4 0 0 0,1 11 0 16,1 10 0-16,-7 2 0 15,-7 4 0-15,-8 0 0 16,-9 4-20-16,-12-1-34 15,0 0 36-15,-10 0-1 0,-19-2 19 16,-8-2 24-16,-10-2-24 16,0-4 21-1,-1-6-3-15,3-4-17 0,7-5 46 16,5-5-47-16,4 0 0 16,10 0 0-16,6-7 0 15,7-3 0-15,6 0-42 31,9-10-159-31,17 0-325 16,3 0-514-16</inkml:trace>
  <inkml:trace contextRef="#ctx0" brushRef="#br0" timeOffset="24971.9">23806 6679 1976 0,'0'0'709'0,"0"0"-412"0,0 0-50 16,0 0-93-16,0 0-91 15,0 0 11-15,0 0 32 16,0 0-59-16,0 0-10 16,0 0-17-16,0 0-19 15,0 0 28-15,0 0-13 16,0 0 49-16,0 0 29 16,0-4-34-16,-2-6-24 15,-9-2-25-15,-2 2-10 0,-8 2 52 16,0 2-53-1,-6 6 0-15,-2 0 0 0,-2 8 0 16,-1 18 0-16,1 8 0 31,4 11 0-31,5 5 0 0,9 4 0 0,11 0 0 16,2-4 0-16,13-4 0 16,20-8 0-16,12-10 0 15,11-10 0-15,4-10 0 16,2-8 0-16,-1 0 0 15,-11-10 0-15,-7-8 0 16,-12 2 0-16,-11 2 0 0,-6 2 0 16,-10 4 0-16,-2 2 0 15,-2 4 0-15,0 2 0 16,0-2 0-16,-4-4-111 16,-8 0-613-16,1 0-1126 0</inkml:trace>
  <inkml:trace contextRef="#ctx0" brushRef="#br0" timeOffset="25804.12">24450 6803 1192 0,'0'0'593'15,"0"0"-266"-15,0 0 1 16,0 0-39-16,0 0-17 16,0 0 21-16,0 0 34 15,-16 0-65-15,16 0-49 16,0 0-213-16,0 0 0 15,0 0 0-15,0 0 0 16,6 0 0-16,17 0 0 16,18 0 0-16,14 0 0 15,17-1 0-15,5-1 0 0,2-5 0 16,-6 3 0-16,-13-1 0 16,-15 0 0-16,-16 1 0 15,-11 3 0-15,-14 1 0 16,-2 0 0-16,-2 0 0 15,0 0 0-15,0 0 0 16,0 0 0-16,0 0 0 16,-2 0-195-16,-17 0-171 15,-2 0-386-15,1 0-455 0</inkml:trace>
  <inkml:trace contextRef="#ctx0" brushRef="#br0" timeOffset="26104.29">24706 6557 1921 0,'0'0'657'0,"0"0"-283"16,0 0-25-16,0 0-156 16,0 0-112-16,0 0-64 15,0 0 64-15,-2 58 37 16,2-12-23-16,-2 8-31 0,-2 6-10 15,-3 7-34-15,1-3-2 16,-4 0-12-16,4-8-5 16,1-8 16-16,3-9-17 15,2-12 1-15,0-8 4 16,0-7-5-16,0-8-91 16,11-7-179-16,9-15-258 15,5-8-497-15</inkml:trace>
  <inkml:trace contextRef="#ctx0" brushRef="#br0" timeOffset="26899.78">25758 6210 2148 0,'0'0'714'0,"0"0"-260"15,0 0-128-15,0 0-69 0,0 0-149 16,0 0-54-16,0 0-19 15,-20-26-35-15,9 54 0 16,-4 14 0-16,-4 18 0 16,2 11 0-16,1 11 0 15,5 2 0-15,3-2 0 16,2-2 0 0,2-9 0-16,-3-9 0 15,3-14 0-15,-2-10 0 16,-2-14 0-16,4-10 0 15,2-8 0-15,0-6 0 16,2 0 0-16,0-6 0 16,0-18 0-16,0-10 0 0,11-8 0 15,9 0 0-15,7 2 0 16,2 8 0-16,2 7 0 16,0 9 0-16,5 6 0 15,3 10 0-15,4 0 0 16,1 4 0-16,-1 21 0 15,-7 5 0-15,-7 3 0 16,-14 6 0-16,-11-1-3 16,-4-2-18-16,-6-2-6 15,-23-6 27-15,-11-4 0 16,-9-8 0-16,-8-4 14 0,-2-8-14 16,1-4 0-16,7 0 7 15,11 0-6-15,15-10-2 16,12 0 1-16,10 0-33 15,3 0-147-15,52-8-140 16,2 2-395-16,1 2-383 0</inkml:trace>
  <inkml:trace contextRef="#ctx0" brushRef="#br0" timeOffset="27528.95">26468 6884 1513 0,'0'0'750'16,"0"0"-364"-16,0 0-17 15,0 0-97-15,0 0-85 16,0 0-31-16,70-119 15 16,-70 97-45-16,-4 0-46 15,-19 3-23-15,-3 2-28 16,-8 5-29-16,-1 8 0 15,-6 4 0-15,1 4 0 0,0 20 0 16,5 10 0-16,6 9 0 16,4 3 0-16,9 2 0 15,7-4 0-15,9-4 0 16,0-6 0-16,9-6 0 16,16-10 0-16,6-10 0 15,4-8 0-15,6 0 0 16,-1-16 0-16,2-20 0 15,3-12 0-15,-3-14 0 16,7-28 0-16,5-35 0 16,1-25 0-16,-8 9 0 15,-18 31 0-15,-16 42 0 0,-13 34 0 16,0 0 0-16,0 4 0 16,-10 4 0-16,1 16 0 15,-5 10 0-15,1 6 0 16,-3 28 0-16,-1 18 0 15,-2 16 0-15,4 10 0 16,6 6 0-16,2 5 0 16,5-1 0-16,2-4 0 15,0-2 0-15,0-5 0 16,9-9 0-16,9-4 0 0,-1-12 0 16,4-8 0-16,-3-14 0 15,-3-10 0-15,-6-10 0 16,-2-8 0-1,-5-2 0-15,3 0 0 0,-3-26-213 16,2-2-464-16,0 2-708 0</inkml:trace>
  <inkml:trace contextRef="#ctx0" brushRef="#br0" timeOffset="28073.81">27168 6757 1711 0,'0'0'801'16,"0"0"-240"-16,0 0-46 0,0 0-239 16,0 0-44-16,0 0-232 15,0 0 0-15,-8-23 0 0,28 20 0 16,11 1 0-16,16-2 0 16,11 3 0-16,8-3 0 15,3-1 0-15,-4-1 0 31,-12 0 0-31,-15 2 0 0,-13 0 0 0,-13 2 0 16,-12 0 0-16,0 0 0 16,-8-2-78-16,-32-6-400 15,5 0-461-15,-3-2-541 0</inkml:trace>
  <inkml:trace contextRef="#ctx0" brushRef="#br0" timeOffset="28273.68">27369 6499 1443 0,'0'0'1017'16,"0"0"-387"-16,0 0-128 31,0 0-258-31,0 0-112 0,0 0-108 0,0 0-24 16,-9 52 30 0,9 6 2-1,0 12 10-15,0 7-42 16,0 1 0-16,0-4 0 0,0-4 0 0,0-10-50 15,0-12-109-15,14-16-178 32,10-11-311-32,5-20-346 0</inkml:trace>
  <inkml:trace contextRef="#ctx0" brushRef="#br0" timeOffset="28840.6">28247 6162 2422 0,'0'0'764'15,"0"0"-266"-15,0 0-220 0,0 0-144 16,0 0-134 0,0 0 0-16,0 0 0 0,-5 10 0 15,-7 46 0 1,-5 12 0-16,0 8 0 0,-1 9 0 15,5-3 0-15,-1-4 0 16,1-6 0-16,4-9 0 16,2-13 0-16,3-14 0 15,2-14 0-15,2-10 0 16,0-10 0-16,0-2 0 16,0-4 0-16,0-23 0 0,8-5 0 15,8-8 0-15,4-2 0 16,2 0 0-16,3 8 0 15,0 4 0-15,4 6 0 0,0 8 0 16,4 2 0-16,0 8 0 16,3 6 0-16,-1 0 0 15,1 12 0-15,-3 16 0 16,-6 8 0 0,-4 9 0-16,-13 0 0 0,-7 4 0 15,-3-7 0-15,-20-4 0 16,-15-6 0-16,-15-8 0 15,-6-6 0-15,-4-6 0 16,0-4 0-16,9-6 0 16,8-2 0-16,14 0 0 15,16 0 0-15,13-8 0 0,38-20-176 16,16 0-481-16,10 0-529 16</inkml:trace>
  <inkml:trace contextRef="#ctx0" brushRef="#br0" timeOffset="29233.39">28764 6721 2080 0,'0'0'791'16,"0"0"-306"-16,0 0-223 16,0 0-67-16,0 0-111 15,0 0-57-15,0 0-10 0,129-16-1 16,-86 4 13-1,-3-4-16-15,-3-6-7 0,-1-4 2 16,-7-4-8-16,-9-2 0 16,-9 0 2-16,-11 4 79 15,0 4-81-15,-13 4 0 16,-16 10 0-16,-9 7 0 16,-7 3 0-16,-3 15 0 15,1 17 0-15,7 6 0 16,6 8 0-16,10 4 0 15,15 3 0-15,9 1 0 16,0-4 0-16,22-4 0 16,13-4 0-16,10-8 0 0,7-10 0 15,1-6 0 1,-2-8 0 0,1-10 0-16,-8 0 0 0,-4-8 0 0,-2-14-137 15,11-10-227-15,-8 4-411 16,-8 3-374-16</inkml:trace>
  <inkml:trace contextRef="#ctx0" brushRef="#br0" timeOffset="29501.64">29564 6735 1886 0,'0'0'782'0,"0"0"-200"15,0 0-200-15,0 0-106 16,0 0-88-16,0 0-188 15,0 0 0-15,98-88 0 16,-51 86 0-16,6 0 0 16,3 2 0-16,4 0 0 15,-2 0 0 1,-2 0 0-16,-8 0 0 0,-9 0 0 16,-16 0 0-16,-4 0-120 0,-15-4-86 15,-4-6-79-15,-13 0-280 31,-9 0-306-31</inkml:trace>
  <inkml:trace contextRef="#ctx0" brushRef="#br0" timeOffset="29737.52">29786 6431 307 0,'0'0'1638'0,"0"0"-1010"0,0 0-96 31,0 0-233-31,0 0-38 0,0 0-121 16,0 0-79 0,-6-31-34-16,2 58 18 0,-3 11 30 15,-2 14 8-15,0 8-83 16,0 6 0-16,3 6 0 16,0 2 0-16,6 1 0 15,0-7 0-15,0-6-32 16,0-10-233-16,3-14-433 15,0-18-774-15</inkml:trace>
  <inkml:trace contextRef="#ctx0" brushRef="#br0" timeOffset="31638.44">20195 7932 1763 0,'0'0'943'0,"0"0"-632"16,0 0-133-16,0 0-96 15,0 0-44-15,0 0-32 0,0 0 0 16,0 0 80-16,0 0 7 16,0 0 54-16,0-4 12 15,0-10-69-15,0-4-31 16,0 0-10-16,0 0 10 16,-14 4-32-16,-3 4-27 15,-8 8 0-15,-6 2 0 16,-9 11 0-16,-7 22 0 15,1 11 0-15,-2 13 0 16,8 3 0-16,9-2 0 16,11 0 0-16,13-6 0 0,7-3 0 15,3-9 0-15,26-7 0 16,10-6 0-16,9-11 0 16,8-8 0-16,1-8 0 15,-4 0 0-15,-1-6 0 16,-10-12 0-16,-4-2-44 15,2-16-169-15,-8 6-144 16,-11 2-631-16</inkml:trace>
  <inkml:trace contextRef="#ctx0" brushRef="#br0" timeOffset="32134.58">20729 8049 1564 0,'0'0'794'0,"0"0"-282"16,0 0-234 0,0 0-90-16,0 0-90 0,0 0-58 15,0 0 13-15,9-2 40 16,3 2-11-16,3 0 46 15,7 0-49-15,3-2-13 16,2-12-24-16,0-4-22 16,-8-5 19-16,-3 0-19 15,-7-5-20-15,-7-1 0 16,-2 4 0 0,0 0 0-1,-9 10 0-15,-13 6 0 0,-7 9 0 0,-7 6 0 16,-6 26 0-16,0 12 0 15,4 10 0 1,7 5 0-16,8 3 0 16,10-2 0-16,9-4 0 15,4-2 0-15,2-7 0 16,20-10 0-16,7-4 0 16,9-12 0-16,6-6 0 15,6-13 0-15,5-2 0 16,5-17 0-16,27-34-204 15,-13 1-334-15,-14 1-386 0</inkml:trace>
  <inkml:trace contextRef="#ctx0" brushRef="#br0" timeOffset="32395.99">21583 8167 2165 0,'0'0'889'15,"0"0"-518"-15,0 0-14 0,0 0-159 16,0 0-82-16,0 0-116 16,0 0 0-16,152-18 0 15,-100 18 0-15,6 0 0 16,3 0 0-16,-8 0-47 15,-5 0-41-15,-17 0-83 16,-12-4-53-16,-12 2 5 16,-12-6-161-16,-18 2-312 15,-10 0-411-15</inkml:trace>
  <inkml:trace contextRef="#ctx0" brushRef="#br0" timeOffset="32705.82">21745 7953 1423 0,'0'0'998'0,"0"0"-407"15,0 0-141-15,0 0-159 16,0 0-100-16,0 0-115 16,0 0-28-16,-4-32-20 0,4 60-28 15,0 13 0-15,0 12 0 0,-4 11 0 16,-1 2 0-16,-4 4 0 15,2-2 0-15,1-3 0 32,-1-5 0-32,5-10 0 0,0-6 0 15,2-6-167-15,0-14-375 0,0-12-656 0</inkml:trace>
  <inkml:trace contextRef="#ctx0" brushRef="#br0" timeOffset="34604.51">22861 8205 606 0,'0'0'1248'0,"0"0"-712"15,0 0-212-15,0 0-13 16,0 0-70 0,0 0-135-16,0 0 35 0,5-50 62 15,-5 38-55-15,0 2-22 16,0 0-20-16,-9 0-106 15,-10 2 0-15,-6 4 0 16,-8 4 0-16,-10 0 0 16,-4 12 0-16,-6 16 0 15,1 10 0-15,8 8 0 0,8 0 0 16,12-2 0-16,13-5 0 16,11-7 0-16,0-6 0 15,17-8 0-15,14-8 0 16,12-10 0-16,6 0 0 15,5-10 0-15,-1-19 0 16,-2-11 0 0,-4-7 0-16,-7-14 0 0,-2-7 0 15,-9-8 0-15,-7-2 0 16,-6 4 0-16,-9 9 0 16,-5 15 0-16,-2 16 0 15,0 14 0-15,0 14 0 16,0 6 0-16,-4 2 0 15,-4 26 0-15,-3 16 0 0,1 14 0 16,0 13 0-16,6 5 0 16,4 0 0-16,0-2 0 15,0-3 0-15,4-10 0 32,8-4 0-32,1-9-12 0,3-12-182 15,19-20-157 1,-1-10-432-16,-1-6-410 0</inkml:trace>
  <inkml:trace contextRef="#ctx0" brushRef="#br0" timeOffset="34967.51">23368 8231 2657 0,'0'0'831'0,"0"0"-564"16,0 0-61-16,0 0-119 15,0 0-80-15,0 0 34 16,0 0-41-16,44 22 0 15,-26-22 0-15,5 0 0 16,-2-2 0-16,4-16 0 16,-3-6 0-16,-4-6 0 15,-7-4 0-15,-8-2 0 0,-3 0 0 16,0 6 0-16,-23 8 0 16,-8 12 0-16,-7 10-8 15,-5 2 8-15,1 26 8 16,0 10-8-16,9 6 0 15,11 6 0-15,11 0 0 16,11 1 0 0,0-1 0-16,23-6 0 0,16-6 0 15,10-8 0-15,11-10 0 16,6-8 0-16,11-12-8 16,31-16-304-16,-18-18-403 0,-10-4-505 15</inkml:trace>
  <inkml:trace contextRef="#ctx0" brushRef="#br0" timeOffset="35203.75">24249 8239 2162 0,'0'0'880'15,"0"0"-361"1,0 0-293-16,0 0-89 0,0 0-80 0,143-19-35 15,-91 16-9-15,-1 3-13 16,2-2 0-16,-3 2-6 16,-4-2-92-16,-8-2-73 15,-7 0-121-15,-17-8-204 16,-10 0-75 0,-4 2-329-16</inkml:trace>
  <inkml:trace contextRef="#ctx0" brushRef="#br0" timeOffset="35407.98">24448 7965 990 0,'0'0'1472'15,"0"0"-709"-15,0 0-227 0,0 0-201 16,0 0-335-16,0 0 0 16,0 0 0-1,-12 34 0-15,12 22 0 0,-2 12 0 16,-4 6 0-16,-1 0 0 15,1-3 0-15,4-5 0 16,2-4-159 0,4-18-356-16,13-18-520 0</inkml:trace>
  <inkml:trace contextRef="#ctx0" brushRef="#br0" timeOffset="35834.28">25003 8195 879 0,'0'0'1599'16,"0"0"-999"-16,0 0-423 16,0 0-41-16,0 0-46 15,0 0-64-15,140-2-5 0,-104 2-12 16,-2 0-2-16,-5-8 34 15,-6-8 16-15,0-4 19 16,-9-2-17-16,-5-2-1 16,-7 0-7-16,-2 4-22 15,0 2-7-15,-11 3 5 16,-12 8-27-16,-8 7 11 16,-6 0 2-16,-2 7 14 15,-3 22 17-15,4 9-7 16,9 6-37-16,7 2 0 15,13 2 0-15,9-1 0 0,9-3 0 16,26-6 0-16,19-4 0 16,13-10 0-16,11-10 0 15,9-8-51-15,-3-6-188 16,26-40-219-16,-23-8-388 16,-16-5-652-16</inkml:trace>
  <inkml:trace contextRef="#ctx0" brushRef="#br0" timeOffset="36195.83">26335 7935 1392 0,'0'0'726'16,"0"0"-359"-16,0 0 113 15,23-111-185-15,-23 81-81 16,0 2-46-16,-14 6-69 15,-6 8-21-15,-4 8-39 16,-5 6-3-16,0 2-27 16,0 26 20-16,2 12 25 15,2 12 13-15,8 10-24 16,6 9-43-16,1 1 0 16,4 4 0-16,2 2 0 0,1 2 0 15,-1 3 0 1,2 3 0-16,-3 0 0 0,2 0 0 15,-1-1 0-15,-2-9 0 16,-1-6 0-16,-5-12 0 16,0-10 0-16,-5-10 0 15,2-11-27-15,-1-12-185 16,1-15-294-16,4-1-270 16,4-22-778-16</inkml:trace>
  <inkml:trace contextRef="#ctx0" brushRef="#br0" timeOffset="36399.71">25832 8476 1506 0,'0'0'951'16,"0"0"-332"-16,0 0-145 0,0 0-237 16,0 0-110-16,94-106-88 15,-32 96-33-15,5 4-6 16,6-1-7-16,1 0-140 15,24-9-155-15,-21-1-515 16,-9 3-772-16</inkml:trace>
  <inkml:trace contextRef="#ctx0" brushRef="#br0" timeOffset="36596.5">26670 8260 1672 0,'0'0'704'0,"0"0"-359"16,0 0-12-16,0 0-193 0,0 0-98 15,158-27-32 1,-98 27-10 0,-2 0-1-16,0 2-9 0,-8 2-88 0,-4-4-90 0,-2 0-48 31,-13-1-424-31,-11-14-1104 0</inkml:trace>
  <inkml:trace contextRef="#ctx0" brushRef="#br0" timeOffset="36832.44">27035 7957 2074 0,'0'0'623'16,"0"0"-245"-16,0 0-129 15,0 0-153 1,0 0-65-16,0 0-7 0,-52 142 5 16,40-76 4-16,-2 8 12 15,1 1-16-15,4-1-29 16,2-4 0-16,7-8-1 16,0-6-148-16,2-6-128 15,14-13-337-15,2-18-441 0</inkml:trace>
  <inkml:trace contextRef="#ctx0" brushRef="#br0" timeOffset="37827.78">27831 8306 1285 0,'0'0'510'16,"0"0"-317"-16,0 0 78 15,0 0-96 1,0 0-36-16,0 0-2 0,0 0 68 16,-8 0-24-16,6 0-22 15,2 0-23-15,0 0-34 16,0 0-20-16,0 0-34 16,12 0 14-16,13-9-55 0,8-3 3 15,2-3-10-15,5-4 0 16,-2-5 6-16,-5-2-4 15,-6-2 10-15,-7-4 19 16,-7 2 13-16,-7 2-1 16,-6 2 1-16,0 6-37 15,-21 4 1-15,-6 6-8 16,-4 6 0-16,-4 4 2 16,-1 0 7-16,-5 16-8 15,4 12 7-15,3 6 2 16,5 6 19-16,7 4-28 0,13 2 0 15,9-1 8-15,0-4 0 16,21 0-10-16,14-7 1 16,17-6-15-16,5-6 7 15,13-8-58 1,3-10-130-16,34-4-137 0,-19-14-516 0,-9-8-746 0</inkml:trace>
  <inkml:trace contextRef="#ctx0" brushRef="#br0" timeOffset="38504.48">28884 8171 1743 0,'0'0'539'16,"0"0"-66"-16,0 0-229 15,0 0-62-15,15-112-92 0,-15 88-51 16,-13 4 45-1,-16 4-51 1,-10 6 3-16,-11 6 6 0,-6 4-15 0,-2 0 4 16,6 14-25-16,6 6-6 15,13 4 8-15,14 0-8 16,13-2 0-16,6 0-1 16,21-2 1-16,21-4-7 15,9-4 2-15,5-4-38 16,-2-6 35-16,-6-2 7 31,-8 0 1-31,-6-12 1 0,-12-4 29 0,-8 0 85 0,-5 0 31 16,-7 6-28-16,-2 4-32 15,0 2-31-15,0 4-22 16,0 0-33-16,-5 14 0 31,-7 16 0-31,-5 10 0 16,2 10 0-16,4 12 0 15,2 9 0-15,2 9 0 16,5 8 0-16,-1 2 0 16,3 3 0-16,-2-3 0 15,-2-6 0-15,-1-6 0 16,1-5 0-16,0-8 0 0,-3-6 0 16,2-11 0-16,-1-12 0 15,-1-12 0-15,-4-10 0 16,-7-10 0-16,-9-4 0 15,-13-10 0-15,-7-20 0 16,-8-8 0-16,1-8 0 16,5-4 0-16,14-1 0 15,19 0 0-15,16 2 0 16,20-3 0-16,52-8 0 16,45-12 0-16,42-16 0 15,14-5 0-15,-23 15-23 0,-38 18-209 16,-12-6-142-1,-32 20-372-15,-7 1-402 0</inkml:trace>
  <inkml:trace contextRef="#ctx0" brushRef="#br0" timeOffset="38732.53">29720 8063 1039 0,'0'0'1140'0,"0"0"-498"16,0 0-138-16,0 0-240 0,0 0-72 15,0 0-129-15,0 0-63 16,0-2-3-16,-7 40-3 16,1 10 6-16,-2 8 13 15,4 8 1-15,0 1 7 16,4-1-6-16,0-2-14 16,0-8-2-16,0-8 1 15,0-9-33-15,0-12-192 16,4-14-244-16,2-7-267 15,0-4-332-15</inkml:trace>
  <inkml:trace contextRef="#ctx0" brushRef="#br0" timeOffset="38936.93">29428 8289 2329 0,'0'0'782'15,"0"0"-247"-15,0 0-266 16,0 0-88-16,0 0-181 15,156-28 0-15,-91 28 0 16,1 6-62-16,1 1-136 16,27-7-159-16,-18 0-502 15,-3-9-893-15</inkml:trace>
  <inkml:trace contextRef="#ctx0" brushRef="#br0" timeOffset="39298.71">30906 7904 1523 0,'0'0'301'0,"0"0"-19"15,0 0-23-15,83-132-84 16,-64 98-53-16,-11 4-31 16,-8 2 70-16,-4 4-35 15,-25 4-54-15,-9 2-3 16,-7 8-21-16,-3 8-30 15,-4 2 0-15,4 9 7 0,3 20 57 16,7 11-4-16,7 10-10 16,8 12-20-16,10 9 9 15,9 5-12-15,4 6 28 16,0 0-13-16,0-2-13 31,0 0-4-31,0-1-16 0,0-3 5 0,0-2-7 16,0-2-23-16,-5-4 7 15,-2-1-9-15,-1-7-6 16,-3-6-36-16,1-10-99 16,-1-10-24-16,1-10-100 0,-9-10-232 31,3-8-183-31,3-6-832 0</inkml:trace>
  <inkml:trace contextRef="#ctx0" brushRef="#br0" timeOffset="39503.07">30106 8442 567 0,'0'0'1694'0,"0"0"-1189"16,0 0-24-16,73-114-309 16,-22 100-81-16,12 6-64 15,8 8-27-15,6 0-100 0,6 0-167 16,37 4-258-16,-22 0-121 15,-9-4-413-15</inkml:trace>
  <inkml:trace contextRef="#ctx0" brushRef="#br0" timeOffset="40336.61">31201 8303 1508 0,'0'0'406'0,"0"0"61"15,0 0-200-15,0 0 14 16,0 0-102-16,0 0-50 15,0 0-40-15,48-92-25 0,-48 76-3 16,0 2-46-16,-19 0-9 16,-8 2 0-16,-4 2 0 15,-4 2-12-15,-3 6 2 16,3 2 1-16,3 0-3 16,3 4 0-16,7 10 6 15,4 4-8-15,11 2 9 16,7 0-2-16,0 0-4 15,16 0-2-15,11-1 6 16,6-6-8-16,3-3-20 16,-3-3 23-16,-2-7-9 15,-4 0 15-15,-5 0 0 16,-2-12 1-16,-4-5 11 0,-3-1-12 16,-2 3 24-16,-3 0 25 15,-4 5 14-15,0 2 72 16,-4 4-42-16,2 2 12 15,-2 2-10-15,2 0-64 16,1 0-29-16,-1 6-2 16,4 14 9-16,6 11-12 15,-1 5 3-15,3 8 0 16,-3 3-5-16,-1 4 5 16,2 3 0-16,-3 2 0 0,-1 4 0 15,-3 4 0-15,-3-1 0 16,-2 1 0-16,0-4-8 15,0 0 7-15,-7-4-5 16,-6 1 6-16,-3-2-39 16,1-2 23-16,-3-3-14 15,-1-2-27-15,-4-6 12 16,3-6-11-16,-3-6-1 16,4-8 20-16,0-5 11 15,4-8 25-15,1-9-5 16,-1 0 6-16,-5-8 17 0,-3-20-4 15,2-8 16-15,-2-8 2 16,7-8-17-16,7-2 13 16,9-4-18-16,0-5-2 15,30 4 11-15,7-4-17 16,8 7 31-16,6 2-11 16,3 6 1-16,-3 7 7 15,-2 8 7-15,-4 7-17 16,-3 8-4-16,-2 5-15 15,-4 8-1-15,-1 2 0 16,1 3-50-16,-7 0-32 16,-4 0-22-16,-8 0 12 15,-5 0-13-15,-8 0-35 16,-2 0-108-16,2 0-88 0,1 0-212 16,-1 0-602-16</inkml:trace>
  <inkml:trace contextRef="#ctx0" brushRef="#br0" timeOffset="63974.09">15836 9847 1069 0,'0'0'583'15,"0"0"-358"-15,0 0-75 16,0 0 48-16,0 0 12 0,0 0-57 15,16 0 1 1,-11 0-30-16,-5 0-23 0,2 0-1 16,-2 0-4-16,0 0-12 15,0 0-22-15,0 0-25 16,0 0 9 0,-2 0 8-16,-9-5-33 0,-7-1-9 15,-3-2-3-15,-3-1 11 16,-2 1-4-16,-1 3 10 15,-2 0 26-15,-2 1-13 0,0 0 3 16,-3 3 15-16,-1 1-18 16,-2 0-3-1,4 0 9-15,-3 0-4 0,3 0-5 16,0 14-8 0,-1 4-5-1,3 1 7-15,0 3-11 16,2 5 13-16,2 0-5 15,2 4-27-15,6-1 0 16,3 0 0-16,3 0 0 16,6-2 0-16,4 0 0 15,3 0 0-15,0 2 0 0,8-2 0 16,13 5 0-16,6-4 0 16,9 3 0-16,7-3 0 15,7-5 0-15,10-2 0 16,10-6 0-16,6-8 0 15,2-6 0-15,2-2 0 16,-4 0 0-16,-7-14 0 16,-7-4 0-16,-8-4 0 15,-10 0 0-15,-4-3 0 16,-9 2 0-16,-2-1 0 16,-4-1 0-16,-7 2 0 0,-5-4 0 15,-1-3 0 1,-6-2 0-16,-2-4 0 0,-4-4 0 15,0 0 0-15,-4 0 0 16,-16 5 0-16,-7 8 0 16,-6 3 0-16,-9 6 0 15,-4 5 0-15,0 1 0 16,1 6-20-16,3-2-463 16,9 4-347-16,12-2-781 0</inkml:trace>
  <inkml:trace contextRef="#ctx0" brushRef="#br0" timeOffset="64461.81">15940 9268 1147 0,'0'0'971'0,"0"0"-504"15,0 0-121-15,0 0-27 16,0 0-60-16,0 0-109 16,0 0-24-16,-35-26 0 15,31 26-50-15,-3 12-25 16,-3 18-28-16,-4 16 12 15,-1 14-35-15,-1 15 0 16,3 9 0-16,-3 6 0 16,0 6 0-16,-2 1 0 15,-1-1 0-15,-4 0 0 16,-4-2 0-16,3-4 0 16,-3-1 0-16,0-7 0 15,5-4 0-15,2-6 0 16,5-5 0-16,3-5 0 0,1-6 0 15,3-8 0-15,0-8 0 16,4-10 0-16,0-8 0 16,1-8 0-16,3-6 0 15,-2-2 0-15,2-6 0 16,0 0 0-16,0 0 0 16,0 0 0-16,0 0-24 15,0-32-266-15,7-2-475 16,1-4-521-16</inkml:trace>
  <inkml:trace contextRef="#ctx0" brushRef="#br0" timeOffset="64833.93">16804 9118 1896 0,'0'0'717'0,"0"0"-368"15,0 0-30-15,0 0-84 16,0 0-97-16,0 0-80 31,0 0 1-31,-33 42 35 16,10 6-10-16,-6 10-15 15,-4 8-13-15,-3 2-34 16,-2 3-22-16,4-5 0 16,3-8 0-16,6-6 0 0,15-6 0 15,5-14-164 1,5-14-581-16</inkml:trace>
  <inkml:trace contextRef="#ctx0" brushRef="#br0" timeOffset="80864.67">16984 10303 2362 0,'0'0'791'16,"0"0"-328"-16,0 0-211 16,0 0-24-16,0 0-228 15,0 0 0-15,20-20 0 16,3 18 0-16,8-3 0 16,6 2 0-16,11-3 0 15,2-3 0-15,2 0 0 0,-6-1 0 16,-5 0 0-16,-20 2-288 15,-9 4-394-15,-12 4-234 0</inkml:trace>
  <inkml:trace contextRef="#ctx0" brushRef="#br0" timeOffset="81038.89">16933 10497 456 0,'0'0'2061'0,"0"0"-1356"16,0 0-445-16,0 0-20 15,0 0-37-15,133 0-136 16,-70 0-67-16,24-14-13 16,-16 0-308-16,-18 0-621 0</inkml:trace>
  <inkml:trace contextRef="#ctx0" brushRef="#br0" timeOffset="82064.23">18708 9611 2277 0,'0'0'824'15,"0"0"-507"-15,0 0 16 16,0 0-145-16,0 0-101 15,0 0-48 1,0 0-8-16,-148 106-31 0,83-22 0 0,-13 29 0 16,2 27 0-1,11 9 0-15,29-25 0 0,26-28 0 16,10-32 0-16,18-8 0 16,17 6 0-16,16 2 0 15,7-1 0 1,-2-15 0-16,-7-18 0 0,-15-12 0 15,-17-10 0-15,-11-6 0 16,-2-2 0-16,-4 0 0 16,0 0 0-16,0 0 0 15,0 0 0-15,-6-10 0 16,4-14-51-16,2 0-876 16,0 0-1483-16</inkml:trace>
  <inkml:trace contextRef="#ctx0" brushRef="#br0" timeOffset="82504.66">19165 10271 1969 0,'0'0'839'0,"0"0"-368"15,0-109-164 1,-4 65-76-16,-3 8-75 15,-6 8-33-15,-7 10-123 0,-7 14 0 16,-13 4 0 0,-7 22 0-16,-7 24 0 15,2 14 0-15,6 11 0 16,15 1 0-16,16-2 0 16,15-10 0-16,0-12 0 15,25-14 0-15,12-12 0 16,3-13 0-16,0-9 0 15,1-11 0-15,-6-21 0 16,-1-10 0-16,-7-10 0 0,-8-6 0 16,-1 4 0-1,-7 8 0-15,-4 16 0 0,-4 13 0 16,-1 17 0-16,-2 0 0 16,4 29 0-16,5 14 0 15,9 12 0-15,4 5 0 16,7-2 0-16,7-8 0 15,4-10 0-15,18-15-191 16,-12-14-508-16,-3-11-357 0</inkml:trace>
  <inkml:trace contextRef="#ctx0" brushRef="#br0" timeOffset="82768.28">19871 10018 2887 0,'0'0'911'15,"0"0"-613"-15,0 0-298 16,0 0 0-16,0 0 0 16,0 0 0-16,0 0 0 15,12 140 0 1,-10-73 0-16,0 1 0 0,3 0 0 0,-3-6 0 16,0-6 0-16,0-10 0 15,0-7 0-15,5-13-186 16,0-12-470-16,-2-14-472 0</inkml:trace>
  <inkml:trace contextRef="#ctx0" brushRef="#br0" timeOffset="82941.5">19599 10351 1595 0,'0'0'1479'16,"0"0"-872"-16,0 0-378 15,0 0-106-15,0 0-60 16,172-46-63-16,-105 35 0 16,2-2-3-16,-5 1-98 15,15-8-250-15,-15 4-314 16,-12-2-311-16</inkml:trace>
  <inkml:trace contextRef="#ctx0" brushRef="#br0" timeOffset="83366.17">20438 9775 2210 0,'0'0'906'0,"0"0"-282"15,0 0-268-15,0 0-356 16,0 0 0-16,0 0 0 16,0 0 0-16,-27 173 0 15,21-91 0-15,0 5 0 16,2-5 0-16,0-8 0 15,2-10 0-15,-1-16 0 0,3-12 0 16,0-14 0 0,0-10 0-16,0-8 0 0,0-4 0 15,0 0 0-15,19-24 0 16,2-8 0-16,8-10 0 16,5-2 0-16,1 3 0 15,2 8 0-15,-2 7 0 16,-2 9 0-16,1 10 0 15,-1 7 0-15,-2 0 0 16,0 14 0-16,-6 15 0 16,-8 10 0-16,-7 3 0 15,-10 2 0-15,0-4 0 16,-12-4 0-16,-17-4 0 0,-6-4 0 16,-7-6 0-16,0-6 0 15,-1-1 0-15,7-10 0 16,7-3 0-16,14-4-194 15,8-18-496-15,7-5-666 0</inkml:trace>
  <inkml:trace contextRef="#ctx0" brushRef="#br0" timeOffset="83666.63">20825 9723 1612 0,'0'0'1193'0,"0"0"-593"16,0 0-356-16,0 0 25 15,139 28-91-15,-87 14-178 16,4 16 0-16,-4 13 0 16,-6 23 0-16,-11 22 0 15,-18-9 0-15,-11-11 0 16,-6-20 0-16,-6-22 0 15,-19 2 0-15,-6 1 0 16,-5-9 0-16,-1-6 0 16,-1-8 0-16,3-6 0 0,-2-16-71 15,10-8-677-15,12-4-1016 0</inkml:trace>
  <inkml:trace contextRef="#ctx0" brushRef="#br0" timeOffset="84168.26">21990 9689 1862 0,'0'0'915'0,"0"0"-415"0,0 0-184 16,0 0-62-1,0 0-118-15,0 0-94 0,0 0 29 16,-106 126-71-16,50-35 0 15,-6 25 0-15,2 26 0 16,14-12 0-16,23-23 0 16,17-33 0-16,6-20 0 15,21 7 0-15,12 3 0 16,12 0 0-16,-1-12 0 16,1-14 0-1,-11-12 0-15,-10-12 0 0,-11-8 0 16,-8-6 0-16,-5 0 0 15,0 0 0-15,0-4 0 0,4-22-269 16,0 2-548-16,1-2-626 16</inkml:trace>
  <inkml:trace contextRef="#ctx0" brushRef="#br0" timeOffset="84669.64">22402 9928 1957 0,'0'0'763'0,"0"0"-195"16,0 0-43-16,0 0-242 0,0 0-283 16,0 0 0-16,0 0 0 15,-50 92 0-15,29-8 0 16,1 6 0-16,7-1 0 15,4-11 0-15,3-14 0 16,1-16 0-16,2-16 0 16,1-12 0-16,2-10 0 15,0-8 0-15,0-2 0 16,2-2 0-16,19-23 0 16,12-16 0-16,9-7 0 0,5-4 0 15,3 4 0 1,-6 10 0-16,-2 12 0 0,-3 12 0 15,-6 10 0-15,-2 4 0 16,-2 15 0-16,-5 18 0 16,-4 7 0-16,-7 8 0 15,-5-2 0-15,-8 0 0 16,0-6 0 0,-16-4 0-16,-14-8 0 15,-7-7 0-15,-7-8 0 16,-6-4 0-16,1-8 0 15,5-1 0-15,4 0 0 0,11-4 0 16,13-10-72 0,18-9-281-16,25-1-589 0,13 2-1083 0</inkml:trace>
  <inkml:trace contextRef="#ctx0" brushRef="#br0" timeOffset="84899.92">23256 9992 2275 0,'0'0'838'16,"0"0"-221"-16,0 0-251 15,0 0-366-15,0 0 0 0,0 0 0 16,0 0 0-16,-19 152 0 16,9-79 0-16,6-1 0 15,1-6 0-15,1-12 0 16,0-10-201-16,0-14-150 15,-4-20-245-15,-2-8-169 16,-3-2-461-16</inkml:trace>
  <inkml:trace contextRef="#ctx0" brushRef="#br0" timeOffset="85041.4">22975 10218 2426 0,'0'0'848'0,"0"0"-493"0,0 0-57 15,0 0-179-15,141-3-97 16,-72 3-5-16,2-4-17 16,20-17-63-16,-20 2-408 15,-15-3-847-15</inkml:trace>
  <inkml:trace contextRef="#ctx0" brushRef="#br0" timeOffset="85371.4">23981 9996 1883 0,'0'0'672'0,"0"0"-150"16,0 0-226-16,0 0-155 15,0 0-96-15,0 0-34 16,0 0 34-16,-117 74 31 15,78-32-4-15,2 2 32 16,6 7-29-16,9-4-23 16,8 2-1-16,12-5-30 15,2-4-4-15,14-6-4 0,22-4-13 16,16-8 0-16,14-8 0 16,11-10-99-16,37-8-188 15,-20-20-354-15,-11-12-564 0</inkml:trace>
  <inkml:trace contextRef="#ctx0" brushRef="#br0" timeOffset="85672.83">24216 9781 2324 0,'0'0'801'31,"0"0"-417"-31,0 0-29 0,0 0-123 0,0 0-232 16,141 16 0-16,-95 23 0 16,-3 11 0-16,-3 14 0 15,-9 12 0-15,-8 10 0 16,-10 6 0-16,-11 3 0 16,-2-3 0-16,-7-8 0 15,-15-9 0-15,-9-11 0 16,-3-10 0-16,1-12 0 15,-3-10 0-15,7-10-173 16,9-18-169-16,9-4-349 16,11 0-370-16</inkml:trace>
  <inkml:trace contextRef="#ctx0" brushRef="#br0" timeOffset="86141.29">25495 9916 1515 0,'0'0'937'0,"0"0"-390"0,0 0-225 0,0 0-53 16,-122-26-134-16,86 58-84 16,-4 14 27-16,-2 12-19 15,-2 14-1 1,5 6 11-16,8 8-13 0,11-1-56 16,16-3 0-16,4-6 0 15,15-7 0-15,23-10 0 16,13-8 0-16,12-11 0 15,1-10-102-15,15-24-215 16,-17-6-444-16,-22 0-655 0</inkml:trace>
  <inkml:trace contextRef="#ctx0" brushRef="#br0" timeOffset="87266.46">25778 10038 2068 0,'0'0'758'16,"0"0"-234"-16,0 0-72 16,0 0-263-16,0 0-84 15,0 0-105-15,0 0 0 16,0-6 0-16,-6 34 0 16,-8 14 0-16,-1 10 0 15,1 6 0-15,3 5 0 0,5-5 0 16,1-8 0-1,5-10 0-15,0-10 0 0,0-12 0 16,0-6-3-16,0-8-33 16,0-4 30-16,0 0 6 15,15-8 0-15,12-16 0 16,9-4-17-16,9-4 6 16,-1 4 10-16,1 8-6 15,-7 10 6-15,-5 10 1 0,-8 0 0 16,-8 18 4-16,-5 14-4 15,-10 8 0-15,-2 2-1 16,0 2 2-16,-12-4-1 16,-5-3 0-16,-8-12 0 15,-4-4-1-15,-4-11 2 32,-9-10 38-32,-3 0 0 0,1-4-39 0,3-14 0 15,10-5 0-15,13-3 0 16,21-12-140-16,21 8-599 15,14 0-802-15</inkml:trace>
  <inkml:trace contextRef="#ctx0" brushRef="#br0" timeOffset="87439.38">26291 10359 2342 0,'0'0'843'0,"0"0"-481"15,0 0-111-15,152-10-154 16,-84 10-97-16,3 0-27 16,6 0-193-16,-22-2-343 15,-17-4-372-15</inkml:trace>
  <inkml:trace contextRef="#ctx0" brushRef="#br0" timeOffset="87629.24">26582 10142 2125 0,'0'0'967'16,"0"0"-343"-16,0 0-244 31,0 0-380-31,0 0 0 16,0 0 0-16,0 0 0 16,-10 93 0-16,10-34 0 15,0 6 0-15,0-1 0 16,0-4 0-16,0-6 0 0,0 2-63 15,4-13-566-15,7-15-717 16</inkml:trace>
  <inkml:trace contextRef="#ctx0" brushRef="#br0" timeOffset="88165.02">27411 10395 1773 0,'0'0'954'0,"0"0"-468"16,0 0-124-16,0 0-90 15,23-110-127-15,-25 86-41 16,-21-1-104-16,-8 7 0 16,-7 7 0-16,-5 7 0 15,-5 4 0-15,-6 8 0 16,1 20 0-16,2 12 0 15,8 6 0-15,12 2 0 16,11 0 0-16,15-2 0 16,5-8 0-16,16-6 0 15,20-8 0-15,7-11 0 0,5-13 0 16,1 0 0-16,-2-24 0 16,-2-16 0-16,-5-15 0 15,-5-13 0-15,-4-12 0 16,-4-9 0-16,-6-1 0 15,-6 8 0-15,-7 14 0 16,-2 16 0-16,-6 18 0 16,0 16 0-16,0 12 0 15,0 6 0-15,0 4 0 16,0 28 0-16,0 20 0 0,0 14 0 16,0 16 0-16,-4 8 0 15,0 3 0-15,0-3 0 16,4-10 0-16,0-8 0 15,0-14 0-15,0-13-293 16,8-23-310-16,6-12-309 16,5-10-273-16</inkml:trace>
  <inkml:trace contextRef="#ctx0" brushRef="#br0" timeOffset="88402.19">27826 9868 2638 0,'0'0'687'16,"0"0"-314"-16,0 0-126 15,0 0-96-15,115 60-151 16,-69-6 0-16,0 28 0 16,-11 3 0-16,-10 5 0 15,-11 2 0-15,-14-14 0 16,-4 2 0-16,-25-8 0 15,-14-9 0-15,-4-9 0 0,0-8 0 16,3-6-35 0,17-4-257-16,11-10-332 15,16-12-452-15</inkml:trace>
  <inkml:trace contextRef="#ctx0" brushRef="#br0" timeOffset="88707.31">28802 9946 2210 0,'0'0'494'32,"0"0"-12"-32,0 0-206 15,0 0-155-15,-127 58-20 0,77 8 13 16,-7 31 3-16,10-6-39 15,7 10-8-15,11-3-37 16,17-18-33-16,12 7 0 16,0-9 0-16,21-10 0 15,16-10 0-15,13-14-53 16,8-13-49-16,33-26-159 16,-15-5-385-16,-7-4-488 0</inkml:trace>
  <inkml:trace contextRef="#ctx0" brushRef="#br0" timeOffset="89132.9">29134 10004 2433 0,'0'0'692'0,"0"0"-316"15,0 0 95-15,0 0-347 16,0 0-124-16,0 0 0 15,0 0 0-15,-5 131 0 16,-9-48 0-16,-5 10 0 16,-3-3 0-16,-1-10 0 15,4-11 0-15,0-18 0 0,9-12 0 16,3-17-32-16,4-10-38 16,3-12 41-16,0 0 29 15,22-14 17-15,14-17-16 16,11-6 13-16,7-5 1 15,-1 2 10-15,3 5 34 16,-7 9-59-16,-3 14 0 16,-5 12 0-16,-5 0 0 15,-7 16 0-15,-10 16 0 16,-7 7 0-16,-12 2 0 16,0 2 0-16,-21-3 0 0,-14-6 0 15,-15-8 0-15,-5-6 0 16,-8-6 0-16,6-8 0 15,8-4 0-15,24-2-182 16,14-10-331-16,11-8-565 0</inkml:trace>
  <inkml:trace contextRef="#ctx0" brushRef="#br0" timeOffset="89368.51">29927 10126 2762 0,'0'0'590'0,"0"0"-101"16,0 0-234-16,0 0-255 16,0 0 0-16,0 0 0 15,-25 131 0-15,15-61 0 16,-2 2 0-16,5-6 0 16,5-6 0-16,0-10 0 15,2-10-174-15,0-13-140 16,0-11-304-16,0-12-279 0</inkml:trace>
  <inkml:trace contextRef="#ctx0" brushRef="#br0" timeOffset="89540.67">29705 10429 939 0,'0'0'1532'16,"0"0"-913"-16,0 0-124 15,0 0-209-15,0 0-148 16,0 0-102-16,158-56-36 15,-81 48-49-15,39-12-182 16,-20 2-285-16,-13-2-643 0</inkml:trace>
  <inkml:trace contextRef="#ctx0" brushRef="#br0" timeOffset="89902.83">30386 10363 1914 0,'0'0'633'0,"0"0"-338"16,0 0 50-16,0 0-162 16,0 0-110-16,131 0-43 15,-97 0-4-15,-3-2-9 16,-2-8-16-16,-4-2-1 16,-8-4 1-16,-3 0 0 15,-10-4 11-15,-4 0 7 16,0-3 22-16,-27 5-22 0,-6 3-13 15,-9 4 36-15,-3 11-10 16,-1 0-5-16,1 15 37 16,3 14-2-16,8 10-5 15,10 5-11-15,7 2-19 16,15 0 6-16,2-2-4 16,10-2 10-16,21-5-17 15,9-5-22-15,9-10 0 16,4-8-32-16,3-10-95 15,0-4-121-15,21-22-217 16,-14-13-323-16,-7-3-687 16</inkml:trace>
  <inkml:trace contextRef="#ctx0" brushRef="#br0" timeOffset="90202">30792 9819 1382 0,'0'0'975'16,"0"0"-489"-16,0 0-6 15,0 0-191-15,0 0-86 0,122 2-122 16,-86 38-11 0,-1 15 8-16,-2 11-26 0,-3 10-52 31,-8 10 0-31,-5 3 0 0,-7-1 0 0,-10-4 0 15,0-10 0-15,0-6 0 16,-20-7 0-16,-7-7 0 16,-9-10 0-16,-4-8 0 15,-11-6 0-15,-43-4 0 16,14-8-369-16,4-8-799 0</inkml:trace>
  <inkml:trace contextRef="#ctx0" brushRef="#br0" timeOffset="91073.4">18350 11686 1891 0,'0'0'1371'15,"0"0"-843"-15,0 0-338 16,0 0-74-16,0 0-116 16,0 0 0-16,0 0 0 15,149-12 0-15,-73 6-326 16,-7 5-707-16</inkml:trace>
  <inkml:trace contextRef="#ctx0" brushRef="#br0" timeOffset="91229.76">19146 11736 2125 0,'0'0'821'0,"0"0"-326"15,0 0-220-15,0 0-109 16,142-46-166-16,-73 41-42 16,36 5-268-16,-18 0-544 15,-10 0-571-15</inkml:trace>
  <inkml:trace contextRef="#ctx0" brushRef="#br0" timeOffset="91370.98">19940 11767 2378 0,'0'0'849'0,"0"0"-529"16,0 0-18-16,0 0-143 0,121-27-126 16,-57 20-33-16,50 7-230 15,-16 0-450-15,-9 0-443 0</inkml:trace>
  <inkml:trace contextRef="#ctx0" brushRef="#br0" timeOffset="91497.55">20765 11793 1213 0,'0'0'1337'15,"0"0"-631"-15,0 0-355 16,0 0-21-16,0 0-171 0,0 0-159 16,118-13 0-16,-62 9 0 15,27-1 0-15,-19 3-357 16,-9 0-977-16</inkml:trace>
  <inkml:trace contextRef="#ctx0" brushRef="#br0" timeOffset="92128.83">22741 11201 1901 0,'0'0'586'0,"0"0"-248"16,0 0 45-16,0 0-132 31,-115-2-89-31,59 44-55 15,-9 18-10-15,-9 33 10 16,3 27-31-16,13 28 12 16,27 5-88-16,27-27 0 15,4-32 0-15,27-33 0 16,8-11 0-16,9 4 0 0,8-2 0 16,2-2 0-1,-10-16 0-15,-13-14 0 0,-11-10 0 16,-13-10 0-16,-5 0-29 15,-2-28-176-15,0 0-421 16,-11-4-479-16</inkml:trace>
  <inkml:trace contextRef="#ctx0" brushRef="#br0" timeOffset="92538.31">23626 11450 1879 0,'0'0'635'16,"0"0"-165"-16,0 0-96 15,0 0-68-15,0 0-127 0,-118-20-77 16,82 58-8-16,3 14-37 16,-1 12-57-16,8 10 0 15,1 7 0-15,8 1 0 16,0 2 0-16,9-2 0 16,1 0 0-16,5 0 0 15,2-1 0-15,0-5 0 16,0-2 0-16,0-12 0 15,0-8 0-15,0-13 0 16,-9-15 0-16,-2-12-135 16,-20-14-350-16,4-18-173 0,-7-13-463 15</inkml:trace>
  <inkml:trace contextRef="#ctx0" brushRef="#br0" timeOffset="92700.74">22980 12150 1906 0,'0'0'836'15,"0"0"-274"-15,0 0-260 16,0 0-74-16,143-61-108 16,-70 55-69-1,10 6-45-15,6-1-6 0,6-3-48 16,37-17-177-16,-23 1-289 16,-17-2-467-16</inkml:trace>
  <inkml:trace contextRef="#ctx0" brushRef="#br0" timeOffset="92967.74">24276 11700 2104 0,'0'0'753'0,"0"0"-184"0,0 0-111 16,0 0-246-16,0 0-212 15,0 0 0-15,0 0 0 16,-8 14 0-16,-8 26 0 15,-2 11 0-15,2 7 0 16,3 4 0-16,5-2 0 16,6-4 0-16,2-6 0 0,0-8 0 15,0-9 0 1,2-9 0-16,2-8-195 0,-4-16-357 16,0 0-217-16,-4-8-437 0</inkml:trace>
  <inkml:trace contextRef="#ctx0" brushRef="#br0" timeOffset="93172.75">23996 11981 1400 0,'0'0'1117'15,"0"0"-435"-15,0 0-212 16,0 0-211-16,0 0-91 0,0 0-168 16,149-74 0-16,-80 70 0 15,9 2 0 1,2 0 0-16,1 0 0 15,-1 0-147-15,18-2-167 0,-21 0-346 16,-12 0-199-16</inkml:trace>
  <inkml:trace contextRef="#ctx0" brushRef="#br0" timeOffset="93771.47">25072 11847 1809 0,'0'0'694'16,"0"0"-199"-16,0 0-207 15,0 0-107-15,0 0-70 0,31-122 4 16,-31 101 13 0,0 6-49-16,-13 2-38 0,-16 8-40 31,-10 5 0-31,-7 0-2 0,-5 11 1 0,0 18 0 16,6 4 3-16,14 6-3 15,13-1-1-15,16 0 0 16,2-2-10-16,31-8 3 15,14-8-1-15,6-8 9 16,2-12 0-16,-6 0 1 16,-5-10 7-16,-6-14 53 15,-9-6 17-15,-7-2-45 0,-9 2-33 16,-2 4 0-16,-7 6 0 16,1 8 0-16,-3 6 0 15,0 3 0-15,0 3 0 16,0 5 0-16,-5 19 0 31,-6 12 0-31,-2 10 0 16,-1 10 0-16,1 6 0 15,2 7 0-15,1 4 0 16,2 6 0-16,1 3 0 16,1 2 0-16,0-1 0 15,0-5 0-15,2-6 0 0,-5-10 0 16,-3-12 0-16,1-14 0 15,-4-10 0-15,-5-14 0 16,-3-8 0-16,-6-4 0 16,-2 0 0-16,-2-22 0 15,0-8 0-15,4-8 0 16,6-4 0-16,10-4 0 16,9-2 0-16,4-1 0 15,4 3 0-15,25 1 0 16,11 0 0-16,11-1 0 0,14 0 0 15,6-6 0-15,10-4 0 16,33-26-86-16,-23 13-409 16,-11 7-442-16</inkml:trace>
  <inkml:trace contextRef="#ctx0" brushRef="#br0" timeOffset="94103.36">25575 11307 1659 0,'0'0'551'15,"0"0"-83"-15,0 0-120 16,0 0-128-16,0 0-142 16,0 0 4-16,0 0 34 15,56 101-10-15,-31-45 28 16,2 12-26-16,4 26-42 15,2 31-11-15,-2 27-29 16,-8 5-16-16,-12-13-4 16,-11-34 2-16,0-36-8 0,-21-19 0 15,-7-13 0-15,-11-1-6 16,-11 2 6-16,-41-3-89 16,10-16-188-16,8-14-558 0</inkml:trace>
  <inkml:trace contextRef="#ctx0" brushRef="#br0" timeOffset="99564.36">19499 9569 2449 0,'0'0'671'0,"0"0"-396"16,0 0-15-16,0 0-119 15,0 0-75-15,0 0-35 16,-2-18-4-16,2 18 33 16,0-2 9-16,0 2-22 15,0 0-47-15,0 0 0 0,0 0 0 16,0 0 0-16,0 0 0 15,0 0 0-15,-2 0 0 16,-9 4 0-16,-7 18 0 16,-7 6 0-16,-2 8 0 15,-2 2 0-15,4 0 0 16,2-4 0-16,5-4 0 0,3-8 0 16,6-5 0-1,4-10 0-15,3 0 0 0,2-7 0 16,0 0 0-16,0 0 0 15,0-3 0-15,4-16 0 16,12-12 0-16,7-9 0 16,0-6 0-1,2-4 0-15,-2 4 0 0,-5 8 0 16,-7 8 0-16,-3 12 0 16,-6 10 0-16,-2 6 0 15,0 2 0-15,0 0 0 16,0 14 0-16,-15 15 0 15,-3 8 0-15,-1 5 0 16,0 2 0-16,1-2 0 0,7 0 0 16,11-1 0-1,2-9-305-15,17-14-1021 0</inkml:trace>
  <inkml:trace contextRef="#ctx0" brushRef="#br0" timeOffset="100600.65">20825 9563 821 0,'0'0'1060'0,"0"0"-473"16,0 0-126-16,0 0-127 15,0 0-12-15,0 0-81 16,0 0-95-16,0-26-22 16,0 26-124-16,-4 7 0 0,-15 20 0 15,-6 9 0 1,-4 8 0-16,-5 2 0 0,1 2 0 15,6-6 0-15,5-8 0 16,8-5 0-16,7-11 0 16,7-10 0-16,0-6 0 15,0-2 0-15,2-2 0 16,14-20 0-16,9-8 0 16,2-9 0-16,4-3 0 15,0-4 0-15,-3 2 0 16,-1 0 0-16,-6 8 0 15,-5 7 0-15,-8 11 0 16,-6 11 0-16,-2 7 0 0,0 0 0 16,0 12 0-16,-6 20 0 15,-8 8 0-15,-1 6 0 16,3 2 0-16,8 4-14 16,2-12-644-16,0-14-1640 0</inkml:trace>
  <inkml:trace contextRef="#ctx0" brushRef="#br0" timeOffset="101730.32">22857 9485 1846 0,'0'0'653'0,"0"0"-339"16,0 0 19-16,0 0-111 0,0 0-60 16,0 0-54-1,0 0-11-15,7-10-32 0,-23 38 4 16,-6 8 6-16,-3 6-27 15,-2 4-24-15,1-2-15 16,4-4-5-16,1-6-4 16,6-8-1-16,6-5 1 15,4-10 0-15,3-4 3 16,2-6-1-16,0-1 7 16,0 0 13-16,2-18-21 15,15-10 8-15,5-10-8 16,4-8 0-16,3-6 11 15,-2 0-4-15,-2 1-8 0,-7 14 0 16,-5 11 0-16,-9 12 0 16,-4 11 0-1,0 3 0-15,0 8 0 0,-11 23 0 16,-9 9 0-16,0 6 0 16,0 2 0-16,14 4 0 15,3-14-457-15,3-14-909 0</inkml:trace>
  <inkml:trace contextRef="#ctx0" brushRef="#br0" timeOffset="102604.88">24002 9647 1553 0,'0'0'488'0,"0"0"-215"0,0 0 43 16,0 0-135-16,0 0-90 15,0 0-66-15,0 0-1 16,18-36 51-1,-18 34 43-15,0 2 34 0,0 0 23 16,0 0 26-16,0 0-26 16,0 0-56-16,0 0-28 15,0 0-52-15,-2 0-39 16,-6 6 0-16,-4 12 0 16,-1 0 0-16,-1 4 0 15,3-2 0-15,0-4 0 0,4-4 0 16,5-4-23-16,2-4-23 15,0-4 4-15,0 0 19 16,0-2 23-16,12-16 0 16,3-8 0-16,3-4 11 15,-1-2-9-15,-1-2 28 32,-3 2-6-32,-1 8-3 0,-6 8 25 0,-3 5-46 15,-3 11 0-15,0 0 0 16,0 7 0-16,-9 15 0 15,-7 8 0 1,-1 4 0-16,-4-2 0 0,3 0 0 16,3-4 0-16,-1-6-17 15,5-6-35-15,5-4 2 0,1-8 5 16,5-4 8-16,0 0 31 16,0 0 0-16,13-18 6 15,5-8 10-15,6-8-9 16,3-6 14-16,2-2-3 15,-4 2-11-15,-7 8 25 32,-7 11-1-32,-9 16 28 15,-2 5 14-15,-4 10-64 0,-19 20-3 16,-2 8 0-16,-1 2 0 16,4-2 0-16,4-2-83 15,7-6-223-15,4-8-455 0,2-10-859 0</inkml:trace>
  <inkml:trace contextRef="#ctx0" brushRef="#br0" timeOffset="103564.38">26266 9665 1923 0,'0'0'742'16,"0"0"-196"0,0 0-206-16,0 0-128 0,0 0-136 15,0 0-49-15,0 0-4 0,-87 60-23 16,67-25-2-1,5-3 2-15,4-5 0 0,4-6 0 16,2-7 0-16,5-4 0 16,0-9-2-1,0-1-19-15,0 0 21 0,9-9 60 16,7-15-41-16,4-8-2 16,2-7-2-16,5-3 10 15,-5 0 7-15,1 6-22 16,-10 8 8-16,-5 12 18 15,-5 8-36-15,-3 8 0 16,0 2 0 0,-13 24 0-16,-8 10 0 0,0 10 0 0,0 2 0 15,8 1 0-15,13-3-69 16,0-14-595-16,0-12-1277 0</inkml:trace>
  <inkml:trace contextRef="#ctx0" brushRef="#br0" timeOffset="104366.4">27523 9611 1679 0,'0'0'601'0,"0"0"-126"16,0 0-111-16,0 0-112 0,0 0-95 15,0 0-37-15,0 0 51 16,49-82-64-16,-47 79-20 16,0 3-4-16,-2 0-83 15,0 0 0-15,0 0 0 16,0 0 0-16,0 0 0 15,0 0 0-15,0 11 0 16,-11 13 0-16,-7 6 0 16,-4 6 0-16,-5 4 0 15,-2 0 0-15,-2-2 0 16,4-4 0-16,5-7 0 16,9-9-30-16,9-9-23 15,4-9 11-15,0 0 23 16,19-8 19-16,10-20 9 0,4-6 0 15,2-6 22-15,-2-6 4 16,-2 0-17-16,-7 2 6 16,-6 6-6-16,-7 12-18 15,-7 10 0-15,-1 10 0 16,-3 6 0-16,0 2 0 16,-11 20 0-16,-4 8 0 15,-6 6 0-15,6 14 0 16,1-8-138-16,10-12-770 0</inkml:trace>
  <inkml:trace contextRef="#ctx0" brushRef="#br0" timeOffset="105208.05">29662 9723 2099 0,'0'0'614'16,"0"0"-98"-16,0 0-223 15,0 0-134-15,0 0-103 16,0 0-29-16,0 0-6 15,-23 30 12-15,6 4 22 16,-6 7-25-16,6-1-9 16,1-2-21-16,3-8-1 15,3-8-7-15,6-8 8 0,4-8 1 16,0-4 0-16,0-2 18 16,0 0 16-16,0-8-16 15,14-14 13-15,3-6-16 16,6-7-8-16,2-2 10 15,-4-2-8-15,2 6 12 16,-7 6-22-16,-8 9 0 16,-5 12 0-16,-3 6 0 15,0 2 0-15,-19 26 0 16,-2 12 0-16,-2 9 0 16,3 3-3-16,9 10-242 15,5-16-557-15,6-10-1244 0</inkml:trace>
  <inkml:trace contextRef="#ctx0" brushRef="#br0" timeOffset="106138.23">30725 9683 1151 0,'0'0'857'0,"0"0"-523"16,0 0 180-16,0 0-210 15,0 0-96 1,0 0-63-16,0 0 7 0,-25-92-55 15,19 92-46-15,-8 4-42 16,-3 16-9-16,-6 2 14 16,0 4-13-16,4 0-1 15,5-6 0-15,5-4 0 16,5-8-15-16,4-4 8 16,0-4-7-16,0 0 14 15,7-2 36-15,10-16 8 0,5-6-23 16,5-6-15-16,0-2 1 15,-2 0 1-15,-6 2 5 16,-3 5 14-16,-7 10 11 16,-7 9 26-16,-2 6-33 15,0 8-31-15,-17 22 0 16,-6 12 0-16,-3 6 0 16,1 2 0-16,5-6 0 15,6-6 0-15,6-10-15 0,4-7-5 16,1-13 10-16,3-5-5 15,0-3 15-15,0 0 12 16,5-18-3 0,8-7-3-16,5-8 6 0,-1-5-5 15,6-4 7-15,-5-2-14 16,-1 4 0-16,-3 8 0 16,-7 10 0-16,-5 12 0 15,-2 10 0-15,0 8 0 16,-19 26-32-16,-10 36-113 15,6-8-317-15,2-4-659 0</inkml:trace>
  <inkml:trace contextRef="#ctx0" brushRef="#br0" timeOffset="107327.88">24156 11093 1588 0,'0'0'653'0,"0"0"-361"16,0 0 71-16,0 0-30 15,0 0-98-15,0 0-105 16,0 0-7-16,-7-30-22 16,-15 52-62-16,-7 8 0 15,-9 10 12-15,-2 2-38 16,1 0-1-16,0-3-12 15,8-7 1-15,9-9 7 16,6-9-8-16,10-6 0 0,3-5 10 16,3-3-10-16,0 0 18 15,3-8 30-15,12-14-9 16,3-10-39-16,7-9 0 16,2-5 0-16,4-4 0 15,-2 0 0 1,-6 10 0-16,-4 10 0 0,-11 14 0 15,-6 12 0-15,-2 4 0 16,0 6 0-16,-12 20 0 16,-11 10 0-16,-2 8 0 15,-1 0 0-15,4-2 0 0,1-4 0 16,11-6-308-16,3-8-560 16,7-12-1497-1</inkml:trace>
  <inkml:trace contextRef="#ctx0" brushRef="#br0" timeOffset="108132.64">25448 11249 1204 0,'0'0'738'0,"0"0"-384"15,0 0 144-15,0 0-154 16,0 0-85-16,0 0-60 16,0 0 8-16,-6-28-69 15,-12 44-78-15,-6 14-27 16,-7 8-1-16,-1 7-23 15,1-1-8-15,6-2 5 16,5-6-6-16,7-8 0 16,7-12-9-16,6-6-21 0,0-10 15 15,2 0 10-15,19-6 5 16,6-18 12-16,7-10-11 16,2-5 11-16,2-6 8 15,2-4-11-15,-5-2 10 16,-2 2-19-16,-8 7 0 15,-7 12 0-15,-9 12 0 16,-9 12 0-16,0 6 0 16,-2 8 0-16,-16 22 0 15,-9 10 0-15,-2 6 0 16,-3 2 0-16,7-2 0 0,0-3 0 16,7-11 0-16,7-6 0 15,4-12 0-15,7-6 0 16,0-8-93-16,3-8-158 15,14-16-305 1,1-4-836-16</inkml:trace>
  <inkml:trace contextRef="#ctx0" brushRef="#br0" timeOffset="118204.95">284 10971 1935 0,'0'0'589'16,"0"0"-219"-16,0 0-38 16,0 0-133-16,0 0-112 15,0 0-13-15,50-77 71 16,-28 65-17-16,0 2-16 15,1 0-22-15,-1 4-55 16,3 2-35-16,1 4 0 16,3 0 0-16,0 10 0 15,-2 16 0-15,-3 11 0 0,-5 9 0 16,-13 6 0-16,-6 4 0 16,0 2 0-16,-16-4 0 15,-9-4 0-15,-6-4 0 16,0-8 0-1,2-8 0-15,5-9 0 0,6-7 0 16,9-8 0-16,7-6 0 16,2 0 0-16,0-10 0 15,4-15 0-15,17-7 0 16,5-5 0-16,7-6 0 16,10 1 0-16,3 2 0 15,4-2 0-15,-1 2 0 0,-3-1 0 16,-4 5 0-16,-5 0 0 15,-8 7 0-15,-8 3 0 16,-7 3 0-16,-5 7 0 16,-5 2 0-16,-2 4 0 15,1 2 0-15,-3 4 0 16,0 4 0 0,0 0 0-16,0 0 0 0,0 0 0 15,0 0 0-15,-7 6 0 0,-2 8 0 16,-2 6 0-16,0 4 0 31,0 6 0-31,-1 5 0 16,4 5 0-16,-1 4 0 0,5 2 0 15,-2 0 0-15,6 0 0 0,0-4 0 16,12-4 0-16,15-8 0 16,9-5 0-1,8-11 0-15,7-9 0 16,7-5 0-16,-4-1 0 0,-8-13 0 15,-12-3 0 1,-12 3 0-16,-13 5 0 16,-7 2 0-16,-2 3 0 15,0 4 0-15,-4 0 0 16,-11 0-147-16,1 0-893 0</inkml:trace>
  <inkml:trace contextRef="#ctx0" brushRef="#br0" timeOffset="119333.66">1583 10870 1793 0,'0'0'581'0,"0"0"-113"0,0 0-124 16,0 0-58-1,0 0-105-15,0 0-34 0,0 0-12 16,37-62-45-16,-22 56-46 16,5 4-17-16,5 2-27 15,6 0 0-15,2 0 0 16,5 14 0-16,-5 10 0 16,-4 4 0-16,-4 6 0 15,-14 6 0-15,-9 5 0 0,-2 0 0 16,-9 2 0-1,-20-1 0-15,-6-4 0 0,-4-6 0 16,-3-4 0-16,5-5 0 16,6-8 0-16,6-5 0 15,10-7 0-15,7-4 0 32,6-3 0-32,2 0 0 0,0 0 0 0,0 0 0 15,14-10 0-15,8-8 0 16,12-4 0-16,8-4 0 15,6-6 0-15,4-4 0 16,-1-8 0-16,0-2 0 16,-6-6 0-16,-9-1 0 15,-7 1 0 1,-9 4 0-16,-5 8 0 16,-6 10 0-16,-6 10 0 15,-1 10 0-15,-2 4 0 16,0 6 0-16,0 0 0 15,0 0 0-15,0 0 0 16,0 10 0-16,-7 14 0 16,-2 8 0-16,-2 10 0 15,-3 6 0-15,6 5 0 16,1-1 0-16,5-2 0 16,2-4 0-16,2-4 0 0,21-8 0 15,10-6 0-15,9-6 0 16,2-10 0-16,3-2 0 15,-5-8 0-15,-8 0 0 16,-12-2 0-16,-8 0 0 16,-9 0 0-16,-3 0 0 15,-2 0 0-15,0 0 0 16,0 0 0-16,0 0 0 16,0 0-452-16,0-6-1052 0</inkml:trace>
  <inkml:trace contextRef="#ctx0" brushRef="#br0" timeOffset="119633">2850 10935 2208 0,'0'0'907'16,"0"0"-388"-16,0 0-197 16,0 0-182-16,0 0-140 0,0 0 0 15,0 0 0-15,64-5 0 16,-15 5 0-16,13 0 0 16,5 5 0-16,0 0 0 15,-10-1 0-15,-9 2 0 16,-21-3 0-16,-19 2-224 15,-8 1-159-15,-48 10-292 16,-8 3-94-16,-2-1-413 0</inkml:trace>
  <inkml:trace contextRef="#ctx0" brushRef="#br0" timeOffset="119805.79">2940 11223 700 0,'0'0'1345'0,"0"0"-653"15,0 0-139-15,0 0-176 16,120 0-116-16,-70-2-147 15,4-4-60-15,2 2-54 16,-2 0 0-16,11 0-14 16,-13 2-310-16,-11-2-667 0</inkml:trace>
  <inkml:trace contextRef="#ctx0" brushRef="#br0" timeOffset="120632.12">3781 10968 732 0,'0'0'1169'0,"0"0"-610"16,0 0-33-16,0 0-69 16,0 0-161-16,0 0-92 15,0 0-51-15,40-58-153 16,-36 58 0-16,8 0 0 15,3 0 0-15,9 0 0 16,5 7 0-16,3 8 0 0,1 6 0 16,-4 2 0-16,-2 2 0 15,-8 3 0-15,-5 0 0 16,-7 0 0-16,-7 0 0 16,0 2 0-16,-5 2 0 15,-15-2 0-15,-5-2 0 16,-1-1 0-16,0-4 0 15,5-5 0-15,6-4 0 16,5-8 0-16,6-2 0 16,4-4 0-16,0 0 0 0,4-4 0 15,17-16 0 1,8-8 0-16,4-10 0 0,7-6 0 16,3-4 0-16,-1 0 0 15,-2 2 0-15,-7 8 0 16,-2 6 0-16,-4 6 0 15,-9 8 0-15,-3 5 0 16,-5 3 0-16,-3 4 0 16,-3 3 0-16,0 0 0 15,-2 2 0-15,0-2 0 16,1 1 0-16,-1 2 0 16,-2-2 0-16,2 0 0 15,3-2 0 1,0 0 0-16,1-4 0 0,5 0 0 0,3-4 0 15,-1 0 0-15,3 0 0 16,-3 2 0-16,-5 2 0 16,-2 4 0-16,-4 2 0 15,-2 2 0-15,0 0 0 16,-5 2 0-16,-11 16 0 16,-6 10 0-16,-5 6 0 15,1 4 0-15,4 3 0 16,3-1 0-16,8 0 0 15,9-2 0-15,2-4 0 0,11-2 0 16,22-2 0-16,17-8 0 16,12-2 0-1,7-6 0-15,5-4 0 0,-5-4 0 16,-11-4 0 0,-14-2 0-16,-15 0 0 15,-16 0 0-15,-10 0 0 16,-3 0 0-16,0-4 0 15,-31-12 0-15,-5-2 0 16,-2 0-1141-16</inkml:trace>
  <inkml:trace contextRef="#ctx0" brushRef="#br0" timeOffset="123404.53">158 12194 215 0,'0'0'2138'16,"0"0"-1644"-16,0 0 13 15,0 0-127-15,0 0-112 16,0 0-174-16,-3-30-94 16,3 21 0-16,11 0 0 15,5-4 0-15,9 2 0 16,2-1 0-16,6 3 0 16,1 5 0-16,1 4 0 15,-2 0 0-15,-4 7 0 16,-2 12 0-16,-10 9 0 15,-5 5 0-15,-7 3 0 0,-5 0 0 16,0 0 0 0,-11-4 0-16,-5-6 0 0,3-6 0 15,1-6 0-15,6-6 0 16,3-4 0-16,3-4 0 16,0 0 0-16,5-4 0 15,15-18 0-15,11-12 0 16,11-10 0-16,3-6 0 15,2-5 0-15,-5 5 0 16,-8 9 0-16,-13 10 0 16,-7 13 0-16,-9 10 0 0,-5 8 0 15,0 0 0-15,-7 10 0 16,-11 19 0-16,0 8 0 16,3 6 0-16,4 3 0 15,9 0 0-15,2-6 0 16,13-4 0-16,24-6-24 15,37-8-105-15,-5-8-207 16,-6-8-533-16</inkml:trace>
  <inkml:trace contextRef="#ctx0" brushRef="#br0" timeOffset="123642.37">1350 12011 1783 0,'0'0'1140'15,"0"0"-648"-15,0 0-17 16,0 0-269-16,0 0-206 16,0 0 0-16,0 0 0 15,-62 40 0-15,50 14 0 16,1 7 0-16,0-1 0 0,5 0 0 16,0-6 0-16,4-6 0 15,2-8 0-15,0-10-111 16,-6-13-267-16,1-12-429 15,-3-5-391-15</inkml:trace>
  <inkml:trace contextRef="#ctx0" brushRef="#br0" timeOffset="123797.86">1060 12216 2352 0,'0'0'770'0,"0"0"-436"16,0 0-76-16,0 0-104 31,0 0-109-31,178-25-31 0,-104 24-14 0,4-3 0 16,9 0-217-16,-21 2-675 15,-16 0-1146-15</inkml:trace>
  <inkml:trace contextRef="#ctx0" brushRef="#br0" timeOffset="124268.9">1733 12078 894 0,'0'0'1900'0,"0"0"-1328"16,0 0-122-16,0 0-170 15,0 0-280-15,0 0 0 16,0 0 0-16,122-68 0 16,-75 68 0-16,0 19 0 15,-4 7 0-15,-10 8 0 16,-8 3 0-16,-12 3 0 15,-13 0 0-15,0 0 0 16,-16-4 0-16,-16-2 0 16,-1-6 0-16,0-6 0 15,6-8 0 1,10-6 0 0,8-6 0-16,9-2 0 0,0 0 0 15,22-20 0-15,13-8 0 16,10-10 0-16,11-8 0 15,2-4 0-15,-1-3 0 16,-1 3 0-16,-11 9 0 16,-11 6 0-16,-12 16 0 15,-15 8 0-15,-7 11 0 16,0 0 0-16,-12 18 0 16,-10 16 0-16,-3 12 0 15,1 7 0-15,9 1 0 16,9-2 0-16,6-4 0 0,27-8 0 15,60-12-149 1,-4-14-385-16,-1-14-584 0</inkml:trace>
  <inkml:trace contextRef="#ctx0" brushRef="#br0" timeOffset="124474.43">2971 12096 2485 0,'0'0'576'0,"0"0"-321"16,0 0 53-16,0 0-150 15,0 0-158-15,135-10-81 16,-73 7-168-16,-10 2-305 16,-15 1-237-16</inkml:trace>
  <inkml:trace contextRef="#ctx0" brushRef="#br0" timeOffset="124608.19">2943 12306 2177 0,'0'0'574'0,"0"0"-117"0,0 0-1 16,0 0-264-16,0 0-125 0,178-2-67 15,-75-14-64-15,-17 2-476 16,-10-4-853-16</inkml:trace>
  <inkml:trace contextRef="#ctx0" brushRef="#br0" timeOffset="125241.17">3995 11921 2300 0,'0'0'762'15,"0"0"-264"-15,0 0-165 16,0 0-130-16,0 0-203 16,0 0 0-16,0 0 0 15,135-48 0-15,-93 58 0 16,1 14 0-16,-5 6 0 0,-9 6 0 31,-9 6 0-31,-11 3 0 0,-9-1 0 0,0 2 0 16,-27-2 0-16,-9-2 0 15,-5-2 0-15,-2-6 0 16,3-6 0-16,6-8 0 31,10-6 0-31,11-8 0 0,7-4 0 0,6-2 0 31,12-4 0-31,17-18 0 0,11-10 0 0,9-8 0 0,10-10 0 32,3-6 0-32,-3-2 0 15,-1 4 0-15,-13 5 0 16,-11 13 0-16,-17 12 0 16,-10 12 0-16,-7 12 0 15,0 0 0-15,-18 12 0 16,-13 16 0-16,-2 10 0 15,-1 5 0-15,9 3 0 16,15-5 0-16,10-1 0 16,4-3 0-16,34-7 0 15,15-4 0-15,10-6 0 0,6-6 0 16,-3-8 0 0,-8-2 0-16,-13-4 0 0,-18 0 0 15,-27 0-98-15,-18-4-591 16,-17-2-1215-16</inkml:trace>
  <inkml:trace contextRef="#ctx0" brushRef="#br0" timeOffset="127168.14">247 13365 2179 0,'0'0'650'15,"0"0"-279"-15,0 0 99 16,0 0-236-16,0 0-42 16,0 0-192-16,0 0 0 0,-25-12 0 15,29 6 0 1,10-2 0-16,6-2 0 0,11-4 0 16,5 2 0-16,6 3 0 15,2 6 0-15,-1 3 0 16,-7 3 0-16,-7 26 0 15,-7 9 0-15,-13 8 0 16,-9 6 0-16,0 0 0 16,-16-2 0-16,-10-6 0 15,-1-8 0-15,0-5 0 16,7-12 0-16,7-5 0 0,7-5 0 16,0-9 0-1,6 0 0-15,0-2 0 0,8-23 0 16,18-7 0-16,14-14 0 15,7-8 0-15,9-10 0 16,2-2 0-16,-5 2 0 16,-8 12 0-16,-14 14 0 15,-13 15 0-15,-14 15 0 16,-4 8 0-16,-2 4 0 16,-20 28 0-16,-7 13 0 15,-3 7 0-15,5 6 0 0,10-2 0 16,8-6 0-1,9-5 0-15,7-9 0 0,29-7 0 16,12-7-21-16,37-7-222 16,-12-9-404-1,-10-6-518-15</inkml:trace>
  <inkml:trace contextRef="#ctx0" brushRef="#br0" timeOffset="127435.05">1439 13198 1748 0,'0'0'1273'0,"0"0"-729"0,0 0-208 16,0 0-141-16,0 0-195 16,0 0 0-16,-35 111 0 15,21-45 0-15,3 0 0 16,1-2 0-16,4-5 0 15,4-9 0-15,2-10 0 16,0-10 0-16,0-10-71 16,0-16-239-16,-5-4-478 15,-1 0-320-15</inkml:trace>
  <inkml:trace contextRef="#ctx0" brushRef="#br0" timeOffset="127608.22">1149 13453 2320 0,'0'0'868'0,"0"0"-387"16,0 0-208-16,0 0-119 15,0 0-154-15,132-16 0 16,-61 12 0-16,4-2 0 16,15-4-125-16,-24 0-424 15,-12 2-672-15</inkml:trace>
  <inkml:trace contextRef="#ctx0" brushRef="#br0" timeOffset="128097.26">1886 13276 656 0,'0'0'2187'15,"0"0"-1631"-15,0 0-78 16,0 0-259-16,0 0-219 15,0 0 0-15,0 0 0 16,139-96 0-16,-95 96 0 0,-1 0 0 16,-7 14 0-16,-5 13 0 15,-10 3 0-15,-9 10 0 16,-8 3 0-16,-4 6 0 16,-4-1 0-16,-21-2 0 15,-6-6 0-15,0-6 0 31,0-8 0-31,6-6 0 0,8-6 0 0,9-7 0 32,8-7 0-32,0 0 0 0,21-13 0 0,12-13 0 0,12-10-104 15,4-10-101-15,7-8-64 16,-5-8 112-16,-5 2 88 16,-8 4 69-1,-13 9 14 1,-11 15 132-16,-10 12 88 15,-4 10-15-15,0 8-28 16,0 2-191-16,-14 8 0 16,-3 19 0-16,-3 9 0 15,-1 8 0-15,6 3 0 16,4 2 0-16,6-1 0 16,5-6 0-16,0-4 0 0,18-8 0 15,26-6-195-15,-3-10-371 16,-3-10-463-16</inkml:trace>
  <inkml:trace contextRef="#ctx0" brushRef="#br0" timeOffset="128735.05">2782 13200 2141 0,'0'0'759'16,"0"0"-221"-16,0 0-87 15,0 0-244-15,0 0-207 16,0 0 0-16,0 0 0 15,-62 34 0-15,47 15 0 0,1 7 0 16,7 0 0-16,7-2 0 16,0-8 0-16,7-8 0 15,19-10 0-15,10-10-12 16,7-10-29-16,5-8 5 16,4 0 36-16,-3-23 1 15,-2-10-1-15,-4-7 30 16,-8-10 2-16,-4-4-6 15,-7 0-26-15,-6 1 0 16,-7 12 0-16,-4 10 0 0,-7 12 0 16,0 8 0-16,0 11 0 15,0 0 0-15,-5 6 0 16,-6 22 0-16,-2 13 0 16,0 11 0-16,2 8 0 15,0 6 0-15,1 4 0 16,2 2 0-16,-1 2 0 15,-3 5 0-15,-1-5 0 16,-5 2 0-16,-1 0 0 16,-4-3 0-16,-2-3 0 15,1-6 0-15,2-12 0 16,2-6 0-16,-1-10 0 0,6-8 0 16,1-8 0-16,1-6 0 0,3-5 0 15,-6-9 0-15,-5 0 0 16,-3 0 0-16,-7-17 0 15,-5-3 0 1,0-6 0-16,3 0 0 0,6-2 0 16,12-2 0-1,13-4 0-15,2-2 0 0,29-9 0 16,21-9 0-16,22-8 0 16,14-14 0-16,13-4 0 0,1-4-230 15,21-3-134-15,-30 25-315 16,-20 18-207-16</inkml:trace>
  <inkml:trace contextRef="#ctx0" brushRef="#br0" timeOffset="129003.75">3549 13345 1807 0,'0'0'740'0,"0"0"-139"15,0 0-150-15,0 0-166 16,0 0-132-16,0 0-94 16,118-83-59-16,-81 82 0 15,6-2 0-15,6 3 0 16,-2 0-35-16,-3 0-116 15,-6 11-190-15,-16 3-329 16,-10 1-258-16</inkml:trace>
  <inkml:trace contextRef="#ctx0" brushRef="#br0" timeOffset="129160.42">3586 13555 1262 0,'0'0'1285'0,"0"0"-772"15,0 0-209-15,0 0 10 16,132-20-209-16,-65 8-105 16,27-12-93-16,-17 2-376 15,-9 0-696-15</inkml:trace>
  <inkml:trace contextRef="#ctx0" brushRef="#br0" timeOffset="129808.89">4360 13106 2419 0,'0'0'682'15,"0"0"-345"-15,0 0 24 0,0 0-142 16,0 0-141-1,0 0-78-15,0 0 0 16,123-32 0-16,-95 52 0 0,-1 8 0 16,-5 8 0-16,-3 9 0 15,-13 0 0-15,-6 8 0 16,0-1 0-16,-14-2 0 16,-12-4 0-16,-5-4 0 15,-3-8 0-15,-2-6 0 16,5-6 0-16,6-8 0 15,8-3 0-15,6-7 0 16,8-4 0-16,3 0 0 16,3-3 0-16,21-16 0 0,12-12 0 15,11-9 0-15,6-12 0 16,10-6 0-16,-3-4 0 16,-2 3 0-16,-12 9 0 15,-10 13 0-15,-14 8 0 16,-11 11 0-16,-6 8 0 15,-2 6 0-15,-3 2 0 16,0 2 0-16,0 0 0 16,-6 2 0-16,-11 14 0 15,-5 10 0-15,-3 4 0 16,1 6 0-16,6 3 0 0,7-2 0 16,11 4 0-16,0-3 0 15,11-2 0-15,18-6 0 16,9-6 0-16,7-6 0 15,1-8 0-15,3-4 0 16,0-4 0-16,-2-2 0 16,-7 0 0-16,-9 0 0 15,-13-12 0-15,-27-8 0 16,-25 4-457-16,-12 0-1088 0</inkml:trace>
  <inkml:trace contextRef="#ctx0" brushRef="#br0" timeOffset="132566.59">189 10212 1435 0,'0'0'588'0,"0"0"-465"16,0 0 182-16,0 0 3 16,0 0-84-16,0 0-106 15,24-63-74-15,5 54-14 16,9 4 54-16,7-2-15 15,8 3-14-15,9 0 26 16,15 1-14-16,29-2-1 16,52 3-7-16,64 2-20 15,36 0 10-15,20 0-17 16,1 0-4-16,-14 7-2 0,4-2-25 16,1-3 12-16,-3 0-13 15,-8-2 2-15,-16 0 11 16,-17 2-13-16,-20 5 1 15,-24-2-2-15,-17 1 3 16,-20 2-2 0,-27-2 0-16,-26 1 0 0,-23-2 5 15,-7-1-5-15,7 2 0 16,9 2 0-16,5 2 9 16,-8 2-18-16,-8 1 4 15,-7-2-1-15,-6 2-1 16,-10-4 7-16,-3 0 0 15,-8-1 2-15,-2-2 8 0,1-2-11 16,-3 0 1-16,-3 0 0 16,3-3-7-16,-1-1 7 15,1 0 0-15,6 0 0 16,0 0 9-16,1 0-9 16,6 3 0-16,1-3-16 15,3 0 15-15,3 2-25 16,2-2-1-16,-6 0 27 0,-5 0-17 15,-11 0 17 1,-9 0 0-16,-13 0 1 0,-5 0 14 16,-2 0-14-16,-2 0-1 15,-19 0-51-15,-25 6-284 16,3 0-479 0,3 0-1570-16</inkml:trace>
  <inkml:trace contextRef="#ctx0" brushRef="#br0" timeOffset="133195.91">5445 10305 1984 0,'0'0'471'0,"0"0"-302"16,0 0 176-16,0 0-128 0,0 0-97 15,0 0-102-15,0 0 6 16,-29 106 67-16,20-22-13 16,0 32 0-16,0 33 2 15,1 13-16-15,-2 3 5 16,-3-5-34-16,2-11-1 16,-3 9 20-16,4 6-33 15,-2 3 3-15,1-1 4 16,-2-3-27-16,-1-9 12 0,-1 3-12 15,-3-9 0-15,1-6 6 16,0-3-7-16,2-9 0 16,1-3-7-16,1-11 13 15,2-20-6-15,2-20 0 16,0-16 0-16,0-4-1 16,2 11-4-16,-1 11 0 15,3 10 4-15,5 0-13 16,0-3-18-16,3-5-16 15,12-10-1-15,5-10-1 0,0-10-20 16,-2-14-5 0,-7-10 46-16,-2-8-8 0,-7-6-46 15,-2-6-73-15,0 2-74 16,0 0-247-16,-2 11-46 16,-7-6 29-16,2 4-562 15</inkml:trace>
  <inkml:trace contextRef="#ctx0" brushRef="#br0" timeOffset="133401.07">5431 14516 340 0,'0'0'559'0,"0"0"-397"15,0 0 37-15,0 0 13 16,0 0-80-16,0 0-33 15,0 0 2-15,43-4-83 16,-45-4-18-16,-10-1-519 0</inkml:trace>
  <inkml:trace contextRef="#ctx0" brushRef="#br0" timeOffset="133731.81">5100 14482 1751 0,'0'0'592'0,"-149"-14"-262"0,19 5 46 15,-42 4-109-15,-15 5-87 16,-2 0-77-16,4 14-5 16,2 4-46-16,-15 4-34 15,-13 0-10-15,-11 0-8 16,0-4 0-16,4-2 9 16,6 0 3-16,10-2 22 15,5-2-1-15,8-4-19 16,12-2 8-16,11-2-8 0,8-4-2 15,29 0-2-15,28 0-4 16,27 0 11-16,19 0-16 31,-3 4-1-31,4-2 0 0,5 0-41 0,18 0-3 16,13 0-56-16,9 0-37 16,5-2 2-16,4 0-50 15,0-8-279-15,0-10-320 0</inkml:trace>
  <inkml:trace contextRef="#ctx0" brushRef="#br0" timeOffset="142139.07">9337 13627 2490 0,'0'0'682'0,"0"0"-438"15,0 0 35-15,0 0-75 16,0 0-79-16,0 0-53 16,23 0-72-16,12 0 0 15,10 0 0-15,6 0 0 16,3 0 0-16,2 0 0 0,-4 0 0 16,2-4 0-1,-5 0 0-15,-7-1 0 0,-4 0-122 16,-13 3-184-16,-25 2-230 15,0 0-325-15,-18 15-408 0</inkml:trace>
  <inkml:trace contextRef="#ctx0" brushRef="#br0" timeOffset="142327.84">9380 13926 2206 0,'0'0'861'0,"0"0"-525"16,0 0-24-16,0 0-105 15,0 0-90-15,0 0-60 16,117-10-57-16,-49 6 0 31,7-2 0-31,6 4 0 0,1-6 0 0,0 0-180 16,-19 0-495-16,-26 2-696 0</inkml:trace>
  <inkml:trace contextRef="#ctx0" brushRef="#br0" timeOffset="145733.26">690 9892 2191 0,'0'0'915'0,"0"0"-617"15,0 0 56-15,0 0-126 0,0 0-118 16,0 0-110-16,16-12 0 16,-5 30 0-16,5 12 0 15,3 12 0-15,2 8 0 16,-1 2 0-1,-3 2 0-15,-1-5 0 0,-1-9 0 16,-1-11 0-16,1-8 0 16,4-11 0-16,0-9 0 15,10-1 0-15,12-14 0 16,15-22 0-16,32-22 0 16,46-30 0-16,43-28 0 15,16-5 0-15,-26 25 0 16,-45 30 0-16,-50 34 0 0,-27 16 0 15,-4 4 0-15,-7 0 0 16,-7 4 0-16,-13 4 0 16,-10 2 0-16,-4 2 0 15,0 0 0-15,0 0 0 16,0 0 0-16,0 0 0 16,0 0 0-16,0 0 0 15,0 18-144-15,-7 0-643 0,-11 0-1402 16</inkml:trace>
  <inkml:trace contextRef="#ctx0" brushRef="#br0" timeOffset="187126.3">12231 11801 2184 0,'0'0'786'16,"0"0"-557"-16,0 0-125 0,0 0-54 16,0 0 57-16,0 0-64 15,25 108-37-15,-16-74-5 16,-3-2-1-16,-6 12-181 15,-2-10-391-15,-13-4-284 0</inkml:trace>
  <inkml:trace contextRef="#ctx0" brushRef="#br0" timeOffset="187503.96">12140 12446 1315 0,'0'0'1218'0,"0"0"-677"15,0 0-262-15,0 0-80 16,0 0-130-16,0 0-43 31,0 0-26-31,2 66-147 0,8-41-151 0,-6 3-219 31,-4 8 54-31,0 4 80 16,-6 4 228-16,-15 0 155 16,1-2 3-16,3-2 214 15,-2-1 110-15,6-6-42 16,6-2 7-16,3-5-98 0,4-4-110 15,0-2-51 1,0-6-33-16,14 0-63 0,1-2-260 16,-4 0-278-16,-4 2 40 15,-3 4 254-15,-4 2 307 16,0-2 290-16,0 0 216 16,-6-2-3-16,-4-4-32 15,6-4-191-15,2-2-82 16,2-4-95-16,0-2-74 15,2 0-29-15,4 0-586 0</inkml:trace>
  <inkml:trace contextRef="#ctx0" brushRef="#br0" timeOffset="188661.46">11265 13316 1633 0,'0'0'558'0,"0"0"-237"15,0 0 49-15,0 0-51 16,0 0-39-16,0 0-126 16,0 0 5-16,8-33-37 15,-39 84-76-15,-25 44 22 0,-29 47-2 16,-8 29-66-1,2 9 0-15,24-9 0 0,31-19 0 16,32-7 0 0,17-9 0-16,34-30 0 0,11-22 0 15,0-24 0-15,5-11 0 16,8-4 0 0,5 0 0-16,-1-9 0 15,-19-14 0-15,-18-10 0 16,-18-12 0-16,-13 0 0 15,-7 0 0-15,0-6 0 16,0-10 0-16,0-14 0 16,-5 6-146-16,-6-4-1100 0</inkml:trace>
  <inkml:trace contextRef="#ctx0" brushRef="#br0" timeOffset="191967.13">11691 13429 1781 0,'0'0'707'0,"0"0"-331"0,0 0-47 15,0 0-78-15,0 0-69 16,0 0-73-16,0 0 20 15,15-56-25-15,-15 56-17 0,0 18-46 16,-2 16-41 0,-14 20 0-16,-4 14 0 0,-5 11 0 15,3 7 0-15,2 0 0 16,2-4 0-16,5-8 0 16,4-12 0-16,4-13 0 15,3-13 0-15,2-18 0 16,0-10 0-16,0-8 0 15,4-8 0-15,15-27 0 16,8-12 0-16,4-11 0 16,2 1 0-16,5 5 0 0,-3 14 0 15,3 14 0-15,0 14 0 16,2 10 0 0,-2 10 0-16,-3 22 0 15,-3 10 0-15,-10 8 0 0,-8 4 0 16,-12 3 0-16,-2-5 0 15,-9-2 0-15,-23-8 0 16,-10-6 0-16,-7-6 0 16,-6-8 0-16,-3-8 0 15,0-6 0-15,4-8 0 0,10 0 0 16,8-22 0 0,23-28-147-16,11 2-638 0,2 2-809 0</inkml:trace>
  <inkml:trace contextRef="#ctx0" brushRef="#br0" timeOffset="192203.03">12271 13258 1955 0,'0'0'1043'0,"0"0"-685"15,0 0-49 1,0 0-108-16,0 0-129 0,0 0-62 15,0 0 20-15,-33 153 5 16,20-87-25-16,0-4-10 16,1-4-91-1,8 4-269-15,4-13-483 0,0-15-627 0</inkml:trace>
  <inkml:trace contextRef="#ctx0" brushRef="#br0" timeOffset="192438.84">12510 13890 2508 0,'0'0'823'0,"0"0"-594"16,0 0-47-16,0 0-76 15,0 0 7-15,125 22-76 16,-72-18-36-1,8 2 2-15,1-4-3 0,-4-2-102 16,-4 2-40-16,-12 0-100 16,-15 0-50-16,-23 7-246 15,-4-4-129 1,-4 1-214-16</inkml:trace>
  <inkml:trace contextRef="#ctx0" brushRef="#br0" timeOffset="192699.51">12675 13796 1756 0,'0'0'709'16,"0"0"-218"-16,0 0-211 16,18-102-30-16,-4 84-40 0,-4 6-66 0,-3 6 41 15,-5 6-114-15,-2 0-71 16,0 18 0-16,0 15 0 15,-4 16 0-15,-3 11 0 16,3 10 0-16,2 4 0 16,0 3 0-16,2-5 0 15,0-6 0-15,0-4 0 16,-6-8-242-16,2-10-257 16,-2-22-494-16</inkml:trace>
  <inkml:trace contextRef="#ctx0" brushRef="#br0" timeOffset="193266.87">13871 13918 622 0,'0'0'1838'0,"0"0"-1220"15,0 0-299-15,0 0-68 16,-51-122-97-16,33 96-46 16,-1 6-13-16,-6 6-4 15,-4 10-91-15,-4 4 0 16,-6 14 0-16,-3 22 0 15,2 16 0-15,5 12 0 16,6 6 0-16,13 5 0 16,9-5 0-16,7-6 0 15,5-16 0-15,21-12 0 0,6-16 0 16,1-14 0 0,5-6 0-16,0-18 0 0,-2-18 0 15,-3-14 0-15,0-8 0 16,-4-5 0-16,-4 3 0 15,-5 10 0-15,-4 12 0 16,-10 18 0-16,-2 16 0 16,-1 4 0-16,-3 20 0 15,0 18 0-15,0 12 0 16,2 9 0-16,2 3 0 16,4-8 0-16,-2-4 0 15,3-12 0-15,-5-10 0 16,-2-14-57-16,0-10-246 0,0-18-232 15,-2-16-278-15,4-12-913 0</inkml:trace>
  <inkml:trace contextRef="#ctx0" brushRef="#br0" timeOffset="193471.08">14139 13395 2799 0,'0'0'826'15,"0"0"-507"-15,0 0-167 0,0 0-152 16,0 0 0-16,0 0 0 16,-5 144 0-16,5-90 0 15,-4-3 0-15,-8-4 0 16,-9 12 0-16,0-15-362 16,3-8-707-16</inkml:trace>
  <inkml:trace contextRef="#ctx0" brushRef="#br0" timeOffset="193864.08">14836 13894 639 0,'0'0'2109'16,"0"0"-1493"-16,0 0-325 16,0 0 18-16,0 0-177 15,0 0-132-15,0 0 0 16,-22-38 0-16,-3 38 0 15,-12 4 0-15,-13 14 0 16,-7 8 0-16,-1 4 0 0,4 8 0 16,9 5 0-16,12 3 0 15,18-2 0-15,15 2 0 16,0-4 0-16,33-4 0 16,13-10 0-16,10-8 0 15,4-14 0-15,3-6-39 16,7-32-225-16,-18-8-299 15,-11-6-432-15</inkml:trace>
  <inkml:trace contextRef="#ctx0" brushRef="#br0" timeOffset="194131.68">15166 13193 2230 0,'0'0'805'16,"0"0"-248"-16,0 0-182 16,0 0-246-16,0 0-129 0,0 0 0 15,0 0 0 1,45 25 0-16,-39 23 0 0,-6 9 0 16,0 5 0-16,-4 2 0 15,-19-2 0-15,-35 14 0 16,8-16-362-16,-4-13-938 0</inkml:trace>
  <inkml:trace contextRef="#ctx0" brushRef="#br0" timeOffset="194675.34">15367 14007 1857 0,'0'0'894'15,"0"0"-314"-15,0 0-205 16,0 0 15-16,0 0-390 16,0 0 0-1,0 0 0-15,82-23 0 16,-24 15 0-16,9 0 0 15,4 2 0-15,-6-4 0 16,-12 4 0-16,-15 0 0 16,-16 0-63-16,-15 0-182 15,-14-4-106-15,-19 2-415 0,-8 2-467 16</inkml:trace>
  <inkml:trace contextRef="#ctx0" brushRef="#br0" timeOffset="194873.42">15578 13732 2282 0,'0'0'838'0,"0"0"-361"16,0 0-156-16,0 0-143 15,0 0-178-15,0 0 0 16,0 0 0-16,11 30 0 16,1 20 0-16,-3 12 0 15,-1 4 0-15,-1 5 0 16,-5-3 0-16,-2 14-96 0,0-20-463 15,0-14-560-15</inkml:trace>
  <inkml:trace contextRef="#ctx0" brushRef="#br0" timeOffset="195461.7">16494 13297 2070 0,'0'0'782'16,"0"0"-423"-16,0 0 141 15,0 0-255-15,0 0-105 16,0 0-140-16,0 0 0 16,-24 88 0-16,12-12 0 15,3 6 0-15,3 2 0 16,4-6 0-16,2-7 0 0,0-11 0 16,0-14 0-16,0-12 0 15,4-11 0-15,-2-14 0 16,0-7 0-16,3-2 0 15,4-2 0-15,2-18 0 16,6-8 0-16,6-2 0 16,4 0 0-16,2 6 0 15,0 4 0-15,2 8 0 16,0 6 0-16,2 6 0 16,3 0 0-16,-3 8 0 15,-2 14 0-15,-4 8 0 0,-9 8 0 16,-7 2 0-16,-9 6 0 15,-2-4 0-15,-6-2 0 16,-21-4 0-16,-11-7 0 16,-11-7 0-16,-9-6 0 15,-11-4 0-15,0-8 0 16,7-4 0-16,10 0 0 16,17 0 0-16,20-2 0 15,26-28-185-15,24 0-479 16,12-2-674-16</inkml:trace>
  <inkml:trace contextRef="#ctx0" brushRef="#br0" timeOffset="195728.37">17016 13204 1928 0,'0'0'1068'0,"0"0"-457"16,0 0-327-16,0 0-79 16,0 0-205-16,0 0 0 15,0 0 0-15,2 90 0 16,-2-31 0-16,0 5 0 0,-2-2 0 16,-4 12-66-16,2-18-456 15,4-14-682-15</inkml:trace>
  <inkml:trace contextRef="#ctx0" brushRef="#br0" timeOffset="196106.15">17800 13712 2220 0,'0'0'808'0,"0"0"-464"15,0 0-17-15,-139-16-115 16,90 16-128-16,-2 18-50 16,0 12-5-16,0 6-29 15,6 8 19-15,7 2 0 16,9-2-19-16,14 0 0 15,11-5 0-15,4-6 0 16,10-1 0-16,22-7 0 0,9-7 0 16,13-4 0-16,9-10 0 15,5-4 0-15,2 0-72 16,-7-8-50-16,-15-10 16 16,-15-2-46-16,-25-13-50 15,-8 5-304-15,0 2-339 0</inkml:trace>
  <inkml:trace contextRef="#ctx0" brushRef="#br0" timeOffset="196373.73">18018 13194 1714 0,'0'0'1108'16,"0"0"-480"-16,0 0-320 16,0 0-80-16,0 0-118 15,0 0-110-15,0 0 0 16,25 53 0-16,-25-6 0 16,-3 8 0-16,-13 1 0 15,1-4 0-15,-1-4 0 0,8-6-161 16,1-12-371-16,5-14-673 15</inkml:trace>
  <inkml:trace contextRef="#ctx0" brushRef="#br0" timeOffset="197168.56">18377 12994 1949 0,'0'0'726'0,"0"0"-219"0,0 0-134 16,0 0-63-16,0 0-79 16,0 0-231-16,0 0 0 15,17-20 0-15,6 46 0 16,10 16 0-16,5 18 0 16,11 28 0-16,7 34 0 15,0 27 0-15,-10 5 0 16,-12-3 0-16,-16-19 0 0,-18-14 0 15,0 1 0-15,-14-9 0 16,-15-16 0-16,-2-19 0 16,-1-17 0-16,-7-8 0 15,-13 8 0-15,-10 4 0 16,-7 4 0-16,4-8 0 16,9-12 0-16,10-7 0 15,15-11 0-15,11-8 0 16,11-8 0-16,5-4 0 15,4-4 0-15,0-4 0 16,0 0 0-16,0 0 0 16,0-18 0-16,0-10-204 15,0-2-888-15</inkml:trace>
  <inkml:trace contextRef="#ctx0" brushRef="#br0" timeOffset="198163.5">19551 13283 1523 0,'0'0'756'15,"0"0"-464"-15,0 0 198 16,0 0-185-16,-25-112-48 0,19 103-125 16,-3 9 4-16,-7 0-64 15,-4 31-43-15,-11 20 10 16,-11 38-5-16,-12 35-3 15,-4 30-31-15,7 13 0 16,20-13 0-16,24-15 0 16,7-23 0-16,29-20 0 15,7-22 0-15,-3-17 0 16,9-13 0-16,8 2 0 16,0-4 0-16,0-4 0 15,-15-12 0-15,-14-16 0 0,-11-6 0 16,-7-4 0-16,-3 0 0 15,0 0 0-15,0-4 0 16,0-6-35-16,6-22-448 16,6 6-384-16,-1-6-887 0</inkml:trace>
  <inkml:trace contextRef="#ctx0" brushRef="#br0" timeOffset="198664.56">20029 13401 2415 0,'0'0'694'16,"0"0"-343"-16,0 0 107 16,0 0-280-16,0 0-178 15,0 0 0-15,0 0 0 16,-52 122 0-16,38-40 0 15,3 4 0-15,2 1 0 16,2-7 0-16,3-8 0 0,-1-9 0 16,3-13 0-1,0-18 0-15,2-10 0 0,0-14 0 16,0-8 0-16,0-3 0 16,0-22 0-16,9-9 0 15,15-15 0-15,5 3 0 16,7 6 0-16,4 8 0 15,7 10 0-15,4 12 0 16,2 10 0-16,3 0 0 16,-2 16 0-16,-8 12 0 15,-9 6 0-15,-18 6 0 16,-10 0 0-16,-9 2 0 16,-11 1 0-16,-25-1 0 15,-13-6 0-15,-11-2 0 16,-7-8 0-16,-4-6 0 15,9-8 0-15,8-8 0 16,16-4 0-16,36-12 0 16,2-12-117-16,13-2-805 0</inkml:trace>
  <inkml:trace contextRef="#ctx0" brushRef="#br0" timeOffset="206669.49">20912 13008 2096 0,'0'0'704'15,"0"0"-365"-15,0 0 112 16,0 0-278-16,0 0-50 16,0 0-63-16,-20-30-17 0,15 34 4 15,-3 18-10-15,-5 14-14 0,-5 10-23 16,-3 6 0-16,4 4 0 15,3-2 0-15,5-5 0 16,7-1-195-16,2-12-473 16,0-14-872-16</inkml:trace>
  <inkml:trace contextRef="#ctx0" brushRef="#br0" timeOffset="206938.43">20939 13748 1972 0,'0'0'925'0,"0"0"-599"16,0 0-58-16,0 0-55 16,154 0-72-16,-85 0-105 15,2 0-16-15,-2 0-16 0,-8 0-3 16,-15 0-2-1,-11 0-108-15,-14 0-71 0,-13 0-100 16,-10 0-284-16,-20 0-169 16,-4 0-1059-16</inkml:trace>
  <inkml:trace contextRef="#ctx0" brushRef="#br0" timeOffset="207127">21280 13626 1696 0,'0'0'1041'15,"0"0"-429"-15,0 0-134 0,0 0-209 16,0 0-269-16,0 0 0 16,0 0 0-16,-11-101 0 0,9 117 0 15,-3 18 0-15,-2 13 0 16,-2 11 0-16,1 4 0 16,-2 2 0-1,2 0 0-15,-1-2 0 0,3-8 0 16,0 3-41-16,2-21-648 15,2-14-968-15</inkml:trace>
  <inkml:trace contextRef="#ctx0" brushRef="#br0" timeOffset="207741.41">22233 13754 1855 0,'0'0'680'16,"0"0"-361"-16,0 0 53 15,0 0-131-15,0 0-79 0,0 0 11 16,0 0-44-1,16-78-44-15,-36 70-5 0,-7-2-80 16,-8 7 0-16,-8 3 0 16,-6 0 0-16,0 18 0 15,1 11 0-15,5 9 0 16,9 6 0-16,12 2 0 16,9 2 0-16,13-2 0 15,0-6 0-15,22-6 0 16,12-11 0-16,8-14 0 15,3-9 0-15,1 0 0 16,3-28 0-16,-4-12 0 16,-2-14 0-16,-4-8 0 15,-1-12 0-15,-5-11 0 16,-4-5 0-16,-4-2 0 0,-10 0 0 16,-5 12 0-16,-6 18 0 15,-4 17 0-15,0 22 0 16,0 13 0-16,0 10 0 15,0 0 0-15,0 33 0 16,-4 21 0-16,-1 17 0 16,2 11 0-16,3 4 0 15,0-4 0-15,0-3 0 16,12-9 0-16,3-6 0 16,6-10 0-16,1-10 0 0,0-10 0 15,-2-9-147-15,-2-14-312 16,4-11-89-16,-6 0-166 15,-1-14-209-15</inkml:trace>
  <inkml:trace contextRef="#ctx0" brushRef="#br0" timeOffset="207961.22">22848 13144 2306 0,'0'0'818'15,"0"0"-273"-15,0 0-252 16,0 0-159 0,0 0-134-16,0 0 0 0,-51 127 0 15,31-69 0-15,0 0 0 16,0-4 0-16,2-8 0 16,0-4 0-16,3-14-320 15,3-12-942-15</inkml:trace>
  <inkml:trace contextRef="#ctx0" brushRef="#br0" timeOffset="209228.81">23381 13339 1652 0,'0'0'747'0,"0"0"-181"16,0 0-91 0,0 0-207-16,0 0-92 0,0 0-100 15,0 0-38-15,-11 54 60 16,-3 6-98-16,-1 10 0 16,1 3 0-16,1-1 0 15,4-10 0-15,0-8 0 16,2-12 0-16,3-12 0 0,2-12 0 15,2-10 0-15,0-8 0 16,0 0 0-16,8-22 0 16,15-10 0-16,6-6 0 15,4 0 0-15,1 6 0 16,1 8 0-16,-4 10 0 16,1 8 0-16,-6 6 0 15,1 0 0-15,-2 18 0 16,-2 8 0-16,-8 8 0 15,-7 4 0-15,-8 0 0 16,0 0 0-16,-6-2 0 0,-19-6 0 16,-6-2 0-1,-7-10 0-15,-4-5 0 0,-3-8 0 16,3-5 0 0,7 0-56-16,16-36-281 0,13-4-458 15,6-6-579-15</inkml:trace>
  <inkml:trace contextRef="#ctx0" brushRef="#br0" timeOffset="209434.17">23842 13040 2232 0,'0'0'672'15,"0"0"-107"-15,0 0-191 16,0 0-121-16,0 0-253 15,0 0 0-15,0 0 0 16,-49 92 0 0,29-28 0-16,2 9 0 0,7-1 0 15,11 12 0-15,0-16-374 16,7-20-606-16</inkml:trace>
  <inkml:trace contextRef="#ctx0" brushRef="#br0" timeOffset="209863.11">24205 13852 1618 0,'0'0'974'0,"0"0"-316"15,0 0-167-15,0 0-136 16,0 0-355-16,0 0 0 15,0 0 0-15,44-6 0 0,-3 0 0 16,8 2 0 0,9 0 0-16,2 4 0 15,-4-2 0-15,-7 2 0 0,-11 0 0 16,-17 0 0-16,-11 0-137 16,-10 0-136-16,-14-2-107 15,-15 0-509-15,0 0-248 0</inkml:trace>
  <inkml:trace contextRef="#ctx0" brushRef="#br0" timeOffset="210065.53">24430 13637 1918 0,'0'0'748'0,"0"0"-140"16,0 0-251-16,0 0-53 31,0 0-143-31,0 0-161 15,0 0 0-15,0 13 0 16,0 33 0-16,0 10 0 16,-4 6 0-16,-5 0 0 15,3 1 0-15,-4-4 0 16,10 5-284-16,0-15-553 16,0-15-823-16</inkml:trace>
  <inkml:trace contextRef="#ctx0" brushRef="#br0" timeOffset="210797">25346 13892 1763 0,'0'0'863'0,"0"0"-325"0,0 0-209 16,0 0-35-16,0 0-144 16,0 0-57-16,0 0-27 15,11-94-66-15,-24 82 0 16,-10 2 0-16,-10 8 0 15,-7 2 0-15,-7 10 0 16,-2 20 0-16,2 12 0 16,10 6 0-16,10 2 0 15,12-2 0-15,15-3 0 16,0-8 0-16,25-10 0 16,12-13 0-16,7-10 0 0,0-4 0 0,3-18 0 31,-2-16 0-31,-2-10 0 0,-4-10 0 0,-3-9 0 15,-1-7 0-15,0-6 0 16,-7-3 0-16,-6 6 0 31,-4 10 0-31,-9 19 0 0,-7 20 0 0,-2 20 0 16,0 6 0 0,-13 34 0-16,-9 18 0 0,-1 12 0 15,4 9 0-15,7-1 0 16,8-4 0-16,4-6 0 15,10-6 0-15,20-11 0 0,8-14 0 16,6-12-68-16,19-21-494 16,-14-8-383-16,-9-19-1290 0</inkml:trace>
  <inkml:trace contextRef="#ctx0" brushRef="#br0" timeOffset="211001.54">25955 13176 2385 0,'0'0'842'0,"0"0"-267"0,0 0-281 0,0 0-294 15,0 0 0-15,0 0 0 16,0 0 0-16,0 121 0 16,0-67 0-16,0 2 0 15,0 10-132-15,0-14-500 16,0-13-611-16</inkml:trace>
  <inkml:trace contextRef="#ctx0" brushRef="#br0" timeOffset="211426.61">26092 13838 484 0,'0'0'1301'15,"0"0"-710"-15,0 0-95 32,0 0-154-32,0 0-122 0,0 0-41 0,0 0-16 31,27 4-61-31,-11-4-31 0,1 0-4 16,6 0-29-1,2 0 4-15,-4-8-42 16,-3-6 0-16,1-4 0 15,-11-2 0-15,-3 0 0 0,-5-2 0 16,0 4 0-16,-11 5 0 16,-12 9 0-16,-10 4 0 15,-5 4 0-15,-7 23 0 16,3 9 0-16,5 8 0 16,5 6 0-16,14 0 0 15,10-2 0-15,8-1 0 16,10-10 0-16,24-6 0 15,11-9 0-15,10-10 0 16,5-10 0-16,0-2-65 16,0-14-211-16,17-40-192 0,-17 5-330 15,-12 1-699-15</inkml:trace>
  <inkml:trace contextRef="#ctx0" brushRef="#br0" timeOffset="211662.97">26754 13321 137 0,'0'0'2042'16,"0"0"-1286"-16,0 0-199 0,0 0-210 16,0 0-202-16,0 0-97 15,0 0 16-15,-74 90-64 16,43-30 0-1,4 2 0-15,4-4 0 0,4-8 0 16,6-5 0-16,6-11-38 16,7-8-302-16,0-6-509 15,0-16-775-15</inkml:trace>
  <inkml:trace contextRef="#ctx0" brushRef="#br0" timeOffset="212026.6">27089 13203 1943 0,'0'0'799'0,"0"0"-290"15,0 0-296-15,0 0 66 16,0 0-80-16,19 120-45 0,-9-56-154 16,-2 8 0-16,-3 6 0 15,-1 4 0-15,-4 4 0 16,0 1 0-16,-2-3 0 16,-18 2 0-16,-10-11 0 15,-5-5 0-15,-5-10 0 16,-2-10 0-16,-1-10 0 15,6-12 0-15,1-12-77 16,11-8-551-16,10-8-698 0</inkml:trace>
  <inkml:trace contextRef="#ctx0" brushRef="#br0" timeOffset="213168">27977 13082 1898 0,'0'0'528'16,"0"0"-163"-16,0 0-3 0,0 0-200 15,0 0-67-15,-136 94 61 16,87-8-4-16,-4 31-5 16,-3 23-9-16,9 9-45 15,18-15-93-15,20-12 0 16,9-30 0-16,0-17 0 16,17-15 0-16,4-8 0 15,8 4 0-15,0 0 0 16,2-2 0-16,-4-15 0 15,-11-15 0-15,-5-12 0 16,-2-12-27-16,7-14-134 16,-3-19-332-16,3-7-709 0</inkml:trace>
  <inkml:trace contextRef="#ctx0" brushRef="#br0" timeOffset="213565.84">28058 13806 1913 0,'0'0'713'16,"0"0"-254"-16,0 0-250 0,0 0-127 0,0 0-13 16,0 0-32-16,0 0 16 15,111 2-10-15,-80-2-28 16,-1 0 2-16,-5-10 5 15,-2-8 35-15,-7-4 0 16,-7-4-6 0,-9 2 30-16,0 0-6 0,-5 8-31 15,-17 2 7-15,-9 10-3 16,-5 4-48-16,-2 8 0 16,1 20 0-16,6 12 0 15,6 4 0-15,11 6 0 0,14 0 0 16,0-4 0-16,18 0 0 15,20-11 0-15,7-7 0 16,8-10 0-16,0-10 0 16,-1-8 0-16,-6 0-33 15,-8-4-135-15,-5-27-143 16,-10 5-307-16,-11 0-296 0</inkml:trace>
  <inkml:trace contextRef="#ctx0" brushRef="#br0" timeOffset="213832.05">28773 13080 2514 0,'0'0'695'0,"0"0"-329"15,0 0-117-15,0 0-164 16,0 0-16-16,-5 116 2 16,-6-54-24-16,-3 5-47 15,-3 1 0-15,1-2 0 16,-1-4 0-16,3-8-39 16,14-2-285-16,0-15-513 15,4-14-1222-15</inkml:trace>
  <inkml:trace contextRef="#ctx0" brushRef="#br0" timeOffset="214068.47">28902 13986 2408 0,'0'0'687'0,"0"0"-314"16,0 0-23-16,0 0-169 15,147 0-128-15,-91 0-38 16,0 0-15-16,-8 0-18 16,-3 0-77-16,-9 0-137 15,-9 0-70-15,-17-4-216 16,-8 1-265-16,-2-1-663 0</inkml:trace>
  <inkml:trace contextRef="#ctx0" brushRef="#br0" timeOffset="214304.55">29152 13810 1495 0,'0'0'1263'15,"0"0"-683"-15,0 0-79 16,0 0-244-16,0 0-257 16,0 0 0-16,0 0 0 0,0 28 0 15,0 22 0-15,0 8 0 16,-10 7 0-16,4-3 0 15,-3-2 0-15,3-8 0 16,-2-6 0-16,8-6-185 16,0-14-586-16,0-8-676 0</inkml:trace>
  <inkml:trace contextRef="#ctx0" brushRef="#br0" timeOffset="-214660.29">30216 13646 2196 0,'0'0'356'15,"0"0"143"-15,0 0-241 16,5-123-60-16,-5 91-87 0,0 6 24 16,-15 10-5-16,-8 12-67 15,-6 4-39-15,-6 24-23 16,-5 22 25-16,-1 18 13 16,1 29 21-16,5 23-60 15,8 22 0-15,6-9 0 16,13-25 0-16,6-30 0 15,-1-16 0-15,1 6 0 16,0 4 0-16,-4 7 0 16,-2-15 0-16,0-8 0 15,-3-16 0-15,-3-10 0 16,3-14-74-16,-5-16-220 16,3-20-321-16,2-10-528 0</inkml:trace>
  <inkml:trace contextRef="#ctx0" brushRef="#br0" timeOffset="-214470.82">29682 14229 2234 0,'0'0'658'0,"0"0"-63"16,0 0-278-16,0 0-169 0,0 0-83 16,0 0-47-16,154-8-5 15,-96 6-8-15,2 2-5 16,-3-2-21-16,-3-6-102 15,6-12-183 1,-15-2-511-16,-12 0-660 0</inkml:trace>
  <inkml:trace contextRef="#ctx0" brushRef="#br0" timeOffset="-214267.05">30504 13379 1790 0,'0'0'1057'0,"0"0"-487"16,0 0-92-16,0 0-277 16,0 0-201-16,0 0 0 15,0 0 0-15,0 66 0 16,0-18 0-16,0 2 0 16,0 3-35-16,-7 19-215 15,-2-14-311-15,3-12-363 0</inkml:trace>
  <inkml:trace contextRef="#ctx0" brushRef="#br0" timeOffset="-213857.66">30636 14107 2256 0,'0'0'552'16,"0"0"-102"-16,0 0-249 15,0 0-108-15,0 0-60 16,0 0-20-16,122-46 28 16,-95 24 11-16,-5-2-1 15,-2-2 2-15,-9-1-5 0,-2-1-2 16,-9 4-8 0,0 6 8-16,-11 4-2 0,-18 8-23 15,-9 6-20-15,-4 0 0 16,-5 24 0-16,3 8 1 15,6 6 16 1,9 8-3-16,9 3-5 0,15-3 0 16,5-2-10-16,7-2 0 15,22-8 0-15,13-4 0 16,9-8 0-16,10-10 0 16,1-6 0-16,-2-6-38 0,-4 0-137 15,-8-16-97 1,10-26-87-16,-15 4-317 0,-9-2-395 15</inkml:trace>
  <inkml:trace contextRef="#ctx0" brushRef="#br0" timeOffset="-213636.64">31232 13226 2458 0,'0'0'637'16,"0"0"-135"-16,0 0-304 0,0 0-120 16,0 0-44-16,0 0-1 15,0 153 21 1,0-89-25-16,-10 0-28 0,-4-2-1 16,1-5-102-16,-5 7-252 15,2-14-509-15,8-10-767 0</inkml:trace>
  <inkml:trace contextRef="#ctx0" brushRef="#br0" timeOffset="-213303.27">31274 14102 1692 0,'0'0'617'0,"0"0"-76"15,0 0-66-15,0 0-254 16,0 0-53-16,0 0-31 15,0 0-22-15,66-73-52 16,-31 65-37-16,7 2-14 16,10 2 1-16,2 1-12 15,-6 2-2-15,-5-2-25 16,-12 1-85-16,-20-7-170 16,-11 0-233-16,0 1-409 0</inkml:trace>
  <inkml:trace contextRef="#ctx0" brushRef="#br0" timeOffset="-213098.17">31462 13834 1861 0,'0'0'777'0,"0"0"-116"16,0 0-142-16,0 0-241 16,0 0-278-16,0 0 0 15,0 0 0-15,-9 44 0 0,5 6 0 16,-3 8 0-16,1 7 0 15,1-1 0-15,2-6-24 16,3-4-183-16,0-2-271 16,10-16-347-16,5-14-588 0</inkml:trace>
  <inkml:trace contextRef="#ctx0" brushRef="#br0" timeOffset="-212536.09">32367 14069 818 0,'0'0'1342'15,"0"0"-973"-15,0 0 142 0,0 0-253 16,2-111-113-16,-2 85-96 15,0 4 59-15,-11 2-7 16,-9 6-71-16,-7 4 4 16,-11 4-10-16,-4 6 14 15,-3 0-13-15,5 0-19 16,11 4 2-16,9 6-8 16,11-2-9-16,9-2 7 15,0-2-70-15,15 0 53 16,6-4 17-16,1 0-2 15,-4 0 2-15,-2 0-38 16,-10 0 2-16,-4 0 23 16,-2 0 8-16,0-2-17 15,0 0 13-15,-8 0-10 0,-1 0 12 16,-1 0 2-16,4 0 7 16,4 2-1-16,0 0-6 15,2 0 0-15,0 0 5 16,0 0-14-16,0 0-2 15,0 0-72-15,0 0 21 16,0 0 51-16,0 0 17 16,0 0 1-16,0 0 10 15,0 0-10-15,0 0 0 0,0 0-129 16,0 0-225-16,0 0-246 16,4 0 255-16,2 4-250 15,2-2-302-15</inkml:trace>
  <inkml:trace contextRef="#ctx0" brushRef="#br0" timeOffset="-211699.85">32284 13942 1222 0,'0'0'620'0,"0"0"-142"16,0 0-22-16,0 0-173 0,0 0-58 15,0 0-54-15,0 0-41 16,6-52-22-16,-6 36 0 16,-4 2-28-16,-15-2-56 15,-8 4-15-15,-7 4 7 16,-3 0 2-16,-6 8 5 16,3 0-11-16,2 10-12 15,2 16 14-15,10 8-14 16,8 4 0-16,9 4 7 15,9-1-7-15,0-4 1 16,13-6-1-16,14-9-9 16,2-10 9-16,4-8 0 0,1-4 0 15,-3-4 13-15,-2-16-5 16,-2-7 20-16,-3-1 23 16,-2-2-51-16,-4 5 0 15,-5 3 0-15,-5 5 0 16,-4 7 0-16,-2 6 0 15,-2 4 0-15,0 0 0 16,0 0 0-16,0 22 0 16,-11 10 0-16,-3 10 0 15,-1 9 0-15,1 7 0 16,-1 6 0-16,1 4 0 16,1 6 0-16,0 3 0 0,2-5 0 15,2 0 0-15,3-2 0 16,-6-6 0-16,5-4 0 15,-3-11 0-15,0-11 0 16,-1-8 0-16,-3-10 0 16,-1-8 0-16,-3-8 0 15,-6-4 0-15,-7 0 0 16,-5-24 0-16,-4-6 0 16,2-10 0-1,9-5 0-15,9-1 0 0,13 0 0 0,7 0 0 16,11 0 0-1,23 0 0-15,13-2 0 0,13 0 0 16,13-5 0-16,8-2 0 16,37-34-248-16,-18 15-404 15,-13 2-409-15</inkml:trace>
  <inkml:trace contextRef="#ctx0" brushRef="#br0" timeOffset="-211495.28">32663 13407 2228 0,'0'0'571'0,"0"0"26"15,0 0-272-15,0 0-161 16,0 0-106-16,0 0-44 16,0 0-14-16,-5 68 0 15,5-24-63-15,0 28-230 16,0-12-434-16,0-7-551 0</inkml:trace>
  <inkml:trace contextRef="#ctx0" brushRef="#br0" timeOffset="-211165.04">33055 13714 1994 0,'0'0'563'15,"0"0"33"-15,0 0-323 16,0 0-41-16,0 0-136 16,0 0-49-16,0 0-17 15,-115-87-29-15,80 119 26 16,2 13-9 0,0 13 46-1,4 10 20-15,5 14-40 0,8 8-17 16,7 3-27-16,5 1 0 15,2-2 0-15,2-5 0 16,-3-5 0-16,3-8 0 16,-5-4 0-16,-3-4 0 15,-3-8 0-15,-3-6 0 16,-1-6 0-16,-6-7-15 16,1-11-93-16,1-10-101 0,-6-18-110 15,5-4-357 1,4-20-436-16</inkml:trace>
  <inkml:trace contextRef="#ctx0" brushRef="#br0" timeOffset="-210960.4">32465 14229 2013 0,'0'0'707'0,"0"0"-109"15,0 0-133-15,0 0-293 16,0 0-121-16,149-50-25 15,-85 50-16-15,3 0-4 16,-2 0-6-16,-7 0-21 0,-5 0-178 16,1-38-172-16,-14-2-617 15,-7 0-1051-15</inkml:trace>
  <inkml:trace contextRef="#ctx0" brushRef="#br0" timeOffset="-210728.72">33275 13419 1382 0,'0'0'761'0,"0"0"-234"16,0 0 33-16,0 0-274 0,0 0-98 0,0 0-137 16,0 0-51-1,-17-10 0-15,3 54 5 0,1 8-5 16,2 2-6-16,7 2-75 31,4 6-178-31,9-13-362 0,8-15-416 0</inkml:trace>
  <inkml:trace contextRef="#ctx0" brushRef="#br0" timeOffset="-210399.28">33387 13156 2083 0,'0'0'550'0,"0"0"51"0,0 0-323 0,0 0-104 16,0 0-66-16,0 0-9 16,114 109 9-16,-85-53-13 0,-4 12-95 15,-6 10 0-15,-10 24 0 16,-9 23 0-16,-24 31 0 15,-23 15 0 1,-9-15 0 0,1-14 0-16,3-21 0 15,9-23 0-15,8-22 0 16,6-18 0-16,3-12 0 16,-34 8-263-16,4-7-261 15,-6-14-635-15</inkml:trace>
  <inkml:trace contextRef="#ctx0" brushRef="#br0" timeOffset="-209422.72">20972 14686 1679 0,'0'0'790'0,"0"0"-334"16,0 0-95-16,0 0-30 15,0 0-94-15,0 0-129 16,0 0-36-16,-31 26-10 15,0 14-62-15,-9 20 0 16,-7 19 0-16,-5 15 0 16,-3 16 0-16,12-5 0 15,12-3 0-15,16-4 0 16,15-18 0-16,11 6 0 0,29-9 0 16,9-15 0-16,5-14 0 15,-6-12 0-15,-5-18 0 16,-12-10 0-16,-13-8 0 15,-9 0 0-15,-4 0 0 16,-3 0 0-16,0-12 0 16,0-2 0-16,7 0 0 15,11-8-138-15,1 0-621 16,0 0-453-16</inkml:trace>
  <inkml:trace contextRef="#ctx0" brushRef="#br0" timeOffset="-208754.39">21816 15073 1553 0,'0'0'841'0,"0"0"-287"15,0 0-88-15,8-106-130 0,-8 84-86 32,-2 4-154-32,-14 10-96 15,-9 8 0-15,-4 10 0 0,-2 28 0 16,-5 12 0-1,5 16 0-15,2 10 0 0,10 5 0 16,5 3 0-16,5 6 0 16,7-6 0-16,2 2 0 15,0-5 0-15,0-7 0 16,0-10 0-16,0-10 0 16,0-14 0-16,-12-10 0 15,-3-20 0-15,-10-10-96 16,-6-6-257-16,-25-56-231 0,8 0-178 15,0-4-331-15</inkml:trace>
  <inkml:trace contextRef="#ctx0" brushRef="#br0" timeOffset="-208595.52">21242 15410 1689 0,'0'0'804'0,"0"0"-285"15,0 0-188-15,115-10-60 16,-57 6-107-16,7-2-83 15,3 4-42-15,2-2-22 16,-3 2-17-16,12-14-266 0,-19 2-432 16,-12 0-678-16</inkml:trace>
  <inkml:trace contextRef="#ctx0" brushRef="#br0" timeOffset="-208360.3">22249 14865 2264 0,'0'0'830'16,"0"0"-309"-16,0 0-212 15,0 0-137-15,0 0-172 0,0 0 0 16,0 0 0 0,11 44 0-16,-11-4 0 0,0 10 0 15,0 2-18-15,-11 16-204 16,-2-15-401-1,4-7-537-15</inkml:trace>
  <inkml:trace contextRef="#ctx0" brushRef="#br0" timeOffset="-208092.94">22842 14995 2407 0,'0'0'822'16,"0"0"-448"-16,0 0-111 16,0 0-116-16,0 0-64 15,0 0-83-15,-47 120 0 16,29-67 0-16,0 5 0 16,0-4 0-16,3 4 0 15,1-6 0-15,3-2-38 16,5-6-19-16,1-8-63 15,3-9-147-15,2-9-231 16,0-8-343-16,0-6-507 0</inkml:trace>
  <inkml:trace contextRef="#ctx0" brushRef="#br0" timeOffset="-207825.62">22468 15468 859 0,'0'0'1252'16,"0"0"-721"-16,0 0-176 16,0 0-69-16,0 0-97 15,0 0-45-15,0 0-14 16,40-94-32-16,-21 88-59 0,4-2-8 16,-1 4 10-16,5-2-11 15,6 2-5-15,7 2 1 31,10 2-25-31,5 0 9 0,6 0-10 0,5-2-10 16,-1 2-39-16,-1-4-145 16,10-8-149-16,-16 2-299 15,-15 2-152-15</inkml:trace>
  <inkml:trace contextRef="#ctx0" brushRef="#br0" timeOffset="-207165.93">23555 15304 1670 0,'0'0'768'0,"0"0"-258"16,0 0-158-16,0 0-135 15,0 0-121-15,0 0-72 16,0 0-17-16,60-99 10 16,-58 85-17-16,-2 5 39 15,-4-4 57-15,-25 7-41 16,-9 6-14-16,-9 0-31 15,-7 0-10-15,-2 14 15 16,6 14-15-16,7 7 0 0,12 5 4 31,15 0 4-31,14-4-9 0,2-4 1 0,27-6-21 16,15-14 13-16,12-8-11 16,4-4 19-16,0-8 0 15,-7-22 1-15,-8-2 32 16,-8-2 27-16,-10-4 21 15,-6 4-40-15,-5 6-41 16,-5 2 0-16,-5 12 0 16,-4 5 0-16,0 9 0 15,0 0 0-15,0 27 0 16,-9 13 0-16,-2 10 0 0,-2 12 0 16,0 4 0-16,1 10 0 15,3 1 0-15,5 3 0 31,4 0 0-31,0 0 0 0,0 0 0 0,0-3 0 16,2-5 0-16,-2-10 0 16,0-4 0-16,0-12 0 15,-18-6 0-15,-7-10 0 16,-3-8 0-16,-3-4 0 16,-5-9 0-16,0-9 0 31,-4 0 0-31,0-9 0 0,2-18 0 15,2-12 0-15,9-7 0 16,12-12 0-16,15-4 0 16,0-8 0-16,27 2 0 15,17-3 0-15,14 3 0 16,9 0 0-16,9 4 0 16,2 0 0-16,34-29-195 15,-21 19-408-15,-14 8-424 0</inkml:trace>
  <inkml:trace contextRef="#ctx0" brushRef="#br0" timeOffset="-206935.51">24156 14757 1672 0,'0'0'808'15,"0"0"-279"-15,0 0-72 16,0 0-211-16,0 0-90 15,0 0-105-15,0 0-31 16,-15 54 25-16,15-8-26 16,-2 6-7-16,-3 6-12 15,0-4-61-15,1-2-169 16,4 0-263-16,0-14-254 16,0-15-637-16</inkml:trace>
  <inkml:trace contextRef="#ctx0" brushRef="#br0" timeOffset="-206635.83">24567 14690 2311 0,'0'0'712'0,"0"0"-440"16,0 0 83-1,0 0-109-15,146 140-105 0,-105-69-82 16,-8 13-59-16,-4 2 0 15,-12 8 0-15,-15 3 0 16,-2-3 0-16,-17 4 0 16,-23-9 0-16,-11 1 0 15,-9-14 0-15,-3-6 0 16,1-10 0 0,4-12-14-16,10-12-70 0,11-14-166 0,10-9-402 15,14-13-1072-15</inkml:trace>
  <inkml:trace contextRef="#ctx0" brushRef="#br0" timeOffset="-204390.97">9881 15404 1470 0,'0'0'1668'0,"0"0"-1189"0,0 0-269 32,0 0 59-32,0 0-269 0,0 0 0 0,0 32 0 15,7 0 0-15,-1 8 0 16,4 4 0-16,0 11 0 16,1-11-143-16,-3-8-816 0</inkml:trace>
  <inkml:trace contextRef="#ctx0" brushRef="#br0" timeOffset="-204230.53">9859 16154 1461 0,'0'0'1548'0,"0"0"-1096"16,0 0-286-16,0 0-80 31,-29 108-86-31,68-86-273 0,-2-8-513 0,-13-1-343 0</inkml:trace>
  <inkml:trace contextRef="#ctx0" brushRef="#br0" timeOffset="-204136.27">9846 16575 1610 0,'0'0'683'0,"0"0"-363"0,0 0 2 15,0 0-155-15,0 0-119 0,0 0-48 16,35 106-148-16,-24-96-496 15,-5 3-475-15</inkml:trace>
  <inkml:trace contextRef="#ctx0" brushRef="#br0" timeOffset="-203963.09">9896 16924 1684 0,'0'0'868'16,"0"0"-312"-16,0 0-191 15,0 0-131-15,0 0-132 16,-23 110-102-16,23-96-46 15,0 4-169-15,2-4-260 16,-2 3-477-16</inkml:trace>
  <inkml:trace contextRef="#ctx0" brushRef="#br0" timeOffset="-203287.99">9289 17820 1260 0,'0'0'1419'0,"0"0"-873"16,0 0-207-16,0 0-50 0,0 0-46 15,0 0-243 1,0 0 0-16,31-12 0 0,7 12 0 16,8-6 0-16,5 2 0 15,1-4 0-15,1-2-225 16,-12 2-496-16,-20 4-555 0</inkml:trace>
  <inkml:trace contextRef="#ctx0" brushRef="#br0" timeOffset="-203089.45">9244 18093 2497 0,'0'0'834'0,"0"0"-492"16,0 0-159-16,0 0-57 15,0 0-50-15,160-50-58 16,-93 42-16-16,-2 4 4 15,0 0-6-15,-13-2-36 16,-4 2-124-16,-7 0-134 16,-11 0-434-16,-10 4-563 0</inkml:trace>
  <inkml:trace contextRef="#ctx0" brushRef="#br0" timeOffset="-202266.25">12263 15472 2129 0,'0'0'829'16,"0"0"-570"-16,0 0 26 16,0 0-5-16,0 0-70 15,0 0-106-15,2 121-104 16,4-91 0-16,2 2 0 16,-2 0 0-16,1 8-189 15,-3 8-155-15,-4 42-260 16,0-5-173-16,-7-9-12 0</inkml:trace>
  <inkml:trace contextRef="#ctx0" brushRef="#br0" timeOffset="-202156.79">12250 16383 679 0,'0'0'935'0,"0"0"-599"15,0 0 37-15,-2 112 2 16,2-86-15-16,0-8-167 16,6-4-175-16,7-6-18 15,-1-4-583-15</inkml:trace>
  <inkml:trace contextRef="#ctx0" brushRef="#br0" timeOffset="-201998.34">12240 17038 2956 0,'0'0'842'0,"0"0"-544"16,0 0-298-16,0 0 0 15,0 0 0-15,0 0 0 16,0 0 0-16,126 14-606 15,-98-14-672-15</inkml:trace>
  <inkml:trace contextRef="#ctx0" brushRef="#br0" timeOffset="-201856.77">12435 17217 2023 0,'0'0'896'16,"0"0"-405"-16,0 0-238 15,0 0-127-15,0 0-126 16,0 0-127-16,0 0-459 15,66 60-925-15</inkml:trace>
  <inkml:trace contextRef="#ctx0" brushRef="#br0" timeOffset="-200794.22">15184 11955 1640 0,'0'0'795'0,"0"0"-462"15,0 0-45-15,0 0-90 16,0 0-72-16,0 0-75 15,0-12-15-15,0 24 15 16,0 14 85-16,0 10-5 16,0 7-52-16,0 2-47 15,0 1-32-15,0 1-28 16,0-3-247-16,0-2-331 16,0-10-269-16,0-12-623 0</inkml:trace>
  <inkml:trace contextRef="#ctx0" brushRef="#br0" timeOffset="-200669.32">15148 12454 1681 0,'0'0'612'16,"0"0"-266"-16,0 0-65 15,0 0-97-15,0 0-97 16,38 108-60-16,-9-87-27 16,-4-5-327-16,-8-6-763 0</inkml:trace>
  <inkml:trace contextRef="#ctx0" brushRef="#br0" timeOffset="-200527.01">15215 12763 2140 0,'0'0'660'16,"0"0"-434"-16,0 0-45 0,0 0-45 16,0 0-96-16,0 0-40 15,0 0-215-15,52 74-566 0</inkml:trace>
  <inkml:trace contextRef="#ctx0" brushRef="#br0" timeOffset="-200055.41">17808 12202 1844 0,'0'0'721'0,"0"0"-342"0,0 0-57 16,0 0-75-16,0 0-110 15,0 0-119-15,0 0-11 16,-27 18-11-16,19 16 4 16,3 6-60-16,3 0-161 15,2 10-262-15,9-10-203 16,7-10-251-16</inkml:trace>
  <inkml:trace contextRef="#ctx0" brushRef="#br0" timeOffset="-199928.04">17829 12637 1609 0,'0'0'666'0,"0"0"-357"16,0 0 43-16,0 0-129 0,-19 104-103 15,19-82-55-15,10 2-65 16,3-4-55-16,5 5-226 16,-3-6-336-16,-1-5-282 0</inkml:trace>
  <inkml:trace contextRef="#ctx0" brushRef="#br0" timeOffset="-199802.65">17937 12954 1729 0,'0'0'606'0,"0"0"-366"15,0 0-43-15,0 0-172 16,0 0-25-16,0 0-478 0</inkml:trace>
  <inkml:trace contextRef="#ctx0" brushRef="#br0" timeOffset="-199394.25">20596 12286 1774 0,'0'0'704'0,"0"0"-327"16,0 0-54-16,0 0-84 15,0 0-110-15,0 0-97 16,0 0-22-16,-14 24-3 16,12 4-7-16,2 4-97 15,0 4-81-15,0 11-325 16,14-11-181-16,1-9-194 0</inkml:trace>
  <inkml:trace contextRef="#ctx0" brushRef="#br0" timeOffset="-199236.11">20607 12713 1570 0,'0'0'575'0,"0"0"-245"16,0 0-18-16,0 0-59 15,0 0-126-15,0 0-73 16,0 0-54-16,4 119-64 15,6-93-286-15,-4-5-401 16,1-3-247-16</inkml:trace>
  <inkml:trace contextRef="#ctx0" brushRef="#br0" timeOffset="-199126.92">20654 13024 1094 0,'0'0'558'16,"0"0"-236"-16,0 0 61 15,0 0-132-15,0 0-135 16,0 0-116-16,0 0-83 15,38 46-678-15</inkml:trace>
  <inkml:trace contextRef="#ctx0" brushRef="#br0" timeOffset="-198157.45">15790 15320 1455 0,'0'0'990'0,"0"0"-458"16,0 0-250-16,0 0 17 15,0 0-77-15,0 0-94 16,-33 128-32-16,33-76-44 0,0 0-31 16,0-6-21-16,8-1-25 15,3 7-158-15,-1-16-380 16,-6-6-686-16</inkml:trace>
  <inkml:trace contextRef="#ctx0" brushRef="#br0" timeOffset="-198032.06">15801 16116 1803 0,'0'0'854'16,"0"0"-391"-16,0 0-231 15,0 0-87-15,0 0-145 16,0 0-24-16,29 110-239 16,-7-88-614-16,-6 0-992 0</inkml:trace>
  <inkml:trace contextRef="#ctx0" brushRef="#br0" timeOffset="-197890.37">15884 16553 1748 0,'0'0'844'0,"0"0"-339"15,0 0-284-15,0 0-79 16,0 0-112-16,0 0-30 16,0 0-195-16,44 110-403 15,-24-86-174-15,-7 2-603 0</inkml:trace>
  <inkml:trace contextRef="#ctx0" brushRef="#br0" timeOffset="-197763.75">15975 16842 1597 0,'0'0'791'0,"0"0"-237"16,0 0-187-1,0 0-61-15,0 0-107 0,0 0-68 16,0 0-74-16,-6 98-57 16,23-88-41-16,12 4-251 15,-2 2-347-15,-5-6-493 0</inkml:trace>
  <inkml:trace contextRef="#ctx0" brushRef="#br0" timeOffset="-197322.85">18423 15332 1610 0,'0'0'632'0,"0"0"-273"16,0 0 164-16,0 0-226 16,0 0-54-16,0 0-104 0,0 0-46 15,-56 24 14-15,41 8-56 16,1 8-29-16,6 4-22 15,5 4-40 1,3 11-130-16,3-9-322 0,11-6-519 0</inkml:trace>
  <inkml:trace contextRef="#ctx0" brushRef="#br0" timeOffset="-197165.41">18419 16102 916 0,'0'0'1583'0,"0"0"-985"0,0 0-273 16,0 0-56-16,0 0-128 16,0 0-95-16,-67 108-46 15,76-88-66-15,-1 4-120 16,4 24-131-16,-3-12-394 16,-1 5-47-16</inkml:trace>
  <inkml:trace contextRef="#ctx0" brushRef="#br0" timeOffset="-197024.22">18402 16686 1265 0,'0'0'542'0,"0"0"-216"16,0 0 6-16,-6 112-87 15,6-84 30 1,8 2-79-16,3-8-122 0,1-4-74 16,2-4-21-16,-1-6-205 15,6 2-326-15,-2-2-137 16,-3-2-560-16</inkml:trace>
  <inkml:trace contextRef="#ctx0" brushRef="#br0" timeOffset="-196922.45">18515 17004 1003 0,'0'0'738'16,"0"0"-192"-16,0 0-164 15,0 0-21-15,0 0-157 16,0 0-204-16,0 0-5 16,45 26-804-16</inkml:trace>
  <inkml:trace contextRef="#ctx0" brushRef="#br0" timeOffset="-196590">19790 15516 901 0,'0'0'1347'0,"0"0"-974"16,0 0-29-16,0 0-108 15,0 0-89-15,0 0-81 32,0 0-15-32,0 4 81 0,0 14 1 15,0 9-20-15,0 5-28 0,-8-2-52 16,0 6-24-16,-1 6-9 15,2 6-114-15,0 24-123 0,5-16-229 32,0-1-411-32</inkml:trace>
  <inkml:trace contextRef="#ctx0" brushRef="#br0" timeOffset="-196432.17">19636 16423 1600 0,'0'0'907'15,"0"0"-398"-15,0 0-249 16,0 0-76-16,0 0-119 16,0 0-65-1,-12 116-138-15,24-102-436 0,-3 0-741 0</inkml:trace>
  <inkml:trace contextRef="#ctx0" brushRef="#br0" timeOffset="-196259.39">19515 16906 1490 0,'0'0'1249'0,"0"0"-714"16,0 0-277-16,0 0-65 0,0 0-131 16,0 0-62-16,0 0-107 15,16 40-233-15,-5-40-655 16</inkml:trace>
  <inkml:trace contextRef="#ctx0" brushRef="#br0" timeOffset="-188400.13">10814 17467 705 0,'0'0'194'16,"0"0"-151"-16,0 0-43 15,0 0-56-15,0 0-230 0</inkml:trace>
  <inkml:trace contextRef="#ctx0" brushRef="#br0" timeOffset="-188337.13">10901 17624 532 0,'0'0'231'0,"0"0"-87"16,0 0-86-16,0 0-58 15,0 0-131-15</inkml:trace>
  <inkml:trace contextRef="#ctx0" brushRef="#br0" timeOffset="-187060.22">10951 17602 155 0,'0'0'902'0,"0"0"-637"15,0 0-38-15,0 0-15 16,0 0-48-16,0 0-29 16,0 0 28-16,0-4-7 15,0 4-36-15,0 0-8 16,0-4-23-16,0 4 8 16,0 0-9-16,0-2-33 15,0-6-23-15,-2 0-23 16,2-2-8-16,0-2 5 15,-3-6 2-15,3-1 26 16,-3-3 69-16,3 4 20 16,-2-4-18-16,2 4-8 15,-2 0 14-15,2 4 11 16,-2 6-28-16,0-2-8 16,2 10-17-16,-2-4-24 0,2 4-11 15,0 0-20-15,-3 0-7 16,3 0 7-16,0 0-13 15,-2 0 23-15,2 0-7 16,-2 0-17-16,2 18 0 16,0 12 0-16,-2 16 0 0,2 17 0 15,-2 9 0 1,0 8 0-16,-1 4 0 0,0 5 0 16,1-3 0-16,2-2 0 15,0-4 0-15,0-12 0 16,0-6 0-16,0-17 0 15,0-9 0-15,2-14 0 16,1-8 0-16,0-6 0 16,-3-8 0-16,2 0 0 15,0 0 0-15,2 0 0 16,1-14 0-16,1-8 0 16,4-4 0-16,3-6 0 15,5-3 0-15,1 3 0 0,6 4 0 16,4 2 0-16,2 4 0 15,0 4 0-15,1 6 0 16,-3 10 0-16,-3 2 0 16,1 0 0-16,-5 14 0 15,-2 12 0-15,-5 2 0 16,-5 8 0-16,-6 0 0 16,-4 3 0-16,0-3 0 15,-18-4 0-15,-11 0 0 16,-11-6 0-16,-6-4 0 0,-8-4 0 15,-2-4 0-15,3-6 0 16,9-4 0 0,10-4 0-16,12 0-92 0,11-14-435 15,11-4-391-15</inkml:trace>
  <inkml:trace contextRef="#ctx0" brushRef="#br0" timeOffset="-186759.72">11286 17441 1664 0,'0'0'609'0,"0"0"-291"0,0 0 49 16,0 0-75-16,0 0-68 15,0 0 15-15,0 0-55 16,41-94-89-16,-41 94-49 16,0 28-40-16,-2 20 21 15,-8 10-2-15,0 19-25 16,-1 3 0-16,-3 4 0 16,3 0 0-16,5-7-84 15,6 7-218-15,0-24-357 16,0-12-331-16</inkml:trace>
  <inkml:trace contextRef="#ctx0" brushRef="#br0" timeOffset="-186297.53">11813 18376 1667 0,'0'0'719'16,"0"0"-438"-16,0 0 4 16,0 0-66-16,0 0-90 15,0 0-59-15,0 0-25 16,78 52 36-16,-47-52-5 15,4-18-19-15,-1-8-21 16,-3-2-18-16,-9-8 23 16,-11-3 13-16,-6-2 30 15,-5-4 3-15,0 5-41 16,-11 4-4-16,-9 6-18 0,-2 16-10 16,-7 10 7-16,-3 4-21 15,-3 18 0-15,2 22 0 16,4 8 0-16,4 6 0 15,9 5 0-15,9-1 0 16,7-4 0-16,0-10 0 16,19-8 0-16,16-3 0 15,9-18 0-15,10-5 0 16,8-10-8-16,5-10-97 0,24-52-220 16,-16 4-341-1,-15-4-321-15</inkml:trace>
  <inkml:trace contextRef="#ctx0" brushRef="#br0" timeOffset="-186059.33">12539 17481 2085 0,'0'0'805'15,"0"0"-255"-15,0 0-259 0,0 0-152 16,0 0-95-16,0 0 10 0,-42 117-12 15,30-55 10-15,-3 10-18 16,-5 2-34-16,2-1 0 16,0-5-72-16,7 6-279 15,5-20-471-15,3-18-633 0</inkml:trace>
  <inkml:trace contextRef="#ctx0" brushRef="#br0" timeOffset="-185525.13">13212 17584 1386 0,'0'0'817'0,"0"0"-288"0,0 0-183 0,0 0-98 16,0 0-40-16,0 0-52 15,0 0 7-15,-116-76-100 16,87 112-16-16,0 18 40 16,0 8-41-16,3 10-46 0,6 8 0 15,6 5 0 1,5 5 0-16,9 2 0 0,0-2 0 31,0 4 0-31,16-5 0 0,-1-5 0 0,1-12 0 31,-7-4 0-31,-5-15 0 0,-4-9 0 0,0-12 0 32,0-10 0-32,-6-4 0 15,-13-8-131-15,-18-10-202 16,3-10-421-16,1-16-265 0</inkml:trace>
  <inkml:trace contextRef="#ctx0" brushRef="#br0" timeOffset="-185358.22">12755 18326 1463 0,'0'0'1054'0,"0"0"-425"16,0 0-379-16,0 0 37 15,0 0-139-15,149-106-67 16,-84 90-18-16,2-1-46 15,-3-1-17-15,-6 0-11 16,5-18-205-16,-16 6-313 0,-16-6-625 0</inkml:trace>
  <inkml:trace contextRef="#ctx0" brushRef="#br0" timeOffset="-185131.51">13694 17227 2248 0,'0'0'835'0,"0"0"-253"15,0 0-286-15,0 0-161 0,0 0-135 16,0 0 0 0,0 0 0-16,-6 62 0 0,-2-12 0 15,-3 8 0-15,-10 35-41 16,2-13-423-16,1-12-574 0</inkml:trace>
  <inkml:trace contextRef="#ctx0" brushRef="#br0" timeOffset="-184425.27">13933 18023 1818 0,'0'0'704'15,"0"0"-61"-15,0 0-277 16,0 0-71-16,0 0-104 16,0 0-112-16,0 0-79 15,25-36 0-15,16 30 0 16,16-2 0-16,15 2 0 15,8-2 0-15,2 0 0 16,-3 4 0-16,-17-2 0 16,-20 6 0-16,-17-4-65 0,-19 0-206 15,-17 0-94-15,-20 2-570 16,-5-2-324-16</inkml:trace>
  <inkml:trace contextRef="#ctx0" brushRef="#br0" timeOffset="-184236.55">14292 17780 1622 0,'0'0'737'16,"0"0"-183"-16,0 0-66 16,0 0-147-16,0 0 13 0,0-106-354 15,-4 106 0-15,2 4 0 16,-4 28 0-16,1 38 0 16,-2 33 0-16,5 1 0 15,2-2 0-15,0-14 0 16,0-20 0-16,33 13-141 15,-2-11-451 1,0-26-391-16</inkml:trace>
  <inkml:trace contextRef="#ctx0" brushRef="#br0" timeOffset="-183763.99">15048 17517 1575 0,'0'0'1247'0,"0"0"-629"16,0 0-263-16,0 0-54 16,0 0-301-16,0 0 0 15,-49 139 0-15,42-27 0 16,1-1 0-16,1-9 0 16,2-20 0-1,1-23 0-15,2-4 0 0,-2-1 0 16,2-18-32-16,0-13-1 0,0-13 5 15,0-10 26-15,0 0 2 16,4-15 30-16,13-12-30 16,5-9 0-16,7-5 11 15,4 1 7-15,5 2 18 16,2 6-36-16,3 6 0 16,-3 6 0-16,-5 8 0 15,-2 12 0-15,-3 0 0 16,-10 8 0-16,-5 16 0 15,-9 10 0-15,-3 2 0 0,-3 8 0 16,-5-1-29 0,-18-4-10-16,-12-4 5 15,-9-7 15-15,-7-2 19 0,-4-12 6 16,-3 0-6-16,6-6 0 16,10 2-78-16,13-6-89 15,25-4-109-15,4 0-409 16,6 0-577-16</inkml:trace>
  <inkml:trace contextRef="#ctx0" brushRef="#br0" timeOffset="-183527.3">15525 17285 2227 0,'0'0'666'0,"0"0"-118"31,0 0-79-31,0 0-283 0,0 0-186 0,0 0 0 16,0 0 0-16,-11-26 0 15,9 66 0-15,-6 16 0 16,0 8 0-16,1 7 0 16,3 5 0-1,4 22-332-15,0-22-513 0,0-14-914 0</inkml:trace>
  <inkml:trace contextRef="#ctx0" brushRef="#br0" timeOffset="-183102.04">15832 17955 1892 0,'0'0'600'0,"0"0"-125"15,0 0-204-15,0 0-36 16,0 0-79-16,0 0-36 31,0 0 0-31,91 48-50 16,-62-48-14-16,5-18-47 16,-5-4-3-16,-2-4 1 15,-7-6-5-15,-9-3 22 16,-7-1 12-16,-4 0-19 15,0 10-17-15,-4 4 0 16,-17 12 0-16,-3 10 0 16,-4 0 0-16,-9 32 0 0,2 12 0 15,-1 10 0-15,5 9 0 16,6 3 0-16,10 2 0 16,9-10 0-16,6 0 0 15,4-14 0-15,23-8 0 16,15-9 0-16,12-9 0 15,6-10 0-15,9-8 0 16,0-4-59-16,-3-23-235 16,15-36-76-16,-19 4-356 15,-10 3-217-15</inkml:trace>
  <inkml:trace contextRef="#ctx0" brushRef="#br0" timeOffset="-182858.75">16596 17401 1918 0,'0'0'708'0,"0"0"-67"15,0 0-119-15,0 0-215 16,0 0-307-16,0 0 0 16,0 0 0-16,-29 14 0 0,23 38 0 15,0 7 0-15,-4 9 0 16,3 2 0-16,1 14-156 0,2-16-334 15,2-14-448-15</inkml:trace>
  <inkml:trace contextRef="#ctx0" brushRef="#br0" timeOffset="-182165.33">17218 17856 1733 0,'0'0'641'0,"0"0"-154"15,0 0-124-15,0 0-114 16,-2-102-60-16,-13 80-102 16,-8 8-15-16,-8 0 4 15,-7 6-61-15,-7 8 5 16,-6 0-20-16,-2 18 7 15,1 8-13 1,8 6 6-16,10 4-1 0,14-6-7 16,14 2-5-16,6-10 13 15,9-3 5-15,24-11-4 16,9-4 24-16,5-4-23 0,-1-8-1 31,-3-19 24-31,-7 0-24 0,-9-4 56 0,-10-1 11 16,-5 2-68-16,-6 10 0 15,-4 2 0-15,1 6 0 16,-3 4 0-16,0 6 0 16,0 2 0-16,0 0 0 15,0 0 0-15,0 14 0 16,-3 18 0-16,-3 12 0 16,-1 14 0-16,0 15 0 15,1 7 0-15,1 4 0 0,-1 0 0 16,1 2 0-16,-2-1 0 15,3-5 0-15,-3-4 0 16,-1-6 0-16,1-7 0 31,-3-9 0-31,2-10 0 16,-1-10 0-16,0-12 0 16,0-10 0-16,0-6 0 0,-2-6 0 0,-7 0 0 31,-6-10 0-31,-3-12 0 0,2-10 0 0,6-4 0 31,10-8 0-31,9-5 0 0,0-1 0 16,26 0 0-1,15-8 0-15,7-4 0 0,12-8 0 16,5-7 0-16,24-29-128 16,-13 20-486-16,-13 10-462 0</inkml:trace>
  <inkml:trace contextRef="#ctx0" brushRef="#br0" timeOffset="-181927.5">17573 17098 2045 0,'0'0'749'16,"0"0"-264"-16,0 0-139 15,0 0-68-15,0 0-137 16,0 0-89-16,0 0-52 15,-6-10 0-15,6 42 0 16,0 9 0-16,0 7 0 16,0 2 0-16,0 2 0 15,0 2 0-15,0 0-9 16,0 8-276-16,0-13-420 16,-4-7-832-16</inkml:trace>
  <inkml:trace contextRef="#ctx0" brushRef="#br0" timeOffset="-180861.72">17733 17959 1714 0,'0'0'660'16,"0"0"-125"-16,0 0-156 15,0 0-111-15,0 0-79 16,0 0-84-16,-10-26-48 16,24 26-19-16,13-4-19 15,13 2 35-15,14-2-6 16,10 0-42 0,7 0 5-16,1-5-11 15,-5 4-12-15,-17-4-2 0,-11 5-100 16,-17-1-151-1,-22-8-55-15,0 8-345 0,-7-4-338 0</inkml:trace>
  <inkml:trace contextRef="#ctx0" brushRef="#br0" timeOffset="-180625.88">18058 17624 620 0,'0'0'1569'0,"0"0"-991"15,0 0-192-15,0 0-33 16,0 0-71-16,0 0-139 16,0 0-38-16,-5-80-65 0,3 124-20 15,0 20-20 1,0 16 0-16,0 12 0 0,2 3 0 16,0-5-9-16,8-2-162 15,30-8-204-15,-2-22-434 16,0-26-996-16</inkml:trace>
  <inkml:trace contextRef="#ctx0" brushRef="#br0" timeOffset="-179995.4">19346 17933 1565 0,'0'0'549'0,"0"0"-80"15,0 0-141-15,4-117-33 16,-4 81-130-16,0 0-48 16,0 2 13-1,-13-2-13-15,-5 8-22 0,-6 2-50 16,-10 4-27-16,-6 8 7 16,-8 10-25-16,-11 4 9 15,-3 18-10-15,0 22 2 16,4 18-1-16,6 14 9 15,17 7-9-15,14 3 0 16,19-2-6-16,2-4-6 16,29-18 10-16,13-14 2 15,12-22 0-15,6-18 9 0,-2-4-8 16,0-32 15-16,-8-16-14 16,-6-6 7-1,-7-16 49-15,-6-2-4 0,-6-4-23 16,-4 5-31-16,-9 17 0 15,-5 14 0-15,-3 18 0 16,-4 18 0-16,0 4 0 16,0 26 0-16,0 22 0 15,0 10 0-15,0 10 0 16,0 3 0-16,10-7 0 0,3-2 0 16,1-10 0-1,-1-12 0-15,0-8 0 0,-2-10-149 16,7-12-173-16,-4-10-265 15,1 0-247-15</inkml:trace>
  <inkml:trace contextRef="#ctx0" brushRef="#br0" timeOffset="-179722.97">19867 17259 1829 0,'0'0'731'0,"0"0"-145"15,0 0-231-15,0 0-64 16,0 0-118-16,0 0-82 16,0 0-51-16,0-14-40 15,-13 46 0-15,-1 16 0 16,-3 2 0-16,1 8 0 0,-1 4 0 15,1-3 0-15,3-7-158 16,10 6-302-16,3-12-292 16,0-16-453-16</inkml:trace>
  <inkml:trace contextRef="#ctx0" brushRef="#br0" timeOffset="-179190.59">20368 17598 1060 0,'0'0'586'16,"0"0"-262"-16,0 0 38 0,0 0-36 15,0 0-70-15,0 0-13 16,0 0-49-16,0-26-59 16,-2 20 6-16,-2-2-45 15,-3 4-28-15,-4-6-8 16,-3 2-32-16,-3-2 8 15,-7 6-3-15,-8-1-1 16,-5 5 4-16,-4 5-5 16,-1 21-8-16,4 14 3 15,5 6-26-15,8 10 0 16,9 2 0-16,14-4 0 0,2 0 0 16,9-4 0-16,22-5 0 15,10-9 0-15,9-10 0 16,4-8 0-16,4-10 0 15,-4-8 0-15,-6 0 0 16,-7-4 0-16,-10-14-57 16,-9 0-48-16,-6-4-137 15,-8-10-70-15,-1 6-360 16,-4-1-399-16</inkml:trace>
  <inkml:trace contextRef="#ctx0" brushRef="#br0" timeOffset="-178927.76">20734 17209 1788 0,'0'0'698'0,"0"0"-149"15,0 0-219-15,0 0-31 16,0 0-121-16,0 0-85 15,0 0-21-15,9 4 17 16,-9 28-89-16,-5 8 0 0,-4 8 0 16,-1 2 0-16,-2 0 0 15,1 3-47-15,-2 13-322 16,1-20-477-16,10-6-557 0</inkml:trace>
  <inkml:trace contextRef="#ctx0" brushRef="#br0" timeOffset="-178203.94">21280 17802 1073 0,'0'0'544'16,"0"0"-202"-16,0 0 17 16,0 0-68-16,0 0-22 15,0 0-38-15,-13-106-63 16,-1 84-23-1,-6 4-37-15,-2 4-15 0,-3 0 3 16,-4 10-28-16,0 4 4 16,-4 0-18-16,-3 10-17 15,1 24 4-15,-2 6-26 16,6 6-6-16,3 12 9 0,6-4-17 16,6 7 4-16,7-11-5 15,9-2 1-15,0-8 11 16,9-12-12-16,15-10 0 15,5-6 12-15,2-12-12 16,5 0 15-16,2-16-6 16,0-16-1-16,0-12-8 15,0-10 0-15,-1-17 0 16,2-6 0-16,1-12 0 16,-5-5 0-16,-4 6 0 15,-8 3 0-15,-8 17 0 0,-11 18 0 16,-4 12 0-1,0 10 0-15,0 16 0 0,0 6 0 16,0 6 0-16,-4 0 0 16,0 14 0-1,-3 18 0-15,1 12 0 0,-2 14 0 16,2 13 0-16,-1 1 0 16,3 8 0-16,2 0 0 15,2 0 0-15,0-8 0 16,0-5 0-16,0-9 0 15,15-12 0-15,5-12-51 16,5-16-296-16,19-18-265 16,-6-4-178-16,-2-18-613 0</inkml:trace>
  <inkml:trace contextRef="#ctx0" brushRef="#br0" timeOffset="-177998.28">21888 17120 2104 0,'0'0'727'0,"0"0"-202"16,0 0-197-16,0 0-122 15,0 0-140-15,0 0-39 0,0 0 30 16,-40 115-20-16,27-57-26 16,2 6-11-1,-1 2-108-15,3 24-261 0,7-19-482 16,2-13-431-16</inkml:trace>
  <inkml:trace contextRef="#ctx0" brushRef="#br0" timeOffset="-177558.23">22061 18025 1493 0,'0'0'495'0,"0"0"-133"15,0 0-30-15,0 0-32 16,0 0-77-16,121 20-60 16,-96-20-36-1,1 0-47-15,-1-6-14 0,0-6-6 16,-6-2 4-16,0-4 17 16,-7-4-39-16,-5 0-4 15,-2-2-8-15,-5-6-9 16,0 3 12-16,0-1-11 15,-9 2-10-15,-9 0 9 16,-4 8-15-16,-5 8 2 0,-6 10 9 16,-1 0-17-16,-3 14 0 15,1 18 0-15,2 8 0 16,8 4 0-16,3 5 0 16,9 1 0-16,8-6 0 15,6 0 0-15,0-8 0 16,16-4 0-1,11-6 0-15,11 0 0 0,6-8 0 16,7-8 0-16,3-6-27 16,-3-4-83-16,0 0-103 0,-7-22-69 15,12-22-248-15,-11 4-175 16,-9 4-642-16</inkml:trace>
  <inkml:trace contextRef="#ctx0" brushRef="#br0" timeOffset="-177291.01">22900 17169 1864 0,'0'0'726'0,"0"0"-187"0,0 0-202 16,0 0-89-16,0 0-172 15,0 0-37-15,0 0 51 16,-45 62-34-16,32-16-11 31,-1 2-32-31,1 6-12 16,-3-2-1-16,5 3-121 16,0 11-212-16,6-16-482 15,5-6-1123-15</inkml:trace>
  <inkml:trace contextRef="#ctx0" brushRef="#br0" timeOffset="-176796.08">23270 17343 1285 0,'0'0'394'0,"0"0"-50"16,0 0 37-16,0 0-114 0,9-106-27 15,-9 86 19-15,-17-2-86 16,-6 10-18-16,-4 2-26 15,-4 10 0-15,-1 0-59 16,1 18-35-16,0 14 22 16,6 16 9-16,1 14-15 15,5 10 10-15,9 9-61 16,3 5 0-16,5 10 0 16,2-2 0-16,0 9 0 0,0-5 0 15,0-4 0-15,0-4 0 0,4-6 0 16,1-3 0-1,1-13 0-15,-2-6 0 0,0-14 0 16,-4-8 0-16,0-8 0 16,0-10 0-1,0-8-188-15,0-14-173 0,-8 0-459 16,0-6-263-16</inkml:trace>
  <inkml:trace contextRef="#ctx0" brushRef="#br0" timeOffset="-176591.3">22788 18183 1729 0,'0'0'688'0,"0"0"-100"15,0 0-232-15,0 0-110 16,0 0-127-16,127-90-64 16,-73 82-20-16,2-2-16 15,-1 2-17-15,-2-6-4 16,-3-4 2-1,-8-4-157-15,12-28-172 16,-13 6-481-16,-3 4-445 0</inkml:trace>
  <inkml:trace contextRef="#ctx0" brushRef="#br0" timeOffset="-176323.17">23804 17133 1461 0,'0'0'506'16,"0"0"-31"-16,0 0-11 15,0 0-126-15,0 0-55 16,0 0-79 0,0 0-88-16,-18-71-65 0,5 88-17 0,-3 10 10 15,-1 4-1-15,1 5-25 16,1 8 2-16,3-2-20 15,1 10-12-15,2 2-63 16,-5 22-240-16,4-13-436 16,1-9-793-16</inkml:trace>
  <inkml:trace contextRef="#ctx0" brushRef="#br0" timeOffset="-175393.46">24076 18374 1602 0,'0'0'646'16,"0"0"-120"-16,0 0-27 15,0 0-267-15,0 0-58 16,0 0-41-16,53-40-32 15,-4 32-22-15,18 4-19 16,14 2-16-16,8 2-44 16,0 0 0-16,-7 0 0 0,-14 0 0 15,-22 0-36 1,-19 0-92-16,-23 0-133 16,-22-18-193-16,-20-3-278 0,-6 3-282 0</inkml:trace>
  <inkml:trace contextRef="#ctx0" brushRef="#br0" timeOffset="-175203.4">24546 18071 234 0,'0'0'1475'0,"0"0"-920"15,0 0-43-15,29-106-131 0,-25 88-53 16,-4 8-54-16,0 10-89 16,0 10-106-16,0 24-58 15,-8 24 2-15,-1 18-5 16,2 11-7-16,0 5-11 15,5-2 0-15,2-2 0 16,0-12-176 0,0-4-206-16,2-17-433 0,14-25-563 0</inkml:trace>
  <inkml:trace contextRef="#ctx0" brushRef="#br0" timeOffset="-174692.69">25609 18340 1562 0,'0'0'385'0,"0"0"108"16,0 0-192-16,0 0-70 15,15-127-66-15,-15 97 1 16,0 2-21-16,-15 6 8 0,-14 4-18 15,-7 10-67-15,-8 8-13 16,-10 8-19-16,1 28-16 16,2 15 16-1,8 9-8-15,12 8-17 0,20 0 5 32,11-8-16-32,4-10 7 0,27-10-7 15,10-15 2-15,5-18-1 16,2-7-1-16,0-14 0 15,-3-22 2-15,-5-8 5 16,-2-14-1-16,-7-8 9 16,-2-6 35-16,-7 4-50 15,-1 5 0-15,-10 15 0 0,-7 16 0 16,-4 20 0 0,0 12 0-16,0 8 0 0,0 28 0 15,-7 15 0-15,3 7 0 16,2 3 0-16,2-2 0 15,0-3 0-15,9-12 0 16,3-8-69-16,9-18-314 16,-6-12-293-16,-3-6-265 0</inkml:trace>
  <inkml:trace contextRef="#ctx0" brushRef="#br0" timeOffset="-174457.55">26034 17361 2230 0,'0'0'645'15,"0"0"-157"-15,0 0-241 16,0 0-109-16,0 0-4 16,0 0-8-16,0 156-38 15,0-75-88-15,-4-1 0 16,-9 4 0-16,-3-8-42 15,1-3-165-15,1-3-138 16,5-16-294-16,7-14-258 0</inkml:trace>
  <inkml:trace contextRef="#ctx0" brushRef="#br0" timeOffset="-174065.14">26587 18151 1560 0,'0'0'698'0,"0"0"-206"16,0 0-158 0,0 0-94-16,-2-112-77 0,-13 90-46 15,-8 4 5-15,-10 10-29 16,-9 8-21-16,-10 4 0 16,-4 28-32-16,5 12-5 15,4 10-5-15,14 4-17 16,15 4 2-16,16 1-15 15,2-5 0-15,26-6 0 0,22-10 0 16,11-12-15-16,6-16-108 16,4-10-165-16,16-22-81 15,-18-14-305-15,-17-12-269 0</inkml:trace>
  <inkml:trace contextRef="#ctx0" brushRef="#br0" timeOffset="-173795.19">26988 17401 2248 0,'0'0'766'0,"0"0"-291"15,0 0-208-15,0 0-159 16,0 0-21-16,0 0-8 15,0 153-13-15,-2-87-66 16,-7 0 0-16,-2 2 0 16,-5-2 0-16,-1-3-32 15,-8 9-233-15,3-14-326 0,6-8-535 0</inkml:trace>
  <inkml:trace contextRef="#ctx0" brushRef="#br0" timeOffset="-173164.93">27416 18370 1139 0,'0'0'779'0,"0"0"-253"15,0 0-187-15,0 0-69 16,0 0-66-16,-40-108-54 16,29 87-11-16,-3 7-1 15,-3 0-6 1,-3 6-16-16,-10 8-50 0,-7 0-21 0,-6 12-21 15,-3 16-15-15,1 8 8 16,9 5-14-16,9-1-3 16,16 0 0-16,11-2-3 15,0-10 2-15,29-2-5 16,9-12 4 0,9-10 2-16,2-4 0 15,2-8 0-15,-4-18 12 0,0-12-12 16,-7-14 0-16,-5-10 0 15,4-29 0-15,-10 7 0 0,-3-14 0 16,-6 4 0-16,-9 14 0 31,-4 7 0-31,-5 17 0 16,-2 20 0-16,0 18 0 16,0 18 0-16,0 0 0 15,-2 34 0-15,-7 12 0 16,0 12 0-16,0 9 0 15,5 1 0-15,0 6 0 16,4-6 0-16,0 2 0 16,0-10 0-16,8-1 0 15,5-11 0-15,6-12 0 0,0-2 0 16,-1-10-44 0,3-10-172-16,8-14-124 0,-8 0-278 15,2-6-211-15</inkml:trace>
  <inkml:trace contextRef="#ctx0" brushRef="#br0" timeOffset="-172933.75">27982 17455 1855 0,'0'0'553'0,"0"0"53"16,0 0-114-16,0 0-201 15,0 0-153-15,0 0-104 16,0 0 16-16,-24 75-8 16,7-7-41-16,2 4 7 15,-1 2-8-15,3-2-159 16,11 18-150-16,2-19-381 16,0-17-447-16</inkml:trace>
  <inkml:trace contextRef="#ctx0" brushRef="#br0" timeOffset="-172399.52">28259 18428 1610 0,'0'0'668'0,"0"0"-191"0,0 0-10 0,0 0-184 15,0 0-79-15,0 0-74 16,0 0-43-16,54-4-48 16,-17 0-13-16,1-6-15 15,4 2-10-15,-3-2 1 16,0-6-2-16,-8-4 0 15,-7-6 12-15,-8-4-11 16,-5-7 22-16,-7 1 2 0,-4-4-11 16,0 0 2 15,-11 8-16-31,-9 2 0 0,-2 12 0 0,-2 8 0 0,-1 10 0 16,0 0 0-16,4 18 0 31,-4 10 0-31,2 12 0 15,3 8 0-15,7 2 0 16,7-1 0-16,6 1 0 16,0-2 0-16,22-8 0 15,11-4 0-15,7-6-26 16,7-8-59-16,2-12-73 0,0-2-53 16,-5-8-37-16,8 0-205 15,-12-8-41-15,-9-10-53 0</inkml:trace>
  <inkml:trace contextRef="#ctx0" brushRef="#br0" timeOffset="-172131.66">29078 17289 1773 0,'0'0'607'16,"0"0"-101"-16,0 0-171 16,0 0-78-16,0 0-153 15,0 0-73-15,0 0 1 16,-40 40 4-16,26 10-9 16,1 2-18-16,-2 7-9 15,1 5-44-15,1 16-193 16,-1-14-364-16,8-12-274 0</inkml:trace>
  <inkml:trace contextRef="#ctx0" brushRef="#br0" timeOffset="-171122.89">29383 17929 1294 0,'0'0'481'15,"0"0"-112"-15,0 0-2 16,0 0-46-16,0 0-52 15,58-127-80-15,-56 97-61 16,-2-2-17-16,0-4-49 16,0 0-22-16,-15-2-5 15,-9 10-14-15,-8 2 16 16,-3 12-17-16,-6 10-5 16,3 4 6-16,7 8-20 15,4 14 0-15,12 10 4 0,8 4-4 16,7 4 12-16,0-4-13 15,14 4 2 1,8-6 13-16,2-6-15 0,3-6 1 16,0-4 0-16,-2-5-1 15,-1-8 11-15,-2-5-10 16,-2 0 8-16,-4 0 11 16,-5-9-20-16,-4-4 14 15,-3-1 2-15,-2 6-15 16,0-2 30-16,-2 2-8 15,0 7-7-15,0-4 8 0,3 1-18 16,-3 4 2-16,0 0-2 16,2 0-5-16,-2 0 12 15,3 0-12-15,-1-4 5 16,0 4 11-16,0-4-16 16,0 0-1-16,-2-2 8 15,0 2-7-15,0 0 41 16,0 4-42-16,0-4 0 15,0 2 0-15,2-2 0 16,-2-4 0-16,3 4 0 0,-1-2 0 16,0-2 0-16,-2 4 0 15,0 0 0-15,0 4 0 16,0 0 0-16,0 0 0 16,0 0 0-16,0 0 0 15,0 4 0-15,-2 18 0 16,-5 10 0-16,-1 12 0 15,0 9 0-15,0 7 0 16,1 10 0-16,1 6 0 16,3 8 0-16,3 2 0 15,0 3 0 1,0-5 0-16,0-8 0 0,5-4 0 0,-1-14 0 16,-4-13 0-16,0-9 0 15,0-14 0-15,-13-8 0 16,-7-6 0-16,-7-8 0 15,-2 0 0-15,-2 0 0 16,2-8 0-16,4-6 0 16,8-8 0-16,10 0 0 15,7-10 0-15,0-4 0 16,20-9 0-16,17-6-17 16,13-14-11-16,10-1 4 0,9-10-53 15,3-9-115 1,16-16-57-16,-16 18-322 0,-16 17-344 15</inkml:trace>
  <inkml:trace contextRef="#ctx0" brushRef="#br0" timeOffset="-170800.81">29963 17245 1540 0,'0'0'337'0,"0"0"11"0,0 0-23 15,0 0-60-15,0 0-69 16,0 0-54-16,0 0-58 15,-9-48-47-15,4 64 24 16,-2 12 26-16,1 6 17 16,-5 8-19-16,1 10-31 15,2 10-46-15,1 2-5 16,5 7-3-16,0 19-212 16,2-20-490-16,0-12-715 0</inkml:trace>
  <inkml:trace contextRef="#ctx0" brushRef="#br0" timeOffset="-169663.07">30098 17816 1642 0,'0'0'508'0,"0"0"-27"0,0 0-215 16,0 0-69-1,0 0-95-15,0 0-18 16,0 0-18-16,-8-18-23 16,8 18 37-16,0 0 46 15,0-4-18-15,0 4 3 16,0 0-39-16,0 0-26 16,0 0-8-16,2-4-22 15,6 4-4-15,11-6-7 16,7 2-5-16,10 0 0 0,8 4 0 15,10-4 1 1,2 4 0-16,0-4-1 0,-6 4 0 16,-9 0-1-16,-16 0 1 15,-15 0 0-15,-10 0-35 16,0 0-122-16,-16 0-124 16,-23 0-290-16,1 0-153 15,5 0-261-15</inkml:trace>
  <inkml:trace contextRef="#ctx0" brushRef="#br0" timeOffset="-169457.37">30330 17634 1262 0,'0'0'896'15,"0"0"-370"-15,0 0-6 16,0 0-207-16,0 0-34 16,-11-104-103-16,6 104-52 15,1 14-124-15,-3 22 0 16,-3 22 0-16,0 12 0 15,1 12 0-15,5 7 0 16,4 1 0-16,0-6-20 16,21 14-224-16,7-22-317 15,1-22-458-15</inkml:trace>
  <inkml:trace contextRef="#ctx0" brushRef="#br0" timeOffset="-168466.85">30873 17227 1440 0,'0'0'380'15,"0"0"19"-15,0 0-26 16,0 0-44-16,0 0-74 16,0 0-55-16,0 0-69 0,-31-50-79 15,25 68-40-15,-5 18 56 16,0 10-8-16,-3 16 7 16,-1 30-17-16,3-6-25 15,2 9-10-15,-1-3-15 16,3-16-6-16,2 0 6 15,-1-13 0-15,3-17 1 16,-2-20-1-16,2-8 0 16,2-14-2-16,2-4 7 15,0 0-5-15,0-8 25 0,0-16-11 16,0-2 1-16,10-4-8 16,5-3 4-16,3-3 5 15,4 10-15-15,7-2-1 16,4 10 10-16,4 2-10 15,0 6 2-15,-3 6-2 16,-5 4 0-16,-5 0-1 16,-9 18-10-16,-6 4 1 15,-6 4-1-15,-3 10 4 0,-3 0 6 16,-14 5 1-16,-6-5 0 16,-4 0 2-16,-6-10-2 15,-5-4-2-15,-6-4 2 16,-1-10-1-16,1 2-10 15,11-6-58-15,8-4-79 16,25 0-118-16,0-10-387 16,13-6-589-16</inkml:trace>
  <inkml:trace contextRef="#ctx0" brushRef="#br0" timeOffset="-168203.51">31199 17205 1542 0,'0'0'503'0,"0"0"16"16,0 0-187-16,0 0-35 15,0 0-142-15,0 0-89 16,0 0-16-16,4 12 38 15,-8 16-26-15,-2 4-41 0,-3 6-20 16,2 2-1-16,-2 6-84 16,2 16-157-16,1-8-376 15,4-9-292-15</inkml:trace>
  <inkml:trace contextRef="#ctx0" brushRef="#br0" timeOffset="-167791.47">31488 17700 55 0,'0'0'1641'0,"0"0"-1130"16,0 0-136-16,0 0-80 15,0 0-78-15,0 0-36 16,-55-108-34-16,37 100-51 16,-2 8-8-16,-6 0 20 15,-1 8-13-15,-2 16-16 16,0 10-37-16,4 6-9 16,5 6-16-16,7 2-16 0,7-2 10 15,6-2-5-15,0 1-5 16,4-9 13-16,15-4-14 15,4-6-6-15,4-4-42 16,2-12-55-16,2-6-80 16,2-4-23-1,-4 0-80-15,13-36-198 16,-8 0-103-16,-5 0-406 0</inkml:trace>
  <inkml:trace contextRef="#ctx0" brushRef="#br0" timeOffset="-167571.04">31818 17277 1667 0,'0'0'592'15,"0"0"-20"-15,0 0-232 0,0 0-92 16,0 0-99-1,0 0-76-15,0 0-46 0,-13 0-3 16,0 26 9-16,0 4 23 16,-1 10-28-16,3 2-16 15,2 6-12-15,1 2-58 16,-2 17-224-16,4-13-431 16,3-10-559-16</inkml:trace>
  <inkml:trace contextRef="#ctx0" brushRef="#br0" timeOffset="-166868.79">32074 17838 1219 0,'0'0'524'16,"0"0"-179"-16,0 0 17 16,0 0-56-16,-6-102-88 15,-7 80-30-15,-3 4-59 16,-6 4-24-16,-2 6-41 15,-3 4-17-15,-5 4 14 16,3 0-17-16,0 22-20 16,5 8 3-16,2 6-26 15,6 4 11-15,7 0-6 16,7 1-5-16,2-9 8 16,0-2-9-16,13-6 0 0,8-8 10 15,3-10-8-15,2-6 2 16,5 0 4-16,4-6-7 15,-2-20 18 1,0-10-11-16,-1-9-1 0,-1-2 13 16,-4-12-19-16,2 1 11 15,-10-6-2-15,-1 10-4 16,-7 2 17-16,-4 7 5 16,-7 13-8-16,0 6 8 15,0 8-27-15,0 4 9 16,0 6-10-16,0 4 2 15,0 4-8-15,0 0 4 16,-3 0-19-16,-3 4 2 0,-3 14 6 16,3 12 13-16,-2 6 0 15,2 5 0-15,-1 9 0 16,5 2 0-16,0 6 0 16,2 4-9-1,0 6 9-15,0-6 0 16,0 1-2-16,0-5-101 15,0-10-56-15,4-6-39 16,9-5-120-16,1-12-263 0,-5-10-305 16</inkml:trace>
  <inkml:trace contextRef="#ctx0" brushRef="#br0" timeOffset="-166566.3">32411 17179 1433 0,'0'0'589'16,"0"0"-200"-16,0 0-39 15,0 0-83-15,0 0-77 16,0 0-89-16,0 0-10 15,36-36 11-15,-36 36-15 16,0 8-18-16,-9 10 1 16,-4 10-40-16,1 6-30 0,3 16-21 15,3-6-291-15,6-8-544 16</inkml:trace>
  <inkml:trace contextRef="#ctx0" brushRef="#br0" timeOffset="-164025.37">32440 17650 1190 0,'0'0'521'16,"0"0"-445"-16,0 0 52 0,0 0 31 0,0 0 0 15,0 0 23-15,0 0 42 16,89-110 0-16,-79 83-9 16,-2 4-11-16,1-4-65 15,0 1 5-15,-2-6-39 16,-1 6-19-16,3-6-19 15,0 2-35-15,-2 6-1 16,2-2 7-16,-3 8-13 16,-4 4 13-16,1 6 5 0,-3 4-2 15,0 4-16-15,0 0-25 16,-3 8 0-16,-7 20 0 16,-11 16 0-1,2 10 0-15,-2 12 0 0,1 10 0 16,3 5 0-16,1 7 0 15,3-2 0-15,1 2 0 16,1-1 0-16,3-3 0 16,-2-8 0-16,6-6 0 15,-3-9 0-15,7-14 0 16,0-6-11-16,0-15 5 0,0-8-6 16,7-8 12-1,2-2-1-15,4-8-8 0,2 0 8 16,4 0-1-16,-1-14 2 15,-1-8 5-15,3-4-4 16,-2-10 6-16,-2-1 0 31,-5-3-6-31,-9-4 11 0,-2 0-12 0,0 2 1 16,-20 0-1-16,-9 4-9 16,-6 4 9-1,4 6-15-15,2 2-2 0,4 8-1 16,9 5 0-16,9-1 11 15,7 4 7-15,0-2 1 16,34-2-1-16,9-4-1 16,15 0 1-16,6 0-1 0,1 4-6 15,-7 2-14-15,-14 6-75 16,-9-2-49-16,-12 0-25 16,-19-6-62-16,-4 4-305 15,0-2-277-15</inkml:trace>
  <inkml:trace contextRef="#ctx0" brushRef="#br0" timeOffset="-163725.08">33086 17093 523 0,'0'0'1299'16,"0"0"-959"-16,0 0 177 15,0 0-211-15,0 0-94 16,0 0-114-16,0 0-27 0,-15-13 51 16,-3 48-7-1,0 1-29-15,-2 8-26 0,5-4-45 16,-1 2-15-16,3-2-26 15,-10 12-200-15,5-12-488 16,-1-8-677-16</inkml:trace>
  <inkml:trace contextRef="#ctx0" brushRef="#br0" timeOffset="-162923.34">33209 17692 1861 0,'0'0'513'0,"0"0"-17"16,0 0-211-16,0 0-111 16,20-112-66-16,-20 86 1 15,0 2-4-15,-11 6-15 16,-11 1-33-16,-10 8-16 16,-3 4-11-16,-6 5-29 15,1 5 6-15,5 13-7 16,6 8-8-16,8 2 7 15,11-2-13-15,10 2-4 16,0-2-7-16,10-4-14 16,17-8 21-16,7-6 10 15,4-8 7-15,0 0 1 0,0-12 0 16,-3-12 7-16,-4 2 19 16,-4-8 23-16,-4 6 22 15,-10 2-7-15,-7 4-1 16,-4 5 8-16,-2 9-71 15,0 3 0-15,0 1 0 16,0 0 0-16,-8 5 0 16,-5 22 0-16,-8 5 0 15,4 12 0-15,-1 4 0 16,5 2 0-16,-1 8 0 16,1 0 0-16,1 5 0 0,1 3 0 15,3-2 0 1,-4 6 0-16,1-2 0 0,0-2 0 15,0-7 0-15,2-9 0 16,0-6 0-16,2-12 0 16,3-10 0-16,-1-10 0 15,3-2 0-15,-4-10 0 16,-3 0 0-16,-5 0 0 16,-6-6 0-16,-2-12 0 15,0-8 0-15,7 0 0 16,5-10-3-16,10-4-23 15,2-5 5-15,29-9 2 0,14 0 5 16,8-4-23-16,9 6-28 16,6 2-65-16,-3 6-124 15,10-6-236-15,-17 10-250 16,-18-1-685-16</inkml:trace>
  <inkml:trace contextRef="#ctx0" brushRef="#br0" timeOffset="-162622.78">33790 17062 1015 0,'0'0'995'0,"0"0"-498"16,0 0 30-16,0 0-213 16,0 0-43-16,0 0-109 15,0 0-57-15,-27-28-54 16,8 56 32-16,-4 7-7 0,1 5-76 16,-1 6 0-16,6 2 0 15,3 2 0-15,1 20 0 16,7-12-252-16,-6-12-881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7T07:22:56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11244 18893 1190 0,'0'0'549'16,"0"0"-436"-16,0 0 92 15,0 0 83-15,0 0-72 32,0 0-111-32,0 0 41 15,0-20 45-15,0 20-59 16,0 0-12-16,0 0-4 16,0 0-51-16,0 6-28 0,0 8-25 15,0 2-11-15,3 5 0 16,17-3-1-16,11-3-5 15,11-5 4-15,10-2-34 16,6-8 7-16,0 0 1 16,-3-4 8-16,-4-10 19 15,-9-8 0-15,-5 0 0 16,-8 0 6-16,-10 8 4 16,-5 6 17-16,-5 6-4 15,-5 2 1-15,2 0 4 16,6 17-13-16,6 2-13 0,6 5 14 15,10-2-16-15,5-4 11 16,4-3-6-16,-1-8-4 16,-1-3 5-16,-5-4-6 15,-5 0 0-15,-2-4 15 16,-8-10-14-16,0 6 4 16,-3-2 0-16,-9 2-4 15,-3 4-2-15,-2 4-5 16,1 0 5-16,2 0 0 15,6 12 1-15,5 2 7 0,6-1-7 16,5-4 1 0,4-5 3-16,4-4-4 0,1 0 0 15,-1 0-2-15,-1-12 4 16,-3-6 2-16,-2 4-2 16,-6 0-1-16,-5 2 0 15,-7 6-1-15,-4 5 0 16,1 1 1-16,-4 0 8 15,5 5 17-15,5 5-14 16,6 4-11-16,6 1 14 16,9-8-15-16,1-3 0 0,-1-4 6 15,-1 0-6-15,-3 0 1 16,-4 0 1-16,-4-8 7 16,-5 2-4-16,-5-2-5 15,-3 4-2-15,-1 4 1 16,0-4 1-16,3 4 11 15,1 0-11-15,5 0 1 16,3-2 2-16,-2-2-3 16,0-4-52-16,-1 2-82 15,-3-24-60-15,-3 2-341 16,-7-6-655-16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7T07:21:16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 559 2861 0,'0'0'652'0,"0"0"-503"0,0 0 47 16,0 0-95-16,0 0-19 16,-75 183-27-16,48-67-55 15,2-6 0-15,6-12 0 16,5-18 0-16,5-23 0 15,1-1 0-15,0-2 0 16,4-20 0-16,4-18 0 16,0-16 0-16,0-12 0 15,0-54-208-15,14-73-477 16,3 9-318-16,-1-2-931 0</inkml:trace>
  <inkml:trace contextRef="#ctx0" brushRef="#br0" timeOffset="160.41">1618 507 1938 0,'0'0'739'0,"0"0"-198"15,0 0-184-15,0 0-78 16,0 0-126-16,0 0-64 16,0 0-89-16,133-56 0 15,-44 38 0-15,3 2 0 16,8 0 0-16,-3 6-54 16,-22 10-296-16,-13 0-420 15,-33 10-267-15</inkml:trace>
  <inkml:trace contextRef="#ctx0" brushRef="#br0" timeOffset="758.22">1481 972 2006 0,'0'0'869'0,"0"0"-504"16,0 0-40-16,0 0-63 15,141-34-155-15,-70 20-68 16,9 4-39-16,4 0-2 0,3 4-161 15,-2 0-154-15,-11 2-257 16,-14 0 94-16,-17 2 184 16,-20 0 215-16,-13 2 81 15,-10 0 359-15,-2 0 106 16,-23 0-229-16,-6 6-50 16,-5 12-86-1,-4 6-18-15,4 8 1 0,3 6-34 16,8 2-5-16,10 3-23 15,11-3-2-15,4-6-19 0,13-6-66 16,22-10 0 0,8-12 13-16,6-6-13 15,-2-4 29-15,-7-20 22 16,-11-2 15-16,-9 0 16 0,-9-2 88 16,-5 3 62-16,-4 3 14 15,-2 4-54-15,5 3-23 16,0 2-103-16,2 5 0 15,3 0 0-15,6 4 0 16,6 4 0-16,5 0 0 16,6 6 0-16,4 21 0 15,-4 5 0-15,-2 8 0 16,-9 2 0-16,-8 0 0 16,-8-4 0-16,-6-10 0 0,0-8 0 15,0-8 0-15,0-12 0 16,0 0 0-16,7-16 0 15,11-24 0 1,11-14 0-16,15-10 0 0,16-5 0 16,16 9 0-16,53 10-51 15,-18 18-692-15,-10 16-951 0</inkml:trace>
  <inkml:trace contextRef="#ctx0" brushRef="#br0" timeOffset="1387.73">3876 1087 2417 0,'0'0'735'0,"0"0"-178"16,0 0-311-16,0 0-105 16,0 0-141-16,0 0 0 15,0 0 0 1,105-36 0-16,-78 62 0 0,-5 10 0 31,-7 8 0-31,-7 4 0 0,-8 0-56 0,0-2-73 16,-12-8 5-16,-1-8 59 15,1-10 28-15,8-12 32 16,4-8 5-16,0-4 89 16,20-28 22-16,14-14-66 15,10-12-14-15,7-4 7 0,5 4 8 16,-6 14-19 0,-10 16 2-16,-9 16-29 0,-7 12 0 15,-6 8 0-15,-4 25 0 16,-6 14 0-16,-6 7 0 31,-2 0 0-31,0-2 0 16,0-8 0-16,0-14-11 15,0-12 11-15,0-11 0 16,0-7 11-16,13-7-11 16,10-23 0-16,10-6 0 15,3-4 0-15,2 4 0 0,-2 10 0 16,-7 10 0-16,-8 10 0 15,0 6 0-15,-3 8 0 16,1 18 0-16,6 8 0 16,6 4 0-16,7 2 0 15,7-6 0-15,9-7-111 16,3-14-201-16,24-13-211 16,-15-5-161-16,-8-17-185 0</inkml:trace>
  <inkml:trace contextRef="#ctx0" brushRef="#br0" timeOffset="2088.69">5407 1177 1590 0,'0'0'768'16,"0"0"-169"-16,0 0-125 16,0 0-117-16,0 0-135 15,0 0-136-15,0 0-86 16,-3-76 0-16,-23 76 0 16,-12 12 0-16,-6 16 0 15,2 6 0-15,5 4 0 16,11-2 0-16,17-2 0 15,9-8 0-15,0-8 0 16,22-10 0-16,9-8 0 0,5 0 0 16,-1-14 0-1,1-12 0-15,-2-6 0 0,-3-4 0 16,-5 2 0-16,-7 8 0 16,-9 8 0-16,-2 12 0 15,-8 6 0-15,2 12 0 16,2 18 0-16,5 8 0 15,5 0 0-15,3-4 0 16,6-10 0-16,1-14 0 16,5-10 0-16,3-4 0 15,-1-24 0-15,0-6 0 16,0-2 0-16,-5 4 0 16,-1 4 0-16,-5 10 0 0,-2 10 0 0,-3 8 0 15,6 0 0-15,8 20 0 16,4 12 0-16,9 4 0 15,5 4 0-15,2 0 0 16,2-4 0-16,1-8 0 16,-8-6 0-1,-4-9 0-15,-7-9 0 0,-6-4 0 16,0-3 0-16,-2-19 0 16,-1-7 0-1,3-10 0-15,-1-3 0 0,-3 0 0 0,-5 0 0 16,-12 8 0-16,-3 10 0 15,-3 8 0-15,-7 14 0 16,-20 2 0-16,-15 22 0 16,-14 24 0-16,-12 16 0 15,-7 8 0 1,2 8 0 0,3-3 0-16,11-9 0 15,10-8 0-15,11-16 0 16,11-16 0-16,13-14 0 15,10-12-42-15,16-24-198 16,19-14-639-16,9-6-513 0</inkml:trace>
  <inkml:trace contextRef="#ctx0" brushRef="#br0" timeOffset="2764.9">6697 1205 2023 0,'0'0'780'0,"0"0"-203"16,0 0-252-16,0 0-110 0,0 0-118 15,0 0-97 1,0 0 0-16,7 56-6 0,-7-6 7 16,0 0-2-16,0-3-17 15,0-10-23-15,4-8 16 16,7-9 1-16,5-12 24 15,6-8 3-15,7 0 10 16,6-13 1-16,4-14-5 16,1-5 0-16,-3-3 18 15,-5 1-5-15,-12 8 4 16,-7 6 44-16,-6 14-70 16,-7 6 0-16,0 2 0 15,0 22 0-15,-11 12 0 0,0 6 0 16,2 3 0-16,4-4-26 15,5-6-34-15,0-11-13 16,0-10 43-16,10-12 30 16,7-2 18-16,5-8-2 15,7-19-1-15,7-2 14 16,-1-5-17-16,4 2 6 16,-8 4-5-16,-5 7 14 15,-6 9 14-15,-9 9-41 16,-5 3 0-16,-6 0 0 15,0 11 0-15,0 14 0 16,0 3 0-16,0-1 0 16,0 0 0-16,4-7 0 0,7-10-21 15,9-10 21-15,7 0 1 16,6-22 19-16,5-4-20 16,0 2 0-16,-7 2 0 15,-7 8 0-15,-3 7 0 16,-8 7 0-16,3 0 0 15,-1 8 0-15,5 9 0 16,2 1 0-16,-2-4 0 16,-1-6-53-16,-7-8-298 15,-12-29-241-15,0-11-229 0,-18-8-777 0</inkml:trace>
  <inkml:trace contextRef="#ctx0" brushRef="#br0" timeOffset="2890.92">7151 838 2201 0,'0'0'1036'16,"0"0"-473"-16,0 0-267 16,0 0-296-16,0 0 0 15,0 0 0-15,0 0-204 16,92 28-729-16</inkml:trace>
  <inkml:trace contextRef="#ctx0" brushRef="#br0" timeOffset="3520.98">8094 1275 1852 0,'0'0'894'0,"0"0"-349"15,0 0-202-15,0 0-79 0,0 0-150 16,0 0-72-16,0 0-28 16,-160-44-14-1,106 46 0-15,1 20-11 0,6 10 7 16,14 4-2-16,10 0-2 16,21-6 7-16,2-6-5 15,20-7 6-15,18-12 11 16,9-5 7-16,0-8 17 15,-3-18-35-15,-2-10 0 16,-6-4 0-16,-7 2 0 16,-5 4 0-16,-8 8 0 0,-7 12 0 15,-5 10 0-15,-2 4 0 16,-2 12 0-16,6 18 0 16,2 8 0-16,5 4 0 15,10 0 0-15,6-7 0 16,6-12 0-16,3-9 0 15,5-10 0-15,1-4 0 16,-1-11 0-16,1-19 0 16,-4-13 0-16,3-11 0 15,5-30 0-15,6-34 0 16,-8 5 0-16,-11 15 0 0,-18 24 0 16,-17 42 0-1,0 11 0-15,-13 18 0 0,-23 9 0 16,-11 42 0-16,-4 18 0 15,2 16 0-15,11 11 0 16,18 1 0-16,16-2 0 16,4-8 0-16,29-9 0 15,13-13 0-15,11-18 0 16,32-26-74-16,-14-14-428 16,-8-4-515-16</inkml:trace>
  <inkml:trace contextRef="#ctx0" brushRef="#br0" timeOffset="4963.89">10033 1181 1898 0,'0'0'718'15,"0"0"-333"-15,0 0 109 16,0 0-194-16,0 0-88 16,0 0-123-1,0 0-89-15,0-44 0 0,-7 76 0 16,-2 12 0-16,0 6 0 16,7-2 0-16,2-6 0 15,0-12 0-15,11-12 0 16,9-11 0-16,7-7 0 15,4-13 0-15,2-19 0 16,3-8 0-16,-3-4 0 0,-2 4 0 16,-8 4 0-16,-6 14 0 15,-7 16 0-15,-4 6 0 16,-1 10 0-16,1 22 0 16,2 6 0-1,0 2 0-15,3-4 0 0,3-6 0 16,-1-11 0-16,0-10 0 0,1-9 0 15,-1 0 0-15,7-9 0 16,5-18 0-16,6-5 0 16,2 2 0-1,-4 6 0-15,-2 8 0 0,-7 12 0 32,-4 4 0-32,-3 6 0 0,-4 18 0 15,4 6 0 1,3 2 0-16,1 0-8 15,4-4-158-15,-4-10-128 16,-1-18-159-16,-9 0-178 16,-7-9-382-16</inkml:trace>
  <inkml:trace contextRef="#ctx0" brushRef="#br0" timeOffset="5121.92">10213 942 2756 0,'0'0'864'16,"0"0"-575"-16,0 0-102 16,0 0-187-16,0 0 0 0,0 0 0 15,0 0-297-15,51-10-749 16</inkml:trace>
  <inkml:trace contextRef="#ctx0" brushRef="#br0" timeOffset="6295.64">11590 1199 1787 0,'0'0'773'0,"0"0"-412"15,0 0 14-15,0 0-53 16,0 0-111-16,0 0-110 15,0 0-67-15,-152-68-19 16,106 94-4-16,-4 10-5 0,8 8-4 16,11 4-2-16,17-2-3 15,14-6-6-15,3-10 6 16,29-14 3-16,14-16 28 16,10 0-13-16,2-23 16 15,0-18 8-15,-8-11-39 16,-4-8 0-16,-9-10 0 15,-8-2 0-15,-8 1 0 16,-11 11 0-16,-5 18 0 16,-5 20 0-16,0 20 0 15,-5 4 0-15,-13 36 0 0,-1 18 0 16,3 12 0-16,9 11 0 16,7-1 0-16,9-4 0 15,24-8 0-15,14-9 0 16,9-15 0-16,2-16 0 15,-1-16 0-15,-3-10 0 16,-4-9 0-16,-11-27 0 16,-5-12 0-16,-10-10 0 15,-9-2 0-15,-7 6 0 16,-8 16 0-16,0 16 0 0,-10 20 0 16,-11 4 0-16,-6 30 0 0,0 14 0 15,7 6 0-15,13 4 0 31,7-2 0-31,14-9 0 0,26-11 0 0,10-12 0 16,11-18 0-16,1-4 0 16,4-19 0-16,-9-21 0 15,-4-16 0-15,-5-12 0 16,-9-12 0-16,-5-6 0 16,-10 4 0-1,-8 11 0 1,-9 20 0-16,-7 22 0 0,0 25 0 15,-7 8 0-15,-17 52 0 16,-9 40 0-16,-6 43 0 16,6 19 0-16,10 7 0 15,12-5 0-15,7-24 0 16,0-21 0-16,-1-33 0 16,1-32 0-16,-4-16 0 15,4-8 0-15,0-10 0 16,2-16 0-16,0-12 0 15,2-58 0-15,6-58 0 0,32-57-59 16,11-15-113-16,-3 29-58 16,-5 55 74-16,-21 60 125 15,-9 24 31-15,-2 6 76 16,-3 4 121-16,1 2-10 16,0 10-52-16,0 6-82 15,6 4-53-15,7 0 0 16,9 0 0-16,5 11 0 15,-3 12 0-15,-7 5-33 16,-13 2-60-16,-11 4-30 16,-8 0 42-16,-32-4 61 15,-14-4 20-15,-6-4 0 16,4-6 29-16,12-4 1 0,15-6-18 16,17-1-8-16,12-5-4 15,45 0-205-15,13-3-360 16,5-11-309-16</inkml:trace>
  <inkml:trace contextRef="#ctx0" brushRef="#br0" timeOffset="7004.01">12940 1251 1684 0,'0'0'697'0,"0"0"-233"16,0 0-117-16,0 0-56 16,0 0-135-16,0 0-75 15,0 0 9-15,96-2-50 16,-58-8-17-16,0 0-14 0,-3-4-9 15,-3-4 10 1,-10-2-8-16,-9-2 4 0,-9 2 7 16,-4 4-11-16,-2 7 14 15,-22 8-16-15,-12 1-18 16,-4 15 2-16,-2 18-4 16,6 9 7-16,12 6 11 15,17 2-5-15,7-4 1 16,16-6-8-16,26-7 14 15,11-14 23-15,8-9-13 16,3-10 13-16,-4-1-10 16,-6-22-2-16,-10-9 49 0,-10-2 21 15,-10-2-41-15,-6 2-40 16,-7 6 0-16,-6 8 0 16,-5 12 0-16,0 8 0 15,0 0 0-15,0 16 0 16,-3 12 0-1,1 4 0-15,2-2 0 0,0-6 0 16,7-6 0-16,11-12 0 16,5-6 0-16,5 0 0 15,3-16 0-15,0-8 0 16,0 0 0-16,-4 0 0 16,-7 8 0-16,-7 6 0 15,-5 8 0-15,-4 2 0 0,5 8 0 16,7 16 0-16,5 6 0 15,15 4 0-15,9-2-59 16,13-7-199-16,4-11-231 16,30-14-149-16,-17 0-82 15,-10-14-494-15</inkml:trace>
  <inkml:trace contextRef="#ctx0" brushRef="#br0" timeOffset="7861.76">14342 1257 1602 0,'0'0'714'0,"0"0"-107"16,0 0-250-1,0 0-29-15,0 0-102 0,0 0-136 16,0 0-33-16,0-38-30 16,0 38-9-1,0 0-18-15,0 0-4 0,0 0-4 16,0 0 1-16,0 0 7 16,2-2 3-16,-2 2 18 15,0-2 4-15,0-2 15 16,0 2-40-16,0-2 0 15,0 0 0-15,0 0 0 16,0 2 0-16,-4 0 0 16,-8 2 0-16,-7 0 0 0,-8 10 0 15,-7 16 0-15,3 4 0 16,4 6 0-16,13 2 0 16,10-4 0-16,4-7-15 15,14-5 13-15,12-11-8 16,5-7 10-1,3-4 10-15,-5 0-9 0,-5-15 15 16,-6-6-16-16,-5-5 0 16,-1 0 0-16,-5 0 0 15,-3 4 0-15,-4 6 0 16,0 6 0-16,0 6 0 0,0 4 0 16,0 0-24-1,0 0 6-15,0 0-60 0,0 0 25 16,0 0 44-16,4 0 9 15,-2 0 36-15,3 0-9 16,0-4 23-16,1-4 19 16,5-4-69-16,3-4 0 15,-1-2 0-15,3-6 0 16,1-4 0-16,2-3 0 16,-2-5-10-16,1 3 3 15,-7-2 13-15,-2 9-6 0,-2 4 11 16,-7 8-11-16,0 6 0 15,0 4 0-15,0 2 0 16,0 2 0-16,0 0 0 16,0 0 0-1,0 0 0-15,0 0 0 0,0 0 0 16,0 0 0-16,0 0 0 16,0 0 0-16,0 0 0 15,0 0 0-15,0 0 0 16,0 0 0-16,0 0 0 15,0 0 0-15,0 0 0 16,0 0 0-16,0 0 0 0,0 0 0 16,0 0 0-16,0 0 0 15,0 0 0-15,0 0 0 32,0-4 0-32,0 2 0 0,0-2 0 15,0 2 0-15,0 2 0 16,0 0 0-1,0 0 0-15,0 0 0 0,0 0-29 16,0 0 2-16,0 0-37 16,2 0-100-16,2 0-95 15,-1 0-400-15,-1 4-282 0</inkml:trace>
  <inkml:trace contextRef="#ctx0" brushRef="#br0" timeOffset="11263.83">14656 868 836 0,'0'0'1393'0,"0"0"-1086"16,0 0 42-16,0 0-35 0,0 0-79 16,0 0-97-1,0 0-48-15,0-50-17 0,0 50-19 16,-7 0-34 0,-4 22-20-16,-2 12 0 0,-6 10 14 15,4 10-7-15,1 7 4 16,6-2-11-16,3 2-1 15,5-3 1-15,0-2-1 16,5-8-9-16,17-8-34 16,7-8-2-16,5-11 14 15,5-12 2-15,3-9 11 16,4 0 7-16,-2-16 4 16,-4-14 8-16,-4-10 11 0,-7-6-2 15,-12-4 4 1,-7 2-5-16,-10 6 46 0,0 7 22 15,-10 13 4-15,-7 15 13 16,-3 7-51 0,2 11-42-16,4 25-9 15,12 9-8-15,2 5-1 0,25 0 3 16,23-8 8-16,18-8 6 16,9-12 1-1,6-16-2-15,-4-6 2 0,-6-12-12 16,-13-18 12-16,-13-6 7 15,-13-4 2-15,-15 2 42 16,-10 4 35-16,-5 10-86 16,-2 7 0-16,0 14 0 15,0 3 0-15,-7 3 0 16,3 24 0-16,2 3 0 0,2 2 0 16,0-4 0-16,13-8 0 31,11-8 0-31,7-10 0 0,4-2 0 15,0-10 0-15,1-12 0 16,-5-6 0-16,-6 4 0 16,-8 6 0-16,-5 6 0 15,-4 8 0-15,-1 4 0 16,3 2 0-16,11 18 0 16,10 4 0-16,9 0 0 15,9-4 0-15,3-12-81 16,-2-8-47-16,-4-6 11 15,-11-26 67-15,-8-8 50 0,-12-8 25 16,-5-2 73-16,-8-6 17 16,-2 5-32-16,0 5-28 15,0 12-55-15,0 16 0 16,0 16 0-16,-8 2 0 16,4 32 0-16,-2 16 0 15,-3 15 0-15,2 3 0 16,0-2 0-16,3-6 0 15,2-16 0-15,2-12 0 16,0-12 0-16,0-14 0 16,0-4 0-16,18-2 0 0,11-22 0 15,15-8 0-15,18-6 0 16,50-10 0-16,-14 12-593 16,-7 7-836-16</inkml:trace>
  <inkml:trace contextRef="#ctx0" brushRef="#br0" timeOffset="12102.92">17835 808 2512 0,'0'0'676'16,"0"0"-339"-16,0 0-82 15,0 0-117-15,-147 32-91 16,101 14-25-16,6 8 19 16,9 7-22-16,14-2 1 15,15 2-2-15,2-5-17 16,15-2 9-16,14-6-10 15,8-2 0-15,-6-8 0 0,-5-7 0 16,-8-9 0-16,-13-8 0 16,-5-5 0-16,-3-7 0 15,-26-2 0-15,-10 0 0 16,-9 0 0-16,2-10 0 16,8-1 0-16,14-1 0 15,12 3 0-15,12 4 0 16,9 0 0-16,31-1-20 15,23-1 14-15,15-8 0 16,6-1-16-16,3-6-13 16,-6-2 4-16,-15-6 30 15,-14-6-1-15,-17 0 2 0,-19 2 63 16,-14 4-3-16,-2 7-60 16,-11 9 0-1,-14 14 0-15,-6 0 0 16,2 23 0-16,4 13 0 15,8 8 0-15,15 6 0 16,2-2 0-16,27-6 0 0,19-8 0 16,19-9 0-16,11-18 0 15,6-7 0-15,-2-6 0 16,-5-26 0-16,-9-12 0 16,-13-14 0-16,-10-8 0 15,-12-10 0-15,-14-2 0 16,-7 1 0-16,-8 13 0 15,-2 16 0-15,0 14 0 16,0 18 0-16,-5 10 0 16,-2 6 0-16,1 10 0 15,-5 22 0-15,-5 16 0 0,1 12 0 16,-1 9 0 0,3 0 0-16,1 4 0 0,3-5 0 15,1-6 0-15,1-6 0 16,0-9 0-16,0-14-174 15,-1-19-150-15,-1-7-342 16,2-7-115-16</inkml:trace>
  <inkml:trace contextRef="#ctx0" brushRef="#br0" timeOffset="12265.96">18466 1155 713 0,'0'0'1879'0,"0"0"-1158"16,0 0-176-16,0 0-307 0,0 0-238 15,0 0 0-15,127-60 0 16,-65 48 0-16,5 2-77 16,-2-4-220-16,3-3-255 15,-14 1-301-15,-16 5-316 0</inkml:trace>
  <inkml:trace contextRef="#ctx0" brushRef="#br0" timeOffset="12533.89">19019 966 1609 0,'0'0'829'15,"0"0"-251"-15,0 0-213 0,0 0-28 16,0 0-124-16,0 0-112 16,0 0-37-16,-77-50-64 15,57 72 0-15,3 6 0 16,10 7-4-16,7-2 4 16,5 3-12-16,28 0-25 15,9-3 23-15,5-3-19 16,-1-4 3-16,-8-4 9 15,-11-2 9-15,-11-2 11 16,-12-2-14-16,-4 0 6 16,-2-2 8-16,-20-2 1 15,-12 0 33-15,-3-4-9 0,-8-4-24 16,0-4-13-16,6 0-205 16,8-16-557-16,19-4-1044 0</inkml:trace>
  <inkml:trace contextRef="#ctx0" brushRef="#br0" timeOffset="12690.79">19564 1253 2248 0,'0'0'1305'0,"0"0"-973"16,0 0-121-1,0 0-211-15,0 0-68 0,0 0-569 16,0 0-839-16</inkml:trace>
  <inkml:trace contextRef="#ctx0" brushRef="#br0" timeOffset="14432.63">4737 2065 1595 0,'0'0'485'16,"0"0"-151"-16,0 0 8 15,0 0 6-15,0 0-48 16,0 0-60-16,0 0-59 16,-9-26-64-16,9 26-60 15,0 0-40-15,24 12-10 16,14 4-7-16,13 4-4 15,11-2 3-15,15-2 1 16,10-10-6-16,6-6-5 0,5 0-5 16,2-12 1-16,-6-12 9 31,-10-2 6-31,-13-2 0 0,-10 6 0 0,-17 4 9 16,-8 10-3-16,-9 8 8 15,-3 0 1-15,5 8-15 16,4 14-7-16,10 6 6 15,8-2-4-15,11-4 4 16,10-10-54-16,8-10 1 16,2-2 13-16,-1-10 1 15,-3-12 28-15,-10-6 12 0,-7-2 0 16,-8 0 4-16,-5 6-4 16,-6 8 0-1,-9 10 11-15,0 6-5 0,-4 0 4 16,2 18 11-16,1 8-10 31,1 0-2-31,2 0-9 0,6-4 8 0,1-4-1 16,2-8-6-16,6-6 7 15,1-4 7-15,2 0-14 32,1-12 28-32,4-2-7 0,2-4-14 15,0 0-8-15,19-8-144 16,-17 4-428-16,-11 4-855 15</inkml:trace>
  <inkml:trace contextRef="#ctx0" brushRef="#br0" timeOffset="15158.08">9437 1806 1597 0,'0'0'734'0,"0"0"-402"15,0 0-43-15,0 0-54 16,0 0 35-16,0 0-93 16,0 0-98-16,105 129-43 15,-44-99-13-15,28-6-10 0,36-10-13 16,-5-10-15-16,-9-4-46 16,-13 0 32-16,-20-14 10 15,5-8 5-15,3-2 14 16,-10-2 0-16,-16 1 15 15,-11 12 33-15,-8 8-4 16,-8 5 10-16,0 18-17 16,3 17-5-16,6 9-10 15,9 6-14-15,12 4 5 16,11-3-12-16,8-10 1 0,7-10-2 16,2-12-3-16,1-12-9 15,-7-7 3-15,-8-4 3 16,-7-18 6-16,-10-7 1 15,-5-3 11-15,-6 4 12 16,-2 6-10-16,-4 6 8 16,1 10-6-16,5 6-15 15,3 0-1-15,5 4 0 16,8 12 0-16,6 0-1 0,5-2 3 16,6-3-1-16,5-4-1 15,0-5 1-15,-3-2 3 16,1 0-4-16,-4 0 0 15,-4-2 8-15,-5-5-7 16,-9 0-1 0,-11 7 36-16,-9 0 25 0,-7 0-61 15,-7 8 0-15,0 9 0 16,-2 2 0-16,2 2 0 16,2-2 0-16,31 0 0 15,-9-7-213-15,1-8-786 0</inkml:trace>
  <inkml:trace contextRef="#ctx0" brushRef="#br0" timeOffset="15890.5">14932 2107 137 0,'0'0'1977'0,"0"0"-1419"16,0 0-326-16,0 0-10 15,0 0-74-15,71 124 9 16,-21-84-38-16,10-4-53 16,11-7-21-1,7-9-30-15,4-10-15 0,3-8 13 16,-2-2-13-16,-4-4 7 15,-2-16-1-15,-4-8 6 16,-4-4 30-16,-5-6 51 16,-6 4-10-16,-8 3-2 15,-9 12-42 1,-7 12 5-16,-5 7-44 0,2 2 0 16,4 21 0-16,8 6 0 0,9 6 0 15,5-1 0 1,13-5 0-16,5 0 0 0,4-9 0 15,-2-8 0-15,-6-8 0 16,-8-4 0-16,-8 0 0 16,-3-8 0-16,-5-10 0 15,-5 0 0-15,-4 2 0 16,-5 2 0 0,-4 5 0-16,2 6 0 15,3 1 0-15,1 2 0 16,6 0 0-16,1 0 0 15,0 5 0-15,-1 2 0 16,-2-3 0-16,1-2 0 0,3-2 0 16,4 0 0-16,2 0 0 15,-1 0 0-15,4 0-14 16,19 0-160-16,-11 4-332 16,-6-4-551-16</inkml:trace>
  <inkml:trace contextRef="#ctx0" brushRef="#br0" timeOffset="16034.64">18499 2420 1475 0,'0'0'1467'16,"0"0"-1104"-16,0 0-214 16,0 0-149-16,0 0-265 15,0 0-2606-15</inkml:trace>
  <inkml:trace contextRef="#ctx0" brushRef="#br0" timeOffset="18092.74">2907 2745 2982 0,'0'0'524'0,"0"0"-280"16,0 0-76-16,0 0-75 15,0 0-8-15,0 0-85 16,-9 50-8-16,5 12 8 16,-3 16 8-1,1 8-8-15,-2-3 0 16,6-7 0-16,0-18 0 15,2-16 0-15,0-16 0 0,0-18 0 16,0-8 0-16,2-5 0 16,12-28 0-16,6-13 0 15,2-10 0-15,3-2 0 16,-3 6 0-16,-4 16 0 16,-4 20 0-16,-1 16 0 15,-1 13 0-15,11 36 0 16,4 13 0-16,6 12 0 15,5 4 0-15,3-6 0 16,-2-11-3-16,1-19-24 16,-2-18 21-16,-4-18 6 15,-5-6 0-15,2-20 14 16,-3-21 8-16,1-10-22 0,1-11 0 16,-6-9 0-1,-1-5 0-15,-8 2 0 0,-5 10 0 16,-6 15 0-16,-2 17 0 15,0 17 0-15,-2 15 0 16,4 0-42-16,13 39-475 16,-2 4-186-16,5-1-549 0</inkml:trace>
  <inkml:trace contextRef="#ctx0" brushRef="#br0" timeOffset="18393.52">3932 3373 2405 0,'0'0'804'0,"0"0"-542"16,0 0-92-16,0 0-97 16,0 0-37-16,0 0-7 15,0 0 1-15,129-109 21 16,-114 71 0-16,-7-2-11 16,-8 0 5-16,0 4-3 15,-23 10 16-15,-8 12-58 16,-2 14 0-16,-5 0 0 0,2 28 0 15,5 14 0-15,7 10 0 16,12 4 0-16,12-2 0 16,2-7 0-16,34-11 0 15,15-18 0 1,12-18-8-16,28-22-182 16,-15-21-265-16,-15-7-455 0</inkml:trace>
  <inkml:trace contextRef="#ctx0" brushRef="#br0" timeOffset="18567.4">4536 2793 2457 0,'0'0'939'16,"0"0"-472"-16,0 0-234 16,0 0-233-1,0 0 0-15,0 0 0 0,0 0-90 0,13 50-200 16,-4 5-522-16,-2-1-616 15</inkml:trace>
  <inkml:trace contextRef="#ctx0" brushRef="#br0" timeOffset="19027.68">4691 3483 1891 0,'0'0'1269'15,"0"0"-753"-15,0 0-260 16,0 0-166-16,59-105-16 15,-22 51-74-15,6-12 0 0,3-8 0 16,-3-6 0-16,-5-4 0 16,-7 2 0-16,-8 11 0 15,-12 17 0-15,-7 18 0 16,-4 14 0-16,0 18 0 16,0 4 0-16,-11 28 0 15,-12 38 0-15,-3 37 0 16,4 27 0-16,8-4 0 15,14-28 0 1,0-33 0-16,27-27 0 0,13-4 0 0,16-8 0 16,8-10 0-16,7-16 0 31,-1-20 0-31,-3-28 0 16,-11-15 0-16,-6-27 0 15,-11-28 0-15,-13 6 0 16,-12 16 0-16,-14 21 0 15,0 39 0-15,0 8 0 16,-5 16 0-16,-9 12 0 16,-5 50 0-16,-1 16 0 15,3 19 0-15,9 9 0 16,8-10 0-16,4 4 0 0,29-10 0 16,17-17 0-16,37-23-92 15,-10-18-519-15,-7-18-745 0</inkml:trace>
  <inkml:trace contextRef="#ctx0" brushRef="#br0" timeOffset="20201.72">7346 2939 2241 0,'0'0'663'0,"0"0"-290"15,0 0 155-15,0 0-237 16,0 0-291-16,0 0 0 16,0 0 0-16,-154 99 0 15,103-15 0-15,11 8 0 16,22-12 0-16,15 4 0 15,8-11 0-15,42-19 0 0,24-18 0 16,16-22 0-16,11-14 0 16,-5-20 0-16,-8-24 0 15,-16-12 0-15,-19-6 0 16,-19-2 0-16,-16 5 0 16,-11 13 0-16,-4 14 0 15,0 18 0-15,0 14 0 16,-13 12 0-16,-5 28 0 15,5 14 0-15,3 6 0 16,10 1 0-16,0-7 0 16,23-10 0-16,10-14-63 15,3-10-8-15,0-16 2 0,-8-4 35 16,-7-16 34-16,-7-16 12 16,-10-10-6-16,-4-6 27 15,0-5 12-15,-6-1 12 16,-11 6-9-16,4 8-12 15,2 10-36-15,6 10 0 16,5 6 0-16,0 4 0 16,5 4 0-16,17 2 0 15,9 2 0-15,5 2 0 16,2 0 0-16,0 20 0 16,-4 10 0-16,-8 8 0 0,-6 4 0 15,-6 2 0-15,-10-4 0 16,-4-3 0-16,0-7 0 15,0-8 0-15,-2-11 0 16,0-4 0-16,2-7 0 16,0 0 0-1,17-22 0-15,12-10 0 0,4-4 0 16,3-4 0-16,0 4 0 16,-4 5 0-1,-9 7 0-15,-4 10 0 16,-9 6 0-16,-3 8 0 0,0 0 0 15,2 18 0-15,-1 14 0 16,6 6 0-16,-1 6 0 16,3-3 0-16,0-7-12 15,0-8-35-15,1-12 16 16,3-12 10-16,3-2 21 16,6-10 13-16,4-18 7 15,5-8 19-15,-1-4 0 16,1 1-39-16,-5 3 0 15,-1 8 0-15,-3 8 0 16,-2 8 0-16,-1 10 0 0,3 2 0 16,5 14 0-1,-1 22 0-15,-2 11 0 0,-4 7 0 16,-9 0 0-16,-9 0 0 16,-9-10 0-16,0-6 0 15,-13-12-3-15,-7-10 3 16,-1-12 3-16,6-4-3 15,1-2 0-15,8-22 0 16,6-12 0-16,0-8 0 16,27-6 0-16,10-2 0 0,11 6 0 15,0 6 0-15,1 13 0 16,-2 13 0-16,-7 14 0 16,-6 0 0-16,-7 24 0 15,-6 12 0-15,-3 4 0 16,-5 3 0-16,-1-3-62 15,-3-8-254-15,-1-18-209 16,-3-8-284-16,0-6-707 0</inkml:trace>
  <inkml:trace contextRef="#ctx0" brushRef="#br0" timeOffset="20359.18">9560 2989 1837 0,'0'0'1515'0,"0"0"-955"15,0 0-376-15,0 0-184 16,0 0 0-16,0 0-224 16,0 0-377-16,96 93-586 0</inkml:trace>
  <inkml:trace contextRef="#ctx0" brushRef="#br0" timeOffset="21129.98">10110 3513 1787 0,'0'0'957'0,"0"0"-448"0,0-110-199 16,-6 62-95-16,-7 6-59 15,-8 7-83-15,-5 15 16 16,-8 14-89-16,-8 6 0 16,-7 28 0-16,3 16 0 15,5 10 0-15,16 3 0 16,16-5 0-16,9-8 0 15,23-14 0-15,21-14 0 16,10-16 0-16,4-2 0 0,0-32 0 16,-4-14 0-1,-8-13 0-15,-6-11 0 16,0-24 0-16,-8 2 0 0,-5-2 0 16,-8 6 0-16,-9 27 0 15,-4 15 0-15,-6 28 0 16,0 20 0-16,-14 60 0 15,-7 51 0-15,2 39 0 16,17 13 0-16,2-29 0 16,25-38 0-16,8-42 0 15,5-18 0-15,11-8 0 0,4-10-27 16,5-12-8 0,-6-8 34-16,-10-32-8 0,-9-16 9 15,-6-10 6-15,-7-4-5 16,-7-4 14-16,-3 6-9 15,-8 13-6-15,-2 16 6 16,0 20-6-16,0 13 0 16,-14 17-63-16,1 24 46 15,1 9 8-15,8 5 9 16,4-5-1-16,2-8-16 16,21-12-17-16,4-12 29 15,6-14 5-15,2-4 8 16,3-12 20-1,-2-16 17-15,2-8 3 0,0-4 7 0,-5-2-55 16,-2 4 0-16,-6 5 0 16,-5 13 0-16,-9 12 0 15,-2 8 0-15,-3 8 0 16,4 24 0-16,-4 13 0 16,1 5 0-16,-7 0 0 15,0-6 0-15,0-12 0 16,0-10 0-16,0-12 0 15,0-10 0-15,0 0 0 16,14-16 0-16,9-18 0 16,16-10 0-16,14-8 0 15,15-6 0-15,38-18 0 0,-12 13-299 16,-14 11-822-16</inkml:trace>
  <inkml:trace contextRef="#ctx0" brushRef="#br0" timeOffset="21366.37">12156 2795 2668 0,'0'0'892'0,"0"0"-435"0,0 0-378 16,0 0-79-16,0 0 0 16,0 0 0-16,0 0 0 15,17 84 0-15,-19 58 0 16,-4-3 0-16,1-23 0 15,5-40 0-15,0-28-137 16,23 1-227-16,6-11-387 16,-1-14-187-16</inkml:trace>
  <inkml:trace contextRef="#ctx0" brushRef="#br0" timeOffset="22255.68">12474 2877 1883 0,'0'0'1114'31,"0"0"-396"-31,0 0-337 0,0 0-381 0,0 0 0 16,0 0 0-16,0 0 0 16,-33 171 0-16,27-91 0 15,1-2 0-15,3-8 0 16,2-14 0-16,0-15-66 16,0-15-78-1,0-14 18-15,2-12 60 0,13 0 63 16,12-19 3-16,9-14 6 0,7-10-5 15,-1 1 20-15,-7 6 44 16,-8 10 7 0,-12 12 4-16,-5 14-19 0,-6 0-56 15,0 28-1-15,3 10 0 16,5 11-2-16,3 1 1 16,9-6-72-16,10-8-22 15,3-12-1-15,6-12 27 16,-3-12 39-16,-2-2 30 15,-3-22 10-15,-6-8 52 16,-4-8 2-16,-5-9-23 16,-4 1-11-1,-8 0-18-15,-5 10 27 0,-3 14 18 0,0 18-32 32,-20 6-25-32,-5 22-42 0,3 20-3 15,4 8-42-15,14 0-4 16,4-4 14-16,19-7-8 15,22-13 37-15,8-12 28 16,7-14 4-16,-1 0 16 16,-1-12 7-16,-5-16 106 15,0-4 38-15,-1-4-17 16,2-3-50-16,1 5-41 0,-4 6-34 16,-2 16-9-16,-7 12-1 15,-7 2-14-15,-7 30 3 16,-8 7-9-1,-10 4-3-15,-6 4-31 0,0-7-41 16,-4-6 9-16,-19-10 19 16,-6-8-1-16,-2-8 62 15,-5-8 7-15,5 0 49 16,10 0 26-16,5-4 0 16,9-2 20-16,7 2 17 15,0 0-40-15,17 2-42 16,15 0-30-16,15-2 0 15,7-4 0-15,6-4-8 16,4-8 7-16,-1-6-5 0,-5-7 1 16,-3-4 5-1,-6-6 2-15,-9-4 8 0,-11-4 10 16,-9-1-13-16,-11 6 1 16,-9 10 2-16,0 9-9 15,-11 20 10-15,-11 7-11 16,-3 18-11-16,1 22 10 15,8 12-8-15,7 4 8 16,9 2-57-16,3-4-71 16,23-5-78-16,21-12-69 15,-4-10-333-15,-6-15-144 0</inkml:trace>
  <inkml:trace contextRef="#ctx0" brushRef="#br0" timeOffset="22459.31">12017 2825 905 0,'0'0'2177'0,"0"0"-1876"15,185 0-135-15,-29 0-101 16,-4 4-65-1,-16 2-2-15,-52-2-311 0,-50-4-1187 0</inkml:trace>
  <inkml:trace contextRef="#ctx0" brushRef="#br0" timeOffset="23262.44">15019 2863 2271 0,'0'0'863'0,"0"0"-535"0,0 0-96 16,0 0-127 0,173-50-64-16,-94 42-28 0,0 6-13 15,-4 2-28-15,-11 0-71 16,-22 0-138-16,-19 8-299 16,-23-2-269-16</inkml:trace>
  <inkml:trace contextRef="#ctx0" brushRef="#br0" timeOffset="23687.98">14970 2895 2002 0,'0'0'662'0,"0"0"-405"16,0 0-115-16,0 0 50 16,0 0-76-16,-11 117-53 15,11-81-30-15,0 0-19 16,0-6 2-16,0-4-15 15,2-8 0-15,7-4 8 16,-1-8 0-16,6-2 2 16,1-4 8-16,10 0 13 15,6 0 32-15,7-10-17 16,5 2-11-16,3 2-8 16,6 4-10-16,-1 2 2 0,2 2-10 15,3 20-3-15,-4 10-7 16,-8 8-17-16,-7 6 5 15,-12 2 3-15,-13 1-21 16,-12-3-6-16,-12-4 12 16,-30-4 0-16,-18-6 11 15,-11-4 2-15,-8-6 11 16,2-6 0-16,5-8 0 16,10-8-16-16,15 0-52 15,12-4-71-15,1-14-191 16,12 2-418-16,6 2-1260 0</inkml:trace>
  <inkml:trace contextRef="#ctx0" brushRef="#br0" timeOffset="25800.59">16694 3425 1038 0,'0'0'1024'16,"0"0"-676"-16,0 0 23 15,0 0-42-15,0 0-39 16,0 0-33-16,0 0-43 15,-13-29 11-15,26-8-225 16,3-13 0-16,2-17 0 16,4-25 0-16,5-22 0 0,-7 3 0 15,-2 13 0-15,-7 16 0 16,-7 28 0-16,-1 4 0 16,-3 8 0-16,0 20 0 15,0 22 0-15,0 1 0 16,-16 38 0-16,-4 37 0 15,0 36 0-15,4 31 0 16,10 5 0-16,6-28 0 16,0-31 0-16,16-34 0 15,5-10 0-15,8-3 0 0,9-2 0 16,5-8 0 0,-3-20 0-16,-1-12 0 0,0-10 0 15,-3-26 0-15,-5-14 0 16,-2-11 0-16,-10-4 0 15,-3-4 0-15,-7 7 0 16,-7 16 0-16,-2 14 0 16,0 18 0-16,-2 14 0 15,-11 8 0-15,-3 26 0 16,1 12 0-16,5 10 0 16,10 2 0-16,0-1 0 15,18-6 0-15,18-8 0 16,13-11 0-16,12-10 0 0,3-16 0 15,3-6 0-15,-3-12-3 16,-8-24-12-16,-12-15 15 16,-7-8 1-16,-16-9 8 15,-9-1-1-15,-10 5-8 16,-2 16 0-16,-4 13 0 16,-17 17 0-16,-1 15 0 15,-1 3 0-15,4 10 0 16,3 16 0-16,9 4 0 15,7 4 0-15,0-2 0 16,27-2 0-16,13-4 0 16,12-2 0-16,1-6 0 15,-2-2 0-15,-8-2-17 0,-12-1 8 16,-11 1 3-16,-16 4-21 16,-4 1 9-16,0 10 3 15,-9 3 6-15,-4 2 8 16,-1-2 1-16,10-6-1 15,4-8 1-15,0-8 0 16,12-10 6-16,14 0 2 16,12-14 1-1,4-18 7-15,8-8-10 0,-4-8 5 0,1-4 4 16,-7-3-6 0,-7 7 14-16,-6 8-23 0,-12 12 0 15,-7 12 0-15,-6 14 0 16,-2 2 0-16,0 8 0 15,0 20 0-15,0 10 0 16,0 6 0 0,4-1 0-16,1-6 0 0,3-6 0 15,-3-12 0-15,2-8 0 0,-3-9 0 16,3-2 0-16,6-4 0 16,5-20 0-16,11-8 0 15,4-8 0-15,3 0 0 16,-3 1 0-16,-4 9 0 15,-8 10 0-15,-11 10 0 32,-3 10 0-32,-2 0 0 0,-1 8 0 0,3 16 0 15,4 8 0-15,3 4 0 16,1-1 0-16,5-3 0 16,1-10 0-16,0-8 0 15,2-10 0-15,-1-4 0 16,3-8 0-1,1-19 0-15,5-6 0 0,2-7 0 0,-2 3 0 16,-2 9 0-16,-8 8 0 16,-7 14 0-16,-8 6 0 15,-4 6 0-15,3 22 0 16,-1 8 0-16,5 7 0 16,7-2 0-16,9-4 0 15,4-10 0-15,10-10 0 16,5-11 0-16,4-6 0 15,3-8 0-15,-4-21 0 16,0-8 0 0,-7-10 0-16,-5-5 0 15,-6-6 0-15,-6 0 0 0,-10 8 0 0,-9 12 0 32,-4 12 0-32,0 16 0 15,-9 10 0-15,-9 0 0 16,-1 22 0-16,3 10 0 15,5 4 0-15,11 6 0 16,0 2 0-16,15 2 0 16,16-1 0-16,6-2 0 15,0-3 0-15,-8-3 0 16,-11-5 0-16,-11-2 0 0,-7-2 0 16,-23-4-27-16,-26-4-41 0,-18-4-110 15,-62-10-172-15,15-6-412 16,4 0-374-16</inkml:trace>
  <inkml:trace contextRef="#ctx0" brushRef="#br0" timeOffset="26000.15">16839 2815 2937 0,'0'0'791'0,"0"0"-630"16,0 0-49-16,177-12-73 15,-48-12-39-15,-18 2-364 16,-20 0-788-16</inkml:trace>
  <inkml:trace contextRef="#ctx0" brushRef="#br0" timeOffset="26890.62">20827 3385 1497 0,'0'0'747'0,"0"0"-427"16,0 0 193 0,0 0-233-16,0 0-7 0,0 0-68 15,0 0-50-15,-13 0-49 16,-3-7-106-16,-8-12 0 15,-7-12 0-15,-7-13 0 16,-6-12 0-16,-4-12 0 16,-4-24 0-16,9 1 0 15,9-5 0-15,12 2 0 16,17 20 0-16,5 0 0 16,3 16 0-16,23 18 0 15,6 18 0-15,3 13 0 0,6 9 0 16,-1 9 0-16,-5 16 0 15,-6 9 0-15,-8 7-35 16,-17 4 1-16,-4 6-10 16,-25 5 20-16,-26 6 2 15,-18 3-34-15,-16 0 40 16,-7 2 4-16,1-3 12 16,11-6 0-16,16-8 0 15,23-10 0-15,28-13 9 16,13-9 30-16,52-9 21 15,54-9-20-15,48 0-5 0,16-9-1 16,-21-8-28 0,-44 7-4-16,-47 2-2 0,-21 4 1 15,-1-2 1-15,-7 2-2 16,-4-2-6-16,-15 2-24 16,-5 2-189-16,-5 0-432 15,0 0-482-15</inkml:trace>
  <inkml:trace contextRef="#ctx0" brushRef="#br0" timeOffset="27489.72">21741 2916 2237 0,'0'0'705'0,"0"0"-321"16,0 0 70-16,0 0-251 0,0 0-122 16,0 0-72-16,0 0 0 15,23 82-8-15,-23-28 12 16,0 4-13 0,0-4 0-16,2-4 0 0,2-10 0 15,5-10 0-15,-3-12 0 16,6-10 0-16,-1-8 0 15,9-1 0-15,7-24 0 16,11-13 0-16,6-10 0 16,5-6 0-16,1 0 0 15,-11 8 0-15,-5 12 0 0,-12 12 0 16,-11 15 0 0,-4 7 0-16,-5 7 0 0,0 21 0 15,0 8 0-15,3 4 0 16,0-2 0-16,1-4 0 15,1-8 0-15,-1-10 0 16,2-8 0 0,0-8 0-16,7 0 0 0,8-14 0 15,10-14 0-15,7-4 0 16,5-6 0-16,-3 4 0 16,-7 8 0-16,-12 9 0 15,-9 12 0-15,-5 5 0 16,-1 5 0-16,6 20 0 15,6 7 0-15,9 4 0 0,10-2 0 16,11-4 0-16,8-8-113 16,4-10-223-16,27-12-256 15,-15-2-199-15,-12-14-412 0</inkml:trace>
  <inkml:trace contextRef="#ctx0" brushRef="#br0" timeOffset="28066.41">23258 2923 1986 0,'0'0'906'0,"0"0"-332"0,0 0-218 16,0 0-82-16,0 0-274 16,0 0 0-16,0 0 0 15,-100 33 0-15,65 3 0 16,1 2 0 0,7-2 0-16,9-4 0 0,12-6 0 15,6-6 0-15,0-6 0 16,2-6 0-16,16-6 0 15,7-2 0-15,1 0 0 16,5-20 0-16,0-6 0 16,-2-2 0-16,-6-2 0 15,-7 8 0-15,-8 10 0 16,-6 7 0-16,-2 5 0 16,0 0 0-16,5 21 0 15,9 9 0-15,9 2 0 16,16 2 0-16,10-4 0 15,9-8 0-15,4-10-53 16,-2-12-25-16,-4 0 23 16,-12-26 20-16,-8-12 35 15,-7-10 3-15,-9-10 12 16,-5-8 9-16,-3-6 20 0,-3 1-14 16,-5 11 15-1,-2 16 15-15,-2 18-60 0,0 16 0 16,0 10 0-16,0 4 0 15,0 24 0-15,0 10 0 16,0 8 0-16,0 10 0 16,-4 4 0-16,-1 9 0 15,1 3 0-15,-2 0 0 16,-2 0 0-16,4-3 0 16,4-11 0-16,0-11 0 15,0-12-168-15,0-16-188 16,14-19-292-16,3 0-10 0,1-19-325 15</inkml:trace>
  <inkml:trace contextRef="#ctx0" brushRef="#br0" timeOffset="28569.04">24185 2895 1839 0,'0'0'808'15,"0"0"-167"-15,0 0-262 16,0 0-113-16,0 0-118 0,0 0-148 15,0 0-6-15,-133 28 6 16,77 6 0-16,-2 1-6 16,2-3-45-16,9-8-6 15,12-6 21-15,15-8-2 16,11-4 38-16,9-6 5 16,0 0 31-16,13-2 3 15,7-10-39-15,3 0-1 16,-8 4-1-16,-3 4 3 15,-6 4-2-15,-2 0-11 16,5 13-8-16,3 14 20 16,7 5 0-16,10 2 1 15,13 2 7-15,12-6 1 0,10-4 0 16,6-6-4-16,-1-9-4 16,-2-11 12-16,-11 0-7 15,-8-9 7-15,-7-15 20 16,-8-10-7-16,-4-8-4 15,-7-8-12-15,-6 0-9 16,-10 0 6-16,-6 7-7 16,0 16 0-16,-13 14 0 15,-16 13 0-15,-2 4 0 16,0 28 0-16,2 15 0 16,13 7 0-16,16 6-32 15,4 2-5 1,41-2-14-16,20-8-104 0,49-9-157 0,-12-15-444 15,-11-16-479-15</inkml:trace>
  <inkml:trace contextRef="#ctx0" brushRef="#br0" timeOffset="29129.79">25255 2945 1594 0,'0'0'1072'0,"0"0"-537"16,0 0-153-16,35-112-84 15,-19 94-83-15,1 10-215 0,4 8 0 16,6 0 0-16,0 28 0 16,-1 14 0-16,-2 12 0 15,-8 11 0-15,-7 3-18 16,-5-4-59-16,-4-6-11 31,0-10-4-31,0-13 26 16,0-12 33-16,-2-13 25 15,2-10 8-15,0 0 56 16,16-18 67-16,9-16-96 0,3-8 1 16,3-6 23-16,0 2-15 15,-2 6-1-15,-6 8-9 16,-9 11-26-16,-6 14 0 16,-1 7 0-16,-3 3-3 15,3 28-7-15,2 7-2 16,0 6-45-16,-3 2-18 15,4-4-29-15,-6-8-28 16,3-8-60-16,-3-12 92 16,0-8 89-16,8-6 11 15,3-6 140-15,8-22-70 0,8-8-32 16,2-6 29 0,3-4-1-16,-3 4-13 0,-6 6 8 15,-9 12-1-15,-7 7 12 16,-7 13-3-16,-4 4-69 15,0 8-27-15,0 23-15 16,5 9 34-16,6 8-19 16,5 2-94-16,10-2-103 15,26 1-152-15,-6-16-432 16,-1-11-383-16</inkml:trace>
  <inkml:trace contextRef="#ctx0" brushRef="#br0" timeOffset="29830.34">26630 3032 1315 0,'0'0'1127'0,"0"0"-555"15,0 0-219-15,-19-113-26 16,-3 93-69-16,-7 12-114 16,-7 8-144-16,-8 12 0 15,-3 24 0-15,5 13-9 0,4 7 8 16,16 0-36-16,11-6-26 15,11-8-8-15,0-10 16 16,4-12 13-16,16-10 42 16,2-10 4-16,5 0 19 15,2-24 10-15,-2-8-11 16,0-4 5-16,-5 0 6 16,-4 2-9-16,-5 8 3 15,-6 8-3-15,-3 9 2 16,-1 9-26-16,-3 0-26 15,2 18-20-15,4 13 37 0,8 5 8 16,3 2 0 0,8-2-53-16,4-6-32 0,7-10 4 15,-1-10 35-15,3-10 35 16,-7 0 12-16,-2-22 0 16,-4-8 8-16,-3-8-2 15,-1-4-5-15,-2 0 5 16,1 0-5-16,-4-2 0 15,-2 2 9-15,-6-1-4 16,-1 5 15-16,-5 6 30 16,-2 8-9-16,0 6 23 15,0 6-4-15,0 6-1 0,0 4 0 16,0 2-60-16,0 0 0 16,0 0 0-16,0 0 0 15,0 0 0-15,5 0 0 16,-1 0 0-16,5 0 0 15,4 4 0-15,7 14 0 16,5 4 0-16,4 6 0 16,2 6 0-16,5 6 0 15,-1 4 0 1,5 6 0-16,1 5 0 0,-1 1 0 16,-1-2 0-1,0-4 0-15,-6-8 0 0,-1-7-20 16,-9-14-173-1,-2-6-77-15,-3-15-109 0,-3-3-212 16,-6-15-319-16</inkml:trace>
  <inkml:trace contextRef="#ctx0" brushRef="#br0" timeOffset="30030.96">27498 2907 1932 0,'0'0'772'0,"0"0"-223"16,0 0-215-16,0 0-25 15,0 0-109-15,0 0-200 16,0 0-11-16,-124-26 11 0,74 70-3 16,-6 12 3-16,-1 7-1 15,-1 1-7-15,7 0-83 16,7-4-74-16,7-5-53 16,18-1-120-16,9-14-355 15,10-14-262-15</inkml:trace>
  <inkml:trace contextRef="#ctx0" brushRef="#br0" timeOffset="31257.93">27781 2891 2102 0,'0'0'746'0,"0"0"-247"15,0 0-177-15,0 0-76 16,0 0-160-16,0 0-86 15,0 0-1-15,16 48 1 16,-16-3 0-16,-2 3-3 16,-5-4-3-16,5-6-38 15,2-4-35-15,0-8 31 16,0-10-9-16,2-10 16 16,18-6 41-16,5 0 12 0,8-22 11 15,5-8 25-15,2-4 13 16,-4-2 14-16,-8 4-25 15,-5 7-11-15,-12 10 0 16,-6 11-12-16,-5 4-27 16,0 5-26-16,0 24-37 15,0 11 62-15,0 6-94 16,0 0 19-16,0-4 8 16,0-8-8-16,2-12 29 15,4-10 14-15,3-10 33 0,3-2 14 16,3-7 52-16,7-18-41 15,3-7 31-15,2-6-5 16,-3-2-9-16,0 4-17 16,-3 4 10-16,-6 10 10 15,-5 6-23-15,-4 8-5 16,-2 5 8-16,1 3-25 16,3 0-10-16,6 13-17 15,3 7 21-15,6 2-23 16,0-2-17-16,-6-2 14 15,-1-6 26-15,-3-4 6 0,1-4 1 16,1-2 7-16,7 0-7 16,7-2 23-16,5 2-24 15,3-2 1-15,1 0 9 16,-7 2-10-16,-2 0 0 16,-4 2-1-16,0 0-2 15,-3 2 3-15,5-2 0 16,2 0 0-16,4-2 1 15,7-2-1-15,2 0 1 16,6 0 11-16,0-10-10 16,4-10 16-16,-3-8-2 15,-7-4-5-15,-9-4 19 16,-12 0-8-16,-17 1 42 0,-4 9-64 16,-11 8 0-1,-22 10 0-15,-8 8 0 0,-3 8 0 16,1 21 0-16,7 7 0 15,14 4 0-15,9 0 0 16,11-4 0-16,2-10 0 16,0-8 0-16,4-8 0 15,10-8 0-15,3-2 0 16,4 0 0-16,1-16 0 16,2-4 0-16,-1 0 0 0,-3 0 0 15,-5 4 0-15,-3 6 0 16,-6 5 0-16,-4 5 0 15,1 0 0-15,-1 7 0 16,2 15 0-16,8 6 0 16,3 2 0-16,5 0 0 15,2-4 0-15,5-8 0 16,4-8 0-16,0-10 0 16,2 0 0-16,6-16 0 0,1-14 0 15,4-8 0 1,5-8 0-16,5-8 0 0,4-9 0 15,5-6 0-15,-1-8-63 16,-9-1-117-16,-10 10 76 16,-20 11 70-16,-11 20 34 15,-12 19 69-15,0 18-68 16,-8 1-1-16,-15 35-16 16,-2 21 16-16,5 15 13 15,9 14 2-15,11 6-4 16,0 3 1-16,20-3-12 15,14-10-46-15,3-14-97 16,5-16-94-16,1-16-80 16,-7-19-36-16,-19-28-198 0,-9-21-156 15,-8-14-17 1</inkml:trace>
  <inkml:trace contextRef="#ctx0" brushRef="#br0" timeOffset="31432.58">28029 2627 1886 0,'0'0'1107'0,"0"0"-906"16,0 0-84-16,0 0-29 0,0 0-42 16,0 0-46-16,0 0-182 15,16 4-647-15</inkml:trace>
  <inkml:trace contextRef="#ctx0" brushRef="#br0" timeOffset="32835.28">26382 4159 2186 0,'0'0'596'0,"0"0"-346"16,0 0-15-16,0 0-60 15,0 0-31-15,-132-93-54 16,97 93-66-16,-3 18 17 16,7 15 5-16,6 5 10 15,12 4-8-15,13 4-30 16,0 0 4-16,25-2 5 0,13 0-21 15,1-5-6-15,-3-3-21 16,-7-8-25-16,-11-5 13 16,-16-2-11-16,-2-6 20 15,-20-4 0 1,-18-5 24-16,-7-6 8 0,-1 0-1 16,2 0 4-16,7-14 8 15,10 0-7-15,12 2 9 16,11 3 14-16,4 1-4 15,9 2-31-15,26 1-9 16,19-3-4-16,15-2 13 16,7-3-11-16,4 1-20 0,-6-3-1 15,-14-4 15-15,-14-1 17 16,-12-2 1-16,-16 0 11 16,-12-2 19-16,-6 4 16 15,0 4-1-15,-4 8-14 16,-12 8-10-16,-4 0-22 31,0 18-10-31,0 12-2 0,11 4 11 0,9 4 0 16,4-3-5-16,37-6-14 15,17-8 2-15,13-13-42 16,9-8-58-16,0-17-8 0,-1-21 19 16,-10-14 49-16,-11-12 49 15,-12-10 9 1,-10-9 33-16,-12 1 60 0,-10 6 18 15,-10 14 49-15,-4 20-19 16,0 24-31-16,0 18-110 16,-4 12 0-16,-10 34 0 15,1 20 0-15,2 14 0 16,2 7 0-16,5-1 0 16,4-4 0-16,0-9 0 15,0-15 0-15,0-15 0 16,0-14 0-16,0-15 0 15,0-13 0 1,0-1 0-16,-3-13 0 0,-1-19 0 0,-2-9-14 31,-2-7-5-31,4-2 10 16,0 4-2-16,4 6 11 16,0 6 6-16,6 8-4 15,23 8 2-15,14 4-4 16,12 2-69-16,13 6-109 15,25 6-118-15,-15 0-342 16,-16 0-526-16</inkml:trace>
  <inkml:trace contextRef="#ctx0" brushRef="#br0" timeOffset="33823.8">30391 3007 1822 0,'0'0'754'15,"0"0"-184"-15,0 0-248 16,0 0-17-16,0 0-110 15,0 0-67-15,0 0-128 16,6-36 0-16,-8 46 0 16,-9 16 0-16,-3 13 0 15,3 7 0-15,5 6 0 16,3-4 0-16,3-4 0 0,0-11 0 16,12-11 0-16,3-11 0 15,5-11 0-15,0 0 0 16,7-10 0-16,4-13 0 15,3-6 0-15,-1-1 0 16,-4 4 0-16,-9 4 0 16,-4 8 0-16,-10 10 0 15,-4 4 0-15,-2 0 0 0,2 18 0 16,-2 10 0 0,3 4 0-16,-1 0 0 15,2-4 0-15,1-8-9 0,4-6-5 16,0-10 14-16,9-4 0 15,7 0 23-15,8-20-23 16,11-6 0-16,3-4 0 16,0 2 0-16,-10 8 0 15,-10 6 0-15,-11 8 0 16,-9 6 0 0,-3 0 0-16,-2 4 0 15,5 16 0-15,4 2 0 16,4 2-44-16,4-4-98 15,-2-6-130-15,-3-14-191 0,-8-7-87 16,-6-20-257-16</inkml:trace>
  <inkml:trace contextRef="#ctx0" brushRef="#br0" timeOffset="33968.25">30721 2763 1920 0,'0'0'682'15,"0"0"-148"-15,0 0-275 16,0 0-126-16,0 0-133 15,0 0-67-15,0 0-131 16,175 114-411-16,-108-66-326 0</inkml:trace>
  <inkml:trace contextRef="#ctx0" brushRef="#br0" timeOffset="34801.44">31509 3220 2141 0,'0'0'641'0,"0"0"-191"15,0 0-175-15,0 0-5 16,0 0-88-16,0 0-45 16,0 0-137-16,-27-96 0 15,-6 100 0-15,-7 24 0 0,-3 14 0 16,5 8 0 0,9 7-23-16,14-3-43 15,15-6 20-15,0-10 8 0,17-14 16 16,14-12 22-16,6-12 24 15,-2-14-3-15,3-28 6 16,-5-14 6-16,-6-13-13 16,-2-7 4-16,-3-4-18 15,-6-7-6-15,-6 4 6 16,0 4 0-16,-10 13-3 0,0 20 22 16,0 22-25-1,0 22 0-15,-14 4 0 0,-3 38 0 16,-4 16 0-16,3 19 0 15,10 7 0-15,8 4 0 16,0-4 0-16,16-8 0 16,12-12-15-16,8-15 9 15,2-18 6-15,2-14 0 16,-3-15 0-16,2 0 11 16,-4-22-11-16,-3-14 10 15,-3-8-10-15,-8-3-8 0,-3-1 8 16,-9 6-25-1,-7 10 19-15,-2 12 0 16,0 16 4-16,-21 4-20 0,-6 14-16 16,0 20 25-16,2 10 13 15,12 4-44-15,11 0-10 16,2-3-6-16,17-9-9 16,21-10 32-16,7-12 10 15,5-14 10-15,-2-2 17 16,-6-30-25-16,-1-14 25 15,-8-13 5-15,-2-11-4 16,3-22-2-16,-5 2 1 16,-3-2-3-16,-4-1 2 0,-10 25 2 15,-4 6 43-15,-5 24 91 16,-3 22-29-16,0 16-91 16,-9 26-15-1,-9 44 0-15,0 40 2 0,0 40-1 16,5 17 18-16,4-5-7 15,0-15-1-15,5-25-10 16,-1-24-1-16,3-22-27 16,-2-25-60-16,0-13-54 15,-2-6-75-15,2-12-82 16,0-12-86-16,2-8 179 16,2-36 11-16,0-56-102 15,0 7 5-15,4-1-399 0</inkml:trace>
  <inkml:trace contextRef="#ctx0" brushRef="#br0" timeOffset="34989.78">32262 3096 1169 0,'0'0'829'0,"0"0"-288"16,0 0-243-1,0 0 55-15,0 0-160 0,0 0-132 16,0 0-53-16,125-66-8 16,-103 104-8-16,-6 8 7 15,-14 4-12-15,-2 0 7 16,-4-4-2-16,-23-6 3 0,-9-8 4 15,-7-12-14 1,-1-8-21-16,2-7-49 0,8-5-288 16,12-10-417-16,16-7-734 15</inkml:trace>
  <inkml:trace contextRef="#ctx0" brushRef="#br0" timeOffset="35100.18">32712 3266 793 0,'0'0'1785'0,"0"0"-1629"0,-152-8-156 16,94 20-755-16</inkml:trace>
  <inkml:trace contextRef="#ctx0" brushRef="#br0" timeOffset="36289.65">25825 3639 2349 0,'0'0'761'0,"0"0"-631"15,0 0-28-15,0 0-21 16,0 0 3-16,123 42-45 16,-35-28-6-16,33-10-3 0,-3-4-17 15,-8 0-2-15,-17-14-1 16,-20-8 11-16,4-4 45 16,0-2 27-16,-12-2-3 0,-12 6-13 15,-11 6-17-15,-3 8-14 16,-4 8-46-16,5 2 0 15,10 8 0-15,10 16 0 16,13 4 0-16,12 2 0 16,6 0 0-1,5-6 0-15,4-5 0 0,0-9-18 16,18-10 6-16,21-5-3 0,21-29 6 16,-15-2 9-1,-32 2-16-15,-37 8 10 0,-31 8 6 16,-4 4 0-16,-2 2 6 15,-8 2-5 1,-13 10-1-16,-2 0 0 0,-3 6-13 16,11 20-1-16,10 10 14 15,15 6-12-15,18 5 12 16,31 7 0-16,-3-8-7 16,11-6-23-16,-4-10-15 15,-19-16 26-15,3-4 7 16,-12-10 12-16,-8 0 0 0,-5-10 10 15,-8-8 13-15,-6 0 32 16,-2 4-17-16,-8 6-10 16,-1 5-23-16,-1 3 1 15,3 0-7-15,3 17 1 16,7 2-6-16,8 6 0 16,6-1 4-1,9-2 2-15,8-4 2 0,6-4-2 16,2-6 9-16,-1-4-2 15,-1-4-6-15,-4 0 17 16,-6-8-17-16,-6-12 32 0,-11-2-33 16,-11 0 0-1,-14 2 0-15,-12 6 0 0,-15 8 0 16,-6 6 0-16,-56 26-228 16,-8 14-388-1,-9 4-485-15</inkml:trace>
  <inkml:trace contextRef="#ctx0" brushRef="#br0" timeOffset="37029.24">25967 4873 1016 0,'0'0'1183'0,"0"0"-820"16,0 0 110-16,0 0-175 15,0 0-64-15,0 0-96 16,0 0-65-16,-6-5-22 15,6 5-19-15,0 17-32 16,0 11 31-16,9 8 5 16,17 4-16-16,14 2 2 15,14-4-13-15,15-6 2 0,9-10 5 16,7-12-14-16,-3-10 14 16,1-2-4-16,-10-22-3 15,-3-10 26-15,-10-4-19 16,-5 0-16-16,-8 0 0 15,-7 6 0-15,-13 12 0 16,-9 8 0-16,-5 9 0 16,-1 3 0-16,5 7 0 15,10 15 0-15,8 2 0 0,10 4 0 16,6-4 0 0,7-4 0-16,4-10 0 15,1-6 0-15,-5-4 0 16,-4 0 0-16,-8-16 0 0,-3-2 0 15,-6-2 0-15,-3 2 0 16,-5 2 0-16,-2 5 0 16,0 4 0-16,-1 3 0 15,2 1 0-15,9 3 0 16,1-1 0-16,6 1 0 16,5-4-48-16,26-13-231 15,-12 3-521-15,-7-5-942 0</inkml:trace>
  <inkml:trace contextRef="#ctx0" brushRef="#br0" timeOffset="37202.93">28606 4668 1942 0,'0'0'1555'15,"0"0"-1216"-15,0 0-79 0,0 0-260 16,0 0 0-1,0 0 0-15,0 0-246 0,33-18-875 16</inkml:trace>
  <inkml:trace contextRef="#ctx0" brushRef="#br0" timeOffset="45702.71">1882 5386 1901 0,'0'0'491'0,"0"0"-145"16,0 0 23-16,0 0-132 0,0 0-89 15,0 0-47-15,0 22 64 16,0 2-51 0,0 0-39-16,-2 0-26 0,-2-4-35 15,1-6-13-15,1-4 12 16,0-4-12-16,2-4-1 16,0-2 0-16,0 0 7 15,0-2 11-15,0-14-3 16,0-2-15-16,-2-4 12 15,-8 0-11-15,2 0-1 16,-5 4 0-16,-1 4 0 16,-3 6 18-1,-8 8-18-15,-6 0 0 0,-10 16 0 0,-5 20 0 16,-6 18 0 0,6 10 0-16,5 11 0 0,19 1 0 15,13 0 0 1,9-4 0-16,20-8 0 0,25-10-3 15,16-14-18-15,16-15-2 16,10-17-19-16,4-8-15 16,-6-11-28-16,-9-17 16 15,-18-4 3-15,-18 0 9 0,-16 1 25 16,-13 4 16 0,-6 3 2-16,-5 6 13 0,0 4-27 15,0 4 28-15,0 0 18 16,0 2 49-16,-3 4 46 15,-1 0 8-15,0 4-14 16,-3 0-22-16,1 4-85 16,-6 18-12-1,1 8 6-15,2 4 2 0,9 2 3 16,0-4-5-16,7-8-57 16,22-6-18-16,4-9 33 15,1-9 6-15,-3 0 21 16,-7-11 1-16,-11-7 20 0,-10-6 12 15,-3 0-10-15,-5 0 28 32,-17 4-20-32,-2 2-2 0,4 6-2 0,5 4-5 15,5 2 6-15,10 2 9 16,0 0-1-16,6-2 29 16,23-2-31-16,12-4-2 15,10-2 10-15,5-4-20 16,0 4 9-16,-7 2-5 15,-9 4-4 1,-13 8-2-16,-12 0 7 16,-6 16-6-16,-4 18 30 15,-5 8-30 1,0 6-4-16,0 2-26 0,-2-4-39 16,-6-9 18-16,6-12 4 15,2-10 24-15,0-13 23 16,0-2 1-16,10-14 71 15,9-17-39-15,6-6-1 16,-1-6 7-16,3 1-8 16,-5 6-14-16,-2 8 8 15,-4 10-5-15,-3 12-7 0,0 6-13 16,1 0 0-16,1 26 0 16,3 6 0-16,1 8-3 15,-2 0-8-15,-3-2-40 16,-1-5-1-16,-2-9 10 15,0-11 1-15,0-8 11 16,3-5-6-16,5 0 33 16,8-23 3-16,7-7 2 15,3-6 8-15,2-2 20 16,-4-2-1-16,-3 4 32 16,-8 8-1-16,-6 6 17 0,-5 10-77 15,-2 8 0 1,4 4 0-16,4 0 0 0,7 12 0 15,6 12 0-15,1 6 0 16,-2 6 0-16,-4 2 0 16,-10-2 0-16,-11 0 0 15,-6-2-27-15,-8-6-24 16,-16-6 40-16,-2-8 11 16,1-5 0-16,9-9 8 15,9 0 15-15,7-20 35 16,0-15-58-16,27-9 0 0,11-4 0 15,11-2 0-15,5 4 0 16,4 8 0-16,-5 12 0 16,-4 12 0-16,-9 14 0 15,-9 0 0-15,-6 22 0 16,-10 12 0-16,-1 8 0 16,-8 0 0-16,-1 0 0 15,-1-8-77-15,3-11-152 16,15-23-140-16,-2-4-268 15,3-23-134-15</inkml:trace>
  <inkml:trace contextRef="#ctx0" brushRef="#br0" timeOffset="45834.31">4084 5430 2068 0,'0'0'1244'0,"0"0"-693"0,0 0-318 15,0 0-233-15,0 0 0 16,0 0-62-16,0 0-187 15,75 86-542-15,-44-48-897 0</inkml:trace>
  <inkml:trace contextRef="#ctx0" brushRef="#br0" timeOffset="46625.74">4556 5913 2481 0,'0'0'746'0,"0"0"-435"0,0 0-29 16,0 0-127-16,23-120-82 16,-23 90-25-16,0 4-48 0,-23 6 0 15,-8 10 0 1,-9 10 0-16,-5 2 0 16,-1 30 0-16,-2 10 0 15,13 6 0-15,10 0 0 16,14-2 0-16,11-10 0 15,9-9 0-15,24-13 0 16,7-14 0-16,10-3 0 16,-1-26 0-16,-3-14 0 15,-1-7 0-15,-7-6 0 16,-5-10 0-16,-2-7 0 16,-4-3 0-16,-4 0 0 15,-8 10 0-15,-4 16 0 0,-11 24 0 16,0 26 0-16,-2 12 0 15,-16 40 0-15,-2 22 0 16,5 10 0-16,5 3 0 16,10-7 0-16,10-14 0 15,21-14 0-15,9-16 0 16,4-15 0-16,-1-20 0 16,-3-1 0-16,-5-18 0 15,-4-14 0-15,-4-8 0 16,-4-4 0-16,-6 0 0 15,-5 2 0-15,-8 9 0 0,-4 14 0 16,0 11 0 0,0 8 0-16,0 12 0 0,-2 18 0 15,-2 6 0 1,4 2 0-16,0-4 0 0,0-8 0 16,11-10 0-16,7-8 0 15,1-8 0-15,2 0 0 16,5-8 0-16,1-12 0 15,4 0 0-15,3 0 0 16,-3 2 0-16,-4 8 0 16,0 6 0-16,-6 4 0 15,0 6 0-15,-6 22 0 0,-1 12 0 16,-6 4 0-16,-3 2 0 16,-5-4 0-16,0-10 0 15,0-9 0-15,0-11 0 16,0-11 0-16,0-1 0 15,0-4 0-15,11-18 0 16,9-11 0-16,11-10 0 16,14-5 0-16,13-6 0 15,9 0 0-15,31-10 0 16,-18 16-252-16,-9 13-1563 0</inkml:trace>
  <inkml:trace contextRef="#ctx0" brushRef="#br0" timeOffset="47162.17">6848 5410 1162 0,'0'0'1725'16,"0"0"-1034"-16,0 0-325 16,0 0-214-16,0 0-152 15,0 0 0 1,-73 108 0-16,55-16 0 0,5 5 0 16,4-17 0-16,5 2 0 15,-1-14 0-15,5-17 0 16,0-19 0-16,0-17 0 15,0-12 0-15,14-3 0 0,5-27 0 16,8-10 0 0,8-12 0-16,6-1 0 0,1 0 0 15,1 8 0-15,-7 12 0 16,-5 12 0-16,-4 12 0 16,-6 6 0-16,4 8 0 15,-3 22 0-15,-2 6 0 16,-6 6 0-16,-8-2 0 15,-6-2 0-15,-2-6 0 16,-25-8 0-16,-15-6 0 16,-9-8 0-16,-10-6 0 15,-1-4 0-15,8 0 0 16,15-26-257-16,16 2-304 0,17 2-621 16</inkml:trace>
  <inkml:trace contextRef="#ctx0" brushRef="#br0" timeOffset="47366.65">7361 5145 1927 0,'0'0'845'0,"0"0"-123"0,0 0-340 15,0 0-162-15,0 0-220 16,0 0 0-1,0 0 0-15,13 130 0 0,-13-63 0 16,10 27-167-16,0-16-434 16,4-11-411-16</inkml:trace>
  <inkml:trace contextRef="#ctx0" brushRef="#br0" timeOffset="47728.41">7718 5881 1661 0,'0'0'590'15,"0"0"-247"-15,0 0 192 0,0 0-319 16,0 0-71-16,148-12-40 16,-100-10-40-1,-9-4-7-15,-5-4-20 0,-10-2 13 16,-10-2 9-16,-9-2-12 15,-5 0-2-15,-5 3-24 16,-19 8-22-16,-12 8 0 16,-7 12 0-16,-5 5 1 15,-2 19-1 1,4 21 7-16,7 10 2 0,10 5 17 0,17 1-20 16,12-4 13-16,2-2-1 15,31-8-9 1,14-8 9-16,13-10-18 0,11-8-3 15,3-11-44-15,0-5-88 16,10-19-139-16,-17-11-355 16,-16-3-396-16</inkml:trace>
  <inkml:trace contextRef="#ctx0" brushRef="#br0" timeOffset="47926.78">8589 5260 1590 0,'0'0'1071'16,"0"0"-426"-16,0 0-137 16,0 0-226-16,0 0-282 15,0 0 0 1,0 0 0-16,-36-51 0 0,27 94 0 16,0 9 0-16,0 6-50 15,9 18-424-15,3-16-398 0,17-14-910 16</inkml:trace>
  <inkml:trace contextRef="#ctx0" brushRef="#br0" timeOffset="48256.89">9389 5358 1822 0,'0'0'778'0,"0"0"-218"32,0 0-302-32,0 0-21 0,-69-110-137 0,28 104-55 15,-3 6-4-15,-3 10-40 16,3 27 14-16,2 20 8 16,3 27 13-16,10-2 51 15,12 10-32 1,5 3-17-16,10-15-38 0,2 8 0 15,0 0 0-15,0-5 0 16,0-5 0-16,0-6 0 16,-2-10 0-16,-3-10 0 0,-3-13 0 15,-4-13 0-15,-14-23-188 16,1-3-411-16,-2-3-396 0</inkml:trace>
  <inkml:trace contextRef="#ctx0" brushRef="#br0" timeOffset="48431.75">8796 5847 446 0,'0'0'2318'15,"0"0"-1695"1,0 0-127-16,0 0-354 16,0 0-71-16,121-34-71 0,-62 34 0 0,6 0-83 15,15-6-227-15,-18-6-588 16,-10-8-1082-16</inkml:trace>
  <inkml:trace contextRef="#ctx0" brushRef="#br0" timeOffset="48635.16">9682 5013 2205 0,'0'0'823'0,"0"0"-296"16,0 0-227-16,0 0-172 31,0 0-98-31,0 0-30 16,0 0-12-16,19 92-26 15,1-22-179-15,-1-10-388 16,0-7-877-16</inkml:trace>
  <inkml:trace contextRef="#ctx0" brushRef="#br0" timeOffset="49568.88">6700 6324 1328 0,'0'0'634'15,"0"0"-113"-15,0 0-32 0,0 0-144 16,0 0-85-16,0 0-77 16,0 0-76-16,-10 12-56 15,10 4 7-15,0 6-5 16,12 3-31-16,7-3-3 15,6 0-19 1,6-6 0-16,7-7-2 0,7-5 4 16,6-4-2-16,4 0 1 15,8-7-1-15,3-13 0 16,4-3 0-16,1 0 0 16,-2-4 9-16,-7 5-8 0,-6 8 14 15,-14 10-15-15,-7 4 0 16,-9 4 0-16,-4 19 0 15,3 3-4-15,2-1 4 16,6-3 0-16,7-1 4 16,7-9-4-16,6-9 0 15,5-3 0-15,2 0 0 16,0-15 0-16,0-7 0 16,3-2 0-16,-3-5 0 15,0 1 0-15,-4 0 0 16,-7 2 0-16,-6 6 0 0,-12 8 0 15,-7 6 0-15,-8 6 0 16,-5 0 0-16,0 8 0 16,4 6 0-16,1 2 0 15,7-2 0-15,4-2 0 16,4-4 0-16,0-4 0 16,5-4 0-16,-1 0 0 15,3 0 0-15,-1-7 0 0,-1-6 0 16,-2 1 0-16,-3 2 0 15,-7 4 0-15,-6 0 0 16,-7 4 0-16,-1 2 0 16,-4 0 0-1,3 0 0-15,7 2 0 0,8 9 0 16,5 0 0-16,11 1 0 16,7-2 0-16,4-4 0 15,5-4 0-15,1-2-72 16,1 0-141-16,25-14-110 15,-16-8-467 1,-5 0-750-16</inkml:trace>
  <inkml:trace contextRef="#ctx0" brushRef="#br0" timeOffset="49727.27">10037 6206 1949 0,'0'0'1168'0,"0"0"-705"16,0 0-133-16,0 0-144 15,0 0-186-15,0 0-48 16,0 0-547-16</inkml:trace>
  <inkml:trace contextRef="#ctx0" brushRef="#br0" timeOffset="68596.64">11111 6096 198 0,'0'0'2399'0,"0"0"-1867"15,0 0-237-15,0 0-64 0,0 0-101 16,0 0-64-16,-22 0 27 16,11-8 59-16,-7-10-152 15,-5-10 0-15,-6-12 0 16,-4-10 0-16,-3-13 0 15,1-9 0-15,1-8 0 16,5-4 0-16,7-1 0 16,9 11 0-16,4 14 0 15,7 16 0-15,2 16 0 16,0 12 0-16,2 10 0 16,13 4 0-16,6 2 0 0,-2 0 0 15,1 18 0-15,-3 10-119 16,-13 8-21-16,-4 12 64 15,-16 8 50-15,-24 6 20 16,-14-2 6-16,-6-3 31 16,4-9 79-16,8-10-1 15,16-8 8-15,21-10-117 16,11-4 0-16,27-6 0 16,33-4 0-16,35-6 0 0,1 0 0 15,10-2 0-15,-4-14 0 16,-26 2 0-16,-3-2 0 15,-19-4-122-15,-21 6-340 16,-22 0-413-16</inkml:trace>
  <inkml:trace contextRef="#ctx0" brushRef="#br0" timeOffset="70229.38">12089 5436 2390 0,'0'0'674'15,"0"0"-206"-15,0 0-190 0,0 0 8 16,0 0-286-16,0 0 0 16,0 0 0-16,-163 18 0 15,110 50 0-15,8 9 0 16,18-1 0-1,25-2 0-15,2-10 0 0,43-10 0 0,20-12 0 16,12-16 0-16,10-14 0 16,2-12 0-16,-8-4 0 15,-8-22 0-15,-15-12 0 16,-13-8 0-16,-14-2 0 16,-11-2 0-1,-10 10 0-15,-5 8 0 0,-3 15 0 16,0 17 0-16,-11 0 0 15,-9 33 0-15,-2 11 0 16,1 6 0-16,10 2 0 16,11-2 0-16,0-8 0 0,15-10 0 15,12-7 0-15,5-15 0 16,-3-10 0-16,0 0 0 16,-5-14 0-16,-1-17 0 15,-8-7 0-15,-6-4 0 16,-7-4 0-16,-2 0 0 15,-5 4 0-15,-12 8 0 16,-3 7 0-16,5 9 0 16,3 7 0-1,8 7 0-15,4 1 0 0,0 3 0 16,8 0 0-16,21 0 0 16,12 0 0-16,10 0 0 15,2 0 0-15,3 3 0 0,-2 2 0 16,-8 9 0-16,-4 4 0 15,-5 11 0 1,-11 5 0-16,-8 6 0 0,-10 4 0 16,-5 0 0-1,-3 0 0-15,0-6 0 0,-7-8 0 16,-4-9 0 0,5-10 0-16,-2-8 0 0,6-3 0 0,2-14 0 15,0-19 0 1,0-9 0-1,10-8 0-15,9-2 0 0,8 0 0 0,4 4 0 32,7 6 0-32,7 10 0 15,1 9 0-15,6 11 0 16,0 10 0-16,-4 2 0 0,-1 0 0 0,-5 20 0 31,-4 9 0-31,-9 4 0 16,-4 10 0-16,-7 5 0 15,-5-2 0-15,-7 0 0 16,-4-4 0-16,-2-8 0 16,0-5 0-16,0-11 0 0,0-8 0 15,-2-10 0-15,-2 0 0 16,-3-10 0-16,5-16 0 16,0-9 0-16,2-5 0 15,0-6 0-15,15-2 0 16,12 4 0-16,6 2 0 15,8 10 0-15,5 6 0 16,6 12 0-16,2 7 0 16,3 7 0-16,1 0 0 15,-2 0 0-15,-7 9 0 16,-5-1 0-16,-4-4 0 0,-6-4 0 16,-8 0 0-16,-1-8 0 15,-5-14 0-15,-7-6 0 16,-1-3 0-16,-10 1 0 15,-2 2 0-15,-2 6 0 16,-23 10 0-16,-8 12 0 16,-8 8 0-16,-3 30 0 15,4 14 0-15,11 10 0 16,13 1 0-16,16-7 0 16,5-6 0-16,35-10 0 0,15-12 0 0,11-16 0 15,0-12 0-15,-3 0 0 31,-9-22-3-31,-10-12 3 0,-7-6 3 0,-5-2-3 16,-3-2 0-16,-7 5 0 16,-1 10 0-16,-4 11 0 15,3 9 0-15,5 9 0 16,4 9 0-16,2 19 0 0,2 10 0 16,-1 8 0-1,-9 4 0-15,-7 0-3 0,-16-2-54 16,0-5 0-16,-18-10 19 15,-13-5 31-15,-5-10 6 16,7-10 1-16,8-8 1 16,13 0-1-16,8-15-13 15,23-18-103-15,24-13-71 16,18-14 1-16,21-32-27 16,-8 2-49-16,-7-11 87 15,-13 3 150-15,-31 26 25 0,-9 1 278 16,-15 24 78-1,-3 14 99 1,-10 22-205-16,-12 11-250 0,-2 23 0 0,-5 48 0 31,4 45 0-31,10 42 0 0,7 15 0 0,8-9 0 16,8-25 0-16,7-39 0 16,1-24 0-16,-3-21 0 15,1-14 0-15,-1 0 0 16,0-5 0-16,-1-13 0 15,-4-16-69-15,-3-7-45 32,-3-35-135-32,0-57-258 15,0 8-300-15,3-2-1286 0</inkml:trace>
  <inkml:trace contextRef="#ctx0" brushRef="#br0" timeOffset="70465.7">15177 5642 1265 0,'0'0'1143'15,"0"0"-618"-15,0 0-191 16,0 0-82-16,0 0-122 16,148-28-97-16,-115 63-31 15,-9 9-2-15,-15 4-12 16,-9-2-17-16,-22-4-5 0,-20-8 13 16,-12-6 21-1,-2-8-1-15,8-6 0 0,11-5 1 16,18-9-116-16,23-9-92 15,25-15-448-15,13-2-418 16</inkml:trace>
  <inkml:trace contextRef="#ctx0" brushRef="#br0" timeOffset="70595.12">15755 5897 2212 0,'0'0'1025'0,"0"0"-567"15,0 0-171-15,0 0-173 0,0 0-114 16,0 0-129-16,0 0-632 0</inkml:trace>
  <inkml:trace contextRef="#ctx0" brushRef="#br0" timeOffset="71097.3">16358 5285 2244 0,'0'0'859'0,"0"0"-377"0,0 0-153 15,0 0-147-15,0 0-182 16,0 0 0-16,0 0 0 16,-17 197 0-16,-8-65 0 15,7-19 0-15,15-39 0 16,3-24 0-16,9-2-23 15,22-2-43-15,12-10 8 16,8-18 50-16,7-18 8 0,0 0 16 16,0-25 52-1,-4-14 3-15,-3-5-71 0,-7-4 0 16,-4 2 0-16,-6 8 0 16,-10 10 0-16,-10 14 0 15,-10 14 0-15,-4 6 0 16,0 28 0-16,-6 8 0 15,-6 8 0-15,8 0 0 16,4-4 0-16,0-7 0 16,22-12 0-16,5-9 0 15,5-8 0-15,-3-10 0 16,-4 0 0-16,-2-18 0 16,-7-10 0-16,-5-8 0 0,-7-5 0 15,-4-4 0-15,-2 1 0 16,-27 2 0-16,-42-12-56 15,2 12-488-15,-5 3-700 0</inkml:trace>
  <inkml:trace contextRef="#ctx0" brushRef="#br0" timeOffset="71224.77">16113 5444 347 0,'0'0'2431'16,"0"0"-1752"-16,0 0-328 0,0 0-165 15,138-48-84-15,-58 40-102 16,36-4-57-16,-18 2-255 16,-22-2-846-16</inkml:trace>
  <inkml:trace contextRef="#ctx0" brushRef="#br0" timeOffset="72365.8">17958 5267 1809 0,'0'0'724'0,"0"0"-177"16,0 0-171-16,45-134 2 16,-39 110-116-16,-1 10-262 15,-3 12 0-15,-2 2 0 16,0 26 0-16,-2 40 0 0,-15 45 0 16,7 33 0-16,5-6 0 15,5-25 0-15,7-39 0 16,20-32 0-16,6-2 0 15,7-10 0-15,7-10 0 16,-1-20 0-16,-3-14 0 31,-1-32 0-31,-4-16 0 16,5-32 0-16,-5 1 0 0,-1-5 0 16,-3 6 0-16,-14 30 0 15,-2 11 0-15,-11 30 0 16,-7 21 0-16,0 20 0 15,-7 38 0-15,-11 18 0 0,2 14 0 16,7 2 0-16,7-3 0 16,2-15 0-16,2-14 0 15,14-18 0-15,-1-16 0 16,-1-16 0-16,1-10 0 16,4-2 0-16,2-26 0 15,10-10 0-15,4-6 0 16,2-4 0-16,-1 6 0 15,-9 10 0-15,-10 11 0 0,-7 20 0 16,-8 1 0 0,0 23 0-16,-2 13 0 0,6 9 0 15,3-3 0-15,11-2 0 16,5-6 0 0,6-12 0-16,3-10 0 0,-3-12 0 15,0 0 0-15,-4-16 0 16,-2-14 0-16,-4-8 0 15,4-4 0-15,-3 0 0 16,-2 4 0 0,-6 12 0-16,-8 13 0 0,-6 13 0 15,0 10 0-15,0 25 0 0,-6 9 0 16,-1 6 0 0,7-2 0-16,0-6 0 0,15-9 0 15,17-14 0-15,5-13 0 16,2-6 0-16,1-12 0 15,-1-18 0-15,4-10 0 16,-1-6 0 0,2-6 0-16,4 0 0 0,-6 3 0 15,-7 12 0-15,-4 14 0 16,-4 19 0-16,-4 4 0 16,-3 24 0-16,-3 16 0 15,0 9 0-15,-9 1 0 0,-1 0 0 16,-7-4 0-1,0-8 0-15,-3-12 0 0,-18-8-45 16,-31-18-240-16,5-6-310 16,1-16-463-16</inkml:trace>
  <inkml:trace contextRef="#ctx0" brushRef="#br0" timeOffset="72499.77">19504 5234 2760 0,'0'0'749'0,"0"0"-435"16,0 0-184-16,0 0-130 16,0 0-300-16,0 0-1040 0</inkml:trace>
  <inkml:trace contextRef="#ctx0" brushRef="#br0" timeOffset="72664.58">17985 5434 722 0,'0'0'2396'15,"0"0"-2033"-15,120-50-249 0,31 28-114 16,-15 4-95-16,-2 2-743 0</inkml:trace>
  <inkml:trace contextRef="#ctx0" brushRef="#br0" timeOffset="73825.38">20380 5169 2329 0,'0'0'836'0,"0"0"-327"16,0 0-233-1,0 0-130 1,0 0-146-16,0 0 0 16,-7 138 0-16,-6 1 0 15,6-3 0-15,7-21 0 16,0-35 0-16,25-26 0 16,6 6 0-16,11-2 0 15,7-1 0-15,2-20 0 16,0-16 0-16,-1-19 0 15,-4-2 0-15,-1-28 0 16,-1-15 0-16,-2-9 0 0,-3-2 0 16,-6 2 0-16,-13 10 0 15,-11 10 0-15,-9 16 0 16,0 14 0-16,-18 2 0 16,-11 14 0-16,0 18 0 15,2 6 0-15,10 6 0 16,9 2 0-16,8-2 0 15,10-5 0-15,23-7 0 0,9-10 0 16,10-12 0-16,4-10 0 16,-3-2 0-16,-6-28 0 15,-5-16 0-15,-7-11 0 16,-10-5 0-16,-11-4 0 16,-12 4 0-16,-2 10 0 15,-6 13 0-15,-19 17 0 16,0 17 0-16,1 5 0 15,8 9 0-15,9 19 0 16,7 5 0-16,7 1 0 16,22 0 0-16,9-6 0 15,2-4 0-15,-2-4 0 16,-5-8 0-16,-8-2 0 0,-9-2 0 16,-6 0 0-16,-5 2 0 15,-1 4 0-15,-2 7 0 16,1 4 0-16,0 5 0 15,1 2 0-15,5-6 0 16,1-5 0-16,9-10 0 16,1-6 0-16,7-5 0 15,-1-9 0-15,3-14 0 16,0-8 0-16,-2-2 0 0,-5-6 0 16,1 1 0-1,-4 2 0-15,-3 4 0 16,-3 10 0-16,-4 8 0 0,-4 10 0 15,-5 4 0-15,0 6 0 16,0 18 0-16,0 8 0 16,0 4 0-16,2-2 0 15,5-2 0-15,1-7 0 16,4-7 0-16,1-11 0 16,3-4 0-16,6-3 0 15,0-7 0-15,5-14 0 16,2-4 0-16,0-1 0 0,-2-2 0 15,-3 4 0-15,-6 6 0 16,-5 8 0-16,-6 8 0 16,-4 2 0-16,-3 4 0 15,0 20 0-15,0 4 0 16,0 4 0-16,0-2 0 16,0-4 0-16,0-5 0 15,0-11 0-15,8-10 0 16,5 0 0-16,7-5 0 15,7-17 0-15,7-6 0 16,1-4 0-16,3 0 0 16,-2 0 0-16,-8 6 0 0,-7 8 0 15,-9 10 0-15,-6 8 0 16,-2 0 0-16,1 16 0 16,1 14 0-1,1 4 0-15,4 2-87 16,9 9-234-16,-4-13-338 15,-5-10-307-15</inkml:trace>
  <inkml:trace contextRef="#ctx0" brushRef="#br0" timeOffset="74002.2">20239 5282 2645 0,'0'0'698'0,"0"0"-573"16,205-12-61-16,-38 12-64 15,-17 0-217-15,-26 5-845 0</inkml:trace>
  <inkml:trace contextRef="#ctx0" brushRef="#br0" timeOffset="74202.45">22437 5919 2798 0,'0'0'776'16,"0"0"-492"-16,0 0-46 15,48 123-238-15,-46-75 0 0,-2 6 0 16,-13 0 0-1,-49 8-332-15,4-12-475 0,0-11-682 16</inkml:trace>
  <inkml:trace contextRef="#ctx0" brushRef="#br0" timeOffset="74926.48">23305 5220 2595 0,'0'0'855'15,"0"0"-474"-15,0 0-116 16,0 0-265-16,0 0 0 15,0 104 0-15,0 12 0 16,7 39 0-16,6 7 0 0,1-28 0 16,-4-41 0-16,-1-42 0 15,-1-12 0-15,-2-7 0 16,1-10 0-16,6-22-327 16,-4-28-564-16,2-16-1392 0</inkml:trace>
  <inkml:trace contextRef="#ctx0" brushRef="#br0" timeOffset="75430.75">23711 5271 2947 0,'0'0'814'0,"0"0"-479"0,0 0-335 16,0 113 0 0,0-37 0-16,2 16 0 0,4 5 0 15,-1-21 0-15,-1-2 0 16,1-18 0-16,0-20 0 15,1-18 0-15,3-18 0 16,5-6 0-16,7-28 0 16,8-10 0-16,2-6 0 15,3 2 0-15,-5 7 0 16,-7 15 0-16,-3 12 0 16,-7 14 0-16,5 4 0 0,2 27 0 15,8 13 0-15,6 6 0 16,8 2 0-16,7-4 0 15,4-10 0-15,4-12 0 16,-6-12 0 0,-2-14 0-16,-6 0 0 0,-7-26 0 15,-4-8 0-15,-4-14 0 16,-4-10 0-16,-8-8 0 16,-3-2 0-16,-12 7 0 15,0 15 0-15,-7 22 0 16,-22 24 0-16,-6 14 0 15,-4 36 0-15,6 14 0 0,8 11 0 16,16-3 0-16,9-4 0 16,21-12 0-16,21-11 0 15,14-18 0-15,2-18 0 32,-2-9-188-32,-8-50-143 0,-17-3-428 0,-15-5-530 0</inkml:trace>
  <inkml:trace contextRef="#ctx0" brushRef="#br0" timeOffset="75557.36">23279 5311 2015 0,'0'0'1194'16,"0"0"-918"-16,166 5-134 15,15 8-142-15,-14 2-40 16,-20-5-917-16</inkml:trace>
  <inkml:trace contextRef="#ctx0" brushRef="#br0" timeOffset="76165.1">25188 5739 2794 0,'0'0'724'16,"0"0"-398"-16,0 0-74 0,0 0-252 16,0 0 0-16,4 158 0 15,-4-84 0-15,5-2 0 0,6-7 0 16,7-13 0-1,6-18 0-15,5-18 0 0,3-16 0 16,-1-10 0-16,2-26 0 16,-2-12 0-16,0-4 0 15,3-5 0-15,-3 7 0 16,-2 6 0 0,-2 12 0-16,-7 12 0 0,-7 16 0 15,-4 4 0-15,-3 20 0 16,2 20 0-16,-4 9 0 15,-2 5 0-15,0 0 0 0,-2-10 0 16,2-12 0-16,1-14 0 16,1-16 0-16,10-2 0 15,5-20 0-15,10-14 0 16,7-10 0-16,5-3 0 16,-2 3 0-16,-1 6 0 15,-9 11 0-15,-9 10 0 16,-9 15 0-16,-4 2 0 15,0 20 0-15,4 16 0 16,5 10 0-16,8 5 0 0,11-1 0 16,10-6 0-16,7-12 0 31,1-12-108-31,3-16-185 0,15-6-194 0,-11-22-347 16,-11-2-273-16</inkml:trace>
  <inkml:trace contextRef="#ctx0" brushRef="#br0" timeOffset="76827.03">26576 5970 1317 0,'0'0'973'16,"0"0"-236"-16,0 0-219 16,0 0-191-16,0 0-103 15,0 0-224-15,-156-65 0 0,109 83 0 16,1 18 0-16,8 8 0 16,13 5 0-16,17-1 0 15,8-6 0-15,15-8 0 16,20-14 0-16,8-12 0 15,1-8 0-15,-4-10 0 16,-5-20 0-16,-3-6 0 16,-8-4 0-16,-1-1 0 15,-8 8 0-15,-3 7 0 16,-4 9 0-16,-5 16 0 16,-3 1 0-1,0 15 0 1,0 20 0-16,2 6 0 0,5 6 0 15,4-1 0-15,2-8 0 16,7-12 0-16,3-12 0 16,1-14 0-16,2 0 0 15,1-22 0-15,5-12 0 16,1-4 0-16,2-4 0 16,2 3 0-16,-6 7 0 15,-2 9 0-15,-10 10 0 16,0 13 0-16,-2 0 0 0,1 17 0 15,3 12 0 1,0 8 0-16,6 1 0 0,2 0 0 16,2-6 0-16,0-8 0 15,-2-10 0-15,0-10 0 16,-2-4 0-16,-4-6 0 16,-2-18 0-16,0-10 0 15,-3-10 0-15,-3-4 0 16,-1-7 0-16,-7 5 0 15,-5 10 0-15,-2 10 0 16,0 16 0-16,-14 14 0 16,-15 2 0-16,-11 32 0 15,-14 14 0-15,-1 12 0 0,-3 7 0 16,2 1 0-16,9-2 0 16,5-4 0-16,9-10 0 15,8-11 0-15,10-14 0 16,15-17-149-16,0-7-448 15,2-3-315-15</inkml:trace>
  <inkml:trace contextRef="#ctx0" brushRef="#br0" timeOffset="76999.06">27739 6288 872 0,'0'0'2163'16,"0"0"-1451"-16,0 0-363 15,0 0-349-15,0 0 0 16,0 0 0-16,0 0 0 16,71-22-215-16,-53 18-1353 0</inkml:trace>
  <inkml:trace contextRef="#ctx0" brushRef="#br0" timeOffset="77502.11">28247 6032 947 0,'0'0'2006'0,"0"0"-1476"16,0 0-222-16,0 0-106 0,0 0-99 16,0 0-103-16,0 0 0 15,129 100 0-15,-113-54 0 16,-3-2 0-16,1-6-33 15,-1-7-30-15,1-12 19 16,3-11 15-16,3-8 29 16,7 0 0-16,4-20 27 15,1-4 27-15,3-6 7 16,-4 2-34-16,-4 2-27 0,-4 4 0 16,-6 8 0-16,-9 8 0 15,0 6 0-15,-6 0 0 16,-2 22 0-16,0 8 0 15,2 6 0-15,5-2 0 16,1-6-48-16,6-10-48 16,4-10 33-16,4-8 48 15,5 0 15-15,0-22 17 16,2-4 30-16,2-4 1 16,0 2-3-16,-2 4-12 0,-5 10-1 15,1 8-32 1,-5 6 0-16,3 2 0 0,0 20 0 15,4 4 0-15,0 2-33 16,2 0-116-16,4-4-142 16,-8-10-367-16,-7-10-263 0</inkml:trace>
  <inkml:trace contextRef="#ctx0" brushRef="#br0" timeOffset="77628.84">28666 5653 1397 0,'0'0'1141'0,"0"0"-929"16,0 0-48-16,0 0-164 15,0 0-72 1,140 122-851-16</inkml:trace>
  <inkml:trace contextRef="#ctx0" brushRef="#br0" timeOffset="78488.03">29730 6276 2232 0,'0'0'620'16,"0"0"-311"-16,0 0-24 15,0 0-68-15,-31-102-119 16,0 98-67-16,-4 4-23 16,-7 14-7-16,-3 18 6 15,3 8-6-15,8 4 13 16,12-2-7-16,13-3-7 16,9-10 0-16,11-4 0 0,22-15 0 15,8-10 13 1,3-2-13-16,1-31 8 0,-5-13 5 15,-4-9-5-15,-7-12 14 16,0-7 7-16,-5-2-7 16,0-5 4-16,-4 5-7 15,-4 8 13-15,-7 12 42 16,-7 20-74-16,-2 20 0 16,-4 16 0-16,-19 20 0 15,-6 30 0-15,0 20 0 16,8 12 0-16,7 9 0 0,14-1 0 15,0-6 0 1,27-14 0-16,13-12 0 0,7-18 0 16,9-15 0-16,1-19-9 15,1-6 8-15,-4-20-10 16,-7-20 10-16,-10-11-5 16,-8-7 6-16,-9-4 3 15,-6 2-3-15,-12 8 0 16,-2 16-1-16,-7 20 1 15,-19 16-13-15,-10 11-5 0,1 34 9 16,3 11 9-16,10 8 0 16,15 2 1-16,7-4 8 15,13-7-9-15,21-15-42 16,13-17-36-16,1-14-12 16,6-9 54-16,-2-28 15 15,-6-21 21-15,-3-13-6 16,-5-14 12-16,4-24 6 15,-5 6 0-15,-3-3 7 0,-3 1 10 16,-11 24 31 0,-4 6 25-16,-7 20 21 0,-9 24-106 15,0 22 0-15,-4 22 0 16,-19 50 0-16,0 40 0 16,2 38 0-16,0 13 0 15,8-10 0-15,4-35 0 16,5-40 0-16,4-22 0 15,0-12 0-15,0 0-15 16,0-5-137-16,0-11-50 16,0-24-68-16,0-4 62 15,0-67-278-15,0-1-164 0,0-4-18 0</inkml:trace>
  <inkml:trace contextRef="#ctx0" brushRef="#br0" timeOffset="78724.61">30538 5923 1003 0,'0'0'1113'0,"0"0"-545"15,0 0 3-15,0-122-253 16,8 108-38-16,10 10-142 16,11 4-103-16,7 12-34 15,4 20-1 1,0 12-30-16,-5 6-31 0,-8 6-50 16,-13 1-6-16,-14-7 28 0,-2-10 23 15,-35-14 33-15,-11-14 14 16,-12-10 19-16,-5-2 0 15,7 0 0-15,18-6-17 16,16 2-443-16,24 4-923 0</inkml:trace>
  <inkml:trace contextRef="#ctx0" brushRef="#br0" timeOffset="78868.13">30985 6282 2208 0,'0'0'1110'0,"0"0"-776"0,0 0-150 0,0 0-184 16,0 0-48-16,0 0-1096 0</inkml:trace>
  <inkml:trace contextRef="#ctx0" brushRef="#br0" timeOffset="79868.95">2047 7596 2485 0,'0'0'707'15,"0"0"-574"-15,49-113 81 0,0 47-40 16,22-22-99-16,10-26-46 16,-10 5-20-16,-15 13-2 15,-23 16 4-15,-24 24 11 16,-7 0 29-16,-2 3 27 16,0 19-18-16,-23 18-19 15,-6 16-41-15,1 5-3 16,2 27-12-16,3 16 1 15,12 6 13-15,11 8-13 16,5 2 5-16,28-2 8 16,11-2-14-16,5-5-5 0,-2-8-16 15,-4-8-15 1,-16-7 24-16,-17-4 11 0,-10-6 16 16,-24-2 6-16,-27-2 10 0,-17-2 8 15,-5-6 2-15,0-6-14 16,8-4 0-16,12 0-3 15,17-16-9 1,20-6-5-16,30-22-193 0,22 4-253 16,8 4-535-16</inkml:trace>
  <inkml:trace contextRef="#ctx0" brushRef="#br0" timeOffset="80325.97">2691 7215 1945 0,'0'0'741'0,"0"0"-559"16,0 0 160-16,0 0-165 15,0 0-144-15,0 0-33 16,0 0-6-16,58-52 6 16,-29 24 6-16,-5-5-5 15,-11 1 0-15,-7 2 14 0,-6 6 15 16,-8 10 72-16,-23 8-42 15,-9 6-45-15,-9 16-15 16,0 16 1-16,4 12-1 16,14 3 0-16,18-1 0 15,13-5-7-15,18-6 7 16,33-15 0-16,21-16 14 16,14-4-13-16,8-20-1 15,1-20-18-15,-10-17-12 16,-13-11 24-16,-15-24 0 15,-16 2 6-15,-16-2 13 16,-15 1-7-16,-10 27 20 0,0 6 44 16,0 24 97-16,-10 26-37 15,-4 8-100-15,-3 54-24 16,-4 38-9-16,3 35 5 16,11 15-2-16,7-22 13 15,0-29-11-15,11-35 2 16,10-16-4-16,5 0-7 15,3-8-83-15,5-12-171 16,-5-30-72-16,-7-24-364 16,-15-14-1062-16</inkml:trace>
  <inkml:trace contextRef="#ctx0" brushRef="#br0" timeOffset="80498.57">2894 6868 2560 0,'0'0'293'0,"122"22"-57"16,16-6-50-16,50-4-173 16,-23-2-13-16,-32-8-722 0</inkml:trace>
  <inkml:trace contextRef="#ctx0" brushRef="#br0" timeOffset="81987.05">4662 7132 2869 0,'0'0'735'0,"0"0"-405"16,0 0-168-16,0 0-162 15,0 0 0-15,0 111 0 16,0-51 0-16,-2 2 0 15,2-8 0-15,0-10 0 0,21-12-36 16,10-16 9 0,11-16-24-16,5 0 51 0,5-23 7 15,-6-12 23-15,-1-5 47 16,-9-2-77-16,-10 4 0 16,-6 10 0-16,-8 8 0 15,-8 12 0-15,-2 8 0 16,-2 0 0-16,2 18 0 15,7 12 0-15,3 8 0 16,5 2 0-16,5-4 0 16,1-5 0-16,-1-12 0 15,0-6 0-15,1-13-26 16,-2 0 19-16,8-9 7 0,5-14 4 16,4-12-4-1,6-3 0-15,-2-4 7 0,-3 2-6 16,-10 8 9-16,-10 12-9 15,-7 12 9-15,-5 8-10 16,-5 0 0-16,0 20 0 16,7 12 0-16,0 6 0 15,6 4 0-15,3-2 0 16,4-6-33-16,1-10-41 16,-1-7-25-16,1-13 6 15,-6-4 72-15,1-3 21 16,-3-21 8-16,-5-10 13 15,-8-10-3-15,-2-8 0 0,-12-8-12 16,-21 2 4-16,-11 5-4 16,-12 15 5-16,-2 16 16 15,4 18 13-15,14 4-17 16,20 14-7-16,20 15-16 16,14 7 0-16,44-2 1 15,38-3-1-15,33-12 9 16,-5-9-9-16,-12-10-6 0,-26 0 5 15,-32 0-16-15,-5-8 13 16,-11 0 4-16,-20 4 1 16,-16 4 45-16,-2 0 41 15,-9 16-87-15,-17 16 0 16,-3 10 0-16,4 6-18 16,5 0-29-16,11-8-17 15,9-9 32-15,2-13 19 16,25-10 4-16,11-8 8 15,2-7 1-15,5-16 1 16,-3-8 29-16,-2-3 7 16,-4-2 11-16,-10 2-15 15,-4 4-10-15,-8 10-11 0,-5 6-12 16,-7 12-3-16,0 2-3 16,-2 4-16-16,3 18 20 15,1 10 2-15,8 2 0 16,5 2 0-16,8-4-4 15,10-8 3-15,5-7-26 16,7-12-14-16,3-5 40 16,-4-5-6-16,-1-22 7 15,-10-5 15-15,-3-6-15 16,-6-8 27-16,-6-8-2 16,-6-8-8-16,-6-6 13 15,-3-1-30-15,-5 11 0 16,0 14 0-16,-7 20 0 0,-9 24 0 15,-1 6 0-15,-1 38 0 16,0 18 0-16,7 17 0 16,11 7 0-16,0 0 0 15,24-8 0-15,22-7 0 16,8-16 0-16,16-14 0 16,8-17-18-16,4-16-56 15,3-8 10-15,-3-10 17 0,-6-18 5 16,-9-7 24-1,-9-6 17-15,-9-4 1 0,-14-1 4 16,-12 6 26-16,-12 8 53 31,-11 8-1-31,-3 14-52 0,-30 10-16 0,-11 6-14 32,-12 24-6-32,-4 14 5 0,4 8 1 15,7 0 0-15,18-3-1 16,19-7-10-16,12-14 4 15,23-12-1-15,24-16 8 0,11 0 2 16,-1-28-1 0,1-15-1-16,-8-11 23 0,-10-8-5 15,-5-10-7-15,-6-8-11 16,-6-6 0-16,-7 1 0 16,-8 11 0-16,-3 20 0 15,-5 24 0-15,0 28 0 16,0 10 0-16,-11 40 0 15,-1 19 0-15,6 11 0 16,1 3 0-16,5-2 0 16,0-5 0-16,40 7-131 0,-2-23-334 15,3-15-422-15</inkml:trace>
  <inkml:trace contextRef="#ctx0" brushRef="#br0" timeOffset="82663.42">8709 6815 2991 0,'0'0'848'0,"0"0"-591"0,0 0-257 16,0 0 0-1,-35 177 0-15,27-37 0 0,0-5 0 16,5-27 0-16,-1-36 0 15,4-22 0-15,0-1 0 16,0-7 0-16,0-6 0 16,0-20 0-1,0-16 0-15,0-7 0 0,13-29 0 16,5-9 0-16,5-10 0 16,1 3 0-16,5 6 0 15,-2 14 0-15,2 12 0 16,2 16 0-16,0 4 0 0,0 12 0 15,0 16 0 1,-2 8 0-16,-6 2 0 0,-10 0 0 16,-11-5-68-16,-2-5-43 15,-22-5 33-15,-18-2 24 16,-11-6 35-16,-1-2 10 16,8-5 18-16,13-4 28 15,15-2 35-15,16-2-13 16,0 0-4-16,31 0-11 15,23-2-19-15,13-12-8 16,11 0-16-16,2-5-1 16,0-2 0-16,-9-1-4 15,-11-7-2-15,-8-4 3 0,-14-8 3 16,-14-3-4-16,-13 2 4 16,-11 8-1-1,0 10 0-15,-31 14-13 0,-11 10 13 16,-12 18-3-16,3 24 4 15,7 10 58-15,12 8-58 16,21 0 0-16,11-2 0 16,29-5 0-16,29-11 0 15,20-10 0-15,16-16 0 16,46-24-27-16,-22-20-561 16,-15-14-1109-16</inkml:trace>
  <inkml:trace contextRef="#ctx0" brushRef="#br0" timeOffset="83465.05">11959 6699 2094 0,'0'0'354'15,"0"0"-178"-15,0 0 45 16,0 0 18-16,0 0-106 16,-162-26-85-16,95 56 31 15,-1 6 47-15,7 3-42 16,12-3-21-16,16-4-24 15,12-8-27-15,13-8 0 16,8-6-6-16,0-6 0 16,0-4 14-16,0 0 56 15,0 0-32-15,0 0-16 0,0 2-22 16,0 10 0-16,0 10-6 16,0 10 0-16,-5 10 0 15,-13 7 0-15,-6 1-1 16,-7-5-16-16,-5-6-4 15,-4-10 20-15,2-8-1 16,5-11 2-16,8-8 9 16,9-2 7-16,10 0 52 0,3 0 1 15,3-12-27 1,0 2 20-16,0-1-62 16,7 6 0-16,0 5 0 0,2 0 0 15,2 14-17-15,3 20 17 16,3 20-18-16,1 16 4 15,3 29 5 1,-2 25 9-16,-1-8 1 0,-1-14-1 16,0-22-1-16,-5-25 1 15,7-5 0-15,3-4 0 16,0-18 21-16,0-14 16 0,5-12-37 16,2-2 0-1,5 0 0-15,1-14 0 0,1-2 0 16,-7-2 0-1,-5 0 0-15,-5 4 0 0,-11-4 0 16,-6 6-369-16,-2 0-846 0</inkml:trace>
  <inkml:trace contextRef="#ctx0" brushRef="#br0" timeOffset="83954.46">12709 7335 1743 0,'0'0'733'0,"0"0"-252"16,0 0-129-16,0 0-41 0,-103-117-80 15,61 99-133-15,-8 7-32 16,-10 11 15 0,-7 1-81-16,-4 30 0 15,0 11 0-15,9 12 0 0,15 4 0 16,22 4 0 0,23-2 0-16,10-4 0 15,42-7 0-15,19-18 0 16,9-14 0-16,2-17 0 15,-6 0 0-15,-14-30 0 0,-18-15 0 16,-11-5 0-16,-10-8 0 16,-8 2 0-16,-7 8 0 15,-3 10 0-15,-3 16 0 16,0 12 0-16,0 10 0 16,2 0 0-16,3 24 0 15,1 14 0-15,7 10 0 16,3 6 0-16,5 6 0 15,2-2 0-15,4-3 0 16,11 7-264-16,-9-16-399 0,-2-12-596 0</inkml:trace>
  <inkml:trace contextRef="#ctx0" brushRef="#br0" timeOffset="84159.52">13405 7688 1610 0,'0'0'759'15,"0"0"-228"-15,0 0-152 16,0 0-46-16,0 0-116 16,0 0-131-16,0 0 40 15,30 58-71-15,-52 0-55 0,-5 6 0 16,-2 3 0 0,0-7 0-16,-4-4-129 0,8-18-423 15,7-16-716-15</inkml:trace>
  <inkml:trace contextRef="#ctx0" brushRef="#br0" timeOffset="85199.54">14371 7189 1818 0,'0'0'604'16,"0"0"-315"-16,0 0 183 31,0 0-204-31,0 0-43 16,0 0-104-16,0 0-29 15,-159-90-5-15,97 123-2 16,-5 12-50-16,2 9-35 15,9 8 0-15,17 2 0 0,14 0 0 16,21-2 0-16,4-6 0 16,43-7 0-16,21-11 0 15,16-14 0-15,7-12 0 16,-2-12 0-16,-10 0 0 16,-15-16 0-16,-19-6 0 15,-15-2 0-15,-14 2 0 16,-10 4 0-16,-2 4 0 15,0 7 0-15,-5 6-530 16,-4 1-864-16</inkml:trace>
  <inkml:trace contextRef="#ctx0" brushRef="#br0" timeOffset="85388.75">14916 7696 2558 0,'0'0'801'0,"0"0"-546"16,0 0 73-16,0 0-174 15,-84 131-154-15,55-88 0 0,2 0 0 16,5 1-48-16,7-12-554 16,11-10-857-16</inkml:trace>
  <inkml:trace contextRef="#ctx0" brushRef="#br0" timeOffset="85902.01">16169 7517 2152 0,'0'0'730'0,"0"0"-376"15,0 0 123-15,0 0-217 16,-23-122-137-16,-12 100-123 16,-12 10 0-16,-13 8 0 15,-8 4 0-15,-3 14 0 16,0 20 0-16,9 10 0 16,13 4 0-16,15 5 0 15,21-6 0-15,13-4 0 16,20-11 0-16,27-10 0 15,18-12 0-15,8-10 0 16,3-8 0-16,-5-22 0 0,-9-12 0 16,-10-12 0-16,-12-9 0 15,-9-13 0-15,-4-20 0 16,-11 4 0-16,-5-2 0 16,-9 5 0-1,-2 31 0-15,0 8 0 16,-5 24 0-16,-6 24 0 15,0 4 0-15,0 38 0 16,2 20 0-16,4 16 0 0,3 11 0 16,2 1 0-16,0-2 0 15,10-4 0-15,5-7 0 16,1-9 0-16,-1 0 0 16,-4-20-299-16,-2-14-725 0</inkml:trace>
  <inkml:trace contextRef="#ctx0" brushRef="#br0" timeOffset="86091.6">16650 7784 2364 0,'0'0'821'0,"0"0"-516"16,0 0 46-16,0 0-96 15,0 0-255-15,0 0 0 16,-49 141 0-16,20-101 0 15,0-2 0-15,2-6 0 16,10-10-623-16,12-10-1193 0</inkml:trace>
  <inkml:trace contextRef="#ctx0" brushRef="#br0" timeOffset="86726.03">17781 7381 2063 0,'0'0'779'15,"0"0"-459"-15,0 0 150 16,19-141-202-16,-19 100-72 16,-25 5-196-16,-13 8 0 15,-11 11 0-15,-11 17 0 16,-3 0 0-16,-1 31 0 15,8 9 0-15,12 4 0 0,19-4 0 16,16-2 0 0,9-8 0-16,23-6 0 0,17-10 0 15,6-6 0-15,6-8 0 16,-1 0 0-16,-7-14 0 16,-6-10 0-16,-9-2 0 15,-6-4 0-15,-7 4 0 16,-6 2 0-16,-3 6 0 15,-5 6 0-15,0 8 0 16,-2 4 0-16,0 0 0 16,0 16 0-16,0 16 0 15,0 14 0-15,0 12 0 0,0 12 0 16,0 10 0-16,0 6 0 16,0 5 0-16,0 1 0 15,0-2 0-15,-4-6 0 16,-9-5 0-16,-3-13 0 15,3-12 0-15,-1-12 0 16,5-14 0-16,5-12 0 16,2-12 0-16,-2-4 0 15,-3-8 0-15,-7-22 0 16,-8-14 0-16,-7-12 0 16,-3-8 0-16,3-9 0 0,12 1 0 15,13 3 0-15,4 0 0 16,37 5 0-16,42-2 0 15,40-10 0-15,43-15 0 16,-23 13-381-16,-23 12-815 0</inkml:trace>
  <inkml:trace contextRef="#ctx0" brushRef="#br0" timeOffset="87265.05">18470 6753 2170 0,'0'0'821'16,"0"0"-348"-16,0 0-93 16,-4-122-128-16,21 98-252 0,12 4 0 15,9 10 0-15,3 8 0 16,-3 2 0-16,-3 16 0 16,-8 20 0-16,-10 12 0 15,-9 15-3-15,-8 6-51 16,0 6 27-16,-10-1-1 15,-7-4 7-15,-4-8 19 0,2-10-13 16,5-10 10 0,10-7 4-16,4-13 2 0,6-6 6 15,25-6 4-15,14-4-4 16,4-6-7-16,2 0-7 16,-9 0-44-16,-10 0-11 15,-14 0 28 1,-14 0 33-16,-4 0 1 0,-20 12 0 15,-20 10 26-15,-6 10 19 16,-6 8 4-16,5 6-1 16,13 6-31-16,13 5 1 15,16-1-12-15,5 0-6 16,11-2 7-16,16-2-7 16,2-6-12-16,-3-4-8 15,-3-3 7-15,-7-3 13 0,-10 0 0 16,-6 0 2-16,0-2-1 15,-18 0 10-15,-15-4 16 16,-5-6 22-16,-4-2-25 16,3-6-24-16,10-6 0 15,10-4 0-15,15-6 0 16,19-8-23-16,20-16-607 16,15-4-1463-16</inkml:trace>
  <inkml:trace contextRef="#ctx0" brushRef="#br0" timeOffset="87428.38">19511 7983 2479 0,'0'0'1051'16,"0"0"-769"-16,0 0-141 15,0 0-141-15,0 0-264 16,0 0-1713-16</inkml:trace>
  <inkml:trace contextRef="#ctx0" brushRef="#br0" timeOffset="111165.04">1427 8965 2220 0,'0'0'686'16,"0"0"-448"-16,0 0-35 16,0 0-56-16,0 0-85 15,0 0-16-15,-2 0 64 16,2 0 10-16,0 0-27 16,0 0-18-16,0 0-17 15,0 0-20-15,0 0-38 16,0 0 0-16,0-2 0 15,0-4 0-15,-4-6 0 0,-3-2 0 16,-1-2 0 0,-10 0 0-16,-5 4 0 0,-8 6 0 15,-7 6 0-15,-8 2 0 16,-6 30 0-16,-1 16 0 16,4 17 0-16,4 11 0 15,18 8 0-15,19 0 0 16,8-4 0-16,26-10 0 15,32-11 0-15,34-19 0 16,1-20 0-16,7-18 0 0,0-2 0 16,-23-28 0-1,-4-8 0-15,-17-4 0 0,-17 4 0 16,-16 3 0-16,-12 9 0 16,-5 6 0-16,-6 10 0 15,0 8 0 1,0 0 0-16,0 14 0 0,0 16 0 15,-2 6 0-15,0 0 0 16,2-4 0-16,0-6 0 16,18-9 0-16,7-9 0 15,0-8 0-15,1 0 0 16,-4-18 0 0,-4-11 0-16,-9-8 0 15,-9-6 0-15,0-3 0 0,-18 4 0 16,-13 4 0-1,-7 14 0-15,-2 12 0 0,2 12 0 16,2 6 0-16,8 22 0 16,8 8 0-16,13 2 0 15,7-4 0-15,7-7 0 16,26-9 0-16,11-17 0 16,8-1 0-16,6-12 0 15,-3-18 0-15,-2-4 0 16,-6 0 0-16,-7 4 0 0,-4 6 0 15,-7 8 0 1,-4 12 0-16,1 4 0 0,1 14 0 16,4 20 0-16,-2 12 0 15,-2 7 0-15,-4 1 0 16,-10-4 0-16,-9-6 0 16,-4-6 0-16,0-8 0 15,-15-8 0-15,-3-10 0 16,2-8 0-16,5-4 0 15,7-8 0-15,4-20 0 16,0-10 0-16,15-8 0 0,17-4 0 16,6 2 0-16,8 3 0 15,3 9 0-15,0 8 0 16,0 10 0-16,-7 8 0 16,-3 10 0-16,-6 0 0 15,-6 18 0-15,-3 12 0 16,-4 5 0-16,-4 6 0 15,-5-1 0-15,-7 2 0 16,-4-5 0-16,0-5 0 16,-4-8 0-16,-7-6 0 15,-1-8 0-15,4-10 0 16,1 0 0-16,5-10 0 16,2-20 0-16,0-8 0 0,2-8 0 15,20-1 0-15,7 5 0 16,4 6 0-16,0 8 0 15,6 10 0-15,-3 8 0 16,-1 8 0-16,3 2 0 16,-3 0 0-16,2 6 0 15,-2 4 0-15,3-2 0 16,-3-6 0-16,-1-2 0 16,-3 0 0-16,-6-14 0 15,-7-8 0-15,-12-4 0 0,-6-2 0 16,0 0 0-16,-11 4 0 15,-15 9 0-15,-6 15 0 16,-4 0 0-16,3 27 0 16,-1 15 0-16,13 6 0 15,9 2 0-15,12-4 0 16,6-7 0-16,31-16 0 16,11-10 0-16,8-13 0 15,2 0 0-15,-2-25 0 16,-5-7 0-16,-8 0 0 15,-8-2 0-15,-1 2 0 16,-8 6 0-16,3 6 0 16,1 8 0-16,1 10 0 0,4 2 0 15,1 10 0-15,-3 20 0 16,-2 10 0-16,-10 5 0 16,-11 1 0-16,-10-1 0 15,0-2 0-15,-13-7 0 16,-13-8 0-16,-6-8 0 15,1-10 0-15,6-10 0 16,7 0 0-16,16-24 0 16,2-14 0-16,41-14 0 0,23-12 0 15,16-11-72-15,9-5-84 16,-2 2 49-16,-14 5 32 16,-17 12 75-16,-18 8 14 15,-20 15 136-15,-13 10 96 16,-5 10-246-16,0 14 0 15,-13 4 0-15,-3 18 0 16,3 30 0-16,1 30 0 16,7 35 0-16,5 29 0 15,0 8 0 1,5-23 0-16,2-31 0 0,-5-34 0 16,-2-5 0-16,0 4 0 0,-2 6 0 15,-12-3 0-15,-3-12 0 16,-1-14 0-16,1-18 0 15,-2-14-50-15,1-6-196 16,7-30-111-16,5-20-202 16,6-32 92-16,2-3 144 15,17-7 131-15,6-2 132 16,-4 20 60-16,1-2 238 16,-3 12 235-16,4 11 40 0,0 12-153 15,6 6-63 1,6 7-99-16,7 6-75 0,5 10-71 31,0 10-52-31,0 2 0 0,-9 14 0 0,-12 14 0 16,-15 6 0-16,-11 4-20 15,-17 2 8-15,-32 1 12 16,-16-7 1-16,-10-5 4 16,3-4-5-16,7-13-71 15,23-6-295 1,22-6-826-16</inkml:trace>
  <inkml:trace contextRef="#ctx0" brushRef="#br0" timeOffset="111700.58">5396 8761 2407 0,'0'0'865'0,"0"0"-531"16,0 0 22-16,0 0-222 0,0 0-134 31,0 0 0-31,0 0 0 16,8 150 0-16,-5-66 0 15,-3 7 0-15,0-5 0 16,0-6 0-16,7-12 0 15,4-18 0-15,9-14 0 16,3-20 0-16,5-13 0 16,3-3 0-16,3-26 0 15,0-13 0-15,-1-7 0 16,-4 0 0-16,-5 4 0 16,-8 10 0-16,-6 16 0 0,-5 14 0 15,-5 2 0-15,0 26 0 16,0 16 0-16,0 6 0 15,0 2 0-15,12-4 0 16,10-8 0-16,4-10 0 16,8-10 0-16,-3-11 0 15,-2-7 0-15,-5-4 0 16,-8-18 0-16,-9-10 0 16,-7-8 0-16,0-3 0 15,-5-1 0-15,-19 4 0 16,-10 8 0-16,-10 8 0 15,-7 10 0-15,-36-2-3 0,14 6-629 16,1 0-1038-16</inkml:trace>
  <inkml:trace contextRef="#ctx0" brushRef="#br0" timeOffset="111864.07">5135 8925 3230 0,'0'0'682'0,"0"0"-498"15,0 0-184-15,134-20 0 16,1 20 0-16,-12 0 0 16,-22 0-565-16</inkml:trace>
  <inkml:trace contextRef="#ctx0" brushRef="#br0" timeOffset="112259.24">7074 9122 1761 0,'0'0'1499'0,"0"0"-936"0,0 0-290 15,0 0-273-15,0 0 0 16,40-103 0-16,-20 97 0 31,4 4 0-31,7 2 0 0,0 14 0 0,-2 21 0 16,-8 15 0-16,-15 12 0 15,-6 10 0-15,-11 4 0 16,-26-4 0-16,-13-3 0 16,-8-11 0-16,0-12 0 15,10-14 0-15,12-10 0 16,18-12 0-16,16-8 0 15,2-2 0-15,25 0 0 0,21 0 0 16,18-10 0-16,15-2 0 16,4 0 0-16,-2-2 0 15,-9-4 0-15,-7-16-296 16,-23 4-659-16,-18-3-1165 0</inkml:trace>
  <inkml:trace contextRef="#ctx0" brushRef="#br0" timeOffset="112602.18">7508 8849 2402 0,'0'0'895'15,"0"0"-306"-15,0 0-379 16,0 0-210-16,0 0 0 0,0 0 0 16,0 0 0-16,34 130 0 15,-28-88 0-15,-4-10 0 16,-2-6 0-16,0-8 0 15,0-7 0-15,0-9 0 16,2-2 0-16,8-14 0 16,5-17 0-16,8-9 0 15,1-2 0-15,2 4 0 16,-3 10 0-16,-5 12 0 16,-5 10 0-16,1 6 0 15,-1 4 0-15,7 18 0 0,2 4 0 16,3 4 0-16,1 0 0 31,3 1 0-31,19 0-466 0,-9-4-418 0,-1-8-604 0</inkml:trace>
  <inkml:trace contextRef="#ctx0" brushRef="#br0" timeOffset="112997.21">8464 9050 1884 0,'0'0'745'0,"0"0"-205"16,0 0-272-16,-58-123-39 0,27 95-76 16,-5 8-43-16,-1 8-20 15,-2 6-39-15,-1 6-25 16,3 0-26-16,3 18 0 31,7 8 0-31,13 4 0 0,10 0 0 0,4 2 0 31,14-4 0-31,15-6 0 16,4-9 0-16,3-9 0 16,-1-4 0-16,1-11 0 15,-7-18 0-15,-2-14 0 16,-5-11 0-16,-7-12 0 0,-3-12 0 16,-10-6 0-16,-2 3 0 15,0 15 0-15,-2 22 0 16,-10 30 0-16,-3 14 0 15,-3 58 0-15,5 14 0 16,4 21 0-16,9 7 0 16,0-16-18-16,20 28-285 15,7-25-506-15,-2-21-913 0</inkml:trace>
  <inkml:trace contextRef="#ctx0" brushRef="#br0" timeOffset="113997.96">8983 8671 2402 0,'0'0'987'0,"0"0"-448"15,0 0-371-15,0 0-168 16,0 0 0-16,-2 126 0 15,-5-50 0-15,5 8 0 0,2 2 0 16,0-1 0-16,2-9 0 16,16-10 0-16,7-16 0 15,6-14 0-15,2-18 0 16,5-16 0-16,4-2 0 16,1-26 0-16,-1-16 0 15,-1-10 0-15,-6-6 0 16,-11 2 0-16,-12 7 0 15,-12 17 0-15,0 14 0 16,-27 18 0-16,-13 3 0 16,-10 33 0-16,-1 14 0 0,9 10 0 15,13 2 0 1,20-2 0-16,9-6 0 0,31-12 0 16,25-12 0-16,15-16 0 15,7-14 0-15,-4-1 0 16,-10-30 0-16,-12-9 0 15,-17-10 0-15,-12-6 0 16,-12 0 0-16,-7 10 0 16,-4 14 0-16,0 18 0 15,-8 14 0-15,-11 8 0 16,-3 25 0-16,4 10 0 16,5 3 0-16,10 0 0 0,3-6 0 15,8-10 0 1,16-5 0-16,2-14 0 15,6-7 0-15,-1-4 0 0,-2-1 0 16,-2-18 0-16,0-7 0 16,2-2 0-16,-3-4 0 15,3 2 0-15,-2 4 0 16,-5 10 0-16,-2 10 0 16,-7 6 0-16,-1 8 0 15,-3 18 0-15,-5 8 0 16,0 0 0-16,4-2 0 0,-2-6 0 15,3-6 0 1,7-8 0-16,3-9 0 0,6-3 0 16,2-4 0-16,4-18 0 15,2-5 0-15,-1-5 0 16,-3-2 0-16,0 4 0 16,-10 8 0-1,-3 6 0-15,-7 12 0 16,-5 4 0-16,-2 2 0 0,1 18 0 15,0 2 0-15,1 2 0 16,-2-4 0-16,0-4 0 16,0-6 0-16,0-6 0 15,3-4 0-15,1 0 0 16,6 0 0-16,5-10 0 16,8-4 0-16,4 0 0 15,2 4 0-15,-4 6 0 16,0 4 0-16,-5 0 0 15,-2 6 0-15,-2 6 0 16,-5 0 0-16,-3-2 0 16,-10-8-357-16,-6-2-379 15,-11 0-312-15</inkml:trace>
  <inkml:trace contextRef="#ctx0" brushRef="#br0" timeOffset="114161.95">9139 8711 2866 0,'0'0'883'15,"0"0"-536"-15,0 0-347 16,0 0 0-16,179-4 0 16,-100 10 0-16,-16 2-321 0,-23-3-1247 15</inkml:trace>
  <inkml:trace contextRef="#ctx0" brushRef="#br0" timeOffset="116102.4">12138 8736 2250 0,'0'0'778'0,"0"0"-424"0,0 0 110 16,0 0-214-16,0 0-250 15,0 0 0-15,0 0 0 16,-38 193 0-16,14-84 0 16,-1-7 0-16,3-12 0 15,8-22 0-15,1 2 0 16,4-2 0-16,4-18 0 0,5-17 0 16,0-21 0-16,0-12 0 15,10-8 0-15,12-32 0 16,11-12 0-16,8-9 0 15,5 1 0-15,6 8 0 16,4 12 0-16,-4 18 0 16,0 18 0-1,-5 4 0-15,-7 20 0 0,-9 14 0 16,-11 10 0-16,-11 2 0 16,-9-1 0-16,-16-4 0 0,-26-2 0 15,-16-10 0-15,-15-4 0 16,-8-5 0-16,2-6 0 15,9-4 0 1,17-4 0-16,35-6 0 0,18 0-380 16,0-10-1041-16</inkml:trace>
  <inkml:trace contextRef="#ctx0" brushRef="#br0" timeOffset="116291.38">12740 8524 2670 0,'0'0'852'31,"0"0"-401"-31,0 0-328 0,0 0-123 0,0 0 0 16,-4 107 0-16,12-42 0 16,-1 4 0-1,-7 13-131-15,0-20-579 0,0-14-904 0</inkml:trace>
  <inkml:trace contextRef="#ctx0" brushRef="#br0" timeOffset="116669.31">13143 9254 2428 0,'0'0'760'0,"0"0"-504"15,0 0-1-15,131-10-76 16,-77-6-122-16,-6-4-24 16,-5-8-24-16,-11-2-8 15,-15-2 6-15,-15-3-1 0,-2 5 19 16,-22 6 55 0,-21 10-80-16,-12 14 0 0,-8 2 0 15,-3 34 0-15,5 15 0 16,13 11 0-16,15 4 0 15,23 0 0-15,10-4 0 16,31-8 0-16,25-14 0 16,18-11 0-16,8-18 0 15,5-11 0-15,-2-5 0 16,-14-30 0-16,-2-38-230 16,-20 2-354-16,-18-1-628 0</inkml:trace>
  <inkml:trace contextRef="#ctx0" brushRef="#br0" timeOffset="116826.62">13916 8635 2338 0,'0'0'912'0,"0"0"-335"16,0 0-308-16,0 0-269 15,0 0 0-15,0 0 0 16,0 154 0-16,0-86 0 15,-8 18 0-15,-9-18-667 16,7-14-1365-16</inkml:trace>
  <inkml:trace contextRef="#ctx0" brushRef="#br0" timeOffset="117395.34">14604 9064 1993 0,'0'0'701'16,"0"0"-350"-16,0 0-19 15,60-119-50-15,-60 95-76 16,-26 10-79-16,-27 12-23 16,-17 2-104-16,-7 24 0 0,-2 16 0 15,15 8 0-15,17 4 0 16,23 1 0-16,24-9 0 15,6-8 0-15,39-14 0 16,8-14 0-16,9-8 0 16,-4-8 0-16,-4-20 0 15,-10-6 0-15,-10 0 0 16,-10 2 0-16,-8 7 0 16,-9 10 0-16,-5 10 0 15,-2 5 0-15,0 10 0 0,-6 25 0 16,-8 17 0-1,3 14 0-15,0 26 0 0,7 27 0 16,-2 19 0-16,0 4 0 16,2-26 0-16,-5-29 0 15,-3-29 0-15,-3-10 0 16,-3 4 0-16,-2-1 0 16,-2-4 0-16,4-17 0 15,0-17 0-15,0-13 0 16,-7-3 0-16,-4-26 0 0,-4-14 0 15,-5-5 0-15,3-4 0 16,10 0 0-16,12 2 0 16,13 2 0-16,27-1 0 15,30 1 0-15,24-4 0 16,17-6 0-16,45-40-251 16,-23 14-383-16,-20-1-592 0</inkml:trace>
  <inkml:trace contextRef="#ctx0" brushRef="#br0" timeOffset="117599.7">15175 8446 2483 0,'0'0'869'15,"0"0"-402"-15,0 0-190 16,0 0-277-16,0 0 0 15,0 0 0-15,0 0 0 16,-4 124 0-16,-14-63-234 16,-3-3-744-16</inkml:trace>
  <inkml:trace contextRef="#ctx0" brushRef="#br0" timeOffset="118287.75">11539 10056 1637 0,'0'0'643'0,"0"0"-310"16,0 0 146-16,0 0-205 16,0 0-25-16,0 0-109 15,0 0-16-15,-12-14 1 16,12 14-33-16,0 0-92 15,0-2 0-15,10 2 0 0,25-2 0 16,47 0 0-16,72 0 0 16,96 2 0-16,62 0 0 15,46 0 0-15,16 0 0 16,-15 0 0-16,-4 0 0 16,-28 0 0-16,-39 0 0 15,-52 0 0-15,-69-2 0 16,-60-8 0-1,-47-2 0-15,-31 2 0 0,-6 0 0 0,-6-2 0 16,-1 2 0-16,-7 4 0 16,1 4 0-16,6 2 0 15,11 0 0-15,4 8 0 16,5 6 0-16,-3 2 0 16,-2-6 0-16,-10-4-536 15,-13-4-1968-15</inkml:trace>
  <inkml:trace contextRef="#ctx0" brushRef="#br0" timeOffset="119122.56">4110 10379 2186 0,'0'0'597'0,"0"0"-85"0,0 0-58 16,0 0-220-16,0 0-121 16,0 0-113-16,0 0 0 15,-57 116 0-15,34 21 0 16,3 13 0-16,13-4 0 15,7-35 0-15,0-39 0 16,7-22 0-16,7-18-38 16,15-14-434-16,-3-6-284 15,-4-12-770-15</inkml:trace>
  <inkml:trace contextRef="#ctx0" brushRef="#br0" timeOffset="119627.07">4273 10605 1242 0,'0'0'1714'0,"0"0"-1167"0,0 0-92 16,0 0-317-16,0 0-138 16,0 0 0-16,0 0 0 15,31 125 0-15,-26-61 0 16,-3 2 0-16,-2-4 0 16,0-8 0-16,0-11 0 15,0-15 0-15,0-16 0 16,0-12 0-16,0-4 0 15,18-30 0-15,8-11 0 16,3-3 0-16,2 2 0 0,-2 12 0 16,-2 14 0-16,-2 14 0 15,-3 6 0-15,0 20 0 16,0 18 0 0,3 7 0-16,4 1 0 0,2 0 0 15,5-6 0-15,9-10 0 16,1-10 0-16,4-14 0 15,-2-6 0-15,-1-8 0 16,-9-22 0-16,-5-8 0 16,-10-9 0-16,-8-7 0 15,-9 0 0-15,-6 2 0 0,0 12 0 16,-6 14 0-16,-11 22 0 16,-8 4 0-16,-2 34 0 15,0 16 0-15,8 10 0 16,9 0 0-16,10-1 0 15,2-9 0-15,30-10 0 16,13-10 0-16,11-14 0 16,6-16 0-16,5 0-65 15,-1-48-413-15,-14-2-293 16,-21-4-548-16</inkml:trace>
  <inkml:trace contextRef="#ctx0" brushRef="#br0" timeOffset="119826.28">3952 10261 3101 0,'0'0'459'16,"0"0"-391"-1,183 22 191-15,-7-2-202 0,24-4-57 16,-35-4-516-16,-40-10-1413 0</inkml:trace>
  <inkml:trace contextRef="#ctx0" brushRef="#br0" timeOffset="121758.28">6827 10782 1547 0,'0'0'651'0,"0"0"-285"15,0 0 169-15,0 0-225 16,66-127-22-16,-66 105-118 15,-4 7-43 1,-25 5-25 0,-7 7-102-16,-11 3 0 0,-4 6 0 0,0 20 0 15,8 5 0-15,14 3 0 16,16 2 0-16,13 2 0 31,4 0 0-31,32 0 0 16,11-2 0-16,7 1 0 15,-3-5 0-15,-6-4 0 0,-12-2 0 16,-16-7 0-16,-15 0 0 16,-2-3 0-16,-25 0 0 15,-21-2 0-15,-7-4 0 16,-2-2 0-16,1-6 0 16,13-2 0-16,15 0 0 15,12 0 0-15,14 0 0 16,7 0 0-16,38-10 0 15,20-6 0-15,22-2-33 0,8-6-29 16,7-2-7 0,-6-2 45-16,-11-3-3 0,-18-3 27 15,-20 2-1-15,-20 0 2 16,-16 0 43-16,-11 4 25 16,0 2-28-16,-21 10 20 15,-8 10-61-15,-4 6 0 16,0 12 0-16,1 22 0 15,8 14 0-15,13 6 0 16,11 0 0-16,6-4 0 16,39-9 0-16,18-17 0 15,12-18-9-15,10-6-38 0,0-28 2 16,-10-20 11-16,-10-12 8 16,-16-9 20-16,-11-7 12 15,-16-4-1-15,-9-1 46 16,-11 9-14-16,-2 12 31 15,0 18-68-15,0 22 0 16,-8 20 0-16,-1 10 0 16,3 34 0-16,-2 23 0 15,8 11 0-15,0 10 0 0,0 2 0 16,14-6 0 0,1-12 0-16,1-13 0 0,-3-17 0 15,-6-18 0-15,0-16 0 16,-5-8 0-16,3-2 0 15,3-26 0-15,8-16 0 16,10-12 0-16,11-5 0 16,13 1 0-16,37 6-36 15,-12 18-765-15,-7 18-1483 0</inkml:trace>
  <inkml:trace contextRef="#ctx0" brushRef="#br0" timeOffset="123224.45">8903 10738 2376 0,'0'0'914'0,"0"0"-371"0,0 0-280 16,0 0-263 0,0 0 0-16,0 0 0 0,-52 147 0 15,50-92 0-15,2-5 0 16,8-10 0-16,21-11-3 15,8-15-50-15,9-12 7 16,4-2 38-16,-4-18-11 16,-1-13 19-16,-7-9 1 15,-7-2 16-15,-4-2 29 0,-7 8-25 32,-5 10 9-32,-8 12-16 15,-3 14-14-15,-2 0 0 16,2 28 0-16,-2 10 0 15,0 7 0-15,6-1 0 16,1-4 0-16,7-8 0 16,-1-12 0-16,1-10 0 15,4-10 0-15,0 0 0 16,7-18 0-16,0-10 0 16,4-8 0-16,0-2 0 0,0 2 0 15,-4 5 0 1,-5 11 0-16,-2 14 0 0,-1 6 0 15,-4 4 0-15,3 23 0 16,1 2 0-16,2 5 0 16,1-2 0-16,-2-3 0 15,-2-8 0-15,-2-4 0 16,-7-7 0-16,-1-8 0 16,-1-2 0-16,4 0 0 15,2-14 0-15,6-15 0 0,-4-7 0 16,-6-8 0-16,-9-7 0 15,-5-6 0-15,-30 7 0 16,-14 8 0-16,-11 16 0 16,-5 18 0-16,5 8 0 15,15 14 0-15,23 20 0 16,22 4 0-16,16 0 0 16,39-2 0-16,19-8 0 15,13-10 0-15,4-8 0 16,0-10 0-16,-8 0 0 15,-16 0 0-15,-19-10 0 16,-14 5 0-16,-14-2 0 16,-11 7 0-16,-7 0 0 0,-2 2 0 15,0 22 0-15,0 7 0 16,3 6 0-16,6 3 0 16,1-3 0-16,6-9 0 15,2-8 0-15,6-10 0 16,3-10 0-16,0 0 0 15,4-20 0-15,1-10 0 16,-3-6 0-16,2 0 0 16,-2 2 0-16,-5 4 0 15,-4 9 0-15,-2 14 0 16,-7 7 0-16,-2 0 0 0,0 21 0 16,2 9 0-16,7 2 0 15,8 1 0-15,15-7 0 16,7-8 0-16,10-14 0 15,3-4 0-15,-3-12 0 16,-7-22 0-16,-7-8 0 16,-8-9 0-16,-7-7 0 15,-4-8 0-15,-5-4 0 16,-7-2 0-16,-5 3 0 16,-4 15 0-16,-4 18 0 0,0 26 0 15,-12 10 0 1,-5 38 0-16,-4 23 0 0,5 13 0 15,7 10 0-15,9-2 0 16,3-1 0-16,28-12 0 16,16-8 0-1,11-19 0-15,11-14 0 0,6-18 0 16,4-10 0-16,-4-6 0 16,-5-22 0-16,-8-8 0 0,-7-9 0 15,-10 0 0-15,-11 0 0 16,-14 5 0-16,-14 10 0 15,-6 14 0-15,-14 10 0 16,-19 6 0-16,-9 16 0 16,-5 19 0-16,5 5 0 15,6 1 0-15,16 0 0 16,16-9 0-16,4-10 0 16,20-10 0-16,16-12 0 15,6 0 0-15,-2-20 0 0,-4-14 0 16,-9-9 0-1,-6-8 0-15,-5-10 0 16,-3-5 0-16,-3-6 0 16,-4-4 0-16,-3 4 0 0,-3 11 0 15,0 21 0-15,0 22 0 16,0 18 0-16,0 24 0 16,-5 30 0-16,1 19 0 15,-1 7 0-15,5 2 0 16,0-2 0-16,0-10 0 15,7-12 0-15,6-13 0 0,7-17-21 16,18-26-348-16,-7-2-518 16,0-6-1043-1</inkml:trace>
  <inkml:trace contextRef="#ctx0" brushRef="#br0" timeOffset="123891.64">12403 10261 2392 0,'0'0'921'0,"0"0"-569"16,0 0-34-16,3 124-205 16,-3-52-113-16,0 13 0 0,0 2 0 15,0 0 0-15,0-5 0 16,-5-10 0-16,-4-12 0 15,2-15 0-15,1-17 0 16,4-16 0-16,2-10 0 16,0-2 0-16,0-20 0 15,10-10 0-15,11-9 0 16,1-1 0-16,4 4 0 16,1 6 0-16,2 8 0 15,0 8 0-15,0 12 0 0,0 2 0 16,0 8 0-1,-4 18 0-15,-3 10 0 0,-9 4 0 16,-10 2 0 0,-3-2 0-16,-13-1 0 0,-24-10 0 15,-11-4-9-15,-6-9-19 16,-4-8 28-16,9-4 0 16,9-4 0-16,16 0 37 15,16-4-37-15,8-8 0 16,21 0 0-16,19 0 0 15,9-1 0-15,5 2 0 16,1 1 0-16,1-2 0 0,-3 0 0 16,-1-2 0-16,-6-3 0 15,-6-5 0-15,-6-2 0 32,-10-4 0-32,-8-2 0 0,-9 0 0 15,-7 0 0 1,0 4 0-16,0 8 0 0,-13 12 0 15,-6 6 0-15,-1 10 0 16,3 22 0-16,3 10 0 16,10 5 0-16,4-2 0 15,0-3 0-15,29-7 0 16,10-9 0-16,36-20 0 16,-11-6-201-16,-6-2-830 0</inkml:trace>
  <inkml:trace contextRef="#ctx0" brushRef="#br0" timeOffset="124568.34">14139 10489 2471 0,'0'0'843'0,"0"0"-527"16,0 0-28-16,0 0-110 16,0 0-178-16,-136-40 0 15,103 62 0-15,0 4 0 16,-2 5 0-16,6-2 0 15,5 0 0-15,8-7 0 16,8-6 0-16,6-7 0 16,2-2 0-16,0-5 0 15,10 2 0-15,9 1 0 0,5 6 0 16,0 5 0 0,-1 6 0-16,-1 10 0 0,-7 8 0 15,-10 6 0 1,-5 6 0-16,-7-1 0 0,-26-5 0 15,-11-5 0-15,-12-6 0 16,-7-13 0-16,3-8 0 16,9-8 0-16,15-6 0 15,19 0 0-15,17-2 0 16,0-8 0-16,33 2 0 0,13 2 0 16,6 4 0-1,2 2 0-15,-8 12 0 0,-10 20 0 16,-10 12 0-16,-9 12 0 15,-11 6 0-15,-4 4 0 16,0 1 0-16,7-5 0 16,7-8 0-16,13-6 0 15,9-12 0 1,10-10 0-16,4-10 0 0,1-12 0 16,-4-4 0-16,-4-6 0 15,-5-22 0-15,9-30-51 16,-9 4-404-16,-7 2-632 0</inkml:trace>
  <inkml:trace contextRef="#ctx0" brushRef="#br0" timeOffset="124996.23">15389 10758 2060 0,'0'0'847'16,"0"0"-502"-16,0 0 4 0,-122-96-33 15,61 96-137-15,-3 2-179 16,-4 34 0-16,9 16 0 16,9 10 0-16,19 6 0 15,17 0 0 1,14-3 0-16,21-9 0 0,24-10 0 15,12-14 0-15,8-18 0 16,0-14 0-16,-5-2 0 31,-11-28 0-31,-10-16 0 16,-6-9 0-16,-8-4 0 0,-4 0 0 16,-5 7 0-16,-7 16 0 15,-5 18 0-15,-4 18 0 16,0 4 0-16,0 32 0 15,0 12 0-15,0 8 0 16,2 5 0-16,16-3 0 16,4-2 0-16,14-2-140 15,-2-16-476-15,-5-12-883 0</inkml:trace>
  <inkml:trace contextRef="#ctx0" brushRef="#br0" timeOffset="125170.76">15969 11260 2046 0,'0'0'970'16,"0"0"-672"-16,0 0 205 16,0 0-224-16,0 0-279 15,-41 136 0-15,34-86 0 16,3 2 0-16,0-2 0 16,-10 4-54-16,1-14-691 15,-3-11-1393-15</inkml:trace>
  <inkml:trace contextRef="#ctx0" brushRef="#br0" timeOffset="125932.4">16890 10780 1647 0,'0'0'646'0,"0"0"-291"16,0 0 125-16,31-122-162 16,-31 96-62-16,-6 8-73 0,-25 9-37 15,-14 9-81 1,-10 10-65-1,-10 25 0-15,-2 9 0 0,11 12 0 0,15 2 0 0,22 4 0 16,19-4 0-16,23-3 0 16,50-5 0-16,12-12 0 31,13-12 0-31,6-12 0 0,-21-14 0 0,2 0 0 31,-21-8 0-31,-22-26 0 16,-21 2-641-16,-17 3-1197 0</inkml:trace>
  <inkml:trace contextRef="#ctx0" brushRef="#br0" timeOffset="126121.4">17510 11145 1128 0,'0'0'1670'0,"0"0"-934"16,0 0-473-16,0 0 36 15,0 0-299-15,0 0 0 16,-87 136 0-16,38-88 0 16,-5 2 0-16,4-3 0 15,4 7 0-15,15-14-462 16,20-14-746-16</inkml:trace>
  <inkml:trace contextRef="#ctx0" brushRef="#br0" timeOffset="126688">18693 11001 2284 0,'0'0'841'15,"0"0"-468"-15,0 0-59 0,0 0-152 16,0 0-92-16,-96-109-18 16,47 97-52-16,-9 8 0 15,-9 4 0-15,-2 9 0 16,5 16 0-16,4 8 0 16,15 3 0-16,16 2 0 15,18-2 0-15,11-2 0 16,18-8 0-16,28-8 0 15,14-10 0-15,12-8 0 16,6 0 0-16,0-24 0 16,-7-14 0-16,-10-10 0 15,-10-14 0-15,-7-27 0 16,-8-29 0-16,-12-32 0 0,-17-5 0 16,-7 27 0-16,-7 37 0 15,-13 45 0-15,1 20 0 16,-4 6 0-16,3 11 0 15,2 9 0-15,9 19 0 16,4 35 0-16,5 21 0 16,3 11 0-16,17 8 0 15,5 3 0-15,-1 1 0 0,0-4 0 16,-1-2 0 0,-7-6 0-16,-5-12 0 0,-9-9 0 15,-2-9 0-15,-7-18-540 16,-7-12-587-16</inkml:trace>
  <inkml:trace contextRef="#ctx0" brushRef="#br0" timeOffset="126861.01">19299 11233 2354 0,'0'0'895'16,"0"0"-525"-16,0 0-68 0,0 0-127 15,0 0-175-15,-43 128 0 16,26-81 0-16,-3-3 0 16,-1-4 0-16,-2-2-24 15,2-12-501-15,8-12-540 0</inkml:trace>
  <inkml:trace contextRef="#ctx0" brushRef="#br0" timeOffset="127523.64">20264 10279 2184 0,'0'0'790'0,"0"0"-282"0,0 0-132 16,0 0-138-16,0 0-238 15,0 0 0-15,0 0 0 16,-11 88 0-16,9 2 0 15,-1 28 0 1,3 31 0-16,-2 5 0 0,-5-6 0 16,-2-29 0-16,-1-35 0 15,-2-21 0-15,1-8 0 16,3 6 0-16,0 1 0 0,8-2 0 16,0-14 0-1,18-14 0-15,16-14 0 0,5-14 0 16,9-4 0-16,-2-10 0 15,1-22 0-15,-7-10 0 16,-7-8 0-16,-12-9 0 16,-13-5 0-16,-8 1 0 15,-13-4 0-15,-27 5 0 16,-13 0 0-16,-9 2-32 16,-10 4-4-1,-2 6 2-15,8 5 29 0,14 9 5 16,17 10 24-16,16 6 59 15,19 6-83-15,6 2 0 0,27 0 0 16,11 0 0-16,14 2 0 16,9 2 0-16,4-2 0 15,7-2 0 1,-2-4 0-16,13-16-95 0,-19 2-393 16,-15 0-632-16</inkml:trace>
  <inkml:trace contextRef="#ctx0" brushRef="#br0" timeOffset="130569.01">21320 10082 2543 0,'0'0'713'16,"0"0"-467"-16,0 0 88 16,0 0-74-1,0 0-260-15,0 0 0 0,40-70 0 16,-24 70 0-16,2 0 0 16,3 2 0-16,2 20 0 15,2 8 0-15,-3 8 0 16,-7 4 0-16,-4 5 0 0,-11-4 0 15,0 0 0 1,-2-3 0-16,-20-4 0 0,0-4 0 16,-1-6 0-16,4-4 0 15,7-2 0-15,10-2 0 16,2 0 0-16,6 1 0 16,21 0 0-16,9 3 0 15,2-2 0-15,0-1 0 16,-7-5 0-1,-8-3-29-15,-15-2-9 0,-8-1 4 16,0 2 13-16,-14 6 15 16,-14 4 6-16,-6 4 6 15,3 6-5-15,2 2 0 16,12 2-1-16,12 4-3 0,5 6 2 16,9 1-6-1,20 1 7-15,4 0-1 0,-2-2 0 16,-8-4 0-16,-10-4-5 15,-11-4-2-15,-2-2 8 16,-9-2 0-16,-17 0 1 16,-6-4 36-16,-3 0-7 15,-3-4-3-15,3 0-4 16,-2-2-22-16,8-3 0 16,8-4-1-16,21-6-117 15,0-5-425-15,13 0-837 0</inkml:trace>
  <inkml:trace contextRef="#ctx0" brushRef="#br0" timeOffset="130696.39">22410 11369 2284 0,'0'0'1112'0,"0"0"-746"15,0 0-32-15,0 0-334 16,0 0 0-16,0 0-859 0</inkml:trace>
  <inkml:trace contextRef="#ctx0" brushRef="#br0" timeOffset="140002.44">695 11883 2408 0,'0'0'334'0,"0"0"-3"0,0 0 2 16,0 0-126-16,0 0-122 16,0 0 20-16,49-14-16 15,-43 68 47-15,-2 16-68 16,4 15-68-16,-6 6 0 15,-2 4 0-15,0-1 0 16,0-4 0-16,0 5-336 16,0-25-628-16,-4-24-667 0</inkml:trace>
  <inkml:trace contextRef="#ctx0" brushRef="#br0" timeOffset="140197.46">989 11939 2746 0,'0'0'643'16,"0"0"-328"-16,0 0-95 0,0 0-140 15,0 0-61-15,0 0-17 16,-9 158 10-16,11-79 12 16,-2 7-23-16,0 6-1 15,-4 0-19-15,-10-3-193 16,1 5-161-16,4-26-427 0,4-20-182 15</inkml:trace>
  <inkml:trace contextRef="#ctx0" brushRef="#br0" timeOffset="140695.74">1094 12370 2228 0,'0'0'936'0,"0"0"-572"15,0 0-15-15,0 0-130 16,0 0-219-16,0 0-13 15,0 0 12 1,9 12-3-16,6 6 4 0,5 0 0 0,3-4-3 16,4-6-30-16,4-8 16 15,4 0 17-15,5-24 0 16,0-10 0-16,-2-6 20 16,-10 0 11-16,-7 8-11 15,-9 8-20 1,-8 10 0-16,-2 8 0 0,-2 6 0 15,0 0 0-15,0 0 0 16,0 6 0-16,0 18 0 16,-2 14 0-16,0 12 0 15,2 12 0-15,0 12 0 16,0 11 0-16,0 3 0 0,0 4 0 31,0 4 0-31,0 0 0 0,0 1 0 0,0-3 0 16,-10 0 0-16,-1-4 0 15,-5-9 0-15,-5-11 0 16,-8-14 0-16,-5-16 0 16,-1-16 0-16,-4-14 0 15,-1-10 0-15,3-16 0 16,-1-30 0-16,4-36 0 16,17-46 0-16,17-35 0 15,26-7 0-15,32 29 0 16,45 25-44-16,-18 50-532 0,-12 24-474 15</inkml:trace>
  <inkml:trace contextRef="#ctx0" brushRef="#br0" timeOffset="140822.51">1853 12773 1998 0,'0'0'1073'0,"0"0"-766"15,0 0 54-15,-96 114-199 16,83-71-162-16,2 11-55 0,6-8-442 31,-1-10-1230-31</inkml:trace>
  <inkml:trace contextRef="#ctx0" brushRef="#br0" timeOffset="142502.14">3145 12100 2531 0,'0'0'805'0,"0"0"-566"16,-124-18 73-16,74 18-103 16,8 26-209-16,5 20 0 15,8 14 0-15,8 10 0 16,15 2 0-16,6-4 0 0,14-9 0 16,21-13 0-16,16-14-8 15,5-18-2-15,6-14 5 16,-2 0 5-16,-4-24 0 15,-6-11 0-15,-13-2 23 16,-6-2-23-16,-11 5 0 16,-8 10 0-16,-8 12 0 15,-4 10 0-15,0 2 0 16,-2 16 0-16,-10 18 0 16,3 9 0-16,5 3 0 0,4-2 0 15,0-8 0-15,16-8 0 16,8-12 0-16,0-8 0 15,-1-8-8-15,-3 0 8 16,-4-14 0-16,-6-14 5 16,-4-4-2-16,-6-7-3 15,0 3 0-15,0 3 0 16,-6 6 0-16,0 11 0 16,2 5 0-16,4 6 0 15,0 1 0-15,0 2 0 16,10-2 0-16,19 2 0 0,16-2 0 15,6 4 0-15,5 0 0 16,-2 0 0-16,-7 14 0 16,-9 12 0-16,-12 13 0 15,-10 4 0-15,-10 8 0 16,-6-1 0-16,0-6 0 16,0-8 0-16,-2-8 0 15,-5-12 0-15,5-12 0 16,2-4 0-16,0-8 0 15,0-22 0-15,9-12 0 16,11-4 0-16,7-4 0 16,2 4 0-16,2 7 0 15,3 11 0-15,-1 14 0 0,0 10 0 16,-1 4 0-16,-1 6 0 16,-4 20 0-16,-5 5 0 15,-2 2 0-15,-4 4 0 16,-8-3 0-16,-3-4 0 15,-3-6 0-15,-2-8 0 16,0-8-20-16,0-6-5 16,0-2-1-1,2 0 26-15,2-18 2 0,6-8-2 0,5-6 0 16,5-3 8-16,7 2 16 16,6 1 13-1,3 3-37-15,4 7 0 16,1 11 0-16,-4 4 0 15,-3 7 0-15,-5 0 0 16,-3 16 0-16,-4 6 0 16,-4 2 0-16,1 5 0 0,-7-5-3 15,2-2-128-15,-1-4 1 16,-4-8 1-16,1-6 30 16,-2-4 12-16,1 0 49 15,2-4 38-15,5-16 0 16,-1-6 8-16,1-5-8 15,-3-2 0-15,-6-2 0 16,-7 5 17-16,0 6 19 16,-2 8 87-16,-18 10-6 15,-1 6-45-15,0 10-44 16,-2 20-27-16,7 8 5 0,7 6 15 16,9-1-13-1,0-7 14-15,32-6 11 0,10-12-10 16,11-12 31-16,8-6-6 15,1-8-48-15,-2-18 0 16,-6-8 0-16,-8 0 0 16,-9-1 0-16,-12 6 0 15,-4 7 0-15,-10 7 0 16,-4 9 0-16,0 6 0 16,-3 0 0-16,2 21 0 15,6 15 0-15,1 10 0 16,-2 6 0-16,1 2 0 15,-8-6 0-15,-4-6 0 0,0-10 0 16,0-10 0 0,0-12 0-16,0-8 0 15,0-2 0-15,0-10 0 0,0-18 0 16,9-10 0-16,13-12 0 16,7-6 0-16,4-6-11 15,1-2-71-15,-3-1 37 16,-4 5 30-16,-8 2 15 15,-5 4 21-15,-5 10 42 16,-7 10 6-16,-2 10-69 16,0 14 0-16,0 10 0 15,0 7 0-15,-2 47 0 16,-7 41 0-16,5 39 0 0,4 19 0 16,0-5 0-1,6-32 0-15,5-35 0 0,-1-21 0 16,-4-6 0-16,-1 2 0 15,-3 2 0-15,-2-2 0 16,0-14 0-16,-2-16 0 16,-17-13 0-16,-2-13-221 15,-4-4-139-15,-6-63-334 16,8 3-86-16,8-6-584 0</inkml:trace>
  <inkml:trace contextRef="#ctx0" brushRef="#br0" timeOffset="142691.57">5494 12530 2080 0,'0'0'852'15,"0"0"-232"-15,0 0-165 16,31-104-366-16,-22 94-89 16,6 10 0-16,8 0 0 15,12 16 0-15,7 16 0 16,-1 8 0-16,-5 7 0 16,-16 1 0-16,-18-2 0 15,-2-2 0-15,-29-6 0 16,-16-4 0-16,-11-6 0 15,-17 1 0-15,13-10-299 16,10-6-595-16</inkml:trace>
  <inkml:trace contextRef="#ctx0" brushRef="#br0" timeOffset="143258.04">6759 12082 2241 0,'0'0'996'0,"0"0"-626"15,0 0-73-15,0 0-105 16,-11 164-192-16,-6-36 0 15,3-1 0-15,5-19 0 16,9-34 0-16,0-22 0 16,13 2 0-16,12-4 0 15,8-3 0-15,1-19 0 16,3-19 0-16,4-9 0 0,-3-7 0 16,-1-26 0-1,1-7 0-15,-4-7 0 16,-2 0 0-16,-9 5 0 0,-7 14 0 15,-9 12 0-15,-7 16 0 16,0 0 0-16,0 24 0 16,-9 14 0-16,-3 6 0 15,6 2 0-15,6-2 0 16,0-7 0-16,4-10 0 16,17-9 0-16,1-7 0 15,0-11 0-15,-4 0 0 16,-7-18 0-16,-4-11 0 15,-7-8 0-15,0-8 0 0,-7-3 0 16,-15-2 0-16,-7 2 0 16,-4 4 0-1,-21-6 0-15,9 14-457 0,1 4-491 0</inkml:trace>
  <inkml:trace contextRef="#ctx0" brushRef="#br0" timeOffset="143430.99">6572 12368 889 0,'0'0'2236'0,"0"0"-1619"16,0 0-263-16,0 0-354 15,0 0 0-15,136-30 0 16,-54 26 0-16,10-2 0 0,-1 2 0 16,-2-6 0-16,-22 2-312 15,-29 2-1435-15</inkml:trace>
  <inkml:trace contextRef="#ctx0" brushRef="#br0" timeOffset="144338.94">8170 12443 1363 0,'0'0'1204'0,"0"0"-832"15,0 0-32-15,38-113-45 16,0 75-67-16,6 4-146 15,5 4-31 1,0 10-18-16,-6 10-21 0,-10 8 2 16,-8 2-14-16,-12 10-7 15,-11 16 7-15,-2 10-40 0,-13 6 34 32,-16 2-2-32,0 0-29 0,4-6 23 0,10-8 2 15,10-7-1-15,5-8 11 16,22-3-1-16,18-3 3 15,10 1 2-15,5-2-2 16,-1 4 6-16,-5-1-6 16,-4 8-1-1,-14 5 1 1,-10 6 0-16,-13 2 2 16,-8 4-2-16,-8-2 1 0,-23-4 23 15,-13-4-3-15,-10-8 6 16,-4-8 0-16,-2-10-21 15,4 0-1-15,8-16-5 16,15-44-135-16,12 4-320 16,19-4-539-16</inkml:trace>
  <inkml:trace contextRef="#ctx0" brushRef="#br0" timeOffset="144827.26">8911 12108 2076 0,'0'0'817'0,"0"0"-332"0,0 0-161 16,0 0-133-16,0 0-136 16,0 0-35-16,0 0 17 15,135 58 1-15,-116-10-13 16,-5 2-25-16,-10-2-25 16,-4-6 5-16,0-10-44 15,-8-10-8-15,-8-12 49 16,-2-10 16-16,7 0 7 15,2-18 7-15,9-16-7 16,0-8 1-16,20-6-1 16,16 2-2-16,4 6 2 0,7 8-6 15,-3 11 6-15,-4 10 2 16,-9 8 8-16,-6 3 2 16,-11 3-10-16,-8 17 29 15,-4 6 2-15,-2 4-25 16,3-2-8-16,1-4-20 15,12-6-41-15,8-10-65 16,7-8 39-16,5-2 66 16,-2-26 21-16,-8-12 22 15,-13-10 118-15,-13-14-5 16,-2-9 24-16,-33-7-159 0,-15 2 0 16,-12 10 0-16,-5 18 0 15,1 24 0-15,5 26 0 16,14 41 0-16,16 22-32 15,20 3-1039-15</inkml:trace>
  <inkml:trace contextRef="#ctx0" brushRef="#br0" timeOffset="145661.99">10351 12214 2386 0,'0'0'769'16,"0"0"-282"-16,0 0-169 15,0 0-182-15,0 0-136 16,0 0 0-16,-44 124 0 15,17-14 0-15,9-3 0 16,9-7 0-16,9-18 0 16,15-22 0-16,22 1 0 0,11-10 0 15,8-19 0-15,4-19 0 16,-4-13 0 0,-7-20 0-16,-9-23 0 0,-11-12 0 15,-14-10 0-15,-8-5 0 16,-7 2 0-16,0 8 0 15,-13 16 0-15,-12 19 0 16,-2 25 0-16,-4 7 0 0,0 37 0 16,6 14 0-1,12 8 0-15,13 0 0 0,7-6 0 16,33-7 0-16,13-15 0 16,10-16 0-16,3-14 0 15,0-8 0-15,-9-8 0 16,-8-23 0-16,-13-5 0 15,-7-6 0-15,-11 0 0 16,-7 4 0-16,-5 8 0 16,-3 14 0-16,-3 10 0 15,0 6 0-15,0 10 0 16,0 18 0-16,0 4 0 16,4 4 0-16,10-4 0 0,3-6 0 15,6-8 0-15,1-8 0 16,-1-7 0-1,2-3 0-15,-4 0 0 0,2-17 0 16,1-5 0-16,1-2 0 16,-1 2 0-16,-2 2 0 15,-3 4 0-15,-4 8 0 16,-7 6 0-16,-2 2 0 16,-2 0 0-16,3 14 0 15,1 4 0-15,6 0 0 16,5-2 0-16,4-2 0 15,4-6 0-15,2-5 0 0,-4-3 0 16,-4 0 0-16,-5 0 0 16,-5 0 0-16,-4-3 0 15,0 2 0-15,4 1 0 16,5 0 0 0,5-3 0-16,11 1 0 0,19-12-188 15,-9 1-300-15,-11-5-437 0</inkml:trace>
  <inkml:trace contextRef="#ctx0" brushRef="#br0" timeOffset="145859.69">10496 12302 3026 0,'0'0'816'15,"0"0"-562"-15,0 0-254 16,136-16 0-16,-31 12 0 16,-16 2-60-16,-18-4-998 0</inkml:trace>
  <inkml:trace contextRef="#ctx0" brushRef="#br0" timeOffset="147995.49">13619 12629 2176 0,'0'0'717'0,"0"0"-431"16,0 0 21-16,-10-117-98 15,-4 85-67-15,-4 6-74 16,-6 4 8-16,-12 12 39 16,-13 10-115-16,-14 2 0 15,-7 32 0-15,-6 19 0 16,4 15 0-16,8 10 0 16,17 2 0-16,16 1 0 0,22-12 0 15,9-10 0-15,18-17 0 16,24-16 0-16,12-18 0 0,4-8 0 15,6-18 0-15,-4-22 0 16,-4-15 0 0,-7-4 0-16,-9-8 0 15,-11 1 0-15,-5 8 0 0,-10 10 0 16,-5 16 0-16,-7 15 0 16,-2 17 0-16,0 0 0 31,0 29 0-31,0 13 0 0,0 10 0 0,0 2 0 31,0 3 0-31,14-7 0 0,5-6 0 16,2-6 0-16,6-12-105 15,-3-10-561-15,-9-10-540 0</inkml:trace>
  <inkml:trace contextRef="#ctx0" brushRef="#br0" timeOffset="148231.1">14027 12126 2300 0,'0'0'834'16,"0"0"-378"-16,0 0-207 15,0 0-68-15,0 0-105 16,0 0-76-16,0 0 0 15,5 106 0-15,-17-52 0 16,0 4-29-16,-9 12-445 16,4-13-411-16,1-13-1044 0</inkml:trace>
  <inkml:trace contextRef="#ctx0" brushRef="#br0" timeOffset="148499.12">14778 12579 2621 0,'0'0'678'16,"0"0"-317"-16,0 0-54 0,0 0-178 16,0 0-129-16,0 0 0 15,0 0 0-15,-147 10 0 16,96 50 0-16,6 8 0 15,16 2 0-15,19-3 0 16,10-9 0-16,21-12 0 16,29-10 0-16,14-16 0 15,9-18 0-15,26-16-206 16,-17-22-546-16,-20-7-606 0</inkml:trace>
  <inkml:trace contextRef="#ctx0" brushRef="#br0" timeOffset="148688.62">15146 12202 2666 0,'0'0'796'16,"0"0"-479"-16,0 0-131 16,0 0-123-16,0 0 5 15,-18 142-68-15,3-80 0 16,-6 4 0-16,-14 15-192 15,6-17-639-15,2-12-1272 0</inkml:trace>
  <inkml:trace contextRef="#ctx0" brushRef="#br0" timeOffset="149194.67">16008 12854 2036 0,'0'0'741'15,"0"0"-270"-15,0 0-125 0,0 0-105 16,-58-113-98-16,25 99-25 16,-12 12-118-16,-8 2 0 15,-7 18 0-15,0 20 0 16,2 10 0-16,10 6 0 15,19-1 0-15,16-5 0 16,13-10 0-16,19-10 0 16,23-12 0-16,14-14 0 15,4-2 0-15,2-20 0 16,-2-18 0-16,-9-10 0 16,-4-10 0-16,-7-10 0 0,-7-11 0 15,-6-5 0 1,-6-2 0-16,-6 7 0 0,-6 14 0 15,-7 18 0-15,1 21 0 16,-3 20 0-16,0 6 0 16,-5 36 0-16,-11 21 0 15,1 15 0-15,1 12 0 16,6 2 0-16,5-2 0 16,3-8 0-16,0-7 0 15,9-13 0-15,14-14 0 16,23-28-315-16,-5-14-697 0,-2 0-1298 0</inkml:trace>
  <inkml:trace contextRef="#ctx0" brushRef="#br0" timeOffset="149399.51">16578 12228 2292 0,'0'0'833'0,"0"0"-296"0,0 0-103 16,0 0-434-1,0 0 0-15,0 0 0 0,0 0 0 16,-4-2 0 0,-7 50 0-16,-7 8 0 0,-7 10 0 15,-12 27-90-15,3-20-553 16,7-10-723-16</inkml:trace>
  <inkml:trace contextRef="#ctx0" brushRef="#br0" timeOffset="149899.1">16942 12763 2136 0,'0'0'864'0,"0"0"-572"16,0 0 17-16,0 0-147 15,0 0-87-15,0 0-6 16,0 0-39-16,145 0-6 16,-95-12-23-16,0-4 0 15,-8-6 16-15,-8-2-7 16,-12-4 23-16,-13 0 40 16,-9 2-73-16,-3 2 0 0,-30 7 0 0,-11 10 0 15,-12 7 0-15,-7 2 0 16,1 26 0-1,8 14 0-15,10 8 0 0,15 2 0 16,16 2 0 0,13-2 0-16,11-8 0 15,31-4 0-15,16-11 0 0,9-13 0 16,7-12 0-16,17-12-204 16,-18-20-424-16,-19-7-550 0</inkml:trace>
  <inkml:trace contextRef="#ctx0" brushRef="#br0" timeOffset="150135.07">17630 12178 2624 0,'0'0'879'16,"0"0"-659"-16,0 0-50 0,0 0 33 0,-7 128-203 15,-1-68 0-15,-5 0 0 16,-10 0 0-16,-6-3-3 16,-14 5-281-16,8-16-490 15,8-14-704-15</inkml:trace>
  <inkml:trace contextRef="#ctx0" brushRef="#br0" timeOffset="150590.87">18161 12376 1962 0,'0'0'715'0,"0"0"-256"0,0 0-1 15,0 0-170-15,0 0-74 16,0 0-214-16,0 0 0 15,-10 14 0-15,-14 20 0 16,-7 14 0-16,-3 15 0 16,1 9 0-16,1 10 0 15,9 4 0-15,2 7 0 16,5-2 0-16,8 0 0 16,3-5 0-16,-1-6 0 15,-1-9 0-15,-7-15 0 16,-1-10 0-16,-9-14 0 0,-8-14 0 15,-3-14 0-15,-4-4-156 16,-9-36-352-16,8-8-400 16,11-4-1329-16</inkml:trace>
  <inkml:trace contextRef="#ctx0" brushRef="#br0" timeOffset="150764.68">17690 12904 2431 0,'0'0'775'16,"0"0"-462"-16,0 0-4 16,178-46-114-16,-93 39-122 0,5 6-73 15,-3-2 0 1,-8 2 0-16,-9-16-125 0,-22-1-487 16,-21-4-1058-16</inkml:trace>
  <inkml:trace contextRef="#ctx0" brushRef="#br0" timeOffset="151160.37">18735 12043 789 0,'0'0'766'0,"0"0"-249"15,0 0 4-15,0 0-5 16,0 0-179-16,0 0-64 15,0 0-64-15,0-26-95 16,0 42-77-16,-6 11-20 16,-7 6-17-16,-1 6 0 15,1 1 0-15,1 2 0 16,-7 2-60-16,2-10-567 16,2-10-1252-16</inkml:trace>
  <inkml:trace contextRef="#ctx0" brushRef="#br0" timeOffset="152961.46">5556 13559 2027 0,'0'0'615'15,"0"0"-125"-15,0 0-153 16,0 0-40-16,0 0-96 16,0 0-72-16,0 0-129 15,-40-76 0-15,38 76 0 16,-2 0 0-16,-3 14 0 15,-5 24 0 1,-1 20 0-16,3 17 0 0,2 9 0 16,8 0 0-16,0-8 0 0,25-13 0 15,13-22 0-15,7-14-119 16,5-26 77-16,2-1 15 16,-5-32 14-16,-5-12 13 15,-11-8 0-15,-6-8 45 16,-10-2 9-16,-8 2 0 15,-2 6-6-15,-5 14-48 16,0 15 0-16,0 21 0 16,0 4 0-16,-8 39 0 15,-2 20 0-15,-1 14 0 16,4 9 0-16,0-7 0 16,7-12 0-1,0-18 0-15,0-15 0 0,0-18 0 0,2-12-8 16,5 0 8-16,0-18 8 15,2-10-8-15,-1-4 0 16,0 1 0-16,0 9 0 16,-3 8 0-16,1 12 0 15,6 2 0 1,3 12 0-16,10 14 0 0,10 5 0 16,7 1 0-16,10-13 0 15,4-4 0-15,2-13 0 16,-2-2 0-16,-6-17 0 0,-7-11 0 15,-7-4 0-15,-10-8 0 16,-8-6 0-16,-7 2 0 16,-8 8 0-16,-3 8 0 15,0 12 0-15,0 16 0 16,-3 4 0-16,-11 28 0 16,2 16 0-16,0 6 0 15,10 0 0-15,2-5 0 16,20-11 0-16,20-14-113 15,27-24-215 1,-12-15-454-16,-12-17-760 0</inkml:trace>
  <inkml:trace contextRef="#ctx0" brushRef="#br0" timeOffset="153134.84">5329 13521 3130 0,'0'0'474'0,"0"0"-390"0,0 0 6 0,241 25-48 16,-72-20-42-16,-20-3-623 0,-31-2-1784 15</inkml:trace>
  <inkml:trace contextRef="#ctx0" brushRef="#br0" timeOffset="153928.97">7671 13720 884 0,'0'0'2086'0,"0"0"-1604"15,0 0-193 1,0 0-29-16,0 0-165 0,0 0-95 15,0 0 0-15,-107-66 0 16,78 103 0-16,7 10 0 16,13 5 0-16,9 2 0 15,11 0 0-15,29-4 0 16,9-1 0-16,9-3 0 16,-2-10 0-16,-5-2 0 15,-14-4 0-15,-14-6 0 16,-19-4 0-16,-4-6 0 15,-31-6 0-15,-15-6 0 16,-12-2 0-16,-3-4-45 0,3-16-14 16,14-4 44-1,15 2 0-15,15-4 15 0,14 6 19 16,18 0-19-16,34-3 0 16,15 1 0-16,14 0-3 15,11-4 2-15,-3 2 1 16,-6-2 0-16,-14-2 2 15,-18 4 4-15,-20 0 0 16,-18 4 9-16,-13 4 35 16,0 6-10-16,-21 10-40 15,-10 0 0-15,-6 18 0 16,6 20 0-16,9 8 0 0,11 6 0 16,11 0 0-1,18-7 0-15,30-11 0 0,18-18-35 16,11-16 11-16,2-2-37 15,-8-34-11-15,-11-15 19 16,-16-9 41-16,-17-10 12 16,-13-6 21-16,-12 2 47 15,-2 4 4-15,0 16 24 16,-12 18-96-16,1 19 0 16,5 17 0-16,-1 21 0 0,2 26 0 0,3 18 0 15,2 9 0-15,0 2 0 16,0-2 0-1,0-14 0-15,0-9 0 0,4-15 0 16,4-14 0-16,-2-12 0 16,3-10 0-1,5 0 0-15,7-10 0 0,11-16 0 16,11-13 0-16,12-3 0 16,34-6-8-16,-13 12-782 15,-5 12-1187-15</inkml:trace>
  <inkml:trace contextRef="#ctx0" brushRef="#br0" timeOffset="155395.01">9509 13906 1403 0,'0'0'1503'0,"0"0"-845"15,0 0-310-15,0 0-164 16,0 0-184-16,0 0 0 15,0 0 0-15,-56 149 0 16,56-85 0-16,0-10 0 16,11-10 0-16,20-16 0 15,5-14-30-15,7-14-47 0,-1 0 59 16,-2-26 6-16,-2-8 12 31,-7-10 32-31,-2 0 8 0,-4 2 4 0,-8 7-23 16,-1 9-21-16,-7 15 0 31,-7 11 0-31,-2 0 0 16,0 19 0-16,0 13 0 15,0 3 0-15,0 1 0 0,0-6 0 16,0-6 0 0,4-10-17-16,5-8 5 15,5-6 12-15,3 0 0 0,8-14 5 16,4-10-5-16,6-8 0 15,4 0-1-15,1 3-3 16,-7 6 4-16,-6 10 0 16,-4 13 1-16,-10 0 27 15,-5 25-28-15,-1 13 0 16,0 4 0-16,2 4 0 16,9-10 0-16,8-6 0 15,7-12 0-15,6-10 0 16,1-8 0-16,-3 0 0 15,-6-18 0-15,-8-8 0 16,-12-6 0-16,-11-6 0 0,-2-2 0 16,-27-4 0-16,-11 3 0 15,-10 8 0-15,0 8 0 16,3 11 0-16,11 10 0 16,14 4 0-16,17 0 0 15,5 0 0-15,21 4 0 16,25 0 0-16,12-2 0 15,9-2 0-15,5 0 0 16,-8 0 0-16,-6 0 0 0,-12 4 0 16,-12 8 0-1,-12 10 0-15,-8 5 0 0,-5 6 0 16,-5 7 0-16,0 1 0 16,-1-5 0-16,-1-6 0 15,2-8 0-15,8-10 0 16,3-8 0-16,8-4 0 15,10-2 0-15,5-16 0 16,7-8 0-16,-3-2 0 16,-5-2 0-16,-6 6 0 15,-8 0 0-15,-9 8 0 16,-8 10 0-16,-3 6 0 16,-3 0 0-16,4 20 0 0,4 6 0 15,6 4 0-15,8 0 0 16,9-4 0-16,6-6 0 15,7-10 0-15,3-10 0 16,-1 0 0-16,2-14 0 16,-9-18 0-16,-1-6 0 15,-9-11 0-15,-2-5 0 16,-7-8 0-16,-2-6 0 16,-10-6 0-16,-3 2 0 15,-5 8 0-15,0 11 0 0,0 24 0 16,-5 22 0-1,-6 11 0-15,-2 41 0 0,2 21 0 16,4 16 0-16,5 10 0 16,2 2 0-16,7-3 0 15,24-11 0-15,14-14 0 16,15-18 0-16,11-18 0 16,12-18 0-16,3-12 0 15,-1-8 0-15,-5-22 0 16,-7-12 0-16,-10-6 0 15,-12 0 0-15,-11 0 0 16,-13 9 0-16,-11 12 0 0,-11 13 0 16,-5 10 0-16,-10 4 0 15,-23 13 0-15,-12 19 0 16,-4 11 0-16,1 1 0 16,9 2 0-1,15-6 0-15,17-4 0 0,7-14 0 16,24-8 0-16,19-14 0 15,8 0 0-15,1-20 0 16,-6-18 0-16,-7-10 0 0,-6-14 0 16,-8-12 0-1,-8-23 0-15,-3 5 0 16,-8-4 0-16,-6 8 0 0,0 25 0 16,-8 12 0-16,-11 24 0 15,-1 25 0-15,3 10 0 16,1 38 0-16,9 20 0 15,5 13 0-15,2 7 0 16,2-2 0-16,16-2 0 16,2-11 0-16,2-11 0 15,-1-12 0-15,10-6 0 0,-7-10-131 16,-2-14-1105-16</inkml:trace>
  <inkml:trace contextRef="#ctx0" brushRef="#br0" timeOffset="156062.29">13123 13632 2257 0,'0'0'692'16,"0"0"-210"-16,0 0-176 15,0 0 53-15,0 0-359 0,0 0 0 16,8 104 0-16,-16-24 0 16,-10 8 0-16,5 2 0 15,2-7 0-15,9-15 0 16,2-14 0-16,0-22 0 16,0-16 0-1,6-16 0-15,7 0 0 0,3-28 0 16,3-12 0-16,6-6 0 15,6-3 0-15,3 9 0 16,4 11 0-16,2 8 0 16,0 17 0-16,-2 4 0 15,-4 7 0-15,-6 21 0 16,-10 8 0 0,-7 0 0-16,-11 8 0 0,0-8 0 15,-29-4 0-15,-13-2 0 16,-12-12-57-16,2-10 4 15,2-4 40-15,12-4 0 16,16 0 13-16,18 0 57 16,4 0 22-16,15-8-79 15,23 0 0-15,15-4 0 16,9 0 0-16,10 0 0 16,6-4 0-16,0-2 0 0,-2-2 0 15,-10-2 0 1,-12-6 0-16,-14-5 0 0,-15 0 0 15,-14-3 0 1,-11 1 0-16,0 9 0 0,-20 15 0 16,-11 11 0-16,-7 7 0 15,-1 29 0-15,8 15 0 16,12 7 0-16,10 2 0 16,9-2 0-16,22-4 0 15,27-6 0-15,18-14 0 16,16-11 0-16,35-23 0 15,-18-4-544-15,-15-23-1029 0</inkml:trace>
  <inkml:trace contextRef="#ctx0" brushRef="#br0" timeOffset="157068.31">15601 13818 1839 0,'0'0'703'0,"0"0"-322"15,0 0 99-15,0 0-184 0,0 0-86 16,0 0-23-16,0 0-187 16,67-62 0-16,-67 62 0 15,-5 0 0-15,-24 4 0 16,-14 14 0-16,-9 10 0 16,-12 2 0-1,2 2 0-15,5-2 0 0,12-4 0 16,16-6 0-16,18-6 0 15,11-4 0-15,17-2 0 16,30 0 0-16,14 1 0 16,5 0 0-16,1 1 0 15,-11 7 0-15,-12 2 0 0,-15 6 0 16,-13 9 0-16,-16 6 0 16,0 8 0-16,-23 6 0 15,-16 0 0-15,-13-2 0 16,-8-3 0-16,-5-9 0 15,3-8 0-15,4-8 0 16,14-8 0-16,13-8 0 16,17-8 0-1,14 0 0-15,0 0 0 0,29-8 0 16,12-2 0-16,3 6 0 16,1 4 0-16,-1 4 0 15,-9 24 0-15,-8 14 0 16,-9 10 0-16,-7 10 0 0,-6 0 0 15,-1-3 0 1,2-5 0-16,10-10 0 0,9-12 0 16,9-6 0-16,5-12 0 15,11-10 0-15,0-4 0 16,2 0 0-16,-3-10 0 16,-2-8 0-1,-8 0 0-15,4-10 0 0,-9 6-333 16,-10 2-563-16</inkml:trace>
  <inkml:trace contextRef="#ctx0" brushRef="#br0" timeOffset="157525.65">16657 13964 2732 0,'0'0'812'0,"0"0"-458"0,0 0-156 15,0 0-198 1,0 0 0-16,0 0 0 0,0 0 0 16,-45 163 0-1,29-77 0-15,3 0 0 0,6-3 0 16,3-11 0-16,4-18 0 15,0-14 0 1,2-18 0 0,12-14 0-16,3-8 0 0,8-14 0 15,6-20 0-15,4-10 0 0,8-6 0 16,4 0 0-16,4 3 0 16,-2 13 0-16,2 12 0 15,-7 18 0-15,-3 4 0 0,-7 18 0 16,-12 18 0-16,-9 8 0 15,-11 2 0 1,-2 3 0-16,-20-5 0 0,-20-4 0 16,-16-4 0-16,-8-8 0 15,-12-6 0-15,0-4 0 16,7-6 0-16,13-10 0 16,37-4 0-16,16-24-508 15,8-2-1123-15</inkml:trace>
  <inkml:trace contextRef="#ctx0" brushRef="#br0" timeOffset="157729.72">17606 14540 2862 0,'0'0'864'15,"0"0"-494"-15,0 0-370 16,0 0 0-16,-54 124 0 15,38-86 0-15,1 3 0 16,-14 9 0-16,4-10-36 16,3-8-1164-16</inkml:trace>
  <inkml:trace contextRef="#ctx0" brushRef="#br0" timeOffset="158570.29">18610 14271 2063 0,'0'0'702'16,"0"0"-367"-16,0 0 24 15,0 0-117-15,0 0-91 16,0 0-34-16,58-116 10 16,-60 90-127-16,-27 4 0 15,-13 2 0-15,-14 10 0 16,-8 8 0-16,-3 2 0 15,5 20 0-15,8 14 0 16,16 6 0-16,20 0 0 16,18-2 0-16,7-4 0 15,33-10 0-15,11-12 0 0,9-10 0 16,0-2 0-16,1-12 0 16,-12-14 0-16,-7-6 0 15,-9 0 0-15,-8-2 0 16,-7 2 0-16,-5 4 0 15,-4 7 0-15,-5 10 0 16,-1 4 0-16,-3 7 0 16,0 5 0-1,0 25 0-15,-7 14 0 0,-2 14 0 16,1 12 0-16,-2 8 0 16,3 8 0-16,3 5 0 15,2 3 0-15,2-2 0 0,0 1 0 16,0-9 0-16,-6-16 0 15,-6-14 0-15,-5-16 0 16,-8-18 0-16,-4-16 0 16,-2-4 0-16,-5-18 0 15,1-20 0-15,6-14 0 16,8-10 0-16,19-10 0 16,4-13 0-16,61-19 0 15,50-22 0-15,48-24 0 16,15-1 0-1,-36 41-330-15,-41 29-709 0</inkml:trace>
  <inkml:trace contextRef="#ctx0" brushRef="#br0" timeOffset="159065.57">19457 13240 2053 0,'0'0'792'0,"0"0"-322"16,0 0-133-16,0 0-108 16,0 0-140-16,129-46-62 0,-89 55-26 15,3 17 16 1,-5 7-17-16,-9 10-10 0,-7 5 8 16,-11 4-56-16,-11-2 52 15,0 0-3-15,-31-6 9 16,-9-2 8-16,-9-4-8 15,3-3 15-15,5-5 21 16,12-4-35-16,16-4 0 16,13-2-1-1,2-4 0-15,27 0 6 0,9-4-6 32,4-2-12-32,1-2-22 0,-6 0-53 0,-8-2 30 0,-14 0 15 15,-9 2 12-15,-6 6 15 16,-3 6 15-16,-19 10 12 31,-5 4 57-31,0 5-2 16,5-2 7-16,9 3-37 15,11 1-26-15,2-1 9 16,0 0-20-16,17-2 0 16,-1-2 6-16,-3-8-4 15,-4-6-4-15,-6-6-4 16,-3-10-43-16,-3-6-34 15,-11 0-208-15,4-6-825 0</inkml:trace>
  <inkml:trace contextRef="#ctx0" brushRef="#br0" timeOffset="159231.54">20382 14317 889 0,'0'0'2505'16,"0"0"-1803"-16,0 0-702 15,0 0 0-15,0 0 0 16,0 0 0-16,0 0 0 16,2-32-618-16</inkml:trace>
  <inkml:trace contextRef="#ctx0" brushRef="#br0" timeOffset="160961.53">3172 14604 1211 0,'0'0'1893'0,"0"0"-1646"0,0 0 26 16,0 0-9-16,0 0-112 0,0 0-121 16,0 6-31-16,-2 28 0 15,-2 12-66-15,-8 22-202 16,1-10-334-16,-2-5-481 0</inkml:trace>
  <inkml:trace contextRef="#ctx0" brushRef="#br0" timeOffset="161057.57">3068 15468 1914 0,'0'0'528'0,"0"0"-295"15,0 0 39-15,0 0-139 0,0 0-133 31,0 0-286-31,0 0-675 0</inkml:trace>
  <inkml:trace contextRef="#ctx0" brushRef="#br0" timeOffset="161228.49">3021 15923 1655 0,'0'0'926'0,"0"0"-596"16,0 0 169-16,-56 143-220 15,51-107-90-15,5-2-108 16,0-2-57-16,0 0-24 15,0-6-12-15,5 6-231 16,-3-6-528-16,-2-4-825 0</inkml:trace>
  <inkml:trace contextRef="#ctx0" brushRef="#br0" timeOffset="164799.46">4863 15494 2029 0,'0'0'577'0,"0"0"-363"16,0 0 103-16,0 0-44 16,0 0-128-16,-113-40-74 15,66 48 49-15,-9 24-3 0,-4 12-30 16,2 20-30-16,4 13-27 16,12 11-5-16,11 2-24 15,17-2 0-15,14-3 0 16,12-13 1-16,30-10-2 15,18-18 5-15,14-18-4 16,4-12-2-16,5-14-2 16,-10-4-24-16,-9-22 21 15,-14-6 3-15,-17-4 3 16,-10-4 0-16,-15 6 1 16,-6 10 35-16,-2 6-10 15,0 18-26-15,-4 0 0 16,-7 28 0-16,-3 16 0 0,6 6 0 15,6 4 0-15,2-6 0 16,8-8 0-16,21-9 0 16,11-17 0-16,7-14 0 15,4 0-3-15,-4-31-9 16,-7-5 12-16,-13-10 3 16,-15-8-3-16,-12-2 0 15,-4-2 12-15,-27 0-12 16,-6 8 0-16,-5 11 0 15,-1 21 0-15,5 18 0 16,9 3 0-16,7 33 0 16,13 5 0-16,9 8 0 0,9-5 0 15,29-8 0-15,18-10 0 16,8-16 0-16,5-10 0 16,0-8 0-16,-7-16 0 15,-12-8 0-15,-15-2 0 16,-10 3 0-16,-10 8 0 15,-8 5 0-15,-7 9 0 16,0 9 0-16,0 5 0 16,0 25 0-16,0 12 0 15,0 6 0-15,0-4 0 16,3-8 0 0,14-10 0-16,3-10 0 15,5-12 0-15,3-4 0 16,4-10 0-16,2-20 0 0,-1-2 0 0,-2 0 0 15,-4 0 0-15,-5 12 0 16,-4 14 0-16,-3 6 0 16,1 0 0-16,4 26 0 15,6 8 0-15,8 4 0 16,9-6 0 0,8-6 0-16,6-12 0 0,9-14 0 15,-2 0 0-15,-3-18 0 16,-7-18 0-16,-6-8 0 15,-9-6 0-15,-9-6 0 16,-10-8 0-16,-9-11 0 16,-11-21 0-16,0 8 0 15,-7-2 0-15,-13 11 0 16,-2 35 0-16,0 20 0 0,-1 24 0 16,-2 54 0-16,6 59 0 15,17 39 0-15,2 11 0 16,26-29 0-16,17-40 0 15,-1-40 0-15,7-10 0 16,9-4 0 0,5-8 0-16,3-5 0 0,-10-23 0 15,-10-4 0-15,-10-22 0 16,-11-19 0-16,-5-11 0 0,-7-2 0 16,-7 0 0-16,0 6 0 15,-4 16 0 1,-2 18 0-16,0 14 0 0,0 14 0 15,0 22 0 1,2 12 0-16,7 2 0 0,1-6 0 16,9-4 0-16,1-13 0 15,2-9 0-15,0-14 0 0,1-4 0 16,-4-4 0 0,1-19 0-16,1-7 0 0,-4-6 0 31,4 0 0-31,-3 0 0 15,-1 2 0-15,-6 12 0 0,-2 12 0 0,-2 10 0 16,-5 0 0-16,2 10 0 16,-1 20 0-16,1 2 0 15,1 4 0-15,4-2 0 16,-1-2 0 0,6-14 0-16,1-6 0 0,2-7 0 0,0-5 0 15,3-9 0-15,-3-13 0 16,6-4 0-16,-3 2 0 31,0 2 0-31,4 0 0 16,-1 8 0-16,0 6 0 15,-4 4 0-15,-1 4 0 16,-3 0 0-16,-1 16 0 16,-1 12 0-16,1 0 0 15,3 2 0-15,2 1 0 16,5-8 0-16,3-1 0 15,1-13 0-15,3-9 0 0,4 0 0 16,-2-13 0-16,-2-10 0 16,-2-8 0-16,-5-1 0 15,-4 6 0-15,-7 0 0 16,-3 8 0-16,-4 12 0 16,-1 2 0-16,1 4 0 15,4 0 0-15,5 8 0 16,5 16 0-16,5-2 0 15,4 6 0-15,4 2 0 0,7-8 0 16,2-8 0-16,8-10 0 16,1-4 0-16,0-4 0 15,-2-19 0-15,-7-8 0 16,-6-5 0-16,-5-8 0 16,-4-6 0-16,-9 2 0 15,-9-6 0-15,-9 10 0 16,0 12 0-16,-23 14 0 15,-13 18 0-15,-8 5 0 16,-1 31 0-16,8 17 0 16,12 5 0-16,18 0 0 15,7 0 0-15,29-4 0 0,21-14 0 16,14-13 0-16,5-22 0 16,-4-5 0-16,-16-36-281 15,-22-8-420-15,-20-2-803 0</inkml:trace>
  <inkml:trace contextRef="#ctx0" brushRef="#br0" timeOffset="165098.28">5984 15468 1495 0,'0'0'917'16,"0"0"-635"-16,0 0 264 0,0 0-81 16,226 66-194-1,-39-62-151-15,37-4-120 0,9-4 0 16,-15-14 0-16,-52 0 0 15,-52 0-246-15,-43 4-1852 0</inkml:trace>
  <inkml:trace contextRef="#ctx0" brushRef="#br0" timeOffset="165887.7">10400 16473 1832 0,'0'0'1013'0,"0"0"-660"15,0 0-43-15,0 0 26 16,0 0-84-16,0 0-252 16,0 0 0-16,22-126 0 15,-35 77 0-15,-22-9 0 16,-11-8 0-16,-8-6 0 16,-5-8 0-16,4-5 0 15,7 3 0 1,17 2 0-16,16 14 0 0,15 16 0 0,9 14 0 15,28 15 0-15,11 20 0 16,3 1 0-16,-7 18 0 16,-8 18 0-1,-20 8 0-15,-16 10 0 0,-18 8 0 32,-36 2 0-32,-19 7 0 15,-14-8 0-15,-3 2 0 0,11-11 0 16,19-8 0-16,24-12 0 15,33-12 0-15,32-8 0 16,78-14 0-16,62-18 0 16,30-20 0-16,-1-8 0 15,-46 6 0-15,-38 4-147 16,-43 14-738-16,-32 4-754 0</inkml:trace>
  <inkml:trace contextRef="#ctx0" brushRef="#br0" timeOffset="166787.56">11659 16004 2065 0,'0'0'674'0,"0"0"-148"16,0 0-71-16,-58-107-212 16,15 83-110-16,-3 8-133 15,-8 14 0-15,1 2 0 16,0 18 0-16,3 18 0 0,15 5 0 15,17-1 0-15,18-4 0 16,2-10 0-16,39-12 0 16,11-10 0-16,11-4 0 15,1-8 0-15,-6-14 0 16,-10-5 0-16,-11 8 0 16,-12-3 0-16,-10 5 0 15,-5 12 0-15,-8 5 0 16,2 0 0-16,0 23 0 15,5 30 0-15,9 27 0 16,11 40 0-16,9 33 0 16,4 7 0-16,-8-8 0 0,-10-39 0 15,-14-35 0-15,-10-18 0 16,0-8 0-16,-10 6 0 16,-21-4 0-16,-15 1 0 15,-10-19 0-15,-7-16 0 16,3-20 0-16,4-12 0 15,12-32 0-15,19-38 0 16,25-33 0-16,32-33 0 16,28 9 0-16,9 29 0 15,-5 38 0-15,-6 22 0 16,11-4 0-16,9 1 0 0,5-5 0 16,-7 12 0-16,-14 8 0 15,-13 6 0-15,-11 4 0 16,-13 4 0-16,-12 4 0 15,-11 2 0-15,-2 6 0 16,-2 4 0-16,-23 6 0 16,-6 2 0-16,-5 14 0 15,-1 18 0-15,3 12 0 16,14 4 0-16,16 2 0 16,4 0 0-16,39-10 0 15,27-14 0-15,13-13 0 16,13-13 0-16,1-18 0 0,-10-22 0 15,-14-13 0-15,-22-13 0 16,-19-10 0-16,-20-22 0 16,-8 7 0-16,-2-1 0 15,-19 10 0-15,1 32 0 16,3 10 0-16,3 32 0 16,9 8 0-16,5 44 0 15,0 36 0-15,14 32 0 16,8 1 0-16,0-15 0 15,1-18 0-15,-6-22 0 0,1-5 0 16,1-3 0 0,-9-23 0-16,-1-14 0 15,-5-13 0-15,-2-4 0 0,4-27 0 16,5-11 0-16,4-12 0 16,9-4 0-16,12 6 0 15,38 2 0-15,-7 20-604 16,-1 8-534-16</inkml:trace>
  <inkml:trace contextRef="#ctx0" brushRef="#br0" timeOffset="167801.51">13760 16164 2002 0,'0'0'963'16,"0"0"-452"-16,0 0-182 15,25-102-38-15,-1 80-291 16,3 12 0 0,6 10 0-16,6 0 0 0,0 26 0 15,1 20 0-15,0 12 0 16,-6 8 0-16,-10 10 0 16,-10 1 0-16,-10-9 0 15,-4-2 0-15,-6-18 0 16,-15-12 0-16,3-18 0 0,3-14 0 15,6-4 0-15,5-26 0 16,4-20 0-16,0-16 0 16,24-4 0-16,11-5 0 15,10 7 0-15,11 16 0 16,7 16 0-16,3 10 0 16,1 14 0-16,-2 8 0 15,-3 0 0 1,-8 0 0-16,-10 0 0 0,-10 2 0 15,-10-2 0-15,-12 0 0 16,-12 0 0-16,0-8 0 0,-10-10 0 16,-21 2 0-1,-7 2 0-15,-6 6 0 0,-3 8 0 16,5 0 0 0,6 26 0-16,12 12 0 0,17 12 0 15,7 0 0-15,24 3 0 16,21-3 0-16,15-14 0 15,9-14 0-15,0-12 0 16,-3-10 0-16,-5-2 0 16,-12-24 0-16,-11-10 0 15,-9-4 0 1,-2-9 0-16,-3-1 0 0,1 0 0 0,-3 6 0 16,-2 10 0-16,-2 16 0 15,-3 16 0-15,1 2 0 16,-3 32 0-16,3 16 0 15,-3 10 0-15,2 6 0 16,-1-6 0 0,2-5 0-1,0-17 0-15,-3-12 0 16,-2-12 0-16,2-12 0 16,5-14 0-16,0-16 0 15,6-16 0-15,3-2 0 16,2-2 0-16,-2 5 0 0,0 7 0 15,-5 14 0-15,-4 10 0 16,-3 14 0-16,-1 0 0 16,-1 18 0-16,-1 10 0 15,-2 2 0-15,-1 2 0 16,-2-6 0-16,-2-7 0 16,-1-6 0-16,-2-8 0 15,5-5 0-15,5-5 0 16,5-13 0-16,7-12 0 15,10-2 0-15,3-4 0 16,1 6 0-16,-4 10 0 16,-8 4 0-16,-5 14 0 15,-5 2 0-15,-5 10 0 0,-1 16 0 16,4 6 0-16,1-2 0 16,4 2 0-16,3-10 0 0,9-8-162 15,-3-5-639-15,-5-9-980 0</inkml:trace>
  <inkml:trace contextRef="#ctx0" brushRef="#br0" timeOffset="168922.08">16545 16124 1872 0,'0'0'644'15,"0"0"-168"-15,0 0-214 16,0 0-38-16,0 0-14 16,-125-18-85-16,81 62-14 15,1 10 1-15,8 4-52 16,10 9-60-16,16-9 0 16,9-8 0-16,14-10 0 0,24-14 0 15,10-16 0-15,6-10 0 16,0-6 0-16,-10-24 0 15,-11-10 0-15,-10-10 0 16,-15 1 0-16,-8 1 0 16,0 10 0-16,0 12 0 15,-8 18 0-15,-3 8 0 16,-1 12 0-16,6 24 0 16,6 9 0-16,0 5 0 15,16-6 0 1,13-4 0-16,4-8 0 0,7-14 0 0,-2-10 0 15,-3-8 0 1,-2-4 0-16,-6-18 0 0,-2-10 0 16,-5-8 0-16,0 0 0 15,-4-5 0-15,-3 9 0 16,-3 4 0-16,-6 20 0 16,-4 12 0-16,0 4 0 31,0 28 0-31,0 12 0 15,-2 5 0-15,2 1 0 0,0-10 0 16,21-4 0 0,8-10 0-16,8-16 0 0,-2-10 0 15,3 0 0-15,-3-18 0 16,1-14 0-16,-5-4 0 16,0-8 0-16,-4 4 0 15,-4-1 0-15,-6 14 0 16,-5 10 0-16,-6 13 0 15,-4 4 0-15,3 16 0 16,-1 12 0-16,6 12 0 16,2 1 0-16,7-1 0 15,0-4 0-15,2-10 0 0,1-12 0 16,-3-6 0 0,0-8 0-16,-1 0 0 0,-1-14 0 15,4-8 0-15,5-8 0 16,4-2 0-16,3-3 0 15,-2 12 0-15,0 1 0 16,-7 12 0-16,-2 10 0 16,-5 0 0-16,-4 0 0 15,0 15 0-15,-2 6 0 16,0-3 0-16,3 0 0 16,1 0 0-16,8-4 0 0,8-6 0 15,4 2 0-15,7-6 0 16,3-4 0-16,-1 4 0 15,-3-4 0-15,-5 0 0 16,-3 0 0-16,0 0 0 16,3 0 0-16,-1 0 0 15,8 0 0-15,1-8 0 16,-1-10 0-16,-3-10 0 16,-4-2 0-16,-14-11 0 15,-9-3 0-15,-11-2 0 16,-2-2 0-16,-15 8 0 15,-12 12 0-15,-4 16 0 0,-2 12 0 16,2 18 0-16,0 48 0 16,4 36 0-16,4 37 0 15,10-9 0-15,6-24 0 16,5-33 0-16,-1-25 0 16,3-2 0-16,0-2 0 15,0-8 0-15,0-32-372 16,0-4-484-16,-2-18-625 0</inkml:trace>
  <inkml:trace contextRef="#ctx0" brushRef="#br0" timeOffset="169101.54">17947 15735 2593 0,'0'0'1070'15,"0"0"-637"-15,0 0-433 0,0 0 0 16,0 0 0-16,0 0 0 15,0 0 0 1,-79-58 0-16,37 62-452 0,-13 2-900 0</inkml:trace>
  <inkml:trace contextRef="#ctx0" brushRef="#br0" timeOffset="169190.34">16771 15799 2089 0,'0'0'685'16,"0"0"-420"-16,124 18-102 15,-26-10-163-15,9 0-413 0</inkml:trace>
  <inkml:trace contextRef="#ctx0" brushRef="#br0" timeOffset="169458.23">19626 15940 2845 0,'0'0'761'16,"0"0"-427"-16,0 0-178 15,0 0-156 1,0 0 0-16,0 0 0 0,0 0 0 16,-21 122 0-16,-6 30 0 15,9 17 0-15,18-31 0 16,0-36 0-16,8-44 0 15,13-17-27-15,8-9-442 0,-7-6-379 16,-7-12-566-16</inkml:trace>
  <inkml:trace contextRef="#ctx0" brushRef="#br0" timeOffset="170126.99">19125 16333 2347 0,'0'0'894'16,"0"0"-512"-16,0 0-48 15,131-43-195 1,-48 33-139-16,13-4 0 0,6 0 0 16,-1 2 0-16,-5-6 0 15,-11 0 0-15,-10-10 0 0,-15 2 0 16,-14 0 0-16,-11 8 0 16,-18 8 0-16,-13 10 0 15,-4 10 0 1,0 22 0-16,-10 16 0 0,-4 2 0 15,9 7 0-15,5-3 0 16,0-8 0-16,25-8 0 16,8-10 0-16,10-10 0 15,1-14 0-15,1-4 0 16,0-14 0 0,-6-12 0-16,-1-4 0 0,-4-2 0 15,-2 0 0-15,-7 5 0 16,-6 9 0-16,-6 6 0 15,-8 12 0-15,-5 0 0 16,0 12 0-16,0 15 0 16,0 0 0-16,0 4 0 15,0-3 0-15,0-6 0 16,15-10 0-16,10-6 0 16,4-6 0-16,6-10 0 15,-1-12 0-15,-1-13 0 16,0 3 0-16,-2-4 0 15,-1 4 0-15,-4 6 0 16,-3 8 0-16,-8 8 0 0,-1 10 0 16,-1 2 0-16,3 24 0 15,3 5 0-15,10 5 0 16,9 0 0-16,7-8 0 16,1-6 0-16,2-10 0 15,-2-12 0-15,-3 0 0 16,-5-26 0-16,-7-10 0 15,-7-9 0-15,-8-5 0 16,-14-2 0-16,-2-2 0 16,-22 10 0-16,-27 12 0 15,-51 24 0-15,11 8-102 0,1 0-655 0</inkml:trace>
  <inkml:trace contextRef="#ctx0" brushRef="#br0" timeOffset="171134.57">22458 16232 1482 0,'0'0'209'0,"0"0"-156"31,0 0-40-31,0 0-13 0,0 0-28 0,0 0-171 16,-21 26-44-16,17-26 61 15,-8 0 115-15,-1-4 54 16,-3-6-316-16</inkml:trace>
  <inkml:trace contextRef="#ctx0" brushRef="#br0" timeOffset="171687.84">22246 16128 2451 0,'0'0'685'0,"0"0"-464"0,0 0 70 0,0 0-10 16,0 0-114-16,50-115-167 0,-21 106 0 31,6 5 0-31,9 4 0 0,4 12 0 0,3 20 0 31,0 16 0-31,-6 14 0 16,-10 6 0-16,-8 0 0 16,-12-2 0-16,-7-13 0 15,-8-13 0-15,0-16 0 16,0-16 0-16,0-8 0 16,-8-12 0-16,6-24 0 0,2-14 0 15,2-13 0 1,23-7 0-16,9 2 0 0,8 6 0 15,3 12 0-15,2 20 0 16,-3 24 0-16,-4 6 0 16,-2 32 0-16,-4 16 0 15,-5 14 0-15,-8 2 0 16,-5-2 0-16,-7-13 0 16,-5-13 0-16,-1-14 0 15,-3-16-3-15,0-6-23 16,0 0 20-16,0-24 0 0,0-11-12 15,0-10 18-15,18-8-1 16,13-1 1-16,11 2 0 16,9 14-1-16,8 16 0 15,-1 18-13-15,0 4 14 16,-8 32 16-16,-7 8-4 16,-10 8-6-16,-13 2-6 15,-8-6-16-15,-8-3-109 0,9-5-233 16,-1-14-529-16,3-14-470 15</inkml:trace>
  <inkml:trace contextRef="#ctx0" brushRef="#br0" timeOffset="172371.49">24268 16284 1837 0,'0'0'601'15,"0"0"-267"-15,0 0 187 0,0 0-222 16,0 0-147-16,-158-88-46 15,89 88 8-15,-5 30 18 16,5 10-132-16,13 6 0 0,18 7 0 16,22-9 0-1,16-12 0-15,23-10 0 16,28-16 0-16,14-6 0 0,6-14-3 16,-2-18 2-1,-4-8 1-15,-14 0 0 0,-16-5 4 16,-10 5-4-16,-11 4 0 15,-10 8 0-15,-4 10 0 16,0 14 0-16,0 4 0 31,0 20 0-31,-6 20 0 0,0 12 0 0,6-2 0 16,0-5 0-16,12-9 0 0,10-18 0 16,10-14-95-16,1-4 25 15,7-26 49-15,2-10 9 16,3-10 12-16,-3 1 1 15,0 1 8 1,-1 4 39 0,-6 12 15-16,-6 16 14 15,-2 12-77-15,-2 8 0 16,-1 28 0-16,3 14 0 16,2 8 0-16,2 5 0 15,6-1 0-15,6-14 0 16,-1-12 0-16,-2-18 0 15,-3-14 0-15,-12-4 0 0,-2-18 0 16,-9-16 0-16,-5-8 0 16,-5-6 0-16,-4-6 0 15,0-3 0-15,-7 3 0 16,-11 10 0-16,-1 12 0 16,-8 18 0-16,-4 14 0 15,-10 14 0-15,-8 30 0 16,-4 14 0-16,-7 9 0 15,-1 5 0-15,-1-4 0 16,6-2 0-16,8-16 0 0,7-12 0 16,15-10 0-1,14-16 0-15,12-12-272 0,21-12-445 16,12-10-762-16</inkml:trace>
  <inkml:trace contextRef="#ctx0" brushRef="#br0" timeOffset="173467.06">25355 16218 2063 0,'0'0'751'15,"0"0"-475"-15,0 0 310 0,0 0-312 16,0 0-178 0,0 0-46-16,-5 129-50 0,5-75 0 15,0-6 0-15,0-2 0 16,21-16-26-16,6-8-49 15,2-16 5-15,2-6 4 16,2-14 64-16,0-18 2 16,1-12 21-16,-3-8 35 15,-2 2 8-15,-6 5-20 16,-6 13 10-16,-5 14-54 16,-6 14 0-16,-2 4 0 15,1 22 0-15,-1 14 0 16,0 5 0-16,4 3 0 0,0-4 0 15,-1-12 0-15,1-6 0 16,0-14 0-16,3-8 0 16,2 0 0-16,5-18 0 15,9-8 0-15,6-10 0 16,5-4 0-16,-1 4 0 16,-1 5 0-16,-9 9 0 15,-9 12 0-15,-7 6 0 16,-9 4 0-16,-2 13 0 15,0 14 0-15,0 5 0 0,0 7 0 16,0-3 0 0,14-8 0-16,11-10 0 0,8-10 0 15,7-8-12-15,2-14 11 16,1-20-7-16,-4-2 8 16,-5-5 0-16,-7 1 12 15,-7 12-3-15,-5 6-9 16,-6 14 0-16,-2 8 0 15,2 4 0-15,4 14 0 16,12 13 0-16,10 1 0 16,17-5 0-16,8 0 0 15,6-9 0-15,3-10 0 16,-4-8 0-16,-11-4 0 0,-17-18 0 16,-14-10 0-16,-17-8 0 15,-6-1 0-15,-2 1 0 16,-17 10 0-16,-8 12 0 15,-4 16 0-15,-5 2 0 16,-3 28 0-16,4 8 0 16,2 4 0-16,10 0 0 15,12-8 0-15,11-5 0 16,0-9 0-16,7-10 0 16,20-8 0-16,4 0 0 15,2-14 0-15,3-7 0 0,-3 2 0 16,-4-3 0-16,-4 5 0 15,-5 7 0-15,-7 6 0 16,1 4 0-16,-3 0 0 16,7 0 0-16,6 0 0 15,7 4 0-15,12-4 0 16,7 0 0-16,6 0 0 16,5-14 0-16,1-12 0 15,-6-10 0-15,-2-12 0 16,-10-6 0-16,-4-30 0 0,-6-29 0 15,-15 1 0-15,-7 14 0 16,-12 22 0 0,0 36 0-16,-12 14 0 0,-9 21 0 15,-11 32 0-15,-2 67 0 16,13 40 0-16,14 18 0 16,7-1 0-16,26-35 0 15,1-35 0-15,-5-23 0 16,-1-14 0-16,-15-8-108 15,-4-10-403-15,-2-20-641 0</inkml:trace>
  <inkml:trace contextRef="#ctx0" brushRef="#br0" timeOffset="173601.86">25297 15580 2397 0,'0'0'624'0,"0"0"-624"0,209 18-227 16,-99-5-1084-16</inkml:trace>
  <inkml:trace contextRef="#ctx0" brushRef="#br0" timeOffset="174520.69">28660 15958 2967 0,'0'0'332'0,"0"0"-103"16,0 0 1-16,-117-22-88 0,55 27-80 15,0 26-8 1,8 5-9-16,19 8-36 16,14 6-8-16,21-2 8 0,4 6-9 15,35-8 0-15,7-2-1 16,8 0 2-16,0-7-1 16,-10-3 0-16,-9-2 0 15,-14-10 0-15,-17 0-20 16,-4-4 13-16,-18-8 6 15,-24-6-5-15,-14-4 4 16,-4 0-2-16,4-18-4 16,8 0 8-16,16 0 0 15,18 0 2-15,14 4 28 0,12 2 2 16,32-2-32 0,21-3 0-16,20 4 0 0,10-1 0 15,9 0 0 1,0-4 0-16,-8-5 0 0,-11-3 0 15,-19-10 0-15,-22 0 0 16,-19-8 0-16,-19 0 0 16,-6 8 0-16,-2 10 0 15,-21 16 0-15,-9 10 0 16,-2 22 0-16,3 20 0 0,9 18 0 16,18 4 0-1,4 2 0-15,31-3 0 0,24-17 0 16,19-12 0-1,8-24 0-15,5-10 0 0,-4-24 0 16,-10-24 0-16,-13-19 0 16,-8-27 0-16,-10-22 0 15,-11-27 0-15,-9 9 0 16,-13 32 0-16,-7 34 0 16,-2 34 0-16,0 14 0 15,0 13 0-15,-6 7 0 0,-14 53 0 16,-4 41 0-16,-1 4 0 15,5 0 0-15,9-9 0 16,9-23 0-16,2 6 0 16,0-8 0-16,15-16 0 15,9-22 0-15,3-16 0 16,7-10 0-16,1-14 0 16,8-18 0-16,-1-8 0 15,5 0 0-15,-3 0 0 16,-2 10 0-16,-3 8 0 15,-3 18 0-15,-7 4 0 0,-6 22 0 16,-2 18 0-16,-5 12 0 16,-5 6 0-1,-7-4 0-15,-4 1 0 0,0-7 0 16,-11-12-27-16,-32-10-231 16,5-12-244-16,1-14-546 0</inkml:trace>
  <inkml:trace contextRef="#ctx0" brushRef="#br0" timeOffset="174694.76">29441 15857 2824 0,'0'0'734'0,"0"0"-506"16,148-24 82-16,-30 24-310 15,28 0 0-15,6 0-24 16,-38 0-568-1,-32 0-1314-15</inkml:trace>
  <inkml:trace contextRef="#ctx0" brushRef="#br0" timeOffset="174820.25">30513 15990 2911 0,'0'0'560'15,"0"0"-112"-15,0 0-335 0,0 0-113 16,-136 156-204-16,85-92-607 31,-9-4-1024-31</inkml:trace>
  <inkml:trace contextRef="#ctx0" brushRef="#br0" timeOffset="175931.86">23508 16942 1905 0,'0'0'528'16,"0"0"-244"-16,0 0 192 15,0 0-240-15,0 0-77 16,0 0 2-16,0 0 31 16,-5-14-37-16,7 14-155 15,3 8 0-15,9 10 0 16,10 10 0-16,16 2 0 15,33-2 0-15,46-6 0 16,39-22-30-16,18 0-63 16,-7-24-15-16,-22-14 21 15,-40 10 51-15,-25 2 30 16,-19 8 6-16,-12 8 43 16,1 6 53-16,-4 4 20 0,4 0-11 15,-10 26-105-15,-4 14 0 16,4 10 0-16,6 4 0 15,9 5 0-15,12-11 0 16,27-12 0-16,29-10 0 16,24-22 0-16,-9-4 0 15,-26-4 0-15,-31-14 0 16,-19-4 0-16,12-8 0 16,6-2 0-16,10-8 0 0,-13-1 0 15,-9 11 0 1,-15 12 0-16,-14 8 0 0,-12 10 0 15,-5 4 0-15,0 24 0 16,5 12 0-16,12 5 0 16,8-1 0-16,15-4 0 15,17-12 0-15,10-10 0 16,9-10 0-16,4-8 0 16,0-4 0-16,-9-18 0 15,-5-6 0-15,-9-6 0 16,-7-2 0-16,-7-1 0 15,-9 5 0-15,-12 6 0 0,-9 16 0 16,-9 10 0-16,-3 0 0 16,-1 24 0-16,5 7 0 15,7 5 0-15,9 0 0 16,6-6 0-16,5-6 0 16,4-12 0-16,0-12 0 15,4 0 0-15,1-8 0 16,4-14 0-16,5-6 0 15,3-2 0-15,6-7 0 16,0 5 0-16,-1 6 0 16,-8 4 0-16,-10 12 0 0,-12 6 0 15,-10 4 0-15,-11 4 0 16,-6 14 0-16,-4 4 0 16,2 2 0-16,4 2 0 15,4-3 0-15,9-5 0 0,9-10 0 16,9-7 0-16,7-1 0 15,1-5 0-15,1-17 0 16,-2-5 0 0,-5-1 0-16,-4-2 0 0,-11 8 0 15,-10 4 0-15,-10 8 0 0,-8 6 0 16,-6 4 0-16,3 0 0 16,6 10 0-16,8 12 0 15,9 0 0-15,27 4-174 16,-8-3-589-16,-5-5-829 0</inkml:trace>
  <inkml:trace contextRef="#ctx0" brushRef="#br0" timeOffset="176069.37">30688 17084 952 0,'0'0'1497'0,"0"0"-1497"0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3810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41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485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441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546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119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68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241198" y="1569796"/>
            <a:ext cx="9975850" cy="194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241198" y="1569796"/>
            <a:ext cx="9975850" cy="194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customXml" Target="../ink/ink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21" Type="http://schemas.openxmlformats.org/officeDocument/2006/relationships/customXml" Target="../ink/ink22.xml"/><Relationship Id="rId34" Type="http://schemas.openxmlformats.org/officeDocument/2006/relationships/image" Target="../media/image37.png"/><Relationship Id="rId7" Type="http://schemas.openxmlformats.org/officeDocument/2006/relationships/customXml" Target="../ink/ink15.xml"/><Relationship Id="rId12" Type="http://schemas.openxmlformats.org/officeDocument/2006/relationships/image" Target="../media/image26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customXml" Target="../ink/ink17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customXml" Target="../ink/ink30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customXml" Target="../ink/ink21.xml"/><Relationship Id="rId31" Type="http://schemas.openxmlformats.org/officeDocument/2006/relationships/customXml" Target="../ink/ink27.xml"/><Relationship Id="rId4" Type="http://schemas.openxmlformats.org/officeDocument/2006/relationships/image" Target="../media/image6.png"/><Relationship Id="rId9" Type="http://schemas.openxmlformats.org/officeDocument/2006/relationships/customXml" Target="../ink/ink16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25.xml"/><Relationship Id="rId30" Type="http://schemas.openxmlformats.org/officeDocument/2006/relationships/image" Target="../media/image35.png"/><Relationship Id="rId35" Type="http://schemas.openxmlformats.org/officeDocument/2006/relationships/customXml" Target="../ink/ink29.xml"/><Relationship Id="rId8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3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customXml" Target="../ink/ink3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customXml" Target="../ink/ink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rtiarya@pes.ed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342891" y="2223591"/>
            <a:ext cx="8915909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55A11"/>
                </a:solidFill>
              </a:rPr>
              <a:t>GRAPH THEORY AND ITS APPLICATIONS</a:t>
            </a:r>
            <a:endParaRPr sz="3600" dirty="0"/>
          </a:p>
        </p:txBody>
      </p:sp>
      <p:sp>
        <p:nvSpPr>
          <p:cNvPr id="45" name="Google Shape;45;p1"/>
          <p:cNvSpPr txBox="1"/>
          <p:nvPr/>
        </p:nvSpPr>
        <p:spPr>
          <a:xfrm>
            <a:off x="4774184" y="2889885"/>
            <a:ext cx="5979795" cy="84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996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"/>
          <p:cNvSpPr/>
          <p:nvPr/>
        </p:nvSpPr>
        <p:spPr>
          <a:xfrm>
            <a:off x="4783073" y="2878073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8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512" y="1172107"/>
            <a:ext cx="2543276" cy="399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94A978-5EF3-8334-BD8E-8E87017163E0}"/>
                  </a:ext>
                </a:extLst>
              </p14:cNvPr>
              <p14:cNvContentPartPr/>
              <p14:nvPr/>
            </p14:nvContentPartPr>
            <p14:xfrm>
              <a:off x="250200" y="140760"/>
              <a:ext cx="11526480" cy="60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94A978-5EF3-8334-BD8E-8E8701716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840" y="131400"/>
                <a:ext cx="11545200" cy="60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30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CBAAF2-808A-3C70-5B82-D194C27CB002}"/>
                  </a:ext>
                </a:extLst>
              </p14:cNvPr>
              <p14:cNvContentPartPr/>
              <p14:nvPr/>
            </p14:nvContentPartPr>
            <p14:xfrm>
              <a:off x="588600" y="275760"/>
              <a:ext cx="11022840" cy="628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CBAAF2-808A-3C70-5B82-D194C27CB0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240" y="266400"/>
                <a:ext cx="11041560" cy="63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80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551441-6E84-214E-C2C1-7401F9C08078}"/>
                  </a:ext>
                </a:extLst>
              </p14:cNvPr>
              <p14:cNvContentPartPr/>
              <p14:nvPr/>
            </p14:nvContentPartPr>
            <p14:xfrm>
              <a:off x="652680" y="521640"/>
              <a:ext cx="10682640" cy="583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551441-6E84-214E-C2C1-7401F9C080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320" y="512280"/>
                <a:ext cx="10701360" cy="58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94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6592456" cy="121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indent="20955">
              <a:lnSpc>
                <a:spcPct val="109300"/>
              </a:lnSpc>
            </a:pPr>
            <a:r>
              <a:rPr lang="en-US" dirty="0"/>
              <a:t>Graph Theory and its Applications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Independence Number and Chromatic Number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124" name="Google Shape;124;p6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378206" y="1071017"/>
            <a:ext cx="9977100" cy="260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Maximal Independent set with the </a:t>
            </a:r>
            <a:r>
              <a:rPr lang="en-US" sz="2400" dirty="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maximum number of vertices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 the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independence number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55600" marR="5080" lvl="0" indent="-34290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Minimum number of maximal independent sets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collectively include all the vertices of G determines the </a:t>
            </a:r>
            <a:r>
              <a:rPr lang="en-US" sz="2400" dirty="0">
                <a:solidFill>
                  <a:schemeClr val="dk1"/>
                </a:solidFill>
                <a:highlight>
                  <a:srgbClr val="FF00FF"/>
                </a:highlight>
                <a:latin typeface="Calibri"/>
                <a:ea typeface="Calibri"/>
                <a:cs typeface="Calibri"/>
                <a:sym typeface="Calibri"/>
              </a:rPr>
              <a:t>chromatic number of the graph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6907576" y="4014927"/>
            <a:ext cx="4931718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Independence number of graph G is 4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a,c,d,f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b,g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),(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a,e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satisfy this property. Hence the Graph is 3-chromatic.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3A7B62-A72D-A550-DA10-5E0FCC22C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01" y="3901724"/>
            <a:ext cx="5443423" cy="24812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B3399E-D53A-941A-183E-26494BEE5C12}"/>
                  </a:ext>
                </a:extLst>
              </p14:cNvPr>
              <p14:cNvContentPartPr/>
              <p14:nvPr/>
            </p14:nvContentPartPr>
            <p14:xfrm>
              <a:off x="232560" y="1806840"/>
              <a:ext cx="10725840" cy="198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B3399E-D53A-941A-183E-26494BEE5C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200" y="1797480"/>
                <a:ext cx="10744560" cy="200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473528" y="231975"/>
            <a:ext cx="5018571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Theory and its Applications </a:t>
            </a:r>
            <a:r>
              <a:rPr lang="en-US" dirty="0">
                <a:solidFill>
                  <a:srgbClr val="C55A11"/>
                </a:solidFill>
              </a:rPr>
              <a:t>Chromatic Partitioning</a:t>
            </a:r>
            <a:endParaRPr dirty="0"/>
          </a:p>
        </p:txBody>
      </p:sp>
      <p:sp>
        <p:nvSpPr>
          <p:cNvPr id="150" name="Google Shape;150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E64922-F872-FB2E-110A-3970C9068A92}"/>
              </a:ext>
            </a:extLst>
          </p:cNvPr>
          <p:cNvSpPr txBox="1"/>
          <p:nvPr/>
        </p:nvSpPr>
        <p:spPr>
          <a:xfrm>
            <a:off x="698046" y="1617619"/>
            <a:ext cx="103317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Given a simple, connected graph G, partition all vertices of G into the smallest possible number of disjoint, independent sets. This is  known as the </a:t>
            </a:r>
            <a:r>
              <a:rPr lang="en-US" sz="2400" b="1" i="1" dirty="0">
                <a:solidFill>
                  <a:srgbClr val="FF3399"/>
                </a:solidFill>
              </a:rPr>
              <a:t>chromatic partitioning </a:t>
            </a:r>
            <a:r>
              <a:rPr lang="en-US" sz="2400" dirty="0"/>
              <a:t>of graphs, (one of  the most important problem in partitioning of graphs.)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910F5-D932-CE88-60CC-BA673D683CEA}"/>
              </a:ext>
            </a:extLst>
          </p:cNvPr>
          <p:cNvSpPr txBox="1"/>
          <p:nvPr/>
        </p:nvSpPr>
        <p:spPr>
          <a:xfrm>
            <a:off x="886257" y="4857050"/>
            <a:ext cx="60987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{(a, c, d, f), (b, g), (e)},</a:t>
            </a:r>
          </a:p>
          <a:p>
            <a:r>
              <a:rPr lang="en-IN" sz="2400" dirty="0"/>
              <a:t> {(a, c, d, g), (b, f), (e)},</a:t>
            </a:r>
          </a:p>
          <a:p>
            <a:r>
              <a:rPr lang="en-IN" sz="2400" dirty="0"/>
              <a:t> {(c, d, f), (b, g), (a, e)},</a:t>
            </a:r>
          </a:p>
          <a:p>
            <a:r>
              <a:rPr lang="en-IN" sz="2400" dirty="0"/>
              <a:t> {(c, d, g), (b, f), (a, e)}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D4B90-EF7D-E683-8578-CFE1AC4D9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343" y="3772271"/>
            <a:ext cx="5557657" cy="2533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8B04C8-82E0-AAAD-887B-245D0523A77D}"/>
              </a:ext>
            </a:extLst>
          </p:cNvPr>
          <p:cNvSpPr txBox="1"/>
          <p:nvPr/>
        </p:nvSpPr>
        <p:spPr>
          <a:xfrm>
            <a:off x="886257" y="3662198"/>
            <a:ext cx="6098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following 4 are some Chromatic </a:t>
            </a:r>
          </a:p>
          <a:p>
            <a:r>
              <a:rPr lang="en-US" sz="2400" dirty="0"/>
              <a:t>Partitions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8F7572-5F39-4C30-B162-7B6064092FB9}"/>
                  </a:ext>
                </a:extLst>
              </p14:cNvPr>
              <p14:cNvContentPartPr/>
              <p14:nvPr/>
            </p14:nvContentPartPr>
            <p14:xfrm>
              <a:off x="529200" y="4932000"/>
              <a:ext cx="638640" cy="74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8F7572-5F39-4C30-B162-7B6064092F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840" y="4922640"/>
                <a:ext cx="657360" cy="76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450600" y="231975"/>
            <a:ext cx="50415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Graph Coloring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384149" y="1817878"/>
            <a:ext cx="997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maximal independent set of graph G. Find its independence number and chromaticity.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7"/>
          <p:cNvGrpSpPr/>
          <p:nvPr/>
        </p:nvGrpSpPr>
        <p:grpSpPr>
          <a:xfrm>
            <a:off x="1755394" y="3594861"/>
            <a:ext cx="3289300" cy="1420875"/>
            <a:chOff x="1755394" y="3594861"/>
            <a:chExt cx="3289300" cy="1420875"/>
          </a:xfrm>
        </p:grpSpPr>
        <p:sp>
          <p:nvSpPr>
            <p:cNvPr id="153" name="Google Shape;153;p7"/>
            <p:cNvSpPr/>
            <p:nvPr/>
          </p:nvSpPr>
          <p:spPr>
            <a:xfrm>
              <a:off x="1781556" y="3648455"/>
              <a:ext cx="3191510" cy="1248410"/>
            </a:xfrm>
            <a:custGeom>
              <a:avLst/>
              <a:gdLst/>
              <a:ahLst/>
              <a:cxnLst/>
              <a:rect l="l" t="t" r="r" b="b"/>
              <a:pathLst>
                <a:path w="3191510" h="1248410" extrusionOk="0">
                  <a:moveTo>
                    <a:pt x="0" y="0"/>
                  </a:moveTo>
                  <a:lnTo>
                    <a:pt x="1724024" y="0"/>
                  </a:lnTo>
                </a:path>
                <a:path w="3191510" h="1248410" extrusionOk="0">
                  <a:moveTo>
                    <a:pt x="0" y="28956"/>
                  </a:moveTo>
                  <a:lnTo>
                    <a:pt x="666750" y="1248156"/>
                  </a:lnTo>
                </a:path>
                <a:path w="3191510" h="1248410" extrusionOk="0">
                  <a:moveTo>
                    <a:pt x="685800" y="1247775"/>
                  </a:moveTo>
                  <a:lnTo>
                    <a:pt x="1724024" y="0"/>
                  </a:lnTo>
                </a:path>
                <a:path w="3191510" h="1248410" extrusionOk="0">
                  <a:moveTo>
                    <a:pt x="1723644" y="0"/>
                  </a:moveTo>
                  <a:lnTo>
                    <a:pt x="3180969" y="0"/>
                  </a:lnTo>
                </a:path>
                <a:path w="3191510" h="1248410" extrusionOk="0">
                  <a:moveTo>
                    <a:pt x="3191256" y="28956"/>
                  </a:moveTo>
                  <a:lnTo>
                    <a:pt x="3191256" y="1248156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4" name="Google Shape;15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55394" y="3594861"/>
              <a:ext cx="137668" cy="125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13762" y="4785105"/>
              <a:ext cx="136144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84550" y="3594861"/>
              <a:ext cx="136144" cy="125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908550" y="3594861"/>
              <a:ext cx="136144" cy="125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908550" y="4890261"/>
              <a:ext cx="136144" cy="12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7"/>
          <p:cNvSpPr txBox="1"/>
          <p:nvPr/>
        </p:nvSpPr>
        <p:spPr>
          <a:xfrm>
            <a:off x="1698117" y="3228594"/>
            <a:ext cx="1352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3422396" y="3218815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4994275" y="3344417"/>
            <a:ext cx="1225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2298319" y="4895215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4984750" y="5009515"/>
            <a:ext cx="1397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4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450600" y="231975"/>
            <a:ext cx="48672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Graph Coloring</a:t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384149" y="1817878"/>
            <a:ext cx="99759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maximal independent set of graph G. Find its independence number and chromaticity.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7743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8"/>
          <p:cNvGrpSpPr/>
          <p:nvPr/>
        </p:nvGrpSpPr>
        <p:grpSpPr>
          <a:xfrm>
            <a:off x="1651761" y="3413505"/>
            <a:ext cx="2973833" cy="1958849"/>
            <a:chOff x="1651761" y="3413505"/>
            <a:chExt cx="2973833" cy="1958849"/>
          </a:xfrm>
        </p:grpSpPr>
        <p:sp>
          <p:nvSpPr>
            <p:cNvPr id="173" name="Google Shape;173;p8"/>
            <p:cNvSpPr/>
            <p:nvPr/>
          </p:nvSpPr>
          <p:spPr>
            <a:xfrm>
              <a:off x="1696211" y="3428999"/>
              <a:ext cx="2924175" cy="1928495"/>
            </a:xfrm>
            <a:custGeom>
              <a:avLst/>
              <a:gdLst/>
              <a:ahLst/>
              <a:cxnLst/>
              <a:rect l="l" t="t" r="r" b="b"/>
              <a:pathLst>
                <a:path w="2924175" h="1928495" extrusionOk="0">
                  <a:moveTo>
                    <a:pt x="1418463" y="0"/>
                  </a:moveTo>
                  <a:lnTo>
                    <a:pt x="437388" y="1866900"/>
                  </a:lnTo>
                </a:path>
                <a:path w="2924175" h="1928495" extrusionOk="0">
                  <a:moveTo>
                    <a:pt x="1427988" y="0"/>
                  </a:moveTo>
                  <a:lnTo>
                    <a:pt x="2161413" y="1927860"/>
                  </a:lnTo>
                </a:path>
                <a:path w="2924175" h="1928495" extrusionOk="0">
                  <a:moveTo>
                    <a:pt x="428244" y="1867281"/>
                  </a:moveTo>
                  <a:lnTo>
                    <a:pt x="2923793" y="714756"/>
                  </a:lnTo>
                </a:path>
                <a:path w="2924175" h="1928495" extrusionOk="0">
                  <a:moveTo>
                    <a:pt x="2162175" y="1928114"/>
                  </a:moveTo>
                  <a:lnTo>
                    <a:pt x="0" y="794004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4" name="Google Shape;17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89450" y="4108450"/>
              <a:ext cx="136144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56405" y="5245354"/>
              <a:ext cx="136144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51761" y="4146550"/>
              <a:ext cx="136144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98293" y="5233161"/>
              <a:ext cx="137668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61461" y="3413505"/>
              <a:ext cx="136144" cy="127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8"/>
          <p:cNvSpPr txBox="1"/>
          <p:nvPr/>
        </p:nvSpPr>
        <p:spPr>
          <a:xfrm>
            <a:off x="1374394" y="3895470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2136394" y="5314950"/>
            <a:ext cx="1225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3841496" y="5342635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4575175" y="3876802"/>
            <a:ext cx="1397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48381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Graph Coloring</a:t>
            </a:r>
            <a:endParaRPr/>
          </a:p>
        </p:txBody>
      </p:sp>
      <p:sp>
        <p:nvSpPr>
          <p:cNvPr id="221" name="Google Shape;221;p10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0"/>
          <p:cNvSpPr txBox="1"/>
          <p:nvPr/>
        </p:nvSpPr>
        <p:spPr>
          <a:xfrm>
            <a:off x="241198" y="1312621"/>
            <a:ext cx="2059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Dominating Set: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241198" y="1678940"/>
            <a:ext cx="6095095" cy="481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4965" marR="508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dominating set or an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externally stable set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graph G is a </a:t>
            </a:r>
            <a:r>
              <a:rPr lang="en-US" sz="2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set of vertices that dominates every vertex v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G. Either v is included in the dominating set or is adjacent to one or more vertices included in the dominating set.</a:t>
            </a:r>
          </a:p>
          <a:p>
            <a:pPr marL="354965" marR="508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3060" lvl="0" indent="-340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minimal dominating set is a dominating set from which no vertex can be removed without destroying its dominance property.</a:t>
            </a:r>
          </a:p>
          <a:p>
            <a:pPr marL="353060" lvl="0" indent="-340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635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vertices in the smallest minimal dominating set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graph G is called the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domination number α(G)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1002893" y="4999735"/>
            <a:ext cx="53334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76C079-496C-FAA8-0A3C-9CB08310180A}"/>
              </a:ext>
            </a:extLst>
          </p:cNvPr>
          <p:cNvSpPr txBox="1"/>
          <p:nvPr/>
        </p:nvSpPr>
        <p:spPr>
          <a:xfrm>
            <a:off x="5459186" y="279484"/>
            <a:ext cx="48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Internally stable set: Maximal Independent set</a:t>
            </a:r>
          </a:p>
          <a:p>
            <a:r>
              <a:rPr lang="en-IN" sz="1800" dirty="0"/>
              <a:t>Externally stable set: Dominating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E7A999-0354-E5E3-96C3-72B178B7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343" y="2634668"/>
            <a:ext cx="5557657" cy="2533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94B234-7566-5D5C-2719-99642D22D63E}"/>
                  </a:ext>
                </a:extLst>
              </p14:cNvPr>
              <p14:cNvContentPartPr/>
              <p14:nvPr/>
            </p14:nvContentPartPr>
            <p14:xfrm>
              <a:off x="833760" y="799560"/>
              <a:ext cx="11357640" cy="572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94B234-7566-5D5C-2719-99642D22D6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4400" y="790200"/>
                <a:ext cx="11376360" cy="57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625751D-7E8D-9373-24E0-DB05BB397176}"/>
              </a:ext>
            </a:extLst>
          </p:cNvPr>
          <p:cNvGrpSpPr/>
          <p:nvPr/>
        </p:nvGrpSpPr>
        <p:grpSpPr>
          <a:xfrm>
            <a:off x="394937" y="6329400"/>
            <a:ext cx="2753280" cy="570600"/>
            <a:chOff x="394937" y="6329400"/>
            <a:chExt cx="2753280" cy="57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D495758-06C4-61A6-EAD7-9B06B39892A7}"/>
                    </a:ext>
                  </a:extLst>
                </p14:cNvPr>
                <p14:cNvContentPartPr/>
                <p14:nvPr/>
              </p14:nvContentPartPr>
              <p14:xfrm>
                <a:off x="394937" y="6329400"/>
                <a:ext cx="522720" cy="39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D495758-06C4-61A6-EAD7-9B06B39892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5937" y="6320760"/>
                  <a:ext cx="5403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C2FCE4-171B-0C24-A1B1-83CB70162A2A}"/>
                    </a:ext>
                  </a:extLst>
                </p14:cNvPr>
                <p14:cNvContentPartPr/>
                <p14:nvPr/>
              </p14:nvContentPartPr>
              <p14:xfrm>
                <a:off x="1221857" y="6582480"/>
                <a:ext cx="203040" cy="135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C2FCE4-171B-0C24-A1B1-83CB70162A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12857" y="6573840"/>
                  <a:ext cx="220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01B6BE2-0450-99B7-CBC1-3B0BD300F6A0}"/>
                    </a:ext>
                  </a:extLst>
                </p14:cNvPr>
                <p14:cNvContentPartPr/>
                <p14:nvPr/>
              </p14:nvContentPartPr>
              <p14:xfrm>
                <a:off x="1583297" y="6501120"/>
                <a:ext cx="395280" cy="398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01B6BE2-0450-99B7-CBC1-3B0BD300F6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74297" y="6492480"/>
                  <a:ext cx="4129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C61BAE-A449-4EFB-07F7-760DB5C9816A}"/>
                    </a:ext>
                  </a:extLst>
                </p14:cNvPr>
                <p14:cNvContentPartPr/>
                <p14:nvPr/>
              </p14:nvContentPartPr>
              <p14:xfrm>
                <a:off x="2023937" y="6475011"/>
                <a:ext cx="552240" cy="393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C61BAE-A449-4EFB-07F7-760DB5C981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15297" y="6466011"/>
                  <a:ext cx="5698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553BCF-C709-9BD6-9B92-E95F21D8E30C}"/>
                    </a:ext>
                  </a:extLst>
                </p14:cNvPr>
                <p14:cNvContentPartPr/>
                <p14:nvPr/>
              </p14:nvContentPartPr>
              <p14:xfrm>
                <a:off x="2764097" y="6377811"/>
                <a:ext cx="225720" cy="36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553BCF-C709-9BD6-9B92-E95F21D8E30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55457" y="6369171"/>
                  <a:ext cx="2433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110A98-ACA4-5362-0FDB-70B62B13849B}"/>
                    </a:ext>
                  </a:extLst>
                </p14:cNvPr>
                <p14:cNvContentPartPr/>
                <p14:nvPr/>
              </p14:nvContentPartPr>
              <p14:xfrm>
                <a:off x="3095657" y="6678411"/>
                <a:ext cx="52560" cy="159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110A98-ACA4-5362-0FDB-70B62B1384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7017" y="6669771"/>
                  <a:ext cx="7020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290402-63C1-11AD-B826-2F65600817B7}"/>
              </a:ext>
            </a:extLst>
          </p:cNvPr>
          <p:cNvGrpSpPr/>
          <p:nvPr/>
        </p:nvGrpSpPr>
        <p:grpSpPr>
          <a:xfrm>
            <a:off x="3651137" y="6327771"/>
            <a:ext cx="1682640" cy="443520"/>
            <a:chOff x="3651137" y="6327771"/>
            <a:chExt cx="1682640" cy="443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7BC5CE-456E-C129-5DF5-C8CD7DFDE135}"/>
                    </a:ext>
                  </a:extLst>
                </p14:cNvPr>
                <p14:cNvContentPartPr/>
                <p14:nvPr/>
              </p14:nvContentPartPr>
              <p14:xfrm>
                <a:off x="3651137" y="6481851"/>
                <a:ext cx="329040" cy="20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7BC5CE-456E-C129-5DF5-C8CD7DFDE13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42497" y="6472851"/>
                  <a:ext cx="346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E0CD52-9BB0-53B2-2DA3-5E50BBFF4F93}"/>
                    </a:ext>
                  </a:extLst>
                </p14:cNvPr>
                <p14:cNvContentPartPr/>
                <p14:nvPr/>
              </p14:nvContentPartPr>
              <p14:xfrm>
                <a:off x="4134617" y="6394011"/>
                <a:ext cx="82080" cy="352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E0CD52-9BB0-53B2-2DA3-5E50BBFF4F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25977" y="6385011"/>
                  <a:ext cx="997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DDB276-8602-139F-17F1-399162C188C5}"/>
                    </a:ext>
                  </a:extLst>
                </p14:cNvPr>
                <p14:cNvContentPartPr/>
                <p14:nvPr/>
              </p14:nvContentPartPr>
              <p14:xfrm>
                <a:off x="4359617" y="6388611"/>
                <a:ext cx="237960" cy="332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DDB276-8602-139F-17F1-399162C188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50977" y="6379971"/>
                  <a:ext cx="2556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6A6C3F-384F-A5A2-38C0-6E93312898DB}"/>
                    </a:ext>
                  </a:extLst>
                </p14:cNvPr>
                <p14:cNvContentPartPr/>
                <p14:nvPr/>
              </p14:nvContentPartPr>
              <p14:xfrm>
                <a:off x="4664177" y="6369171"/>
                <a:ext cx="154440" cy="402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6A6C3F-384F-A5A2-38C0-6E93312898D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55537" y="6360531"/>
                  <a:ext cx="1720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B8D8BF-37AF-57EF-F7CF-652807AFB820}"/>
                    </a:ext>
                  </a:extLst>
                </p14:cNvPr>
                <p14:cNvContentPartPr/>
                <p14:nvPr/>
              </p14:nvContentPartPr>
              <p14:xfrm>
                <a:off x="5007617" y="6327771"/>
                <a:ext cx="316080" cy="266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B8D8BF-37AF-57EF-F7CF-652807AFB8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98977" y="6318771"/>
                  <a:ext cx="333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7C9897-0E67-311B-DE2B-0149098C5A49}"/>
                    </a:ext>
                  </a:extLst>
                </p14:cNvPr>
                <p14:cNvContentPartPr/>
                <p14:nvPr/>
              </p14:nvContentPartPr>
              <p14:xfrm>
                <a:off x="5028857" y="6661131"/>
                <a:ext cx="304920" cy="40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7C9897-0E67-311B-DE2B-0149098C5A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20217" y="6652491"/>
                  <a:ext cx="32256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74AE9C-18ED-60B7-10EF-426469EC8DFD}"/>
              </a:ext>
            </a:extLst>
          </p:cNvPr>
          <p:cNvGrpSpPr/>
          <p:nvPr/>
        </p:nvGrpSpPr>
        <p:grpSpPr>
          <a:xfrm>
            <a:off x="5630057" y="6256491"/>
            <a:ext cx="1006920" cy="663480"/>
            <a:chOff x="5630057" y="6256491"/>
            <a:chExt cx="1006920" cy="663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0F74CB-6F08-1A9B-D46E-C92451489B66}"/>
                    </a:ext>
                  </a:extLst>
                </p14:cNvPr>
                <p14:cNvContentPartPr/>
                <p14:nvPr/>
              </p14:nvContentPartPr>
              <p14:xfrm>
                <a:off x="5630057" y="6319131"/>
                <a:ext cx="279720" cy="58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0F74CB-6F08-1A9B-D46E-C92451489B6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21057" y="6310491"/>
                  <a:ext cx="2973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01CAEE-0F01-D27F-2BFF-98944FF3C20E}"/>
                    </a:ext>
                  </a:extLst>
                </p14:cNvPr>
                <p14:cNvContentPartPr/>
                <p14:nvPr/>
              </p14:nvContentPartPr>
              <p14:xfrm>
                <a:off x="5969177" y="6355491"/>
                <a:ext cx="120240" cy="35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01CAEE-0F01-D27F-2BFF-98944FF3C2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60177" y="6346851"/>
                  <a:ext cx="137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8CBCD4-10C1-6695-1C41-8530D188F435}"/>
                    </a:ext>
                  </a:extLst>
                </p14:cNvPr>
                <p14:cNvContentPartPr/>
                <p14:nvPr/>
              </p14:nvContentPartPr>
              <p14:xfrm>
                <a:off x="6163937" y="6374211"/>
                <a:ext cx="247320" cy="378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8CBCD4-10C1-6695-1C41-8530D188F43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54937" y="6365571"/>
                  <a:ext cx="2649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C9C885-04BE-A18E-C51B-8D9A4DCF787E}"/>
                    </a:ext>
                  </a:extLst>
                </p14:cNvPr>
                <p14:cNvContentPartPr/>
                <p14:nvPr/>
              </p14:nvContentPartPr>
              <p14:xfrm>
                <a:off x="6351857" y="6256491"/>
                <a:ext cx="285120" cy="663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C9C885-04BE-A18E-C51B-8D9A4DCF787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43217" y="6247851"/>
                  <a:ext cx="302760" cy="681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48381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Graph Coloring</a:t>
            </a:r>
            <a:endParaRPr/>
          </a:p>
        </p:txBody>
      </p:sp>
      <p:sp>
        <p:nvSpPr>
          <p:cNvPr id="221" name="Google Shape;221;p10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0"/>
          <p:cNvSpPr txBox="1"/>
          <p:nvPr/>
        </p:nvSpPr>
        <p:spPr>
          <a:xfrm>
            <a:off x="241198" y="1312621"/>
            <a:ext cx="2059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Dominating Set: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299551" y="1844033"/>
            <a:ext cx="99783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minimal dominating set may or may not be independent.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maximal independent set </a:t>
            </a:r>
            <a:r>
              <a:rPr lang="en-US" sz="2400" b="1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is a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dominating set.</a:t>
            </a:r>
            <a:endParaRPr sz="24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639337" y="2937173"/>
            <a:ext cx="53334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abcdf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)is not minimal and not independent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acdf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minimal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(be) is minimal but not independent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76C079-496C-FAA8-0A3C-9CB08310180A}"/>
              </a:ext>
            </a:extLst>
          </p:cNvPr>
          <p:cNvSpPr txBox="1"/>
          <p:nvPr/>
        </p:nvSpPr>
        <p:spPr>
          <a:xfrm>
            <a:off x="5459186" y="279484"/>
            <a:ext cx="48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Internally stable set: Maximal Independent set</a:t>
            </a:r>
          </a:p>
          <a:p>
            <a:r>
              <a:rPr lang="en-IN" sz="1800" dirty="0"/>
              <a:t>Externally stable set: Dominating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ED2A8-8F93-445D-1501-91A088B6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994" y="4092758"/>
            <a:ext cx="5557657" cy="2533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2DC327-EDB0-C651-A901-E9B35DC3318D}"/>
                  </a:ext>
                </a:extLst>
              </p14:cNvPr>
              <p14:cNvContentPartPr/>
              <p14:nvPr/>
            </p14:nvContentPartPr>
            <p14:xfrm>
              <a:off x="221040" y="580320"/>
              <a:ext cx="11585520" cy="598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2DC327-EDB0-C651-A901-E9B35DC331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680" y="570960"/>
                <a:ext cx="11604240" cy="59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83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48120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Graph Coloring</a:t>
            </a:r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"/>
          <p:cNvSpPr txBox="1"/>
          <p:nvPr/>
        </p:nvSpPr>
        <p:spPr>
          <a:xfrm>
            <a:off x="186112" y="1402082"/>
            <a:ext cx="924432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Minimal Dominating sets( Using Boolean Arithmetic 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56B4C8-1C91-1011-B866-E35C06FF5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994" y="4092758"/>
            <a:ext cx="5557657" cy="2533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154EEF-63AB-97FB-E7F3-CFCBC0F6474C}"/>
                  </a:ext>
                </a:extLst>
              </p14:cNvPr>
              <p14:cNvContentPartPr/>
              <p14:nvPr/>
            </p14:nvContentPartPr>
            <p14:xfrm>
              <a:off x="275760" y="1809000"/>
              <a:ext cx="10931400" cy="4941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154EEF-63AB-97FB-E7F3-CFCBC0F647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400" y="1799640"/>
                <a:ext cx="10950120" cy="496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155244" y="1853895"/>
            <a:ext cx="9413299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</a:rPr>
              <a:t>GRAPH THEORY AND ITS APPLICATIONS</a:t>
            </a:r>
            <a:endParaRPr sz="3600" dirty="0"/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2893567"/>
            <a:ext cx="5919071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Chromatic Partition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677672" y="5462566"/>
            <a:ext cx="4995545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8CF3-C992-EAB2-CE98-0CEFFD6B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1B4CE-A729-B4A9-CE26-22C3B42FE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90F63-8327-127D-D0B8-9DF29A367F3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2FDF0D-7658-EFB2-7ECC-BBCA80BFF143}"/>
                  </a:ext>
                </a:extLst>
              </p14:cNvPr>
              <p14:cNvContentPartPr/>
              <p14:nvPr/>
            </p14:nvContentPartPr>
            <p14:xfrm>
              <a:off x="648360" y="46800"/>
              <a:ext cx="11543040" cy="6724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2FDF0D-7658-EFB2-7ECC-BBCA80BFF1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000" y="37440"/>
                <a:ext cx="11561760" cy="67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42E1EE-96C5-7356-93A0-DE9D22EA872E}"/>
                  </a:ext>
                </a:extLst>
              </p14:cNvPr>
              <p14:cNvContentPartPr/>
              <p14:nvPr/>
            </p14:nvContentPartPr>
            <p14:xfrm>
              <a:off x="5901480" y="4210560"/>
              <a:ext cx="3408840" cy="1427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42E1EE-96C5-7356-93A0-DE9D22EA87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2120" y="4201200"/>
                <a:ext cx="3427560" cy="14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302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1606-E53E-4498-46BA-9DB6615F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CC93-A7B8-0AFC-37A0-CD555EDD3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92628-D642-43DE-BF1E-6854749C2F1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0CE580-62FE-768C-C095-72BA4F98413A}"/>
                  </a:ext>
                </a:extLst>
              </p14:cNvPr>
              <p14:cNvContentPartPr/>
              <p14:nvPr/>
            </p14:nvContentPartPr>
            <p14:xfrm>
              <a:off x="261360" y="258120"/>
              <a:ext cx="10456560" cy="5326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0CE580-62FE-768C-C095-72BA4F984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00" y="248760"/>
                <a:ext cx="10475280" cy="53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728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85D5-B6D9-A3C6-E4D3-C1341AC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FD47-89FE-0B16-0B71-AA265EA8D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14BAD-FE56-A79C-D092-108394DB11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2BEAB3-02C2-F96B-FA16-5F31D17DF59A}"/>
                  </a:ext>
                </a:extLst>
              </p14:cNvPr>
              <p14:cNvContentPartPr/>
              <p14:nvPr/>
            </p14:nvContentPartPr>
            <p14:xfrm>
              <a:off x="413640" y="252720"/>
              <a:ext cx="10204920" cy="6106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2BEAB3-02C2-F96B-FA16-5F31D17DF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280" y="243360"/>
                <a:ext cx="10223640" cy="61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80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5114400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Theory and its Applications </a:t>
            </a:r>
            <a:br>
              <a:rPr lang="en-US" dirty="0">
                <a:solidFill>
                  <a:srgbClr val="C55A11"/>
                </a:solidFill>
              </a:rPr>
            </a:br>
            <a:r>
              <a:rPr lang="en-US" dirty="0">
                <a:solidFill>
                  <a:srgbClr val="C55A11"/>
                </a:solidFill>
              </a:rPr>
              <a:t>Some Observations from definitions</a:t>
            </a:r>
            <a:endParaRPr dirty="0"/>
          </a:p>
        </p:txBody>
      </p:sp>
      <p:sp>
        <p:nvSpPr>
          <p:cNvPr id="276" name="Google Shape;276;p12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ACB7F-2EE2-F5DD-282B-D54E800F2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7" y="1394445"/>
            <a:ext cx="8061021" cy="54683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51144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Graph Coloring</a:t>
            </a:r>
            <a:endParaRPr/>
          </a:p>
        </p:txBody>
      </p:sp>
      <p:sp>
        <p:nvSpPr>
          <p:cNvPr id="276" name="Google Shape;276;p12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"/>
          <p:cNvSpPr txBox="1"/>
          <p:nvPr/>
        </p:nvSpPr>
        <p:spPr>
          <a:xfrm>
            <a:off x="384149" y="1817878"/>
            <a:ext cx="9171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minimal dominating set of graph G. Find its dominance number.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12"/>
          <p:cNvGrpSpPr/>
          <p:nvPr/>
        </p:nvGrpSpPr>
        <p:grpSpPr>
          <a:xfrm>
            <a:off x="1755394" y="3594861"/>
            <a:ext cx="3289300" cy="1420875"/>
            <a:chOff x="1755394" y="3594861"/>
            <a:chExt cx="3289300" cy="1420875"/>
          </a:xfrm>
        </p:grpSpPr>
        <p:sp>
          <p:nvSpPr>
            <p:cNvPr id="279" name="Google Shape;279;p12"/>
            <p:cNvSpPr/>
            <p:nvPr/>
          </p:nvSpPr>
          <p:spPr>
            <a:xfrm>
              <a:off x="1781556" y="3648455"/>
              <a:ext cx="3191510" cy="1248410"/>
            </a:xfrm>
            <a:custGeom>
              <a:avLst/>
              <a:gdLst/>
              <a:ahLst/>
              <a:cxnLst/>
              <a:rect l="l" t="t" r="r" b="b"/>
              <a:pathLst>
                <a:path w="3191510" h="1248410" extrusionOk="0">
                  <a:moveTo>
                    <a:pt x="0" y="0"/>
                  </a:moveTo>
                  <a:lnTo>
                    <a:pt x="1724024" y="0"/>
                  </a:lnTo>
                </a:path>
                <a:path w="3191510" h="1248410" extrusionOk="0">
                  <a:moveTo>
                    <a:pt x="0" y="28956"/>
                  </a:moveTo>
                  <a:lnTo>
                    <a:pt x="666750" y="1248156"/>
                  </a:lnTo>
                </a:path>
                <a:path w="3191510" h="1248410" extrusionOk="0">
                  <a:moveTo>
                    <a:pt x="685800" y="1247775"/>
                  </a:moveTo>
                  <a:lnTo>
                    <a:pt x="1724024" y="0"/>
                  </a:lnTo>
                </a:path>
                <a:path w="3191510" h="1248410" extrusionOk="0">
                  <a:moveTo>
                    <a:pt x="1723644" y="0"/>
                  </a:moveTo>
                  <a:lnTo>
                    <a:pt x="3180969" y="0"/>
                  </a:lnTo>
                </a:path>
                <a:path w="3191510" h="1248410" extrusionOk="0">
                  <a:moveTo>
                    <a:pt x="3191256" y="28956"/>
                  </a:moveTo>
                  <a:lnTo>
                    <a:pt x="3191256" y="1248156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0" name="Google Shape;280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55394" y="3594861"/>
              <a:ext cx="137668" cy="125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13762" y="4785105"/>
              <a:ext cx="136144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84550" y="3594861"/>
              <a:ext cx="136144" cy="125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908550" y="3594861"/>
              <a:ext cx="136144" cy="125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908550" y="4890261"/>
              <a:ext cx="136144" cy="12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Google Shape;285;p12"/>
          <p:cNvSpPr txBox="1"/>
          <p:nvPr/>
        </p:nvSpPr>
        <p:spPr>
          <a:xfrm>
            <a:off x="1698117" y="3228594"/>
            <a:ext cx="1352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2"/>
          <p:cNvSpPr txBox="1"/>
          <p:nvPr/>
        </p:nvSpPr>
        <p:spPr>
          <a:xfrm>
            <a:off x="3422396" y="3218815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4994275" y="3344417"/>
            <a:ext cx="1225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2"/>
          <p:cNvSpPr txBox="1"/>
          <p:nvPr/>
        </p:nvSpPr>
        <p:spPr>
          <a:xfrm>
            <a:off x="2298319" y="4895215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2"/>
          <p:cNvSpPr txBox="1"/>
          <p:nvPr/>
        </p:nvSpPr>
        <p:spPr>
          <a:xfrm>
            <a:off x="4984750" y="5009515"/>
            <a:ext cx="1397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602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5527675" y="3110484"/>
            <a:ext cx="5911215" cy="13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Department of Computer Science &amp;Engineering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24765" lvl="0" indent="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artiarya@pes.edu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3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5527675" y="2054097"/>
            <a:ext cx="4645688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55A11"/>
                </a:solidFill>
              </a:rPr>
              <a:t>THANK YOU</a:t>
            </a:r>
            <a:endParaRPr sz="3600" dirty="0"/>
          </a:p>
        </p:txBody>
      </p:sp>
      <p:pic>
        <p:nvPicPr>
          <p:cNvPr id="300" name="Google Shape;3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637" y="1186632"/>
            <a:ext cx="2543276" cy="399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195747" y="1113730"/>
            <a:ext cx="7652854" cy="518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2905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Chromatic Partitioning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Proper coloring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graph G </a:t>
            </a:r>
            <a:r>
              <a:rPr lang="en-US" sz="2400" dirty="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induces a partitioning of vertices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different subsets.</a:t>
            </a:r>
          </a:p>
          <a:p>
            <a:pPr marL="3556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two vertices in any of these subsets are adjacent.</a:t>
            </a:r>
          </a:p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889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vertices in a graph is said to be an </a:t>
            </a:r>
            <a:r>
              <a:rPr lang="en-US" sz="2400" b="1" dirty="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independent set of vertices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two vertices in the set are adjacent.</a:t>
            </a:r>
          </a:p>
          <a:p>
            <a:pPr marL="355600" marR="889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3060" marR="5080" lvl="0" indent="-340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</a:t>
            </a:r>
            <a:r>
              <a:rPr lang="en-US" sz="24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maximal  independent  set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maximal  internally  stable  set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 an independent set to which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 other vertex can be added without destroying its independence property.</a:t>
            </a:r>
            <a:endParaRPr sz="2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3D1733-A039-4F80-9D77-9C921F9DD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54" y="1948543"/>
            <a:ext cx="3997833" cy="2241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93972F-852C-2DAF-E728-F9545C071F33}"/>
              </a:ext>
            </a:extLst>
          </p:cNvPr>
          <p:cNvSpPr txBox="1"/>
          <p:nvPr/>
        </p:nvSpPr>
        <p:spPr>
          <a:xfrm>
            <a:off x="8262257" y="4288522"/>
            <a:ext cx="2928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Graph partitioning:</a:t>
            </a:r>
          </a:p>
          <a:p>
            <a:r>
              <a:rPr lang="en-IN" sz="2000" dirty="0"/>
              <a:t>A:{0, 1, 3}</a:t>
            </a:r>
          </a:p>
          <a:p>
            <a:r>
              <a:rPr lang="en-IN" sz="2000" dirty="0"/>
              <a:t>B:{2}</a:t>
            </a:r>
          </a:p>
          <a:p>
            <a:r>
              <a:rPr lang="en-IN" sz="2000" dirty="0"/>
              <a:t>C:{4}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9AA7DA-56AA-8451-5447-CD7F73B149A7}"/>
                  </a:ext>
                </a:extLst>
              </p14:cNvPr>
              <p14:cNvContentPartPr/>
              <p14:nvPr/>
            </p14:nvContentPartPr>
            <p14:xfrm>
              <a:off x="914040" y="5127480"/>
              <a:ext cx="6042600" cy="126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9AA7DA-56AA-8451-5447-CD7F73B149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4680" y="5118120"/>
                <a:ext cx="6061320" cy="1288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B362CF-2A88-CE27-5A8B-3938BD0F60B1}"/>
              </a:ext>
            </a:extLst>
          </p:cNvPr>
          <p:cNvSpPr txBox="1"/>
          <p:nvPr/>
        </p:nvSpPr>
        <p:spPr>
          <a:xfrm>
            <a:off x="229678" y="28516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</a:p>
          <a:p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Coloring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450595" y="231986"/>
            <a:ext cx="9977700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66039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Coloring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80ECEB-6783-9628-83CF-D67055DCB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01" y="1387928"/>
            <a:ext cx="2861443" cy="5052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5C5588-4747-F76F-22E9-9C348938DDDB}"/>
              </a:ext>
            </a:extLst>
          </p:cNvPr>
          <p:cNvSpPr txBox="1"/>
          <p:nvPr/>
        </p:nvSpPr>
        <p:spPr>
          <a:xfrm>
            <a:off x="3125341" y="2122362"/>
            <a:ext cx="8203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coloring produces the partitioning {v1 , v4}, {v2}, and {v3 , v5}.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CFD110-F824-66DB-1807-107962304AAC}"/>
                  </a:ext>
                </a:extLst>
              </p14:cNvPr>
              <p14:cNvContentPartPr/>
              <p14:nvPr/>
            </p14:nvContentPartPr>
            <p14:xfrm>
              <a:off x="1129320" y="2420640"/>
              <a:ext cx="8866800" cy="3768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CFD110-F824-66DB-1807-107962304A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9960" y="2411280"/>
                <a:ext cx="8885520" cy="378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6B92C3-C8CF-133B-7FDC-A582093CA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2" y="1991047"/>
            <a:ext cx="5557657" cy="2533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92C9CA-1862-D41A-9207-3293ADB177AC}"/>
              </a:ext>
            </a:extLst>
          </p:cNvPr>
          <p:cNvSpPr txBox="1"/>
          <p:nvPr/>
        </p:nvSpPr>
        <p:spPr>
          <a:xfrm>
            <a:off x="6096000" y="2344384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{a, c, d} is an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</a:t>
            </a:r>
            <a:r>
              <a:rPr lang="en-US" sz="2400" dirty="0"/>
              <a:t> set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5CA00-4D90-99C1-8934-1EF62A4209A4}"/>
              </a:ext>
            </a:extLst>
          </p:cNvPr>
          <p:cNvSpPr txBox="1"/>
          <p:nvPr/>
        </p:nvSpPr>
        <p:spPr>
          <a:xfrm>
            <a:off x="1171576" y="5092658"/>
            <a:ext cx="98581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set {a, c, d, f} is a </a:t>
            </a:r>
            <a:r>
              <a:rPr lang="en-US" sz="2400" b="1" dirty="0"/>
              <a:t>maximal independent set</a:t>
            </a:r>
            <a:r>
              <a:rPr lang="en-US" sz="2400" dirty="0"/>
              <a:t>. </a:t>
            </a:r>
          </a:p>
          <a:p>
            <a:r>
              <a:rPr lang="en-US" sz="2400" dirty="0"/>
              <a:t>The set {b, f} and {</a:t>
            </a:r>
            <a:r>
              <a:rPr lang="en-US" sz="2400" dirty="0" err="1"/>
              <a:t>b,g</a:t>
            </a:r>
            <a:r>
              <a:rPr lang="en-US" sz="2400" dirty="0"/>
              <a:t>} is another maximal independent set.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107D39-066C-A32B-A5DE-C2A461E3C4FA}"/>
                  </a:ext>
                </a:extLst>
              </p14:cNvPr>
              <p14:cNvContentPartPr/>
              <p14:nvPr/>
            </p14:nvContentPartPr>
            <p14:xfrm>
              <a:off x="581040" y="1866240"/>
              <a:ext cx="6513840" cy="4226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107D39-066C-A32B-A5DE-C2A461E3C4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680" y="1856880"/>
                <a:ext cx="6532560" cy="42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27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450595" y="231986"/>
            <a:ext cx="9977700" cy="266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66039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Coloring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905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Chromatic Partitioning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vertices in the largest independent set ( cardinality of maximal independent set) of a graph G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independence number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β(G) or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coefficient of internal stability.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659993" y="4719573"/>
            <a:ext cx="11224800" cy="1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 Maximal Independent Set: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any vertex.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more vertices to the set selecting at each stage a vertex that is not adjacent to any of those already selected.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not necessarily a maximal independent set with largest number of vertices.</a:t>
            </a:r>
            <a:endParaRPr sz="2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976FDC-7219-8928-0542-571B58928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648" y="3057123"/>
            <a:ext cx="4926416" cy="22456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1CAA7D-FCC3-FD71-5882-2FCFA0A05F67}"/>
                  </a:ext>
                </a:extLst>
              </p14:cNvPr>
              <p14:cNvContentPartPr/>
              <p14:nvPr/>
            </p14:nvContentPartPr>
            <p14:xfrm>
              <a:off x="4060800" y="365760"/>
              <a:ext cx="7825680" cy="630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1CAA7D-FCC3-FD71-5882-2FCFA0A05F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1440" y="356400"/>
                <a:ext cx="7844400" cy="63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70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50600" y="231975"/>
            <a:ext cx="50127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Graph Coloring</a:t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450595" y="1400047"/>
            <a:ext cx="94932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All Maximal Independent Sets( Using Boolean Algebra):</a:t>
            </a: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E29A0E-F548-B20F-D8BA-3F05D967F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2" y="1991047"/>
            <a:ext cx="5557657" cy="2533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B1E350-2225-2844-4EBC-760D008C39C0}"/>
                  </a:ext>
                </a:extLst>
              </p14:cNvPr>
              <p14:cNvContentPartPr/>
              <p14:nvPr/>
            </p14:nvContentPartPr>
            <p14:xfrm>
              <a:off x="335880" y="1657440"/>
              <a:ext cx="11855520" cy="498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B1E350-2225-2844-4EBC-760D008C39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520" y="1648080"/>
                <a:ext cx="11874240" cy="500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50600" y="231975"/>
            <a:ext cx="50127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Graph Coloring</a:t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450595" y="1400047"/>
            <a:ext cx="94932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All Maximal Independent Sets:</a:t>
            </a: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E29A0E-F548-B20F-D8BA-3F05D967F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2" y="1991047"/>
            <a:ext cx="5557657" cy="2533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DFD2E5-D26A-1DAE-8849-F4CB116FEAA7}"/>
                  </a:ext>
                </a:extLst>
              </p14:cNvPr>
              <p14:cNvContentPartPr/>
              <p14:nvPr/>
            </p14:nvContentPartPr>
            <p14:xfrm>
              <a:off x="456120" y="1469520"/>
              <a:ext cx="11732040" cy="5276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DFD2E5-D26A-1DAE-8849-F4CB116FEA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760" y="1460160"/>
                <a:ext cx="11750760" cy="529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68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50600" y="231975"/>
            <a:ext cx="50127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Graph Coloring</a:t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450595" y="1400047"/>
            <a:ext cx="94932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All Maximal Independent Sets:</a:t>
            </a: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E29A0E-F548-B20F-D8BA-3F05D967F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2" y="1991047"/>
            <a:ext cx="5557657" cy="2533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830A2F-069D-B825-269B-D2C44DAFCBEA}"/>
                  </a:ext>
                </a:extLst>
              </p14:cNvPr>
              <p14:cNvContentPartPr/>
              <p14:nvPr/>
            </p14:nvContentPartPr>
            <p14:xfrm>
              <a:off x="55800" y="1454760"/>
              <a:ext cx="12108960" cy="531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830A2F-069D-B825-269B-D2C44DAFCB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40" y="1445400"/>
                <a:ext cx="12127680" cy="53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C890DF-97FC-F19C-8164-5B639FD7E4E6}"/>
                  </a:ext>
                </a:extLst>
              </p14:cNvPr>
              <p14:cNvContentPartPr/>
              <p14:nvPr/>
            </p14:nvContentPartPr>
            <p14:xfrm>
              <a:off x="4047840" y="6782040"/>
              <a:ext cx="696960" cy="5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C890DF-97FC-F19C-8164-5B639FD7E4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38480" y="6772680"/>
                <a:ext cx="71568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27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D4F4A6E89004B9969E5A919E98885" ma:contentTypeVersion="7" ma:contentTypeDescription="Create a new document." ma:contentTypeScope="" ma:versionID="a7e34601cba34b5100a96368ac6191df">
  <xsd:schema xmlns:xsd="http://www.w3.org/2001/XMLSchema" xmlns:xs="http://www.w3.org/2001/XMLSchema" xmlns:p="http://schemas.microsoft.com/office/2006/metadata/properties" xmlns:ns2="777052eb-7f64-4d82-8b21-49620de4b061" targetNamespace="http://schemas.microsoft.com/office/2006/metadata/properties" ma:root="true" ma:fieldsID="ee9fa33780a42d2c59011c1127885f1f" ns2:_="">
    <xsd:import namespace="777052eb-7f64-4d82-8b21-49620de4b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052eb-7f64-4d82-8b21-49620de4b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F73C81-9273-4B99-BB04-9DEAB24066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052eb-7f64-4d82-8b21-49620de4b0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2CB1A1-A631-466F-9C75-39E8E1F5FB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4BA4E13-532E-4604-9150-0482D5EDA4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870</Words>
  <Application>Microsoft Office PowerPoint</Application>
  <PresentationFormat>Widescreen</PresentationFormat>
  <Paragraphs>101</Paragraphs>
  <Slides>25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GRAPH THEORY AND ITS APPLICATIONS</vt:lpstr>
      <vt:lpstr>GRAPH THEORY AND ITS APPLICATIONS</vt:lpstr>
      <vt:lpstr>PowerPoint Presentation</vt:lpstr>
      <vt:lpstr>PowerPoint Presentation</vt:lpstr>
      <vt:lpstr>PowerPoint Presentation</vt:lpstr>
      <vt:lpstr>PowerPoint Presentation</vt:lpstr>
      <vt:lpstr>Graph Theory and its Applications Graph Coloring</vt:lpstr>
      <vt:lpstr>Graph Theory and its Applications Graph Coloring</vt:lpstr>
      <vt:lpstr>Graph Theory and its Applications Graph Coloring</vt:lpstr>
      <vt:lpstr>PowerPoint Presentation</vt:lpstr>
      <vt:lpstr>PowerPoint Presentation</vt:lpstr>
      <vt:lpstr>PowerPoint Presentation</vt:lpstr>
      <vt:lpstr>Graph Theory and its Applications  Independence Number and Chromatic Number </vt:lpstr>
      <vt:lpstr>Graph Theory and its Applications Chromatic Partitioning</vt:lpstr>
      <vt:lpstr>Graph Theory and its Applications Graph Coloring</vt:lpstr>
      <vt:lpstr>Graph Theory and its Applications Graph Coloring</vt:lpstr>
      <vt:lpstr>Graph Theory and its Applications Graph Coloring</vt:lpstr>
      <vt:lpstr>Graph Theory and its Applications Graph Coloring</vt:lpstr>
      <vt:lpstr>Graph Theory and its Applications Graph Coloring</vt:lpstr>
      <vt:lpstr>PowerPoint Presentation</vt:lpstr>
      <vt:lpstr>PowerPoint Presentation</vt:lpstr>
      <vt:lpstr>PowerPoint Presentation</vt:lpstr>
      <vt:lpstr>Graph Theory and its Applications  Some Observations from definitions</vt:lpstr>
      <vt:lpstr>Graph Theory and its Applications Graph Coloring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AND ITS APPLICATIONS</dc:title>
  <dc:creator>Krishna Venkataram</dc:creator>
  <cp:lastModifiedBy>Dr Arti Arya</cp:lastModifiedBy>
  <cp:revision>8</cp:revision>
  <dcterms:created xsi:type="dcterms:W3CDTF">2023-09-03T14:02:21Z</dcterms:created>
  <dcterms:modified xsi:type="dcterms:W3CDTF">2023-09-18T10:07:48Z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2023-09-03T00:00:00Z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0x0101004A5D4F4A6E89004B9969E5A919E98885</vt:lpwstr>
  </property>
</Properties>
</file>