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23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24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90" r:id="rId7"/>
    <p:sldId id="29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8" r:id="rId16"/>
    <p:sldId id="289" r:id="rId17"/>
    <p:sldId id="268" r:id="rId18"/>
    <p:sldId id="276" r:id="rId19"/>
    <p:sldId id="282" r:id="rId20"/>
    <p:sldId id="283" r:id="rId21"/>
    <p:sldId id="284" r:id="rId22"/>
    <p:sldId id="285" r:id="rId23"/>
    <p:sldId id="269" r:id="rId24"/>
    <p:sldId id="270" r:id="rId25"/>
    <p:sldId id="271" r:id="rId26"/>
    <p:sldId id="272" r:id="rId27"/>
    <p:sldId id="273" r:id="rId28"/>
  </p:sldIdLst>
  <p:sldSz cx="12192000" cy="6858000"/>
  <p:notesSz cx="12192000" cy="6858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IwKuTxuJ+wa7lGQVvWWqcHNn1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620" y="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3:12:18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13902 1510 1906 0,'0'0'992'16,"0"0"-757"-16,0 0 59 16,0 0-50-16,0 0-20 15,0 0-94-15,10 11-59 16,-6 4-71-16,0 1 0 16,-1-4 0-16,1-4 0 15,-2-4 0-15,-2-4 0 16,0 0 0-16,0-16 0 0,-11-12 0 15,-11-6 0-15,-9 2 0 16,-5 10 0-16,-6 16 0 16,-7 6 0-16,-9 42 0 15,-13 46 0-15,-6 48 0 16,13 43 0-16,22 5 0 16,31-30 0-16,11-47 0 15,31-47 0-15,20-14 0 16,36-4 0-16,42-24 0 15,34-26 0-15,0-64 0 16,-28-48 0-16,-41-33 0 0,-41-11 0 16,-26 0 0-1,-16 29 0-15,-11 39 0 0,0 44 0 16,0 21 0-16,0 8 0 16,0 9 0-16,0 8 0 15,0 6 0-15,0 50 0 16,2 48 0-16,12 53 0 15,-1 25 0-15,-6 2 0 16,-2-17 0-16,-3-51 0 16,0-30 0-16,3-30 0 15,-3-22 0-15,2-3 0 0,0-14 0 16,3-8 0 0,2-10 0-16,4-53 0 0,-1-6 0 15,-1-12 0-15,-2 4 0 16,-5 26 0-16,0 10 0 15,4 23 0-15,0 15 0 16,5 16 0-16,10 26 0 16,6 13 0-16,6 9 0 15,8 2 0-15,3-6 0 16,4-10 0-16,1-13 0 0,-4-13 0 16,-3-20 0-1,-3-4 0-15,-8-28 0 0,-4-25 0 16,-10-31 0-16,-5-2 0 15,-9-5 0-15,-5 4 0 16,0 28 0-16,-11 9 0 16,-7 20 0-16,-1 18 0 15,0 12 0 1,1 0 0-16,5 24 0 0,5 8 0 16,8 4 0-16,0-2 0 15,21-1 0-15,14-9 0 0,13-8 0 16,5-14 0-1,4-2 0-15,-1-4 0 0,-6-10 0 16,-13 0 0-16,-10 5 0 16,-14 9 0-1,-9 0 0-15,-4 17 0 0,0 21 0 16,0 12 0 0,0 6 0-16,0 2 0 15,0-6 0-15,4-8 0 16,15-10 0-16,6-13 0 15,8-14 0-15,7-7 0 0,7-18 0 16,-1-24 0-16,2-12 0 16,-9-6 0-16,-5-2 0 15,-10 10 0-15,-7 13 0 16,-7 17 0-16,-5 18 0 16,-1 4 0-16,6 18 0 15,0 18 0-15,9 11 0 16,2 5 0-16,6-4 0 15,4-4 0-15,5-10 0 16,2-10 0-16,2-12 0 16,0-12 0-16,-5 0 0 15,-3-22 0-15,-8-14 0 16,-5-14 0-16,-13-14 0 0,-6-8 0 16,0-6 0-16,-18 7 0 15,-18 15 0-15,-8 20 0 16,-5 24 0-16,-3 12 0 15,6 26 0-15,10 18 0 16,16 6 0-16,20-2 0 16,2-3 0-16,39-15 0 15,14-12 0-15,17-18 0 16,5-4 0-16,2-28 0 16,-6-12 0-16,-9-2 0 15,-14 1 0-15,-15 9 0 16,-14 14 0-16,-10 8 0 15,-7 14 0-15,-2 0 0 0,2 20 0 16,1 20 0-16,2 14 0 16,4 4 0-16,0 3 0 15,3-11 0-15,-1-10 0 16,3-14 0-16,-1-10 0 16,3-16 0-16,5 0 0 15,-2-22 0-15,6-18 0 16,2-10 0-16,0-6 0 0,-4 4 0 15,-6 7 0 1,-3 13 0-16,-5 14 0 0,-4 12 0 16,0 6 0-16,4 6 0 15,5 25 0-15,5 8 0 16,4 5 0-16,2 0 0 16,-5-3 0-16,1-11 0 15,-8-8 0-15,1-14 0 16,-3-8 0-1,2-4 0-15,6-30 0 0,3-12 0 16,5-8 0-16,0-3 0 16,0 9 0-16,-4 12 0 15,-8 16 0-15,2 16 0 16,-6 4 0-16,5 14 0 16,-3 20 0-16,3 8 0 0,-1 2 0 15,-1-2 0-15,-3-6 0 16,-1-7 0-16,-5-11 0 15,-3-8 0-15,-4-8 0 16,0-2 0-16,0-8-231 16,-2-14-629-16,2 0-1099 0</inkml:trace>
  <inkml:trace contextRef="#ctx0" brushRef="#br0" timeOffset="1031.84">18000 2119 2221 0,'0'0'525'16,"0"0"-283"-1,0 0 327-15,-123-126-305 0,88 90-161 16,1 8-41-16,3 8 48 16,-4 14-110-16,-5 6 0 15,-8 29 0-15,-10 38 0 0,8 7 0 16,3 12 0-16,15 3 0 15,24-19 0-15,8-2 0 16,6-20 0-16,36-20 0 16,12-22 0-16,6-6 0 15,2-36 0-15,-8-18 0 16,-12-14 0-16,-15-11 0 16,-9-1 0-16,-11 8 0 15,-5 14 0-15,-2 22 0 16,0 24 0-1,0 12 0-15,0 30 0 0,2 26 0 16,14 12 0-16,6 7 0 0,13-6 0 16,12-10 0-16,7-19 0 15,6-20 0-15,3-20 0 16,-5-14 0-16,-8-34 0 16,-2-32 0-1,-15-41 0-15,-16-43 0 0,-11-11 0 16,-6 33 0-16,0 46 0 15,-3 58 0-15,-2 29 0 16,-1 9 0-16,-1 15 0 16,-4 47 0-16,4 50 0 15,7 45 0-15,14 7 0 16,19-24 0-16,5-40 0 0,-5-46 0 16,8-13 0-1,5-7 0-15,8-14 0 0,0-14 0 16,-6-8 0-16,-10-38 0 15,-9-22 0-15,-9-14 0 16,-11-7 0-16,-5 3 0 16,-4 16 0-1,0 24 0-15,0 28 0 0,0 14 0 16,0 40 0-16,4 16 0 16,10 12 0-16,5 3 0 0,4-11 0 15,9-12 0 1,3-20 0-16,2-16 0 0,-2-14 0 15,3-10 0 1,-3-28 0-16,1-15 0 0,2-8 0 16,0-6 0-16,-5 1 0 15,-2 12 0-15,-8 14 0 16,-4 16 0-16,-5 12 0 16,-1 10 0-16,1 2 0 15,1 0 0-15,4 8 0 16,-2 4 0-1,-1-2 0-15,-3-4 0 0,-5-4 0 16,-4-2 0-16,-4 0 0 0,0-16 0 16,-6 2 0-1,-15 0 0-15,-6 10 0 0,-6 4 0 16,-6 18 0-16,1 24 0 16,3 14 0-1,12 10 0-15,15 5 0 0,8-6 0 16,18-10 0-16,30-15 0 15,19-18 0-15,16-22 0 16,6-4 0-16,-2-34 0 16,-16-15 0-16,-19-11-27 15,-44-34-312-15,-8 16-343 32,-17 10-324-32</inkml:trace>
  <inkml:trace contextRef="#ctx0" brushRef="#br0" timeOffset="1202.49">19225 1285 2476 0,'0'0'1081'0,"0"0"-542"16,0 0-539-16,0 0 0 0,0 0 0 15,-120-24 0-15,109 24-35 16,-5 6-913-16</inkml:trace>
  <inkml:trace contextRef="#ctx0" brushRef="#br0" timeOffset="1370.3">17900 1706 1707 0,'0'0'1895'15,"0"0"-1401"-15,0 0-494 16,0 0 0-16,153-22 0 15,21-8 0-15,34-2 0 16,-39 6-369-16,-34 10-1667 0</inkml:trace>
  <inkml:trace contextRef="#ctx0" brushRef="#br0" timeOffset="1866.17">20306 1439 2592 0,'0'0'764'0,"0"0"-463"0,0 0-23 0,0 0-117 15,0 0-161-15,0 0 0 16,43 175 0-16,-43-16 0 15,2 15 0-15,9-8 0 16,3-41 0-16,3-47 0 16,-3-30 0-16,-3-18 0 15,-1-12 0-15,0-14-24 16,-6-6-173-16,-4-58-32 16,-4-55-90-16,-23-57 33 15,-2-24 164-15,2 5 101 16,7 43 21-16,9 57 160 15,5 33 188-15,1 14-12 0,5 0 18 16,0-2-354 0,17-2 0-16,21 10 0 0,16 10 0 15,10 10 0-15,8 10 0 16,-1 8 0-16,-8 10 0 16,-15 26 0-16,-19 14 0 15,-21 10 0-15,-11 10 0 16,-42 4 0-1,-17 1 0-15,-9-3 0 0,-1-6 0 16,15-4 0 0,18-8 0-16,39-4-320 0,21-15-644 15,21-13-1045-15</inkml:trace>
  <inkml:trace contextRef="#ctx0" brushRef="#br0" timeOffset="3992.59">21128 1841 2261 0,'0'0'981'0,"0"0"-462"0,0 0-184 0,0 0-335 16,0 0 0-16,-131 70 0 31,111-14 0-31,7 8 0 16,11-2 0-16,2-10 0 15,10-12 0-15,19-16 0 16,3-20 0-16,-1-4 0 15,-2-24 0-15,-7-17 0 16,-7-16 0-16,-10-9 0 16,-5-8 0-16,0 1 0 15,-13 8 0-15,-8 16 0 16,-1 27 0-16,2 22 0 0,4 14 0 16,6 36 0-16,10 17 0 15,2 1 0-15,37-2 0 16,17-16-38-16,15-20-37 15,8-22 21-15,-6-10-43 16,-9-36 23-16,-14-22 56 16,-15-28 5-16,-16-28 13 15,-19-25 0-15,0 9 40 16,-10 30 8-16,-7 37 48 16,3 33 8-16,-1 14-23 15,-1 18-81-15,-2 22 0 16,4 71 0-16,14 55 0 15,0 22 0-15,35-3 0 0,9-41 0 16,0-48 0-16,-3-30 0 16,1-17 0-16,5-12-30 15,1-10-24-15,4-9 33 16,-10-18 12-16,-4-28 9 16,-9-13 43-16,-2-7 4 15,-5 2-23-15,-6 10-24 16,-5 18 0-16,-7 20 0 15,-2 16 0-15,-2 11 0 16,0 28 0-16,3 7 0 0,3 2 0 16,6-4 0-1,3-10 0-15,8-14 0 0,3-14 0 16,6-6 0-16,3-18 0 16,1-20 0-16,-1-8 0 15,-2-4 0-15,-4 2 0 16,-6 6 0-16,-7 10 0 15,-7 11 0-15,-5 16 0 16,0 5 0-16,-2 22 0 16,3 28 0-16,2 32 0 15,4 36 0-15,0 35 0 0,1 9 0 16,-8-8 0 0,-4-15 0-16,0-21 0 0,0-18 0 15,0-19 0-15,-12-19 0 16,-1-14 0-16,-7 2 0 15,-6-4 0-15,-11-4 0 16,-5-20 0 0,-5-22 0-16,-6-4 0 0,2-36 0 15,-1-34 0-15,19-41 0 16,33-33 0-16,14-10 0 16,50 3 0-16,23 21 0 15,3 18 0-15,-9 22 0 16,-9 17 0-16,-15 19 0 0,-3 10 0 15,4-2 0 1,2 2 0-16,-1 4 0 0,-15 17 0 16,-13 16 0-16,-9 11 0 15,-6 0 0-15,-3 22 0 16,-2 8 0-16,1 10 0 16,-3 6 0-16,-3 0 0 15,-2-2 0-15,-4-6 0 16,0-8 0-16,0-8 0 15,0-9 0-15,3-13 0 0,6 0 0 16,8-17 0 0,8-19 0-16,8-8 0 0,5-4 0 15,1 0 0-15,-6 6 0 16,-4 11 0 0,-10 18 0-16,-2 13 0 0,-9 4 0 15,-1 30 0-15,-2 12 0 16,-1 4 0-16,1 0 0 15,5-8 0-15,9-10 0 16,7-15-63-16,6-16 34 16,5-1 19-16,3-20 10 15,0-14 1-15,3-6 8 16,-5-6 19-16,-3 2 36 16,-4 2-64-16,-6 10 0 15,-7 12 0-15,-7 12 0 16,-5 8 0-16,-1 8 0 15,-1 24 0-15,3 8 0 16,-2 6 0-16,3 2 0 16,6-4 0-16,6-5 0 15,9-14 0-15,8-9 0 16,4-16 0-16,3 0 0 16,-6-20 0-16,-7-16 0 15,-13-8 0-15,-9-8 0 0,-9-4 0 16,0-4 0-16,-23 6 0 15,-8 10 0-15,-8 15 0 16,-10 18 0-16,0 11 0 16,1 4 0-16,11 23 0 15,15 4 0-15,17 1 0 16,5-4 0-16,31-8 0 16,18-6 0-16,14-12 0 15,10-2 0-15,5-14 0 0,0-12 0 16,-6-2 0-1,-12 4 0-15,-12 8 0 0,-12 10 0 16,-9 6 0-16,-9 10 0 16,-5 24 0-16,-3 8 0 15,-6 6 0-15,0-4 0 16,1-6 0-16,-3-12 0 16,0-10-24-16,-2-10 24 15,2-6 6-15,2 0-5 16,4-20 16-16,3-8-17 15,7-6 0-15,6-6 0 16,5 0 0-16,2 2 0 0,0 10 0 16,-2 10 0-16,-4 15 0 15,-5 3 0-15,-5 25 0 16,-3 13 0-16,-8 10 0 16,-2 4 0-16,1-4 0 15,-1-4-14-15,4-10-70 16,8-14-18-16,6-14-6 15,6-6 93-15,10-9 15 16,9-22 22-16,1-9 61 16,2-8-7-16,0-4-4 15,-3 2-2-15,-7 10-70 0,-9 13 0 16,-9 18 0 0,-7 9 0-16,-9 13 0 0,-4 24 0 15,0 13 0-15,-8 4 0 16,-5 4 0-16,1-8 0 15,8-8 0-15,4-13 0 16,2-18-11-16,25-11-25 16,6-1 36-16,7-30 11 15,5-11 13-15,3-6-12 16,4-4-12-16,-5 8 0 16,-3 8 0-16,-8 16 0 15,-5 18 0-15,-8 2 0 16,-6 24 0-16,-1 12 0 0,-3 6 0 15,1 2 0-15,1-6 0 16,1-6 0-16,1-14-207 16,6-18-173-16,-5 0-422 15,-9-18-261-15</inkml:trace>
  <inkml:trace contextRef="#ctx0" brushRef="#br0" timeOffset="4134.7">25335 1494 2517 0,'0'0'984'0,"0"0"-517"16,0 0-339-16,0 0-128 16,0 0 0-16,0 0 0 15,0 0-57-15,-27-53-952 0</inkml:trace>
  <inkml:trace contextRef="#ctx0" brushRef="#br0" timeOffset="4764.68">26113 1796 622 0,'0'0'1795'0,"0"0"-1187"15,0 0-264-15,0 0 14 16,0 0-146-1,0 0-149-15,0 0-51 0,-134 57 4 16,85 15-14-16,7-2-1 16,13-8 7-16,13-14-8 15,14-16 0-15,2-16 6 16,14-14 43-16,14-2-49 16,8-24 0-16,4-14 0 15,0-6 0-15,-3-6 0 16,-2 8 0-16,-12 8 0 0,-7 14 0 15,-5 16 0-15,-2 4 0 16,0 20 0 0,7 18 0-16,2 2 0 0,6 4 0 15,8-6 0-15,3-8 0 16,5-9 0 0,2-14 0-16,1-7 0 0,-1-14 0 15,-1-26 0-15,-2-18 0 16,8-32 0-16,9-39 0 0,10-47 0 15,-6-20 0-15,-17 13 0 16,-25 47 0-16,-18 59 0 16,0 37 0-1,-22 26 0-15,-9 14 0 0,-8 4 0 16,-11 53 0-16,0 47 0 16,15 38 0-16,17 16 0 15,18-5 0-15,11-22 0 16,16-36 0-1,1-22 0-15,3-23 0 0,8-14 0 16,12-4 0 0,13-6 0-16,15-8 0 0,3-18 0 15,29-18-207-15,-22-18-310 0,-12-4-776 0</inkml:trace>
  <inkml:trace contextRef="#ctx0" brushRef="#br0" timeOffset="4890.28">27543 1913 2143 0,'0'0'1049'0,"0"0"-521"16,0 0-282-16,0 0-116 15,0 0-130-15,0 0-87 16,0 0-831-16</inkml:trace>
  <inkml:trace contextRef="#ctx0" brushRef="#br0" timeOffset="6237.29">15674 3204 1945 0,'0'0'757'16,"0"0"-506"-16,0 0-49 15,0 0-58-15,0 0 55 16,0 0-26-16,0 0-98 16,167 130-57-16,-78-97-18 15,38-19 17-15,32-14-16 16,5-29 0-16,-26-14 6 16,-35 0 19-16,-34 9 56 15,-4-2-25-15,8-4-16 16,12-2 23-16,8 0-52 0,-1 14-3 15,-3 14-9-15,0 14 8 16,-2 0-9-16,4 26 1 16,1 6 0-16,21 8-7 15,30 0-43-15,33-16-49 16,15-18 35-16,-1-10 10 16,-14-38 34-16,-29-20-31 15,-11-12 24-15,-27 3 21 16,-31 13-7-16,-22 22 12 15,-16 16 1-15,-5 12 0 16,4 8 34 0,0 18-1-16,1 32 14 0,8 22 14 0,12 11-46 15,13 3 11-15,34 2-23 16,42-14 6-16,41-22-12 16,14-24 3-1,-7-28 0-15,-22-11 6 0,-30-29 0 16,-11-13-1-16,-22-1-5 15,-23 6 0-15,-20 8-3 16,-9 8 4-16,4 4-1 0,1 8 39 16,2 10-15-1,-12 10 10-15,-1 10-20 0,2 22-14 16,4 4 28-16,7 2-28 16,8-4 1-16,8-4 1 31,8-10 6-31,5-10-5 0,2-10-3 0,-2 0 0 15,-5-8 4-15,-6-14-4 16,-12-4-8-16,-7 0 7 16,-11 2 2-16,-8 6 10 31,-5 6-11-31,-5 8 0 0,0 4 0 16,3 0 0-1,2 4 0-15,9 6 0 0,5 0 0 16,11 0 0-1,4-4 0-15,5-6 0 0,4 0 0 16,0 0 0-16,-4 0 0 16,-2-10 0-16,-10 0 0 15,-1 2 0-15,-8 2 0 16,-2 6 0-16,-1 0 0 16,-1 0 0-16,5 0 0 15,4 2 0-15,7 2 0 16,6-2 0-16,6-2-29 15,0 0-71-15,2 0-64 0,2-8-106 16,27-14-86 0,-18 0-200-16,-14 4-307 0</inkml:trace>
  <inkml:trace contextRef="#ctx0" brushRef="#br0" timeOffset="6408.14">25290 3128 2426 0,'0'0'912'0,"0"0"-596"0,0 0 126 16,0 0-442-16,0 0 0 15,0 0 0-15,0 0-294 16,56-50-1316-16</inkml:trace>
  <inkml:trace contextRef="#ctx0" brushRef="#br0" timeOffset="46069.69">12738 4297 2094 0,'0'0'688'16,"0"0"-379"-16,0 0 33 16,0 0-117-16,0 0-57 15,0 0-15-15,2-8-36 16,2 8-117-16,-2 0 0 16,1 0 0-16,-1 0 0 15,-2 4 0-15,0 24 0 16,0 14 0-16,0 16 0 15,0 10 0-15,2 4 0 16,-2-1 0-16,2-5 0 0,0-10 0 16,0-8 0-16,0-12 0 15,1-10 0 1,-3-8 0-16,3-8 0 0,-3-6 0 16,2-4 0-16,-2 0 0 15,0 0 0-15,0 0 0 16,0-14-77-16,0-8-600 15,-12 0-969-15</inkml:trace>
  <inkml:trace contextRef="#ctx0" brushRef="#br0" timeOffset="47163.99">12678 4347 1182 0,'0'0'318'0,"0"0"-205"15,0 0 4-15,0 0 36 16,0 0-55-16,0 0 62 16,0 0 50-16,0 0-72 0,0 0-49 15,0 0-13-15,0 0-43 16,0 0-3-16,0 0-3 16,0-4 55-16,0 2 42 15,-3-2 6-15,0-2-33 16,-1 2-5-16,0-2-52 15,1-2 6-15,-3 0 22 16,2-2-43-16,-3-2 4 16,0-2-17-16,0-2 16 15,1 2 28-15,2 0-23 16,-1 0 13-16,3 2-4 16,-1 0-18-16,3 2 24 0,0-3 0 15,0-1-6 1,0-1 5-16,7-3-34 0,8-3 8 15,4-1-4-15,2 0-16 16,4 0 21-16,2 2-5 16,2-2 5-16,0 4 23 15,2 2-10-15,-2 0-35 16,2 6 0-16,-2 0 0 16,-2 2 0-16,0 4 0 15,0 0 0-15,-1 2 0 16,1 2 0-16,2 0 0 0,2 0 0 15,-2 0 0-15,0 14 0 16,-2 4 0-16,-3 4 0 16,-4 2 0-16,-2 4 0 15,-7-2 0 1,-1 2 0-16,-6-1 0 0,-4-4 0 16,0 4 0-16,0-3 0 15,-7 0 0-15,-11 0 0 16,-9 2 0-16,-6-2 0 15,-9 0 0-15,-5 0 0 16,-7-2 0-16,3-2 0 16,4 0 0-16,7-2 0 15,9-4 0-15,11 1 0 0,20-1 0 32,0-7-161-32,14-5-981 0</inkml:trace>
  <inkml:trace contextRef="#ctx0" brushRef="#br0" timeOffset="48437.32">13116 4891 2254 0,'0'0'727'16,"0"0"-435"-16,0 0 66 15,0 0-154-15,0 0-108 16,0 0-62-16,0 0 5 16,21-49 17-16,-13 45-20 15,1 0-36-15,0 4 0 0,2 0 0 16,2 7 0-16,3 15 0 16,-1 6 0-16,-3 6 0 15,-5 2 0-15,-5-2 0 16,-2-4 0-1,0-6 0-15,0-6 0 16,0-10 0-16,0-4 0 0,0-4 0 16,0 0 0-16,0-8 0 15,0-18 0-15,0-10 0 16,8-6 0-16,4 0 0 16,3 3 0-16,1 9 0 15,-1 6 0-15,2 8 0 16,-4 6 0-16,-1 4 0 0,2 4 0 15,1 2 0-15,2 0 0 16,0 22 0-16,1 10 0 31,0 7 0-31,-5 5 0 0,-4-2 0 0,-2-2 0 16,-5-6 0-16,-2-4-173 16,0-10-385-1,0-12-622-15</inkml:trace>
  <inkml:trace contextRef="#ctx0" brushRef="#br0" timeOffset="48893.45">14270 3998 1923 0,'0'0'679'0,"0"0"-387"15,0 0 74 1,0 0-80 0,0 0-120-16,0 0-94 15,0 0 11-15,-55-8 19 16,30 46-44-16,-6 12 11 16,-2 13-69-16,-4 7 0 15,6 8 0-15,5 2 0 16,6 7 0-16,9-1 0 0,11-2 0 15,0-4 0-15,19-6 0 16,17-8 0-16,9-7 0 16,7-11 0-16,0-12 0 15,0-14 0-15,10-22-227 16,-15 0-402-16,-13-8-680 0</inkml:trace>
  <inkml:trace contextRef="#ctx0" brushRef="#br0" timeOffset="49402.45">14642 4205 950 0,'0'0'1166'16,"0"0"-845"-16,0 0 62 0,0 0-89 15,0 0-129-15,0 0 15 16,0 0 45-16,10-38 10 16,-6 34-58-16,0-2-177 15,5-1 0-15,-2-1 0 0,4 1 0 16,2-4 0-1,1 1 0-15,3 1 0 16,1 0 0-16,1 4 0 0,0 2 0 16,4 3 0-16,3 0 0 15,6 12 0-15,3 15 0 16,3 9 0-16,2 8 0 16,3 8 0-16,1 6 0 15,3 6 0-15,-3 3 0 16,1-1 0-16,-5-5 0 0,-5-6 0 15,-6-9 0 1,-6-8 0-16,-6-12 0 0,-7-8 0 16,-4-8 0-16,-6-4 0 15,0-6 0-15,0 0 0 16,-6-18-42-16,-10-10-615 16,-1-6-536-16</inkml:trace>
  <inkml:trace contextRef="#ctx0" brushRef="#br0" timeOffset="49669.08">15202 4407 1855 0,'0'0'852'0,"0"0"-366"16,0 0-114-1,0 0-99-15,0 0-120 0,0 0-93 16,0 0-32-16,-76 12-11 16,51 22-17-16,-10 11 0 15,-7 5 0-15,-4 4 0 16,2 0 0-16,-1-2 0 15,8-6 0-15,5-6 0 16,8-7 0-16,6-10 0 16,8-6 0-1,4-10 0-15,6-3 0 0,0-4 0 16,0-5-41-16,2-16-274 16,8-7-752-16</inkml:trace>
  <inkml:trace contextRef="#ctx0" brushRef="#br0" timeOffset="50061.98">15433 3880 586 0,'0'0'2118'16,"0"0"-1563"-16,0 0-230 16,0 0-1-16,0 0-136 15,0 0-188-15,145 40 0 16,-91-6 0-16,3 10 0 16,1 6 0-1,0 8 0-15,-4 7 0 0,-5 5 0 16,-7 8 0-16,-8 2 0 15,-7 6 0 1,-15-1 0-16,-4-3 0 0,-8-6 0 16,-3-6 0-16,-17-9 0 0,-4-10 0 31,-3-8 0-31,2-11 0 0,6-8 0 0,0-10 0 16,4-10 0-16,-5-8 0 15,0-18-225-15,7-10-956 0</inkml:trace>
  <inkml:trace contextRef="#ctx0" brushRef="#br0" timeOffset="50696.73">17191 4425 2680 0,'0'0'686'0,"0"0"-378"0,0 0 114 16,0 0-422-16,0 0 0 15,0 0 0-15,0 0 0 16,-73-68 0-16,44 84 0 16,-4 9 0-16,-5 7 0 15,4 1 0-15,8 6 0 31,10-6 0-31,11-2 0 0,5-7 0 16,5-8 0 0,19-6 0-16,8-10 0 15,5 0 0-15,1-6 0 0,-2-18 0 16,-2-6 0-16,-11-2 0 16,-2-3 0-16,-7 3 0 15,-4 2 0-15,-5 6 0 16,-1 4 0-16,-2 4 0 15,0 2 0-15,1 4 0 16,2 4 0-16,1 4 0 16,7 2 0-16,8 0 0 15,8 0 0-15,8 16 0 16,5 10 0-16,3 6 0 0,-7 4 0 16,-5 3 0-16,-10-3 0 15,-10 0 0-15,-9-4 0 16,-4-6 0-16,0-4 0 15,-6-8 0-15,-9-6 0 16,1-8 0-16,1 0 0 16,-1-10 0-16,7-18 0 15,7-10 0-15,0-9 0 16,14-4 0-16,24-3 0 16,16-1 0-16,8 7 0 15,7 10 0-15,-5 10 0 16,-10 16 0-16,-32 12 0 15,-17 8-488-15,-5 10-841 0</inkml:trace>
  <inkml:trace contextRef="#ctx0" brushRef="#br0" timeOffset="51264.91">19005 4153 2230 0,'0'0'867'0,"0"0"-353"15,0 0-184-15,0 0-175 16,0 0-155-16,0 0 0 0,0 0 0 16,0 110 0-1,0-36 0-15,-2 10 0 0,2 2 0 0,0-3 0 16,0-9 0-16,0-16 0 15,6-14 0 1,-4-18 0-16,-2-16 0 0,0-10 0 16,0-20-161-16,-21-68-494 15,-4 6-377-15,0-10-264 0</inkml:trace>
  <inkml:trace contextRef="#ctx0" brushRef="#br0" timeOffset="51532.65">18901 3956 1661 0,'0'0'894'15,"0"0"-399"-15,0 0-150 0,0 0-53 0,0 0-79 16,0 0-75-16,118-102-80 16,-83 88-58-16,3 4 0 15,2 2 0-15,3 4 0 16,-4 4 0-16,1 0 0 16,-6 0 0-1,-3 24 0-15,-9 12 0 0,-3 12 0 16,-9 14 0-16,-5 2 0 15,-5 1 0-15,-7-9 0 16,-22-6 0-16,-11-8 0 16,-13-6 0-1,-12-4 0 1,1-6 0-16,1-4 0 16,14-8 0-16,28-10 0 0,17-4-348 15,4 0-756-15</inkml:trace>
  <inkml:trace contextRef="#ctx0" brushRef="#br0" timeOffset="51832.4">19938 3706 2533 0,'0'0'940'0,"0"0"-567"0,0 0-123 16,0 0-250-16,0 0 0 16,-144 160 0-16,108-70 0 15,2 13 0-15,1 1 0 16,13-14 0-16,0 10 0 16,14-5 0-16,6-8 0 15,2-8 0-15,22-11 0 16,10-14 0-16,3-16 0 15,5-18 0-15,1-18 0 0,13-24-281 16,-12-20-507-16,-6-8-765 16</inkml:trace>
  <inkml:trace contextRef="#ctx0" brushRef="#br0" timeOffset="52525.39">20696 3952 2621 0,'0'0'679'0,"0"0"-339"15,0 0-77-15,0 0-70 16,0 0-193-16,0 0 0 15,-149-80 0-15,102 90 0 16,-11 20 0-16,-2 10 0 16,-2 12 0-16,1 6 0 15,10 7 0-15,9-1 0 16,13 0 0-16,15-2 0 16,14-4 0-16,0-6 0 0,29-5 0 15,16-14 0-15,11-10 0 16,11-14 0-16,4-9 0 15,0 0 0-15,-6-22 0 16,-12-3 0-16,-15-1 0 16,-14-3 0-16,-16 3 0 15,-8 0 0-15,-12 2 0 16,-19 2 0-16,-9 4 0 16,-5 2 0-16,-1 4 0 0,6 6 0 15,9 4 0 1,10 2 0-16,15 0 0 15,6 6 0-15,4 8 0 0,25 2 0 16,11-2 0-16,11-4 0 16,8-6 0-16,-2-4 0 15,-4 0 0-15,-12 0 0 16,-13-2 0-16,-10-4 0 16,-11 0 0-16,-5 4 0 15,0 0 0-15,-2 2 0 16,0 0 0-16,0 0 0 15,0 16 0-15,0 12 0 16,0 10 0-16,-2 6 0 0,0 6 0 16,2 0 0-16,0-1 0 15,0-3 0-15,0-8 0 16,0-6 0-16,0-16-138 16,4-6-640-16,10-10-985 0</inkml:trace>
  <inkml:trace contextRef="#ctx0" brushRef="#br0" timeOffset="52729.8">21195 4606 1855 0,'0'0'1347'0,"0"0"-787"0,0 0-226 16,0 0-334-16,0 0 0 16,0 0 0-16,41 138 0 15,-41-96 0-15,-3-4 0 16,-23-2 0-16,-13-5 0 15,-5-5 0-15,-18-8 0 16,12-6-457-16,12-10-535 0</inkml:trace>
  <inkml:trace contextRef="#ctx0" brushRef="#br0" timeOffset="53101.93">21618 3948 2112 0,'0'0'665'0,"0"0"-170"16,0 0-173-16,0 0-82 16,0 0-51-16,127-104-116 15,-87 100-73-15,7 4 0 16,0 6 0-16,2 22 0 15,3 10 0-15,-4 10 0 0,2 8 0 16,-6 5 0 0,1 1 0-16,-5-2 0 0,-5-2 0 15,-4-4 0 1,-4-4 0-16,-4-8 0 0,-6-6 0 16,-5-8 0-16,-6-10 0 15,-6-7 0-15,0-8 0 16,0-3 0-16,-20-7-128 15,0-14-645-15,-2-2-411 0</inkml:trace>
  <inkml:trace contextRef="#ctx0" brushRef="#br0" timeOffset="53333.74">22153 4249 1661 0,'0'0'874'0,"0"0"-261"15,0 0-97-15,0 0-203 0,0 0-194 16,0 0-119-16,0 0 0 15,-51-26 0-15,37 54 0 16,-3 6 0-16,-10 8 0 16,-2 2 0-16,-4 2 0 15,0 3 0-15,1-5 0 16,3-4 0-16,5-6 0 16,5-8 0-16,9-6 0 15,3-8 0-15,3-4 0 16,4-6 0-16,0-2 0 15,0-4-29-15,0-14-617 0,0-4-841 16</inkml:trace>
  <inkml:trace contextRef="#ctx0" brushRef="#br0" timeOffset="53726.63">22508 3627 1350 0,'0'0'1629'16,"0"0"-1179"0,0 0-153-16,0 0-90 0,0 0-44 15,139 14-163-15,-83 22 0 16,7 12 0-16,-3 15 0 15,-2 9 0-15,-4 10 0 16,-10 4 0-16,-9 4 0 16,-8-1 0-16,-11-3 0 15,-11-2 0-15,-5-4 0 16,0-2 0-16,-21-5 0 16,-10-3 0-16,-7-8 0 0,-6-8 0 15,-1-7 0 1,-1-11 0-16,-1-10 0 0,7-11 0 15,-5-15 0-15,11 0-186 16,13-19-908-16</inkml:trace>
  <inkml:trace contextRef="#ctx0" brushRef="#br0" timeOffset="53867.64">23368 4574 2739 0,'0'0'1003'0,"0"0"-649"0,0 0-354 16,0 0 0-16,0 0 0 16,0 0 0-16,0 0 0 15,-34 0-581-15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3:53:48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9661 6218 971 0,'0'0'546'15,"0"0"-350"-15,-119 0-41 16,84 0-14-16,15 0 14 16,15 0 21-16,5 0-70 15,13 0-81 1,18-8-7-16,3 0-18 0,-5 4 0 0,-11 0-1 16,-16 4-5-16,-2 0 6 15,-56 0 37-15,-48 20-30 16,-62 10 11-16,-31 4-18 15,-17 2 0-15,-5-1-1 16,5-3 10 0,-22 4-9-16,-18 0 0 0,-18 4-17 15,-15 0-12-15,0 2 12 16,-1 2 17-16,1 0 5 16,13-2 2-1,16-2-7-15,15-6 0 0,26-6 2 0,30-3 43 16,42-10-28-1,45-4-8 1,36-4 21-16,19-2-28 0,3-1 8 0,6-2-10 31,7 0 2-31,15-2-11 16,10 0 7-16,4 0-17 16,0 2 18-16,0 2-17 0,4 6 17 15,6 6 1-15,-4 12 0 16,1 16 0-16,1 30 0 15,4 41 0-15,8 43-3 0,6 33 12 16,3 19-9-16,1 10 13 16,-6 9-2-16,-1 22 38 15,-4 4 6-15,-3 5-45 16,-3 1 19-16,-6-10-29 16,-2-7 21-16,-1-3 65 15,1-12 2-15,1-13-22 16,1-6-45-16,-5-11-7 15,-2-6 21-15,0-9-35 16,0-11 16-16,0-7-16 16,0-7 9-16,0-9-18 0,9-12 9 15,4-15-9 1,3-25 8-16,-5-24 2 0,-2-18-1 16,3-8 2-16,-2 6-2 15,3-2 3-15,1 3-3 16,-5-13 0-16,-3-10 5 15,-1-8-5-15,-5-8 13 16,3-4-13-16,-3-4 1 16,0-4 11-16,0-2-12 15,0 0-6-15,0 0 0 0,0 0 8 16,0 2-2-16,0 2 1 16,0 2 0-16,0 4 8 15,0 4-9-15,0 8-12 16,0 6 12-16,0 6 0 15,0 9 1 1,0 6-1-16,0 6 1 0,0 1-2 16,0 4-2-16,0 0-7 15,0-2 10-15,0-3 0 16,2-5 9-16,0-8-8 16,-2-8 0-16,0-6 12 15,0-4-11-15,0-4-2 16,0-4 18-16,0-4-8 15,0-2 20-15,0-4-10 0,0-2-11 16,0-2-8-16,0-2-1 16,0-2-11-16,0 0 11 15,0 0 1-15,6 0 11 16,10-2-3-16,6-8 5 16,14-2-2-16,13-2-12 15,16-2-9-15,15-2 8 16,29-4 1-16,38-4 4 15,47-6-2-15,22 0 5 16,4 0-7-16,2 1-4 0,-12 5 2 16,14-3 1-1,11-2 1-15,13-1 5 16,9-2-5-16,9-2 8 0,13-2-7 16,13-4-1-16,0 2-1 15,6-4-5-15,-1 6 6 16,-10 3 0-16,0 5 0 15,-4 6 0-15,-7 1 0 16,8 0-9-16,3 3 8 16,0-2 0-16,10 2 1 0,4-2 6 31,-5 0-1-31,1 2-4 0,-4-2-2 0,-7 2-7 16,-1-1 7-16,0-1 0 15,-11 3-1-15,0 1 2 31,-8 1 1-31,-10 2 0 16,-5 1 1-16,-10-1-1 16,-9 4-2-16,-13 0 1 15,-9 1-1-15,-7-1 1 16,-9-2 0-16,-4-3 1 16,-5 0 4-16,-5 0 1 15,0-2-6-15,-1 0 0 16,1 2 0-16,-5 0 0 0,-2 2 1 15,-1 2 0-15,-6-2 19 16,-3 2-19-16,-6 0 19 16,-11-2-20-16,1 0 1 15,1-2 7-15,1 4-7 16,5-1 0-16,-3 1 8 16,-2 5-3-16,-6-1-6 15,-2 2 0-15,-4-2 1 16,-3-1 3-16,-21 1-4 15,-23 3 0-15,-26-2 9 16,-10 1-9-16,2-4-1 0,2 1-2 16,-3-2-37-1,-14 1 38-15,-15 0-7 0,-13 0 9 16,-8 2 24-16,-5-2-24 16,0-2 34-16,0-2-19 15,-9-2-13-15,0-2 7 16,2-6-9-16,5-8 0 15,2-8-1-15,0-15 8 16,0-10-8-16,0-30 1 16,2-29 0-16,-2-36 3 0,0-21 21 15,-13-8 11 1,-3-1 19-16,7-3-36 0,7-17 37 16,2-17-41-16,0-1-2 15,2 11 21-15,1 23-27 16,-3 23 12-16,0 21 22 15,-18 19-10-15,-2 7-4 16,-1 10-26-16,4 4 1 16,3 15 17-16,6 21-9 15,1 18-9-15,3 8 24 16,-4 1-18-16,2 4-6 16,-1 0 0-16,1 17 1 15,0 6-4-15,0 8 3 16,0 4 0-16,-1 2 2 15,3 1 5-15,-2 0-7 0,-2 1 0 16,-1-2-1-16,-1 0-1 16,-6-2 2-16,-4 2 0 15,-5-2-10-15,-8 2 10 16,-2 0-2-16,-8 2-5 16,-4-4-17-16,-4 0 6 15,-5-4-21-15,-6-4 9 16,-5-4 1-16,-8-8-46 15,-8-4 38-15,-11-6-1 0,-26-8 26 16,-36-3 3 0,-41 1 9-16,-21 2 0 0,-5 8 0 15,5 2 11-15,6 2-11 16,-8 0 0-16,-7-2-2 16,-7-3-8-16,-5 3 10 15,-2 0 0-15,-3 0 0 16,-1 3 10-16,0-2-5 15,-6 3-5-15,2 2 1 16,-5 4-10-16,3 0 9 16,-3 0 0-16,7 0 3 15,1-3-3-15,3 0 0 16,3 0 0-16,1 4-2 0,1 4 1 16,-2 3 1-16,1 2 0 15,2 2 8-15,4 4-7 16,3 0-1-16,5 2 0 15,5 2 1 1,2 2-4-16,6 0 3 0,11 2 0 16,7 2 3-16,14 0 5 15,15 0-8-15,9 0 0 16,11 0 1-16,10 0 5 0,23 0-6 0,27-2 0 16,22 0-3-1,8-2 12-15,-6 2-9 16,-7-2 0-1,-10 2 2-15,0-4 1 16,2 2-3-16,0-4-2 16,1 0-11-16,-2 0 22 15,0-2-9-15,1-2 0 16,0-2 0-16,0-2-3 16,1 0 3-16,-4-4 0 15,2 2-6-15,-6 0 13 16,-6 2-7-16,-5 0 0 15,-6 2 2-15,-2 1-1 16,-3-1-1-16,-2 2 0 0,0 1-6 16,-2 0 14-16,2 1-8 15,0 4 0-15,5 2 1 16,1 4-2-16,6 0-17 16,-1 0-1-16,4 6 18 15,1 5 2-15,0-4-1 16,4 1 0-16,3-1 0 15,7-6 3-15,15-1-3 16,10 0 0-16,13 0 0 16,12 0 1-16,10-1 20 15,5-3-6-15,3 0-2 0,5 0 11 16,2 1-23-16,2 1 10 16,0 0 2-16,0 2-13 15,0 0 6-15,0 0-5 16,0 0 0-16,0 0 2 15,-2 0-3-15,-3 0-2 16,0 0-8-16,-2 0-8 16,-1 0-20-16,-1 7-134 15,-3 2-23-15,2 1 56 16,-9 3-37-16,0 0 3 0,-10 1 77 16,-7 3 31-1,-13-9 32-15,9-4-150 0,9-4-307 0</inkml:trace>
  <inkml:trace contextRef="#ctx0" brushRef="#br0" timeOffset="330.89">11982 5667 157 0,'0'0'377'16,"0"0"-377"-16</inkml:trace>
  <inkml:trace contextRef="#ctx0" brushRef="#br0" timeOffset="834.16">11982 5667 998 0,'165'-115'499'0,"-158"101"-244"16,2-2 53-16,-5-2 4 16,-2 2-9-16,-2 4 5 15,0 0-91-15,-25 6-93 0,-14 6-63 16,-15 10 14 0,-15 32-31-16,-8 18-11 0,-6 19 3 15,2 9-21-15,14 2 24 16,18 0-2-16,25-8-23 15,24-9 13-15,24-13-20 16,61-16 13 0,54-22 17-16,39-22-36 0,-7-6-1 15,-34-24-12-15,-53 4-152 16,-47 2 2-16,-10-2-34 16,-20-4-12-1,-7-1 59-15,-42 8-5 0,-25 6 111 16,-6 7 43-16,5 9 74 0,13 1 87 15,22 0 23-15,17 0-65 16,16 0-62-16,6 7-32 16,33 1 93-16,7-4-31 15,6-4-34-15,0 0 5 16,-6 0-28-16,-11-8 3 16,-10-3 44-16,-10-2-5 15,-8 5 15-15,-5 4-2 16,-2 4-29-16,0 0-18 15,0 4-38-15,-7 24 0 16,-10 16 0-16,-4 10 0 0,4 13 0 16,3 3 0-16,10-2 0 15,4-6 0-15,0-9 0 16,8-16-104-16,22-26-187 16,-6-11-343-16,-6-8-262 0</inkml:trace>
  <inkml:trace contextRef="#ctx0" brushRef="#br0" timeOffset="1457.74">12570 5220 1564 0,'0'0'373'0,"0"0"1"16,0 0-59-16,-142-127-60 15,80 99-20-15,-30 4-130 16,-30 8-12-16,-32 10 1 16,-14 6-33-16,12 14 16 15,34 16-53-15,37 2 72 16,23 2 10-16,11 10-68 16,-7 28 2-1,2 39-7-15,12 35-27 0,19 12 47 16,25-7-31-16,5-17-11 15,21-19 32-15,6-19-29 0,-1-18 8 16,0-16-8-16,7-4-13 16,13 5 23-16,14 7-24 15,14 2 0 1,11-10 3-16,5-8-3 0,24-9 0 16,24-18 0-16,21-17 0 15,6-10 0-15,-35-19 0 16,-32-12 0-16,-36 5 0 15,-12-4 0-15,7-10 0 0,8-6 0 16,1-10 0-16,-6 0 0 16,-11-5 0-16,-10-3 0 15,-9-4 0 1,-6-8 0-16,-8-4 0 0,-13-7 0 16,-8 1 0-16,0 2 0 15,-13 0 0-15,-18 3 0 16,-12-1 0-16,-5 2 0 15,-13 0 0 1,-5 0 0-16,-13-1 0 0,-25-7 0 0,-27-10 0 16,-28-2 0-16,-4 17 0 15,26 29 0-15,34 36 0 32,-8 29 0-32,30 21-47 0,-4-4-977 0</inkml:trace>
  <inkml:trace contextRef="#ctx0" brushRef="#br0" timeOffset="23275.6">18666 8765 1920 0,'0'0'724'0,"0"0"-542"0,0 0 11 16,0 0-69-1,0 0-67-15,0 0-29 0,0-4 40 16,0 4 20-16,0-4 2 16,0-2 69-16,0-5 0 15,0-3-53-15,0-5-67 16,-4-3-7 0,-12 0-5-16,-4-1 4 0,-7 5-8 15,-6 9 1-15,-10 6-2 16,-5 3-22-16,-8 16 0 15,-2 22 0-15,2 15 0 16,5 9 0-16,11 10 0 16,8 2 0-16,13 2 0 15,9-3 0-15,10-9 0 0,0-8 0 16,23-14 0-16,12-14 0 16,10-14 0-16,6-12 0 15,7-2 0-15,0-20 0 16,-4-12 0-16,-10-4 0 15,-11-2 0-15,-12 3 0 16,-13 8 0 0,-8 4 0-16,0 7 0 0,-17 6 0 15,-8 5 0-15,-1 5 0 16,1 0 0-16,5 4 0 16,9 10 0-16,6-1 0 0,5 4 0 15,5-3 0-15,19-4 0 16,10-6 0-1,7-4 0-15,3 0 0 0,-5-17 0 16,-3-1 0-16,-9 4 0 16,-9 2 0-16,-9 6 0 15,-5 6 0-15,-4 0 0 16,0 0 0-16,0 21 0 16,0 11 0-1,-4 8 0-15,-3 8 0 0,1 0 0 16,-1 2 0-16,0-6 0 0,7-6 0 15,0-14-86 1,0-10-653-16,7-14-757 0</inkml:trace>
  <inkml:trace contextRef="#ctx0" brushRef="#br0" timeOffset="24559.41">7307 7950 2227 0,'0'0'498'0,"0"0"-215"15,0 0 7-15,0 0-95 0,-120-28-80 16,91 33-43-16,-4 18 57 16,-3 16-24-16,-6 9-19 15,2 10 10-15,4 8-96 16,7 4 0-16,9 0 0 16,14-1 0-16,6-9 0 15,6-8 0 1,30-12 0-16,13-12 0 0,10-16 0 15,11-12-99-15,-1-6-155 0,-4-26-34 16,-18-10-37 0,-18-4-14-16,-20 0-20 0,-9 6 121 31,-19 8 130-31,-16 10 108 0,-7 11 154 16,1 11 71-16,8 0 65 0,11 0-51 15,8 0-83-15,12 4-23 16,2-1 0-16,0-2-59 15,14 2 22-15,10-2 31 16,7-1-32-16,4 0-40 16,2 0-31-16,-8-5 3 0,-10-4-18 15,-7 5 26-15,-5 3 34 16,-7 1 0-16,0 0-69 31,2 1 0-31,0 20 0 16,4 11 0-16,1 10 0 15,0 10 0-15,0 2 0 16,-3 4 0-16,5-6 0 0,0-4-143 16,13-18-336-1,-2-13-375-15,1-17-257 0</inkml:trace>
  <inkml:trace contextRef="#ctx0" brushRef="#br0" timeOffset="24700.79">7604 8388 1820 0,'0'0'1244'15,"0"0"-730"-15,0 0-239 16,0 0-104-16,0 0-99 16,0 0-72-16,6 116 0 15,-3-64 0-15,-1 6 0 16,0 3 0-16,-2 15 0 16,0-14-716-16,0-14-2018 0</inkml:trace>
  <inkml:trace contextRef="#ctx0" brushRef="#br0" timeOffset="26125.55">15092 12412 2002 0,'0'0'850'0,"0"0"-509"0,0 0 12 16,0 0-116-16,-116-16-75 15,70 24-11-15,-10 23-151 16,-2 13 0-16,0 16 0 15,4 10 0-15,12 8 0 16,15 2 0-16,23-4 0 16,4-5 0-16,36-11 0 15,24-12 0-15,20-16 0 16,12-14 0-16,6-18 0 16,-3 0 0-16,-12-22 0 15,-18-14 0-15,-26-6-89 0,-25 0-95 16,-14-1 28-16,-22 7 27 15,-23 6 51-15,-10 8 29 16,-1 8 49-16,4 7 66 16,13 4 56-16,14 3 47 15,16 0-31-15,9 0-55 16,0 0 24-16,22 4-107 16,12-4 0-16,2 0 0 15,3 0 0-15,-3-12 0 16,-5-4 0-16,-6 0 0 15,-7 0 0-15,-7 4 0 16,-5 6 0-16,-4 6 0 16,-2 0 0-16,0 22 0 0,0 16 0 15,0 10 0-15,0 8 0 16,0 5 0-16,0-1 0 16,3-6 0-16,8-4 0 15,2-12 0-15,8-16-114 16,-2-10-547-16,-1-12-449 0</inkml:trace>
  <inkml:trace contextRef="#ctx0" brushRef="#br0" timeOffset="26392.43">15572 12878 2011 0,'0'0'910'0,"0"0"-526"16,0 0-1-16,0 0-117 15,0 0-124-15,138-49-142 16,-103 52 0-16,-4 15 0 15,-10 8 0-15,-15 6 0 16,-6 6 0-16,-4 4 0 16,-23-2 0-16,0-2 0 15,2-8 0-15,8-6 0 16,11-10 0-16,6-10 0 16,8-4 0-16,30-2 0 15,20-20 0-15,18-6 0 16,10-10 0-16,10-2 0 0,24-20 0 15,-21 12-279-15,-23 2-970 16</inkml:trace>
  <inkml:trace contextRef="#ctx0" brushRef="#br0" timeOffset="27768.57">19096 9108 2013 0,'0'0'804'0,"0"0"-453"15,0 0-17 1,0 0-91-16,0 0-91 0,0 0-50 16,0 0-5-16,-8-11-97 15,23 0 0 1,5 0 0-16,5 0 0 16,4 3 0-16,-2 5 0 15,-6 3 0-15,-3 0 0 16,-9 7 0-16,-7 12 0 15,-2 6 0-15,-2 3-53 16,-15 0-8-16,-6-4 41 16,1-2 4-16,1-8 16 15,8-4 9-15,5-6 29 0,3-2 29 16,5-2-31-16,0 0-36 16,7-2 0-16,18-8 0 15,4-2 0-15,8 2 0 16,3 4 0-16,0 6 0 15,-4 0 0 1,-8 8 0-16,-9 12-17 0,-13 8-19 16,-6 4 17-16,0 2 10 15,-27 2 9-15,-4-2 7 16,-9-1 10-16,-2-5 19 16,-1-6-15-16,-1-4-21 0,7-8 0 15,3-4 0-15,7-6 0 16,11 0 0-16,12 0 0 15,4-12 0-15,9-18-26 16,15 3-813-16,5 4-2091 0</inkml:trace>
  <inkml:trace contextRef="#ctx0" brushRef="#br0" timeOffset="29304.79">20460 4895 1785 0,'0'0'807'0,"0"0"-261"15,0 0-196-15,0 0-48 16,0 0-100-16,0 0-98 16,0 0-104-16,9-31 0 15,-2 56 0-15,6 15 0 16,3 14 0-16,1 14 0 15,1 6 0-15,0 7 0 16,-5-3 0-16,-2-6 0 0,1-10 0 16,-6-14 0-16,-1-14 0 15,-3-14 0-15,-2-12 0 16,0-8 0-16,0-4 0 16,0-30 0-16,-13-14 0 15,-8-32 0-15,-1-33 0 16,5-27 0-16,5 10 0 15,10 28 0-15,2 35 0 16,0 33 0-16,2 4 0 16,12 2 0-16,5 2 0 0,6 10 0 15,6 10 0-15,5 6 0 16,7 6 0-16,3 26 0 16,1 14 0-16,-7 10 0 15,-9 5 0-15,-15 3 0 16,-16-2 0-16,-4-4 0 15,-33-4 0-15,-11-2 0 16,-10-7 0-16,0-6 0 16,2-5 0-16,5-17-213 15,15-9-424 1,16-8-997-16</inkml:trace>
  <inkml:trace contextRef="#ctx0" brushRef="#br0" timeOffset="29638.91">21627 4714 393 0,'0'0'2330'16,"0"0"-1870"-16,0 0-103 15,0 0-72-15,0 0-140 0,-138 58-92 16,95 29 20 0,-1 29-73-16,7 24 0 0,12-7 0 15,14-29 0-15,11-28 0 16,9-22 0-16,22 8 0 16,13 0 0-16,12-4 0 15,9-15 0-15,15-25-102 16,-13-16-606-16,-18-2-844 0</inkml:trace>
  <inkml:trace contextRef="#ctx0" brushRef="#br0" timeOffset="30330.94">22296 4684 1270 0,'0'0'1027'0,"0"0"-660"16,0 0 130-16,0 0-271 15,0 0-70-15,0 0-60 16,0 0 35-16,-27-22-40 15,7 14-40-15,-4 0 18 0,-9 4-18 16,-8 4-6 0,-6 0-26-16,-2 6-19 0,-3 20 0 15,4 12 0-15,3 12 0 16,12 12 0-16,9 9 0 16,12 1 0-16,12 2 0 15,0-4 0-15,31-8 0 16,14-10 0-16,10-13 0 15,11-14 0-15,7-16 0 16,-2-9-23-16,-7-10-233 16,-12-22-70-16,-19-8-138 15,-19-5-10-15,-14 1 154 0,-7 8 112 16,-24 6 208-16,-7 10 21 16,-2 8 226-16,7 6 104 15,6 2-42-15,11 4-40 16,9 0-85-16,5 0-52 15,2 0 2-15,0 8-41 16,13 2-15-16,10-4-14 16,1-2-8-16,8-4-28 15,-3 0-16-15,-2 0 5 16,-8 0-16-16,-5-4 4 16,-8 0 43-16,-4 4-26 0,-2 0-22 15,0 0 0 1,0 0 0-16,0 14 0 0,0 18 0 15,0 14 0-15,0 10 0 16,0 9 0-16,9-1 0 16,7-2 0-16,5-10 0 15,12-10 0-15,-4-14-504 16,-5-16-633-16</inkml:trace>
  <inkml:trace contextRef="#ctx0" brushRef="#br0" timeOffset="30772.71">22681 5242 2392 0,'0'0'928'0,"0"0"-570"16,0 0-76-16,0 0-146 16,0 0-136-16,116-18 0 15,-81 18 0-15,-3 0 0 16,-8 0 0-16,-3 11 0 15,-13 11 0-15,-8 6-44 0,0 7-14 16,-22-1 4-16,-7 0 45 16,1-4 9-16,3-8 18 15,7-6 36-15,7-8-7 16,11-4-1-16,0-4-46 16,0 0 0-16,17 0 0 15,12 0 0-15,5-2 0 16,4-2 0-16,4 4 0 15,-2 0 0-15,-5 0 0 16,-3 10 0-16,-8 10 0 16,-8 4 0-16,-11 6 0 15,-5 2 0-15,-5 3 0 0,-24-2 0 16,-6 0 0-16,-10-5 0 16,-4-6 0-16,2-4 0 15,3-4 0-15,11-8 0 16,12-6 0-16,10-8-113 15,11-10-953-15</inkml:trace>
  <inkml:trace contextRef="#ctx0" brushRef="#br0" timeOffset="30961.63">23379 5504 2817 0,'0'0'930'15,"0"0"-581"-15,0 0-349 16,0 0 0-16,0 0 0 16,-49 131 0-16,18-85 0 15,0-2 0-15,0-4 0 16,4-8-131-16,6-12-552 16,15-14-555-16</inkml:trace>
  <inkml:trace contextRef="#ctx0" brushRef="#br0" timeOffset="31261.63">23592 4620 2657 0,'0'0'866'15,"0"0"-515"-15,0 0-129 16,0 0-222-16,0 0 0 15,127-74 0 1,-77 74 0-16,-2 8 0 0,2 26 0 0,-4 12 0 16,1 14 0-1,-5 12 0-15,-1 4 0 16,-6 3 0-16,-1-5 0 0,-7-4 0 16,-3-12 0-16,-9-10 0 15,-6-12 0-15,-9-12-225 16,-2-10-345-16,-15-11-430 15</inkml:trace>
  <inkml:trace contextRef="#ctx0" brushRef="#br0" timeOffset="31464.58">24072 4909 1733 0,'0'0'1216'0,"0"0"-599"16,0 0-87-16,0 0-530 15,0 0 0-15,0 0 0 16,0 0 0-16,-114 148 0 16,83-82 0-16,-7 4 0 15,-5-2 0-15,3-5 0 16,5-11 0-16,10-12 0 0,12-14-92 0,13-26-283 16,2-6-452-16,18-22-551 0</inkml:trace>
  <inkml:trace contextRef="#ctx0" brushRef="#br0" timeOffset="31763.46">24192 4333 2421 0,'0'0'804'0,"0"0"-513"15,0 0 1-15,0 0-85 16,140 36-126-16,-82 8-81 16,7 13 0-16,-3 12 0 15,0 12 0-15,-1 21 0 16,-10 25 0-16,-15 15 0 16,-19-10 0-16,-17-28 0 0,0-29 0 15,-19-19 0-15,-10 6 0 16,-13 6 0-16,-8 0 0 15,-8-7 0-15,-31-5 0 16,14-18-285-16,8-10-644 0</inkml:trace>
  <inkml:trace contextRef="#ctx0" brushRef="#br0" timeOffset="32172.7">25259 4936 2503 0,'0'0'1049'0,"0"0"-691"16,0 0-172-16,0 0-186 15,0 0 0-15,118-54 0 16,-62 43 0-16,4 3 0 15,-4 0 0-15,-5 5 0 16,-14 3-378-16,-12 3-391 16,-15 6-503-16</inkml:trace>
  <inkml:trace contextRef="#ctx0" brushRef="#br0" timeOffset="32331.65">25315 5358 2241 0,'0'0'1005'0,"0"0"-660"16,0 0 160-16,0 0-505 16,174-22 0-16,-101 6 0 15,14-8-47-15,-22 6-527 16,-21 1-937-16</inkml:trace>
  <inkml:trace contextRef="#ctx0" brushRef="#br0" timeOffset="38435.51">27110 4614 2542 0,'0'0'557'0,"0"0"-392"15,0 0 57-15,0 0-143 16,0 0-78-16,0 0-1 15,0 0 0-15,0 0-9 16,0 0 9 0,0 0 2-16,3 0-1 0,-3 0 46 15,2 0-11 1,1-2 27-16,-3 0 24 0,0-4-23 16,0 0 11-1,0-4-34 1,-5 0-14-16,-15 0 19 0,-9 3-26 0,-9 7-20 31,-9 0 0-31,-4 21-3 0,-4 13 2 16,1 14 0-16,5 8 1 15,11 6 16-15,11 5-10 16,16-3 7-16,11-4-13 16,7-8 0-16,24-8 0 15,13-12 0-15,10-10 0 16,4-12 0-16,0-6 0 15,-2-4 0-15,-8 0 0 16,-7-12-44-16,-10-2-50 16,-7-4-181-16,-10-4-108 15,-6 2-372-15,-5 6-372 0</inkml:trace>
  <inkml:trace contextRef="#ctx0" brushRef="#br0" timeOffset="38734.3">27340 5023 1788 0,'0'0'738'0,"0"0"-361"15,0 0-1-15,0 0-122 16,0 0-84-16,0 0-46 0,0 0 10 16,5-18 1-1,-5 18-135-15,0 0 0 0,0 0 0 16,0 0 0-16,0 8 0 15,4 10 0-15,5 8 0 16,-2 6 0-16,2 6 0 16,1 2 0-16,-3 2 0 15,3-3 0-15,-2-3 0 16,-1-9 0-16,-1-2 0 16,2-9 0-16,-4-6-378 15,-2-10-643-15</inkml:trace>
  <inkml:trace contextRef="#ctx0" brushRef="#br0" timeOffset="38907.54">27773 5049 1388 0,'0'0'1888'0,"0"0"-1275"15,0 0-406-15,0 0-207 16,0 0 0-16,0 0 0 15,0 0 0-15,17-30 0 16,-8 22 0-16,-4 0-495 16,-3 2-975-16</inkml:trace>
  <inkml:trace contextRef="#ctx0" brushRef="#br0" timeOffset="39304.97">28162 4503 2227 0,'0'0'775'15,"0"0"-401"-15,0 0-1 16,0 0-125-16,0 0-149 15,0 0-99-15,112-108 0 16,-67 98 0-16,1 8 0 16,6 2 0-16,-2 10 0 15,0 22 0-15,-4 13 0 16,-3 10 0-16,-6 8 0 16,-3 5 0-16,-3-4 0 15,-4-2 0-15,-5-8 0 16,-2-5 0-16,-4-13 0 0,-5-10 0 15,-2-10 0 1,-7-10-149-16,-2-6-97 0,-2-20-130 16,-18-12-598-16,0-3-307 0</inkml:trace>
  <inkml:trace contextRef="#ctx0" brushRef="#br0" timeOffset="39499.41">28604 4678 1358 0,'0'0'941'16,"0"0"-412"-16,0 0-157 15,0 0-20-15,0 0-146 16,0 0-110-16,0 0 22 0,-92 74-29 16,72-30-54-1,-1 9-35-15,0-2 0 0,3 2 0 16,0-5 0 0,0-6 0-16,5-6 0 15,1-8 0-15,2-6 0 16,-13 0-171-16,4-6-419 15,-2-4-774-15</inkml:trace>
  <inkml:trace contextRef="#ctx0" brushRef="#br0" timeOffset="40066.64">26400 6246 2192 0,'0'0'686'16,"0"0"-321"-16,0 0 130 15,0 0-297-15,0 0-89 0,0 0-58 16,0 0-51 0,76-22 0-16,-23 6 0 0,5-4-17 15,6 2-277 1,-14 4-410-16,-21 6-544 0</inkml:trace>
  <inkml:trace contextRef="#ctx0" brushRef="#br0" timeOffset="40192.48">26429 6454 1104 0,'0'0'1424'0,"0"0"-863"0,0 0-244 16,0 0-17-1,0 0-106-15,147-25-194 0,-64-9-24 16,-17 3-338-16,-12 1-972 0</inkml:trace>
  <inkml:trace contextRef="#ctx0" brushRef="#br0" timeOffset="41135.69">26957 4179 1585 0,'0'0'708'0,"0"0"-377"15,0 0-8-15,0 0-93 16,0 0-34-16,0 0 22 16,0 0-64-16,-11-38-52 15,11 3-15-15,0-5 20 16,13-12-52-16,7-10-55 15,9-12 0 1,11-6 0-16,12-6 0 0,8-3 0 16,6 5 0-16,3 6 0 15,-2 4 0-15,-7 10 0 16,-10 7 0-16,-13 7 0 0,-10 10 0 16,-11 8 0-16,-9 6 0 31,-7 6 0-31,0 2 0 0,-21 4-3 0,-8 4-18 15,-4 2-29-15,-5 4 22 16,5 2 11-16,2 2 7 16,6 0 2-16,7 0 8 15,9 0 0-15,7 0 8 16,2 0 2-16,0-3 44 16,2-2-9-1,14-5-25-15,8-2-20 0,3-1 0 16,2 3 0-16,0 1 0 15,-4 4 0-15,-3 5 0 0,-5 0 0 16,-3 2 0-16,-3 17 0 16,-2 5 0-16,-2 6 0 15,-5 4 0 1,-2 4 0-16,0 0 0 0,0 0 0 16,-2 0 0-16,-10-4 0 15,-1 1-114-15,-3-6-215 16,3-7-399-16,7-9-272 0</inkml:trace>
  <inkml:trace contextRef="#ctx0" brushRef="#br0" timeOffset="41524.6">28045 2412 2038 0,'0'0'694'0,"0"0"-337"0,0 0-72 16,0 0-95-16,0 0-68 15,-10-106-62-15,10 71-2 16,0-8 2-16,0-8-22 15,4-5-7-15,8-2-10 16,-1 4-9-16,1 10 2 16,-4 11-14-16,-3 15 0 15,-3 15 5-15,-2 3-5 16,0 18-9-16,0 20 9 0,0 14 0 0,0 10-2 16,-2 5-5-1,-3-2 1-15,3 2 6 0,2-7 0 16,0-2 1-16,0-8-1 15,0-6-141 1,0-8-104-16,-2 0-303 0,-8-9-193 16,2-9-118-16</inkml:trace>
  <inkml:trace contextRef="#ctx0" brushRef="#br0" timeOffset="41760.74">27949 2671 1303 0,'0'0'622'0,"0"0"-263"15,0 0 12-15,0 0-95 16,0 0-82-1,0 0 23-15,0 0-64 0,6 42-39 16,26-40-36-16,7-2-42 31,11 0-28-31,3-2-8 0,-4-10-26 0,-7-2-22 16,-7-2 9-16,-12 4-1 16,-7 2 20-16,-9 3 2 15,-7 7-69-15,0 0-239 0,0 13-532 16</inkml:trace>
  <inkml:trace contextRef="#ctx0" brushRef="#br0" timeOffset="42625.95">27939 6122 1273 0,'0'0'1172'0,"0"0"-852"0,0 0 189 16,0 0-136-16,0 0-125 15,0 0-47-15,-15-106-201 16,37 104 0-16,7 2 0 15,9 0 0-15,9 18 0 16,6 16 0-16,5 10 0 16,-2 12 0-16,-3 6 0 15,-8 4 0-15,-5-1 0 16,-11-10 0-16,-11-6 0 16,-11-9 0-16,-7-12-170 15,0-8-154-15,-36-20-211 0,5 0-285 16,2-6-211-16</inkml:trace>
  <inkml:trace contextRef="#ctx0" brushRef="#br0" timeOffset="42862.76">28251 6324 1069 0,'0'0'953'0,"0"0"-385"15,0 0 64-15,0 0-264 16,0 0-92-16,0 0-46 16,0 0-230-16,-44-60 0 15,33 72 0-15,-7 14 0 16,-5 10 0-16,-8 8 0 15,-6 6 0-15,-3 3 0 0,-8 1 0 16,4-4 0-16,1-4 0 16,8-6 0-16,6-2 0 15,9-6 0-15,7-3 0 16,8-6 0-16,5 0-47 16,5-7-322-16,17-5-349 15,3-6-510-15</inkml:trace>
  <inkml:trace contextRef="#ctx0" brushRef="#br0" timeOffset="43034.99">29040 6467 3213 0,'0'0'683'0,"0"0"-483"15,0 0-200-15,0 0 0 16,0 0-239-16,0 0-1072 0</inkml:trace>
  <inkml:trace contextRef="#ctx0" brushRef="#br0" timeOffset="46666.1">21253 8695 1958 0,'0'0'677'0,"0"0"-332"15,0 0 108-15,0 0-129 16,0 0-88 0,0 0-133-16,-25-85-103 0,25 138 0 15,0 9 0-15,2 20 0 16,8 12 0-1,-1-7 0-15,4 8 0 0,-2-9 0 16,0-9 0-16,-4-17 0 16,0-14 0-16,-5-20 0 15,-2-16 0-15,0-10 0 16,-5-14-89-16,-14-30-137 0,-2-16 40 16,-4-14 61-1,4-29 62-15,-2-23 39 0,7 10 24 16,5 16 0-16,9 24 65 15,2 29 79-15,0 3 51 16,18 0-60-16,8 10-35 16,9 6-26-16,2 4-74 15,3 8 0-15,-4 6 0 16,-3 10 0 0,-6 0 0-16,-7 16 0 0,-9 20 0 15,-11 12 0-15,0 8 0 16,-15 6 0-16,-16 3 0 0,-6-3 0 15,-3-4 0-15,3-6 0 16,-5 0-155-16,11-14-365 16,10-14-740-16</inkml:trace>
  <inkml:trace contextRef="#ctx0" brushRef="#br0" timeOffset="46995.46">22051 8434 2152 0,'0'0'755'15,"0"0"-292"-15,0 0-190 16,0 0-90-1,-154 114-51-15,110-27-47 0,3 29-32 16,12-6-53-16,12-8 0 16,17-15 0-16,0-22 0 15,19 10 0-15,18 3 0 16,5-14 0-16,4-11 0 0,3-17 0 31,9-26-243-31,-14-10-527 0,-7 0-637 0</inkml:trace>
  <inkml:trace contextRef="#ctx0" brushRef="#br0" timeOffset="47697.07">22561 8532 1850 0,'0'0'676'0,"0"0"-223"16,0 0-126-1,0 0-43-15,0 0-159 0,0 0-79 32,0 0-5-32,0-14-22 15,0 14-18-15,0 2 12 16,0-2-13-16,0 0 12 16,0 0 3-16,-5-12 5 15,-6-6-7-15,-2-6-5 16,-9 0-7-16,-3 6 46 15,-6 8 13-15,-5 10 25 16,-3 2-85-16,-4 30 0 16,1 18 0-16,6 14 0 15,9 9 0-15,9 5 0 0,12-2 0 16,6-6 0-16,6-4 0 16,25-12 0-16,8-8 0 15,11-14 0-15,9-11 0 16,3-16 0-16,2-5-53 15,-6-12-95-15,-10-13-65 16,-17-8-29-16,-16 1 39 16,-15 2 87-16,-2 2 103 0,-29 6 13 15,-5 6 45-15,-4 6 66 16,4 2 91-16,7 6-4 0,9 0-59 16,9 2-47-16,11 0-14 15,0 0-30-15,0 0-27 16,18 0 33-16,7 0-54 15,8-4 0-15,2-4 0 16,1-6 0-16,-5-2 0 16,-6 2 0-16,-9 0 0 15,-7 4 0-15,-7 6 0 16,-2 0 0 0,0 4 0-16,0 0 0 0,0 4 0 15,0 20 0-15,0 10 0 0,0 10 0 16,0 6 0-16,0 2 0 15,0-2 0-15,6 0 0 16,5-5 0-16,3-7 0 16,6-2-89-16,-2-12-410 15,-2-10-434-15</inkml:trace>
  <inkml:trace contextRef="#ctx0" brushRef="#br0" timeOffset="47995.79">22980 9078 808 0,'0'0'1910'16,"0"0"-1206"-16,0 0-401 0,0 0-65 0,0 0-146 15,0 0-51-15,0 0-41 16,100-25 0-16,-78 37 0 16,-8 9 0-16,-5 4 0 15,-9 4 0-15,0 3 0 16,-7 2 0-1,-17 0 0-15,-3-4 0 0,-2-4 0 16,2-4 0-16,10-8 0 16,7-8 0-16,8-2 0 15,2-4 0-15,4 0 0 0,25 0 0 16,12-8 0-16,10-10 0 16,31-14 0-16,-11 4-550 15,-8 2-565-15</inkml:trace>
  <inkml:trace contextRef="#ctx0" brushRef="#br0" timeOffset="48168.85">23599 9110 2041 0,'0'0'912'0,"0"0"-399"16,0 0-146 0,0 0-104-1,0 0-263-15,0 0 0 0,0 0 0 16,-22 80 0-16,13-42 0 15,2-2 0-15,5 0 0 16,2-4 0-16,0-10 0 16,0-6-282-16,0-12-742 0</inkml:trace>
  <inkml:trace contextRef="#ctx0" brushRef="#br0" timeOffset="48468.62">24010 8392 124 0,'0'0'2447'0,"0"0"-1655"15,0 0-331-15,19-114-189 16,6 87-272-16,6 7 0 16,4 9 0-16,6 11 0 15,1 0 0-15,0 27 0 16,3 19 0-16,-5 15 0 15,-2 15 0-15,-5 8 0 16,-4 4 0-16,-4 0 0 16,-5-7 0-16,-5-11 0 15,-1-14 0-15,-5-14 0 16,-3-14-3-16,-4-14-264 16,-2-14-236-16,0-10-131 0,-6-14-433 0</inkml:trace>
  <inkml:trace contextRef="#ctx0" brushRef="#br0" timeOffset="48672.81">24479 8598 1413 0,'0'0'824'16,"0"0"-143"-16,0 0-103 15,0 0-269-15,-120-16-18 0,89 47-291 16,0 14 0 0,-1 12 0-16,1 4 0 0,2 6 0 15,0-3 0-15,2-4 0 16,5-6 0-16,7-10 0 15,6-12 0-15,4-11 0 16,5-21-41-16,3-8-496 16,10-19-464-16</inkml:trace>
  <inkml:trace contextRef="#ctx0" brushRef="#br0" timeOffset="49035">24557 7953 1205 0,'0'0'1197'15,"0"0"-588"-15,0 0-128 16,0 0-161-16,0 0-125 16,128-25-106-16,-82 62-89 15,3 13 0-15,4 16 0 16,3 26 0-16,4 28 0 15,-8 27 0-15,-10 8 0 0,-20-29 0 16,-17-28 0-16,-5-34 0 16,-2-10 0-1,-21 6 0-15,-10 7 0 0,-9-1 0 16,-3-10 0-16,0-14 0 16,8-10 0-16,8-14 0 15,8-10 0 1,11-8 0-16,2 0 0 0,4-6 0 15,4-12 0-15,0-12-83 16,0 4-489-16,0 0-770 0</inkml:trace>
  <inkml:trace contextRef="#ctx0" brushRef="#br0" timeOffset="49528.34">25803 8693 1960 0,'0'0'820'0,"0"0"-350"16,0 0 31 0,0 0-156-16,0 0-345 15,0 0 0-15,0 0 0 16,106-39 0-16,-45 21 0 15,3 2 0-15,-4 4-12 16,-6 12-368-16,-18 0-620 16,-23 0-1299-16</inkml:trace>
  <inkml:trace contextRef="#ctx0" brushRef="#br0" timeOffset="49670.51">25899 8985 1092 0,'0'0'1422'0,"0"0"-811"0,0 0-268 15,0 0-40-15,0 0-141 16,131-16-111-16,-69 0-51 16,14-14-190-16,-17 6-538 15,-18 2-1107-15</inkml:trace>
  <inkml:trace contextRef="#ctx0" brushRef="#br0" timeOffset="65058.65">26921 8548 1437 0,'0'0'1103'15,"0"0"-755"-15,0 0 124 16,0 0-204-16,0 0-131 16,0 0-71-16,-42-6 16 15,42 4-32-15,0 0-10 0,0 2-2 16,0-4 17 0,0 0-55-16,0-2 0 0,0-6 0 15,-4-6 0-15,-8-2 0 16,-1-2 0-16,-7-2 0 15,-5 2 0-15,-4 6 0 16,-4 6 0-16,-7 10 0 16,-2 0 0-16,-1 21 0 15,3 18 0-15,7 11 0 16,10 14 0-16,15 8 0 0,8 2 0 31,13 1 0-31,27-11 0 0,13-10 0 0,15-16 0 31,3-18 0-31,4-16 0 16,-1-4 0-16,-11-24 0 16,-17-12 0-16,-13-8 0 15,-23-6-350-15,-10 10-501 16,0 12-724-16</inkml:trace>
  <inkml:trace contextRef="#ctx0" brushRef="#br0" timeOffset="65571.52">27158 8811 1255 0,'0'0'886'15,"0"0"-334"-15,0 0-57 16,0 0-239-16,0 0-31 16,0 0-78-16,0 0-13 15,2-18-37-15,13 16-48 16,3 0-49-16,7 2 0 16,2 0 0-16,0 0 0 0,-4 20 0 15,0 6 0-15,-5 10 0 16,-9 6 0-16,-9 6 0 15,0 2 0 1,-11 4 0-16,-16-1 0 0,-6-5 0 16,-6-4 0-16,-1-6 0 15,0-10 0-15,5-12 0 16,6-10 0-16,6-6 0 0,7-14 0 0,10-18 0 16,6-8 0-1,0 0 0-15,20 6 0 0,9 11 0 16,2 14 0-1,3 9 0-15,3 0 0 16,1 18 0-16,3 6 0 0,-1 0 0 16,-3-2 0-16,1-6 0 15,11-16-96-15,-9 0-730 16,-4-14-1146-16</inkml:trace>
  <inkml:trace contextRef="#ctx0" brushRef="#br0" timeOffset="65728.48">27792 9007 3078 0,'0'0'725'16,"0"0"-432"-16,0 0-293 15,0 0 0-15,0 0 0 16,0 0 0 0,0 0 0-16,125-58-459 0</inkml:trace>
  <inkml:trace contextRef="#ctx0" brushRef="#br0" timeOffset="66058.07">28070 8145 816 0,'0'0'1875'0,"0"0"-1348"16,0 0-27-16,0 0-122 16,0 0-378-16,0 0 0 0,0 0 0 15,143-66 0-15,-78 86 0 16,2 10 0-1,-3 8 0-15,-6 8 0 0,-11 4 0 16,-9 5 0-16,-13-3 0 16,-12-4 0-16,-9-8 0 15,-4-10-242-15,0-12-424 16,-11-14-477-16</inkml:trace>
  <inkml:trace contextRef="#ctx0" brushRef="#br0" timeOffset="66294.61">28421 8283 1839 0,'0'0'902'16,"0"0"-430"-16,0 0 35 15,0 0-267-15,0 0-104 16,0 0-136-16,0 0 0 16,-81 131 0-16,68-77 0 15,-3 4 0-15,-5 0 0 16,-4 0 0-16,0-4 0 15,3-10 0-15,7-9 0 16,12-15 0-16,10-20-230 16,20-19-532-16,4-12-1124 0</inkml:trace>
  <inkml:trace contextRef="#ctx0" brushRef="#br0" timeOffset="66594.02">29165 7830 2170 0,'0'0'779'15,"0"0"-269"-15,0 0-132 16,0 0-119-16,-138 98-259 15,104-31 0-15,10 13 0 16,8 8 0-16,12 6 0 16,4-1 0-16,11-5 0 15,20-6 0-15,12-12 0 16,3-14 0-16,3-13 0 16,3-15 0-16,1-28-89 15,-10 0-509-15,-14-21-600 0</inkml:trace>
  <inkml:trace contextRef="#ctx0" brushRef="#br0" timeOffset="66829.74">29481 8021 2699 0,'0'0'636'15,"0"0"-137"-15,0 0-237 16,0 0-262-16,125-63 0 15,-82 80 0-15,-1 21 0 16,-3 12 0-16,-2 8 0 16,-4 2 0-16,-9 2 0 0,-6-5 0 15,-7-11 0-15,-7-10-344 16,-4-12-403-16,0-14-190 0</inkml:trace>
  <inkml:trace contextRef="#ctx0" brushRef="#br0" timeOffset="67034.74">29747 8187 1881 0,'0'0'745'0,"0"0"-120"16,0 0-111-16,0 0-183 0,0 0-331 15,-134 69 0 1,112-15 0-16,1 8 0 0,-1 2 0 16,0 0 0-16,2-6 0 15,-1-8 0-15,4-13 0 16,8-18 0-16,9-19-149 15,0-19-513-15,13-16-893 0</inkml:trace>
  <inkml:trace contextRef="#ctx0" brushRef="#br0" timeOffset="67191.81">29973 8271 1694 0,'0'0'1374'0,"0"0"-995"0,0 0 76 15,0 0-261-15,166-28-194 16,-102 12 0-16,1-2 0 16,-5 0-71-16,-4-4-391 15,-14 4-420-15,-15 4-853 0</inkml:trace>
  <inkml:trace contextRef="#ctx0" brushRef="#br0" timeOffset="67396.81">30491 8031 2023 0,'0'0'783'0,"0"0"-242"0,0 0-32 16,0 0-269-16,0 0-240 16,0 0 0-16,0 0 0 15,-9-23 0-15,15 68 0 16,3 9 0-16,5 6 0 16,-1 0 0-16,-1-4 0 15,-2-3 0-15,-1-13 0 16,0-8-42-16,-2-14-475 15,-3-12-402-15</inkml:trace>
  <inkml:trace contextRef="#ctx0" brushRef="#br0" timeOffset="67592.7">30715 7684 2869 0,'0'0'840'15,"0"0"-453"-15,0 0-387 16,0 0 0-16,168 76 0 16,-99-20 0-16,0 9 0 15,-13 4 0-15,-17 6 0 16,-16-1 0-16,-23 2 0 16,-15-2 0-16,-55 9 0 15,-70 21-180-15,11-18-455 16,-1-10-586-16</inkml:trace>
  <inkml:trace contextRef="#ctx0" brushRef="#br0" timeOffset="68033.48">29007 8965 1179 0,'0'0'1053'0,"0"0"-676"0,0 0 225 16,0 0-220-16,0 0-162 16,-116 64-113-16,105-58-34 15,1-2-23-15,8-4-14 16,2 0-19-16,0 0-17 15,29 0 0-15,34-10 0 16,46-9 0-16,62-3 0 16,37-3 0-16,20 5 0 0,-4 4 0 15,-28 4 0 1,-15-2 0-16,-41 4 0 0,-42 0 0 16,-40 2 0-16,-24 4 0 15,-12 0 0-15,-13 2 0 16,-9 2 0-16,-14 0 0 15,-48 10 0-15,4 12-350 16,0 2-754-16</inkml:trace>
  <inkml:trace contextRef="#ctx0" brushRef="#br0" timeOffset="68396.63">29504 9406 2847 0,'0'0'649'16,"0"0"-175"-16,0 0-348 16,0 0-126-16,0 0 0 15,158-58 0-15,-90 44 0 16,0 10 0-16,-11 4 0 16,-7 12 0-16,-17 20 0 15,-17 15 0-15,-16 7 0 16,-2 6 0-16,-32 2 0 15,-13 0 0-15,-6-4 0 16,-1-8 0-16,5-7 0 0,10-16 0 16,10-8 0-16,12-11 0 15,17-8 0-15,0 0 0 16,23-13 0-16,19-5 0 16,12-1 0-16,6 2 0 15,7 3 0-15,-3 5 0 16,-2 0 0-16,-3 5 0 15,-1-8-167-15,-16 2-625 16,-11 0-737-16</inkml:trace>
  <inkml:trace contextRef="#ctx0" brushRef="#br0" timeOffset="68601.96">30319 9254 2385 0,'0'0'828'16,"0"0"-194"-16,0 0-385 15,0 0-249-15,0 0 0 16,0 0 0-16,0 0 0 16,24 136 0-16,-5-72 0 15,-4 5 0-15,-1-3 0 0,-8-6 0 16,-2-4 0-16,-4 6-350 16,0-15-594-16,0-10-724 0</inkml:trace>
  <inkml:trace contextRef="#ctx0" brushRef="#br0" timeOffset="68868.62">30410 10207 2261 0,'0'0'632'16,"0"0"-178"-16,0 0-168 16,0 0-146-16,0 0-98 0,0 0-42 15,94 108-45-15,-74-102-194 16,0-6-27-16,-2 0-58 15,-5-2 127-15,-4-16 141 16,-7-2 56-16,-2-4 52 16,0 0 164-16,-19 2 21 15,-6 5 50-15,-4 12-27 16,-4 5-55-16,-1 0-54 16,8 18-151-16,7 4 0 15,19-7 0-15,19-2-252 16,14-13-719-16</inkml:trace>
  <inkml:trace contextRef="#ctx0" brushRef="#br0" timeOffset="68995.25">31110 9924 2034 0,'0'0'1514'0,"0"0"-966"15,0 0-548-15,0 0 0 16,0 0 0-16,0 0-1058 0</inkml:trace>
  <inkml:trace contextRef="#ctx0" brushRef="#br0" timeOffset="69696.25">25587 11153 2478 0,'0'0'752'0,"0"0"-406"15,0 0 174-15,0 0-520 16,0 0 0-16,158-26 0 16,-87 8 0-16,22-6-3 15,-16 2-667-15,-27 8-1008 0</inkml:trace>
  <inkml:trace contextRef="#ctx0" brushRef="#br0" timeOffset="69870.1">25595 11544 2956 0,'0'0'662'0,"0"0"-332"16,0 0-182-16,0 0-148 15,165 10 0 1,-78-32 0-16,4-8 0 0,15-14 0 16,-24 5-302-16,-24 7-1573 0</inkml:trace>
  <inkml:trace contextRef="#ctx0" brushRef="#br0" timeOffset="73998.33">27420 10900 1927 0,'0'0'647'0,"0"0"-138"16,0 0-32-16,0 0-246 0,0 0-43 15,0 0-71-15,-27-114-117 16,27 90 0-16,21 2 0 16,8 0 0-16,13 4 0 15,11 8 0-15,10 8 0 16,5 2 0-16,2 18 0 16,-1 18 0-16,-9 14 0 15,-6 10 0-15,-8 5 0 16,-8 3 0-16,-5-2 0 0,-4-6 0 15,-2-8 0-15,-6-10 0 16,-6-12 0-16,-1-10 0 16,-8-14-191-16,1-6-143 15,-5-6-152 1,-2-20-184-16,0-10-41 0,0-6-2 16,-13-2 413-16,-5 2 300 15,-4 6 568-15,-3 6-58 16,1 11 57-16,-5 11-50 15,-1 8-156-15,-1 3-6 16,-4 23-114-16,-1 10-50 16,-1 12-96-16,0 6-95 15,2 2 0-15,4 0 0 0,1-4 0 16,9-8 0 0,3-5 0-16,5-13 0 0,-1-6 0 15,3-10-101-15,-7-10-356 16,5-2-322-16,1-16-710 0</inkml:trace>
  <inkml:trace contextRef="#ctx0" brushRef="#br0" timeOffset="74299.08">28530 10485 1707 0,'0'0'1244'15,"0"0"-879"-15,0 0 88 16,-87 126-218-16,69-47-143 0,7 23-92 16,4-6 0 15,5 5 0-31,2-3 0 0,0-18 0 15,20 6 0-15,9-14 0 16,9-11 0-16,2-15 0 16,5-16 0-16,11-28 0 0,-12-2-725 0,-7-12-1019 0</inkml:trace>
  <inkml:trace contextRef="#ctx0" brushRef="#br0" timeOffset="74560.13">28938 10712 2333 0,'0'0'754'0,"0"0"-375"15,0 0 151-15,0 0-430 16,0 0-100-16,125-32 0 16,-77 68 0-16,4 14 0 15,-8 10 0-15,-1 13 0 16,-10 3 0-16,-4 0 0 15,-9-4 0-15,-4-8 0 16,-8-12 0-16,-3-10 0 16,0-18-192-16,-3-11-411 15,0-13-488-15</inkml:trace>
  <inkml:trace contextRef="#ctx0" brushRef="#br0" timeOffset="74733.33">29317 10930 1401 0,'0'0'1279'15,"0"0"-748"-15,0 0 18 16,0 0-213-16,0 0-336 16,-125 9 0-16,102 38 0 15,-1 11 0-15,0 7 0 16,-1 1 0-16,0-6 0 16,3-6 0-16,5-10 0 15,3-9 0-15,14-24 0 0,0-8-502 16,16-3-598-16</inkml:trace>
  <inkml:trace contextRef="#ctx0" brushRef="#br0" timeOffset="74937.21">29644 11015 2756 0,'0'0'572'16,"0"0"-220"-16,0 0 64 15,151-30-416-15,-81 16 0 16,1-3 0-16,4 3-14 16,-5-4-212-16,7-5-145 0,-19 0-444 15,-12 3-437-15</inkml:trace>
  <inkml:trace contextRef="#ctx0" brushRef="#br0" timeOffset="75125.73">30319 10716 2314 0,'0'0'741'15,"0"0"-202"-15,0 0-167 16,0 0-242-16,0 0-130 16,0 0 0-16,0 0 0 15,-20-24 0-15,20 68 0 0,9 12 0 16,5 10 0 0,1 8 0-16,1 2 0 0,-1-1 0 15,-1-5 0-15,1-8 0 16,1-12 0-16,8-15-228 15,-4-17-468-15,-2-15-455 0</inkml:trace>
  <inkml:trace contextRef="#ctx0" brushRef="#br0" timeOffset="75401.08">30717 10405 2882 0,'0'0'701'0,"0"0"-399"16,0 0-91-16,141 32-211 16,-76 10 0-16,1 12 0 15,-3 14 0-15,-7 7 0 16,-9 9 0-16,-14 2 0 16,-13 7 0-16,-13-3 0 15,-7-2 0-15,-12-6 0 16,-21-6 0-16,-13-12 0 15,-8-7 0-15,-2-13 0 16,-2-18 0-16,16-12-574 16,17-14-576-16</inkml:trace>
  <inkml:trace contextRef="#ctx0" brushRef="#br0" timeOffset="75604.57">31600 11133 2528 0,'0'0'1118'16,"0"0"-831"-16,0 0-124 15,0 0-163-15,0 0 0 16,0 0-221-16,0 0-1444 0</inkml:trace>
  <inkml:trace contextRef="#ctx0" brushRef="#br0" timeOffset="78464.8">27160 12132 2350 0,'0'0'514'0,"0"0"-240"0,0 0 220 16,0 0-236-16,0 0-52 15,-143 23-206 1,92 48 0-16,-9 37 0 0,0 33 0 15,13 9 0-15,24-26 0 16,23-36 0-16,10-34 0 16,34-15 0-1,36 1 0-15,58-16 0 0,-9-10-78 16,-11-14-811-16</inkml:trace>
  <inkml:trace contextRef="#ctx0" brushRef="#br0" timeOffset="78764.1">27737 12266 2254 0,'0'0'763'0,"0"0"-507"15,0 0 101-15,0 0-182 0,0 0-116 16,0 0-43-16,0 0-16 15,9 82 8-15,11-66-8 16,2-10-21-16,2-6-23 16,-1 0 25-16,-6-12 19 15,-9-10 15-15,-8-2 27 16,0 0 37-16,-21 4-7 16,-8 6 12-16,-4 10-84 15,-3 4 0-15,3 4 0 16,2 18 0-16,10 6 0 15,21 6-194-15,0-6-475 16,25-10-778-16</inkml:trace>
  <inkml:trace contextRef="#ctx0" brushRef="#br0" timeOffset="79031.77">28265 12202 2469 0,'0'0'742'15,"0"0"-253"-15,0 0-208 16,0 0-166-16,0 0-115 16,0 0 0-16,0 0 0 15,6 40 0-15,17-28 0 0,4-6 0 16,4-6-63-16,0 0 10 16,-5-16-5-16,-10-8 52 15,-9-5 6-15,-7 2 16 16,-5-1 55-16,-17 6 22 15,-5 8-93-15,-4 11 0 16,-5 3 0-16,-6 58-32 16,9 3-432-16,4 3-564 0</inkml:trace>
  <inkml:trace contextRef="#ctx0" brushRef="#br0" timeOffset="79361.62">28151 12699 2640 0,'0'0'669'15,"0"0"-314"-15,0 0 77 16,0 0-432-16,0 0 0 16,0 0 0-16,0 0 0 15,-33 32 0-15,49-12 0 16,1-6 0-16,1-4 0 15,4-10 0-15,-4 0-23 16,-3-4 22-16,-7-16 0 0,-8-4 1 16,0 0 11-1,-8 2-10-15,-11 8 12 16,-6 6-13-16,0 8 0 0,6 0 0 16,1 20-29-16,18 22-233 15,0-6-410-15,6-6-866 0</inkml:trace>
  <inkml:trace contextRef="#ctx0" brushRef="#br0" timeOffset="79762.98">29134 12390 2354 0,'0'0'755'0,"0"0"-540"0,0 0 339 32,0 0-336-32,0 0-218 15,0 0 0-15,0 0 0 16,-38 63 0-16,36-40 0 16,2-6 0-16,0-9 0 15,2-8 0-15,5 0-27 16,-1-18 12-16,-2-12 15 0,-4-7 0 15,0 1 5 1,-21 2 9-16,-13 6 9 0,-6 12-23 16,-9 16 0-16,-5 2 0 15,5 36 0-15,7 20 0 16,13 13 0-16,18 9 0 16,11-2 0-16,29-8 0 15,26-14 0-15,24-18 0 16,12-22 0-16,34-16-66 15,-25-24-563-15,-20-4-574 0</inkml:trace>
  <inkml:trace contextRef="#ctx0" brushRef="#br0" timeOffset="80030.52">29337 12729 1918 0,'0'0'691'0,"0"0"-183"15,0 0 44-15,0 0-292 16,0 0-93-16,0 0-167 15,0 0 0-15,73 0 0 16,-40 0 0-16,1 8 0 16,-7 14 0-16,-5 10 0 15,-9 9 0-15,-9 5 0 16,-4 4 0-16,-4 0 0 0,-18-4 0 16,0-8 0-16,4-12 0 15,9-12 0-15,9-6 0 16,0-8 0-16,29 0 0 15,20-10 0-15,13-14 0 16,45-26 0-16,-13 4-350 16,-13 0-1164-16</inkml:trace>
  <inkml:trace contextRef="#ctx0" brushRef="#br0" timeOffset="80234.09">30081 12497 2871 0,'0'0'747'0,"0"0"-269"16,0 0-478-16,0 0 0 15,0 0 0-15,133-31 0 16,-66 27 0-16,9 4-201 16,-20 0-579-16,-18 2-818 0</inkml:trace>
  <inkml:trace contextRef="#ctx0" brushRef="#br0" timeOffset="80360.23">30183 12733 2611 0,'0'0'658'0,"0"0"-90"15,0 0-309-15,0 0-259 16,0 0 0 0,0 0 0-16,158 12 0 0,-60-54 0 15,-15 4-464-15,-14-4-1035 0</inkml:trace>
  <inkml:trace contextRef="#ctx0" brushRef="#br0" timeOffset="80658.89">30758 12278 2550 0,'0'0'826'0,"0"0"-227"0,0 0-478 15,0 0-121-15,0 0 0 16,142-84 0-16,-82 81 0 15,1 3 0-15,-8 7 0 16,-5 19 0-16,-17 8 0 16,-14 10 0-16,-17 6 0 15,0 6 0-15,-29 0 0 16,-15 1 0-16,-8-7 0 16,1-8 0-16,9-8 0 15,13-10 0-15,16-10 0 16,13-8 0-16,8-6 0 15,34 0 0-15,23-6 0 16,13-18 0-16,9-6 0 0,26-22 0 16,-19 6-480-16,-22 2-686 0</inkml:trace>
  <inkml:trace contextRef="#ctx0" brushRef="#br0" timeOffset="80895.03">31455 11823 1418 0,'0'0'1910'0,"0"0"-1606"16,0 0 160-16,0 0-464 15,118 96 0-15,-53-38 0 16,1 11 0 0,0 8 0-16,-9 22 0 0,-18 21 0 15,-39 28 0-15,-25 7 0 16,-60-9 0-16,-38-11 0 15,-26-23 0-15,26-28 0 16,3-20-1190-16</inkml:trace>
  <inkml:trace contextRef="#ctx0" brushRef="#br0" timeOffset="81831.5">3558 14303 2542 0,'0'0'580'0,"0"0"-375"16,0 0 65-16,0 0-113 0,-18 201 2 15,18-61-72 1,4-4 9-16,7-25-96 0,-1-35 0 16,-4-26 0-16,3-2 0 15,-3-6-18-15,4-8-182 16,-6-34-124 0,-2-22-325-16,-2-20-717 0</inkml:trace>
  <inkml:trace contextRef="#ctx0" brushRef="#br0" timeOffset="82067.17">3444 14221 570 0,'0'0'2393'0,"0"0"-2016"0,0 0-102 15,0 0-1-15,0 0-176 16,125-98-55-16,-52 94-23 16,12 4-13-16,-2 8-7 15,-8 26-1-15,-17 14-7 16,-20 12-4-16,-26 10-1 15,-12 5 12-15,-37 5 1 16,-22-4 1 0,-15-4 5-16,-2-10-6 0,12-14-38 15,23-34-202-15,24-14-282 16,17-8-611-16</inkml:trace>
  <inkml:trace contextRef="#ctx0" brushRef="#br0" timeOffset="82335.37">4691 14221 2616 0,'0'0'672'0,"0"0"-202"16,0 0-132-16,0 0-338 15,0 0 0-15,0 0 0 16,-117 108 0-16,68-22 0 15,-1 33 0-15,15 19 0 0,18-9 0 16,17-25 0-16,6-36 0 16,30-20 0-16,17-4 0 15,16-2 0-15,49 2 0 16,-18-13-59 0,-15-19-768-16</inkml:trace>
  <inkml:trace contextRef="#ctx0" brushRef="#br0" timeOffset="83137.48">5470 14217 1207 0,'0'0'1018'0,"0"0"-644"0,0 0 113 16,0 0-179-16,0 0-59 16,0 0-88-16,0 0-32 15,-89-58-41-15,57 58-13 16,-6 8-75-16,-4 24 0 15,-2 8 0-15,1 10 0 16,3 12 0 0,9 2 0-16,6 3 0 0,10-5 0 15,13-6 0-15,2-6 0 16,13-10 0-16,20-10 0 16,14-7 0-1,8-12 0-15,13-11 0 16,1 0-219-16,12-28-308 15,-15-2-294-15,-22 2-452 0</inkml:trace>
  <inkml:trace contextRef="#ctx0" brushRef="#br0" timeOffset="83427.74">5358 14622 1568 0,'0'0'720'16,"0"0"-193"-16,0 0 3 15,0 0-252-15,0 0-106 16,0 0-103-16,0 0-57 0,-35 0 2 15,66-6-14 1,6 0-11-16,5-8-39 0,1 0-25 16,-5 2-7-16,-11-2 71 15,-12 6 11-15,-8 4 125 16,-7 2 65-16,0 2-70 16,0 0-120-16,0 0 0 15,0 0 0-15,0 0 0 16,0 6 0-16,0 20 0 15,0 10 0-15,0 12 0 16,9 14 0-16,2 7 0 16,3-6 0-16,10 12-59 15,-4-17-590-15,0-18-573 0</inkml:trace>
  <inkml:trace contextRef="#ctx0" brushRef="#br0" timeOffset="83631.98">6056 14730 1722 0,'0'0'1095'16,"0"0"-715"-16,0 0 83 0,0 0-171 15,0 0-148-15,4 122-144 16,-4-69 0-16,0 1 0 16,-10 4 0-16,-15-2 0 15,-9-6 0-15,-15-1-231 0,9-17-379 16,11-14-500-16</inkml:trace>
  <inkml:trace contextRef="#ctx0" brushRef="#br0" timeOffset="83837.03">6403 14859 1993 0,'0'0'651'0,"0"0"-66"0,0 0-277 15,0 0-68-15,0 0-72 16,56 126-76-16,-56-86-33 16,-10 6-59-16,-11 2 0 15,-4-4-51-15,5-7-252 16,7-11-353 0,8-20-521-16</inkml:trace>
  <inkml:trace contextRef="#ctx0" brushRef="#br0" timeOffset="84167.16">7031 13980 2593 0,'0'0'658'16,"0"0"-209"-16,0 0-53 15,0 0-396-15,0 0 0 16,0 0 0 0,114-40 0-16,-74 62 0 0,5 14 0 15,3 14 0-15,2 11 0 0,-1 7 0 16,-5 0 0 0,-2 2 0-16,-3-2 0 0,-8-3 0 15,-7-11 0 1,-4-8 0-16,-7-12-3 15,-3-10-258-15,-8-20-224 0,-2-4-307 16,0 0-201-16</inkml:trace>
  <inkml:trace contextRef="#ctx0" brushRef="#br0" timeOffset="84325.9">7500 14323 1861 0,'0'0'760'0,"0"0"-165"15,0 0-76 1,0 0-253-16,0 0-171 15,-135-12-95-15,104 52 0 16,-2 13 0-16,-5 11 0 16,-2 4 0-1,0-2 0-15,2 0 0 0,7-14 0 16,8-10 0-16,12-25-219 16,7-13-383-16,4-4-481 0</inkml:trace>
  <inkml:trace contextRef="#ctx0" brushRef="#br0" timeOffset="84674.11">7749 13742 1788 0,'0'0'1088'0,"0"0"-572"0,0 0-166 16,0 0-91-16,0 0-164 15,0 0-95-15,0 0 0 16,144 122 0-16,-90-64 0 16,0 13 0-16,-4 9 0 15,-2 6 0-15,-11 6 0 16,-12 16 0-16,-25 19 0 15,-25 13 0-15,-54 4 0 16,-38-9 0-16,-23-19 0 16,-10-18 0-16,-10-13-32 15,37-26-601-15,17-20-1154 0</inkml:trace>
  <inkml:trace contextRef="#ctx0" brushRef="#br0" timeOffset="86001.67">5921 14971 1422 0,'0'0'774'15,"0"0"-393"-15,0 0 116 0,0 0-243 16,0 0-75-16,0 0-29 16,0 0 11-16,-8-2-23 15,8 2 2 1,0 0-140-16,0-6 0 0,0-4 0 15,0-4 0-15,2-8 0 16,9-6 0-16,3-2 0 16,1 0 0-16,-3 2 0 15,-2 3 0-15,-3 6 0 16,-3 5 0-16,-1 3 0 16,-1 5 0-16,-2 2 0 15,0 2 0-15,0 0 0 16,0 2 0-16,0 0 0 0,0 0 0 15,0 0 0-15,0 0 0 16,0 0 0-16,0 0 0 16,0 0 0-16,0 0 0 15,5-2 0 1,1-2 0-16,3 0 0 16,3-6 0-16,-2 2 0 15,1-4 0-15,-1 6 0 16,-4-4 0-16,-1 6 0 15,-5 2 0-15,2 0 0 16,-2 2 0-16,0 0 0 0,0 0 0 16,0 0 0-16,0 0 0 15,0 0 0-15,0 6 0 16,6 12 0-16,2 12 0 16,0 6 0-16,3 13 0 15,-5 5 0-15,2 8 0 16,-4-4 0-16,-4 2 0 15,2-8 0-15,-2-6 0 16,3-8 0-16,-1-11 0 16,2-9 0-16,-2-8 0 15,3-2-65-15,-3-8-127 16,-2 0-43-16,0 0-37 16,0 0-200-16,-9 0 134 0,-4 0 139 15,-5 0 98-15,-3 0 101 16,2 0 26-16,1 1 114 15,3 8 53-15,-1 0 10 16,5 4-22-16,-1-5 22 16,6 2-47-16,1-6-11 15,1 0 25-15,2-2-26 16,0-2-33-16,2 0-6 16,0 0-8-16,0 0-97 15,0 0 0-15,0 0 0 16,0 0 0-16,0 0 0 0,0 0 0 15,0 0 0-15,2 0 0 16,15 0 0-16,6 0 0 16,8-6 0-16,4 2 0 15,8-4 0-15,1 2 0 16,-4 2 0-16,-1-2 0 16,-12 4 0-16,-8 2 0 15,-7 0 0-15,-6 0 0 16,1-6 0-16,-1 2-529 15,1-6-736-15</inkml:trace>
  <inkml:trace contextRef="#ctx0" brushRef="#br0" timeOffset="90272.05">9168 14712 1758 0,'0'0'517'0,"0"0"-198"16,0 0 150-16,0 0-253 0,0 0-15 15,0 0 31-15,-22 4-37 16,42-8-67-16,9-12-67 16,15-2-61-16,12-6 0 15,7 2 0-15,1-4 0 16,5 4-150-16,-15 12-473 15,-25 2-509-15</inkml:trace>
  <inkml:trace contextRef="#ctx0" brushRef="#br0" timeOffset="90397.73">9157 14919 1928 0,'0'0'969'0,"0"0"-637"15,0 0 16-15,0 0-110 0,0 0-104 16,0 0-56-16,147-26-48 15,-38-6-30-15,43-18-176 16,-21 5-530-16,-15 5-1414 0</inkml:trace>
  <inkml:trace contextRef="#ctx0" brushRef="#br0" timeOffset="91230.27">10367 14209 1852 0,'0'0'636'15,"0"0"-283"-15,0 0 163 16,0 0-217-16,0 0-136 0,0 0-67 16,0 0-43-1,-20-10-35-15,9 14-1 0,-3 4-17 16,-1 2 0-16,1-4-6 16,1-4 12-16,3-2-6 15,2 0 7-15,3-2 1 16,1-12 10-16,2-6-17 15,2-2 5-15,0-2 6 16,6-2-12-16,15 0 8 16,4 4-8-16,6 1 1 15,2 8 7-15,0 7-8 16,-1 6 0-16,-1 0 6 0,-2 11-5 31,0 20-1-31,-8 7 0 0,-2 10 0 0,-13 8-1 16,-6-2 1-16,0 7-6 15,-20-6 6-15,-14-2-1 16,-1-9-1-16,-1-10 2 16,3-10 1-16,10-10 7 15,11-8-7-15,9-6 16 16,3 0-17-16,0-8 0 16,18-12 0-16,11-2 0 15,8-2 0-15,6 4 0 16,4 6 0-16,0 5 0 15,-1 9 0-15,-1 0 0 0,-3 13 0 16,-4 15 0-16,-6 6 0 31,-8 8 0-31,-10 6 0 0,-10 0-3 0,-4 2 1 16,-20-1-4-16,-20-4 6 16,-16 0 11-16,-11-13-11 15,-4-6 0-15,-1-14 0 16,8-12 0-16,8 0 0 15,14-22 0 1,11-8 0-16,16-2 0 0,7 1 0 16,8 8 0-16,0 5 0 15,12 9 0-15,5 9 0 16,8 0 0-16,0 9 0 0,-1 13 0 16,7 11-74-16,-7-2-440 15,-3-9-437 1</inkml:trace>
  <inkml:trace contextRef="#ctx0" brushRef="#br0" timeOffset="91490.91">11028 14102 2068 0,'0'0'740'15,"0"0"-272"-15,0 0 5 16,0 0-240-16,0 0-119 16,0 0-114-16,0 0 0 15,0-19 0-15,0 69 0 16,0 12 0-16,0 10 0 0,11 4 0 16,5 0 0-16,2-1 0 0,2-7-113 15,7 22-384 1,-3-16-309-16,-6-11-336 0</inkml:trace>
  <inkml:trace contextRef="#ctx0" brushRef="#br0" timeOffset="91805.6">11269 15209 1407 0,'0'0'680'0,"0"0"-289"16,0 0 140-16,0 0-265 15,0 0-31-15,0 0-122 16,0 0-44-16,-8 121-18 15,8-103-29-15,0-4-10 16,0-2-4-16,8-8-7 0,9-4-1 16,6 0 12-1,2-4-12-15,2-14-9 16,-3-10-2-16,-7-2 11 0,-5-5 13 16,-12 2-12-16,0-2 74 15,-16 8 25-15,-13 4-7 16,-6 10-57-16,-5 10-36 15,-1 3 0-15,6 12 0 16,6 10 0-16,20 9 0 16,9-3-195-16,0-14-888 0</inkml:trace>
  <inkml:trace contextRef="#ctx0" brushRef="#br0" timeOffset="92293.16">12069 14275 1609 0,'0'0'553'16,"0"0"-187"-16,0 0 181 0,0 0-240 16,-67-108-6-16,65 90-74 15,2 2-41-15,0 6-186 16,17 8 0-16,15 2 0 16,11 14 0-16,12 28 0 15,12 14 0-15,4 16 0 16,2 10 0-16,-1 3 0 15,-9-5 0-15,-11-4 0 32,-11-10 0-32,-10-12 0 15,-13-8-243-15,-12-15-289 0,-6-22-476 16</inkml:trace>
  <inkml:trace contextRef="#ctx0" brushRef="#br0" timeOffset="92530.91">12456 14448 1854 0,'0'0'828'16,"0"0"-267"-16,0 0-109 16,0 0-194-16,0 0-115 15,0 0-143-15,-140 64 0 16,105-16 0-16,-6 8 0 16,1 0 0-16,5-2 0 15,4-5 0-15,8-13 0 16,12-8 0-16,9-15 0 0,15-13-272 15,18-15-257 1,5-15-375-16</inkml:trace>
  <inkml:trace contextRef="#ctx0" brushRef="#br0" timeOffset="92795.87">13208 13972 2054 0,'0'0'897'0,"0"0"-354"0,0 0-81 15,0 0-322-15,0 0-140 16,0 0 0-16,0 0 0 16,-106 161 0-16,71-49 0 15,4 29 0-15,18 7 0 16,13-30 0-16,0-30 0 15,24-31 0-15,12-7 0 16,12-4 0-16,15-2 0 16,13-8 0-16,20-34-38 15,-21-2-578-15,-17-16-675 0</inkml:trace>
  <inkml:trace contextRef="#ctx0" brushRef="#br0" timeOffset="93062.58">13613 14057 2718 0,'0'0'865'0,"0"0"-352"16,0 0-513-16,0 0 0 16,0 0 0-16,0 0 0 15,160 50 0-15,-88 4 0 16,1 10 0-16,-4 8 0 15,-11-1 0-15,-8-2 0 0,-15 0 0 16,-15-11 0-16,-11-8-9 16,-9-12-326-16,-6-14-292 15,-13-16-377-15</inkml:trace>
  <inkml:trace contextRef="#ctx0" brushRef="#br0" timeOffset="93267.01">14016 14289 1758 0,'0'0'887'0,"0"0"-254"16,0 0-167-16,0 0-224 0,0 0-132 16,-122 80-110-16,97-26 0 15,1 5 0-15,-1 1 0 16,-1-4 0-16,3-4 0 16,0-12 0-16,8-12 0 15,7-7 0-15,8-17 0 16,4-17-300-16,19-19-541 15,5-10-1266-15</inkml:trace>
  <inkml:trace contextRef="#ctx0" brushRef="#br0" timeOffset="93434.35">14328 14365 2045 0,'0'0'781'0,"0"0"-246"16,0 0-171-16,114-8-155 15,-47-6-127-15,11-2-82 16,8-4-24-16,30-6-271 16,-22 4-411-16,-20 2-318 0</inkml:trace>
  <inkml:trace contextRef="#ctx0" brushRef="#br0" timeOffset="93670.18">15019 14147 2134 0,'0'0'852'16,"0"0"-351"-16,0 0-141 15,0 0-111-15,0 0-249 16,0 0 0-16,0 0 0 16,-85-103 0-16,85 103 0 15,0 0 0-15,0 25 0 16,0 13 0-16,2 14 0 16,7 10 0-16,1 8 0 15,-2 4 0-15,-1-3 0 16,-1-5 0-16,-1-8 0 15,0-12 0-15,-1-12-59 16,1-22-497-16,-3-10-348 0,0-2-889 0</inkml:trace>
  <inkml:trace contextRef="#ctx0" brushRef="#br0" timeOffset="93905.07">15226 13834 2192 0,'0'0'907'16,"0"0"-295"-16,0 0-369 16,0 0-101-16,0 0-142 0,124 96 0 15,-74-33 0 1,-1 6 0-16,-7 10 0 0,-8 3 0 16,-16 0 0-16,-16-1 0 15,-2-3 0-15,-36-2 0 16,-15-2 0-16,-49 20 0 15,13-22-371 1,6-13-772-16</inkml:trace>
  <inkml:trace contextRef="#ctx0" brushRef="#br0" timeOffset="94205.26">15948 13858 2286 0,'0'0'771'16,"0"0"-522"-16,0 0 103 15,0 0-106-15,-56 124-54 0,23-11-192 16,0 31 0-16,10 8 0 15,19-23 0-15,4-35 0 16,16-36 0-16,19-4 0 16,18-4 0-16,19-1 0 15,59-22 0-15,-19-14-329 16,-10-13-823-16</inkml:trace>
  <inkml:trace contextRef="#ctx0" brushRef="#br0" timeOffset="94433.43">16518 13838 2635 0,'0'0'869'0,"0"0"-513"16,0 0-120-16,0 0-236 16,0 0 0-16,0 0 0 15,110 134 0-15,-54-62 0 16,2 9 0-16,-1 1 0 15,-1 0 0-15,-7-2 0 16,-11-8 0-16,-9-11 0 16,-9-11 0-16,-11-16-41 15,-9-18-289-15,-7-8-231 0,-11-8-423 0</inkml:trace>
  <inkml:trace contextRef="#ctx0" brushRef="#br0" timeOffset="94600.2">16792 14229 1888 0,'0'0'842'0,"0"0"-230"16,0 0-157-16,0 0-156 16,0 0-299-16,-122 68 0 15,95-20 0-15,3 7 0 0,-1-1 0 16,1-4 0 0,5-6 0-16,15-16 0 0,4-10-548 15,0-18-793-15</inkml:trace>
  <inkml:trace contextRef="#ctx0" brushRef="#br0" timeOffset="94804.62">17100 14203 2391 0,'0'0'788'0,"0"0"-414"0,0 0-47 16,120 14-111-1,-55-14-216-15,7 0 0 0,3-8 0 16,21-12-186-16,-20 0-285 16,-16 2-422-16</inkml:trace>
  <inkml:trace contextRef="#ctx0" brushRef="#br0" timeOffset="95135.14">17839 13936 2261 0,'0'0'869'0,"0"0"-416"0,0 0-132 16,0 0-129-16,0 0-192 16,0 0 0-16,0 0 0 15,146-98 0-15,-105 98 0 32,-5 6 0-32,-4 18 0 0,-12 12 0 0,-12 4 0 15,-8 9 0-15,0 2 0 16,-17 2 0-16,-16 1 0 15,-10-4 0-15,1-6 0 16,2-6 0-16,11-10 0 16,8-7 0-16,17-12 0 15,4-5 0-15,29-4 0 16,27 0 0-16,17-16 0 0,16-8 0 16,5-2 0-1,-3 4 0-15,7-8-354 0,-24 10-364 16,-25 2-334-16</inkml:trace>
  <inkml:trace contextRef="#ctx0" brushRef="#br0" timeOffset="95370.82">18394 13443 2599 0,'0'0'897'0,"0"0"-549"31,0 0-96-31,0 0-252 0,125 4 0 0,-55 36 0 16,5 14 0-16,0 12 0 16,6 25 0-16,-10 23 0 31,-28 22 0-31,-35 7 0 0,-34-13 0 0,-66-12 0 16,-41-16 0-16,-41 3 0 31,-38-1-270-31,41-32-463 0,13-10-822 0</inkml:trace>
  <inkml:trace contextRef="#ctx0" brushRef="#br0" timeOffset="96006.63">12227 15406 1428 0,'0'0'578'15,"0"0"-262"-15,0 0 188 0,0 0-148 16,0 0-33-16,0 0-96 16,118-16-29-16,5 4-32 15,64-6-166-15,44 0 0 16,41 4 0-16,29 6 0 16,23-4 0-16,36 2 0 15,30 0 0-15,22 2 0 16,3-6 0-16,-7 2 0 15,-24-8 0-15,-29-2 0 16,-43-4 0-16,-40-9 0 16,-41 7 0-16,-38-4 0 15,-51 10 0-15,-47 6 0 0,-43 10 0 32,-30 2 0-32,-6 4 0 0,-5 0 0 0,-2 0 0 15,-7 0 0-15,-2 0 0 16,-6 6-132-16,-17 10-508 15,-6-2-564-15</inkml:trace>
  <inkml:trace contextRef="#ctx0" brushRef="#br0" timeOffset="96604.05">14818 15913 1886 0,'0'0'935'15,"0"0"-423"-15,0 0-174 0,0 0-77 16,0 0-97-1,0 0-164-15,0 0 0 0,168-98 0 16,-113 98 0 0,-6 0-15-16,-13 14-102 0,-18 14-29 31,-18 10-22-31,-10 4 18 0,-27-2 86 0,-10-1 32 16,-4-7 32-16,9-14 32 15,9-6 85-15,10-6 49 16,11-6 5-16,12 0-54 15,3 0-28-15,25-4-89 16,17-6 0-16,11 2 0 16,7 8 0-16,-1 0 0 15,-4 4-35-15,-7 22-35 16,-13 6 7 0,-14 8 0-16,-12 4 10 0,-12 0 41 0,-16 6 2 15,-28-5 10-15,-17 5 15 16,-15-6-2-16,-10-4 35 15,-11-8 5-15,2-6 7 16,3-8 4-16,13-14-32 16,16-4-11-16,20-14-21 15,28-20-24-15,26-34-183 0,25 6-486 16,13 4-1110-16</inkml:trace>
  <inkml:trace contextRef="#ctx0" brushRef="#br0" timeOffset="96837.28">15634 15647 2241 0,'0'0'991'0,"0"0"-459"16,0 0-200-16,0 0-332 15,0 0 0-15,0 0 0 16,5 130 0-1,3-60 0-15,6 10 0 0,-1 5 0 0,5-3 0 16,0 6 0-16,2-8-51 31,13 19-537-31,-6-27-279 16,-2-14-146-16</inkml:trace>
  <inkml:trace contextRef="#ctx0" brushRef="#br0" timeOffset="97092.07">15859 16794 1575 0,'0'0'913'0,"0"0"-355"15,0 0-267 1,-36 120-82-16,36-88-127 0,9-6-62 16,22-12-20-16,7-10-78 15,9-4-18-15,-3-14-12 16,-5-12 33-16,-13-10 65 15,-12 0 10-15,-14 0 97 16,-9 2 50-16,-25 6-2 16,-10 10 5-16,-4 14-3 15,0 4-18-15,3 4-129 16,12 14 0-16,13 0 0 16,20-8 0-16,7-2-246 0,17-8-828 0</inkml:trace>
  <inkml:trace contextRef="#ctx0" brushRef="#br0" timeOffset="97238.1">16541 16507 2855 0,'0'0'857'15,"0"0"-798"-15,0 0-59 16,0 0-638-16</inkml:trace>
  <inkml:trace contextRef="#ctx0" brushRef="#br0" timeOffset="99568.61">20072 14632 2576 0,'0'0'710'0,"0"0"-365"0,0 0 120 15,0 0-465-15,0 0 0 16,0 0 0-16,-20-12 0 15,49 2 0-15,15-4 0 16,12 0 0-16,6 6-50 16,1 8-491-16,-18 14-430 15,-26 12-544-15</inkml:trace>
  <inkml:trace contextRef="#ctx0" brushRef="#br0" timeOffset="99663.22">19992 14967 2293 0,'0'0'730'0,"0"0"-421"0,0 0 201 15,0 0-256-15,0 0-254 16,0 0 0 0,178-62 0-16,-55 27-14 0,-23 12-298 15,-13 1-664-15</inkml:trace>
  <inkml:trace contextRef="#ctx0" brushRef="#br0" timeOffset="99962.31">20887 14151 2402 0,'0'0'729'16,"0"0"-242"-16,0 0-9 16,0 0-478-16,0 0 0 15,0 0 0-15,133 32 0 16,-67 32 0-16,7 10 0 15,6 6 0-15,-8 1 0 16,-7-5 0-16,-10-8 0 16,-18-10 0-16,-14-10 0 0,-15-14-227 15,-7-11-307-15,-19-23-166 16,-8 0-25 0,-2-13-97-16</inkml:trace>
  <inkml:trace contextRef="#ctx0" brushRef="#br0" timeOffset="100104.26">21340 14642 970 0,'0'0'773'16,"0"0"-135"-16,0 0-12 15,0 0-113-15,0 0-198 16,0 0-54-16,0 0-261 16,-139-2 0-16,97 56 0 15,-4 10 0-15,-5 7 0 0,-1 1 0 16,6-4 0-16,10-8 0 31,22-10 0-31,12-20 0 0,2-16-850 0</inkml:trace>
  <inkml:trace contextRef="#ctx0" brushRef="#br0" timeOffset="100371.91">22036 13808 2574 0,'0'0'712'15,"0"0"-522"1,0 0 119-16,-8 120 2 16,-13-9-311-16,-4 33 0 15,2 10 0-15,17-9 0 16,6-35 0-16,8-34 0 16,19-28 0-16,13-10 0 15,18-3 0-15,60-31 0 0,-6-4-324 16,-12-4-955-16</inkml:trace>
  <inkml:trace contextRef="#ctx0" brushRef="#br0" timeOffset="100593.24">22690 13939 2393 0,'0'0'708'0,"0"0"-386"16,0 0 129-16,0 0-229 15,0 0-222-15,140 132 0 0,-77-62 0 16,-3 2 0 0,-4 6 0-16,-9 0 0 0,-14-6 0 15,-8-7 0-15,-14-9-11 16,-11-16-456-16,0-10-299 16,-2-24-448-16</inkml:trace>
  <inkml:trace contextRef="#ctx0" brushRef="#br0" timeOffset="100767.27">23048 14303 1979 0,'0'0'790'16,"0"0"-262"-16,0 0-41 0,0 0-269 15,0 0-124 1,-133 38-94-16,89 11 0 0,-8 2 0 16,1 6 0-16,2-7 0 15,6-6 0-15,17-10 0 16,26-26-317-16,3-8-629 15,25-2-759-15</inkml:trace>
  <inkml:trace contextRef="#ctx0" brushRef="#br0" timeOffset="100939.49">23260 14263 1810 0,'0'0'981'16,"0"0"-498"-16,0 0-144 0,0 0-75 15,145-6-153-15,-80 0-81 16,6 2-30-16,3-2-86 16,-7 0-227-16,8-12-342 15,-17 4-193-15,-13-4-190 0</inkml:trace>
  <inkml:trace contextRef="#ctx0" brushRef="#br0" timeOffset="101128.13">23909 14043 1294 0,'0'0'839'16,"0"0"-186"-16,0 0-99 15,0 0-186-15,0 0-80 0,0 0-188 16,0 0-100-16,-29-77 0 16,26 105 0-16,3 17 0 15,0 11 0-15,0 8 0 16,0 2 0-16,8 6 0 16,5-8 0-16,0-2 0 15,5-8 0-15,0-11 0 16,10-23-23-16,-3-12-542 15,-2-8-515-15</inkml:trace>
  <inkml:trace contextRef="#ctx0" brushRef="#br0" timeOffset="101364.57">24212 13704 1750 0,'0'0'1196'0,"0"0"-627"16,0 0-242-16,0 0-73 15,0 0-254-15,138 80 0 16,-85-14 0-16,7 26 0 16,-10-4 0-16,-8 9 0 15,-15-1 0-15,-21-16 0 16,-6 7 0-16,-13-9 0 16,-22-10 0-16,-28 0 0 15,12-20-323-15,4-16-973 16</inkml:trace>
  <inkml:trace contextRef="#ctx0" brushRef="#br0" timeOffset="101671.06">25348 13727 2524 0,'0'0'710'15,"0"0"-414"-15,0 0 45 0,0 0-116 16,-87 125-225-16,49-13 0 16,16 35 0-16,22 7 0 15,4-24 0-15,31-41 0 16,0-35 0-16,7-12 0 15,12-4 0-15,12-10 0 16,30-28-153-16,-17-14-657 16,-17-26-816-16</inkml:trace>
  <inkml:trace contextRef="#ctx0" brushRef="#br0" timeOffset="101861.31">25767 13922 2808 0,'0'0'600'0,"0"0"-336"16,0 0 160-16,0 0-424 16,78 103 0-16,-35-41 0 15,3 10 0-15,-1-4 0 16,-7 2 0-16,-5-6 0 0,-8-10 0 16,-10-11 0-16,-13-13-252 15,-2-14-421 1,0-12-387-16</inkml:trace>
  <inkml:trace contextRef="#ctx0" brushRef="#br0" timeOffset="102035.71">25963 14201 2045 0,'0'0'765'0,"0"0"-226"0,0 0-56 16,0 0-219-16,-116-2-264 16,87 38 0-16,-2 8 0 15,2 9 0-15,-2 1 0 16,2-3 0-16,7-2 0 15,4-9 0-15,14-10 0 16,12-24-162-16,25-6-489 16,8-2-509-16</inkml:trace>
  <inkml:trace contextRef="#ctx0" brushRef="#br0" timeOffset="102194.1">26231 14167 2218 0,'0'0'594'0,"0"0"-107"16,0 0-117 0,0 0-94-16,0 0-125 0,122 0-151 15,-67 0 0-15,5 0 0 16,23-14-81-16,-14 2-285 16,-13-6-587-16</inkml:trace>
  <inkml:trace contextRef="#ctx0" brushRef="#br0" timeOffset="102557.12">26942 13998 1311 0,'0'0'1154'15,"0"0"-607"-15,0 0-97 16,0 0-213-16,0 0-76 16,0 0-70-16,0 0-17 15,133-108-3 1,-93 102-71-16,3 6 0 0,-4 0 0 15,-1 4 0-15,-5 14 0 0,-4 4 0 16,-6 7 0-16,-9 3 0 16,-12 4 0-16,-2 0 0 15,-12 4 0-15,-19 0 0 16,-9-4 0 0,1 0 0-16,0-6 0 0,13-4 0 15,8-6 0-15,16-6 0 16,2-6 0-16,15-4 0 15,23-4 0-15,15 0 0 16,12 0 0-16,9-10 0 16,1-4 0-16,-1-2 0 0,-5-2 0 15,6-16-270-15,-17 4-325 16,-13 2-606-16</inkml:trace>
  <inkml:trace contextRef="#ctx0" brushRef="#br0" timeOffset="102857.65">27638 13662 2704 0,'0'0'702'16,"0"0"-231"-16,0 0-252 0,0 0-219 15,128 7 0-15,-71 20 0 16,3 11 0-16,-2 8 0 15,-4 12 0-15,-7 10 0 16,-13 6 0-16,-11 8 0 16,-13 3 0-16,-10-1 0 15,-2-6 0-15,-25-4 0 16,-8-9 0-16,-11-9 0 0,0-12 0 16,-3-8 0-16,3-18-96 15,9-6-773-15,22-12-1822 0</inkml:trace>
  <inkml:trace contextRef="#ctx0" brushRef="#br0" timeOffset="103031.42">28654 14357 2815 0,'0'0'885'0,"0"0"-720"0,0 0-54 15,0 0-111-15,0 0-541 0</inkml:trace>
  <inkml:trace contextRef="#ctx0" brushRef="#br0" timeOffset="103937.83">3845 16902 2223 0,'0'0'825'0,"0"0"-628"0,0 0 128 16,0 0-57-16,0 0-143 15,0 0-77-15,-18 84-34 16,20-62-13-16,19-4-2 16,5-10-17-16,8-8-39 15,3 0 26-15,-1-22 28 16,-7-8 3-16,-11-2 9 15,-13 0 27-15,-5-2 60 16,-19 6-57-16,-18 10-39 16,-10 14 0-16,-4 4 0 15,-20 58-104-15,13 8-277 16,8 2-721-16</inkml:trace>
  <inkml:trace contextRef="#ctx0" brushRef="#br0" timeOffset="104270.28">3430 17253 2792 0,'0'0'359'0,"0"0"-100"15,0 0-40-15,0 0-130 16,0 0-65-16,-29 126-9 15,35-90-15-15,11-10-21 16,3-8-18-16,5-10-20 16,-1-8 28-16,-2 0 19 15,-4-18 12-15,-7-8 6 16,-11-6 16-16,0-2 38 16,-8 6 12-16,-15 6-25 15,-4 8 11-15,-2 14-10 16,4 6-48-16,4 28-12 15,7 12-96-15,14 30-156 0,0-9-492 16,18-13-460-16</inkml:trace>
  <inkml:trace contextRef="#ctx0" brushRef="#br0" timeOffset="104570.47">4041 17343 2345 0,'0'0'603'0,"0"0"-298"16,0 0-74 0,0 0-158-16,-15 111-52 0,15-57-21 15,11 0-44-15,13-6-37 16,10-16-6-16,6-14 32 16,0-18 12-16,-2-8 40 15,-7-24 3-15,-8-12 64 16,-13-6 44-16,-10-3 49 15,-4 3 19-15,-25 2-55 16,-8 8-56-16,-4 12-65 16,-12 24-9-16,10 4-351 15,8 8-835-15</inkml:trace>
  <inkml:trace contextRef="#ctx0" brushRef="#br0" timeOffset="104837.54">5188 16914 3172 0,'0'0'616'0,"0"0"-499"16,0 0 74-16,-55 116-191 31,28-35 0-31,7 25 0 0,7-8 0 0,9 0 0 16,4-7 0-16,0-23 0 15,15-6 0-15,12-36-191 16,-7-16-529-16,-5-10-523 0</inkml:trace>
  <inkml:trace contextRef="#ctx0" brushRef="#br0" timeOffset="105058.13">4999 16896 2160 0,'0'0'747'0,"0"0"-435"15,0 0 167-15,0 0-266 16,0 0-137-16,0 0-50 16,123-106-13-16,-65 106-7 15,-3 0-1-15,-5 18-5 16,-10 8-9-16,-16 14 7 15,-19 4-16-15,-5 6 18 16,-19 4 0-16,-16-2-36 16,-19 11-132-16,8-17-346 15,13-12-716-15</inkml:trace>
  <inkml:trace contextRef="#ctx0" brushRef="#br0" timeOffset="105372.67">6285 16601 2457 0,'0'0'612'15,"0"0"-290"-15,0 0 58 16,-171 24-55-16,90 28-325 16,-6 29 0-16,7 27 0 15,15 26 0-15,25-10 0 16,32-21 0-16,8-31 0 16,24-24 0-16,25 10 0 15,36 0 0-15,37-4 0 16,28-35 0-16,-21-15-611 15,-36-4-1297-15</inkml:trace>
  <inkml:trace contextRef="#ctx0" brushRef="#br0" timeOffset="105993.46">7004 16655 2412 0,'0'0'588'16,"0"0"-252"-16,0 0 126 0,0 0-274 16,-162-28-78-16,104 28-110 15,-5 10 0-15,-6 16 0 16,1 16 0-16,3 11 0 15,9 9 0-15,13 6 0 16,22 4 0-16,21-2 0 16,6-3 0-16,44-13 0 15,36-10 0-15,34-22 0 16,-2-16 0-16,-8-6 0 16,-21-14 0-16,-32-12 0 0,-7-6-347 15,-15-8-287-15,-30 3-28 16,-12 3 278-16,-41 14 233 15,-15 4 151 1,-7 6 194-16,6 10 290 0,12 0 22 16,19 0-183-16,14 0-21 15,16 0-98-15,3 0-119 16,16 0-5-16,17 0-80 16,14 0 0-16,2-4 0 15,2-6 0-15,-4-2 0 16,-9 2 0-16,-13 2 0 0,-8 4 0 15,-11 0 0-15,-3 4 0 16,-3 0 0-16,0 4 0 16,0 22 0-16,0 10 0 15,0 12 0-15,0 7 0 16,0-1 0-16,0 4 0 31,5-4 0-31,10-6 0 0,21 0-186 0,-3-16-561 16,3-14-419-16</inkml:trace>
  <inkml:trace contextRef="#ctx0" brushRef="#br0" timeOffset="106165.83">7575 17195 1407 0,'0'0'1057'16,"0"0"-533"-16,0 0-146 0,0 0 3 16,0 0-165-16,0 0-83 15,-18 112-133-15,7-50 0 16,-2 2 0-16,3 2 0 15,2-3 0-15,8-9 0 16,2-28-93-16,20-12-675 16,3-14-765-16</inkml:trace>
  <inkml:trace contextRef="#ctx0" brushRef="#br0" timeOffset="106431.84">7903 16673 1667 0,'0'0'1329'0,"0"0"-751"0,0 0-260 16,0 0-114-16,0 0-204 15,131-40 0-15,-69 66 0 16,7 14 0-16,-2 15 0 16,-5 3 0-16,-4 8 0 15,-8 2 0-15,-8 2 0 16,-7-6 0-16,-8-6 0 15,-4-5 0-15,-8-13 0 16,-4-12-47-16,0-20-425 16,-2-8-421-16,1-4-316 0</inkml:trace>
  <inkml:trace contextRef="#ctx0" brushRef="#br0" timeOffset="106604.65">8520 16936 2082 0,'0'0'825'16,"0"0"-238"-16,0 0-220 15,0 0-132-15,-123 10-235 16,92 30 0-16,-5 12 0 16,0 8 0-16,1 7 0 15,4-1 0 1,6-8 0-16,10-4 0 0,13-18 0 16,4-36-321-16,20 0-502 0,4-32-456 15</inkml:trace>
  <inkml:trace contextRef="#ctx0" brushRef="#br0" timeOffset="106872.02">8589 16343 705 0,'0'0'2060'15,"0"0"-1335"-15,0 0-350 16,0 0-144-16,0 0-231 0,0 0 0 15,154 120 0 1,-88-56 0-16,7 14 0 0,4 0 0 16,-6 11 0-16,-3 17 0 15,-16 20 0-15,-23-10 0 16,-18-13 0-16,-11-9 0 16,-31-20 0-16,-18 16 0 15,-13 5 0-15,-48 15 0 16,19-24-572-16,9-24-1221 0</inkml:trace>
  <inkml:trace contextRef="#ctx0" brushRef="#br0" timeOffset="107698.36">10044 17315 1883 0,'0'0'1128'0,"0"0"-795"0,0 0 150 15,0 0-214-15,0 0-269 16,0 0 0-1,-32-16 0-15,61 10 0 0,15-2 0 16,15-2 0-16,5-2 0 16,23 8 0-16,-15 4-330 15,-21 0-809-15</inkml:trace>
  <inkml:trace contextRef="#ctx0" brushRef="#br0" timeOffset="107824.62">10085 17664 2107 0,'0'0'775'16,"0"0"-421"-16,0 0 12 0,0 0-83 0,0 0-140 31,0 0-75-31,191-34-68 16,-60-2 0-16,20-6-56 16,-21 7-423-16,-39 12-824 0</inkml:trace>
  <inkml:trace contextRef="#ctx0" brushRef="#br0" timeOffset="109259.14">11597 17223 1732 0,'0'0'389'0,"0"0"-62"15,0 0 36-15,0 0-50 16,-62-108-98-16,59 77-63 16,3-1 17-16,0 2-35 15,5 6-40-15,14 8-34 16,8 10-4-16,13 6-1 15,11 10-18-15,12 26-37 16,8 8 0-16,9 14 0 16,1 5 0-1,-1 3 0-15,-6 6 0 0,-5-6 0 0,-13-8 0 32,-15-3 0-32,-9-11 0 0,-14-16 0 0,-7-10 0 15,-9-6-78-15,-2-12-120 16,0-8-114-16,-11-14-596 15,-3-6-242-15</inkml:trace>
  <inkml:trace contextRef="#ctx0" brushRef="#br0" timeOffset="109503.02">12238 17335 1674 0,'0'0'743'0,"0"0"-275"0,0 0-86 0,0 0-18 16,0 0-117-16,0 0-118 15,0 0-40-15,-129-54-89 16,104 90 0-16,-8 12 0 15,-5 18 0-15,-2 15 0 16,-3 5 0-16,6-2 0 16,1-4 0-16,9-12 0 15,10-10 0-15,5-17 0 16,8-15 0 0,4-12 0-16,0-14 0 15,0 0 0-15,27-40-74 0,-2-2-460 16,-1-11-934-16</inkml:trace>
  <inkml:trace contextRef="#ctx0" brushRef="#br0" timeOffset="110560.09">13112 17098 1521 0,'0'0'633'0,"0"0"-389"0,0 0 83 16,0 0 19-1,0 0-116-15,0 0-97 0,0 0-48 16,-45-24 17-16,45 24-4 16,-2 0-1-16,2 0-7 15,0 0-22-15,0 0-17 16,0-4-20-16,0 4-5 15,0 0-12-15,0 0-14 16,0 0 0-16,0 0 0 16,0 0 0-16,0 0 0 0,0 0 0 15,0 0 0 1,0 0 0-16,0 0 0 0,0 0 0 16,0 0 0-16,0 0 0 31,0 0 0-31,0 0 0 0,0 0 0 15,-2 0 0-15,2 0 0 0,-3 0 0 16,-1 0 0-16,-5 9 0 16,-5 14 0-16,-3 22 0 15,-5 21 0-15,-3 38 0 32,5 33 0-32,7-11 0 0,10-24 0 15,3-30 0-15,3-24 0 16,21 2 0-16,10-5 0 15,12-1 0-15,3-16 0 16,5-12 0-16,-5-14 0 16,-7-2 0-16,-10 0 0 15,-22-18-60-15,-7-6-481 16,-3 2-649-16</inkml:trace>
  <inkml:trace contextRef="#ctx0" brushRef="#br0" timeOffset="111000.71">13673 17062 1955 0,'0'0'780'16,"0"0"-323"-16,0 0-93 15,0 0-37-15,0 0-114 16,0 0-213-16,0 0 0 15,31-10 0-15,5 46 0 0,11 9 0 16,4 13 0-16,2 4 0 16,3 2 0-16,-2 2 0 15,-8 0 0-15,-6-7 0 16,-11-13 0-16,-6-8 0 16,-9-14 0-16,-10-10 0 15,-4-10-39-15,-4-10-320 16,-15-20-646-16,-3-4-689 0</inkml:trace>
  <inkml:trace contextRef="#ctx0" brushRef="#br0" timeOffset="111204.29">13954 17213 2004 0,'0'0'735'0,"0"0"-217"0,0 0-163 16,0 0-70-16,0 0-140 15,0 0-91-15,0 0-54 16,-63 62 0-16,48-16 0 15,-1 6 0-15,-4-2 0 16,3 0 0-16,1-10 0 16,5-5 0-16,4-13 0 15,7-8 0-15,0-14 0 16,18 0-504-16,6-12-653 0</inkml:trace>
  <inkml:trace contextRef="#ctx0" brushRef="#br0" timeOffset="111393.13">14348 17253 1979 0,'0'0'847'15,"0"0"-342"-15,0 0-161 16,0 0-86-16,154-84-95 16,-92 66-163-16,7-4 0 15,0 4 0-15,-1 4-63 16,3-3-281-16,-17 7-525 15,-17 6-453-15</inkml:trace>
  <inkml:trace contextRef="#ctx0" brushRef="#br0" timeOffset="111590.53">14972 16990 1408 0,'0'0'905'0,"0"0"-382"0,0 0-45 16,0 0-151-1,0 0-45 1,0 0-109-16,0 0-173 15,-46 4 0-15,46 40 0 16,-2 15 0-16,2 5 0 16,0 2 0-16,4 6 0 15,11-6 0-15,1-8 0 0,1-4 0 16,2-14 0-16,3-17-84 16,-3-15-420-16,-2-8-478 0</inkml:trace>
  <inkml:trace contextRef="#ctx0" brushRef="#br0" timeOffset="111858.67">15217 16860 1513 0,'0'0'1355'0,"0"0"-787"0,0 0-250 15,0 0 24-15,0 0-342 16,125 72 0-16,-85-22 0 15,3 12 0-15,-4 9 0 16,-5 9 0-16,-7 2 0 16,-9 2 0-16,-10 4 0 15,-8-6 0-15,0-1 0 16,-8-11 0-16,-13-12 0 16,-3-10 0-16,-7-16-60 15,4-14-671-15,5-9-793 0</inkml:trace>
  <inkml:trace contextRef="#ctx0" brushRef="#br0" timeOffset="114736.68">10710 17143 1487 0,'0'0'556'0,"0"0"-227"15,0 0-2-15,0 0 124 0,-31-117-242 16,31 99-18 0,0 8-55-16,-2 2 11 0,2 8-36 15,0 0-39-15,0 0-31 16,13 8-29-16,20 16 15 16,12 10-27-16,8 12 0 15,7 13 0-15,0 11 0 16,-4 6 0-16,-6 10 0 15,-11 2 0-15,-5-3 0 16,-12-9 0-16,-7-14 0 16,-3-8 0-16,-5-22 0 15,-3-10 0-15,0-18 0 16,-2-4-159-16,1-10-116 0,-3-52-310 16,0 8-239-1,0-8-32-15</inkml:trace>
  <inkml:trace contextRef="#ctx0" brushRef="#br0" timeOffset="114925.78">11109 17293 1324 0,'0'0'689'16,"0"0"-177"-16,0 0-12 16,0 0-196-16,0 0-55 15,0 0-117-15,0 0-59 16,-47 6-16-16,40 34 26 16,-1 18-4-16,-4 8-13 15,-1 7-38-15,-5 3-28 16,3-2 0-16,-2-10 0 15,5-8 0-15,1-10 0 0,1-10 0 16,4-9 0-16,1-9 0 16,3-4-74-16,0-14-256 15,0 0-280-15,2 0-395 0</inkml:trace>
  <inkml:trace contextRef="#ctx0" brushRef="#br0" timeOffset="115500.9">11367 17634 1670 0,'0'0'754'15,"0"0"-397"-15,0 0 4 16,0 0-123-16,0 0-55 16,0 0-51-16,0 0 63 15,0 40-54-15,0-18-76 0,0 0-65 16,0-4 0 0,0-6 0-16,4-6 0 0,3-2 0 15,0-4 0-15,0 0 0 16,-1-4-8-16,-2-10 8 15,1-4 8-15,-5-4-8 16,0 4 0 0,0 0 0-16,0 6 0 0,0 6 0 15,0 2 0-15,0 4 0 16,-2 0 0-16,-1 8 0 16,1 6 0-16,2 4 0 0,0-4 0 15,0-2 0 1,0-10-23-16,5-2-25 0,9 0 12 15,1-6-27-15,1-16 29 16,-5-4 14-16,-3 0 1 16,-6 6 19-16,-2-2 8 15,0 10 5-15,-8 2 50 16,-5 10-15 0,1 0-28-16,6 10-20 15,6 34-158-15,4-4-358 16,14 0-892-16</inkml:trace>
  <inkml:trace contextRef="#ctx0" brushRef="#br0" timeOffset="116972.39">16320 17548 856 0,'0'0'1298'0,"0"0"-796"16,0 0-124-16,0 0 86 15,0 0-238-15,0 0-89 16,0 0-73-16,-80 14-25 16,73 8 3-16,3 6-16 15,4-2-19-15,0-4 2 16,0-8-9-16,8-2 0 16,9-8 6-16,0-4-6 0,3 0-18 15,-2-16 6-15,-5-2 11 16,-4-8-5-16,-7 2 6 15,-2 2 0-15,0 4 10 16,-15 10-9-16,-10 4 4 16,1 4-3-16,-5 8-1 15,2 18-1-15,5 6 0 16,6-2 0-16,7-2 2 16,9-6-2-16,0-8 0 15,9-2-1-15,14-12 1 16,1 0-2-16,3-8 2 0,-5-14 0 15,-6-6 5-15,-5-2 1 16,-9-2-5-16,-2 6 17 16,0 0 13-16,-9 12-31 15,-7 4 0-15,1 10 0 16,2 0 0-16,1 28-47 16,6 8-675-16,6-2-1802 0</inkml:trace>
  <inkml:trace contextRef="#ctx0" brushRef="#br0" timeOffset="118160.87">17064 17062 1175 0,'0'0'395'0,"0"0"-203"16,0 0 54-16,0 0 61 15,0 0-34-15,0 0-69 16,0 0 29-16,-64-32 20 16,59 24-31-16,5-6-11 15,0 0-61-15,0 0-45 0,0-8-31 16,9 4-46 0,14-4 0-16,8 4-28 0,6 6 0 15,8 6 0-15,2 6 0 16,4 0 0-16,2 20 0 15,-1 10 0-15,1 14 0 16,-1 6 0-16,-4 12 0 16,0 1 0-16,-2 5 0 15,-1-6 0-15,-3 0 0 16,2-4 0-16,-3-14 0 16,-8-8 0-16,-4-13 0 15,-9-10 0-15,-9-8 0 0,-4-5-68 16,-7 0-110-16,0-9-149 15,-7-18-355-15,-13 0-165 16,0-1-837-16</inkml:trace>
  <inkml:trace contextRef="#ctx0" brushRef="#br0" timeOffset="118397.49">17657 17257 1602 0,'0'0'534'0,"0"0"-156"15,0 0 113-15,0 0-212 16,0 0-58-16,0 0-45 15,0 0-35-15,-115-60-39 0,103 60-26 16,-3 0-10 0,-4 8-36-16,-7 18-30 0,-8 10 0 15,-6 14 0-15,-3 6 0 16,1 2 0-16,3 1 0 16,3-5 0-16,11-14 0 15,7-8 0-15,10-14 0 16,8-10 0-16,4-8-57 15,18-8-486 1,3-14-561-16</inkml:trace>
  <inkml:trace contextRef="#ctx0" brushRef="#br0" timeOffset="119569.18">18412 16749 909 0,'0'0'747'0,"0"0"-502"16,0 0 47-16,0 0 70 15,0 0-56-15,0 0-85 16,0 0-89-16,0-9-21 0,0 9-34 15,0 0-3 1,0 0 4-16,0 0-17 0,0 0-1 16,0 0-15-16,0 0-12 15,0 0 8-15,0 0-22 16,0 0-7-16,0 0 14 16,0 0-19-16,0 0 2 15,0 0-9-15,0 0 1 16,0 0-2-16,0 0-4 15,0 0 5-15,0 0-2 16,0 0-5-16,0 0 7 16,0 0 1-16,0 0-1 15,0 0 15-15,0 0-3 0,0 0 9 16,0 0 14-16,0 0-14 16,0 0 9-16,0 0-3 15,0 0-14-15,0 0 11 16,0 0-12-16,-6 0-6 15,-4 0 20-15,-5 14-26 16,-1 8 0-16,-3 0 0 16,3 6 0-16,3 6 0 15,3 2 0-15,6 8 0 16,4 10 0 0,0 8 0-16,4 11 0 0,16 3 0 0,10 0 0 15,1 4 0-15,6-8 0 16,4-1 0-16,-1-13 0 15,0-14 0-15,-5-12 0 16,2-14 0-16,-6-14-42 16,2-12-260-16,-9-24-426 15,-10 0-647-15</inkml:trace>
  <inkml:trace contextRef="#ctx0" brushRef="#br0" timeOffset="119868.31">18927 16722 2210 0,'0'0'785'0,"0"0"-487"15,0 0 39-15,0 0-42 16,0 0-124-16,165 46-171 15,-103 6 0-15,3 2 0 0,-1 8 0 16,-1 0 0-16,-10-4 0 16,-8-3 0-16,-9-10 0 15,-14-6 0-15,-6-7 0 16,-12-14 0-16,-4-10-326 16,0-4-266-16,-9-4-388 0</inkml:trace>
  <inkml:trace contextRef="#ctx0" brushRef="#br0" timeOffset="120072.82">19354 17012 1594 0,'0'0'715'16,"0"0"-324"-16,0 0 151 15,0 0-228-15,0 0-72 16,0 0-91-16,-131 67-4 16,106-22-147-16,-4 14 0 15,-2-1 0-15,0 0 0 16,0-6 0-16,7-6 0 15,8-12 0-15,10-10 0 16,6-20 0-16,26-18-293 16,12-18-531-16,6-8-522 0</inkml:trace>
  <inkml:trace contextRef="#ctx0" brushRef="#br0" timeOffset="120230.49">19740 17106 1674 0,'0'0'959'0,"0"0"-448"16,0 0-169-16,0 0 12 16,0 0-167-16,156-40-118 15,-87 22-69-15,3 0 0 16,-3 0 0-16,8 4-243 16,-17 6-411-16,-17-2-304 0</inkml:trace>
  <inkml:trace contextRef="#ctx0" brushRef="#br0" timeOffset="120435.52">20335 16924 1540 0,'0'0'723'16,"0"0"-143"-16,0 0-59 15,0 0-182-15,0 0-75 16,0 0-135-16,0 0-129 16,-34-86 0-16,34 86 0 15,0 10 0-15,0 20 0 16,0 16 0-16,0 6 0 15,7 6 0-15,11 1 0 16,3-1 0-16,5-8 0 0,0-10 0 16,1-10 0-16,0-12-45 15,-4-14-584-15,-13-4-477 0</inkml:trace>
  <inkml:trace contextRef="#ctx0" brushRef="#br0" timeOffset="120670.73">20650 16645 2320 0,'0'0'863'0,"0"0"-542"0,0 0 146 16,0 0-342 0,135 91-125-16,-85-37 0 0,-2 4 0 15,-6 8 0-15,-8 0 0 16,-16 2 0-16,-18 3 0 15,-3-7 0-15,-32 2 0 16,-12 0 0-16,-6-6 0 16,-30 10 0-16,12-16-574 15,7-17-902-15</inkml:trace>
  <inkml:trace contextRef="#ctx0" brushRef="#br0" timeOffset="120969.69">21222 16669 2169 0,'0'0'801'0,"0"0"-473"16,0 0 30-16,0 0-50 15,0 0-176-15,0 0-132 16,-50 183 0-16,33-67 0 15,6-5 0-15,6-11 0 0,5-12 0 16,14-20 0-16,13 6 0 16,10 7 0-16,13-19 0 15,3-16 0-15,7-20 0 16,20-26 0-16,-15-4-637 16,-13-22-1041-16</inkml:trace>
  <inkml:trace contextRef="#ctx0" brushRef="#br0" timeOffset="121206.04">21812 16802 2545 0,'0'0'826'16,"0"0"-318"-16,0 0-291 0,0 0-217 16,0 0 0-16,0 0 0 15,127 68 0-15,-71-14 0 16,2 12 0-16,-2 0 0 15,-5-2 0-15,-9-1 0 16,-8-11 0-16,-10-6 0 16,-13-10 0-16,-7-14-273 15,-4-18-372-15,-8-4-241 16,-7-8-365-16</inkml:trace>
  <inkml:trace contextRef="#ctx0" brushRef="#br0" timeOffset="121371.62">22126 17084 1352 0,'0'0'737'16,"0"0"-158"-16,0 0 8 15,0 0-124-15,0 0-202 16,-125-58-144-16,102 88-117 16,-2 11 0-1,-4 13 0-15,-2 4 0 0,-1 0 0 16,3-4 0-16,5-6 0 16,9-8 0-16,3-8 0 15,12-18 0-15,9-14-51 16,17-18-778-16,6-10-936 0</inkml:trace>
  <inkml:trace contextRef="#ctx0" brushRef="#br0" timeOffset="121560.21">22494 17115 2622 0,'0'0'768'15,"0"0"-483"-15,0 0 20 16,116-36-189-16,-60 19-116 16,4-1 0-16,7 4 0 0,-1-4 0 15,19-8-287 1,-18 4-297-16,-11 4-397 0</inkml:trace>
  <inkml:trace contextRef="#ctx0" brushRef="#br0" timeOffset="121937.74">23260 16776 2232 0,'0'0'738'0,"0"0"-219"15,0 0-45-15,0 0-341 16,0 0-133-16,0 0 0 16,0 0 0-16,108-95 0 0,-68 95 0 15,1 0 0-15,2 18 0 16,-5 9 0-16,-7 9 0 15,-10 4 0-15,-15 6 0 16,-6 2 0-16,-16-2 0 16,-19 2 0-16,-7-8 0 15,-6-4 0-15,9-4 0 16,7-10 0-16,12-5 0 16,16-11 0-16,4-6 0 15,9 0 0-15,25 0 0 16,12-5 0-16,12-4 0 0,9-5 0 15,7 1 0 1,-1 8 0-16,0-4 0 0,-8 1 0 16,-7 7 0-16,-7-4-239 15,-15-3-367-15,-16 4-461 0</inkml:trace>
  <inkml:trace contextRef="#ctx0" brushRef="#br0" timeOffset="122238.18">23978 16200 2671 0,'0'0'716'0,"0"0"-352"16,0 0-19-16,0 0-345 15,0 0 0-15,138 80 0 16,-89-22 0-16,2 15 0 15,-2 11 0-15,-4 0 0 16,-9 6 0-16,-10 3 0 16,-14-7 0-16,-12 2 0 15,-5-12 0-15,-31 0 0 16,-8-9 0 0,-12-9 0-16,-4-4 0 0,-11-10 0 0,15-12-162 15,16-10-1144-15</inkml:trace>
  <inkml:trace contextRef="#ctx0" brushRef="#br0" timeOffset="122363.13">24769 17137 2900 0,'0'0'961'0,"0"0"-726"0,0 0-235 16,0 0 0-16,0 0-320 0</inkml:trace>
  <inkml:trace contextRef="#ctx0" brushRef="#br0" timeOffset="125671.91">25308 16768 2326 0,'0'0'755'0,"0"0"-512"16,0 0 121-16,0 0-136 15,0 0-127-15,0 0-67 16,76-5-19-16,-25 0 2 0,3-4-17 15,-3 0-52-15,-6 5-224 16,-16 4-233-16,-12 0-277 16,-17 8-379-16</inkml:trace>
  <inkml:trace contextRef="#ctx0" brushRef="#br0" timeOffset="125799.39">25411 16998 1817 0,'0'0'663'16,"0"0"-162"-16,0 0-30 15,0 0-213-15,0 0-96 16,0 0-99-16,0 0-25 16,142-44-38-16,-19 8-156 0,-16 2-442 15,-7 6-768-15</inkml:trace>
  <inkml:trace contextRef="#ctx0" brushRef="#br0" timeOffset="126223.91">26333 16272 1356 0,'0'0'1054'16,"0"0"-740"-16,0 0 221 16,0 0-160-16,0 0-120 15,0 0-110-15,0 0-83 16,13-94-62-16,23 94 0 16,9 4 0-16,8 22 0 15,3 14 0-15,2 14 0 16,-3 13 0-16,-1 5 0 0,-5 8 0 15,-5 0 0-15,-4 0 0 16,-3-7 0-16,-8-11 0 16,-8-12 0-16,-7-14 0 15,-7-10 0-15,-5-18-131 16,-2-8-211-16,-4-18-358 16,-15-16-203-16,4-2-192 0</inkml:trace>
  <inkml:trace contextRef="#ctx0" brushRef="#br0" timeOffset="126398.29">26823 16619 1182 0,'0'0'787'0,"0"0"-266"0,0 0 69 16,0 0-139-16,0 0-205 16,-122-32-69-16,95 68-35 15,-2 14-142-15,-2 3 0 16,-1 11 0-16,-1-2 0 16,2 0 0-16,4-8 0 15,2-6 0-15,8-8 0 16,5-17 0-16,10-9 0 15,2-14 0-15,0-23-485 16,14-9-632-16</inkml:trace>
  <inkml:trace contextRef="#ctx0" brushRef="#br0" timeOffset="127295.13">26977 15673 441 0,'0'0'1800'0,"0"0"-1431"15,0 0 249-15,0 0-260 16,0 0-141-16,0 0-109 16,0 0-33-16,-13-8-10 15,13 8-46-15,-3 0-2 16,3 4-8-16,-2 0-9 16,2 0 0-16,-2-4 0 0,2 0 0 15,0 0 0-15,0 0 0 16,0 0 0-16,0 0 0 15,0 0 0-15,0 0 0 16,-3 0 0-16,3 0 0 16,0 0 0-16,-2 0 0 15,0-4 0-15,0-6 0 16,0-2 0-16,2-2 0 16,0-8 0-16,0 0 0 15,0-1 0-15,0-3 0 16,4 4 0-16,12 2 0 15,1 4 0-15,6 6 0 0,4 0 0 32,0 10 0-32,4 0 0 0,-2 10 0 0,-3 14 0 15,-1 14 0-15,-5 3 0 16,-7 7 0-16,-11 2 0 16,-2 0 0-16,-2-6 0 15,-20-8 0-15,-5-4 0 16,1-6 0-16,3-12 0 31,10-6 0-31,3-4 0 16,10-4 0-16,0 0 0 15,4-4 0-15,17-10 0 0,8-4 0 16,9 4 0 0,5 2 0-16,3 4 0 0,-1 8 0 15,-1 0 0-15,-6 12 0 16,-9 10 0-16,-6 10 0 15,-13 4 0-15,-8 4 0 16,-2 5 0-16,-6-5 0 16,-19-4 0-16,-8-6 0 15,-3-6 0-15,-1-8 0 16,-1-6 0-16,3-6 0 16,6-4 0-16,4 0 0 15,7-8 0-15,5-6 0 16,6 0 0-16,5-2 0 0,2 2 0 15,0 4 0-15,4 2 0 16,25 4 0-16,-2 0-502 16,-1 4-745-16</inkml:trace>
  <inkml:trace contextRef="#ctx0" brushRef="#br0" timeOffset="128704.67">28434 16030 1607 0,'0'0'383'15,"0"0"140"-15,0 0 2 0,0 0-238 16,0 0-4-16,0 0-64 16,0 0-24-16,-42-72-121 15,15 104-74-15,-11 14 0 16,-15 38 0-16,-8 36 0 16,6 33 0-16,10 11 0 15,23-34 0-15,20-27 0 16,2-41 0-16,22-12 0 15,18 6 0-15,12-2 0 16,10 0 0-16,5-14 0 16,-1-13 0-16,-3-13 0 15,-14-14 0-15,-9 0 0 16,-15 0-18-16,-23-32-332 0,-2 1-551 16,0-1-1422-16</inkml:trace>
  <inkml:trace contextRef="#ctx0" brushRef="#br0" timeOffset="128971.71">28757 16154 2378 0,'0'0'870'0,"0"0"-562"15,0 0 232-15,0 0-540 0,0 0 0 16,0 0 0-1,0 0 0-15,161 36 0 0,-110 44 0 16,-5 6 0-16,0 5 0 16,-7 1 0-16,-3-12 0 15,-7-8 0-15,-2-14 0 16,-10-17 0-16,-7-19-54 16,-8-18-506-16,-2-4-434 0</inkml:trace>
  <inkml:trace contextRef="#ctx0" brushRef="#br0" timeOffset="129160.39">29074 16445 899 0,'0'0'1679'16,"0"0"-1053"-16,0 0-131 15,-117 28-204-15,86 12-185 16,0 8-106-16,2 10 0 16,-2 4 0-16,2 1 0 15,0-5 0-15,5-8 0 16,2-10 0-16,8-12 0 15,7-16 0-15,7-20 0 16,18-24-273-16,9-12-773 0</inkml:trace>
  <inkml:trace contextRef="#ctx0" brushRef="#br0" timeOffset="129333.32">29308 16441 2223 0,'0'0'950'15,"0"0"-496"-15,0 0-137 16,0 0-165-16,129 0-152 16,-60-4 0-16,9-10 0 15,0 0 0-15,0 2 0 16,4-10-339-16,-20 8-629 16,-15 1-472-16</inkml:trace>
  <inkml:trace contextRef="#ctx0" brushRef="#br0" timeOffset="129531.64">29963 16248 1243 0,'0'0'1233'16,"0"0"-603"-16,0 0-101 16,0 0-199-16,-56-102-199 15,51 90-131-15,3 12 0 16,2 0 0 0,0 18 0-16,0 22 0 0,0 12 0 15,0 15 0 1,9 1 0-16,5 8 0 0,-1-6 0 15,0-8 0 1,1-4 0-16,1-12 0 0,-1-14 0 16,-4-11-481-16,-1-16-585 0</inkml:trace>
  <inkml:trace contextRef="#ctx0" brushRef="#br0" timeOffset="129798.37">30116 16022 2902 0,'0'0'604'0,"0"0"-98"16,0 0-422-1,0 0-84-15,0 0 0 0,125 114 0 16,-71-50 0-16,1 6 0 16,-4 7 0-16,-6 5 0 15,-13 6 0-15,-17 0 0 16,-15-6 0-16,0-1 0 15,-29-7 0-15,-13-10 0 16,-8-12 0-16,0-12 0 16,-4-16 0-16,-2-24-60 15,16-10-699-15,11-22-791 0</inkml:trace>
  <inkml:trace contextRef="#ctx0" brushRef="#br0" timeOffset="130127.68">30243 15507 2501 0,'0'0'708'0,"0"0"-383"15,0 0 237-15,0 0-562 16,0 0 0-16,0 0 0 16,0 0 0-16,13-57 0 15,30 87 0-15,-3 10 0 16,-11 15 0-16,-15-1 0 15,-14 8 0-15,-16 4 0 16,-24-8 0-16,-9-4 0 16,0-10 0-16,6-12 0 0,19-14 0 15,19-9 0-15,5-9 0 16,40 0 0-16,28-22 0 16,13-5 0-16,11 4 0 15,-1 0 0-15,-12 5 0 16,-15 14 0-16,-24 4-48 15,-20 0-849-15</inkml:trace>
  <inkml:trace contextRef="#ctx0" brushRef="#br0" timeOffset="130458.38">31293 15713 1987 0,'0'0'1234'0,"0"0"-994"16,0 0 246-16,0 0-337 0,0 0-149 15,-175 206 0-15,113-51 0 16,18 15 0-16,28 1 0 15,16-15 0-15,34-32 0 16,13-25 0-16,2-23 0 16,-5-26 0-16,3-12 0 15,6-6 0-15,3-6 0 16,8-26 0-16,-14 0-651 16,-21-30-854-16</inkml:trace>
  <inkml:trace contextRef="#ctx0" brushRef="#br0" timeOffset="130699.89">31431 16008 2737 0,'0'0'453'16,"0"0"17"-16,0 0-34 16,0 0-436-16,0 0 0 15,0 0 0-15,149-36 0 16,-93 80 0-16,-3 14 0 15,-1 14 0-15,-8 4 0 16,-6 4 0-16,-9-3 0 16,-7-1 0-16,-9-14 0 15,-1-14 0-15,-10-20-288 16,0-14-301-16,-2-14-428 0</inkml:trace>
  <inkml:trace contextRef="#ctx0" brushRef="#br0" timeOffset="130930">31756 16138 2486 0,'0'0'524'16,"0"0"2"-16,0 0-144 15,0 0-204-15,0 0-178 16,-94 138 0-16,77-67 0 16,1 5 0-16,1 0 0 15,3-4 0-15,6-14 0 0,2-10 0 16,1-12 0-16,3-18 0 15,0-13 0-15,25-28-203 16,3-17-556-16,3-14-723 0</inkml:trace>
  <inkml:trace contextRef="#ctx0" brushRef="#br0" timeOffset="131103.4">32003 16210 1987 0,'0'0'835'15,"0"0"-536"-15,0 0 311 16,0 0-350-16,0 0-155 0,137-2-105 16,-84-6 0-16,5-10 0 15,2-4 0-15,9-14-62 16,-16 0-746-16,-13 4-902 0</inkml:trace>
  <inkml:trace contextRef="#ctx0" brushRef="#br0" timeOffset="131462.99">32512 15887 2282 0,'0'0'637'0,"0"0"-26"16,0 0-140-16,0 0-376 0,0 0-95 31,58-112 0-31,-30 96 0 0,8 6 0 0,-2 2 0 16,1 8 0-16,1 0 0 15,-3 18 0-15,-4 16 0 16,-9 12 0-16,-7 10 0 16,-10 4 0-16,-3 7 0 31,-7-1 0-31,-13-8 0 0,-6-4 0 0,-1-10 0 16,4-8 0-16,5-10 0 15,7-7 0-15,7-14 0 16,4-5 0-16,2 0 0 0,21 0 0 15,6-10 0-15,8-8 0 16,5 4 0-16,6-4 0 16,-6 2 0-16,-5 6 0 15,-1 0 0-15,-7-6 0 16,-7 6-323-16,-8-4-754 0</inkml:trace>
  <inkml:trace contextRef="#ctx0" brushRef="#br0" timeOffset="131803.19">32946 15284 2417 0,'0'0'654'0,"0"0"-166"15,0 0-149-15,0 0-141 16,0 0-198-16,0 0 0 15,140 130 0-15,-82-40 0 16,9 29 0-16,0 25 0 16,-10 2 0-16,-16-7 0 15,-28-17 0-15,-13-30 0 32,0-15 0-32,-17-15 0 0,-8-8 0 15,-2 8 0-15,-4 4 0 16,-4 2 0-16,1-14 0 15,5-9 0-15,7-19 0 16,7-12 0-16,7-14 0 16,8-14-80-16,2-22-770 15,14-9-1357-15</inkml:trace>
  <inkml:trace contextRef="#ctx0" brushRef="#br0" timeOffset="131968.31">33742 16587 2744 0,'0'0'605'0,"0"0"-29"15,0 0-405-15,0 0-171 16,0 0-143-16,0 0-1345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3:56:15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15578 5195 2090 0,'0'0'566'0,"0"0"-350"0,0 0 50 0,0 0-52 15,0 0-70-15,0 0-82 16,2 25 35-16,14 3 5 15,8 2-40-15,10-1-25 0,13-4-20 16,13-9 8 0,31-16-17-16,1 0-7 15,10-14 14-15,8-20-13 16,-15-2 5-16,12-8-7 0,-7 1 2 16,-9 5-11-16,-8 8 7 15,-10 12 2-15,-11 12-1 16,-1 6 1-16,-3 8 0 15,2 18 0-15,7 8 0 16,9 2 11-16,11 2-11 31,9-5-8-31,6-9 8 0,0-6 0 0,1-10 12 16,-9-8-11-16,-9 0-1 0,-12-14 6 31,-4-15-6-31,-9-4 0 16,-2-8 11-16,-4 3-10 15,-6 6 14-15,-1 6 1 16,0 12-5-16,-2 12 5 16,6 2-16-16,2 12 0 15,9 12 0-15,8 6 0 16,5-4 9-16,8-4-8 16,1-6 0-16,-3-10-1 15,-6-6 0-15,-5 0-1 16,-8-14 0-16,-9-8 1 0,-4-4 9 15,-9 2-8 1,-6 2 7-16,-3 8-7 0,-2 6-1 16,2 8-10-16,8 0 9 15,5 16 1-15,14 6 0 16,6 0 0-16,7-3 0 16,3-6 0-16,2-7-2 15,0-6-3-15,-1 0 4 16,-1-14 2-16,-5-8 8 15,-6-4-8-15,-10-2-1 0,-9 0 11 16,-8 6-11 0,-7 8-2-16,-7 6 2 15,1 8-5-15,1 0 5 0,9 6 0 16,6 12 1-16,9 2-1 16,6-2 0-16,6-4-1 15,7-4-1-15,-1-10 2 16,6 0 0-16,-3-4 0 15,-2-16 0-15,0-4 3 16,-5-2-2-16,-4-2-1 16,-4 4 6-16,-4 4 3 15,-7 6 33-15,-5 8-42 16,-5 6 0-16,1 0 0 0,-3 2 0 16,2 14 0-1,0 2 0-15,4 0 0 0,-2 0 0 16,3-2 0-16,-2-6 0 15,1-4 0-15,2-2 0 16,3-4 0-16,0 0 0 16,5 0 0-16,2-10 0 15,-2-4 0-15,-3-6-20 16,3-14-173-16,-11 4-522 16,-12 1-762-16</inkml:trace>
  <inkml:trace contextRef="#ctx0" brushRef="#br0" timeOffset="1134.11">23825 5065 922 0,'0'0'848'16,"0"0"-541"-16,0 0 76 16,0 0 90-16,0 0-190 15,0 0-72-15,0 0-43 16,-19-48-37-16,19 48-31 0,7 0-46 15,15 8-19-15,16 6 5 16,14 6-34-16,14-2-5 16,17-6 18-16,8-6-19 15,7-6 0-15,2 0 0 16,-2-16 2-16,-9-8 6 16,-12-2-8-16,-13-2 0 15,-15 4 12-15,-16 4-12 16,-10 8 0-16,-13 8 0 15,0 4 6-15,-1 0-3 16,7 20-3-16,3 4 0 16,10 2 4-16,9-2-3 15,5-4-1-15,3-10 0 0,6-6 2 16,1-4 6-16,-2 0-8 16,0-20 0-16,-3-2 7 15,-6-6-7-15,-5 2 6 16,-5 2-5-16,-3 6 7 15,-3 8-16-15,1 7 8 16,2 3-6-16,7 5 0 16,4 13 11-16,5 2-6 15,1-2 1-15,6-6 0 16,-1-6-3-16,0-6 3 0,-2 0 0 16,-3-8 2-16,-3-12-1 15,-5-2 6-15,-7 0-3 16,-8 6-2-16,-6 3 14 15,-5 9-15-15,-4 4-1 16,3 0 6-16,7 13-4 16,7 7 4-16,6 2-6 15,5-2 0-15,4-4-1 16,5-12-59-16,-12-4-226 16,-16 0-636-16</inkml:trace>
  <inkml:trace contextRef="#ctx0" brushRef="#br0" timeOffset="2733.83">1234 6110 388 0,'0'0'1473'0,"0"0"-1307"16,0 0-40-16,0 0 158 0,0 0-43 16,0 0-80-16,-5-108-33 15,5 101 67-15,0 5-35 16,0 1-33-1,0 1-2-15,0 0-32 0,0 0-18 16,0 3-48-16,0 12-27 16,9 4 35-16,16 4-16 15,6 0-18-15,7-1 20 16,5-5-21-16,-4-9 12 16,3-8 3-16,3 0-14 15,0-12 11 1,4-16-6-16,-1-8-6 0,2-7 23 0,-6 1-23 15,-3 6 10-15,-10 6-4 16,-6 12-4-16,-8 10-1 16,-1 8-1-16,-1 0-6 15,3 18-1-15,6 6 8 16,1 0-1 0,-1-4 0-16,1-4 2 0,-4-6 5 15,-4-6 1-15,-1-4-2 16,3 0 27-16,2-11-9 15,6-14 10-15,6-3-20 16,0-2-14-16,7 6-1 0,14 12-242 16,-12 8-415-16,-6 4-953 15</inkml:trace>
  <inkml:trace contextRef="#ctx0" brushRef="#br0" timeOffset="3458.04">3025 6110 588 0,'0'0'1229'0,"0"0"-867"15,0 0 3-15,0 0 105 16,0 0-227-16,0 0-80 16,0 0-52-16,0-8-56 15,4 18-38-15,12 8 4 16,7 0-21-16,3 0 11 15,10-2-5-15,2-8-6 16,4-4 2-16,3-4-2 0,-1 0-5 16,1-12 5-1,-5-8 1-15,-4-2 11 0,-3 2-11 16,-8 2 0-16,-5 6 1 16,-3 8-2-16,-3 4-8 15,1 0 8-15,6 11 0 16,0 16 4-16,6 1 2 15,4 2-6-15,3-2 2 16,2-8-2-16,2-6 0 16,2-8 6-16,-3-6-5 15,4 0-1-15,-6-10 11 16,-3-8-10-16,-3-4 19 16,-8 2-7-16,-3 2 19 0,-7 2 14 15,-1 8-7-15,-4 4 3 16,-1 2-22-16,3 2-11 15,8 0 1-15,7 0-10 16,10 0 0-16,14 0 5 16,8-4-4-16,45-14-2 15,-12 1-158-15,-12-2-584 0</inkml:trace>
  <inkml:trace contextRef="#ctx0" brushRef="#br0" timeOffset="4662.89">5151 6232 1625 0,'0'0'561'0,"0"0"-367"15,0 0 99-15,0 0 10 16,0 0-110-16,0 0-60 16,0 0-40-16,49-4-9 0,-24 22-36 15,-2 0-38-15,6-2-4 16,0 0-5-16,5-3 0 15,4-8 14-15,0-5-14 16,4 0 1-16,5-12 17 0,-3-16-17 16,4-6 13-1,-9-4 16-15,-1 2 29 0,-9 4 18 16,-8 8-21-16,-6 7-27 16,-4 14 1-16,0 3-31 15,5 0-1-15,6 16 0 16,5 8-3-16,4 0 2 15,7 2 2-15,0-6 0 16,0-4 5 0,-3-6 3-1,-1-6-8-15,-5-4 7 0,-2 0-5 16,-3-8 19 0,3-12 1-16,-1-4 5 0,1-2 15 15,0 0-36-15,-3 6 3 16,-1 7-9-16,-6 8-5 15,4 5-1-15,-1 0 3 16,6 12 3-16,5 10 1 16,8 2 8-16,5 0-9 15,1-2 0-15,1-6 1 16,-1-6 3-16,-3-6-4 16,-4-4 0-16,0 0 12 0,0-8-11 15,-2-12 10-15,-1-6-5 16,1 0-6-16,-1 0 21 15,-6 3-21-15,-4 8 0 16,-7 7 14-16,-3 4-11 16,-1 4-3-16,3 0 0 15,6 0 0-15,8 4 0 16,9 4 0-16,5-2 0 16,6-2 0-16,2-4 0 15,3 0 0-15,5 0-110 16,-15-6-429-16,-13-4-715 0</inkml:trace>
  <inkml:trace contextRef="#ctx0" brushRef="#br0" timeOffset="7997.67">8907 5975 348 0,'0'0'1983'16,"0"0"-1726"-1,0 0-141-15,0 0 191 0,0 0-111 16,0 0-132-16,0 0-59 15,-31-32 2-15,31 38 26 16,12 6 69-16,3 4-15 16,3-1-23-16,-1 0-16 15,4-1-13-15,3 0-13 16,3-3-10-16,1-3 12 16,9-6-12-16,0-2-4 15,5 0-4-15,1-13 2 0,1-9-4 16,-2-6-2-16,-3 1 0 15,-6 0 9-15,-8 5-3 16,-6 8 0-16,-5 10 17 16,2 4-14-16,0 0 3 15,3 18 5 1,8 6-16-16,4 2 9 0,5-1-9 16,2-3 1-16,2-8 4 15,-2-4-6-15,-1-9 0 16,0-1 0-16,-4-1 0 15,-2-16 4-15,0-2-4 0,-1-4 1 16,-5 5 7-16,-2 2-7 16,-3 5-1-16,-2 6 0 15,0 3-4-15,2 2 4 16,4 0 1-16,3 4 9 16,4 4 13-16,4-4-23 15,4-2 20-15,3-2 11 16,-2 0-8-16,-5-6 20 15,-2-6-23 1,-10 1-1-16,-4-2 17 0,-7 5-20 0,-4 0-16 16,-4 4 0-16,1 2 0 15,-1 2-41-15,-2 0-549 16,-2 0-1382-16</inkml:trace>
  <inkml:trace contextRef="#ctx0" brushRef="#br0" timeOffset="23393.55">1221 7114 2022 0,'0'0'714'0,"0"0"-239"15,0 0 25 1,0 0-219-16,0 0-177 0,13-104-104 16,-13 104 0-16,0 8 0 15,0 40 0-15,4 39 0 16,0 5 0-16,4 0 0 0,-4-6 0 16,0-21 0-16,1-1 0 15,1-2 0 1,-4-18 0-16,3-20 0 0,-2-22 0 31,-3-6 0-31,0-54 0 0,-18-44-75 0,-18-47-21 16,-9-15 3-16,5 23 24 15,11 37 61-15,14 50 8 0,8 18 113 16,7 0-16-16,0 0 34 31,2-3-131-31,27 9 0 16,14 6 0-16,15 8 0 15,11 12 0-15,4 4 0 16,-3 16 0-16,-11 24 0 16,-14 13 0-16,-20 9 0 15,-21 6 0-15,-4 4 0 16,-25-2 0-16,-15 1 0 16,-5-10 0-16,1-4 0 15,4-11 0-15,11-6-3 0,11-10-553 16,14-12-772-16</inkml:trace>
  <inkml:trace contextRef="#ctx0" brushRef="#br0" timeOffset="24692.68">1684 7510 1106 0,'0'0'1702'0,"0"0"-1208"16,0 0-8-16,0 0-178 16,-24-111-308-16,24 91 0 0,8 2 0 15,10 4 0 1,7 8 0-16,1 6 0 0,3 0 0 16,0 12 0-16,-2 14 0 15,-7 8 0-15,-7 5 0 16,-6-3 0-16,-4-3 0 15,-3-7 0-15,0-8 0 16,0-9 0-16,0-9 0 16,0 0 0-16,0-13 0 15,6-10 0-15,3-8 0 16,4 1 0-16,3 2 0 16,2 8 0-16,2 4 0 15,4 8 0-15,3 8 0 0,2 0 0 16,0 8 0-16,0 16 0 15,-2 4 0-15,-7 2 0 16,-2 0 0-16,-5-5 0 16,-4-5 0-16,0-4 0 15,-3-9 0-15,3-7 0 16,3 0 0-16,3-3 0 16,10-19 0-16,6-11 0 15,2-3 0-15,3 0 0 16,-7 2 0-16,-5 8 0 0,-9 8 0 15,-5 10 0-15,-10 6 0 16,0 2 0-16,0 0 0 16,0 6 0-16,0 12 0 15,0 4 0-15,7 0 0 16,9-2 0-16,7-2 0 16,11-7 0-16,2-8 0 15,2-3 0-15,-7 0 0 16,-8 0 0-16,-11-3 0 15,-7-4 0-15,-5 1 0 16,0-2 0-16,-17 2 0 0,-8-2 0 16,-2 0 0-1,0 0 0-15,7 0 0 0,5-4 0 16,6 0 0-16,9-6 0 0,0-6 0 16,4-4 0-16,20 0 0 15,3 0 0-15,4 3 0 31,0 7 0-31,3 11 0 16,0 7 0-16,1 0 0 16,-1 7 0-16,1 18 0 15,-6 1 0-15,-2 4 0 0,-5 0 0 16,-6 0 0-16,-3-2 0 16,-4 0 0-16,-2-2 0 15,-1-4 0-15,1-1 0 16,0-7 0-16,-2-9 0 15,3-5 0-15,3 0-23 16,7-12-79-16,7-20 20 16,4-12-80-16,2-12-59 15,-2-12-96-15,-7-8-5 16,-6-4 54-16,-12 1 91 0,-4 7 177 16,0 8 32-16,-13 10 198 15,-5 13 88-15,0 12 17 16,5 8-43-16,4 12-13 15,5 6-91-15,4 3-188 16,0 18 0-16,8 26 0 16,17 37 0-16,6 35 0 15,0 39 0-15,-4 13 0 16,-9-2 0-16,-8-9 0 16,-6-15 0-16,0-9 0 15,0-23 0-15,3-24 0 0,3-27 0 16,6-16 0-16,7 0 0 15,6-7 0-15,7-10 0 16,-1-24 0-16,1-7-18 16,-5-35 18-16,-4-22 18 15,-7-30-18-15,-16-32 0 16,-4-24 0-16,-35-5 0 16,-12 33 0-16,0 33 0 15,6 37 0-15,4 16 0 16,-3 0 0-16,1 6 0 15,11-6 0-15,10 12-155 16,14 4-924-16</inkml:trace>
  <inkml:trace contextRef="#ctx0" brushRef="#br0" timeOffset="24833.92">3602 7060 2946 0,'0'0'896'15,"0"0"-642"-15,0 0-254 16,0 0 0-16,0 0-480 16,0 0-639-16</inkml:trace>
  <inkml:trace contextRef="#ctx0" brushRef="#br0" timeOffset="24961.03">3723 7489 2907 0,'0'0'807'0,"0"0"-425"15,0 0-382-15,0 0 0 16,0 0 0-16,0 0 0 16,0 0-9-16,17-34-639 15,-14 0-995-15</inkml:trace>
  <inkml:trace contextRef="#ctx0" brushRef="#br0" timeOffset="25086.65">3839 7204 1468 0,'0'0'1783'0,"0"0"-1222"15,0 0-277-15,0 0-284 16,0 0 0-16,120-51 0 16,-71 37 0-16,-2 14-38 15,-16 0-749-15,-14 0-908 0</inkml:trace>
  <inkml:trace contextRef="#ctx0" brushRef="#br0" timeOffset="25526.9">1196 8227 2742 0,'0'0'732'0,"0"0"-472"16,0 0 102-16,0 0-362 0,0 0 0 15,0 0 0-15,0 0 0 16,85-10 0-16,44 6 0 16,89-2 0-16,56-6 0 15,34 0 0-15,2-2 0 16,-34 0 0-16,-27 0 0 15,-41 0 0-15,-66 2 0 16,-55 2 0-16,-47 6 0 16,-26 2 0-16,-10 2 0 15,-4 0 0-15,0 0 0 16,0 0 0-16,-9 0 0 0,-7 0 0 16,3-2-191-1,4-6-1521-15</inkml:trace>
  <inkml:trace contextRef="#ctx0" brushRef="#br0" timeOffset="25652.9">3987 8019 3113 0,'0'0'778'15,"0"0"-717"-15,0 0-61 16,0 0-264-16,0 0-853 0</inkml:trace>
  <inkml:trace contextRef="#ctx0" brushRef="#br0" timeOffset="26856.4">6577 6810 1790 0,'0'0'988'0,"0"0"-658"16,0 0 129-16,0 0-123 16,0 0-143-16,0 0-193 0,-5-43 0 15,5 79 0 1,10 37 0-16,16 35 0 0,2 0 0 15,-1-7 0-15,-2-17 0 16,-2-24 0-16,1-2 0 16,0-4 0-16,-6-15 0 15,-2-20 0-15,-5-13 0 16,-4-6 0-16,1-14 0 16,0-20 0-16,0-16 0 15,-1-6 0-15,-3-4 0 16,0 10 0-16,2 12 0 15,-4 17 0-15,4 20 0 0,7 2 0 16,10 34 0-16,12 13 0 16,10 10 0-16,6 2 0 15,7-4 0-15,-4-8 0 16,-3-15 0-16,-11-15 0 16,-9-14 0-1,-10-4 0-15,-6-25 0 0,-7-17 0 16,-5-18 0-16,-3-28 0 15,0 0 0-15,-7-5 0 16,-6 11 0-16,4 28 0 16,2 14 0-16,5 28 0 0,2 12 0 15,9 74-65-15,13-1-407 16,3 0-639-16</inkml:trace>
  <inkml:trace contextRef="#ctx0" brushRef="#br0" timeOffset="27626.8">7695 7237 2378 0,'0'0'866'16,"0"0"-361"-16,0 0-158 0,0 0-347 16,0 0 0-16,0 0 0 15,0 0 0-15,-8 42 0 16,25 10 0-16,8 0 0 15,4-6 0-15,0-8 0 16,6-12 0-16,1-16 0 16,4-10 0-16,0-4 0 15,2-30 0-15,-4-12 0 16,-2-14 0-16,-10-12 0 16,-7-11 0-16,-13-4 0 15,-6 0 0-15,0 7 0 16,-6 14 0-16,-13 14 0 0,4 20 0 15,1 14 0-15,6 14 0 16,1 4 0-16,1 32 0 16,4 40 0-16,2 38 0 15,6 0 0-15,17-5 0 16,10-19 0-16,9-26 0 16,9 0 0-1,14-6 0-15,0-22 0 0,-1-24 0 16,-8-8 0-16,-12-32 0 15,-11-18 0-15,-14-30 0 16,-19-34 0-16,-3-31 0 0,-23 9 0 16,-1 29 0-1,6 43 0-15,11 41 0 0,1 9 0 16,5 11 0-16,4 3 0 16,0 61 0-16,23 43 0 15,12 4 0-15,-2-3 0 16,0-15 0-16,-4-30 0 15,0 0 0-15,0-6 0 16,-9-20 0-16,-6-14 0 16,-6-16 0-1,-3-4 0-15,-1-20 0 0,-2-20 0 16,2-10 0-16,6-6 0 16,-1 5 0-16,1 14 0 0,7 15 0 15,3 22 0-15,6 4 0 16,7 33 0-16,6 16 0 15,-2 7 0 1,-3 0 0-16,-7 0 0 0,-12-8 0 16,-8-9 0-16,-7-14-120 15,-27-18-230-15,-13-9-259 16,-7-2-385-16</inkml:trace>
  <inkml:trace contextRef="#ctx0" brushRef="#br0" timeOffset="27768.26">8047 7034 2704 0,'0'0'594'0,"0"0"-362"16,0 0 26-16,0 0-111 16,0 0-136-16,187-6-11 15,-122-26-263-15,-16-8-661 0</inkml:trace>
  <inkml:trace contextRef="#ctx0" brushRef="#br0" timeOffset="27925.11">7101 6829 3298 0,'0'0'607'0,"0"0"-416"15,0 0-191-15,0 0 0 16,189 0 0-16,-93 0-213 15,-9 0-1324-15</inkml:trace>
  <inkml:trace contextRef="#ctx0" brushRef="#br0" timeOffset="28295.15">10208 6882 2393 0,'0'0'706'0,"0"0"-372"0,0 0 119 16,78-122-243-16,-42 100-210 16,7 9 0-16,5 13 0 15,8 14 0-15,11 32 0 16,18 33 0-16,6 35 0 16,-11-6 0-16,-15-5 0 15,-21-19 0-15,-21-28 0 16,-12 8-230-16,-5-12-382 15,-6-22-364-15</inkml:trace>
  <inkml:trace contextRef="#ctx0" brushRef="#br0" timeOffset="28499.61">10688 7018 2799 0,'0'0'822'0,"0"0"-529"15,0 0-111-15,0 0-182 16,-74 153 0-16,47-84 0 15,-4 4 0-15,-9-1 0 16,-2-2 0-16,-3-8 0 16,7-7 0-16,14-19 0 15,12-16-24-15,12-20-880 0</inkml:trace>
  <inkml:trace contextRef="#ctx0" brushRef="#br0" timeOffset="30097.05">12134 6916 2060 0,'0'0'1090'16,"0"0"-768"-1,0 0 9-15,0 0-185 0,0 0-107 0,0 0-21 16,0 0-18-16,-71 52-5 16,71-50-10-16,4-2 6 15,9 0 9-15,1-16 6 16,-1-8 0-16,-7-6 11 16,-4-2 22-16,-2 0 12 31,-6 7-51-31,-19 10 0 15,-6 12 0-15,-7 3 0 16,-1 31 0-16,-1 21 0 16,3 14 0-16,18 14 0 15,15 0 0-15,4-1 0 0,35-13 0 16,25-18 0-16,15-18 0 16,10-20 0-16,5-10 0 15,-5-16 0-15,-12-18 0 16,-15-11 0-16,-18-2 0 15,-16 0 0-15,-11 7 0 16,-11 11 0-16,-2 12 0 16,0 16 0-16,-2 1 0 15,-4 21 0-15,-1 17 0 0,7 8 0 16,0-1 0-16,19-7 0 16,12-12 0-16,6-12 0 15,-1-12 0-15,-7-2 0 16,-10-16 0-16,-9-17 0 15,-10-7 0-15,0-10 0 16,-25-4 0-16,-6 0 0 16,-5 4 0-16,5 10 0 15,7 12 0-15,9 14 0 16,11 14 0-16,4 0 0 16,16 12 0-16,24 12 0 15,14-2 0-15,13-8 0 16,11-12 0-16,4-2 0 0,-2-26-137 15,-9-14-49-15,-10-13 74 16,-16-2 88-16,-14-10 24 16,-14-1 75-16,-10 2 64 15,-7 6-19-15,0 10 5 16,0 20-125-16,-9 22 0 16,-4 12 0-16,-5 56 0 15,5 44 0-15,13 38 0 16,0-3 0-16,9-27 0 15,13-35 0-15,7-31 0 16,7-2 0-16,8-10 0 16,7-6 0-16,3-24 0 15,-3-6 0-15,-2-28 0 0,-3-19-29 16,-3-11-34 0,-7-7 24-16,-5 0 30 0,-8 7 9 15,-8 14 50-15,-9 18 40 16,-6 18-90-16,0 8 0 15,0 28 0-15,-9 20 0 16,-1 14 0-16,3 5 0 16,7-3 0-16,0-9 0 15,15-15 0-15,14-13 0 16,7-17 0-16,5-10 0 0,-4-8 0 16,-3-21 0-16,-10-8 0 15,-11-9 0-15,-11-5 0 16,-2-1 0-16,0 0 0 15,-10 4 0-15,-4 6 0 16,1 10 0-16,4 8 0 16,4 10 0-16,5 4 0 15,0 7 0-15,9 3 0 16,20 0 0-16,9 9 0 16,8 11 0-16,8 8 0 15,2 8 0-15,-4 4 0 0,-4 2 0 16,-10 0 0-16,-9 0 0 15,-11-3 0-15,-12-7 0 16,-6-6 0-16,-8-7 0 16,-19-6 0-16,-6-11 0 15,-1-2 0-15,5-8 0 16,11-18 0-16,12-10 0 16,6-7 0-16,24-1 0 15,26 2 0-15,12 6 0 16,11 6 0-16,0 4 0 15,1 8 0-15,-9 2 0 0,-11 2 0 16,-12 2 0 0,-11 2 0-16,-9-2 0 0,-9 0 0 15,-4-4 0-15,-4-5 0 16,-5-1 0 0,0-4 0-16,0 1 0 0,0 3 0 15,-5 5 0-15,-4 9 0 16,3 8 0-16,2 2 0 15,1 28 0-15,3 14 0 16,0 9 0-16,0 3 0 16,24-2 0-16,13-8 0 15,9-6 0-15,3-10 0 16,2-6 0-16,-4-8 0 0,-7 0 0 16,-9-2 0-16,-8 2 0 15,-15 5 0-15,-8 0 0 16,-8 5 0-16,-30 3 0 15,-11-1 0-15,-5 0 0 16,1-2 0 0,8-6 0-16,16-8 0 0,29-12 0 15,4-14-101-15,27-14-1194 0</inkml:trace>
  <inkml:trace contextRef="#ctx0" brushRef="#br0" timeOffset="30254.01">15440 7078 2143 0,'0'0'1244'16,"0"0"-638"-16,0 0-503 15,-15 126-103-15,-4-87 0 16,-10 1 0-16,-58 16 0 16,8-10-509-16,-13-6-1499 0</inkml:trace>
  <inkml:trace contextRef="#ctx0" brushRef="#br0" timeOffset="31401.53">8065 8153 922 0,'0'0'409'0,"0"0"-281"15,0 0 125-15,0 0 13 16,0 0 9-16,0 0-26 16,0 0 17-16,-102-26 32 15,102 26-68-15,0-2-16 16,0 2-46-16,0 0-21 0,0 0-53 16,11-4-55-1,24 0-10-15,46-4-10 0,57-8 7 16,76-6 5-16,41-6 2 15,22 0-33-15,3-2 0 16,-14 6 0 0,2 3 0-16,6 3 0 0,0 9 0 15,-1 3 0-15,1 3 0 16,3 2 0-16,-5-2 0 16,-9-2 0-16,-9-8 0 15,-18-1 0-15,-15-4 0 16,-14-2 0-16,-16 2 0 15,-12 0 0-15,-12 4 0 0,-14 4 0 16,-8 4 0-16,-7 4 0 16,-7-2 0-16,-1 0 0 15,-7-4 0-15,-19 0 0 16,-19 0 0-16,-23 0 0 16,-6 2 0-16,5 0 0 15,1 0 0-15,2-2 0 16,-9 2 0-16,-10 2 0 0,-9-2 0 15,-9 2 0 1,-9 0 0-16,-5 0 0 0,-7 2 0 16,-3 0 0-16,-3 2 0 15,2-2 0-15,-2 2 0 16,0 0 0 0,0 0 0-16,0 0 0 0,0 0 0 15,4-4 0-15,4 2-550 16,0-2-938-16</inkml:trace>
  <inkml:trace contextRef="#ctx0" brushRef="#br0" timeOffset="31558.88">14892 7752 1523 0,'0'0'1454'0,"0"0"-965"16,0 0-24-16,0 0-300 15,0 0-165-15,0 0 0 16,0 0-80-16,-36 10-757 0</inkml:trace>
  <inkml:trace contextRef="#ctx0" brushRef="#br0" timeOffset="34629.16">3966 8747 2905 0,'0'0'331'16,"0"0"-204"-16,0 0 229 16,0 0-190-16,0 0-115 15,0 0-49-15,0 0-2 16,2 0 0 0,0 0 0-16,-2 0 0 0,0 0 6 15,2-7 9-15,-2-4 19 16,0-7-2-16,0-3-25 15,-2 2 7-15,-9 1-13 0,2 7 6 32,2 5 13-32,3 6-11 0,4 0-9 0,0 0-12 31,0 13 3-31,20 2 7 16,6 2 2-16,13-8-27 15,3-4 14-15,2-5-17 16,1-2 13-16,-7-16 1 15,-12-7 16-15,-13-1 19 16,-9 0 5-16,-4 0 27 16,-6 6-6-16,-7 6-45 15,-1 6 0-15,8 8 0 16,-1 6 0-16,7 28 0 16,0 20 0-16,0 17 0 0,5 10 0 15,13 8 0-15,1-3 0 16,4-2 0-16,-3-4 0 15,-5-9 0-15,-10-11 0 16,-5-10 0-16,-11-12 0 16,-27-9 0-16,-9-11 0 15,-6-14 0-15,2-4 0 16,7-9 0-16,15-19 0 16,17-10 0-16,12-10 0 15,22-10 0-15,30-8 0 0,21-8-63 16,14-5-149-1,2 3-64-15,-2 0 7 0,-13 10 83 16,-21 6 114-16,-21 10 72 16,-22 11 82-16,-10 11 127 15,0 12 9-15,-13 8 21 16,-3 8-79-16,5 0-64 16,0 20-25-16,4 20-68 15,3 16-3-15,4 15 0 16,0 9 0-16,0 2 0 15,9-4 0-15,9-7 0 16,-1-11 0-16,3-15 0 16,-1-12 0-16,-4-13 0 0,-3-14 0 15,-4-6 0-15,3-6 0 16,1-24 0-16,3-11 0 16,5-4 0-16,-3 0 0 15,-3 8 0-15,-1 10 0 16,-4 15 0-16,1 12 0 15,0 0 0-15,6 25 0 16,8 11 0-16,5 8 0 16,10 2 0-16,5-4 0 15,5-8 0-15,4-14 0 16,5-14 0-16,0-6-8 0,-2-12-19 16,-10-20 18-16,-9-12-1 15,-13-6 10-15,-8-7 7 16,-14 2-6-16,-2 4 28 15,0 11-12-15,-13 14-17 16,-5 16 0-16,-3 10 0 16,2 14 0-16,3 26 0 15,5 12 0-15,9 10 0 16,2 1 0-16,13-5 0 16,22-8 0-16,15-14 0 15,10-14 0-15,9-14 0 16,2-8 0-16,3-8 0 0,-5-18 0 15,-9 0 0-15,-9 2 0 16,-9 2 0-16,-10 4 0 16,-10 2 0-16,-7 4 0 15,-1-1 0-15,-3 2 0 16,0-1 0-16,3-1 0 16,-4-1 0-16,0 2 0 15,-3 2 0-15,-3 0 0 16,-2 4 0-16,-2 3 0 15,0 0 0-15,0 3 0 16,0 0 0-16,0 0 0 16,0 0 0-16,0 0 0 15,0 0 0-15,0 0 0 0,0 0 0 16,0 0 0-16,0 0-45 0,0 0-42 16,0 0 31-16,0 0 29 15,0-6 26-15,0-2 0 16,0-2 1-16,0 0-1 31,0 2 2-31,-6 0-1 0,-6 2 27 16,-1 6 18-1,2 0-8-15,-3 0-2 0,5 4-10 16,5 14-6-16,4 4-19 16,0 4 0-16,9-1-1 15,18-2 1-15,8-6 0 16,7-7-12-16,5-6-18 15,3-4-15-15,-6 0-5 16,-6 0 35-16,-12 1 5 16,-13 9 10-16,-5 9 6 15,-8 5 45-15,0 8-2 16,-2 2-14-16,-10 0-28 16,3-4-5-16,7-6-1 0,2-8-1 15,0-8 6 1,23-8 29-16,12 0-35 0,11-16 0 15,12-14 0-15,5-12 0 16,-1-4-9-16,-6-6-17 16,-12-2 26-16,-9 1-1 15,-18 3 1-15,-11 8 12 16,-6 8 12-16,-2 10-24 16,-19 12 0-16,-6 12 0 15,-2 0 0-15,-3 24 0 16,6 16 0-16,7 11 0 15,11 4 0-15,8 4 0 16,8-3 0-16,24-10 0 0,13-10 0 16,11-12 0-16,6-14 0 15,5-10 0-15,-1-6 0 16,-3-18 0-16,-10-8 0 16,-19-6 0-16,-15 6-194 15,-16 10-838-15</inkml:trace>
  <inkml:trace contextRef="#ctx0" brushRef="#br0" timeOffset="35494.57">8516 8871 2018 0,'0'0'733'0,"0"0"-416"15,0 0 141-15,0 0-178 16,-48-110-97-16,22 104-76 16,-1 6-107-16,-2 12 0 15,0 24 0-15,9 14 0 16,6 10 0-16,14 0 0 15,0-4 0-15,31-10 0 16,12-13 0-16,8-15 0 16,5-16 0-16,2-2 0 15,-6-22 0-15,-6-10 0 0,-11-7 0 16,-6 1 0-16,-10 2 0 16,-9 6 0-16,-3 10 0 15,-4 10 0-15,-3 10 0 16,4 0 0-16,3 28 0 15,4 10 0-15,7 10 0 16,4 1 0-16,4-5 0 16,5-12 0-16,4-12 0 15,-7-16 0-15,1-4 0 0,-2-16 0 16,-3-18 0-16,-1-11 0 16,-2 0 0-16,0 0 0 15,-3 9 0-15,-3 12 0 16,1 14 0-16,-1 10 0 15,4 6 0-15,7 22 0 16,8 6 0-16,6 4 0 16,7-6 0-16,6-5 0 15,3-13 0-15,-3-14 0 16,-1 0 0-16,-10-14 0 16,-9-18 0-16,-10-7 0 15,-10-9 0-15,-11-4 0 16,-2-4 0-16,-7 4 0 0,-13 8 0 15,-2 18 0-15,0 22 0 16,1 8 0-16,6 42 0 16,6 20 0-16,9 12 0 15,0 6 0-15,24-5 0 16,28-13 0-16,60-20 0 16,-12-20-480-16,-2-22-1134 0</inkml:trace>
  <inkml:trace contextRef="#ctx0" brushRef="#br0" timeOffset="36431.83">11169 8336 932 0,'0'0'1473'16,"0"0"-864"-16,0 0-124 15,0 0-28-15,0 0-317 0,40-113-140 16,-2 107 0 0,11 6 0-16,9 10 0 0,13 26 0 15,10 16 0-15,7 19 0 16,3 13 0 0,-2 8 0-16,-4 3 0 15,-11-3 0-15,-16-10 0 16,-13-14 0-16,-16-14 0 15,-14-15 0-15,-11-20 0 16,-4-15 0-16,-4-4 0 16,-21-22-237-16,-6-22-243 0,-5-16 135 15,1-10 8-15,-1-6 174 16,3 1 163-16,2 9 95 16,4 18 211-16,5 14 146 15,4 16-83-15,2 12-29 16,3 6-340-16,-7 14 0 15,-3 24 0-15,-8 16 0 16,-4 11 0-16,-5 7 0 0,-2 2 0 16,-1-2 0-1,3-8 0-15,5-10 0 0,8-10 0 16,8-12 0-16,11-10 0 16,8-13 0-16,0-9 0 15,4 0 0-15,32-28 0 16,-3-4-593-16,4-1-1578 0</inkml:trace>
  <inkml:trace contextRef="#ctx0" brushRef="#br0" timeOffset="37897.87">13403 8664 2227 0,'0'0'731'0,"0"0"-365"15,0 0 109-15,-129-74-286 16,85 62-81-16,-3 12-108 15,-3 0 0-15,2 28 0 0,3 19 0 16,7 13 0-16,11 8 0 16,19-4 0-16,8-10 0 15,27-12 0-15,21-20 0 16,18-20 0-16,2-4 0 16,-1-36 0-16,-7-18 0 15,-13-16 0-15,-15-10 0 16,-17-9 0-16,-15-1 0 15,0 4 0-15,-7 12 0 16,-9 14 0-16,3 19 0 16,5 22 0-16,2 17 0 15,6 5 0 1,0 38 0-16,0 21 0 0,17 16 0 0,5 12 0 16,7 6 0-16,7-5 0 15,1-11 0-15,5-14 0 16,5-18 0-16,0-18 0 15,0-20 0-15,-3-8 0 16,-3-22 0-16,-6-18 0 16,-8-14 0-16,-5-6 0 15,-8-5 0-15,-6 10 0 16,-3 8 0 0,-3 21 0-16,0 18 0 0,0 8 0 0,6 26 0 15,5 24 0-15,5 14 0 16,11 4 0-16,9-3 0 31,8-11 0-31,8-18 0 16,1-18 0-16,1-18 0 15,-9-6 0-15,-7-32 0 16,-14-16 0-16,-12-14 0 16,-12-15 0-16,-2-3 0 15,-4-4 0-15,-19 8 0 0,3 16 0 16,3 18 0-1,3 21 0-15,7 27 0 0,5 23 0 16,2 61 0-16,5 50 0 16,19 23 0-16,10 5 0 15,-1-14 0-15,-4-20 0 16,0-7 0-16,-6-23 0 16,-6-22 0-16,-3-22 0 15,1-11 0-15,5-5 0 16,7-6 0-16,2-10 0 15,0-22 0-15,0-8 0 0,-4-34 0 16,-10-18 0 0,-13-29 0-16,-6-25 0 0,-30 4 0 15,-8 12 0-15,-9 19 0 16,-3 29 0-16,-4 6 0 16,-2 4 0-16,12 16 0 15,11 10 0-15,22 6 0 16,15 4 0-16,6-4 0 15,37-6 0-15,14-8 0 16,13-10 0-16,1-11-90 16,-4-4-41-16,-9-8 46 15,-18-3 85-15,-13 0 34 16,-13 2 91-16,-12 8 22 0,-2 10-147 16,0 13 0-16,0 13 0 15,0 12 0-15,-5 15 0 16,5 43 0-16,0 40 0 15,0 46 0-15,13 14 0 16,10 1 0-16,2-16 0 16,-2-27 0-16,0-20 0 15,-1-20 0-15,-4-21 0 16,2-12 0-16,5 0 0 16,6-3 0-16,7-10 0 0,-1-18 0 15,4-12 0 1,-3-22 0-16,-5-26 0 0,-6-14 0 15,-10-27 0-15,-9 5 0 16,-8-6 0-16,-14 0 0 16,-26 21 0-16,-14 3 0 15,-13 18 0-15,-1 18 0 16,1 14 0-16,9 14 0 16,11 2 0-1,20 0 0-15,14 12-600 0,13-8-1072 0</inkml:trace>
  <inkml:trace contextRef="#ctx0" brushRef="#br0" timeOffset="38024.06">15264 8690 2645 0,'0'0'938'0,"0"0"-612"15,0 0-244-15,0 0-82 16,0 0-555-16,0 0-1225 0</inkml:trace>
  <inkml:trace contextRef="#ctx0" brushRef="#br0" timeOffset="38219.53">13707 8053 1923 0,'0'0'1424'0,"0"0"-955"15,0 0-189 1,0 0-280-16,0 0 0 0,0 0-200 16,0 0-656-16</inkml:trace>
  <inkml:trace contextRef="#ctx0" brushRef="#br0" timeOffset="38929.18">16744 8506 1642 0,'0'0'693'0,"0"0"-144"0,0 0 5 15,0 0-64-15,-25-108-322 16,19 108-168-16,-2 0 0 16,2 24 0-16,1 18 0 15,5 10 0-15,0 6 0 16,0-6 0-16,21-6 0 15,3-14 0-15,8-14 0 16,1-15 0-16,-2-3 0 16,0-25 0-16,-7-17 0 15,-4-8 0-15,-6-6 0 16,-5 2 0-16,-3 10 0 0,-1 16 0 16,-1 18 0-16,6 10 0 15,3 18 0-15,7 22 0 16,9 14 0-16,9 2 0 15,6-2 0-15,7-7 0 16,1-15 0-16,-1-16 0 16,-8-14 0-16,-8-2 0 15,-10-24 0-15,-10-15 0 16,-11-11 0-16,-4-8 0 16,0-4 0-16,-15 2 0 15,-8 10 0-15,3 12 0 16,5 20 0-16,6 15 0 15,4 3 0-15,5 32 0 0,27 29-8 16,12-7-676 0,5-6-676-16</inkml:trace>
  <inkml:trace contextRef="#ctx0" brushRef="#br0" timeOffset="39985.3">18058 8376 1936 0,'0'0'836'0,"0"0"-247"16,0 0-136-16,0 0-171 16,-55-111-282-16,26 111 0 15,-8 5 0-15,-3 31 0 0,5 14 0 16,6 10 0-16,16 2 0 16,13-4 0-16,2-12 0 15,34-18 0-15,10-14 0 16,5-14 0-16,-1-7 0 15,-10-26 0-15,-9-5 0 16,-11-4 0-16,-9 2 0 16,-9 2 0-16,-2 8 0 0,0 12 0 15,0 12 0-15,-2 6 0 16,-2 14 0-16,-1 22 0 16,5 12 0-16,0 2 0 15,16-4 0-15,15-6 0 16,6-14 0-16,4-13 0 15,-1-13 0-15,-5-3 0 16,-6-26 0-16,-8-10 0 16,-8-5 0-16,-9-2 0 15,0 2 0-15,-4 10 0 0,0 10 0 16,0 12 0 0,0 12 0-16,8 2 0 15,3 24 0-15,7 12 0 0,9 4 0 16,6 0 0-16,7-8 0 15,4-10 0-15,1-14 0 16,-5-10 0-16,-5-8 0 16,-6-22 0-16,-8-10 0 15,-6-6 0-15,-3-2 0 16,-8 2 0-16,0 1 0 0,-4 12 0 16,0 11 0-1,0 13 0-15,0 9 0 0,0 21 0 16,7 30 0-16,7 40 0 15,7 35 0-15,18 31 0 16,7 7 0-16,2-16 0 16,-9-34 0-1,-14-37 0-15,-8-23 0 0,-9-10 0 16,-6 0 0-16,-2-4 0 16,0-6 0-16,-20-17 0 15,-16-17 0-15,-7-3 0 16,-3-27 0-16,-1-17 0 15,0-30 0-15,16-33 0 16,31-33 0-16,9-13 0 0,51 0 0 16,21 17 0-16,-8 33 0 15,-9 24 0-15,-12 24 0 16,-12 11 0-16,-1 3 0 16,-2 2 0-16,-11 6 0 15,-12 12 0-15,-14 8 0 16,0 6 0-16,-16 6 0 15,-10 4 0-15,-3 0 0 16,-3 8 0-16,8 12 0 16,6 4 0-16,13 6 0 15,5 2 0-15,21 4 0 16,16 1 0-16,15 1 0 0,5-2 0 16,-1 0 0-1,-5-2 0-15,-13-4 0 0,-11-2 0 16,-18-4 0-16,-9-4 0 15,-11-4 0-15,-27 0 0 16,-7-4 0-16,-3-4 0 16,-2-6 0-1,2-2 0-15,11-14-54 16,16-4-983-16</inkml:trace>
  <inkml:trace contextRef="#ctx0" brushRef="#br0" timeOffset="40891.26">20754 7804 1689 0,'0'0'794'15,"0"0"-244"-15,0 0-45 16,0 0-198-16,0 0-56 16,0 0-251-16,0 0 0 15,-62-50 0-15,35 88 0 16,4 15 0-16,8 9 0 16,13-1 0-16,2-3 0 0,15-11 0 15,21-13 0-15,7-14 0 16,1-14 0-16,-5-6 0 15,-2-12 0-15,-15-20 0 16,-13-8 0-16,-9-12 0 16,-2-5 0-1,-25-5 0-15,-2 4 0 0,-2 4 0 16,8 14 0-16,10 14 0 0,13 8 0 16,3 8 0-1,34 0 0-15,19-2 0 0,9-5 0 16,8-4 0-16,-4-5 0 15,-9-8 0 1,-15-8 0-16,-14-3 0 0,-16-5 0 16,-13-2 0-16,-2 2 0 15,0 6 0-15,-10 10 0 16,-1 14 0-16,-3 20 0 16,3 3 0-16,-3 54 0 15,3 43 0-15,9 49 0 16,2 23 0-1,9 2 0-15,20-11 0 0,0-21 0 0,0-3 0 16,0-9 0-16,-9-12 0 16,-5-20 0-16,-8-25 0 15,-4-23 0-15,-3-12 0 16,0-6 0-16,0-6 0 16,-10-8 0-1,-23-20-195-15,4-22-527 0,-2-12-528 0</inkml:trace>
  <inkml:trace contextRef="#ctx0" brushRef="#br0" timeOffset="41064.62">21010 8300 189 0,'0'0'2860'0,"0"0"-2026"16,0 0-621-16,0 0-213 15,0 0 0-15,0 0 0 16,158-75 0-16,-80 51 0 15,36-20 0-15,-22 4-104 16,-10 4-1651-16</inkml:trace>
  <inkml:trace contextRef="#ctx0" brushRef="#br0" timeOffset="42965.59">22568 7949 2082 0,'0'0'788'0,"0"0"-286"16,0 0-24-16,0 0-232 16,-121 5-246-16,72 46 0 15,-7 31 0-15,14 4 0 16,15 6 0-16,21 1 0 15,10-21 0-15,36-2 0 16,20-18 0-16,16-22 0 16,9-24 0-16,1-6 0 0,-7-26 0 15,-10-16 0 1,-16-8 0-16,-17-4 0 0,-14-1 0 16,-13 5 0-16,-7 13 0 15,-2 10 0-15,0 19 0 16,0 8 0-16,0 17 0 15,-4 20 0-15,4 8 0 16,0 3 0-16,18-4 0 16,13-8 0-16,7-12 0 15,0-10 0-15,-3-14 0 16,-8 0 0-16,-11-20 0 16,-14-14 0-16,-2-8 0 0,-14-6 0 15,-17-6 0-15,-6-1 0 16,-1 5 0-16,2 12 0 15,9 14 0-15,9 18 0 16,14 6 0-16,4 18 0 16,13 12 0-16,23-2 0 15,15-4 0-15,13-14 0 16,11-10 0-16,4-10-9 16,-2-24-86-16,-9-12 1 15,-12-12 61-15,-14-6 33 16,-15-9 49-16,-11 0 35 15,-14 0 14-15,-2 9-98 16,0 16 0-16,-9 20 0 0,-4 24 0 16,-2 10 0-16,-1 58 0 15,5 40 0-15,11 35 0 16,0-7 0-16,15-24 0 16,12-36 0-16,0-23 0 15,8-1 0-15,7-4 0 16,5-6 0-16,0-20 0 15,-2-18 0-15,-5 0 0 16,-5-24 0-16,-4-14 0 16,-4-7 0-16,-4-2 0 15,-8-4 0-15,-1 5 0 0,-8 10 0 16,-2 12 0-16,-1 16 0 16,-3 8 0-16,0 18 0 15,0 22 0-15,0 10 0 16,0 4 0-16,2-4 0 15,16-7 0-15,7-11 0 16,6-14 0-16,2-12 0 16,3-6 0-16,-3-12 0 15,-4-16 0-15,-6-8 0 16,-8-9 0-16,-6-5 0 0,-7-4 0 0,-2-6 0 31,-4 0 0-31,-21 4 0 0,-6 10 0 0,-4 16 0 31,-6 14 0-31,5 13 0 16,3 3 0-16,6 13 0 16,10 11 0-16,12 4 0 15,5-2 0-15,7 0 0 16,19-2 0-16,8-4 0 16,8-8 0-16,2-6 0 15,8-6 0-15,2 0 0 16,-4-8 0-16,0-12 0 0,-10-4 0 15,-7-4 0-15,-11 0 0 16,-10-3 0-16,-10 6 0 16,-2 5 0-16,0 7 0 15,-16 12 0-15,1 1 0 16,3 10 0-16,4 16 0 16,8 4 0-16,0 2 0 15,11 0 0-15,20-4 0 16,7-2 0-16,4-6 0 15,3 0 0-15,-3-2 0 0,-8 0 0 16,-7 6 0 0,-10 3 0-16,-7 2 0 0,-6 2 0 15,-4-1 0-15,2-2 0 16,7-8 0-16,5-6 0 16,9-10 0-16,11-4 0 15,6-4 0-15,5-22 0 16,0-6 0-16,-1-7 0 15,-4-2 0-15,-5-6 0 16,-8 5 0-16,-5 6 0 16,-9 10 0-16,-7 12 0 15,-4 14 0-15,-2 0 0 16,0 30 0-16,0 10 0 0,0 10 0 16,0 3 0-1,0-3 0-15,6-8 0 0,13-8 0 16,0-14 0-16,6-12 0 15,4-8 0-15,0-4 0 16,4-20 0-16,3-8 0 16,-1-6 0-16,3 2 0 15,-2-1 0-15,-5 7 0 16,-7 12 0-16,-8 10 0 16,-3 8 0-16,-5 12 0 15,-4 19 0-15,0 6 0 16,1 6 0-16,-1-5 0 15,2-6 0-15,6-10 0 0,1-10 0 16,3-12 0-16,1 0 0 16,2-18 0-16,3-10 0 15,2-4 0-15,5-2 0 16,0-1 0-16,-2 6 0 16,-2 7 0-16,-3 9 0 15,-7 13 0-15,-3 0 0 16,-3 18 0-16,-3 14 0 0,3 3 0 15,2-2 0-15,2-4 0 16,6-7 0-16,0-8 0 16,1-12-80-16,5-8-272 15,-8-16-375-15,-7-6-413 16</inkml:trace>
  <inkml:trace contextRef="#ctx0" brushRef="#br0" timeOffset="43124.27">25248 7790 1916 0,'0'0'1348'16,"0"0"-778"-16,0 0-308 15,0 0-262-15,0 0 0 0,0 0 0 16,0 0-656-16,0 42-1951 0</inkml:trace>
  <inkml:trace contextRef="#ctx0" brushRef="#br0" timeOffset="43857">26406 8217 1921 0,'0'0'512'0,"0"0"-282"15,0 0 82-15,-82-104-62 16,62 90-94-16,-3 12-27 16,-2 2 1-16,-8 16 23 15,0 18-10-15,2 4-34 16,7 6-58 0,10 1-51-16,14-4 0 0,0-6 0 15,23-9 0-15,10-10 0 16,7-14 0-16,7-2 0 15,-3-11 0-15,1-16 0 16,-5-9 0-16,-4-5 0 16,-5-3 0-16,-4 2 0 15,-7 2 0-15,-5 10 0 0,-8 10 0 16,-2 16 0-16,-5 4 0 16,0 24 0-16,0 22 0 15,0 16 0-15,0 14 0 16,-3 7 0-16,3 7 0 15,0 0 0-15,0 4 0 16,0-1 0-16,0-5 0 16,0-4 0-16,0-7 0 15,0-12 0-15,-4-10 0 16,-5-15 0-16,-9-16 0 0,-6-14 0 16,-12-10 0-16,-6-12 0 15,-5-22 0-15,-2-14 0 16,7-12 0-1,15-29 0-15,15 3 0 0,12-10 0 16,23-1 0-16,24 17 0 16,13-4 0-16,11 10 0 15,5 8 0-15,22-15 0 16,-22 17-3-16,-16 10-1044 0</inkml:trace>
  <inkml:trace contextRef="#ctx0" brushRef="#br0" timeOffset="46221.7">28200 8278 1113 0,'0'0'733'16,"0"0"-453"-16,0 0 251 31,0 0-56-31,0 0-209 16,51-103-15-16,-41 67-34 15,-8-2-55-15,-2-2-94 0,0-2-68 16,-18 0 0-16,-14 4 0 16,-10 6 0-16,-9 13 0 15,-11 19 0-15,-3 8 0 16,-4 53 0-16,13 7 0 16,16 16 0-16,16 8 0 15,24-14 0-15,0 3 0 16,31-19 0-16,15-18 0 15,12-22 0-15,7-22 0 16,-5-12 0-16,-4-32 0 16,-9-14 0-16,-14-9 0 0,-13-2 0 15,-8 4 0 1,-10 9 0-16,-2 12 0 0,0 18 0 16,0 16 0-16,0 10 0 15,4 12 0-15,3 28 0 16,3 14 0-16,6 6 0 15,1 2 0-15,0-7 0 16,3-14 0-16,-3-10 0 16,0-17 0-16,-2-12 0 15,1-2 0-15,1-20 0 16,1-18 0-16,3-11 0 0,0-5 0 16,0 0 0-16,-1 4 0 15,-5 12 0-15,-3 14 0 16,-4 18 0-16,3 6 0 15,1 20 0-15,3 22 0 16,3 10 0-16,0 2 0 16,-2-1 0-16,-1-9 0 15,1-14 0-15,-1-12 0 16,-1-12 0-16,1-6 0 16,5-14 0-16,0-19 0 15,2-13 0-15,1-8 0 16,-1-2 0-16,-4 6 0 0,-4 12 0 15,-6 16 0-15,-1 16 0 16,-5 6 0-16,2 28 0 16,2 16 0-16,0 12 0 15,5 2 0-15,5-5 0 16,3-11 0-16,6-15 0 16,4-12 0-16,2-15 0 15,0-2 0-15,3-29 0 16,-3-9 0-16,-2-10 0 15,-4-2 0-15,-5 4 0 16,-5 8 0-16,-6 14 0 0,-5 16 0 16,-1 10 0-16,2 4 0 15,-1 26 0-15,7 10 0 16,7 4 0-16,9 2 0 16,6-8 0-16,9-7 0 15,7-16 0-15,0-12 0 16,2-3 0-16,-6-17 0 15,-5-15 0-15,-6-9 0 16,-10-10 0-16,-9-3 0 16,-4-2 0-16,-3 6 0 15,-6 12 0-15,-2 12 0 0,0 16 0 16,0 10 0 0,0 8 0-16,0 32 0 0,0 22 0 15,0 32 0-15,0 34 0 16,19 33 0-16,10 7 0 15,10-5 0-15,7-21 0 16,-2-22 0-16,-9-21 0 16,-14-19 0-16,-13-24 0 15,-8-8 0-15,0 0 0 16,-27-4 0-16,-14-4 0 0,-12-17 0 16,-9-21 0-16,-6-4 0 15,6-36 0 1,5-35 0-16,20-43 0 15,37-48 0-15,32-19 0 16,55 11 0-16,31 36 0 16,-14 53 0-16,-15 33 0 15,-4 22 0-15,-33 16-581 16,-19 6-1245-16</inkml:trace>
  <inkml:trace contextRef="#ctx0" brushRef="#br0" timeOffset="47292.92">4086 11177 1677 0,'0'0'792'16,"0"0"-442"-16,0 0 126 0,0 0-185 15,53-104-93-15,-22 54-96 16,6-6 0-16,0-7-26 15,1-3-44-15,-7-2-32 16,-8-4 0-16,-8 3 0 16,-13 11 0-16,-2 15 0 15,-2 14 0-15,-16 19 0 16,-6 10 0-16,-5 12 0 16,2 22 0-16,6 13 0 0,8 3 0 15,13 0 0-15,0-2 0 16,27-6 0-16,13-6 0 15,7-6 0-15,0-6 0 16,-4-6 0-16,-12-4 0 16,-16-2 0-16,-15 4 0 15,-2 6 0-15,-36 5 0 16,-11 1 0-16,-12-1 0 16,-1-2 0-16,6-9 0 15,8-8 0-15,12-14 0 0,14-19-335 16,15-7-940-16</inkml:trace>
  <inkml:trace contextRef="#ctx0" brushRef="#br0" timeOffset="47989.84">4790 10856 2650 0,'0'0'533'0,"0"0"-315"0,0 0 40 16,0 0-90-16,0 0-87 16,118-30-55-16,-85 6-17 15,-4-4-9-15,-7-2-7 16,-11-2 7-16,-8 0 1 16,-3 3 16-16,-14 4 17 15,-12 4 5-15,-6 9 30 16,1 12-69-16,2 0 0 15,8 21 0-15,2 16 0 16,9 16 0-16,10 3 0 16,0 2 0-16,23-6 0 15,18-12 0-15,12-14 0 16,15-18 0-16,7-8 0 0,5-22 0 16,-2-22 0-16,-6-16 0 15,-19-10 0-15,-16-9 0 16,-18-22 0-16,-19 6 0 15,0 1 0-15,-13 6 0 16,-10 32 0 0,3 10 0-16,7 21 0 0,6 25 0 15,2 14 0-15,5 52 0 16,0 41 0-16,5 31 0 16,15-8 0-16,2-23 0 0,1-37 0 15,4-22 0 1,10 0 0-1,12-4 0-15,13-8 0 0,6-19 0 0,1-17 0 16,-5-9 0-16,-8-27 0 16,-14-9 0-16,-11-10 0 15,-17-9 0-15,-14 0 0 16,0 2 0-16,-18 9 0 16,-7 20 0-16,0 18 0 15,6 15 0 1,1 25 0-16,7 29 0 0,7 14 0 0,4 8 0 15,8-2 0 1,28-10 0-16,17-16 0 0,12-20 0 16,8-17 0-16,1-11 0 31,2-39-201-31,-21-5-574 0,-21-2-587 0</inkml:trace>
  <inkml:trace contextRef="#ctx0" brushRef="#br0" timeOffset="49131.22">6526 10615 2443 0,'0'0'817'0,"0"0"-347"15,0 0-104-15,0 0-366 16,0 0 0-16,0 0 0 16,0 0 0-16,-98 111 0 0,84-55 0 15,12 0 0-15,2-4 0 16,16-10 0-16,21-12 0 16,13-13 0-16,7-17 0 15,5-7 0-15,1-30 0 16,-8-13 0-16,-5-13 0 15,-17-7 0-15,-10-8 0 16,-15-4 0-16,-8-7 0 16,0 5 0-16,-10 10 0 15,-6 16 0-15,5 22 0 0,3 24 0 16,4 12 0 0,4 26 0-16,0 30 0 0,0 18 0 31,16 12 0-31,5 2 0 0,2-6 0 0,4-9 0 15,-2-15 0-15,-3-14 0 16,-7-16 0-16,-3-16 0 16,-7-10 0-16,-3-2 0 15,-2-14 0-15,0-18 0 16,0-8 0-16,0-4 0 16,2 4 0-16,4 8 0 15,3 12 0-15,5 10 0 0,3 7 0 16,12 3 0-16,10 0 0 15,5 9 0-15,12 0 0 16,2-5 0-16,-2-4 0 16,-4 0 0-16,-6 0 0 15,-11-13 0-15,-12-5 0 16,-10-5 0-16,-7 0 0 16,-6-8 0-16,0 3 0 15,-6 4 0-15,-13 8 0 16,2 12 0-16,-3 4 0 15,-3 20 0-15,6 22 0 0,6 13 0 16,11 7 0 0,0-2 0-16,31-10 0 0,24-12 0 15,19-18 0-15,31-20 0 16,-5-2-269-16,7-30-360 16,-5-10-119-16,-21 0 163 15,1-4 47 1,-20 6 538-16,-19 8 245 0,-18 10 399 15,-19 5 88-15,-6 9-156 16,0 0-243-16,-11 5-94 16,-9-1-239-16,0 1 0 0,-3 3 0 15,-1 0 0 1,2 18 0-16,-3 17 0 0,0 10 0 16,4 12 0-1,7-1 0 1,12-2 0-16,2-10 0 15,14-14 0-15,17-18 0 16,11-12 0-16,4-8 0 16,1-28 0-16,-5-14 0 15,-5-10 0-15,-14-10 0 16,-9-9 0-16,-14-19 0 0,0 6 0 16,-6-6 0-1,-17 7 0-15,3 25 0 0,1 10 0 16,2 26 0-16,9 26 0 15,8 12 0-15,0 54 0 16,8 37 0-16,17 5 0 16,0-6 0-16,6-12 0 15,-4-20 0-15,6 3 0 16,7 1 0-16,-2-16 0 16,-1-16 0-16,19-28 0 15,-8-10-18-15,-9 0-927 0</inkml:trace>
  <inkml:trace contextRef="#ctx0" brushRef="#br0" timeOffset="49666.08">9121 10493 2460 0,'0'0'730'15,"0"0"-357"-15,0 0 160 16,0 0-533-16,0 0 0 0,0 0 0 16,0 0 0-1,-23-24 0-15,27 76 0 0,11 14 0 16,5 11 0-16,4-5 0 16,7-6 0-16,3-14 0 15,0-16 0-15,-1-18 0 16,-4-14 0-16,-5-4 0 15,-2-30 0-15,-1-16 0 16,-6-18 0-16,3-26 0 16,-3-27 0-16,-3 11 0 15,-1 16 0-15,-5 26 0 16,-1 42 0-16,0 15 0 16,1 7 0-16,3 41-203 0,9 25-257 15,24 38-282-15,-4-12-77 16,5-16-630-16</inkml:trace>
  <inkml:trace contextRef="#ctx0" brushRef="#br0" timeOffset="50790.96">9827 10804 1600 0,'0'0'746'0,"0"0"-133"15,0 0-109-15,0 0-180 16,0 0-129-16,123-104-81 16,-94 59-114-16,-4 1 0 15,-8-2 0-15,-7 5 0 16,-10 2 0-16,0 5 0 15,-27 12 0-15,-9 12 0 16,-5 10 0-16,2 10 0 0,1 30 0 16,9 15 0-16,18 11 0 15,11 2 0-15,11-4 0 16,33-10 0-16,14-14 0 16,11-18 0-16,3-20 0 15,-5-2 0-15,-9-22 0 16,-14-14 0-16,-13-4 0 15,-13-4 0-15,-9-3 0 16,-7 7 0-16,-2 4 0 0,0 11 0 16,0 10 0-16,0 15 0 15,4 0 0-15,8 29 0 16,5 12 0-16,6 8 0 16,8 1 0-16,5-4 0 15,6-10 0-15,7-12 0 16,5-16 0-16,-1-8 0 15,2-14 0-15,-5-18 0 16,-6-10 0-16,-8-8 0 16,-14-8 0-16,-6-7 0 15,-12-21 0 1,-4-26 0-16,0 4 0 16,-15 11 0-16,-5 19 0 0,4 28 0 15,-2 10 0-15,0 14 0 16,5 26 0-16,4 36 0 15,6 62 0-15,3 43 0 16,8 9 0-16,16-20 0 16,0-37 0-16,1-37 0 15,4-12 0-15,7-2 0 16,9-4 0-16,5-10 0 16,6-20 0-16,-2-8 0 15,-4-22 0-15,0-18 0 0,-10-10 0 16,-9-8 0-1,-11-4 0-15,-11-1 0 16,-9 9 0-16,0 12 0 0,-13 18 0 16,-14 22 0-16,-2 6 0 15,-2 38 0-15,6 16 0 16,12 13 0-16,13 1 0 16,0-2 0-16,36-10 0 15,20-18 0-15,17-16 0 16,12-22 0-16,10-4 0 15,5-30-197-15,-4-12-169 16,-7-8-164-16,-15-4 168 16,-13-2 175-16,-22 1 187 0,-12 1 10 15,-16 8 279 1,-9 4 182-16,-2 6-151 0,0 10 40 16,-10 6-168-16,-4 8-192 15,3 10 0-15,-2 2 0 16,-3 24 0-16,-1 18 0 15,-6 12 0-15,3 8 0 16,0 0 0-16,0-5 0 16,4-11 0-16,5-10 0 15,2-12 0-15,7-16 0 16,0-8 0-16,-1 0 0 16,1-24 0-16,-1-10 0 0,3-4 0 15,0-1 0-15,0 3 0 16,0 11 0-16,0 6 0 15,8 13 0-15,5 6 0 16,7 4 0-16,7 20 0 16,4 6 0-16,7 2 0 15,0-1 0-15,4-3 0 16,1-10 0-16,-4-8 0 16,-1-8 0-16,-5-2 0 15,-8-2-75-15,-21-22-466 16,-4 4-372-16,0-1-458 0</inkml:trace>
  <inkml:trace contextRef="#ctx0" brushRef="#br0" timeOffset="51057.44">11028 10088 2519 0,'0'0'826'15,"0"0"-284"-15,0 0-333 16,0 0-209-16,0 0 0 0,0 0 0 16,121-10 0-1,-36 10 0-15,6 4 0 0,5-2 0 16,-7-2 0-16,-14 0 0 16,-15 0 0-16,-20 0 0 15,-15 0 0-15,-13 0 0 16,-10 0 0-16,-2-4 0 15,0 0-98-15,0-2-724 16,0 2-1180-16</inkml:trace>
  <inkml:trace contextRef="#ctx0" brushRef="#br0" timeOffset="52763.96">13121 10351 692 0,'0'0'598'16,"0"0"-280"-16,0 0 33 0,0 0 151 15,0 0-38 1,0 0-112-16,0 0 11 0,64-76-54 16,-64 72-162-16,0 4-147 15,-15 5 0-15,-10 26 0 16,1 17 0-16,-1 8 0 16,8 2 0-16,12-2 0 15,5-10 0-15,13-12 0 16,23-11 0-16,6-14 0 15,5-9 0-15,-3-4 0 0,-7-21 0 16,-16-9 0-16,-11-9 0 16,-10-7 0-16,-10-2 0 15,-21-2 0-15,-5 6 0 16,1 8 0-16,6 15 0 16,9 17 0-16,13 8 0 15,7 8 0-15,9 17 0 16,29-1 0-16,15-6 0 15,15-14 0-15,7-4 0 16,1-28 0-16,-5-20 0 16,-8-13 0-16,-17-4 0 15,-13-6 0-15,-14-1 0 16,-15 6 0-16,-4 9 0 0,0 13 0 16,-7 20 0-16,-3 24 0 15,-4 27 0-15,3 79 0 16,9 60 0-16,2 35 0 15,6 7 0-15,23-17 0 16,7-33 0-16,-1-13 0 16,-4-35 0-16,-4-32 0 15,-9-26 0-15,-5-18 0 16,-6-6 0-16,-7-24-32 16,-13-4-584-16,-14-2-636 0</inkml:trace>
  <inkml:trace contextRef="#ctx0" brushRef="#br0" timeOffset="52890.1">13544 10742 2798 0,'0'0'783'15,"0"0"-562"-15,0 0-5 16,0 0-138-16,138-12-78 16,-40-2 0-16,42-16 0 15,-17 4-581-15,-11-2-1466 0</inkml:trace>
  <inkml:trace contextRef="#ctx0" brushRef="#br0" timeOffset="53331.55">15348 10253 2090 0,'0'0'769'0,"0"0"-305"16,0 0-106-1,0 0-100-15,-137-107-101 16,83 105-157-16,-4 2 0 0,5 27 0 31,4 17 0-31,11 10 0 16,18 2 0-16,17 0 0 15,8-8 0-15,38-14 0 16,12-12 0-16,11-16 0 0,4-6 0 0,-5-16 0 31,-12-18 0-31,-13-6 0 16,-13-8 0-16,-12 0 0 16,-8 1 0-16,-7 10 0 15,0 10 0-15,0 15 0 0,0 12 0 16,0 7 0-16,0 29 0 15,0 14 0-15,16 8 0 16,8 2 0-16,12-4 0 16,45 6 0-16,-10-18-775 15,-1-12-798-15</inkml:trace>
  <inkml:trace contextRef="#ctx0" brushRef="#br0" timeOffset="54692.24">17024 10231 2515 0,'0'0'844'16,"0"0"-496"-16,0 0 41 16,-60-123-389-16,33 101 0 15,-2 8 0-15,-4 12 0 16,-7 2 0-16,-5 16 0 15,1 16 0-15,1 6 0 16,12 5 0-16,14-6 0 16,14-6 0-16,3-11 0 15,27-13 0-15,11-7 0 16,8-7 0-16,1-23 0 0,0-9 0 16,-6-1 0-16,-10 2 0 15,-12 6 0-15,-5 10 0 16,-10 12 0-16,1 10 0 15,-5 4 0-15,4 36 0 16,2 39 0-16,6 39 0 16,1 38 0-16,3 15 0 15,-5-5 0-15,-5-18 0 16,-3-39 0-16,-3-25 0 16,0-26 0-16,-3-14 0 15,-14-1 0-15,-10-10 0 16,-10-7 0-16,-8-21 0 0,-2-5 0 15,-2-32 0-15,9-18 0 16,9-33 0-16,19-35 0 16,14-38 0-16,48-15 0 15,26 3 0-15,20 17 0 16,-15 39 0-16,-9 26 0 16,-17 24 0-16,-7 15 0 15,-2 5 0-15,-3 2 0 16,-8 4 0-16,-20 16 0 15,-15 8 0-15,0 6 0 0,-13 6 0 16,-16 0 0-16,-6 2 0 16,2 14 0-16,1 6 0 15,12 2 0-15,14 2 0 16,6 0 0-16,18-2 0 16,24-4 0-16,12-6 0 15,8-7 0-15,2-7 0 16,-6 0 0-16,-11 0 0 15,-14 0 0-15,-13 0 0 16,-11 0 0-16,-9 18 0 16,0 11 0-16,0 10 0 15,-6 7 0-15,3 0 0 16,3-2 0-16,5-10 0 0,28-10 0 0,12-10 0 16,15-14 0-16,9 0 0 15,4-18 0-15,4-14 0 16,-8-12 0-16,-5-6 0 15,-10-5 0-15,-14-4 0 16,-11-2 0-16,-14 7 0 31,-12 8 0-31,-3 14 0 0,-8 18 0 0,-15 14 0 16,-12 6 0-16,2 32 0 16,-2 16 0-1,3 10 0-15,13 0 0 0,7-3 0 0,12-13 0 16,0-14 0-16,21-14 0 15,8-18 0 1,2-2 0-16,2-22 0 0,-4-14 0 31,-2-6 0-31,-8-2 0 16,0 1 0-16,-9 14 0 16,0 7 0-16,-4 13 0 0,1 9 0 0,2 6 0 15,7 24 0-15,6 6 0 31,6 5 0-31,7-3 0 0,0-8 0 16,3-14 0-16,-3-14 0 16,-4-2 0-16,-2-30 0 15,-8-12 0-15,-6-13 0 16,-5-3 0-16,-4-6 0 16,-6-2 0-16,0 8 0 15,0 10 0-15,0 13 0 16,0 24 0-16,0 11 0 15,0 24 0-15,0 48 0 16,2 44 0-16,21 40 0 16,8 17 0-16,4-8 0 15,-1-21 0-15,-10-40 0 16,-6-20 0-16,-8-23 0 0,-2-13 0 16,-2-5 0-16,-3-2 0 15,-3-13 0-15,0-22 0 16,-3-6 0-16,-17-38-368 15,-15-60-372-15,5 7-203 16,6-5-879-16</inkml:trace>
  <inkml:trace contextRef="#ctx0" brushRef="#br0" timeOffset="55227.68">18658 10149 1794 0,'0'0'927'0,"0"0"-334"16,46-121-93-16,-17 105-218 0,12 16-282 15,5 0 0-15,8 16 0 16,-4 14 0-16,0 10 0 15,-15 8 0-15,-10 5 0 16,-21 1 0-16,-4 2 0 16,-33-4 0-16,-17-4 0 15,-2-6 0-15,0-10 0 16,14-8 0-16,16-12 0 16,22-12 0-16,2 0 0 15,43-24 0-15,22-18 0 16,12-14 0-16,13-16 0 0,11-22-114 15,-5-25-146 1,-25 9 61-16,-21 12 92 0,-32 18 80 16,-20 25 27-16,0 5 65 15,-14 10 116-15,-13 28 53 16,-6 12-7-16,-3 36-227 16,5 40 0-16,11 37 0 15,15 29 0-15,5-8 0 16,12-27 0-16,8-37 0 15,2-26 0-15,3-4 0 16,4-4 0-16,2-8 0 16,-2-18 0-16,-2-10 0 15,-1-8 0-15,-1-24 0 0,-1-10 0 16,3-6 0-16,-2-2 0 16,-4 6 0-16,2 9 0 15,-5 17 0-15,-5 17 0 16,1 1 0-16,-3 32 0 15,0 12 0-15,-2 10 0 16,-2 0 0-16,-1-4 0 16,1-8 0-16,2-12 0 15,9-18-95-15,0-8-667 0,1-4-952 16</inkml:trace>
  <inkml:trace contextRef="#ctx0" brushRef="#br0" timeOffset="55353.38">20130 10469 2604 0,'0'0'858'0,"0"0"-397"16,0 0-288-16,0 0-173 15,0 0 0-15,0 0-18 16,0 0-1629-16</inkml:trace>
  <inkml:trace contextRef="#ctx0" brushRef="#br0" timeOffset="62500.76">20364 9312 1083 0,'0'0'1245'15,"0"0"-951"-15,0 0-63 16,0 0 44-16,0 0-141 0,0 0-101 15,37 10-14 1,6 6-1-16,9-2-8 0,7-6 19 16,9-5-17-16,3-3-3 15,9-3 19-15,2-17-14 16,5-6 8-16,3-4 7 16,-1-2-5-16,-4 2 3 15,-6 6 1-15,-8 10-2 16,-5 14 22-16,-9 0-6 15,-3 22-17-15,-5 16-13 16,-1 8-4-16,0 2 2 16,3-4-10-16,4-4 0 15,8-12 3-15,9-11-1 0,3-13 10 16,5-4-11-16,2-17 8 0,1-15-2 16,-2-8-7-16,-4-4 0 15,-3 0 24-15,-9 2 6 16,-7 10 10-16,-8 10 2 15,-5 16-15-15,0 6-8 16,-3 8-19-16,7 20 0 16,2 6 5-16,10-2-5 15,8-4 7-15,9-8-6 16,4-10-1-16,3-10 2 0,0 0-2 16,-6-22-1-16,-5-10 0 15,-9-4 1-15,-5-2 10 16,-4 2-9-16,-8 2 8 15,-3 10 8-15,-5 12-5 16,-2 9 6-16,0 3-3 16,5 13-9-16,5 10 7 15,6 4-13-15,8-3 1 0,5-4-1 16,5-6-1 0,1-8 1-16,0-6-8 0,-1 0 8 15,-3-14 7-15,-5-8-7 16,-8-2 1-16,-10 0 4 31,-9 6-4-31,-9 4 24 0,-8 3-25 0,-4 6 0 16,-3 3 0-16,0 2 0 15,6 0 0-15,-3 0-12 16,-12 0-704-16</inkml:trace>
  <inkml:trace contextRef="#ctx0" brushRef="#br0" timeOffset="67987.32">11878 9194 1778 0,'0'0'657'0,"0"0"-467"0,0 0 75 0,0 0-48 16,0 0-89-1,0 0 2-15,35 92-19 0,-6-50-17 16,5 2-26-16,1-8-40 15,7-9-4-15,10-13-7 16,6-14-11-16,6-3 9 16,9-29-15-16,1-12 0 15,-3-10-2-15,-8-2 8 16,-12 2-3-16,-11 8-1 16,-11 12 4-16,-8 14 13 0,-9 15-2 15,2 5-4-15,2 17 22 16,6 16-10-16,5 8 2 15,11 1-16-15,4-2-4 16,11-8 5-16,3-8-12 16,7-10 0-1,-3-10 15 1,-2-4-14-16,-3-4 16 16,-6-18-11-16,-7-6 9 15,-1-4 28-15,-8 2-16 16,-6 2 3-16,-8 8 3 15,-5 8-33-15,-3 8 0 0,-2 4 0 16,0 0 0-16,7 0 0 16,4 8 0-16,5 2 0 15,8-2 0-15,2-4 0 16,5-4 0-16,18 0 0 16,-13-14-110-16,-7-4-797 0</inkml:trace>
  <inkml:trace contextRef="#ctx0" brushRef="#br0" timeOffset="74832.25">2667 12186 912 0,'0'0'858'0,"0"0"-313"0,0 0-29 16,-50-147-142-16,32 105-40 15,3 4-82-15,4 8-61 16,2 12-77-16,4 8-114 15,3 10 0-15,2 4 0 16,0 32 0 0,0 38 0-16,0 39 0 0,0-3 0 31,0-8 0-31,0-20 0 0,0-29 0 0,2-6 0 16,3-7 0-16,-1-19 0 0,1-21 0 15,-2-2 0-15,-1-36 0 16,-2-20 0 15,0-17 0-31,0-13 0 0,0-4 0 16,0 2 0-16,-8 11 0 15,4 19 0-15,4 22 0 16,0 22 0-16,0 16 0 16,16 20 0-16,17 26 0 15,9 20 0-15,12 13 0 16,4 7 0-16,2 0 0 15,0-6 0-15,-1-7 0 16,-9-17 0-16,-7-16 0 16,-14-18 0-16,-14-16 0 0,-8-6 0 15,-7-30 0-15,0-25 0 16,-15-35 0-16,-12-36 0 16,-2-30 0-16,4 16 0 15,12 37 0-15,7 47 0 16,6 46 0-16,0 10 0 15,0 8 0-15,15 30 0 16,20 50 0-16,-6-8-365 16,-2-7-700-16</inkml:trace>
  <inkml:trace contextRef="#ctx0" brushRef="#br0" timeOffset="75163.96">3366 12435 1332 0,'0'0'1419'0,"0"0"-1154"16,0 0-65-16,0 0-1 16,0 0-121-16,0 0-34 15,132-81-22-15,-99 47-21 16,-4-2 26-16,-14 0-21 16,-8 4 84-16,-7 2 48 15,-4 8-39-15,-19 8-9 0,-8 11-29 16,-2 3-36-16,-3 21-25 15,-2 19 0-15,9 12 0 16,9 4 0-16,13 0 0 16,7-7 0-16,14-12 0 15,26-12 0-15,16-18 0 16,15-7 0-16,8-18 0 16,2-18-17-16,-2-8-178 15,3-18-283-15,-24 10-363 16,-13 10-568-16</inkml:trace>
  <inkml:trace contextRef="#ctx0" brushRef="#br0" timeOffset="75352.73">4139 12182 2316 0,'0'0'696'0,"0"0"-219"16,0 0-152-16,0 0-43 15,0 0-282-15,0 0 0 16,0 0 0-16,-36 46 0 15,12 0 0-15,0 8 0 16,-1 2 0-16,5-5 0 0,9-14 0 16,7-12 0-1,2-19-102-15,2-23-429 16,-3-21-267-16,-2-6-221 0</inkml:trace>
  <inkml:trace contextRef="#ctx0" brushRef="#br0" timeOffset="75530.49">3925 12180 656 0,'0'0'1109'16,"0"0"-391"-16,0 0-42 15,0 0-344-15,0 0-155 16,0 0-64-16,0 0 74 16,34 70-59-16,6-24-128 0,6-2 0 15,6-4 0-15,4-4 0 16,-2-9 0 0,8-9-126-16,-14-8-434 0,-12-9-500 15</inkml:trace>
  <inkml:trace contextRef="#ctx0" brushRef="#br0" timeOffset="75793.42">4478 11696 2058 0,'0'0'903'0,"0"0"-314"15,0 0-207-15,0 0-218 16,0 0-164-16,0 0 0 15,0 0 0-15,16 119 0 0,6-17 0 16,4 28 0-16,1-9 0 16,-7-21 0-1,-1-32 0-15,-4-20 0 0,5 3 0 16,9-3 0-16,4-5 0 16,3-16 0-16,2-19 0 15,-1-32 0-15,-6-20-378 16,-15-10-548-16</inkml:trace>
  <inkml:trace contextRef="#ctx0" brushRef="#br0" timeOffset="75931.34">4404 12083 2275 0,'0'0'1089'0,"0"0"-772"15,0 0-23-15,0 0-173 16,0 0-121-16,123 0 0 15,-19-23 0-15,-12-2-42 16,-10 1-710-16</inkml:trace>
  <inkml:trace contextRef="#ctx0" brushRef="#br0" timeOffset="76462.42">6008 12386 1788 0,'0'0'624'15,"0"0"-294"-15,0 0 153 16,0 0-116-16,0 0-87 15,0 0-56-15,0 0-224 16,0-82 0-16,0 110 0 0,0 20 0 16,0 12 0-1,17 12 0-15,4-1 0 16,8-9 0-16,2-14 0 0,3-16 0 16,-3-20 0-16,-4-12 0 15,-5-8 0-15,-3-32 0 16,-4-16 0-16,1-16 0 15,-3-9 0-15,3 4 0 16,1 8 0-16,3 23 0 16,7 44-236-16,-5 2-679 15,-4 26-417-15</inkml:trace>
  <inkml:trace contextRef="#ctx0" brushRef="#br0" timeOffset="77232.75">6615 12709 1588 0,'0'0'769'0,"0"0"-288"16,0 0-137-16,37-104-142 16,-18 58-61-16,0-2-89 15,2 1-1-15,-4 5-3 16,-8 10-13-16,-4 6 43 16,-5 10-9-16,0 6 24 15,-7 6 52-15,-11 4-145 16,-7 4 0-16,-2 18 0 15,-2 12 0-15,6 7 0 16,4 3 0-16,11-2 0 0,8-2 0 16,0-6 0-16,29-10 0 15,13-10 0-15,12-12 0 16,8-2 0-16,2-16 0 16,1-16 0-16,-9-7 0 15,-14-2 0-15,-13-8 0 16,-17-3 0-16,-12-2 0 0,0 4 0 15,-21 6 0-15,-6 14 0 16,0 12 0-16,3 12 0 16,9 6 0-16,8 4 0 15,7 18 0 1,2 4 0-16,30 2 0 0,12-2 0 16,9-4 0-16,8-6 0 15,-1-2 0-15,-4 0 0 16,-8 2 0-16,-12 2 0 15,-10 7 0-15,-7 4 0 0,-9 4 0 16,0-1 0 0,-1 0 0-16,2-8 0 0,11-8 0 31,9-12 0-31,11-4 0 0,10-18 0 0,4-22-56 16,0-14-101-16,-2-29-34 15,-13-29-67-15,-21-28-2 16,-16 7 137-16,-4 29 93 15,-19 36 30-15,-4 34 132 16,0 6 86-16,0 8 34 16,0 10 0-16,7 10-31 15,7 24-221-15,5 26 0 16,4 18 0-16,0 10 0 0,0 9 0 31,13-1 0-31,5-2 0 16,3-4 0-16,-2-4 0 15,4-9 0-15,-1-13 0 16,-2-14 0-16,-4-12 0 16,-3-14 0-16,-7-14 0 15,-1 0 0-15,-5-42-173 16,0-5-399-16,0-3-411 0</inkml:trace>
  <inkml:trace contextRef="#ctx0" brushRef="#br0" timeOffset="77395.86">7773 12354 945 0,'0'0'1620'0,"0"0"-981"16,0 0-141-16,0 0-236 15,0 0-130-15,0 0-132 16,27-116 0-16,8 88 0 16,6 5 0-16,3 5 0 15,12 18-161-15,-12 0-659 0,-7 17-898 16</inkml:trace>
  <inkml:trace contextRef="#ctx0" brushRef="#br0" timeOffset="77694.41">8186 12519 2261 0,'0'0'697'0,"0"0"-464"16,0 0 23-16,0 0-125 15,0 0-74-15,142-75-24 16,-102 45-26-16,-8-2 5 15,-8 4-1-15,-11 0-1 16,-11 2 41-16,-2 2 8 0,-2 6-25 16,-16 4 10-16,-6 10 5 15,-3 4 10-15,-2 14-19 16,3 22-22-16,1 10 16 16,10 8-34-16,15 2 0 15,0-1 0-15,26-9 0 16,21-8 0-16,15-14 0 15,13-16 0-15,10-8-104 16,34-38-251-16,-21-6-540 0,-14-2-219 16</inkml:trace>
  <inkml:trace contextRef="#ctx0" brushRef="#br0" timeOffset="77867.63">9130 12220 1520 0,'0'0'1254'15,"0"0"-627"-15,0 0-297 16,0 0 35-16,0 0-365 15,0 0 0-15,-129 150 0 16,107-96 0-16,2 2 0 16,6-3 0-16,3-11 0 15,2-10 0-15,5-14-128 16,0-18-334-16,-2-8-215 16,2-18-482-16</inkml:trace>
  <inkml:trace contextRef="#ctx0" brushRef="#br0" timeOffset="78034.02">8882 12248 1896 0,'0'0'1048'16,"0"0"-448"-16,0 0-277 16,0 0-94-16,0 0-229 15,21 118 0-15,12-66 0 16,12 1 0-16,8-5 0 16,9-8 0-16,23-10 0 15,-12-10-66-15,-12-12-1030 0</inkml:trace>
  <inkml:trace contextRef="#ctx0" brushRef="#br0" timeOffset="79195.64">11113 12111 2208 0,'0'0'538'0,"0"0"-205"0,0 0 144 15,0 0-226-15,0 0-110 16,-143-62-57-16,85 95-20 16,-2 14-64-16,7 15 0 15,8 11 0-15,23 1 0 16,22-2 0-16,9-10 0 16,47-13 0-16,40-17 0 15,39-24 0-15,33-14 0 16,-12-30 0-16,-34-8 0 15,-42 4 0-15,-33 1 0 16,-5-7 0-16,-13-2 0 0,-10-4 0 16,-19 12 0-16,-23 12 0 15,-22 15 0-15,-6 13 0 16,-5 11 0-16,3 23 0 16,9 12 0-16,12 4 0 15,16 0 0-15,16-4 0 16,2-8 0-16,32-11 0 15,15-13 0-15,7-13 0 16,2-1 0-16,-7-18 0 16,-8-11 0-16,-16-7 0 15,-14-1 0-15,-13 1 0 16,0 8 0-16,-7 6 0 0,-9 12 0 16,1 10 0-16,3 2 0 15,8 26 0-15,4 8 0 16,2 4 0-16,23-2 0 15,10-4 0-15,8-10 0 16,3-10 0-16,4-14 0 16,-8 0 0-16,-5-15 0 15,-5-16 0-15,-10-5 0 16,-6-4 0-16,-7 2 0 16,-5 4 0-16,-2 10 0 15,-2 12 0-15,0 12 0 16,2 4 0-16,1 26 0 0,6 14 0 15,2 8 0-15,7 1 0 16,6-6 0-16,5-8 0 16,4-13 0-16,4-15 0 15,-4-11 0-15,-2-1 0 16,-2-30 0-16,-5-10 0 16,-6-8 0-16,1-3 0 15,-4 2 0-15,-5 10 0 16,2 14 0-16,-5 12 0 0,-1 14 0 15,3 8 0 1,3 24 0-16,3 14 0 0,3 6 0 16,2 0 0-16,4-6 0 15,3-10 0-15,0-11 0 16,2-15 0-16,0-10 0 16,0 0 0-16,2-24 0 15,2-10 0-15,7-2 0 16,3 4 0-16,3 9-35 15,25 23-319-15,-13 16-367 16,-2 14-538-16</inkml:trace>
  <inkml:trace contextRef="#ctx0" brushRef="#br0" timeOffset="79887.5">13891 11747 590 0,'0'0'2605'0,"0"0"-1914"15,0 0-555-15,-49 116-62 16,40-36-74-16,7 14 0 16,2 2 0-16,0-15 0 0,11 1 0 15,5-12 0 1,-3-18 0-16,-1-17 0 0,-6-17 0 15,1-18 0-15,-1 0 0 16,4-31 0-16,7-15 0 16,6-6 0-16,8-4 0 15,4 8 0-15,8 10 0 16,-1 14 0-16,0 17 0 16,1 7 0-16,-3 15 0 15,-7 17 0-15,-6 8 0 16,-12 8 0-16,-9 2 0 15,-6-1 0-15,-23-4 0 16,-20-4 0-16,-10-11 0 0,-7-10 0 16,2-11 0-16,6-6 0 15,15-3 0-15,14 0 0 16,19-8 0-16,4-5 0 16,14 4 0-16,21 0 0 15,12 4 0-15,11 5 0 16,8 0 0-16,11-3 0 15,4-3 0-15,4-6 0 16,-2-8 0-16,-5-7 0 16,-9-8 0-16,-14-5 0 15,-14-6 0-15,-18-4 0 16,-17 0 0-16,-6 0 0 0,-16 11 0 16,-17 15 0-16,-9 23 0 15,-3 2 0-15,3 40 0 16,6 15 0-1,11 10 0-15,19 4 0 0,6-5 0 16,31-7 0-16,25-15 0 16,17-14 0-16,16-18 0 15,3-11 0-15,-1-11 0 16,-13-19 0-16,-25-23-56 16,-21 7-604-16,-26 10-778 0</inkml:trace>
  <inkml:trace contextRef="#ctx0" brushRef="#br0" timeOffset="81735.2">16055 12202 23 0,'0'0'1350'0,"0"0"-1071"16,0 0 17-16,0 0 66 16,143-94-52-16,-110 69 47 0,-6 6-37 15,-7 4 14 1,-11 7-71-16,-9 8-61 0,0 0-202 15,-16 12 0-15,-15 24 0 16,-7 16 0-16,-2 13 0 16,5 5 0-16,14 2 0 15,19-6 0-15,4-9 0 16,40-17 0-16,26-21 0 16,14-16 0-16,11-6 0 15,3-29 0-15,-9-13 0 16,-13-5 0-16,-19-5 0 15,-19 9 0-15,-16 6 0 16,-14 14 0-16,-6 16 0 0,0 10 0 16,-4 10 0-16,-7 28 0 15,7 12 0-15,4 10 0 16,4 2 0-16,27-7 0 16,16-12 0-16,6-10 0 15,1-17 0-15,-5-14 0 16,-13-2 0-16,-17-22 0 15,-16-16 0-15,-3-12 0 16,-24-11 0-16,-17-7 0 16,-7-2 0-16,-2 4 0 15,4 10 0-15,10 20 0 16,12 16 0-16,12 16 0 16,12 4 0-16,0 11 0 15,27 14 0-15,15-3 0 0,16-6 0 16,16-10 0-16,11-6 0 15,8-6 0-15,1-25 0 16,-3-8 0-16,-11-12 0 16,-18-9 0-16,-17-12 0 15,-21-8 0-15,-16-3 0 16,-8 7 0-16,-14 10 0 16,-15 22 0-16,-7 26 0 15,1 18 0-15,-3 46 0 0,11 54 0 16,19 39 0-16,8-3 0 15,10-24 0-15,19-34 0 16,9-23 0-16,11 3 0 16,12-4 0-16,7-4 0 15,-1-18 0-15,-4-18 0 16,-8-14 0-16,-10 0 0 16,-7-26 0-16,-10-10 0 15,-3-10 0-15,-5-4 0 16,-5-2 0-16,-3 6 0 15,-3 11 0-15,-5 16 0 16,0 16 0-16,-4 3 0 16,3 27 0-16,0 13 0 0,1 10 0 15,5 4 0-15,9-4 0 16,6-6 0-16,12-12 0 16,4-12 0-16,6-13 0 15,-3-7 0-15,-3-11 0 16,-11-18 0-16,-9-12 0 15,-11-9 0-15,-9-8 0 16,0-2 0-16,-23-1 0 16,-6 10 0-16,-6 8 0 15,-3 17 0-15,5 10 0 0,4 12 0 16,9 4 0-16,9 0 0 31,11 8 0-31,0 6 0 0,8-4 0 0,19-4 0 16,9-4 0-16,9-2 0 15,5 0 0-15,6-4 0 16,0-4 0 0,0 8 0-16,-3 0 0 0,1 4 0 15,-5 20 0-15,-3 9 0 16,-3 7 0-16,-9 6 0 16,-8 2 0-16,-8-4 0 0,-14-4 0 15,-4-10 0-15,0-8 0 16,-11-8 0-16,-9-12 0 15,3-2 0-15,3-10 0 16,7-18 0-16,7-10 0 16,0-2 0-16,13 0 0 15,18 4 0-15,10 7 0 16,8 10 0-16,6 6 0 16,8 8 0-16,1 3 0 15,1-1 0-15,0 2 0 16,-2-3 0-16,-8-3 0 0,-6-3 0 31,-11-4 0-31,-11-4 0 0,-11-4 0 0,-14-2 0 16,-2-4 0-16,-2 0 0 15,-21 6 0-15,-6 10 0 16,-4 12 0-16,-1 4 0 16,1 32 0-16,8 12 0 15,11 10 0 1,14 0 0-16,14-1 0 0,35-11 0 15,36-10 0-15,37-26 0 16,-1-10-23-16,32-22-532 16,-37-14-236-16,-38 2-136 0</inkml:trace>
  <inkml:trace contextRef="#ctx0" brushRef="#br0" timeOffset="82065.64">20170 11981 1594 0,'0'0'915'0,"0"0"-279"0,0 0-265 0,0 0-81 16,0 0 0-16,-153 65-290 15,115-20 0-15,5 5 0 16,8 0 0-16,11 1 0 16,14-9 0-16,0-10 0 15,16-14 0 1,17-12 0-16,9-6 0 0,3-24 0 16,0-20 0-16,-3-14 0 15,-8-15 0-15,-3-27 0 0,-6-30 0 16,-12 6 0-16,-7 11 0 15,-6 25 0-15,0 38 0 16,-4 10 0-16,-7 16 0 31,-1 24 0-31,1 22 0 16,7 34 0-16,4 34 0 16,0 0 0-16,0 5 0 15,11-3 0-15,5-20 0 16,3 3 0-16,2-11 0 15,10 2 0-15,-8-16-473 16,1-14-1303-16</inkml:trace>
  <inkml:trace contextRef="#ctx0" brushRef="#br0" timeOffset="82590.16">21101 12039 2295 0,'0'0'735'16,"0"0"-455"-16,0 0 45 15,0 0-13-15,0 0-163 16,0 0-149-16,0 0 0 0,77 87 0 16,-77-29 0-1,0 0 0-15,0-6 0 0,2-8 0 16,4-14 0-16,7-12 0 15,5-14 0-15,5-4 0 16,6-16 0-16,4-20 0 16,1-6 0-16,1-8 0 15,-4-2 0-15,-2 4 0 16,-4 10 0-16,-10 13 0 16,-3 17 0-16,-6 8 0 15,-1 26 0-15,-3 20 0 16,2 13 0-16,3-1 0 15,2-2 0-15,2-10 0 0,4-12 0 16,3-16 0 0,1-15 0-16,2-3 0 0,4-18 0 15,4-15 0-15,2-9 0 16,2 0 0-16,1 4 0 16,-3 8 0-16,-2 14 0 15,-6 14 0-15,-5 2 0 16,-1 22 0-16,1 14 0 15,2 4 0-15,7 0 0 16,2-4 0-16,6-7 0 16,6-22-14-16,-12-7-563 15,-12-2-566-15</inkml:trace>
  <inkml:trace contextRef="#ctx0" brushRef="#br0" timeOffset="82764.14">21201 11548 2609 0,'0'0'804'16,"0"0"-333"-16,0 0-316 15,0 0-98-15,0 0-57 0,0 0-23 16,0 0-658-16</inkml:trace>
  <inkml:trace contextRef="#ctx0" brushRef="#br0" timeOffset="83363.58">23929 11949 1610 0,'0'0'610'0,"0"0"-269"16,0 0 205-16,52-104-251 0,-37 74-30 16,1 4-40-1,-1 4-21-15,3 6-204 0,4 4 0 16,7 8 0-16,7 4 0 16,8 5 0-16,8 30 0 15,17 33 0-15,-9 6 0 16,0 14 0-16,-4 8 0 15,-18-13 0-15,-3 5 0 16,-6-10 0-16,-8-14 0 16,-6-16 0-16,-7-16 0 15,-6-15 0-15,-2-17 0 16,0-8-141-16,-10-52-416 16,-8 1-228-16,2-1-88 0</inkml:trace>
  <inkml:trace contextRef="#ctx0" brushRef="#br0" timeOffset="83567.78">24486 12073 1903 0,'0'0'841'0,"0"0"-262"16,0 0-216-16,0 0-89 16,0 0-138-16,-140 103-136 15,111-57 0-15,0 2 0 16,-2-2 0-16,2-2 0 16,0-8 0-16,4-4 0 15,5-10 0-15,7-6 0 0,1-10 0 16,6-6 0-1,-1 0 0-15,5-22-104 0,2-6-688 16,0 2-1067-16</inkml:trace>
  <inkml:trace contextRef="#ctx0" brushRef="#br0" timeOffset="83787.99">24864 12160 2550 0,'0'0'884'0,"0"0"-510"16,0 0-86-16,0 0-288 0,166-52 0 15,-97 44 0-15,4-1 0 16,1 5 0-16,-12-1 0 16,-8 1 0-16,-14-3-120 15,-13-4-425-15,-10 0-212 16,-7-3-74-16</inkml:trace>
  <inkml:trace contextRef="#ctx0" brushRef="#br0" timeOffset="83962.61">25458 11913 561 0,'0'0'1019'16,"0"0"-394"-16,0 0-32 15,0-120-63-15,-2 96-176 16,-4 9 60-16,2 12-414 0,-5 3 0 16,-1 14 0-1,-4 26 0-15,1 18 0 0,3 12 0 16,6 8 0-16,4 0 0 15,0-5 0-15,20-7 0 16,5-8 0-16,6 2 0 16,-6-16 0-16,-8-16-787 15</inkml:trace>
  <inkml:trace contextRef="#ctx0" brushRef="#br0" timeOffset="85888.56">26142 11401 1739 0,'0'0'570'15,"0"0"-328"-15,0 0 375 16,0 0-150-16,0 0-257 16,0 0-87-16,0 0-39 15,-5 33-40-15,5 43-44 16,0 40 0-16,2 38 0 15,11 15 0-15,-6-7 0 16,-7-13 0-16,0-23 0 16,-9-5 0-16,-11-21 0 0,-2-24 0 15,-2-18 0-15,-10-12 0 16,-9 0 0-16,-14 0 0 16,-61-7-195-16,13-20-625 15,5-16-1154-15</inkml:trace>
  <inkml:trace contextRef="#ctx0" brushRef="#br0" timeOffset="86224.95">23896 11510 755 0,'0'0'1294'0,"0"0"-978"32,0 0 216-32,0 0-233 0,-134 24-59 15,98 22-57-15,-4 36-20 16,2 41 2-16,11 37-16 15,15 17-149-15,12-7 0 16,37-22 0-16,32-22 0 16,27-11 0-16,24-15 0 0,21-20 0 15,15-18 0-15,2-27-242 16,-36-17-510-16,-24-16-645 0</inkml:trace>
  <inkml:trace contextRef="#ctx0" brushRef="#br0" timeOffset="87628.14">27501 12180 2641 0,'0'0'470'0,"0"0"-114"16,0 0-39-16,0 0-140 16,-119-102-42-16,97 102-135 15,-2 0 0-15,-5 22 0 16,-2 18 0-16,0 10 0 15,4 2 0-15,11-4 0 0,9-6 0 16,7-10 0 0,7-16 0-16,20-14 0 0,8-2 0 15,1-30 0-15,2-16 0 16,-4-12 0-16,-8-10 0 16,-4-25 0-16,-10-23 0 15,-6 6 0-15,-6 11 0 16,0 23 0-16,0 36 0 15,-2 12 0-15,-4 20 0 16,-6 28 0-16,1 68 0 0,5 13 0 16,3 1 0-1,3-8 0-15,3-27 0 0,23 2 0 16,8 0 0-16,10-21 0 16,3-18 0-16,2-22 0 15,-6-8 0-15,-6-18 0 16,-6-20 0-16,-11-14 0 15,-4-6 0-15,-7-4 0 16,-3 1 0-16,-3 11 0 16,-1 18 0-16,-2 24 0 15,2 8 0-15,3 36 0 16,6 14 0 0,7 8 0-16,9-1 0 0,8-9 0 0,9-12 0 15,4-18 0-15,0-14 0 16,-5-4 0-16,-8-28 0 15,-6-16 0-15,-11-13 0 16,-9-25 0-16,-4-28 0 16,-3 4 0-16,-2 10 0 15,0 15 0 1,0 35 0-16,0 10 0 0,0 16 0 16,0 20 0-16,0 52 0 15,-7 54 0-15,-2 43 0 16,2 15 0-16,5-5 0 0,2-19 0 15,0-22 0-15,0-15 0 16,0-23 0-16,2-20 0 16,5-12 0-16,4 0 0 15,2-2 0-15,1-8 0 16,1-18 0-16,-1-20 0 16,1-4 0-16,2-30-30 15,-7-16 0-15,-1-8 28 0,-7-8 2 31,-2-2-18-31,0 1 18 0,-19 5 1 0,-6 4 15 16,-4 8 20-16,0 6-9 16,4 6-27-16,8 6 0 15,15 0 0-15,2 0 0 16,17-3 0-16,26-7 0 16,10-4-51-16,9-4-188 15,3-6-47-15,-9-2 87 16,-9-2 73-16,-16 0 84 15,-14-1 42-15,-9 5 83 16,-8 6 116-16,0 10 33 16,-10 12 11-16,-1 12-57 0,3 14-186 15,-2 2 0 1,6 30 0 0,-1 20 0-16,3 33 0 0,2 29 0 0,0 26 0 15,0 6 0-15,5-9 0 16,-1-15 0-16,0-26 0 15,-4-18 0-15,0-15 0 16,0-5 0-16,2 4 0 16,6 4 0-16,5 0 0 15,7-14 0-15,7-13 0 16,-1-15 0 0,1-17 0-16,-5-5 0 0,-1-14 0 0,-6-22 0 15,-3-8 0-15,-8-10 0 31,-4-6 0-31,0-4 0 0,0 4 0 0,-16 2 0 32,-4 5 0-32,-4 9 0 15,-5 4 0-15,-3 4 0 16,-15-18-47-16,10 10-581 16,3 0-917-16</inkml:trace>
  <inkml:trace contextRef="#ctx0" brushRef="#br0" timeOffset="87755.12">28905 11917 2442 0,'0'0'994'16,"0"0"-722"-16,0 0-83 15,0 0-189-15,0 0-120 16,0 0-884-16</inkml:trace>
  <inkml:trace contextRef="#ctx0" brushRef="#br0" timeOffset="87959.28">27485 11378 3141 0,'0'0'694'16,"0"0"-517"-16,0 0-93 16,0 0-84-16,0 0 0 0,0 0-679 15,118-23-1099-15</inkml:trace>
  <inkml:trace contextRef="#ctx0" brushRef="#br0" timeOffset="88488.25">29541 11550 2774 0,'0'0'835'0,"0"0"-574"15,0 0-35-15,0 0-226 16,0 0 0-1,0 0 0-15,-52 143 0 0,48-65 0 16,4 0 0-16,0-6 0 16,21-16 0-16,6-14 0 15,6-18 0-15,2-20 0 16,3-4 0 0,-1-24 0-16,-2-20 0 0,-4-12 0 15,-6-6 0 1,-8 2 0-16,-3 7 0 15,-7 17 0-15,-1 18 0 16,-4 18 0-16,3 9 0 16,1 31 0-16,6 15 0 15,7 8 0-15,8 1 0 16,9-8 0-16,7-12 0 16,1-14 0-16,1-14 0 15,-5-14 0-15,-5-2 0 16,-8-18 0-16,-9-16 0 0,-9-14 0 15,-9-12 0-15,0-12 0 16,0-8 0-16,-18 1 0 16,0 9 0-16,0 16 0 15,5 26 0-15,3 24 0 16,8 12 0-16,2 62-116 16,19 0-573-16,7-4-973 0</inkml:trace>
  <inkml:trace contextRef="#ctx0" brushRef="#br0" timeOffset="89590">30754 11758 1735 0,'0'0'1155'0,"0"0"-656"16,0 0-21-16,-74-130-249 15,49 118-229-15,-1 12 0 16,2 14 0-16,1 28 0 15,3 12 0-15,9 7 0 16,9-5 0-16,2-6 0 16,15-14 0-16,16-14 0 15,8-14 0-15,0-8 0 16,1-12 0-16,-4-18 0 0,-7-8 0 16,-7-4 0-1,-6-4 0-15,-7 3 0 0,-3 7 0 16,-6 10 0-16,0 14 0 15,0 12 0-15,0 8 0 16,0 27 0-16,0 10 0 16,5 4 0-16,6 1 0 15,9-10 0-15,2-10 0 16,3-12 0-16,2-16 0 16,-3-2 0-16,-2-16 0 15,-3-16 0-15,-4-6 0 0,-4-4 0 16,-2 2 0-1,-2 5 0-15,-3 12 0 0,-2 9 0 16,2 14 0-16,2 0 0 16,0 25 0-16,7 12 0 15,3 1 0-15,9 0 0 16,1-6 0-16,5-10 0 16,3-14 0-16,-6-8 0 15,1-4 0-15,-4-26 0 16,-5-6 0-16,-2-11 0 15,-2 0 0-15,-1-6 0 16,-3 1 0-16,-2 8 0 16,-1 10 0-16,-4 16 0 0,2 18 0 15,-1 6 0-15,5 50 0 16,5 43 0-16,9 35 0 16,-1 16 0-16,-2-4 0 15,-2-15 0-15,-7-21 0 16,-5-17 0-16,-4-20 0 15,-4-16 0-15,0-9 0 16,0 2 0-16,0 0 0 16,-18-3 0-16,-11-18 0 15,-9-15 0-15,-11-12 0 0,-6-2 0 16,-1-22 0 0,4-18 0-16,13-14 0 0,14-30 0 15,25-27 0-15,11 3 0 16,27 8 0-16,19 10 0 15,6 13 0-15,15-13 0 16,9-10 0-16,0 2 0 16,-9 4 0-16,-9 6 0 15,-16 7 0-15,-17 9 0 16,-16 10 0-16,-15 14 0 16,-5 13 0-16,-3 16 0 15,-19 16 0-15,-2 3 0 16,-3 25 0-16,3 17 0 0,7 6 0 15,13 6 0-15,4-2 0 16,10-2 0-16,23-8 0 16,9-8 0-16,12-6 0 15,4-6 0-15,-3-5 0 16,-4-2 0-16,-9 3 0 16,-7 3 0-16,-22-1 0 15,-9 6 0-15,-4 0 0 16,-15 2 0-16,-22 2 0 15,-9-2 0-15,-8-4 0 16,-2-4 0-16,2-6 0 16,4-3 0-16,10-11 0 0,13 0-509 15,19-17-1022-15</inkml:trace>
  <inkml:trace contextRef="#ctx0" brushRef="#br0" timeOffset="89763.31">32581 11927 3206 0,'0'0'755'15,"0"0"-620"-15,0 0-135 16,0 0 0-16,0 0 0 16,0 0 0-16,0 0-57 15,-3-60-2077-15</inkml:trace>
  <inkml:trace contextRef="#ctx0" brushRef="#br0" timeOffset="93897.09">2562 13800 1721 0,'0'0'703'0,"0"0"-512"16,0 0 264-16,0 0-178 16,0 0 2-16,0-106-92 15,0 85-14-15,0 6-63 16,0 8-110-16,0 7 0 15,0 18 0-15,4 49 0 16,3 45 0-16,4 37 0 16,2-5 0-16,-1-34 0 15,1-42 0-15,1-36 0 0,1-6 0 16,-1-8 0-16,-3-12 0 16,-3-7 0-16,-6-56 0 15,-2-37 0-15,0-40 0 16,-19-15 0-16,1 21 0 15,5 38 0-15,5 42 0 16,4 24 0-16,4 16 0 16,0 8 0-16,0 9 0 15,35 58 0-15,26 37 0 16,8 5 0-16,0-9 0 16,0-16 0-16,-7-26 0 0,5-8 0 15,2-6 0-15,-13-20 0 16,-13-22 0-16,-16-6 0 15,-14-32 0-15,-13-20 0 16,-3-30 0-16,-34-30 0 16,-17-31 0-16,5 17 0 15,13 33 0-15,17 47 0 16,19 40 0-16,0 10 0 16,6 14 0-16,45 62-32 15,-2-1-872-15,1-1-1377 0</inkml:trace>
  <inkml:trace contextRef="#ctx0" brushRef="#br0" timeOffset="94189.42">3582 14205 2085 0,'0'0'764'0,"0"0"-383"16,0 0 75-16,0 0-300 15,12-110-91-15,11 66-62 16,6-3 4-16,-4 5 2 15,-7 4-9-15,-11 4 0 16,-7 8 20-16,0 2 4 16,-23 12 42-16,-8 10-6 0,-4 2-60 15,-3 26 0-15,7 14 0 16,4 12 0-16,12 6 0 0,12 1 0 16,3-9 0-16,18-8 0 15,20-10 0-15,13-18 0 31,12-14 0-31,10 0 0 16,3-34 0-16,11-30-248 0,-18 7-406 0,-15 6-396 0</inkml:trace>
  <inkml:trace contextRef="#ctx0" brushRef="#br0" timeOffset="94399.91">4168 13860 742 0,'0'0'1738'15,"0"0"-1115"1,0 0-271-1,0 0 30-15,0 0-123 16,0 0-259-16,0 0 0 16,-15 26 0-16,-1 12 0 15,-2 13 0-15,0 4 0 16,1-1 0-16,3-3 0 16,5-13 0-16,7-12-68 15,2-26-476-15,0 0-305 0,0-12-30 16</inkml:trace>
  <inkml:trace contextRef="#ctx0" brushRef="#br0" timeOffset="94559.25">4022 13926 1635 0,'0'0'817'0,"0"0"-119"15,0 0-170-15,0 0-303 16,0 0-120-16,0 0-17 16,0 0-88-16,35 82 0 15,3-43 0-15,8-7 0 16,3-6-21-16,22-18-317 0,-13-8-448 15,-10 0-435-15</inkml:trace>
  <inkml:trace contextRef="#ctx0" brushRef="#br0" timeOffset="94724.96">4458 13744 1455 0,'0'0'1048'16,"0"0"-424"-16,0 0-22 15,0 0-235-15,0 0-367 16,0 0 0-16,0 0 0 15,-74 48 0-15,74 24 0 16,2 6 0-16,12 2 0 0,-1-7 0 16,3-9 0-16,-5-12 0 15,-7-10-258-15,-4-16-567 16,0-18-227-16</inkml:trace>
  <inkml:trace contextRef="#ctx0" brushRef="#br0" timeOffset="94866.8">4444 14025 1839 0,'0'0'982'0,"0"0"-335"16,0 0-119-16,0 0-428 16,0 0-100-16,0 0 0 15,0 0 0-15,152-59 0 0,-63 43 0 16,-2-2-855-16</inkml:trace>
  <inkml:trace contextRef="#ctx0" brushRef="#br0" timeOffset="95260.42">7085 13730 2400 0,'0'0'674'0,"0"0"-407"16,0 0 197-16,0 0-173 0,0 0-291 16,0 0 0-16,0 0 0 15,20 88 0-15,-11-42 0 16,-1-2 0-16,17 0 0 16,-2-12-576-16,1-14-547 0</inkml:trace>
  <inkml:trace contextRef="#ctx0" brushRef="#br0" timeOffset="95386.31">7504 13776 2152 0,'0'0'936'0,"0"0"-629"15,0 0 155 1,0 0-223-16,0 0-239 0,0 0 0 16,0 114 0-16,0-82 0 15,0 10 0-15,0-8 0 16,6-3-684-16</inkml:trace>
  <inkml:trace contextRef="#ctx0" brushRef="#br0" timeOffset="95862.25">12659 13876 436 0,'0'0'2478'16,"0"0"-1926"-16,0 0-252 15,0 0 30-15,0 0-330 16,0 0 0-16,0 0 0 16,0-26 0-16,0 44 0 15,0 4 0-15,0 4 0 0,16-8-473 16,6-8-738-16</inkml:trace>
  <inkml:trace contextRef="#ctx0" brushRef="#br0" timeOffset="95999.39">13018 13794 2070 0,'0'0'989'0,"0"0"-404"16,0 0-265-16,0 0-188 16,0 0-132-16,0 0 0 15,0 0 0 1,-31 74 0-16,40-38 0 0,18-6 0 16,6-6-1180-16</inkml:trace>
  <inkml:trace contextRef="#ctx0" brushRef="#br0" timeOffset="96431.69">19246 13345 1405 0,'0'0'1263'0,"0"0"-752"15,0 0-48-15,0 0-9 16,0 0-454-16,0 0 0 16,0 0 0-1,-121 78 0-15,105-28 0 0,1-2 0 16,6-5 0-16,9-11-101 15,9-21-610-15,22-7-246 16,3-4 114-16</inkml:trace>
  <inkml:trace contextRef="#ctx0" brushRef="#br0" timeOffset="96563.06">19321 13433 1377 0,'0'0'727'16,"0"0"-122"-16,0 0-1 0,0 0-96 16,0 0-233-1,0 0-275-15,0 0 0 0,-7-6 0 16,1 42 0-16,4 0 0 15,8 6 0-15,19-10 0 16,11-12-880-16</inkml:trace>
  <inkml:trace contextRef="#ctx0" brushRef="#br0" timeOffset="97064.39">23136 13060 1991 0,'0'0'741'0,"0"0"-257"15,0 0 55-15,0 0-198 16,0 0-341-16,116-84 0 16,-83 140 0-16,12 38 0 15,10 33 0-15,-1-3 0 16,-9-22 0-16,-14-32 0 16,-12-22 0-16,0 5 0 15,-6 1 0-15,-5-4-300 16,-8-24-401-16,0-14-248 0,-13-12-216 0</inkml:trace>
  <inkml:trace contextRef="#ctx0" brushRef="#br0" timeOffset="97219.24">23426 13447 1735 0,'0'0'777'0,"0"0"-212"16,0 0-1-16,0 0-255 16,0 0-163-16,0 0-146 0,-132 70 0 15,94-1 0 1,-4 4 0-16,-5 2 0 0,-2-3 0 15,-2-8 0 1,7-10 0-16,7-12 0 0,16-15 0 16,11-22 0-16,15-24-33 15,21-24-673-15,7-11-811 0</inkml:trace>
  <inkml:trace contextRef="#ctx0" brushRef="#br0" timeOffset="97392.33">23751 13659 2479 0,'0'0'880'16,"0"0"-388"-16,0 0-247 15,0 0-245-15,0 0 0 16,149-18 0-16,-85 4 0 16,1-4 0-1,24-9 0-15,-20 2-543 0,-11 5-954 0</inkml:trace>
  <inkml:trace contextRef="#ctx0" brushRef="#br0" timeOffset="97722.41">24450 13505 1913 0,'0'0'969'0,"0"0"-368"0,0 0-130 15,0 0-329-15,0 0-142 16,0 0 0-16,38-102 0 15,2 88 0-15,7 4 0 16,-1 10 0-16,-3 0 0 16,-5 14 0-16,-11 16 0 15,-12 8 0-15,-10 6 0 16,-5 4 0-16,-14 3 0 16,-15-4 0-16,-4-2 0 15,2-9 0-15,4-8 0 16,10-12 0-16,12-6 0 0,5-10 0 15,7 0 0-15,26 0 0 16,19-18 0-16,12-2 0 16,9-2 0-16,27-20 0 15,-17 8-204-15,-16 2-890 0</inkml:trace>
  <inkml:trace contextRef="#ctx0" brushRef="#br0" timeOffset="97966.43">25165 13128 2597 0,'0'0'842'0,"0"0"-364"0,0 0-299 15,0 0-179-15,0 0 0 16,98 165 0-16,-53-85 0 16,-1 8 0-16,-6 2 0 15,-9 0 0-15,-13-4 0 16,-16-3 0-16,-4-5 0 15,-39-2 0-15,-19-6-21 16,-74 7-466-16,16-21-277 16,-3-16-609-16</inkml:trace>
  <inkml:trace contextRef="#ctx0" brushRef="#br0" timeOffset="98199.82">22632 13004 2565 0,'0'0'646'0,"0"0"-395"16,0 0 206-16,-118 84-280 0,109 49-177 16,9 53 0-16,25 22 0 15,28-7 0-15,25-24 0 16,29-35 0-16,34-20 0 0,37-29 0 15,29-34 0 1,-40-24-93-16,-19-25-930 0</inkml:trace>
  <inkml:trace contextRef="#ctx0" brushRef="#br0" timeOffset="98867.11">26440 13776 2481 0,'0'0'683'0,"0"0"-206"16,0 0-22-1,0 0-455-15,0 0 0 0,-125-44 0 16,72 78 0-16,1 10 0 15,8 10 0-15,13 4 0 16,17-5 0-16,14-7 0 16,9-16 0-16,29-16 0 15,11-14 0-15,9-4 0 16,-2-35 0-16,-7-11 0 16,-11-10 0-16,-11-10 0 15,-16-6 0-15,-11-8 0 0,0-1 0 16,-5 7 0-16,-9 12 0 15,1 14 0 1,3 22 0-16,2 20 0 0,6 10 0 16,0 28 0-1,2 24 0-15,0 16 0 0,0 10 0 16,0 3 0-16,16-5 0 16,3-6 0-1,8-14 0-15,4-16 0 0,8-18 0 16,3-18 0-16,0-4 0 0,1-28 0 15,-8-14 0 1,-6-12 0 0,-6-8 0-16,-6-6 0 0,-3-5 0 15,-7 1 0-15,-3 6 0 16,-2 14 0-16,-2 18 0 16,0 22 0-1,0 12 0-15,0 30 0 16,0 26 0-16,0 14 0 15,0 6 0-15,7 3 0 16,11-7 0-16,9-8 0 0,6-12 0 16,5-14 0-16,4-14 0 15,1-18 0-15,1-18 0 16,-11-18-294-16,-10-8-970 0</inkml:trace>
  <inkml:trace contextRef="#ctx0" brushRef="#br0" timeOffset="98987.98">26992 13339 2505 0,'0'0'720'15,"0"0"-177"-15,0 0-215 16,0 0-328-16,0 0 0 16,0 0-131-16,0 0-759 0</inkml:trace>
  <inkml:trace contextRef="#ctx0" brushRef="#br0" timeOffset="99286.64">27636 13307 1677 0,'0'0'731'16,"0"0"-382"-16,45-129 119 15,-36 77-227-15,-7 8-49 0,-2 8-51 16,-2 16 3-1,-19 18-58-15,-2 6-19 0,-4 42-67 16,0 36 0-16,9 41 0 16,11 29 0-16,7 4 0 15,0-16 0-15,14-33 0 16,-3-33 0-16,-2-18 0 16,-3-8 0-16,4 6 0 15,-2 1 0-15,1 1 0 16,-5-14 0-16,-4-12 0 15,-6-14-326-15,-14-12-740 0</inkml:trace>
  <inkml:trace contextRef="#ctx0" brushRef="#br0" timeOffset="99467.73">27372 13900 2125 0,'0'0'844'0,"0"0"-464"16,0 0 169-16,120-126-351 15,-53 86-198-15,10-4 0 16,6 0 0-16,0-5-102 16,-6-2-352-16,4-32-143 15,-23 15-332-15,-16 6-538 0</inkml:trace>
  <inkml:trace contextRef="#ctx0" brushRef="#br0" timeOffset="99663.46">28080 13193 1420 0,'0'0'743'0,"0"0"-93"15,0 0-78-15,0 0-206 16,0 0-111-16,-131 61-165 15,119-3-90-15,6 11 0 16,6 11 0-16,0 6 0 16,8 3 0-16,15 1 0 15,2-2 0-15,-1-2 0 16,0-4 0-16,-4-9 0 16,-1-13 0-16,-9-12 0 15,-5-12 0-15,-5-18 0 16,-11-8-245-16,-12-10-757 0</inkml:trace>
  <inkml:trace contextRef="#ctx0" brushRef="#br0" timeOffset="99821.4">27779 13972 2261 0,'0'0'904'16,"0"0"-344"-16,0 0-189 15,0 0-371-15,0 0 0 16,145-112 0-1,-80 88 0-15,24-14 0 0,-18 8 0 16,-9 2-709-16</inkml:trace>
  <inkml:trace contextRef="#ctx0" brushRef="#br0" timeOffset="99963.02">28452 13934 1969 0,'0'0'1390'0,"0"0"-862"16,0 0-319-16,0 0-209 16,0 0 0-16,0 0-933 0</inkml:trace>
  <inkml:trace contextRef="#ctx0" brushRef="#br0" timeOffset="100469">29363 13399 2878 0,'0'0'829'0,"0"0"-599"15,0 0-71-15,0 0-159 16,0 0 0-16,0 0 0 0,0 0 0 15,-57 148 0-15,47-77 0 16,10-7 0-16,0-10 0 16,16-12 0-16,13-12 0 15,5-18 0-15,3-12 0 16,3-2 0-16,-3-26 0 16,-6-10 0-16,-3-6 0 15,-1-2 0-15,-7 3 0 16,-2 10 0-16,-7 11 0 15,-5 15 0-15,-1 7 0 16,-1 16 0-16,4 18 0 16,2 9 0-16,5-2 0 15,6 0 0-15,6-7 0 0,0-14 0 16,2-8 0-16,-3-12 0 16,1 0 0-16,-5-14 0 15,0-14 0-15,-3-8 0 16,-4-8 0-16,-4-9 0 15,0-5 0-15,-4-2 0 16,-5 6 0-16,-2 10 0 16,0 18 0-16,-4 22 0 0,-5 20 0 15,2 22-581-15,7 0-832 16</inkml:trace>
  <inkml:trace contextRef="#ctx0" brushRef="#br0" timeOffset="101564.01">30495 13435 2436 0,'0'0'576'16,"0"0"-199"-16,0 0 77 16,0 0-297-16,-123-26-61 15,86 68-96-15,-1 14 0 0,7 8 0 16,6 1 0-1,12-7 0-15,13-10 0 0,0-12 0 16,11-14 0-16,14-16 0 16,4-6 0-16,0-12 0 15,-6-16 0-15,0-12 0 16,-7 0 0-16,-3-2 0 16,-4 3 0-16,-2 9 0 15,-5 8 0-15,0 15 0 16,-2 7 0-16,0 7 0 15,0 23 0-15,0 9 0 0,7 3 0 16,2-2 0-16,7-6 0 16,5-6 0-16,6-16 0 15,4-10 0-15,3-2 0 16,-5-14 0-16,-3-16 0 16,-5-4 0-16,-8-4 0 15,-1 0 0-15,-4 3 0 16,-3 9 0-16,-1 10 0 15,-2 14 0-15,0 2 0 16,0 22 0-16,6 10 0 16,3 7 0-16,5-3 0 15,5-7 0-15,6-8 0 0,2-13-8 16,4-8-77-16,1-8-26 16,-5-22 30-16,-2-8 61 15,-3-9 20-15,1-7 31 16,-3 0 56-16,0 0 0 15,-1 6 13-15,-8 16-100 16,-7 16 0-16,-6 16 0 16,0 20 0-16,0 32 0 15,0 32 0-15,0 30 0 16,0 29 0-16,0 3 0 0,2-10 0 16,6-25 0-16,-6-35 0 15,-2-14 0-15,0-12 0 16,0 4 0-16,-5 3 0 15,-11-3 0-15,-6-18 0 16,-2-18 0-16,-7-18 0 0,-6 0 0 16,2-32 0-16,-1-16 0 15,7-12 0-15,14-15 0 16,15-7 0-16,5-4 0 16,34 0 0-16,17 0 0 15,11 1 0-15,6-3 0 31,6-2 0-31,1-3 0 0,-7-1 0 0,-6 2 0 16,-13 6 0-16,-17 12 0 16,-14 12 0-16,-17 19 0 15,-6 17 0-15,0 19 0 16,-22 7 0-16,-3 9 0 0,1 25 0 16,6 6 0-1,7 9 0-15,11-1 0 0,0 2 0 16,22-4 0-16,14-4 0 15,9-6 0-15,4-6 0 16,-3-2 0-16,-1-6 0 16,-11-1 0-16,-15-3 0 15,-11 0 0-15,-8-3 0 16,-17 2 0-16,-20 1 0 16,-8 0 0-16,-2-4 0 15,5-2 0-15,6-6 0 0,14-6-68 16,22-2-380-1,5-20-363-15,24-2-494 0</inkml:trace>
  <inkml:trace contextRef="#ctx0" brushRef="#br0" timeOffset="101669.66">31847 13427 2567 0,'0'0'595'0,"0"0"-304"16,0 0 43-16,0 0-226 15,0 0-108-15,0 0-325 0,-71 137-849 0</inkml:trace>
  <inkml:trace contextRef="#ctx0" brushRef="#br0" timeOffset="101862.6">29934 14668 4096 0,'0'0'0'0,"0"0"0"15,224-68 0-15,-58 22 0 16,3 4-35-16,-42 10-611 0,-47 16-580 16</inkml:trace>
  <inkml:trace contextRef="#ctx0" brushRef="#br0" timeOffset="102020.2">29915 14825 1538 0,'0'0'1615'0,"0"0"-1073"16,0 0-141-16,241 12-401 16,-44-30 0-16,28-25 0 15,2-7 0-15,-20-16-45 16,-76 20-767-16,-28 6-1185 0</inkml:trace>
  <inkml:trace contextRef="#ctx0" brushRef="#br0" timeOffset="102153.2">31741 14459 1455 0,'0'0'1849'16,"0"0"-1476"-16,0 0 46 15,0 0-419-15,0 0 0 16,131-27-704-16</inkml:trace>
  <inkml:trace contextRef="#ctx0" brushRef="#br0" timeOffset="180295.47">4215 14915 2234 0,'0'0'834'0,"0"0"-602"16,0 0 89-16,0 0-86 16,0 0-139-16,0 0-70 15,0 14-26-15,0 6-1 16,0 8-1-16,0 10-10 16,0 8-130-16,0 22-181 15,-14-7-414-15,-1-7-403 0</inkml:trace>
  <inkml:trace contextRef="#ctx0" brushRef="#br0" timeOffset="180421.65">4232 15705 818 0,'0'0'1534'0,"0"0"-1338"16,0 0 147-16,0 0-105 15,0 0-238-15,0 0-3 16,23 110-223-16,-5-88-285 15,-5 6-268-15</inkml:trace>
  <inkml:trace contextRef="#ctx0" brushRef="#br0" timeOffset="180532.23">4309 16218 1726 0,'0'0'547'0,"0"0"-180"0,0 0 17 16,0 0-155-16,0 0-113 15,0 0-116 1,0 0-166-16,60 52-953 0</inkml:trace>
  <inkml:trace contextRef="#ctx0" brushRef="#br0" timeOffset="181226.89">5223 17213 1884 0,'0'0'608'0,"0"0"-331"15,0 0 207-15,0 0-324 0,0 0-46 16,0 0-51-16,0 0 5 16,-66-134-7-16,66 93-5 15,0 7-8-15,7 2-9 16,9 10-11-16,8 12-2 16,5 10-1-16,7 6-23 15,4 30 13-15,0 16-14 16,-2 11 5-16,-5 5-12 15,-6-2 2-15,-4-4-23 16,-4-16-14-16,-5-16-10 0,-5-16 0 16,-5-14 50-1,-4-26 1-15,0-24 25 16,0-12 31-16,-4-10-31 0,-3 1 13 16,5 13-8-16,2 12-2 15,0 12-5-15,11 20-5 16,11 14 4-16,10 0-21 15,3 22 0-15,5 22 22 16,5 10-23-16,-3 9 6 16,-2-1-6-16,-2 0-17 15,-4-12-108-15,1-6-196 16,-10-16-370-16,-8-20-373 0</inkml:trace>
  <inkml:trace contextRef="#ctx0" brushRef="#br0" timeOffset="181431.3">5861 16348 2792 0,'0'0'749'16,"0"0"-383"-16,0 0-177 16,0 0-189-16,0 0 0 0,0 0 0 15,29 155 0 1,-6-93 0-16,-1 2 0 0,10 6 0 15,-8-20-520-15,-4-15-473 0</inkml:trace>
  <inkml:trace contextRef="#ctx0" brushRef="#br0" timeOffset="181731.63">6054 16252 2678 0,'0'0'817'0,"0"0"-458"16,0 0-117-16,0 0-242 0,-8 135 0 15,26-63 0 1,5 4 0-16,-2 0 0 0,4-10 0 16,-2-12 0-16,-3-17 0 15,-5-15 0-15,-2-22 0 16,-3-10 0-16,-4-39 0 16,-1-13 0-16,-3-10 0 15,-2 4 0 1,2 12 0-16,4 24 0 0,4 14 0 15,5 18 0-15,10 4 0 16,8 28 0-16,7 12 0 0,5 6 0 16,-1 2 0-16,-1-2 0 15,-12-1 0 1,-16 1-281-16,-10-10-329 0,-5-14-400 0</inkml:trace>
  <inkml:trace contextRef="#ctx0" brushRef="#br0" timeOffset="181888.53">5721 16543 2928 0,'0'0'638'0,"0"0"-305"0,0 0-136 16,0 0-197-16,136 14 0 16,11-10 0-16,-16 0 0 15,-2-4-565-15</inkml:trace>
  <inkml:trace contextRef="#ctx0" brushRef="#br0" timeOffset="182255.69">7905 16665 2859 0,'0'0'769'16,"0"0"-544"0,0 0 18-16,0 0-243 15,27 143 0-15,-14-85 0 16,-2 4 0-16,3-10 0 15,-4-10 0-15,-1-12 0 16,1-12 0-16,-6-18 0 16,0-4 0-16,0-36 0 15,1-18 0-15,-1-14 0 16,6-4 0-16,1 5 0 0,5 13 0 16,13 44-176-16,-6 14-509 15,2 4-482-15</inkml:trace>
  <inkml:trace contextRef="#ctx0" brushRef="#br0" timeOffset="182727.55">8516 17062 1582 0,'0'0'1129'16,"0"0"-583"-16,0 0-202 0,0-134-161 15,0 80-117-15,2 6-46 16,6 2-13-16,-1 6 1 15,-7 18-8-15,0 9 10 16,-4 13 32-16,-17 17-25 16,0 23-11-16,0 14-6 15,7 8 1-15,10-4 7 16,4 0-2-16,18-14 9 16,22-12-8-16,14-14 1 15,8-18 11-15,5 0-8 16,-5-32-10-16,-8-8 16 15,-12-12-11-15,-15 2 4 16,-13-4 17-16,-10 10-27 0,-4 8 0 16,0 18 0-16,0 14 0 15,0 4 0-15,2 22 0 16,11 20 0-16,5 10 0 16,7 2 0-16,4-6 0 15,2-4 0-15,5-16 0 16,-3-10 0-16,-2-10 0 15,-2-8-20-15,-2-12-20 16,-3-20 2-16,-2-4 11 16,-1-4 3-16,0 0-3 15,4 4-31-15,8 10-143 16,-4 12-148-16,-6 10-527 0</inkml:trace>
  <inkml:trace contextRef="#ctx0" brushRef="#br0" timeOffset="183057.69">9393 16356 1543 0,'0'0'1157'0,"0"0"-514"0,0 0-266 16,0 0-1-16,0 0-376 15,0 0 0-15,0 0 0 16,-18-8 0-16,18 11 0 16,0 15 0-16,0 14 0 15,0 14 0-15,14 20 0 16,5 10 0-16,2 8 0 16,1 1 0-16,3-5 0 15,-6-12 0-15,-1-6 0 16,-2-18 0-16,-5-12 0 15,-4-14 0-15,-5-18-299 0,-2-18-379 16,0-10-458-16</inkml:trace>
  <inkml:trace contextRef="#ctx0" brushRef="#br0" timeOffset="183357.66">9549 16794 2198 0,'0'0'1011'0,"0"0"-499"15,0 0-137-15,0 0-375 16,0 0 0-16,125 0 0 15,-67 0 0-15,8-18 0 16,-1-4 0-16,-3-5 0 16,-10-1-50-16,-15-2-185 15,-14 2-14-15,-19 2 138 16,-4 4 111-16,-10 4 30 0,-19 8 111 16,-5 10 45-16,-1 0-9 15,-2 18-66-15,8 18-111 16,8 14 0-1,7 7 0-15,14 7 0 0,0-2 0 16,31-8 0-16,20-10 0 16,18-14 0-16,12-16 0 15,12-14 0-15,36-40-3 0,-22-8-609 16,-18-2-701-16</inkml:trace>
  <inkml:trace contextRef="#ctx0" brushRef="#br0" timeOffset="183592.99">10928 16553 1450 0,'0'0'1647'16,"0"0"-982"-16,0 0-331 15,0 0-334-15,0 0 0 16,0 0 0-16,0 0 0 16,-53 70 0-16,17-16 0 15,-6 9 0-15,-3 1 0 16,3 2 0-16,7-12 0 0,8-10 0 15,11-14 0-15,9-16-150 16,5-14-189-16,2-32-222 16,0-12-285-16,0-4-85 0</inkml:trace>
  <inkml:trace contextRef="#ctx0" brushRef="#br0" timeOffset="183718.76">10612 16699 646 0,'0'0'985'16,"0"0"-193"-16,0 0-40 15,0 0-135-15,0 0-407 16,0 0-116-16,0 0-94 15,82 69 0-15,-24-17 0 16,7-6 0-16,1-10 0 16,11-2 0-16,-19-12-23 15,-21-12-1224-15</inkml:trace>
  <inkml:trace contextRef="#ctx0" brushRef="#br0" timeOffset="184733.68">12535 16441 2167 0,'0'0'794'0,"0"0"-321"0,0 0-138 15,0 0-115-15,-129-32-113 32,79 60-107-32,2 16 0 0,7 18 0 15,12 10 0-15,20-1 0 16,9 1 0-16,31-10 0 15,30-8 0-15,34-14 0 16,3-22 0-16,10-14 0 16,0-4 0-16,-18-26 0 15,1-14 0-15,-19-4 0 16,-22-6 0-16,-23 5 0 0,-27 5 0 16,-2 12 0-16,-33 16 0 15,-17 12 0-15,-6 8 0 16,2 32 0-16,10 15 0 15,13 7 0-15,22-4 0 16,11-8 0-16,19-6 0 16,26-22 0-16,6-12 0 15,5-10 0-15,-7-6 0 16,-11-28 0-16,-11-2 0 0,-14-10 0 16,-11 6 0-16,-2 4 0 15,0 10 0-15,0 12 0 16,-2 14 0-16,0 0 0 15,2 24 0 1,0 16 0-16,2 8 0 0,16-4 0 16,7-8 0-16,0-4 0 15,7-14 0-15,-3-14 0 16,0-4 0 0,-7-10 0-16,-3-16 0 0,-7-10 0 15,-1-4 0-15,-3 6 0 16,-4 10 0-16,0 12 0 15,1 8 0-15,3 4 0 0,6 16 0 16,6 12 0-16,4 2 0 16,3-2 0-16,-2-2 0 15,-3-4 0-15,-2-12 0 16,-4-6 0-16,-3-4 0 16,1-4 0-16,1-18 0 15,3-10 0-15,-1 0 0 16,-1 2 0-16,0 2 0 15,-2 12 0-15,-4 10 0 16,4 6 0-16,1 10 0 0,6 16 0 16,8 10 0-16,31 8 0 15,-7-4-51 1,3-12-1111-16</inkml:trace>
  <inkml:trace contextRef="#ctx0" brushRef="#br0" timeOffset="185363.8">14654 16914 2205 0,'0'0'880'16,"0"0"-306"-16,0 0-280 16,0 0-151-16,0 0-143 0,0 0 0 15,0 0 0-15,142-138 0 16,-97 53 0-16,-12-35 0 15,-15-46 0 1,-18-9 0-16,-5 33 0 0,-17 44 0 16,4 58 0-16,7 30 0 15,-2 10 0-15,-5 46 0 16,0 56 0-16,16 54 0 16,2 19 0-16,18-23 0 15,15-42 0-15,1-46 0 16,8-15 0-1,9-5 0-15,3-12 0 0,3-6 0 16,-10-26 0-16,-13-4 0 0,-14-36 0 16,-16-18 0-16,-4-13 0 15,0-1 0-15,-18 10 0 32,5 20 0-32,5 20 0 15,8 22 0-15,0 18 0 16,10 26 0-16,22 14 0 15,12-4 0-15,12 1 0 16,8-15 0-16,6-14 0 0,-1-12 0 16,-3-14 0-16,-12 0 0 15,-12-32 0-15,-17-7 0 16,-14-11 0-16,-11-4 0 16,-5-4 0-16,-22 10 0 15,-6 16 0-15,-5 24 0 16,1 12 0-16,6 40 0 15,8 18 0-15,17 10 0 16,6 1 0-16,37-7 0 16,44-18 0-16,46-24 0 15,44-30 0-15,-22-24-341 0,-22-20-1922 16</inkml:trace>
  <inkml:trace contextRef="#ctx0" brushRef="#br0" timeOffset="187167.28">17721 16311 1923 0,'0'0'712'0,"0"0"-234"15,0 0 20-15,0 0-207 0,0 0-97 16,0 0-194-16,-135 108 0 16,112-24 0-16,12 2 0 15,11-2 0-15,15-17 0 16,30-13 0-16,14-14 0 16,9-22 0-16,1-18 0 15,-4 0 0-15,-16-26 0 16,-13-16 0-16,-16-2 0 15,-11-5 0-15,-9 13 0 16,0 6 0-16,0 20 0 16,0 10 0-16,0 18 0 0,0 22 0 15,16 10 0 1,10 7 0-16,10-7 0 0,6-10 0 16,2-14 0-16,-1-8 0 15,-7-18 0-15,-14 0 0 16,-11-26 0-16,-11-14 0 15,-9-10 0-15,-24-8 0 16,-14-9 0-16,-2 9 0 16,0 8 0-16,7 20 0 15,13 20 0-15,15 10 0 16,14 22 0-16,0 14 0 0,25 8 0 16,14-2 0-16,15-7 0 15,9-16 0-15,5-11 0 16,-1-8 0-16,-7-22 0 15,-8-24 0-15,-14-12 0 16,-14-26 0-16,-19-32 0 16,-5 9 0-16,-5 9 0 15,-15 26 0-15,0 32 0 16,2 18 0 0,-1 18 0-16,-2 30 0 15,7 68 0-15,14 49 0 0,0 17 0 16,27-22 0-1,12-39 0-15,1-41 0 0,6-16 0 16,12-2 0-16,14-6 0 16,3-12 0-16,-4-22 0 15,-15-8 0-15,-11-28 0 16,-19-16 0-16,-10-8 0 16,-9-7 0-16,-7 1 0 15,0 16 0-15,0 18 0 16,0 24 0-16,0 8 0 15,0 28 0-15,0 20 0 16,0 6 0-16,16 3 0 0,13-7 0 16,11-10 0-1,4-12 0-15,5-12 0 0,-5-16 0 16,-3 0 0-16,-12-8 0 16,-14-18 0-16,-13-6 0 15,-2-13 0-15,-10 0 0 16,-22-12 0-16,-5 3 0 15,-6 8 0-15,3 8 0 16,7 14 0-16,6 8 0 16,9 10 0-16,11 6 0 15,7 0 0-15,0 0 0 0,16 0 0 16,15 6 0-16,11 2 0 16,12 0 0-16,6-4 0 15,3 2 0-15,-3 6 0 16,-10 6 0-16,-7 10 0 15,-11 6 0-15,-12 8 0 16,-9 6 0-16,-5-2 0 16,-1-1 0-16,1-9 0 15,4-6 0-15,5-12 0 16,5-10 0-16,7-8 0 16,8 0 0-16,5-26 0 15,8-6 0-15,-4-8 0 16,-1-9 0-16,-8-1 0 0,-10 2 0 15,-10 4 0-15,-11 12 0 16,-4 10 0-16,0 12 0 16,-19 10 0-16,-4 14 0 15,-1 26 0-15,3 10 0 16,17 4 0-16,4 3 0 16,29-3 0-16,42-14 0 15,45-22 0-15,36-18 0 16,-7-18 0-16,-27-18-255 15,-41-4-257-15,-29-1-161 16,-4-7 126-16,-7-2 339 0,-8-4 208 16,-19 10 260-1,-10 8 400-15,0 14-100 0,-10 8-191 16,-9 12-23-16,-6 2-346 16,-6 22 0-16,-7 22 0 15,-2 10 0-15,2 12 0 16,5-4 0-16,12 1 0 15,19-9 0-15,2-14 0 16,39-18 0-16,14-18 0 16,5-4 0-16,2-34 0 0,-9-20 0 15,-13-27 0-15,-18-27 0 16,-20-34 0-16,-7-11 0 16,-24 29 0-16,0 34 0 15,9 46 0-15,4 18 0 16,5 12 0-16,1 10 0 15,6 4 0-15,6 44 0 16,2 46 0-16,29 48 0 16,10 15 0-16,-1-17 0 15,-9-32 0-15,-7-37 0 16,-2-17 0-16,5 4 0 0,4-2 0 16,2-8 0-1,3-34 0-15,-11-10-230 0,-5-10-1203 16</inkml:trace>
  <inkml:trace contextRef="#ctx0" brushRef="#br0" timeOffset="187921.25">22178 16397 2474 0,'0'0'853'16,"0"0"-378"-16,0 0-181 15,0 0-294-15,0 0 0 16,0 0 0-16,-9 152 0 16,20-82 0-16,9-6 0 15,5-7 0-15,4-17 0 0,0-12 0 16,-1-20 0-16,-3-8 0 15,-3-14 0-15,-7-20 0 16,-1-11 0-16,-5-1 0 16,-3 2 0-16,0 12 0 15,0 10 0-15,3 14 0 16,1 8 0-16,9 16 0 16,1 20 0-16,4 4 0 15,3 6 0-15,-3-6 0 16,-1-9 0-1,-6-9 0-15,-3-8 0 0,-3-14 0 16,1 0 0-16,-2-18 0 0,9-18 0 16,2-4 0-1,6-1 0-15,-2 7 0 0,0 20 0 16,-2 14 0-16,0 4 0 16,2 28 0-16,-1 8 0 15,5 0 0-15,0 1 0 16,0-15 0-16,-7-12-508 15,-12-14-623-15</inkml:trace>
  <inkml:trace contextRef="#ctx0" brushRef="#br0" timeOffset="188062.91">22200 16110 2602 0,'0'0'1153'15,"0"0"-812"-15,0 0-341 31,0 0 0-31,0 0 0 0,114 94-198 0,-39-58-1420 0</inkml:trace>
  <inkml:trace contextRef="#ctx0" brushRef="#br0" timeOffset="188493.02">23842 16320 1724 0,'0'0'750'0,"0"0"-111"0,0 0-67 16,0 0-161-16,0 0-411 15,0 0 0-15,0 0 0 16,18-40 0-16,31 89 0 15,11 19 0-15,10 8 0 16,5 4 0-16,-4 0 0 16,-1-9 0-16,-15-7 0 15,-12-16 0-15,-28-20-302 16,-15-12-512-16,0-14-199 0</inkml:trace>
  <inkml:trace contextRef="#ctx0" brushRef="#br0" timeOffset="188666.53">24089 16525 1661 0,'0'0'1133'16,"0"0"-465"-16,0 0-297 16,0 0-108-16,-91 112-263 15,64-58 0-15,-2 0 0 16,-4 3 0-16,-3-11 0 16,1-2 0-16,3-12 0 15,6-6 0-15,8-18 0 16,18-8-62-16,0-26-702 0,0-4-1023 15</inkml:trace>
  <inkml:trace contextRef="#ctx0" brushRef="#br0" timeOffset="188854.44">24413 16683 2543 0,'0'0'902'0,"0"0"-523"15,0 0-107-15,0 0-272 16,162-32 0-16,-97 14 0 16,1 0 0-16,1 4 0 15,-7-2 0-15,3 2-50 0,-14 8-608 16,-14-2-863-16</inkml:trace>
  <inkml:trace contextRef="#ctx0" brushRef="#br0" timeOffset="189186.06">25315 16106 2009 0,'0'0'669'16,"0"0"-106"-16,0 0 3 15,0 0-277-15,0 0-289 16,0 0 0-16,-112 196 0 16,99-61 0-16,11-11 0 15,2-22 0-15,23-39 0 0,14-21 0 16,14-6 0-16,14-6 0 15,29-22 0-15,-17-8-607 16,-21-8-708-16</inkml:trace>
  <inkml:trace contextRef="#ctx0" brushRef="#br0" timeOffset="189563.45">25562 16431 2419 0,'0'0'781'16,"0"0"-153"-16,0 0-360 15,0 0-268-15,0 0 0 0,0 0 0 16,0 0 0 0,81 0 0-16,-52 32 0 15,-3 0 0-15,-4 12 0 0,-4-4 0 16,-7-4 0-16,-4 0 0 16,-5-14 0-16,-2-9 0 15,0-12 0-15,0-1 0 16,0-18 0-16,0-24 0 15,0-6 0-15,7-6 0 16,6 2 0-16,8 8 0 16,0 16 0-16,2 10 0 15,4 14 0-15,-1 4 0 16,1 9 0-16,-2 22 0 0,-1 5 0 16,-2 0 0-1,-3 0 0-15,-6-2 0 0,-3-2 0 16,-2-10 0-1,-2-14-278-15,-4-6-539 16,5-2-486-16</inkml:trace>
  <inkml:trace contextRef="#ctx0" brushRef="#br0" timeOffset="189688.46">26175 16467 2053 0,'0'0'1064'16,"0"0"-398"-16,0 0-353 15,0 0-313-15,0 0 0 0,131-40 0 16,-73 28 0-16,0-6 0 15,-4-4 0-15,-8-5-137 16,-12 8-686-16,-14 1-333 16</inkml:trace>
  <inkml:trace contextRef="#ctx0" brushRef="#br0" timeOffset="189892.83">26587 16226 1788 0,'0'0'977'0,"0"0"-276"0,0 0-185 15,0 0-402-15,0 0-114 16,0 0 0-16,0 0 0 15,-20 4 0-15,20 36 0 16,0 6 0-16,7 8 0 0,4 3 0 16,3-3 0-1,-2-6 0-15,2-6 0 0,-3-20 0 16,-2-14-648-16,-3-8-522 0</inkml:trace>
  <inkml:trace contextRef="#ctx0" brushRef="#br0" timeOffset="190123.2">26709 15986 2349 0,'0'0'883'0,"0"0"-269"0,0 0-364 16,0 0-250-16,0 0 0 15,0 0 0-15,148 120 0 16,-109-72 0-16,0 8 0 15,-6 4 0-15,-9 3 0 16,-8 1 0-16,-12-2 0 16,-4-4 0-16,0-10 0 15,-17-8 0-15,-19-16 0 16,7-12-299-16,5-12-645 0</inkml:trace>
  <inkml:trace contextRef="#ctx0" brushRef="#br0" timeOffset="190423.83">27303 15655 1891 0,'0'0'735'16,"0"0"-94"-16,0 0-94 0,0 0-350 15,0 0-112-15,0 0-85 16,93 138 0-16,-53-44 0 16,9 23 0-1,6 25 0-15,1 6 0 0,-11-9 0 16,-13-11 0-16,-22-34 0 16,-10-13 0-16,0-19 0 15,-33 0 0-15,-36 18 0 16,-76 36 0-16,6-17-485 15,0-13-817-15</inkml:trace>
  <inkml:trace contextRef="#ctx0" brushRef="#br0" timeOffset="191024.72">23702 15994 2112 0,'0'0'679'0,"0"0"-319"15,0 0 124-15,0 0-263 0,-101 138-47 16,68-18-108 0,-1 51-66-16,8 21 0 0,19 1 0 15,7-25 0-15,49-29 0 16,35-13 0-16,39-16 0 16,36-24 0-16,35-28 0 15,17-40 0-15,-44-18 0 16,-30-9-946-16</inkml:trace>
  <inkml:trace contextRef="#ctx0" brushRef="#br0" timeOffset="192029.43">29158 16240 1217 0,'0'0'1011'0,"0"0"-744"16,0 0 318-16,0 0-256 15,0 0-105-15,-138-14-88 16,96 32 10-16,-10 8-44 16,-6 10-23-16,0 10-79 15,3 11 0-15,10-3 0 16,16 0 0-16,16-10 0 15,13-8 0-15,9-10 0 16,28-16 0-16,15-10 0 16,10-8 0-16,3-28 0 15,-5-10 0-15,-4-16 0 0,-14-10 0 16,-15-8 0 0,-15-23 0-16,-12-21 0 15,-8 8 0-15,-16 17 0 0,-5 27 0 16,5 32 0-16,1 14 0 15,-2 16 0-15,8 14 0 16,1 60 0-16,16 42 0 16,9 37 0-16,29-7 0 15,6-26 0-15,2-33 0 16,-9-29 0-16,7 2 0 0,6-10 0 16,1-8 0-1,-7-20 0-15,-12-12 0 0,-8-14 0 16,-9-26 0-16,-7-8 0 15,-4-6 0-15,-4 5 0 16,0 4 0 0,0 18 0-16,0 19 0 0,7 8 0 15,6 26 0 1,5 24 0-16,7 9 0 0,6 3 0 16,6-4 0-16,5-14 0 15,16-36-155-15,-8-8-681 16,-12-18-747-16</inkml:trace>
  <inkml:trace contextRef="#ctx0" brushRef="#br0" timeOffset="192163.65">29466 15877 2590 0,'0'0'772'0,"0"0"-324"0,0 0-162 15,0 0-286 1,0 0 0-16,0 0-72 0,0 0-460 15,158 104-1261-15</inkml:trace>
  <inkml:trace contextRef="#ctx0" brushRef="#br0" timeOffset="192499.91">29851 16160 2707 0,'0'0'638'0,"0"0"-183"16,0 0-251-16,67-112-112 15,-27 54-92-15,-2-1 0 16,-9-7 0-16,-16 0 0 16,-13 4 0-16,0 10 0 15,-13 14 0-15,-14 24 0 16,0 14 0-16,-2 52 0 0,10 48 0 16,7 42 0-1,12 19 0-15,4-1 0 0,25-11 0 16,5-25 0-16,-1-22 0 15,-2-26 0-15,-8-17 0 16,-3-19 0-16,3 4 0 16,-6-8 0-16,-5-8-86 15,-12-20-385-15,-27-20-42 16,-18-20-274-16,-4-12-167 0</inkml:trace>
  <inkml:trace contextRef="#ctx0" brushRef="#br0" timeOffset="192588.76">29778 16481 1073 0,'0'0'1142'0,"0"0"-644"0,0 0-40 16,0 0-235-16,156-66-76 16,-76 34-147-16,43-31-44 15,-19 9-462-15,-17-4-407 0</inkml:trace>
  <inkml:trace contextRef="#ctx0" brushRef="#br0" timeOffset="192792.97">30457 15727 1622 0,'0'0'873'0,"0"0"-192"15,0 0-158 1,0 0-268-16,-93 102-113 0,88-8-142 16,5 27 0-16,13 25 0 15,21 7 0-15,9-11 0 16,-8-34 0-16,-10-32 0 16,-8-23 0-16,-3-7 0 15,-5-2 0-15,-5-4 0 16,-4-4 0-16,-15-32-261 15,-14-4-667-15,-5-18-844 0</inkml:trace>
  <inkml:trace contextRef="#ctx0" brushRef="#br0" timeOffset="193864.47">30374 16409 1644 0,'0'0'1239'0,"0"0"-721"0,0 0-60 15,0 0-221-15,0 0-237 16,164-115 0-16,-104 87 0 15,-1 2 0-15,-1-6 0 16,-8-4 0-16,-13 6 0 16,-12-2 0-16,-14 0 0 15,-11 8 0-15,-2 4 0 16,-25 12 0-16,-6 8 0 16,-3 4 0-16,3 32 0 15,8 8 0-15,8 14 0 16,15 4 0-16,2-4 0 15,13-3 0-15,22-15 0 0,10-12 0 16,1-12 0 0,4-16 0-16,-8 0 0 0,-5-26 0 15,-8-6 0-15,-8-4 0 16,-3 1 0-16,-7 3 0 16,-3 6 0-16,-3 8 0 15,-1 8 0 1,1 10 0-16,0 0 0 0,1 10 0 15,3 16 0-15,3 10 0 0,1 5 0 16,3-1 0-16,5-8 0 16,8-2 0-16,2-16 0 15,3-8 0-15,1-6 0 16,0-6 0-16,-6-20 0 16,-4-10 0-16,-2-5 0 15,-9-9 0-15,-5-6 0 16,-7 0 0-16,-2 4 0 15,0 4 0-15,-2 20 0 16,-15 16 0-16,2 12 0 16,-1 34 0-16,3 20 0 15,7 12 0 1,6 2 0-16,0-1 0 0,24-13 0 0,7-14 0 16,7-14 0-16,-2-16 0 15,-1-10 0-15,-3-8 0 16,-6-20 0-16,-5-8 0 15,-4 0 0-15,-5 0 0 16,-3 5 0 0,-5 13 0-16,-2 6 0 0,2 12 0 15,1 0 0-15,2 20 0 16,4 8 0-16,2 4 0 16,5 3 0-16,2-9 0 15,2-8 0-15,1-12 0 0,-3-6 0 16,-1-6 0-1,0-16 0-15,-2 0 0 0,1-5 0 16,-2 14 0-16,1-1 0 16,4 14 0-16,-4 0 0 15,6 0 0-15,-3 14 0 16,2 4 0 0,-2 0 0-16,0-10 0 0,-5-8 0 15,-1 0 0 1,-3-13-47-16,-7-18-4 15,-4-6 26-15,0-11 14 0,-4-10 11 0,-11 0 24 16,-5-4 21-16,1 12 20 16,9 11-65-1,-1 25 0 1,11 14 0-16,0 27 0 16,6 27 0-16,17 16 0 15,5 6 0-15,3 0 0 16,6-5 0-16,0-13 0 15,-1-12 0-15,-1-20 0 0,-6-22 0 16,-4-4 0 0,-5-22 0-16,-7-18 0 0,-13-18 0 15,0 9 0-15,-16 13-611 16</inkml:trace>
  <inkml:trace contextRef="#ctx0" brushRef="#br0" timeOffset="194392.15">29127 16940 2716 0,'0'0'548'0,"0"0"-240"0,0 0 36 16,0 0-164-16,0 126-180 16,0-72 0-16,7-5 0 0,6-9 0 31,5-8 0-31,7-14 0 0,2-10 0 0,-1-8 0 15,0 0-11-15,-3-22 5 16,-7-6 6-16,-7-6 0 16,-5 6 8-16,-4 2 1 15,2 12-9-15,2 14 0 16,6 0 0-16,5 23 0 16,10 16 0-16,8 3 0 15,9 2 0-15,7-8 0 16,3-6 0-16,-4-16 0 0,-2-14-7 15,-13 0 7-15,-14-18 0 16,-9-14 0-16,-10-8 7 16,0-8-7-16,-8-10 0 31,-7-1 0-31,-3 1 0 0,5 8 0 0,2 16 0 16,8 16 0-16,3 26-80 15,16 20-559-15,7 6-547 0</inkml:trace>
  <inkml:trace contextRef="#ctx0" brushRef="#br0" timeOffset="195397.03">30210 17120 1905 0,'0'0'699'0,"0"0"-153"15,0 0-62-15,-56-116-263 16,34 110-73-16,-2 6-55 15,-1 14-93-15,0 26 0 16,7 14 0-16,9 1 0 16,9-3 0-16,0-6 0 15,17-16 0-15,9-8 0 16,2-16 0-16,-1-6 0 16,-2-2 0-16,-7-20 0 15,-5-8 0 1,-4-2 0-16,-4-4 0 15,-1 6 0-15,-1 3 0 16,-1 13 0-16,0 10 0 16,0 4 0-16,2 9 0 15,5 17 0-15,5 6 0 16,1 0 0-16,5-6 0 16,3-8 0-16,2-10 0 15,-4-8 0-15,0 0 0 16,-3-18 0-16,-5-8 0 15,2-10 0-15,-1 0 0 0,1-4 0 16,1 5 0-16,-1 7 0 16,1 10 0-16,-3 14 0 15,-1 4 0-15,-1 22 0 16,3 14 0-16,3 9 0 16,3-5 0-16,5 0 0 15,3-12 0-15,-1-10 0 16,0-10 0-16,-2-8 0 15,-3-14 0-15,-5-16 0 16,-1-6 0-16,0-8 0 16,-3-1 0-16,3 3 0 0,0-2 0 15,-3 8 0 1,-2 10 0-16,-2 12 0 0,-3 6 0 16,-1 8 0-16,3 12 0 15,2 24 0-15,1 14 0 16,3 12 0-16,1 11 0 15,3 11 0-15,4 4 0 16,0-2 0-16,3 3 0 16,0-13 0-16,-4-14 0 15,-5-16 0-15,-9-20 0 16,-7-18 0-16,0-8 0 16,-25-12 0-16,-11-20 0 15,1-12 0-15,-3-6 0 16,9-12 0-16,13-1 0 0,16-9 0 15,6 6 0-15,33-2 0 16,19 2 0-16,13-1 0 16,10-1 0-16,1 2 0 15,-6 0 0-15,-11 4 0 16,-19 8 0-16,-15 8 0 16,-17 15 0-16,-14 9 0 15,0 17 0-15,-2 5 0 16,-12 1 0-16,10 25 0 0,4 15 0 15,0 3 0 1,29 2 0-16,8 2 0 0,6 0 0 16,3-2 0-16,0-6 0 15,-9-10 0-15,-8-2 0 16,-8-6 0-16,-15-8 0 16,-6-1 0-16,-2-8 0 15,-25 4 0-15,-20-9 0 16,7 0 0-16,5 0-769 0</inkml:trace>
  <inkml:trace contextRef="#ctx0" brushRef="#br0" timeOffset="195565.35">32144 17052 3340 0,'0'0'642'16,"0"0"-528"-16,0 0-114 15,0 0 0 1,0 0 0-16,0 0-54 0,0 0-2428 0</inkml:trace>
  <inkml:trace contextRef="#ctx0" brushRef="#br0" timeOffset="200454.19">11905 17758 1753 0,'0'0'770'0,"0"0"-420"31,0 0-10-31,0 0 16 16,0 0-78-16,0 0-116 15,-4-76-75-15,4 76-87 16,-2 26 0-16,-4 16 0 16,1 16 0-16,1 13 0 15,4-3 0-15,0-2 0 16,17-12 0-16,12-14 0 15,12-18 0-15,3-18 0 16,4-8 0-16,0-36 0 16,-3-18 0-16,-12-14 0 15,-8-8 0-15,-14-9 0 0,-11-1 0 16,0 2 0-16,-9 12 0 16,-9 13 0-16,5 21 0 15,1 24 0-15,6 18 0 16,4 20 0-16,2 55 0 15,0 37 0-15,0 44 0 16,11 15 0-16,5 4 0 16,-1-16 0-16,3-16 0 15,0-12 0-15,-1-30 0 0,-3-22 0 16,1-29 0-16,2-14 0 16,2-4 0-16,4-10 0 15,3-10 0-15,-3-12 0 16,-4-30 0-16,-5-24 0 15,-5-34 0-15,-9-29 0 16,-2 1 0-16,-21 14 0 16,-10 20 0-16,-3 24 0 15,-11 1 0-15,-6 7 0 16,0 14 0-16,5 14 0 0,13 14 0 16,12 2 0-16,19 2 0 15,4 0 0-15,25-4 0 16,22-12 0-16,11-10 0 15,9-10 0-15,-1-10-15 16,-5-8-93-16,-13-5 19 16,-15 1 49-16,-14 0 40 15,-15 8 33-15,-4 6 49 16,0 7 55-16,-11 14-137 0,2 10 0 16,2 11 0-16,3 6 0 15,2 5 0-15,2 22 0 16,0 22 0-16,0 9 0 0,0 14 0 15,4 22 0-15,12 22 0 16,9 27 0-16,6-1 0 31,-2-21 0-31,-5-35 0 0,-6-28 0 0,2-14 0 16,6 4 0-16,5-4 0 16,4-5 0-1,0-17 0-15,-6-19 0 0,-7-3 0 16,-8-22 0-16,-10-18 0 15,-4-10 0-15,-11-12 0 16,-23-2 0-16,-12-6 0 0,-10 7 0 16,-7 9 0-16,3 10 0 15,4 12 0 1,14 14 0-16,11 6 0 0,13 2 0 16,16 2 0-16,2-6 0 15,20-8 0-15,20-8 0 16,14-12 0-16,1-6 0 15,1-2 0-15,-11 1-95 16,-21-9-248-16,-15 18-310 16,-9 14-475-16</inkml:trace>
  <inkml:trace contextRef="#ctx0" brushRef="#br0" timeOffset="200689.93">11757 17213 1610 0,'0'0'1845'0,"0"0"-1391"15,0 0-360-15,0 0-1 16,0 0-93-1,0 0-317-15,0 0-1032 0</inkml:trace>
  <inkml:trace contextRef="#ctx0" brushRef="#br0" timeOffset="203756.99">13470 17973 1817 0,'0'0'899'0,"0"0"-519"0,0 0-54 16,0 0-59-16,0 0-114 0,0 0-93 16,0 0-22-16,-4 0-2 15,22 0 10-15,4 0-2 16,4-4-26-16,3-14-6 15,-2 0-12 1,-6-4 0-16,-6-1 0 0,-8 0 0 16,-7 0 0-16,0 1 0 15,-14 0 0-15,-13 4 0 16,-4 6 0-16,0 6 0 16,0 6 0-16,4 10 0 15,8 20 0-15,7 10 0 16,10 10 0-16,2 5 0 15,16 1 0-15,15-6 0 0,7-10 0 16,4-8 0 0,3-14 0-16,-3-14 0 0,-2-4 0 15,-4-6 0-15,-7-24 0 16,-2-2 0-16,-8-12 0 16,-3 0 0-1,-5-2 0-15,-4 2 0 0,-3 13 0 16,1 13 0-1,-1 14 0-15,1 4 0 0,6 18 0 16,3 22 0-16,1 5 0 16,5 3 0-16,3-2 0 15,-6-12 0-15,1-10 0 0,-3-12 0 16,-3-8 0-16,-3-4 0 16,-3-8 0-16,0-14 0 15,4-10 0-15,-1-4 0 16,-1 2 0-16,6 10 0 15,-1 8 0-15,10 10 0 16,6 6 0-16,11 0 0 16,11 18 0-1,12-4 0 1,3-2 0-16,3-10 0 0,-7-2 0 0,-6-10 0 16,-14-8 0-16,-13-8 0 0,-13-2 0 15,-11-7 0-15,-5 3 0 16,-7 2 0-16,-18 2 0 15,-1 6 0 1,-6 12 0-16,6 10 0 0,3 2 0 31,6 32 0-31,8 16 0 0,9 8 0 0,0 1 0 32,15-5 0-32,14-6 0 0,7-18 0 15,1-16 0-15,6-14 0 16,-3 0 0-16,-4-26 0 15,-7-10 0-15,-5-4 0 16,-9-8 0-16,-3-2 0 16,-3 5 0-16,-5 1 0 15,3 16 0-15,0 14 0 16,2 14 0-16,4 2 0 16,5 32 0-16,7 6 0 15,2 10 0-15,4 3 0 16,-2-7 0-16,2-10 0 0,-2-14 0 15,-3-14 0 1,-1-8 0-16,-1-4 0 0,-6-24 0 16,0-12 0-16,-4-8 0 15,-4-1 0-15,1 8 0 16,-1 6 0-16,-2 13 0 16,1 16 0-16,3 6 0 15,1 10 0-15,5 20 0 16,4 2 0-16,4 4 0 15,3-9 0-15,5-9 0 16,1-8 0-16,1-10 0 16,-2 0 0-16,-1-28 0 15,-4-4 0-15,-3-13 0 0,-5-3 0 16,-3 2 0-16,-5-2 0 16,-4 4 0-16,-4 12 0 15,-3 6 0-15,-2 12 0 16,0 6 0-16,0 8 0 15,0 0 0-15,0 8 0 16,0 24 0-16,9 12 0 16,6 10 0-16,5 12 0 15,3 6 0-15,-1 9 0 16,2 3 0-16,-4 2 0 16,1-2 0-16,-6 1 0 15,-4-5 0-15,-6-8 0 16,-5-10 0-16,0-8 0 15,-20-14 0-15,-7-10 0 0,-7-16 0 16,-3-14 0-16,-1 0 0 16,-1-36 0-16,8-14 0 15,10-16 0-15,13-18 0 16,8 0 0-16,27-7 0 16,60-3 0-16,-6 20 0 15,-2 20-649-15</inkml:trace>
  <inkml:trace contextRef="#ctx0" brushRef="#br0" timeOffset="204128.19">16416 17772 3042 0,'0'0'767'15,"0"0"-480"-15,0 0-287 0,0 0 0 16,0 0 0-16,0 133 0 16,22-69 0-16,5 2 0 15,4-8 0-15,1-14 0 16,-3-16 0-16,-3-16 0 15,-4-12 0-15,-6-4 0 16,-3-32 0-16,-4-18 0 16,-2-12 0-16,0-6 0 15,-1-3 0-15,17 21-171 16,-4 14-604-16,4 30-347 0</inkml:trace>
  <inkml:trace contextRef="#ctx0" brushRef="#br0" timeOffset="204898.07">16921 18125 1088 0,'0'0'780'0,"0"0"-167"16,0 0-103-16,0 0-185 15,0 0-31-15,0 0-78 16,123-40-107-16,-92-6-71 16,-2-2-26-16,-6-2 0 15,-10 6-12-15,-8-1 6 0,-5 13 0 16,-12 10-6-1,-17 14 18-15,-4 8 9 0,-1 12-1 16,5 24-10-16,8 14-16 16,13 13 0-16,8-1 0 15,10-4 0-15,23-6 0 16,9-13 0-16,10-20 0 16,2-17 0-16,-4-2 0 15,-5-21 0-15,-7-16 0 16,-11-5 0-16,-8-6 0 15,-7 4 0-15,-3-2 0 16,-5 6 0-16,0 9 0 0,4 13 0 16,-2 18 0-1,3 0 0-15,4 23 0 0,5 17 0 16,4 10 0-16,7 2 0 16,7-6 0-16,8-10 0 15,5-10 0-15,5-18 0 16,-1-8 0-16,-4-18 0 15,-9-22 0-15,-9-8 0 16,-10-10 0-16,-10-9 0 16,-9-9 0-16,-2-6 0 15,-5-10 0-15,-14 2 0 16,-4 14 0-16,3 17 0 16,5 29 0-16,5 26 0 0,6 30 0 15,4 63 0-15,2 33 0 16,19 2 0-16,-1-21 0 15,-1-27 0-15,4-26 0 16,6-2 0-16,9 0 0 16,5-9 0-16,3-24 0 15,-2-15 0-15,-1 0 0 16,-5-30 0-16,-7-12 0 16,-7-6 0-16,-6-10 0 15,-9 0 0-15,-9-1 0 16,0 11 0-16,-9 16 0 0,-13 24 0 15,0 8 0-15,-3 30 0 16,10 24 0-16,8 9 0 16,7 5 0-16,18-2 0 15,27-16 0-15,15-16 0 16,15-20 0-16,12-14-219 16,5-22-291-16,24-44-240 15,-26 2 13-15,-16 6-397 0</inkml:trace>
  <inkml:trace contextRef="#ctx0" brushRef="#br0" timeOffset="205228.51">18876 17754 201 0,'0'0'1492'0,"0"0"-779"16,0 0-165-16,0 0-25 16,-7-112-190-16,-2 104-47 15,-2 8-286-15,-2 8 0 16,-7 28 0-16,-7 16 0 16,-2 8 0-16,-2 11 0 15,-1-5 0-15,3-6 0 16,5-8 0-16,6-16 0 15,4-18 0-15,6-14-207 16,3-4-110-16,3-30 64 16,2-10 103-16,0-6 149 15,0 2 1-15,7-1 147 16,9 14 82-16,3 8 24 0,2 19 46 16,3 4-299-16,0 14 0 15,3 21 0-15,2 11 0 16,2 6 0-1,0 2 0-15,5-10 0 0,-5-8 0 16,0-14 0-16,-6-16 0 16,-11-8-462-16,-10-24-374 15,-4 0-785-15</inkml:trace>
  <inkml:trace contextRef="#ctx0" brushRef="#br0" timeOffset="205402.68">17635 17714 945 0,'0'0'2121'0,"0"0"-1504"15,0 0-316-15,0 0-189 16,115-86-112 0,30 56 0-16,18 2 0 0,-31 12-368 15,-34 14-1329-15</inkml:trace>
  <inkml:trace contextRef="#ctx0" brushRef="#br0" timeOffset="205763.78">19636 17758 355 0,'0'0'2532'0,"0"0"-1701"16,0 0-555-16,0 0-174 15,0 0-102-15,0 0 0 16,0 157 0-16,6-95 0 16,9-4 0-16,4-10 0 15,1-16 0-15,4-14 0 0,5-18 0 16,2-4 0-16,2-36 0 16,6-10 0-16,-1-8 0 15,1-4 0-15,1 8 0 16,-1 9 0-1,-1 19 0-15,-1 16 0 0,-3 10 0 16,1 28 0-16,-4 16 0 16,-2 19 0-16,-2 5 0 15,-7 2 0-15,-9-2 0 16,-11-6 0-16,0-14 0 16,-53-20-147-16,-2-11-577 15,-10-17-797-15</inkml:trace>
  <inkml:trace contextRef="#ctx0" brushRef="#br0" timeOffset="205922.4">19678 17504 3151 0,'0'0'945'16,"0"0"-945"0,0 0 0-16,0 0 0 0,0 0 0 15,0 0 0-15,0 0 0 0,75 94-704 0</inkml:trace>
  <inkml:trace contextRef="#ctx0" brushRef="#br0" timeOffset="207299.54">21783 17802 1637 0,'0'0'735'0,"0"0"-348"16,0 0 129-16,0 0-167 15,-142-62-121-15,107 40-93 16,-4 8-26-16,-1 6-109 16,-2 8 0-16,-1 0 0 15,1 34 0-15,2 12 0 16,4 12 0 0,10 5 0-16,14-1 0 0,12-4 0 15,7-14 0-15,29-16 0 16,13-14 0-16,4-14 0 15,1-6 0-15,-5-24 0 0,-12-6 0 16,-10-8 0-16,-15-2 0 16,-10-3 0-16,-2 9 0 15,0 8 0-15,-2 10 0 16,-6 18 0-16,8 4 0 16,0 18 0-16,0 22 0 15,21 5 0-15,10 5 0 16,11-6 0-16,12-8 0 15,8-18-3-15,5-10-378 16,3-8-302-16,-6-18-151 16,-4-12 77-16,-9-8-13 0,-10-4 770 15,-14 0 494-15,-12 1 185 16,-13 7-16-16,-2 2-43 16,0 10-150-16,-11 4-171 15,-9 4-96-15,-3 6-203 16,-1 4 0-1,-3 4 0-15,1 4 0 0,-3 22 0 16,2 10 0-16,2 15 0 16,8 5 0-16,7 2 0 15,10-4 0-15,0-4 0 0,18-16 0 16,16-12 0-16,3-16 0 16,4-6 0-16,1-24 0 15,-6-20 0-15,-7-14 0 16,-7-8 0-16,-11-7 0 15,-11-11 0-15,0-4 0 16,-7 2 0-16,-13 10 0 16,1 13 0-16,3 23 0 15,5 22 0-15,6 18 0 16,5 10 0 0,0 26 0-16,0 21 0 0,18 5 0 15,4 2 0-15,5 6 0 16,0-2 0-16,4-2 0 0,3-7 0 15,1-9 0-15,3-12 0 16,1-10 0-16,7-14 0 16,-4-14 0-1,3-4 0 1,-1-28 0-16,-4-12 0 0,-6-15 0 0,-6-9 0 16,-5-2 0-16,-10 6 0 15,-2 8 0-15,-6 20 0 16,-5 14 0-16,0 12 0 15,0 10 0-15,0 8 0 16,0 20 0-16,0 16 0 0,0 10 0 16,0 8 0-16,0 6 0 15,8 12 0-15,4 5 0 16,3 3 0-16,3 6 0 16,5 0 0-16,-2 1 0 15,4-3 0-15,-5-6 0 31,-4-10 0-31,-7-14 0 0,-9-9 0 0,0-17 0 16,-12-12 0 0,-19-16 0-16,-11-8 0 0,-7 0 0 0,-2-28 0 15,2-14 0-15,11-16 0 16,18-29 0-16,20-25 0 16,31-26 0-1,29-9 0 1,13 9-14-16,-17 44-530 15,-22 23-671-15</inkml:trace>
  <inkml:trace contextRef="#ctx0" brushRef="#br0" timeOffset="207456.66">22647 17303 2780 0,'0'0'787'16,"0"0"-415"-16,0 0-215 15,0 0-157-15,0 0 0 16,0 0 0-16,0 0 0 16,123-14-739-16</inkml:trace>
  <inkml:trace contextRef="#ctx0" brushRef="#br0" timeOffset="207628.98">23303 18217 2604 0,'0'0'1152'15,"0"0"-812"-15,0 0-340 16,-12-114 0-16,12 90 0 16,0 16 0-16,8 8 0 15,3 0-778-15</inkml:trace>
  <inkml:trace contextRef="#ctx0" brushRef="#br0" timeOffset="208124.17">24010 17409 1644 0,'0'0'1418'15,"0"0"-848"-15,0 0-106 16,0 0-464-16,0 0 0 16,0 0 0-16,-19 163 0 15,19-57 0-15,0-4 0 16,13-16 0-16,10-23 0 16,10-1 0-16,8-4 0 15,5-22 0-15,4-18 0 0,-8-18 0 16,-5-14 0-16,-8-26 0 15,-8-10 0-15,-8-2 0 16,-4 2 0-16,-4 9 0 16,-3 15 0-16,0 12 0 15,2 14 0-15,5 18 0 16,3 22 0-16,5 11 0 16,10 1 0-16,4-2 0 15,7-6 0-15,4-12 0 16,-2-12 0-16,-4-14 0 15,-9-6 0-15,-11-4 0 0,-12-20 0 16,-4-10 0 0,-4-6 0-16,-21-6 0 0,-4-6 0 15,-9-3 0-15,-5 8 0 16,-5 0 0-16,-43 15-63 0,10 10-566 16,0 10-507-16</inkml:trace>
  <inkml:trace contextRef="#ctx0" brushRef="#br0" timeOffset="208265.7">23646 17784 1528 0,'0'0'1524'0,"0"0"-1009"15,0 0-149-15,181-12-203 0,-41-16-163 16,34-2 0-16,2-2 0 16,-45 10-336-16,-42 14-1533 0</inkml:trace>
  <inkml:trace contextRef="#ctx0" brushRef="#br0" timeOffset="209666.03">25440 17726 2242 0,'0'0'641'0,"0"0"-267"15,0 0 161-15,0 0-231 16,0 0-304-16,0 0 0 16,0 0 0-1,-38 46 0-15,22-16 0 0,9-2 0 16,7 3 0-16,0-4 0 16,21-9 0-16,12-5 0 15,5-9 0-15,2-4 0 16,-4-4 0-16,-8-23 0 15,-10 0 0-15,-11-9 0 0,-7-3 0 32,-7-1 0-32,-22 0 0 15,-6 12 0-15,-3 14 0 16,3 10 0-16,0 4 0 16,12 28 0-16,4 16 0 15,15 8 0-15,4 8 0 16,7-2 0-16,26 1 0 15,8-15 0-15,7-8 0 16,4-16 0-16,-2-18 0 0,-5-2 0 16,-5-18 0-1,-11-14 0-15,-6-8 0 0,-10-4 0 16,-4-1 0-16,-4 4 0 16,-1 2 0-16,-2 15 0 15,2 16 0-15,3 8 0 16,5 18 0-16,5 18 0 15,3 13 0-15,5 1 0 16,4-2 0-16,0-8 0 16,-3-12 0-16,-4-12 0 15,-1-16 0-15,-6-4 0 16,-3-26 0-16,-4-6 0 16,-1-8 0-16,-1 3 0 15,2 1 0-15,0 8 0 16,3 10 0-16,7 12 0 0,5 10 0 15,6 0 0-15,4 14 0 16,7 4 0-16,0 0 0 16,3-4 0-16,-3-10 0 15,-5-4 0-15,-8 0 0 16,-10-14 0-16,-7-12 0 16,-10-6 0-16,0 2 0 15,-16-2 0-15,-6 6 0 16,-2 6 0-16,1 12 0 15,5 8 0-15,5 18 0 0,6 30 0 16,7 10 0 0,0 10 0-16,15-1 0 0,17-9 0 15,6-12 0-15,4-16 0 16,2-20 0-16,-3-10 0 16,-5-10 0-16,-9-20 0 15,-8-10 0-15,-5-6 0 16,-8 2 0-16,-4 3 0 15,-2 9 0-15,0 6 0 16,3 18 0-16,-1 8 0 16,7 4 0-16,0 26 0 0,6 2 0 15,6 5 0-15,1-3 0 16,5-6 0-16,-1-14 0 16,1-10 0-16,-5-4 0 15,1-10 0-15,-6-16 0 16,-1-10 0-16,-3 0 0 15,-3 0 0-15,-4 5 0 16,1 5 0-16,-3 16 0 16,2 10 0-16,4 4 0 15,3 24 0-15,5 7 0 16,2 1 0-16,4 4 0 16,5-12 0-16,-2-12 0 15,2-14 0-15,-4-2 0 0,-6-14 0 16,-3-14 0-16,-3-11 0 15,-3-1 0-15,-1-2 0 16,-3 2 0-16,-2 6 0 16,-1 12 0-16,-1 16 0 15,0 6 0-15,3 18 0 16,-1 28 0-16,3 33 0 16,2 29 0-16,2 30 0 15,2 14 0-15,0-5 0 16,-1-13 0-16,-1-18 0 0,-3-21 0 15,0-25 0-15,-4-24 0 16,-4-9 0 0,0-12 0-16,-14-7 0 0,-21-14 0 15,-14-4 0-15,-9-36 0 16,0-18 0-16,9-40 0 16,27-39 0-16,29-29 0 15,57-6 0-15,41 21 0 16,17 39-167-16,-28 50-416 15,-18 18-506-15</inkml:trace>
  <inkml:trace contextRef="#ctx0" brushRef="#br0" timeOffset="210830.44">27810 17750 2597 0,'0'0'542'0,"0"0"-284"15,0 0 118 1,0 0-53-16,0 0-323 0,0 0 0 15,0 0 0-15,-69 102 0 16,58-35 0-16,6 1 0 16,5-6 0-16,7-8 0 15,20-10 0-15,6-18 0 0,6-22 0 16,-4-4 0 0,-6-22 0-16,-9-18 0 0,-13-18 0 15,-7-8 0-15,-2-2 0 16,-25-3 0-16,-4 9 0 15,-3 20 0-15,3 16 0 16,7 22 0-16,5 4 0 16,13 22 0-16,6 14 0 15,4-4 0-15,25 2 0 16,9-10 0-16,9-11 0 0,2-13 0 16,0 0 0-1,-7-27 0-15,-9-5 0 0,-8-12 0 16,-11-2 0-16,-8-6 0 15,-6-2 0-15,0 6 0 16,0 12 0 0,-2 13 0-16,-4 19 0 15,0 4 0-15,2 41 0 0,2 21 0 16,2 32 0-16,0-2 0 16,0 3 0-16,12-5 0 15,11-20 0-15,9-2 0 16,6-24 0-16,4-22 0 15,2-22 0-15,-1-10 0 0,-5-38 0 16,-9-14 0 0,-6-10 0-16,-6-30 0 0,-5-19 0 15,-8 9 0-15,-2 14 0 16,-2 26 0-16,0 27 0 16,0 15 0-16,-4 16 0 15,-3 18 0 1,2 54 0-16,5 47 0 0,0 31 0 15,5-6 0-15,13-27 0 16,2-39 0-16,-3-24 0 16,4-10 0-16,1-4 0 15,-2-16 0-15,-2-10 0 16,-7-18 0-16,0-18 0 16,-4-12 0-16,-3 2 0 0,3 2 0 15,-3 12 0-15,1 11 0 16,2 16 0-16,1 5 0 15,3 18 0-15,7 18 0 16,3 4 0-16,2 0 0 16,6 0 0-16,0-10 0 15,3-10 0-15,-1-8 0 16,-2-12 0-16,-2 0 0 16,-7-22 0-16,-3-14 0 15,-5-4 0-15,-5-8 0 0,-3 2 0 16,-4-3 0-16,0 5 0 15,0 16 0-15,0 20 0 16,-9 8 0 0,1 22 0-16,-2 28 0 15,6 13 0-15,4 3 0 0,4-4 0 16,23-8 0-16,8-18 0 16,8-18 0-16,4-18 0 15,-4-4 0-15,-4-28 0 16,-5-12 0-16,-5-2 0 15,-4-6 0-15,-6 6 0 16,-3 6 0-16,-3 9 0 0,-3 17 0 16,-4 14 0-16,-4 4 0 15,0 28 0-15,3 19 0 32,1 5 0-32,8 2 0 0,3 0 0 0,8-14 0 31,4-12 0-31,2-22 0 0,0-10 0 0,-4-10-50 31,-8-26-197-31,-19-48-127 16,-12 8-354-16,-19 0-764 0</inkml:trace>
  <inkml:trace contextRef="#ctx0" brushRef="#br0" timeOffset="210986.9">28230 17726 1737 0,'0'0'1532'16,"0"0"-1252"-16,148 0-201 15,-30-8-79-15,-17-10-247 16,-13 4-1019-16</inkml:trace>
  <inkml:trace contextRef="#ctx0" brushRef="#br0" timeOffset="211364.53">30081 17929 2912 0,'0'0'744'0,"0"0"-480"16,0 0-88-16,0 0-176 0,0 0 0 16,0 0 0-16,0 0 0 15,44 120 0-15,-35-66 0 16,2 5 0-16,2-8 0 16,6-10 0-16,-2-14 0 15,1-10 0-15,0-15 0 16,-3-2 0-16,6-20 0 15,-2-19 0-15,2-11 0 16,1-8 0-16,3 0 0 16,-4-4 0-16,2 8 0 15,0 14-113-15,-6 18-470 16,1 22-240-16,-7 9 19 16,-2 22-774-16</inkml:trace>
  <inkml:trace contextRef="#ctx0" brushRef="#br0" timeOffset="212397.42">30480 18085 1068 0,'0'0'665'0,"0"0"-166"15,0 0-13-15,0 0-24 16,0 0-224-16,0 0-60 16,0 0-41-16,77 22-76 15,-46-44-26-15,-4-6-26 16,-6-4-3-16,-8-6 4 16,-13 6-10-16,0 6-12 15,-13 3 6-15,-16 14-5 0,-3 9 11 16,1 4-6-1,0 28 4-15,9 12 2 0,6 6 0 16,13-2 9-16,3-4-1 16,14-12-7-16,20-10 7 15,10-12 10-15,5-10-10 16,1-6-7-16,-6-16 1 16,-5-8 5-16,-7-2-1 15,-5 0-6-15,-7-2 11 16,-3 2-10-16,-1 4 5 15,-3 8 6-15,-3 10-11 16,-6 10 5-16,-2 4-5 0,-2 32 19 16,0 8 11-16,0 2-13 15,5 9-17-15,11-12-1 16,3-6-66-16,12-16 15 16,5-17-5-16,5-4-4 15,-2-22-4-15,-1-20-25 16,-9-14 13-16,-6-6 40 15,-10-10 13-15,-4-9 14 16,-7-3 9-16,0-2 19 16,-2 14 55-16,0 10 52 15,0 26 37-15,0 20-16 16,0 16-43-16,0 44-104 16,0 46 0-16,0 30 0 15,3 1 0-15,3-19 0 0,1-30 0 16,-1-32 0-16,4 4 0 15,-4-9 0-15,3-12 0 16,-3-19 0-16,0-4 0 16,-4-22 0-16,-2-18 0 15,0-4 0-15,0-6 0 16,0 2 0-16,0 6 0 16,0 12 0-16,2 12 0 0,9 14 0 15,7 4 0-15,9 0 0 16,10 14 0-16,10 2 0 15,4-6 0-15,3-2 0 16,-1-4-32-16,-6-4-23 16,-7-8 16-16,-13-14 31 15,-11-8 2-15,-12-7 6 16,-4 1 7 0,-2 0-6-16,-21 8 10 15,-1 6 27-15,-1 14 17 16,-1 8-27-16,3 14-28 0,1 26 0 15,9 13 0 1,9 5 0-16,4 0 0 0,17-4 0 16,26-10 0-16,14-16 0 15,15-13 0-15,10-15-59 16,5-7-113-16,-2-25-121 16,-14-8 12-16,-9-8 41 15,-10-6 76-15,-15-4 119 16,-12 4 45-16,-10 5 233 15,-10 13 113-15,-5 10 107 0,0 18-231 16,0 8-222-16,-16 12 0 16,-6 24 0-1,-4 14 0-15,-3 16 0 0,0 7 0 16,0-7 0-16,4 0 0 16,2-16 0-16,8-10 0 15,-1-18-206-15,6-22-345 16,1-10-310-16,4-16-930 0</inkml:trace>
  <inkml:trace contextRef="#ctx0" brushRef="#br0" timeOffset="212559.6">31993 17790 1906 0,'0'0'794'16,"0"0"-107"-16,0 0-178 0,0 0-309 16,0 0-200-16,0 0 0 15,64 111 0-15,-41-65 0 16,6-2 0-16,4-4 0 15,29-14-173-15,-9-12-677 16,1-10-1055-16</inkml:trace>
  <inkml:trace contextRef="#ctx0" brushRef="#br0" timeOffset="212696.34">32654 17941 2087 0,'0'0'1017'0,"0"0"-407"15,0 0-228-15,0 0-382 0,0 0 0 16,0 0 0-16,0 0 0 15,-7 10-557 1,-6 12-964-16</inkml:trace>
  <inkml:trace contextRef="#ctx0" brushRef="#br0" timeOffset="212931.98">30602 18653 2785 0,'0'0'675'0,"0"0"-181"15,0 0-352-15,0 0-142 16,0 0 0-16,178-47 0 16,-52 29 0-16,32-4 0 15,10-6 0-15,-10-2 0 16,-35 8-57-16,-47 4-236 15,-13 0-245-15,-32 6-144 16,-12 2-282-16</inkml:trace>
  <inkml:trace contextRef="#ctx0" brushRef="#br0" timeOffset="213088.83">30798 18693 2371 0,'0'0'768'16,"0"0"-189"-16,0 0-201 15,0 0-378-15,0 0 0 16,220-6 0-16,-54-12 0 16,11-9 0-16,-9 0 0 15,-52 4-494-15,-40 7-806 0</inkml:trace>
  <inkml:trace contextRef="#ctx0" brushRef="#br0" timeOffset="213235.07">32028 18573 2213 0,'0'0'1012'0,"0"0"-379"16,0 0-395-16,0 0-238 15,0 0 0-15,0 0 0 16,0 0-65-16,-9-15-1443 0</inkml:trace>
  <inkml:trace contextRef="#ctx0" brushRef="#br0" timeOffset="-196198.95">32637 17219 525 0,'0'0'2183'0,"0"0"-1863"16,0 0 4-16,0 0 41 16,0 0-190-16,0 0-103 15,29 44 3-15,4 0-18 16,5 4-57-16,6 2 0 16,-4-1 0-16,2-13 0 15,-4-9 0-15,-1-13 0 16,-9-14-42-1,-6 0-24-15,-8-27 3 0,-10-18 37 16,-4-13 25-16,0-10 1 16,-11-8 1-1,-9-8 0 1,2 4 19-16,-1 9 19 0,5 25 10 0,1 34 39 0,5 12-88 31,2 66 0-31,-1 41 0 16,3 23 0-16,0-6 0 15,-4-25 0-15,2-41 0 16,1-30 0-16,3-6 0 16,2-8 0-16,0-14 0 15,0-10 0-15,0-34 0 16,7-19 0-16,2-17 0 16,2-24 0-16,-2 6 0 15,-5 0 0-15,0 9 0 0,-4 35 0 16,6 18 0-16,-6 36 0 15,0 18 0-15,0 40 0 16,2 23 0-16,-2 5 0 16,0 2 0-16,0-8 0 15,0-8 0-15,0-18 0 16,0-19 0-16,0-13 0 16,0-21 0-16,-10-1 0 15,-16-18-374-15,-30-28-276 16,5 6-88-16,-1 4-260 0</inkml:trace>
  <inkml:trace contextRef="#ctx0" brushRef="#br0" timeOffset="-196069.08">32574 17357 1706 0,'0'0'744'0,"0"0"-234"0,0 0 8 15,0 0-140-15,123-6-138 16,-71-12-240-16,9-4 0 16,-5-4 0-16,-1 0 0 15,-7 2 0-15,-11 6 0 16,-12 10 0-16,-25 8-276 15,0 0-617-15,-5 14-343 0</inkml:trace>
  <inkml:trace contextRef="#ctx0" brushRef="#br0" timeOffset="-195297.58">33096 16677 962 0,'0'0'742'16,"0"0"-582"-16,0 0 214 16,-48-106 95-16,15 82-199 15,-9 12-69-15,-12 4-8 16,-10 8-18-16,-7 0-4 16,-3 16-10-16,-4 16-61 0,4 4-23 15,10 8-36-15,8 5-41 16,9 5 0-16,12 4 0 15,6 8 0-15,4 6 0 16,5 4 0-16,0 5 0 16,2-1 0-16,7 0 0 15,2-4 0-15,9 0 0 16,0-4 0-16,0-5 0 16,9-5 0-16,9-8 0 15,2-2 0-15,7-10 0 0,4 2 0 16,7-8 0-1,6-1 0-15,7-11 0 0,3-2 0 16,4-8 0-16,0-6 0 16,-1-4 0-16,3-4 0 15,-4 0 0-15,2 0 0 16,-2 0 0-16,0-12 0 16,-3-6 0-16,1 0 0 15,-9-1 0-15,1-3 0 16,-1 0 0-16,-1 1 0 15,-2-4 0-15,-1 3 0 16,-3 0 0-16,-3 0 0 16,-4 0 0-16,3 0 0 0,-7-2 0 15,-1-6 0 1,1 4 0-16,-4-6 0 0,-2 0 0 16,0-3 0-16,-4-1 0 15,-1 4 0-15,-5 0 0 16,-1-2 0-16,-4 6 0 15,-4-2 0-15,-2-2 0 16,0 0 0-16,-4-6 0 16,-12-4 0-16,-6 2 0 15,-5-4 0-15,-4-1 0 16,-2 1 0-16,-4 4 0 16,0-4 0-16,-1 6 0 15,-4-2 0-15,-3 2 0 16,-1 6 0-16,-6 4 0 15,-6 7 0-15,-44 2 0 16,13 2 0-16,-3 7-958 0</inkml:trace>
  <inkml:trace contextRef="#ctx0" brushRef="#br0" timeOffset="-193937.93">11554 8 1872 0,'0'0'701'0,"0"0"-340"15,0 0-83-15,0 0 64 16,0 0-54-16,0 0-155 16,23 0-12-16,-19 0-121 15,2 0 0-15,11 0 0 0,35 0 0 16,0 0-83-16,-1 0-705 0</inkml:trace>
  <inkml:trace contextRef="#ctx0" brushRef="#br0" timeOffset="-192733.42">10957 70 1341 0,'0'0'348'16,"0"0"-100"-16,123 6 46 0,-77-6-36 15,-1-2 1-15,-5-14-156 16,12-2-103-16,-10 2-300 16,-7 4-714-16</inkml:trace>
  <inkml:trace contextRef="#ctx0" brushRef="#br0" timeOffset="-191743.66">14239 667 2213 0,'0'0'979'16,"0"0"-609"-16,0 0-55 0,0 0-96 15,0 0-219-15,0 0 0 16,0 0 0-16,29 63 0 16,20-9 0-16,11 4 0 0,5-6 0 15,-1-6 0 1,-8-10 0-16,-12-11 0 15,-10-11 0-15,-14-14 0 0,-11 0 0 16,-9-25 0-16,0-13 0 16,-9-14 0-16,-11-6 0 15,-2-4 0-15,2 6 0 16,2 12 0-16,5 13 0 16,4 19 0-16,5 12 0 15,-2 12 0 1,6 30 0-16,0 15 0 0,0 7 0 15,0 0 0-15,0-4 0 0,0-10 0 16,0-12 0 0,0-16 0-16,6-12 0 0,-4-10 0 15,-2-8 0-15,0-28 0 16,0-16 0 0,-12-12 0-1,-3-12 0-15,1 2 0 16,1 8 0-16,4 17 0 15,4 23 0-15,5 24 0 16,0 10 0-16,0 36 0 16,3 18 0-16,8 9 0 15,0 3 0-15,3-6 0 0,-3-8 0 16,-3-13 0 0,0-11 0-16,-8-18-161 0,-21-18-292 15,-16-7-207-15,-6-18-667 16</inkml:trace>
  <inkml:trace contextRef="#ctx0" brushRef="#br0" timeOffset="-191570.9">14159 832 325 0,'0'0'1866'15,"0"0"-1240"-15,0 0-292 16,0 0-42-16,140-56-37 16,-70 36-134-16,5-1-83 15,-2 3-38-15,-3 9-3 16,-3 9-203-16,-19 0-301 15,-17 13-378-15</inkml:trace>
  <inkml:trace contextRef="#ctx0" brushRef="#br0" timeOffset="-190964.16">14676 192 2008 0,'0'0'558'0,"0"0"-255"15,-147-72-31-15,80 50-66 16,2 8-32-16,-2 14-22 0,3 0-43 16,-1 22-11-16,5 18-2 15,0 18-33-15,2 29-6 16,5 25-57-16,12-4 0 15,16-8 0-15,21-12 0 16,4-17 0-16,12 11 0 16,21 8 0-16,13-8 0 15,15-3 0 1,11-9 0-16,3-8 0 0,6-6 0 0,-6-8 0 16,-1-7 0-1,-3-12 0-15,0-4 0 0,0-11 0 16,5-10 0-16,5-4 0 15,3-3 0-15,-2-15 0 16,1-8 0 0,-10-2 0-16,-4-6 0 0,-11 0 0 15,-6-4 0-15,-8 0 0 16,-3-2 0-16,-8-4 0 16,-4-4 0-16,-5-5 0 0,-4-3 0 15,-7-4 0-15,-3-2 0 16,-10-4 0-16,0 0 0 15,-18-1 0-15,-16 1 0 16,-10 2 0-16,-12 0 0 16,-10 0 0-16,-13 2 0 15,-6 2 0 1,1 7 0-16,1 9 0 0,13 16 0 16,9 30 0-16,21 27-144 15,20 16-1234-15</inkml:trace>
  <inkml:trace contextRef="#ctx0" brushRef="#br0" timeOffset="-189972.3">15990 695 586 0,'0'0'1670'0,"0"0"-1095"16,0 0-309-16,0 0-87 0,0 0 38 15,0 0-64-15,0 0-45 16,23-7-29-16,10 3-14 15,11-4-10-15,10-6-40 16,2-4-4-16,-2-5-11 16,-13 1-20-16,-12 2 19 15,-12 2-1-15,-15 6 2 16,-2 2 28-16,0 4 9 16,-14 6 38-16,-1 2-75 15,1 24 0-15,3 18 0 16,7 10 0-16,4 13 0 0,2 3 0 15,17 2 0-15,6-4 0 16,0-3 0-16,-5-7 0 16,-9-11 0-16,-11-7 0 15,0-9 0-15,-17-11 0 16,-22-10 0-16,-7-10 0 16,-6 0 0-16,4-10 0 15,9-14 0-15,17 0 0 16,19-4 0-16,9-2 0 15,40-2 0-15,18-3 0 0,17-3 0 16,4-2-68-16,-1-2-92 16,-10-2-98-16,-16 0-12 15,-20-2 80 1,-23 0 106-16,-15 2 84 0,0-1 118 16,-20 9 38-16,0 8 37 15,2 12-5-15,9 12-22 16,7 4-59-16,2 30-91 15,0 22 10-15,16 21 34 16,6 9-60-16,4 6 0 16,-1 1 0-16,0-8 0 0,-6-6 0 15,0-15 0 1,-7-16 0-16,-2-16 0 0,-6-14 0 16,-1-14 0-16,-1 0 0 15,-2-24 0-15,2-14 0 16,4-10 0-16,6-3 0 15,5 8 0-15,8 8 0 16,4 17 0-16,2 13 0 16,0 5 0-16,1 10 0 15,-1 17 0-15,-2 9 0 16,0 7 0-16,2-3 0 16,0-2-213-16,19-4-328 15,-8-10-318-15,-7-14-581 0</inkml:trace>
  <inkml:trace contextRef="#ctx0" brushRef="#br0" timeOffset="-189394.6">17538 1006 2254 0,'0'0'831'0,"0"0"-366"16,0 0-219-16,0 0-77 15,-131-108-38-15,110 100-131 16,-4 8 0-16,2 16 0 0,1 24 0 15,2 8 0-15,9 6 0 16,11-1 0-16,0-11 0 16,11-8 0-16,18-14 0 15,5-14 0 1,-1-6 0-16,0-10 0 0,-4-20 0 16,-7-6 0-16,-6-4 0 15,-5-2 0-15,-4 5 0 16,-5 9 0-16,1 13 0 15,-1 12 0-15,2 3 0 16,5 26 0-16,5 16 0 0,7 5 0 16,6 0 0-1,9-8 0-15,2-11 0 0,0-16 0 16,-5-12-59-16,-6-8-1 16,-8-26 51-16,-11-14 9 15,-8-9 0-15,0-11 30 16,-4-4 12-16,-12-4 14 15,-1 7-56-15,7 15 0 16,1 22 0-16,9 24 0 16,0 8 0-16,0 40 0 15,19 23 0-15,8 13 0 16,7 8 0-16,-3-4 0 16,0-8 0-16,-2-13 0 15,-9-15 0-15,-6-18 0 16,-7-16 0-16,-7-10 0 0,0-6 0 15,2-24 0-15,2-8 0 16,9-6 0-16,10-3 0 16,10 5 0-16,12 6 0 15,37 8 0-15,-10 8-311 16,-7 14-640-16</inkml:trace>
  <inkml:trace contextRef="#ctx0" brushRef="#br0" timeOffset="-188968.31">18797 752 2227 0,'0'0'974'0,"0"0"-508"16,0 0-179-16,0 0-145 15,0 0-142-15,0 0 0 16,12 130 0-16,-3-72 0 16,4-2 0-16,3-7 0 15,4-13 0-15,0-12 0 16,4-14 0-16,3-10 0 16,4-9 0-16,5-23 0 15,6-9 0-15,3-9 0 0,1 1 0 16,4 7 0-1,-6 12 0 1,-1 16 0-16,-4 14 0 0,-3 2 0 0,-5 28 0 16,-2 8 0-1,-8 9 0-15,-11 0 0 0,-7 0 0 16,-3-5 0-16,-16-8 0 16,-60-16-80-16,7-8-438 15,-8-10-720-15</inkml:trace>
  <inkml:trace contextRef="#ctx0" brushRef="#br0" timeOffset="-188795.98">18803 407 208 0,'0'0'3015'16,"0"0"-2364"-16,0 0-429 15,0 0-222-15,0 0 0 16,0 0 0-16,0 0 0 15,62-11 0-15,-49 11-939 0</inkml:trace>
  <inkml:trace contextRef="#ctx0" brushRef="#br0" timeOffset="-185836.69">20727 758 1265 0,'0'0'912'16,"0"0"-437"-16,0 0-10 15,0 0-142-15,0 0 16 16,0 0-157-16,-44-67-100 15,37 92-29-15,2 15-53 16,3 14 0-16,2 6 0 16,0 6 0-16,21-4 0 15,14-5 0-15,11-11 0 16,8-12 0-16,4-14 0 16,-2-18 0-16,-4-2 0 0,-10-24 0 15,-11-21 0 1,-11-15 0-16,-11-10 0 0,-9-10 0 15,0-2 0 1,-9 6 0-16,-9 9 0 0,3 19 0 16,1 18 0-16,3 20 0 15,1 10 0-15,4 22 0 16,4 44 0-16,2 43 0 16,0 33 0-16,27 20 0 15,6-3 0-15,5-17 0 16,5-24 0-16,-8-21 0 15,-2-25 0-15,-8-22 0 16,-8-14 0-16,2-3 0 16,-4-10 0-16,-1-10 0 15,-10-13 0-15,-4-21 0 0,0-25 0 16,0-18 0-16,-6-14 0 16,-11-8 0-1,-7-1 0-15,-7 9 0 0,-5 12 0 16,-6 14 0-16,0 14 0 15,3 9 0-15,8 11 0 16,10 7 0-16,11 0 0 16,10 0 0-16,8-6 0 0,25-6 0 15,11-13 0 1,8-13-57-16,0-9-51 0,-7-10 12 16,-11-4 69-16,-16-5 27 15,-14 5 46-15,-4 8 79 16,0 16-8-16,-7 14-117 15,0 18 0-15,3 16 0 16,4 4 0-16,0 34 0 31,7 20 0-31,13 18 0 0,7 11 0 0,2 5 0 16,4 4 0-16,1 15 0 0,3 15 0 16,-6-14 0-16,-2-10 0 15,-4-16 0-15,-2-15 0 16,4 5 0-16,6 2 0 15,0-14 0 1,-2-19 0 0,-2-23 0-16,-2-21 0 15,-5-2 0-15,-6-34 0 16,-7-13 0-16,-9-10 0 16,0-10 0-16,-3-2 0 15,-19 0 0-15,-3 5 0 0,1 15 0 16,0 10 0-16,3 14 0 15,8 10 0-15,4 8 0 16,4 2 0-16,5 2 0 16,0-2 0-16,0-4 0 15,0-4 0-15,0-2 0 16,5-2 0-16,7-2-33 16,5-2-33-16,7 2-183 15,24-12-105-15,-8 4-279 16,-7 6-180-16</inkml:trace>
  <inkml:trace contextRef="#ctx0" brushRef="#br0" timeOffset="-185601.33">20690 374 504 0,'0'0'2821'0,"0"0"-2246"15,0 0-379-15,0 0-196 16,0 0 0-16,0 0 0 0,0 0 0 16,29-50-63-16,-14 50-782 0</inkml:trace>
  <inkml:trace contextRef="#ctx0" brushRef="#br0" timeOffset="-183938.62">22797 1127 816 0,'0'0'238'16,"0"0"-122"-16,0 0-12 15,0 0 41-15,0 0-36 0,0 0-45 16,0 0-51-16,-58-18 12 31,60 15 35-31,0 2 144 16,1 1 103-16,-1-2 15 16,-2 2-11-16,3-2 18 15,-1-3-41-15,0-4 12 16,0-4-80-16,0-6-146 15,-2-8-23-15,0 1-51 16,0-2 0-16,-20 4 0 16,-9 6 0-16,-5 10 0 15,-5 8 0-15,-5 6 0 16,3 26 0-16,5 7 0 16,14 5 0-16,11-2 0 0,11-5 0 15,6-6-12-15,23-9 11 16,11-14-11-16,1-8 12 15,-1 0 5-15,-5-18-4 16,-8-10 18-16,-6-5-19 16,-6 0 0-16,-9-2 0 15,-1 7 0-15,-2 10 0 16,-3 12 0-16,0 6 0 16,0 19 0-16,0 31 0 15,0 36 0-15,0 40 0 16,19 45 0-16,8 13 0 0,6-4 0 15,1-17 0 1,-10-45 0-16,-8-30 0 0,-9-25 0 16,-7-19 0-16,0-4 0 15,-5-6 0-15,-24-10 0 16,-10-20 0-16,-15-8 0 16,-4-36 0-16,-9-36 0 15,9-40 0-15,25-37 0 16,31-7 0-16,21 9 0 15,41 39 0-15,0 38 0 0,-4 14 0 16,2 6 0 0,5-11 0-16,3-5 0 0,-3-11 0 15,-18 9 0-15,-21 8 0 16,-17 8 0-16,-7 12 0 16,-16 10 0-16,-13 14 0 15,-4 10 0-15,1 10 0 16,3 0 0-16,10 14 0 15,9 10 0-15,10 4 0 16,3 2 0-16,30-4 0 16,12-4 0-16,9-4 0 15,3-10 0-15,-1-1 0 16,-7-6 0-16,-13 2 0 0,-12 3 0 16,-13 2 0-16,-9 7 0 15,-2 6 0-15,0 5 0 16,0 2 0-1,0 0 0-15,0 0 0 0,7-4 0 16,22-2 0-16,14-10 0 16,9-6 0-16,12-6 0 15,5-4 0-15,-3-20 0 16,-5-10 0-16,-10-6 0 16,-15-6 0-16,-15-1 0 15,-13 3 0-15,-8 8 0 0,0 8 0 16,-16 12 0-16,-7 12 0 15,-3 4 0-15,-1 14 0 16,-2 18 0-16,7 6 0 16,7 1 0-16,7-3 0 15,8-10 0-15,0-6 0 16,18-12 0-16,7-8 0 16,2 0 0-16,1-14 0 15,-3-8 0-15,-7 0 0 16,-5 2 0-16,-7 8 0 0,0 6 0 15,-2 6 0-15,0 0 0 16,9 3 0-16,5 12 0 16,9 0 0-1,7-2 0-15,1-7 0 0,1-6 0 16,-5 0 0-16,-6-23 0 16,-7-10 0-16,-10-11 0 15,-5-9 0-15,-3-9 0 16,0-8 0-16,-9 0 0 15,-3 8 0-15,4 13 0 16,1 26 0-16,5 23 0 0,2 36 0 16,4 68 0-1,30 60 0-15,7 29 0 0,5 5 0 16,-4-11 0-16,-13-31 0 16,-9-15 0-16,-9-32 0 15,-9-32 0-15,-2-33 0 16,0-20 0-1,-4-14 0-15,-17-10-329 0,-12-40-150 16,-9-82-240-16,4 6-8 16,7-11-347-16</inkml:trace>
  <inkml:trace contextRef="#ctx0" brushRef="#br0" timeOffset="-183433.82">24081 928 1506 0,'0'0'760'0,"0"0"-221"0,0 0-40 15,0 0-209-15,0 0-120 16,0 0-115-16,0 0-40 15,118-42-9-15,-97 72-6 16,-7 8-6-16,-12 4-15 16,-2 4-79-16,-16 0-13 15,-15-1 65-15,-2-7 18 16,4-6 30-16,7-10 0 16,10-8 1-16,12-14 17 15,10 0 31-15,32-18 35 0,23-20-46 16,15-17-37-16,14-10-2 15,-1-10-47-15,-13-3-23 16,-16 0 37-16,-21 4 32 16,-20 7 2-1,-21 17 51-15,-2 18 50 0,-7 20 38 16,-15 12-65-16,-3 26-53 16,3 27 4-16,5 15-5 15,11 8-7-15,6 4-6 16,12-2-6-16,19-10 10 15,7-11-11-15,2-17 0 0,-2-16-1 16,-7-18 7 0,-7-6 3-16,-8-12 6 0,-3-18-5 31,-3-6 27-31,-6 0-37 0,0 3 0 0,-4 12 0 16,0 8 0-16,0 13 0 15,3 0 0-15,-3 24 0 16,6 15 0-1,1 5 0-15,6 2 0 0,27 4-110 16,-4-14-406-16,5-12-515 0</inkml:trace>
  <inkml:trace contextRef="#ctx0" brushRef="#br0" timeOffset="-183065.96">25475 924 1363 0,'0'0'1492'15,"0"0"-873"-15,0 0-311 16,0 0-152-16,0 0-92 16,0 0-34-16,0 0-29 15,-2 146 13-15,6-95-14 16,14-11-14-16,5-10-7 16,3-12-61-16,8-16 41 15,2-2 41-15,1-26 0 16,3-13 32-16,1-8 37 15,-3-4 37-15,-1 5-106 16,-3 9 0-16,-3 10 0 0,-2 15 0 16,0 12 0-16,2 0 0 15,4 30 0-15,-1 15 0 16,-5 9 0-16,-4 4 0 16,-10-2 0-16,-10-6 0 15,-5-8-93-15,0-12-81 16,-27-16-44-16,-37-14-111 15,3-24-341-15,1-10-570 0</inkml:trace>
  <inkml:trace contextRef="#ctx0" brushRef="#br0" timeOffset="-182940.3">25542 517 3067 0,'0'0'771'15,"0"0"-513"-15,0 0-258 16,0 0 0-16,0 0 0 15,0 0 0-15,0 0 0 16,99 28-224-16,-64-6-1373 0</inkml:trace>
  <inkml:trace contextRef="#ctx0" brushRef="#br0" timeOffset="-181664.97">26961 760 1340 0,'0'0'1162'0,"0"0"-612"16,0 0-172-16,0 0-86 16,0 0-65-16,0 0-80 15,-133 18-147-15,106 36 0 16,7 10 0-16,6 5 0 16,14-8 0-16,0-6 0 15,27-15 0-15,15-16 0 16,10-14 0-16,2-10 0 15,-4-14 0-15,-5-17 0 16,-7-9 0-16,-11 3 0 0,-9-2 0 16,-7 11 0-16,-7 10 0 15,-2 10 0 1,-2 8 0-16,0 4 0 0,0 26 0 16,2 8 0-16,8 9 0 15,5-1 0-15,5-8 0 16,7-8 0-1,5-12 0-15,-3-14 0 0,-1-4 0 16,-6-14 0-16,-1-16 0 16,-11-12 0-16,-5-8 0 0,-5-4 0 15,0-3 0 1,-13 7 0-16,-8 14 0 0,-3 14 0 16,-8 22 0-16,-1 4 0 15,0 36 0-15,2 12 0 16,11 8 0-16,11-1 0 15,9-5 0-15,7-14 0 16,21-12 0-16,15-18 0 16,3-10 0-16,6-8 0 15,-1-25 0-15,-4-4 0 16,-8-9 0 0,-4-1 0-16,-9 3 0 0,-10 6 0 15,-8 14 0-15,-3 16 0 0,-5 8 0 16,0 12 0-16,0 24 0 15,0 8 0-15,0 4 0 16,0-3 0-16,16-9 0 16,1-10 0-1,3-12 0-15,3-13 0 0,-3-1 0 16,0-5 0-16,-2-17 0 16,1-2 0-16,2-5 0 15,-1 4 0-15,-5 4 0 16,-1 6 0-16,-5 8 0 15,0 7 0-15,-5 0 0 0,3 21 0 16,0 7 0-16,-1 2 0 16,1-2 0-16,2-5 0 15,-2-6 0-15,4-11 0 16,3-6 0-16,1-2 0 16,3-20 0-16,1-4 0 15,4-2 0-15,-1 2 0 16,-2 9 0-1,0 7 0-15,1 10 0 0,-2 0 0 16,1 10 0-16,5 16 0 16,0 5 0-16,6-3 0 15,4-2 0 1,5-8 0-16,2-12 0 0,-1-6 0 0,-5-12 0 16,-5-22 0-16,-9-12 0 31,-4-8 0-31,-10-11 0 15,-3-5 0-15,-5 0 0 16,0 2 0-16,0 10 0 16,0 15 0-16,0 24 0 15,-2 19 0-15,-1 29 0 16,-1 62 0-16,4 49 0 16,0 29 0-16,0 3 0 0,0-16 0 15,2-23 0-15,3-25 0 16,-3-24 0-16,-2-22 0 15,0-16 0-15,0-6 0 16,-13-11-317-16,-12-29-328 16,5-18-178-16,4-26-169 0</inkml:trace>
  <inkml:trace contextRef="#ctx0" brushRef="#br0" timeOffset="-180696.87">28463 1091 1726 0,'0'0'839'0,"0"0"-247"16,45-121-215-16,-32 95-23 15,1 18-146-15,3 8-208 0,6 6 0 16,4 24 0 0,-1 10 0-16,-6 11 0 0,-8 3 0 15,-12-2-93-15,-4-4-59 16,-24-8 29-16,-10-10 63 16,0-8 60-16,3-6 13 15,10-10 58-15,14-4 59 16,11-2-7-16,4 0-32 15,36-22-91-15,18-10 0 16,19-10 0-16,9-10 0 0,3-9 0 16,-4-7 0-1,-2-20 0-15,-17-24 0 0,-22 5 0 16,-17 16 0-16,-20 18 0 0,-7 31 0 16,0 10 0-16,-11 14 0 15,-10 18 0-15,-8 40 0 16,-2 50 0-16,5 36 0 15,10-1 0-15,16-23 0 16,0-32 0-16,11-25 0 16,18-1 0-16,10-2 0 15,9-10 0-15,10-18 0 16,2-14 0 0,1-12 0-16,-5-22 0 0,-10-8 0 0,-13-5 0 15,-12 4 0-15,-15 3 0 16,-6 7 0-16,0 11 0 15,-6 12 0-15,-15 10 0 16,-3 2 0-16,-2 28 0 16,-1 13 0-16,6 7 0 15,11 6 0-15,10-2 0 16,4-4 0-16,31-10 0 16,15-14 0-16,12-16 0 15,9-10 0-15,2-14 0 0,-3-26 0 16,-10-14 0-16,-11-29 0 15,-12-29 0-15,-18-32 0 32,-13 7 0-32,-6 31 0 0,0 36 0 0,-4 34 0 15,-5 6 0-15,3 6 0 16,-4 8 0 0,6 16 0-16,-1 6 0 0,1 38 0 31,-2 20 0-31,-2 31 0 0,6 25 0 0,2-10 0 31,0-12 0-31,0-18 0 0,0-23 0 0,18 1 0 0,5-4 0 16,8-18 0-16,4-16 0 15,7-16 0-15,6-4 0 16,0-22 0-16,4-14 0 16,-3-14 0-16,-7-6 0 31,-9-5 0-31,-12 1 0 15,-10 8 0-15,-11 14 0 16,0 14 0-16,-11 18 0 16,-16 6 0-16,-4 28 0 15,0 20 0-15,6 10 0 0,12 5 0 16,13-1 0-16,0-8 0 16,29-12 0-16,17-16-11 15,10-16-253-15,24-18-215 16,-15-20-205-16,-16-10-174 15</inkml:trace>
  <inkml:trace contextRef="#ctx0" brushRef="#br0" timeOffset="-180537.66">29579 651 2472 0,'0'0'615'0,"0"0"-399"0,0 0 112 16,0 0-139-16,226 0-98 15,-77 0-91-15,3-11-120 16,-37-6-499-16,-37-1-864 0</inkml:trace>
  <inkml:trace contextRef="#ctx0" brushRef="#br0" timeOffset="-180395.9">30713 810 694 0,'0'0'1763'0,"0"0"-1000"15,0 0-295-15,0 0-247 16,0 0-143-16,0 0-78 16,0 0-440-16,31 104-1040 0</inkml:trace>
  <inkml:trace contextRef="#ctx0" brushRef="#br0" timeOffset="-180136.89">28084 2027 2640 0,'0'0'850'15,"0"0"-620"-15,0 0-47 16,0 0 10-16,175-54-193 15,-65 40 0-15,46-8 0 16,45-4 0-16,13-4 0 0,-9 2 0 16,-50 6-122-1,-54 7-130-15,-38 8-88 0,-30-4-185 16,-33-4 22-16,-2 1-26 16,-31 0-627-16</inkml:trace>
  <inkml:trace contextRef="#ctx0" brushRef="#br0" timeOffset="-179906.78">28142 2095 1827 0,'0'0'898'0,"0"0"-596"0,0 0 53 16,171 16 102-16,-13-22-200 16,31-18-257-16,6-6 0 15,-12-2 0-15,-29 4 0 16,-29 4-38-16,-36 8-122 15,-33 4-59-15,-19 4 33 16,-6-4 12-16,-8 4-197 16,-8 0-499-16</inkml:trace>
  <inkml:trace contextRef="#ctx0" brushRef="#br0" timeOffset="-179764.64">30148 2039 2562 0,'0'0'835'16,"0"0"-694"-16,0 0-141 15,0 0-177-15,0 0-1717 0</inkml:trace>
  <inkml:trace contextRef="#ctx0" brushRef="#br0" timeOffset="-176775.51">13488 3577 1957 0,'0'0'658'0,"0"0"-321"0,0 0-92 15,0 0-52 1,0 0 41-16,0 0-73 0,-66-50-62 16,43 60-33-16,-4 22-26 15,-2 14 20-15,0 8-31 0,8 2-23 16,7-1 5-16,14-11-11 15,0-12 0-15,20-16 0 16,13-16-19 0,7-2 18-16,1-32-8 0,-3-10 9 15,-7-6 0-15,-10-4 6 16,-7-1 6-16,-7 7-1 16,-5 8-11-16,0 10 0 15,-2 14 0-15,2 10 0 16,4 6 0-16,4 2 0 0,8 22 0 15,6 8 0 1,5 4 0 0,2 4 0-16,-4-4 0 0,-4-4 0 0,-8-6 0 31,-9-5 0-31,0-10 0 16,-4-4 0-16,-2-7 0 15,4 0 0-15,5-14 0 16,7-20 0-16,11-15 0 15,8-11 0-15,3-8 0 16,2 4 0-16,-7 7 0 16,-8 17 0-16,-11 16 0 15,-8 16 0-15,-1 8 0 16,10 8-99-16,-1 15-398 0,5-5-575 16</inkml:trace>
  <inkml:trace contextRef="#ctx0" brushRef="#br0" timeOffset="-176632.71">14558 3505 2092 0,'0'0'1042'15,"0"0"-661"-15,0 0-161 16,0 0-220-16,0 0-295 16,0 0-956-16</inkml:trace>
  <inkml:trace contextRef="#ctx0" brushRef="#br0" timeOffset="-174401.33">1657 2953 1445 0,'0'0'911'0,"0"0"-623"15,0 0 96-15,0 0-15 0,0 0-45 16,0 0-115-16,0 0-43 15,9-98-166-15,-9 98 0 16,0 14 0-16,-20 40 0 16,-6 8 0-16,-9 17 0 15,0 11 0 1,8-16 0-16,1 4 0 0,10-17 0 31,10-21 0-31,6-18 0 0,0-19 0 0,0-3 0 16,17-32 0-16,8-22 0 15,4-16 0-15,4-28 0 16,-2 6 0-16,0-5 0 16,-4 9 0-16,-6 26 0 0,-6 10 0 31,-4 28 0-31,0 24 0 0,5 34 0 16,4 56 0-16,13 37 0 0,-2-1 0 15,-2-20 0-15,-4-33 0 16,-3-23 0-16,0 0 0 15,1 0 0 1,-1-6 0-16,-11-20-80 0,-9-20-230 16,-6-22-17-16,-23-20-512 0,-4-6-577 15</inkml:trace>
  <inkml:trace contextRef="#ctx0" brushRef="#br0" timeOffset="-174275.19">1699 3180 2457 0,'0'0'564'0,"0"0"-320"16,0 0 17-16,0 0-74 16,0 0-91-16,0 0-70 15,152-8-26-15,-79-6-272 16,-7 0-826-16</inkml:trace>
  <inkml:trace contextRef="#ctx0" brushRef="#br0" timeOffset="-173559.05">2702 3184 1930 0,'0'0'634'16,"0"0"-158"-16,0 0-202 16,11-106-25-16,-11 74-41 15,-11 7-113-15,-15 7-20 16,-8 13-2-16,-9 5-34 15,-1 14-18-15,-3 20-14 16,9 6-6-16,7 2 5 16,16-6-6-16,13-6 0 0,2-12-1 15,11-10 1-15,20-8 1 16,2-6 0-16,3-22 6 16,-1-4-7-16,-6-2 0 15,-6 2 0-15,-7 6 0 16,-6 10 0-16,-5 8 0 15,-3 8 0-15,0 0 0 16,-2 22 0-16,2 22 0 16,0 14 0-16,1 16 0 15,-3 10 0-15,0 5 0 16,0-3 0-16,0-8 0 0,0-14 0 16,0-17 0-16,-5-18 0 15,-3-15 0-15,-5-14 0 16,-3-3 0-16,-3-28 0 15,0-11 0-15,1-12 0 16,7-10 0-16,4-4 0 16,7-1 0-16,0 4 0 15,9 7 0-15,16 7 0 16,6 13 0-16,4 8 0 16,3 12 0-16,0 8 0 15,3 10 0-15,-2 0 0 0,-1 10 0 16,-5 14 0-16,-4 6 0 15,-4 4 0-15,-9 4 0 16,-5-4 0-16,-7-6 0 16,-2-6 0-16,-2-8 0 15,0-7 0-15,0-7 0 16,0 0 0-16,0-15 0 16,0-13 0-16,0-8 0 15,5-6 0-15,15-4 0 16,7 6 0-16,4 6 0 15,0 12 0-15,1 14-23 16,5 10-281-16,-8 18-270 0,-4 6-351 16</inkml:trace>
  <inkml:trace contextRef="#ctx0" brushRef="#br0" timeOffset="-173010.5">3515 3206 1106 0,'0'0'912'0,"0"0"-392"15,0 0-67-15,0 0-182 16,29-120-16-16,-29 96-90 16,-4 4-27-16,-16 10-57 15,-9 10-18-15,-3 2-8 0,-1 26-53 16,2 12 17-16,4 4-9 0,12 0-9 16,11-6 4-16,4-8-5 15,2-14 0-15,20-10 10 16,4-6-8-16,3-11 8 15,0-18-10-15,-2-3 1 16,-4 0 4-16,-6 4-5 16,-3 8 0-16,-8 8 0 15,1 8 0-15,-3 4-1 16,1 10-21-16,4 18 22 16,4 4-2-1,7 2 2-15,5-4-13 0,4-10-32 0,2-12-26 16,3-8 31-1,-5-10 14-15,-3-22 26 0,-4-10 2 16,-2-6 7-16,-7-6 39 16,-1 0 42-16,-8 4-7 15,1 5-83 1,-5 13 0-16,0 14 0 0,0 16 0 16,0 6 0-16,0 39 0 15,0 35 0-15,4 36 0 16,6 33 0-16,0-9 0 15,1-26 0-15,-1-36 0 16,-6-24 0-16,0-1 0 16,1-5 0-1,-3-8-21-15,-2-20-174 0,0-22-168 0,-7-25-316 32,-4-8-237-32</inkml:trace>
  <inkml:trace contextRef="#ctx0" brushRef="#br0" timeOffset="-172505.15">3872 3072 631 0,'0'0'1502'0,"0"0"-728"16,0 0-315-16,0 0-190 15,0 0-82-15,0 0-68 16,0 0-70-16,133-62-31 0,-103 90-13 16,-10 6-5-16,-14 4-45 15,-6 4-50-15,-10 0-68 16,-23 0 65-16,-4-5 46 15,3-10 52-15,8-8 30 16,13-14 61-16,13-5 59 16,2-11-63-16,35-26-75 15,17-13-12-15,13-12-80 16,6-4-44-16,-1-2-5 16,-14 5 19-16,-16 13 62 15,-17 10 48-15,-21 14 77 0,-4 12 104 16,-9 10-5-16,-13 4-43 15,-3 8-43-15,0 22-90 16,8 11 0-16,3 10 0 16,10 10 0-16,4 1 0 15,0-2 0-15,18-4 0 16,2-12 0-16,0-8 0 16,-2-13 0-16,-3-14 0 15,4-9 0-15,-4 0 0 16,3-22 0-16,-1-8 0 15,1 0 0-15,1 0 0 0,-4 6 0 16,1 8 0-16,-3 12 0 16,0 4 0-16,3 12 0 15,-1 18 0-15,3 8 0 16,7 18-153-16,-3-8-610 16,-4-13-589-16</inkml:trace>
  <inkml:trace contextRef="#ctx0" brushRef="#br0" timeOffset="-171907.63">5048 3084 1664 0,'0'0'1091'0,"0"0"-471"16,0 0-244-16,0 0-133 16,0 0-141-16,0 0-102 15,0 0 0-15,-78 34 0 16,67 12 0-16,5 4 0 15,6-2 0-15,0-12 0 16,19-11-60-16,10-17-5 16,2-8-19-16,0-17 9 15,-6-19 51-15,-11-6 5 16,-10-4 19-16,-4 0 20 16,-6 2 39-16,-14 4 16 15,-1 4-5-15,6 8 33 0,5 6-103 16,8 5 0-16,2 5 0 15,14 2 0-15,17 2 0 16,9 4 0-16,3 4 0 16,-1 0 0-16,-2 15 0 15,-7 13 0-15,-8 13 0 16,-7 12 0-16,-13 11 0 16,-5 10 0-16,0 4 0 15,-5 2 0-15,-4-1 0 16,2-7 0-16,7-8 0 15,0-10 0-15,12-12 0 0,14-14 0 16,5-10 0-16,8-14 0 16,3-4 0-16,2-14 0 15,-4-16 0-15,-4-8-21 16,-16-6 19-16,-15-8 1 16,-5-4 2-16,-39-4 9 15,-20-3 3-15,-11 9-13 16,-1 8 0-16,11 14 0 15,14 12 0-15,19 8 0 16,19 8 0-16,22 0 0 16,24 2-24-16,7-4-620 0</inkml:trace>
  <inkml:trace contextRef="#ctx0" brushRef="#br0" timeOffset="-171035.49">6486 3270 1400 0,'0'0'858'15,"0"0"-521"-15,0 0 228 16,0 0-206-16,-18-112-77 15,18 84-126-15,22 0-17 16,7 2-139-16,7 4 0 16,1 10 0-16,1 12 0 15,3 0 0-15,-6 32 0 16,-6 16 0-16,-5 12 0 16,-8 6 0-16,-7-5 0 15,-7-7 0-15,-2-12 0 16,0-16 0-16,2-14 0 0,-2-12 0 15,7-2 0-15,0-28 0 16,6-14 0-16,5-10 0 16,3-5 0-16,0 5 0 15,2 10 0-15,-3 16 0 16,-1 16 0-16,2 12 0 16,1 6 0-16,0 26 0 15,0 12 0-15,1 4 0 16,-6 2 0-16,-1-4 0 15,-3-6 0-15,1-8 0 16,-3-9-59-16,5-19-305 0,-1-4-533 16,1 0-796-16</inkml:trace>
  <inkml:trace contextRef="#ctx0" brushRef="#br0" timeOffset="-170768.35">7421 3054 453 0,'0'0'1937'15,"0"0"-1271"-15,0 0-96 16,0 0-237-16,0 0-196 16,0 0-137-16,0 0 0 15,29 46 0-15,-6-2 0 0,-4 0 0 16,4-4 0 0,-5-8 0-16,-3-10 0 0,-4-8 0 15,1-12 0-15,-4-2 0 16,1-16 0-16,5-18 0 15,5-14 0-15,4-8 0 16,6 0 0-16,0 7 0 16,0 17-96-16,2 32-564 15,-8 7-337-15,-6 21-247 16</inkml:trace>
  <inkml:trace contextRef="#ctx0" brushRef="#br0" timeOffset="-170043.95">8034 3252 1467 0,'0'0'691'0,"0"0"-190"16,0 0-139-16,0 0-85 16,0 0-131-16,0 0-89 15,107-122-36-15,-100 90-1 16,-7-2-11-16,0 6 13 16,-5 6 38-16,-19 10 18 15,-3 8 30-15,-2 4-43 16,0 14-46-16,6 20 19 15,8 10-7-15,8 4 1 16,7 0-14-16,7-6-12 16,19-10 0-16,9-12-5 15,2-12 0-15,1-8 20 16,0 0-12-16,-3-24 6 0,-6-6 0 16,-4-4-15-16,-5 0 0 15,-3 0 0-15,-3 6 0 16,-3 6 0-16,-4 10 0 15,0 8 0-15,0 4 0 16,1 8 0-16,6 20 0 16,3 8 0-16,6 4 0 0,4 0 0 15,2-8 0 1,4-9 0-16,3-16 0 0,1-7 0 16,-3-6-3-16,-3-24-18 15,-4-10 3-15,-9-8 16 16,-7-6-7-1,-7-9 9-15,-2-1 0 0,-2-6-1 16,0 2 1-16,0 6-1 16,0 10 1-16,0 16 30 15,-2 16-5-15,-2 20-25 16,-3 4 0-16,1 36 0 16,-2 22 0-16,4 16 0 15,4 9 0 1,0 3 0-16,12-6 0 0,17-12 0 0,6-14 0 15,7-18 0-15,3-16 0 16,-1-17 0-16,-4-7 0 16,-6-15 0-16,-5-17 0 15,-9-6 0-15,-2-2 0 16,-7 2 0-16,-2 4 0 16,-3 12 0-16,-4 10 0 15,-2 12 0-15,0 0 0 16,3 16 0-16,2 12 0 0,1 2 0 15,9-2 0-15,6-6 0 16,3-12-23-16,18-10-334 16,-6-16-438-1,-7-12-601-15</inkml:trace>
  <inkml:trace contextRef="#ctx0" brushRef="#br0" timeOffset="-169902.46">9297 2693 2246 0,'0'0'991'15,"0"0"-431"-15,0 0-261 16,0 0-299-16,0 0 0 0,0 0 0 16,0 0-125-16,-64-48-676 15,46 48-996-15</inkml:trace>
  <inkml:trace contextRef="#ctx0" brushRef="#br0" timeOffset="-169729.11">8529 2815 810 0,'0'0'2040'0,"0"0"-1457"0,0 0-324 0,0 0-95 15,114-2-76-15,-33-4-88 16,52 0-304 0,-21 2-372-16,-16 2-704 15</inkml:trace>
  <inkml:trace contextRef="#ctx0" brushRef="#br0" timeOffset="-169429.96">9587 2894 1667 0,'0'0'603'0,"0"0"-59"15,0 0-27-15,0 0-157 16,0 0-91-16,0 0-133 0,0 0-136 15,-67 13 0-15,34 19 0 16,1 9 0-16,8 7 0 16,6 0 0-16,13 0 0 15,5-8 0-15,10-10 0 16,23-10 0-16,13-14 0 16,8-6 0-16,2-6 0 15,-2-20 0-15,-10-4-57 16,-9-4-246-16,-6-4-197 15,-8 8-303-15,-10 8-62 0</inkml:trace>
  <inkml:trace contextRef="#ctx0" brushRef="#br0" timeOffset="-168876.06">9805 3039 1347 0,'0'0'629'0,"0"0"-144"0,0 0-171 16,0 0-41-16,0 0-82 0,0 0-94 16,0 0-60-16,103 47-11 15,-76-51-25-15,-8-12 9 16,-3-2-10-1,-9-2 0-15,-7-5 23 0,0 2 16 16,-11-1 48-16,-12-1 15 16,-1 7 10-16,-1 8-1 15,0 8-19-15,4 2-20 16,3 15-24-16,0 18-48 16,7 10 0-16,4 7 0 15,7-2 0-15,2-4 0 16,23-8 0-16,13-10 0 15,7-12 0-15,5-12 0 16,6-2-12-16,-2-10-5 0,-6-16-2 16,-5-2 18-16,-5-4-6 15,-5-4 7-15,-4-5 5 16,-2 0-5-16,-6-4-1 16,-4 4 1-16,-6 0 0 15,-6 7 32-15,-5 8-12 16,0 6-20-16,0 8 0 15,-8 10 0-15,-4 2 0 16,1 6 0-16,-3 20 0 16,5 8 0-16,7 6 0 15,2 0 0-15,4-4 0 16,23-3 0-16,9-8 0 0,6-3 0 16,3-4 0-1,1-3 0-15,-5 1 0 0,-8 2 0 16,-9 2 0-16,-8 2 0 15,-10 2 0-15,-6 2 0 16,-2-2 0-16,-22 2 0 16,-12-4 0-16,-6-5 0 15,-7-4 0-15,-24-13 0 16,10 0-335-16,7 0-799 0</inkml:trace>
  <inkml:trace contextRef="#ctx0" brushRef="#br0" timeOffset="-166830.84">11269 2939 2392 0,'0'0'505'15,"0"0"-264"-15,0 0-70 16,0 0-124-16,0 0-41 16,0 0-6-16,-2 127 6 15,11-89-6-15,1-6 10 0,4-6-10 16,5-12 9-16,2-10 5 16,4-4-8-16,4-10 52 15,4-20 25-15,5-8-29 16,3-4-11-16,1-2-20 15,0 5 7-15,1 7 7 16,-4 12-19-16,-1 14-3 16,-3 6 9-16,2 20 8 15,-6 21 28-15,-2 11-23 16,-5 6-14-16,-8 2-8 16,-10-2-15-16,-6-10-32 15,0-10-89-15,-44-27-103 16,1-11-396-16,-3-3-824 0</inkml:trace>
  <inkml:trace contextRef="#ctx0" brushRef="#br0" timeOffset="-166705.29">11514 2512 2928 0,'0'0'524'0,"0"0"-263"16,0 0-261-16,0 0-62 15,148 20-680-15</inkml:trace>
  <inkml:trace contextRef="#ctx0" brushRef="#br0" timeOffset="-166310.46">12815 2787 2616 0,'0'0'525'0,"0"0"-200"15,0 0-4 1,0 0-157-16,-127-36-103 0,98 74-56 16,7 16-4-16,5 8 4 15,7 3-5 1,10-7 0-16,0-14 0 0,7-16-7 15,11-16 7-15,4-12 0 16,3-8 0 0,0-26 17-16,-4-6-16 0,0-5 17 0,-6 1 12 15,-4 6-16 1,-2 8-14-16,-2 14 0 0,-5 12 0 16,3 4 0-16,1 24-3 15,3 18 3-15,4 13-1 16,5 3-16-1,5 0-103-15,21-4-365 0,-3-16-332 16,-4-20-594-16</inkml:trace>
  <inkml:trace contextRef="#ctx0" brushRef="#br0" timeOffset="-165006.21">13466 2705 1709 0,'0'0'865'0,"0"0"-384"16,0 0-19-16,0 0-180 15,0 0-107-15,0 0-92 16,0 0-44 0,-11-41-39-16,4 41 0 0,-2 0 0 15,5 0 0-15,-1 0 0 16,3 0 0-16,2 0 0 15,0 0 0-15,-2 0 0 16,-5 0 0-16,-2 0 0 0,-8 0 0 16,-6 17 0-1,-4 15 0-15,-2 12 0 0,2 16 0 16,8 6 0 0,10 4 0-16,9-3 0 0,11-11 0 15,29-12 0-15,14-14 0 16,12-20 0-16,7-10 0 15,-1-12 0-15,-5-24 0 32,-13-8 0-32,-17-7 0 0,-10 0 0 0,-14 2 0 15,-9 7 0-15,-4 12 0 16,0 12 0-16,0 12 0 16,-2 6 0-16,-4 16 0 0,2 20 0 15,1 10 0-15,3 5 0 16,0-4 0-1,21-7 0-15,7-9 0 16,8-15 0-16,0-14 0 0,-3-2 0 31,-4-18 0-31,-9-16 0 0,-11-10 0 0,-9-7 0 16,0-3 0-16,-22 0 0 0,-14 4 0 16,-7 12 0 15,1 14 0-31,0 18 0 0,5 6 0 15,10 26 0-15,9 16 0 16,18 10 0-16,0 0 0 16,26-5 0-16,21-10 0 15,11-16 0-15,4-15 0 16,6-6 0-16,-6-13 0 16,-7-16 0-16,-8-6 0 15,-13 1 0-15,-10 2 0 16,-11 6 0-16,-6 8 0 0,-2 10 0 15,-5 8 0-15,0 0 0 16,2 20 0-16,0 12 0 16,7 4 0-16,4 0 0 15,5-4 0-15,3-7 0 16,2-11 0-16,0-13 0 16,-1-1 0-16,3-3 0 15,-6-22 0-15,4-2 0 16,0-5 0-16,-6 1 0 15,1 9 0-15,-7 6 0 16,1 10 0-16,-4 6 0 16,1 8 0-16,3 20 0 15,-2 8 0-15,3 4 0 0,3-1 0 16,0-7 0-16,0-10 0 0,-3-12 0 16,1-10 0-16,-2 0 0 15,2-18 0-15,1-10 0 16,4-7 0-16,-2 2 0 15,-1 0 0-15,1 8 0 0,-1 6 0 16,-1 9 0-16,-1 10 0 16,2 0 0-16,2 22 0 15,0 8 0-15,1 2 0 16,4 3 0 0,2-7 0-1,2-6 0-15,2-14 0 16,2-8 0-16,0-2 0 15,-3-26 0-15,-1-11 0 0,-7-7 0 16,-2-6 0-16,-7-4 0 16,-2 0 0-16,-3 2 0 15,0 8 0-15,-6 10 0 16,0 18 0-16,0 15 0 16,0 7 0-16,0 41 0 15,0 37 0-15,4 44 0 16,13 39 0-16,6 11 0 15,-1-11 0-15,-4-39 0 16,-11-42 0-16,-5-26 0 16,-2-15 0-16,0-3 0 0,-2-11 0 15,-14-11 0-15,-2-18-161 16,-2-19-346-16,0-71-152 16,5 1-112-16,3-3-865 15</inkml:trace>
  <inkml:trace contextRef="#ctx0" brushRef="#br0" timeOffset="-164107.83">15153 2894 1370 0,'0'0'996'16,"0"0"-328"-16,0 0-127 16,0 0-240-16,0 0-181 15,0 0-79-15,0 0-17 16,116-25-18-16,-83 61 6 0,-8 8-12 16,-10 5-18-1,-13 3-39-15,-2-2-51 0,-15-2-10 16,-10-10 37-16,0-10 57 15,10-14 24-15,10-14 19 16,5 0 31-16,14-30-50 16,19-18-2-16,9-14-8 15,6-10 1-15,-2-9 9 16,-5 1 6-16,-10 4 3 16,-10 12 39-16,-7 18 60 15,-12 22 3-15,-2 21-18 16,-2 3-93-16,-20 40 0 0,-1 17 0 15,4 17 0-15,5 7 0 16,14 0 0-16,0-2 0 16,33-9 0-16,17-14 0 15,14-14 0-15,7-20 0 16,1-20 0-16,-5-2 0 16,-9-20 0-16,-18-12 0 15,-14-8 0-15,-13-2 0 16,-9 0 0-16,-4 4 0 15,-4 5 0-15,-11 14 0 16,-3 9 0-16,-3 10 0 0,-2 4 0 16,0 28 0-16,6 10 0 15,5 8 0-15,10 0 0 16,2-4 0-16,18-10 0 16,20-12 0-16,16-18 0 15,8-6 0-15,5-18-47 16,0-22-5-16,-7-10-2 15,-11-8 18-15,-11-8 28 16,-13-5-1-16,-13-5 9 16,-7 4 18-16,-5 6 35 15,0 8 20-15,-2 15-11 0,-7 14-62 16,0 11 0-16,0 15 0 16,4 3 0-16,1 32 0 15,0 23 0-15,2 17 0 16,2 10 0-16,0 8 0 15,0-3 0-15,0-9 0 16,15-14 0-16,9-16 0 16,10-18 0-16,9-18 0 15,10-12 0-15,7-10 0 16,-2-22 0-16,-2-8 0 16,-12-8 0-16,-11-4 0 15,-10-2 0 1,-15 4 0-16,-8 7 0 0,0 15 0 0,-2 16 0 15,-15 12 0-15,-1 22 0 16,3 22 0-16,3 13 0 16,12 3 0-16,0-2 0 15,18-10 0-15,15-12 0 16,9-16 0-16,6-18-47 16,-2-22-431-16,-7-20-385 15,-20-6-709-15</inkml:trace>
  <inkml:trace contextRef="#ctx0" brushRef="#br0" timeOffset="-163967.17">16289 2667 1038 0,'0'0'2047'16,"0"0"-1400"-16,0 0-419 16,0 0-92-16,123-48-136 15,-26 17 0-15,-12 6-125 16,-22 4-950-16</inkml:trace>
  <inkml:trace contextRef="#ctx0" brushRef="#br0" timeOffset="-162509.89">17702 2881 1753 0,'0'0'763'0,"0"0"-396"16,0 0-74 0,2-114-27-16,-2 84 9 0,-12 6-85 0,-5 12-52 15,-8 12-87 1,-6 2-51-16,-2 32 0 0,-3 12 0 15,9 6 0-15,9 2 0 16,14-8 0-16,4-11 0 16,9-11 0-16,15-16 0 31,3-8 0-31,2-10 0 16,-2-23 0-16,-2-5 0 15,-8-2 0-15,-3 4 0 16,-6 6 0-16,-1 10 0 15,-5 10 0-15,0 10 0 16,1 4 0-16,-1 34 0 16,5 34 0-16,2 41 0 0,1 31 0 15,2 13 0-15,-5-11 0 16,-5-32 0-16,-2-34 0 16,0-24 0-16,0-9 0 0,-18-1 0 15,-6-8 0-15,-7-8 0 16,-10-20 0-16,-3-10 0 15,-4-18 0-15,2-24 0 16,8-16 0-16,12-29 0 16,21-31 0-16,18-28 0 15,45-7 0-15,11 27 0 16,-2 33 0-16,-16 38 0 0,-3 6 0 16,-2-1 0-16,1 4 0 15,-7 0 0 1,-15 16 0-16,-15 14 0 0,-10 8 0 15,0 8 0-15,-4 0 0 16,-16 4 0-16,0 12 0 16,4 6 0-16,5 0 0 15,11 0 0-15,0-4 0 16,20-6 0-16,18-4 0 16,9-8 0-16,2 0 0 0,0 0 0 15,-11 0 0 1,-11 0 0-16,-12 0 0 0,-8 2 0 15,-7 20 0-15,0 8 0 16,0 9 0 0,0 1 0-16,6-2 0 0,15-6 0 15,10-6 0 1,14-10 0-16,8-12 0 0,9-4 0 16,0-10 0-16,-4-18 0 15,-8-10 0-15,-13-4 0 16,-14-4 0-16,-12-3 0 15,-11 3 0-15,0 10 0 16,-9 10 0-16,-16 16 0 16,-4 10 0-16,-2 8 0 0,2 28 0 15,2 8 0-15,10 6 0 16,11 1 0-16,6-7 0 16,2-12 0-16,19-12 0 15,4-14 0-15,2-6 0 16,-2-6 0-16,-4-14 0 15,-5-5 0-15,-5 6 0 0,-3 5 0 16,-4 3 0 0,-2 9 0-16,0 2 0 0,2 0 0 15,7 0 0-15,5 13 0 16,7 1 0-16,1-2 0 16,5-5 0-16,0-7 0 15,-2 0 0 1,-3-19 0-16,-3-12 0 0,-6-9 0 15,-1-8 0-15,-1-4 0 16,-3 0 0-16,-2 6 0 16,-2 12 0-16,-4 12 0 15,1 20 0-15,-3 2 0 16,0 38 0-16,0 40 0 16,0 47 0-1,0 37 0-15,15 18 0 16,5-11 0-16,1-39 0 15,-9-42 0-15,-1-26 0 16,-3-16 0-16,-2-1 0 16,-4-9 0-16,-2-14 0 15,0-22-15-15,-6-10-344 16,-23-66-343-16,2 4-152 16,7-5-454-16</inkml:trace>
  <inkml:trace contextRef="#ctx0" brushRef="#br0" timeOffset="-162006.99">18865 2849 1768 0,'0'0'877'0,"0"0"-290"16,0 0-134-16,67-104-213 16,-38 96-69-16,6 8-171 15,3 2 0-15,-1 24 0 16,-7 12 0-16,-14 10 0 16,-16 8 0-16,0 4 0 15,-27-2-21-15,-9-1-26 16,1-11 37-16,6-12 4 15,8-12 4-15,17-14 2 16,4-8 1-16,25-12 7 16,21-26-8-16,16-16-9 15,7-13-29-15,-1-9-23 0,-13-2-11 16,-14 2 57-16,-20 12 15 16,-13 14 51-16,-8 18 66 15,-10 19-13-15,-12 13-104 16,-4 14 0-16,-1 31 0 15,2 15 0-15,12 8 0 16,6 2 0-16,7-2 0 16,2-8 0-16,20-11 0 15,3-15 0-15,4-16 0 16,0-16 0-16,-2-2 0 16,2-18 0-16,-2-10 0 15,-1-7 0-15,-2 6 0 0,3 0 0 16,-4 11 0-1,-1 8 0-15,-4 10 0 0,0 0 0 16,-3 24 0-16,1 9 0 16,-3 1 0-16,1 0 0 15,7 0-179-15,-2-12-525 16,-4-10-538-16</inkml:trace>
  <inkml:trace contextRef="#ctx0" brushRef="#br0" timeOffset="-161036.59">20032 2861 1861 0,'0'0'887'0,"0"0"-375"15,0 0-5-15,0 0-178 16,0 0-329-16,0 0 0 16,0 0 0-16,-11 12 0 15,11 40 0-15,0 7 0 16,0-5 0-16,22-10 0 15,7-14 0-15,7-16 0 16,2-14 0-16,-1-8 0 16,-3-26 0-16,-5-12 0 15,-9-8 0-15,-7-9 0 0,-6-5 0 16,-2 0 0-16,-5 4 0 16,0 6 0-16,0 12 0 15,0 13 0-15,0 18 0 16,0 12 0-16,0 3 0 15,0 35 0-15,0 19 0 16,0 32 0-16,0 28 0 16,-9 27 0-16,-1-9 0 15,2-26 0-15,3-31 0 0,5-24 0 16,0 6 0 0,0-1 0-16,16-2 0 0,6-18 0 15,9-16 0-15,7-16 0 16,3-4 0-16,-4-18 0 15,-3-14 0-15,-10-6-26 16,-8-4 16-16,-12-2 1 16,-4 0 3-16,-24-2-2 15,-21-1 8-15,-13 3 8 16,-2 8 11-16,4 4 13 16,14 8-32-16,19 4 0 15,23 0 0-15,8-4 0 16,40-10 0-16,21-12-65 15,12-11-390-15,4-9-57 0,-14-6-42 16,-15 0 196-16,-23 2 321 16,-20 12 37-16,-13 9 490 15,0 13 74-15,-9 14-182 16,-6 12-4-16,3 10-211 0,2 12-167 16,3 26 0-16,5 19 0 15,2 11 0-15,0 12 0 16,4 8 0-16,9 4 0 15,1 3 0 1,-7-1 0-16,-3-2 0 16,-4-4 0-16,0-3 0 15,0-11 0-15,0-8 0 16,0-12 0-16,6-14 0 16,13-16 0-16,5-14 0 15,7-10 0-15,1-12 0 16,-7-22 0-16,-4-10 0 15,-15-10 0-15,-6-8 0 16,-8-4 0-16,-28-5 0 16,-9 5 0-16,-3 8 0 15,0 10 0-15,13 12 0 16,8 14 0-16,16 8 0 0,11 8 0 16,0 0 0-16,27 0 0 15,19-2 0-15,12-4 0 16,7-2 0-16,3 0 0 15,-9-3 0-15,-12 3 0 16,-18 1-17-16,-22 0-32 16,-7 1-61-16,-52-8-214 15,-3 4-381-15,-5 0-236 0</inkml:trace>
  <inkml:trace contextRef="#ctx0" brushRef="#br0" timeOffset="-160834.08">19919 2314 3158 0,'0'0'791'0,"0"0"-644"15,0 0-147-15,0 0 0 16,0 0 0-16,0 0 0 15,0 0-499-15,2-32-1080 0</inkml:trace>
  <inkml:trace contextRef="#ctx0" brushRef="#br0" timeOffset="-158632.5">21685 2912 2205 0,'0'0'715'16,"0"0"-420"-1,0 0-18-15,0 0-54 0,0 0-64 0,0 0-66 16,0 0-27-1,-11-57-31-15,11 75-7 0,0 10-28 16,0 12 0 0,0 3 0-16,13-2 0 0,6-4 0 15,5-13 0 1,5-10 0-16,2-14 0 0,3-2 0 16,1-30 0-16,-6-10 0 15,-2-12 0-15,-7-4 0 16,-4-9 0-16,-8-1 0 15,-3-2 0-15,-5 5 0 16,0 10 0-16,0 12 0 16,0 22 0-16,0 18 0 0,0 3 0 15,-3 36 0 1,-1 18 0-16,2 15 0 16,2 7 0-16,0 0 0 0,9-4 0 15,9-12 0-15,1-11 0 16,0-17 0-16,-1-12 0 15,-3-12 0 1,-4-8 0-16,-2 0 0 0,0-18 0 16,0-12 0-16,2-6 0 15,2-3 0 1,1 3 0-16,1 10 0 0,6 10 0 16,0 14 0-16,6 2 0 0,2 16 0 15,2 20 0 1,-2 9 0-16,-2 5 0 0,-6 2 0 15,-9-2 0-15,-5-6 0 16,-7-6 0-16,0-10 0 16,-24-8 0-1,-7-12-35-15,-10-8-148 0,-25-30-174 16,5-14-452-16,6-8-698 0</inkml:trace>
  <inkml:trace contextRef="#ctx0" brushRef="#br0" timeOffset="-158462.28">21808 2705 2574 0,'0'0'628'0,"0"0"-405"16,0 0-67-16,129-60-97 16,-67 36-59-16,-4-10-161 15,-15 6-410-15,-23 6-314 0</inkml:trace>
  <inkml:trace contextRef="#ctx0" brushRef="#br0" timeOffset="-158331.99">21360 2592 1774 0,'0'0'937'0,"0"0"-552"16,0 0-58-16,0 0-149 15,0 0-178-15,0 0-114 16,0 0-597-16,185-4-1733 0</inkml:trace>
  <inkml:trace contextRef="#ctx0" brushRef="#br0" timeOffset="-156768.72">23227 3014 1128 0,'0'0'1350'0,"0"0"-764"16,0 0-276-16,0 0 13 15,6-105-85-15,-25 90-77 16,-10 8-161-16,-4 7 0 16,-3 8 0-16,3 24 0 0,4 15 0 15,8 7 0-15,15 4 0 16,6-2 0-16,19-8 0 15,29-16 0-15,12-14 0 16,11-18 0-16,5-6 0 16,-7-30 0-16,-9-14 0 15,-11-10 0-15,-18-8 0 16,-11-7 0-16,-11-7 0 16,-9 0 0-16,0 4 0 15,0 12 0-15,-11 17 0 16,2 24 0-16,2 18 0 15,5 10 0-15,2 34 0 16,0 26 0-16,0 13 0 0,0 8 0 16,0 2 0-1,9-6 0-15,0-13 0 0,-3-13 0 16,1-18 0-16,-2-16 0 16,-3-12 0-16,3-8 0 15,1-8 0-15,5-24 0 16,5-10 0-16,1-4 0 15,4 2 0-15,-3 8 0 16,-5 12 0-16,-2 13 0 0,-4 11 0 16,2 4 0-16,-1 24 0 15,2 9 0-15,3 5 0 16,0 0 0-16,1-6 0 16,3-10 0-16,-1-8 0 15,-3-12 0-15,3-6 0 16,-3-8 0-16,3-20 0 15,-3-12 0-15,-1-11 0 16,-6-7 0-16,-4-6 0 16,-2 2 0-16,0 6 0 0,-2 14 0 15,-6 14 0 1,0 12 0-16,4 14 0 0,4 2 0 16,0 8 0-1,0 16 0-15,18 2 0 0,13 0 0 16,9-6 0-16,4-4 0 15,1-6 0-15,-7-4 0 16,-7-2 0-16,-10 2 0 16,-11 6 0-16,-3 4 0 15,-7 11 0-15,0 5 0 16,0 4 0-16,0-2 0 16,2-4 0-16,12-6 0 15,8-10 0-15,12-10 0 0,6-4 0 16,4-8 0-16,3-18 0 15,-3-6 0-15,-5-4 0 16,-8-3 0-16,-12 6 0 16,-5 6 0-1,-7 9 0-15,-7 12 0 0,0 6 0 16,0 6 0 0,-2 22 0-16,-9 12 0 15,1 2 0-15,8 1 0 16,2-7 0-16,2-10 0 15,19-10 0-15,1-12 0 0,2-4 0 16,-4-8 0-16,-1-18 0 16,-7-8 0-16,-5-8 0 15,-7-2 0-15,0-6 0 16,-4 1 0-16,-19 5 0 16,1 6 0-16,-2 12 0 15,6 8 0-15,5 10 0 16,6 4 0-16,7 4 0 15,0 0 0-15,2 0 0 16,18 0 0-16,11 0 0 16,8 4 0-16,7 4 0 0,3 6 0 15,2 4 0 1,-6 8 0-16,-7 10 0 0,-7 4 0 16,-9 6 0-16,-9 3 0 15,-3-7 0-15,-6-6 0 16,-2-10 0-16,0-8 0 15,-2-10 0-15,0-6 0 16,3-2 0-16,1 0 0 16,5-18 0-16,4-10 0 15,7-8 0-15,0-4 0 16,7-1 0-16,-2 5 0 16,0 8 0-16,-2 12 0 0,0 16 0 15,-5 0 0-15,-5 24 0 16,-4 14 0-16,-4 7 0 15,-5-1 0-15,0-4 0 16,0-8 0-16,0-12 0 16,0-8 0-1,0-12 0-15,2 0 0 0,7-12 0 16,4-18 0-16,7-8 0 16,5-8 0-16,2-1 0 15,2 3 0-15,0 6 0 16,-6 12 0-16,0 16 0 0,-5 10 0 15,-3 6 0 1,-1 26 0-16,-3 10 0 0,-4 8 0 16,-1 0 0-16,1-5 0 15,-2-7-102-15,8-12-272 16,-2-8-347-16,2-12-576 0</inkml:trace>
  <inkml:trace contextRef="#ctx0" brushRef="#br0" timeOffset="-155809.24">25894 2917 1590 0,'0'0'709'16,"0"0"-371"-16,0 0 163 16,0 0-310-16,0 0-21 15,0 0-11-15,0 0-13 16,-74-66-50-16,37 78-26 15,-8 19-17-15,2 9-2 16,10 6-29-16,8-2-22 16,15-6 0-16,10-10 0 15,0-12 0-15,22-12 0 16,9-4 0-16,3-6 0 0,-1-18 0 16,-4-4 0-16,-6-4 0 15,-8 4 0-15,-1 3 0 16,-8 7 0-16,-4 10 0 15,0 8 0-15,-2 0 0 16,0 25 0-16,0 8 0 16,3 7 0-1,7 3 0-15,9-5 0 0,7-10 0 16,8-14 0-16,6-14 0 16,5 0-41-16,-3-32-50 15,-3-12-29-15,-2-10 42 16,-11-7 36-16,-4-5 28 15,-8-8 13-15,-5-2 2 0,-5-2 40 16,-4 6 79-16,0 9 0 16,0 17-15-16,-8 20-105 15,-2 24 0-15,1 6 0 16,3 40 0-16,2 22 0 16,-1 16 0-16,5 11 0 15,0-1 0-15,0-7 0 16,9-13 0-16,11-21 0 15,6-18 0-15,9-19 0 16,2-14 0-16,3-4 0 16,-2-22 0-16,-3-9 0 0,-6-2 0 15,-4 1 0-15,-5 1 0 16,-7 7 0-16,-3 10 0 16,-6 14 0-1,-4 4 0-15,0 17 0 0,0 19 0 16,0 5 0-16,2 4 0 15,3-5 0-15,3-10 0 16,4-10 0-16,3-10 0 16,6-10 0-16,3 0-30 15,2-18 13-15,3-8-10 0,0-4 27 16,-4-4-9 0,0-1 18-16,-8 2-7 15,-1 2 13-15,-5 5 15 16,-4 8-3-16,-3 6-27 0,-4 6 0 15,0 2 0-15,0 4 0 16,0 0 0-16,0 0 0 16,0 0 0-1,0 0 0-15,0 0 0 0,3 0 0 16,-3 0 0-16,2 0 0 16,0 0 0-16,0 0 0 15,5 0 0-15,1-2 0 16,4 2 0-16,-3-10-74 0,-3 2-556 15,-6-4-813-15</inkml:trace>
  <inkml:trace contextRef="#ctx0" brushRef="#br0" timeOffset="-155636.24">26745 2342 2442 0,'0'0'759'15,"0"0"-452"-15,0 0-21 16,0 0-167-16,0 0-119 0,0 0-321 16,0 0-645-16,-60-26-518 15</inkml:trace>
  <inkml:trace contextRef="#ctx0" brushRef="#br0" timeOffset="-155463.39">25914 2711 2268 0,'0'0'833'0,"0"0"-555"16,132-18 3 0,-55 0-200-16,39-12-81 15,-22 6-315-15,-16 2-810 0</inkml:trace>
  <inkml:trace contextRef="#ctx0" brushRef="#br0" timeOffset="-154904.56">26890 2811 1134 0,'0'0'400'0,"0"0"-51"15,0 0 2-15,0 0-38 16,0 0-24-16,0 0 19 16,0 0-63-1,0-46 10-15,0 44-66 0,0 2-115 16,0 0-35-16,0 0-23 15,-2 0-4-15,0 0 18 16,-5 0-12-16,-2 6 9 16,-7 12 20-16,0 10-47 15,3 6 0-15,3 6 0 16,7 2 0-16,3 2 0 16,9-3 0-16,22-7 0 0,13-6 0 15,12-12 0-15,7-10 0 16,1-6 0-1,3 0 0-15,-7-18 0 16,-11-7 0-16,-9-2-9 0,-11-9-246 16,-10 8-340-1,-9 3-331-15</inkml:trace>
  <inkml:trace contextRef="#ctx0" brushRef="#br0" timeOffset="-154605.6">27744 2474 2015 0,'0'0'813'16,"0"0"-236"-16,0 0-87 15,0 0-289-15,0 0-201 16,0 0 0-16,0 0 0 16,2 82 0-16,2 33 0 15,3 29 0-15,-1 11 0 16,-1-27 0-1,0-32 0-15,-3-38 0 0,2-8 0 0,-2 0 0 16,3-3 0-16,-1-9 0 16,-4-16 0-16,0-20-17 15,0-2-181 1,0-24-315-16,0-44-96 0,-7 4 9 16,3-3-114-16</inkml:trace>
  <inkml:trace contextRef="#ctx0" brushRef="#br0" timeOffset="-153473.14">27775 2977 783 0,'0'0'837'0,"0"0"-230"15,-5-132-20-15,5 88-116 16,0 12-125 0,3 8-76-16,16 10-134 0,8 8-77 15,8 6-59 1,4 0 0-16,-1 14 0 0,-7 12 0 0,-9 6 0 16,-13 4 0-16,-9 2-37 31,-9 0 10-31,-24 1 26 0,-8-7 2 0,-3-5 6 15,6-2-2-15,7-9-4 16,13-8 31-16,16-7-13 16,2-1-19-1,29-1 0-15,23-21 0 0,12-6 0 32,5-4-32-32,2-3-20 15,-11 3 20-15,-11 4 7 16,-17 6 25-16,-15 6 7 0,-10 8 26 0,-4 4 35 0,-3 4-35 31,0 0-33-31,-6 14 0 16,-5 12 0-16,3 3 0 15,3 0 0-15,5 0 0 16,0-8 0-16,22-6 0 16,7-8 0-16,4-7 0 15,-4 0 0-15,-4-11 0 16,-7-14 0-16,-9-3 0 15,-9-2 0-15,0-2 0 16,-2 2-9-16,-16 0 9 0,0 8-18 16,-2 8 17-16,5 8-7 15,3 6 16-15,6 4-7 16,6 14 10-16,0 4-10 16,20-2 14-16,16-8-15 15,12-8-27-15,8-4-11 16,2-12-53-16,-2-20-2 15,-10-10 30-15,-9-6 43 16,-16-8 19-16,-11-4 2 16,-8 0 10-16,-2 1 76 15,0 7-3-15,-10 14 66 16,-3 18-150-16,0 20 0 0,2 10 0 16,-2 38 0-16,3 18 0 15,8 15 0-15,2 5 0 16,0-2 0-16,14-8 0 15,13-12 0-15,10-13 0 16,5-18 0-16,6-15 0 16,-4-13 0-16,-4-5-26 15,-6-14 25-15,-10-14 1 16,-4-3 0-16,-6-1-2 16,-5 6 3-16,-5 8-1 15,0 6 28-15,-2 12-28 16,0 0 0-16,1 16 0 0,4 12 0 15,2 2 0 1,4 1 0-16,3-7 0 0,1-9 0 16,3-7-8-16,1-8 8 15,-4-1 1-15,1-21 6 16,-3-9-7-16,-1-2 0 16,-1-6 0-16,1 5 0 15,-1 2 0-15,-4 6 0 16,-2 10 0-16,0 10 0 15,-5 6 0-15,0 18 0 0,0 24 0 16,0 20 0 0,-2 15 0-16,0 9 0 0,0 8 0 15,0 16 0-15,-6-10 0 16,-1 1 0-16,3-5 0 16,-3-20 0-16,-2 2 0 15,-2-14 0-15,-5-13 0 16,-1-17 0-16,-6-16 0 15,-1-14 0-15,-3-4 0 16,-2-12 0-16,0-20 0 16,7-13 0-16,8-10 0 15,14-30 0-15,7-1 0 0,29-10 0 16,15-3 0-16,5 22-65 16,35-8-235-16,-14 25-523 15,-9 22-799-15</inkml:trace>
  <inkml:trace contextRef="#ctx0" brushRef="#br0" timeOffset="-153072.99">29769 2861 2201 0,'0'0'775'0,"0"0"-294"15,0 0 13-15,0 0-349 16,0 0-145-16,0 0 0 15,0 0 0 1,-25 40 0-16,11 15 0 0,6-1 0 16,6-7 0-16,2-8 0 15,0-13 0-15,16-14 0 16,10-12 0-16,5 0 0 16,7-24 0-16,4-10 0 15,0-6 0-15,6-7 0 31,-4-1 0-31,3 5 0 0,-3 4 0 0,-3 13 0 16,-3 12 0-16,-7 14 0 0,-4 0 0 16,-8 24 0-16,-5 14 0 15,-5 11 0-15,-9 2 0 16,0 2 0-16,0-3-32 16,-11-6-79-1,-7-10-85-15,-5-8 28 0,-3-12 45 16,-19-14-106-16,7-8-148 15,-1-16-513-15</inkml:trace>
  <inkml:trace contextRef="#ctx0" brushRef="#br0" timeOffset="-152900.39">29715 2123 2123 0,'0'0'1149'0,"0"0"-819"16,0 0-66-16,0 0-34 16,0 0-230-16,0 0-57 15,0 0-426-15,140 50-811 0</inkml:trace>
  <inkml:trace contextRef="#ctx0" brushRef="#br0" timeOffset="-152696.29">30865 2821 1399 0,'0'0'0'0</inkml:trace>
  <inkml:trace contextRef="#ctx0" brushRef="#br0" timeOffset="-150311.14">133 5336 1467 0,'0'0'629'16,"0"0"-361"-16,0 0-2 16,0 0 49-16,0 0-107 15,0 0-52-15,0 0-20 0,0-58-25 16,0 58-7-1,2 0-37-15,0 11-53 0,3 20 37 16,0 11 10-16,-1 10-22 16,0 4 5-16,-4 4-38 15,0-6 4-15,0-7-9 16,0-11 0-16,0-14 7 16,0-8-8-16,0-10 0 15,0-4 23-15,0 0-12 16,0-3 17-16,0-16-6 15,-4-9-21-15,-7-11 13 16,0-11-14-16,-5-12 0 0,3-6 2 16,2-6-1-16,0-1-1 15,3 7 0-15,6 8 1 16,2 8 2 0,0 12-3-16,0 6 0 0,5 4-4 15,6 6 5-15,5 2-2 16,2 2 1-16,1 6-15 15,2 3 13-15,-1 7-11 16,-3 4-7-16,-1 3 20 16,-3 16-19-16,-3 8 19 15,-4 7-1-15,-4 6-2 0,-2 2 2 16,0 2 1-16,-2-2 0 16,-16 3-9-16,-1-6 10 15,-8 0-1-15,0-3 0 16,0-4-81-16,2 0-122 15,8 12-110-15,7-6-363 16,8-6-163-16</inkml:trace>
  <inkml:trace contextRef="#ctx0" brushRef="#br0" timeOffset="-149775.74">316 5675 1532 0,'0'0'497'0,"0"0"-122"0,0 0-42 16,0 0-65-16,0 0-105 16,0 0-46-16,0 0-8 15,11-57-40-15,-2 57-20 32,0 0-19-32,-1 9-30 0,2 17 7 0,-4 3-2 15,-1 6-4-15,-5-3 0 16,0-6-1-16,0-4-1 15,0-6 1-15,0-6 0 16,0-8 1 0,0-2 8-16,0 0 18 0,0-10 5 15,0-12-32 1,0-4-1-16,6-6 0 16,4 4 2-16,-4 3-1 15,1 10 0-15,1 7 0 16,2 8-1-16,1 0-18 15,-1 22 19-15,2 10 4 16,-3 2 4-16,-3 2-3 16,-1-2-5-16,-3-4-29 15,-2-4-95-15,0-12-200 16,0-8-284-16,0-6-150 0</inkml:trace>
  <inkml:trace contextRef="#ctx0" brushRef="#br0" timeOffset="-149507.93">569 5157 1835 0,'0'0'643'0,"0"0"-189"16,0 0-140-16,0 0-130 15,0 0-92-15,0 0 103 0,-17 121-72 16,15-59-24-1,2 8-33-15,0 0-38 0,4-2-5 16,11-7-23-16,4-11-11 16,-1-12-64-16,1-14-172 15,0-12-65-15,1-12-255 16,-5-4-104-16,-6-14-209 0</inkml:trace>
  <inkml:trace contextRef="#ctx0" brushRef="#br0" timeOffset="-149311.02">679 5398 1413 0,'0'0'569'0,"0"0"-91"16,0 0-102 0,0 0-34-16,0 0-135 0,0 0-77 15,0 0-43-15,33-62-12 16,-8 84 3-16,6 10-19 0,0 8-26 16,3 6-23-16,-3 0-9 15,-4-2-2-15,-10-6-94 16,-3-6-67-16,-8-8-81 15,-6-5-231-15,0-9-22 16,-4-10-112-16</inkml:trace>
  <inkml:trace contextRef="#ctx0" brushRef="#br0" timeOffset="-149138.12">853 5494 1651 0,'0'0'564'15,"0"0"-84"-15,0 0-189 16,0 0-116-1,0 0-82-15,0 0 34 0,0 0-53 16,-43 112-53-16,32-79-18 16,5-5-3-16,2-10-151 15,-2-12-329-15,4-6-242 16,2 0-585-16</inkml:trace>
  <inkml:trace contextRef="#ctx0" brushRef="#br0" timeOffset="-148871.33">831 5187 1691 0,'0'0'797'0,"0"0"-439"16,0 0-77 0,0 0-167-16,0 0 22 0,0 0-46 15,114 47-48-15,-81-14 10 16,-4 11-17-16,-8 9 1 15,-4 5-6-15,-11 4-29 16,-6 2 11-16,0-3-12 16,-11-3-5-16,-9-10-40 15,3-10-93-15,-2-6-126 0,6-12-250 16,4-10-248-16</inkml:trace>
  <inkml:trace contextRef="#ctx0" brushRef="#br0" timeOffset="-148635.7">1065 5364 1698 0,'0'0'637'15,"0"0"-267"-15,0 0 8 31,0 0-144-31,0 0-124 0,0 0-54 0,0 0-56 16,98-60-11-16,-77 58-203 16,0 0-489-16,-9 2-162 0</inkml:trace>
  <inkml:trace contextRef="#ctx0" brushRef="#br0" timeOffset="-148476.98">1145 5512 1332 0,'0'0'811'0,"0"0"-497"16,0 0 57-16,8 0-117 15,13 0-118-15,5-6-73 16,10-2-58-16,4-2-5 16,3 0-137-16,5 0-153 15,-11 2-344-15,-16 4-662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4:02:23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9881 6302 494 0,'0'0'689'16,"0"0"-536"-1,0 0-28-15,-85-102-13 0,85 72-60 16,25 0-26-16,15 2-26 16,5 0-24-16,-3 4 12 15,-9-1 11-15,-8-4 1 16,-12 7-1-16,-9 1-230 0</inkml:trace>
  <inkml:trace contextRef="#ctx0" brushRef="#br0" timeOffset="1127.02">9094 5668 1729 0,'0'0'711'0,"0"0"-237"16,0 0-126-16,0 0-25 0,0 0-72 15,0 0-133-15,0 0-32 16,-4-40-33-16,4 71-50 16,16 9-3-16,11 6 0 15,10-2 0-15,12-4 0 16,11-12 0-16,12-14-17 15,3-14-16-15,6 0-16 16,-4-28 43-16,-2-12-14 16,-9-4 20-16,-8-4 0 15,-11 4 8-15,-14 9 8 0,-6 12 25 16,-7 13-10 0,-3 10-2-16,4 7-29 0,6 23 0 15,4 7 0-15,7 3 0 16,7-6 0-16,5-6 0 15,2-8 0-15,2-12 0 16,-2-8 0-16,0 0 0 16,-3-14 0-16,-5-14 0 15,-2-6 0-15,-1-4 0 16,-5-1 0-16,-5 6 0 16,-2 11 0-16,-4 9 0 15,1 13 0-15,6 0 0 16,1 20 0-16,7 5 0 0,0 2 0 15,2-4 0-15,-4-5 0 16,-2-6 0-16,-5-4 0 16,-4-8 0-16,2 0 0 15,0 0 0-15,2-8 0 16,2-8 0-16,3 0 0 16,-1 0 0-16,-4 3 0 15,-6 8 0-15,-4 3 0 16,-9 2 0-16,-1 0 0 15,1 2 0-15,-3 7 0 16,5 1-32-16,-4-3-423 16,-3-6-719-16</inkml:trace>
  <inkml:trace contextRef="#ctx0" brushRef="#br0" timeOffset="3927.07">17359 5737 889 0,'0'0'308'0,"0"0"-24"16,0 0 10-16,0 0 24 15,0 0 25-15,0 0-45 16,0 0-25 0,13-73-53-16,-13 69-42 0,2 4-29 15,-2 0-49-15,6 0-56 16,4 17-14-16,9 9-12 15,10 4-5-15,12 0-11 16,12-4-2-16,9-8-6 16,10-10 6-1,4-8 0-15,2-2 7 0,-7-24-6 0,-7-6 4 16,-5-8 2 0,-11 0 1-16,-7 1-7 0,-8 7 5 15,-2 10-5-15,3 13 35 16,-1 9-14-16,7 8 11 15,7 21 15-15,1 10-42 16,4 1 2 0,2-4-8-16,2-8 6 0,2-8 0 15,-3-12-5-15,-2-8 9 16,-1 0-2-16,-6-8-2 16,-5-12-6-16,-3-6 0 0,-9-2 0 15,-5-3 3-15,-4 8-2 16,-6 5-1-1,-1 9 0-15,1 9 0 0,1 0 0 16,5 18 0-16,4 10 0 16,7 5-2-16,3-3 4 15,2-2-2 1,-3-8 1-16,0-6 10 0,-4-6-13 16,1-6 2-16,-4-2 0 15,1 0 11 1,4-10-11-16,5-10 0 0,4-4 6 0,0 0 0 15,0 3-6-15,-4 7 0 16,-5 10-7-16,-4 4-2 16,-6 3 9-16,4 19 0 15,-2 2 6-15,-1 0-5 16,4-4-1 0,1-4 0-16,4-8 1 0,6-8 13 15,0 0-14-15,5-10 8 16,3-12 5-16,-1-8-5 15,1-3-8-15,-5 2 0 16,-2 0-14 0,-2 9 13-16,13 16-163 0,-9 6-403 15,-7 0-615-15</inkml:trace>
  <inkml:trace contextRef="#ctx0" brushRef="#br0" timeOffset="5062.25">20829 4102 561 0,'0'0'1345'16,"0"0"-834"-16,0 0-218 16,0 0 73-16,0 0-93 15,0 0-59-15,0 0-80 16,-13-88-86-16,13 104-29 16,0 14 52-1,5 9-26-15,6 1 1 0,5 0-26 16,-1-6-13-16,1-8 8 15,4-8-9-15,0-12-6 0,9-6 36 16,8-14 50-16,15-26-86 16,24-37 0-1,22-35 0-15,-7 0 0 0,-7 6 0 16,-10 17 0-16,-23 31 0 16,3 4 0-16,-5 6 0 15,-15 18 0-15,-14 14 0 16,-11 8 0-16,-5 6 0 15,-4 2 0-15,2 0 0 16,2 0 0-16,1 8 0 16,2 8 0-16,0 4 0 15,-7 20-63-15,0-4-515 0,0-4-712 16</inkml:trace>
  <inkml:trace contextRef="#ctx0" brushRef="#br0" timeOffset="9896.21">23867 5857 2102 0,'0'0'569'15,"0"0"-369"-15,0 0 96 16,0 0-119-16,0 0-107 0,0 0-48 16,-3 8-21-1,12-4 10-15,0 2 46 0,0-2 33 16,0 0-3-16,4 0-3 15,3 2-19-15,7 2-2 16,6 2-24-16,6 6-15 16,9 0-12-16,6 2-12 15,5 0 14-15,6-4-14 16,3-5 0-16,3-9 5 16,0 0-5-1,1-7-1-15,-3-17 0 0,-1-4 1 16,-3-6 6-16,-8 0-5 15,-5 4 1-15,-11 10 7 16,-6 10-9-16,3 10 0 16,1 0 0-16,8 16 4 0,3 10-4 15,10 0 2 1,2-2-1-16,3-6 8 0,3-9-9 16,1-9 0-16,1 0 0 15,-5-15 1-15,-3-9-1 16,-7-4 0-16,-9-2 0 15,-4 2 8-15,-7 4-7 16,-2 6-1-16,-2 10 0 16,2 8-3-16,4 0 2 15,5 6 1-15,7 12 0 0,3 0 0 16,4-2 2-16,2-4-2 16,2-8 0-16,-4-4-10 15,0 0 10-15,-4-6 0 16,2-14 6-16,-1-6-6 15,2-6 6 1,0-2-7-16,-1-2 1 0,-4 7 0 16,-4 11 0-16,-5 14-4 15,-2 4 4 1,-2 25 2-16,3 11-2 0,4 4 12 16,0 2-12-1,7-4 1-15,2-10 3 0,2-8-4 16,5-14 0-16,-3-6 4 0,3-10-3 15,-2-20 6-15,-1-10 33 16,-4-8-40-16,-7-5 0 16,-6 2 0-16,-7 6 0 15,-7 11 0-15,-6 14 0 16,-1 12 0-16,4 8 0 16,4 0 0-1,4 4 0-15,7 10 0 0,-1 0 0 16,1-2 0-16,-6-2 0 15,-12-6-17-15,-9-2-344 16,-7-2-817 0</inkml:trace>
  <inkml:trace contextRef="#ctx0" brushRef="#br0" timeOffset="51462.7">1786 9174 1854 0,'0'0'588'0,"0"0"-341"31,0 0 3-31,0 0-84 0,-29-109-34 0,11 97 84 16,-8 9-9-16,-12 3-63 15,-7 11-75-15,-2 25-36 16,1 13 3-16,6 7 0 15,13 0-27-15,11-6 0 16,16-6-9-16,0-10-5 16,23-6 5-16,10-6 6 15,5-4-6-15,5 0 6 16,1 3-6-16,-4 3 0 16,-7 8 0-16,-13 6 1 0,-13 6 7 31,-7 8 1-31,-20 2-8 15,-20-4 18-15,-5-4-18 16,4-10-1-16,0-13 5 16,12-15-4-16,9-8 10 15,11-28-3-15,9-25-7 16,0-17-2-16,24-12-5 16,14-2 6-16,7 6 0 15,4 13-6-15,4 17 5 0,-1 16-5 16,-6 18-6-16,1 14 12 15,-7 0-8-15,-4 17-1 16,-3 8 3-16,-2 5-13 16,-4-2 18-16,2 1-46 15,-2-7-44-15,0-6-32 16,0-8-41-16,-3-8 31 16,-4 0 21-16,-4-14 47 15,-5-10 65-15,-9-6 3 16,-2 2 70-16,0-1 86 15,-20 5 33-15,-2 4-19 16,-3 4-59-16,3 2-50 0,4 2-4 16,7 2-60-1,6-4 0-15,5-2 0 0,0-8 0 16,10-6 0-16,14-4 0 16,7 2 0-16,5 4 0 15,-2 7 0-15,-5 12 0 16,-3 9 0-16,-4 0 0 15,1 19 0-15,1 21 0 16,3 15 0-16,-3 11 0 16,3 8 0-16,-5 5 0 15,-1-1 0-15,-4-6 0 16,-3-8 0-16,-3-12 0 16,0-8 0-16,-4-14 0 0,-1-8 0 15,1-13-119-15,-7-13-260 16,0-19-373-16,0-11-525 0</inkml:trace>
  <inkml:trace contextRef="#ctx0" brushRef="#br0" timeOffset="51793.21">2424 8789 2210 0,'0'0'827'0,"0"0"-474"0,0 0-29 16,0 0-203-16,0 0-95 15,0 0 26-15,0 0-5 16,40 92-31-16,-32-60-15 16,2-2 4-16,-4-8-5 15,-1-10-15-15,-1-8 15 16,3-4 4-16,0-20 16 16,6-22-11-16,0-14-8 15,5-4 6-15,0 6-6 16,-5 16 0-16,-2 17 0 15,1 21 17-15,-1 0 18 0,5 31-5 16,5 13-31-16,4 10 0 16,2 8 0-16,-2 32-105 15,-8-13-419-15,-10-11-514 16</inkml:trace>
  <inkml:trace contextRef="#ctx0" brushRef="#br0" timeOffset="52059.9">1624 10387 2682 0,'0'0'666'16,"0"0"-535"-16,0 0 44 15,0 0 1-15,149-84-103 16,-53 28-53-16,31-16-4 15,29-15-16 1,13-1 0-16,-10 7-72 0,-38 23-80 16,-38 18-14-16,-25 12-59 15,-6-9-242-15,-12 4-107 16,-9 5-442-16</inkml:trace>
  <inkml:trace contextRef="#ctx0" brushRef="#br0" timeOffset="52223.66">3384 9426 2386 0,'0'0'1377'15,"0"0"-1044"-15,0 0-333 16,0 0 0-16,0 0 0 0,0 0 0 16,0 0 0-16,0-16-513 15,-2 16-1374-15</inkml:trace>
  <inkml:trace contextRef="#ctx0" brushRef="#br0" timeOffset="54190.89">11157 10435 1482 0,'0'0'603'0,"0"0"-105"16,0 0-6-16,0 0-197 0,0 0-21 16,0 0-122-16,-37-26-85 15,35 26-26-15,-1 14-32 16,3 4 1-16,0 2-10 16,0-2 0-16,0 0 0 15,9-5-12-15,9-8-57 16,2-5-37-16,2 0 16 15,-1-2 39-15,-8-14 28 16,-9-4 23-16,-4 2 3 16,0 2 14-16,-15 4 46 15,-10 6 4-15,3 6-19 16,-2 0-12-16,6 2-19 16,1 18-17-16,7 4 1 0,5 2-1 15,5 1-13-15,0-8 12 16,11-2-7-16,12-9-43 15,4-8 3-15,-1 0 27 16,-1-11 19-16,-8-11 4 16,-8-3-2-16,-9 0 39 15,0 1 13-15,-9 6 11 16,-13 8 14-16,0 6-31 16,0 4-7-16,1 4-25 15,4 16-14-15,5 6-1 16,8 0-9-16,4-2 9 15,0-6 1-15,18-10-12 0,7-6-19 16,2-2-1-16,-1-7 31 16,-6-18 1-16,-4-1 1 15,-11-2 40-15,-5 2-13 16,0 6 13-16,-21 8 20 0,-8 10-61 16,-29 20-54-1,4 18-186-15,4 4-588 0</inkml:trace>
  <inkml:trace contextRef="#ctx0" brushRef="#br0" timeOffset="55419.23">6850 10543 1579 0,'0'0'334'15,"0"0"-45"-15,0 0 82 16,0 0-127-16,0 0-82 16,0 0-80-16,0 0 42 15,-39-18-55-15,39 22-36 16,-3 9-16-16,3-2-17 0,0 1 14 16,0-3-13-16,0-4 0 15,5-5 13-15,1 0-14 16,2 0 2-16,-2-1 19 15,-2-13 7-15,-1-4 22 16,-3-3-17-16,0 6 18 16,0 0 43-16,-7 5-10 15,-5 10 17-15,-1 0-40 16,3 2-40-16,-4 21-20 16,3 4-1-16,4 4-9 15,7-3 8-15,0-6-50 16,5-8-4-16,12-9-8 0,3-5 13 15,1 0 40-15,-2-11 10 16,-3-14 10-16,-7-1 29 16,-7-2 0-16,-2 2 24 15,0 6-4-15,-4 6-7 16,-7 8 19-16,1 6-23 16,2 0-38-16,-1 16-10 15,5 8-12-15,2 5 12 16,2-1-9-16,0-2-35 15,6-8-10-15,11-7-76 0,4-4-20 16,-5-7-6-16,-3 0-9 16,-7 0 45-1,-4-14 45-15,-2-8-158 0,-13 1-330 16,-5 7-526-16</inkml:trace>
  <inkml:trace contextRef="#ctx0" brushRef="#br0" timeOffset="57096.47">6800 10583 823 0,'0'0'1004'0,"0"0"-748"16,0 0 40-16,0 0 46 16,0 0-31-16,0 0-97 15,0 0-59-15,-12 3 3 16,12-3-34-16,0 0-32 15,7 0-37-15,11 0-32 16,11 0-11-16,16-4 0 0,17 0-12 16,13-3 1-1,33 0 0-15,25-2 0 0,34-3-1 16,11 2 1-16,-6 1 5 16,-14-2-5-16,-18 3 10 15,-5-2-2-15,-2-2 22 16,-4-2 11-16,-4 2-1 15,-3 0-22-15,-19 4 4 16,-21 2-7-16,-15 2 0 16,-5-2-16-16,12 0 0 15,9-2 0 1,11 0 0-16,-6-2 0 0,1 0 0 16,-4 0 0-16,-2 0 0 0,-6 2 0 15,-3 0 0-15,-5 0 0 16,-2 0 0-16,-5 0 0 15,-4 2 0-15,-4 0 0 16,-8 2 0-16,-3 0 0 16,-3-1 0-16,-9 4 0 15,-2 1 0-15,-4 0 0 16,0 0 0 0,-4 0 0-16,6 0 0 0,0 0 0 15,4 0 0-15,3 0 0 16,1 0 0-16,3-4 0 15,0-2 0-15,0 2 0 16,0 0 0-16,-3 2 0 16,1 0 0-16,-2 2 0 15,-3 0 0-15,-5 0 0 16,-3 0 0-16,-5 0 0 16,-7 0 0-16,-3 0 0 15,-2 0 0-15,-2 0 0 16,-2 0 0-16,2 0 0 0,-2 0 0 15,3 0 0-15,-3 0 0 16,0 0 0-16,-2 0 0 16,0 0 0-1,0 0 0-15,0 0 0 0,0-2-51 16,0 2-117-16,0 0-53 16,-2 0 17-16,-2 0-64 15,-1 0-49-15,-1 0-2 16,-4 4 110-16,-1 4 86 15,-2-2 17-15,0 1 48 16,2 0 58-16,2-3 6 16,0 0 167-16,2 0 86 15,1-2 0-15,1 0-2 0,3 0-20 16,0-2-85-16,2 0-32 16,0 0-18-16,0 0-16 15,0 0-41-15,0 0-30 16,0 0-5-16,0 2-10 15,-3 0 1-15,1 6-1 16,0 2 1-16,-3 4 0 16,3 4-1-16,2 2-3 15,0-2 3-15,0 0 0 16,0-2-60-16,0-4-32 0,0-2-22 16,0-6 12-1,0-4 10-15,7 0 31 0,0 0 61 16,-1-14 16-16,-1-6 23 15,-3-4 60-15,-2 2 36 16,0 0 58-16,-7 6-7 16,-9 2-57-16,1 6-82 15,-1 6-47-15,5 2 0 16,3 0 0-16,2 8 0 16,2 8 0-16,4 0 0 15,0-2 0-15,0-6 0 0,25-4 0 16,6-4-29-1,7-4-31-15,0-16-9 0,-4-8 15 16,-8 0 24-16,-13-2 30 16,-10-1 9-1,-3 8 33-15,-5 4 23 0,-17 7 20 16,-5 11-44-16,-2 1-41 16,0 12 0-16,3 16 0 15,8 6 0-15,9 4 0 16,9-4 0-16,4-4 0 15,28-12 0-15,7-10 0 16,11-8 0-16,0-4-12 16,-4-20-12-16,-9-8 7 0,-14-6 11 15,-15 0 6 1,-8 2 39-16,-13 1-19 0,-18 8-20 16,-10 10 0-1,2 13 0-15,-3 4 0 16,-8 61-20-16,13-3-524 15,5 4-1198-15</inkml:trace>
  <inkml:trace contextRef="#ctx0" brushRef="#br0" timeOffset="60063.39">6817 10688 1179 0,'0'0'255'0,"0"0"-46"16,0 0 29-16,0 0-2 15,0 0-79-15,0 0-58 16,0 0 61-16,0-12-6 16,0 8-14-16,0 0 33 0,0 0-10 15,0-2-41-15,-2-1-57 16,0 2-17-16,-3-1-15 0,3-1-15 16,0 2 6-1,0 3-13-15,2-2 2 0,0 1 7 16,0 3 2-16,0 0 11 15,-2 0 8-15,2 0 10 16,0 0 31-16,-2 0-11 16,-1 0-25-16,1 0-11 15,-3 3-35-15,-4 12-2 16,-1 14-10-16,-9 13 11 0,-5 16 1 16,-5 12 2-1,-11 29-1-15,-16 27 23 0,-17 26-6 16,-8 11 5-16,4-11-10 15,8-13-11-15,9-19 2 16,2-2-3-16,-3-2-1 16,3-4 11-1,-2 1-10-15,0-3 6 0,-2 5-2 16,6-1-4-16,7-16-1 16,13-20 0-16,10-24 6 0,8-11-6 15,-1-4 0 1,4 0-1-16,5-5 0 0,2-16-20 15,8-10-37 1,0-8-44-16,0 0-17 0,0-4 47 16,0-14 24-16,0-10-18 15,2-2-6-15,-2-4-15 32,0-1 13-32,0 3 35 0,0 4 30 0,-6 4 9 15,-7 8 0-15,-1 8 41 16,-3 6 38-1,-4 2-22 1,-1 8-27-16,2 14-23 16,0 4-7-16,9 2 0 0,7-3-15 15,4-3 6-15,6-11-35 16,23-4-30-16,7-7-15 16,1 0 38-16,1-13 30 15,-11-9 21-15,-9-1 0 16,-11-2 43-16,-7 3 80 15,0 2-18-15,-23 4 15 16,2 8 16-16,-2 6-22 16,5 2-49-16,5 2-53 15,3 16-12-15,8 5-24 16,2 0 5-16,0 4 17 0,8-8-13 16,7-1-39-16,3-7 3 15,-3-5-9-15,-3-5-1 16,-4-1 35-16,-1 0 26 15,-5-5 6-15,-2-18 14 16,0-3-7-16,0-2 4 16,0 0-17-16,-9 10 11 15,1 8 5-15,0 8 26 16,2 2 54-16,-3 4-70 16,1 14-26-16,-4 8-14 15,1 1-13-15,2-4-13 16,4-3-19-16,5-8-38 0,0-3-11 15,0-9-45-15,0 0-55 16,2 0 91-16,4-4 80 16,-2-9 37-16,0 2 5 15,-2 0-5-15,0 4 5 16,-2 4-5-16,0 3 0 16,0 0 0-16,0 0-20 15,0 0 9-15,0 0 10 16,0 0-1-16,0 3 1 15,0-2 1-15,0-1 0 16,3 0 4-16,-3 0-4 0,0 0-19 16,2 0-5-1,-2 0 14-15,0 0 10 0,0 0 22 16,0 0 45-16,0 0 75 16,0 0-26-16,0 0-23 15,0 0-13-15,0 0-14 16,0 0-7-16,0 0-22 15,0 0-2-15,0 0 34 16,0 0 1-16,0 0 4 16,0 0-7-16,0 0-16 15,0 4-13-15,6 5-38 0,12 5 0 16,14 9 3-16,12 8 10 16,14 7 1-16,16 6 4 15,28 16-3-15,29 14 15 16,31 17-18-16,9 5-6 15,-7-6 16-15,-7-6-14 16,-17-8-2-16,3 3-6 16,-1 3 0-16,-4 4 0 15,-9 0 0-15,-24-10 0 16,-23-13 0-16,-21-13 0 0,-5-6 0 16,4 6 0-16,9 4 0 15,-1 2 0-15,-7-12 0 16,-12-8-14-16,-9-8-19 15,-7-7-6-15,-4-10 21 16,-2-4-12-16,-2-7-34 16,-3 0 5-16,-2-3-37 15,-6-11-36-15,-4 1 26 16,-3-6 34-16,-7 1 28 16,0-2 17-16,0 2 27 15,-9 2 35-15,-4 2 47 16,-1 4 34-16,1 4 40 15,2 6-36-15,2 0-39 0,-2 0-36 16,4 16-29-16,3 4-11 16,-1 2-5-16,5 0-6 15,0-4-20-15,0-5-40 16,7-8-13-16,4 0-10 16,2-5 23-16,1 0 42 15,-3-19-4-15,-7 1 16 16,-1-9 11-16,-3-2-5 15,0-3 6-15,-9 6 1 16,-7 6-1-16,-1 10 11 16,-6 10 16-16,1 8 21 0,0 22-24 15,4 10 3 1,5 4 10-16,5 1-19 16,8-8-7-16,0-8-8 0,19-13-3 15,7-14-50-15,6-2 17 16,1-12 0-16,-2-16 26 15,-8-7-16-15,-8 3 10 16,-13-4 13-16,-2 4-2 16,-4 6 2-16,-19 8 11 15,-3 12 34-15,-3 6 33 0,0 4-24 16,4 22-23-16,5 6-2 16,11 2-17-16,7-7-5 15,2-5-7-15,7-11-6 16,13-7-13-16,2-4 5 15,-2 0 14-15,-2-14 13 16,-9-4-11-16,-5-1 10 16,-4-4-1-16,0-1-11 15,-31-8-9 1,2 8-243-16,-4 8-780 0</inkml:trace>
  <inkml:trace contextRef="#ctx0" brushRef="#br0" timeOffset="62631.25">8212 14337 1228 0,'0'0'739'16,"0"0"-576"-16,0 0 33 15,0 0 137-15,0 0-116 16,0 0-71-16,0 0-4 16,-4 0-13-16,4 0-9 15,2 0-14-15,20 0-1 16,21 0 27-16,34 0-30 15,54 0-42-15,73 0-10 16,36 0-19-16,25 0 8 0,11 0-13 16,-8 0-14-16,15 4 8 15,7-4-20-15,-5 0 0 16,-15 0 0 0,-23-16 0-16,-29-8-17 0,-31-2-34 15,-47 0 11-15,-39 2 23 16,-32 8 4-16,-15 2 12 15,4-2 1-15,0 2-1 16,4 0 1-16,-9 4 6 16,-4 2 0-16,-2 2 4 15,-6 2-9-15,-6 2-1 0,-6 2 0 16,-4 0 0-16,-10-2 4 16,-4 2-4-16,-6-4 0 15,-5 0-6-15,0-5-26 16,0 2-124-16,-16-4-46 15,-5 4 31-15,0-1 78 16,0 1 54 0,1 0 39-16,3 0 33 0,1 2 39 15,5 1 37-15,0 4 8 16,-1 0 12-16,4 0-15 16,-3 16-46-16,-3 9-11 0,5 6-12 15,3 1-32-15,6-4-11 16,0-8-2-16,9-8-12 15,15-12-47-15,7 0-8 16,1-18 23-16,-1-14 23 16,-10-2 8-16,-7-6 13 15,-9 4 26-15,-5 0 8 16,-5 8 22-16,-17 7-13 16,-7 13 14-16,-2 8-4 0,-3 4-53 15,5 24 0-15,8 6 0 16,9 2 0-16,12-1 0 15,0-7 0-15,18-10 0 16,15-10 0-16,7-8 0 16,2-6 0-16,-1-16 0 15,-8-2 0-15,-10-4 0 16,-8 4 0 0,-13 2 0-16,-2 4 0 0,-2 5 0 15,-18 9 0-15,0 4 0 16,-2 2 0-16,1 20 0 15,6 4 0-15,4 5 0 16,8-8 0-16,3-2 0 0,8-7 0 16,15-10 0-1,4-4-41-15,2 0 17 0,-4-14 0 16,-7-4 13-16,-11-2 11 16,-7 4 2-16,0 0 34 15,-16 6-2-15,-4 6-6 16,-2 4-28-16,3 0 0 15,4 5 0-15,7 9 0 16,6 4 0 0,2-3 0-16,0-3-30 0,0-4-54 0,12-4-129 15,1-4-2 1,-1 0 10-16,-3 0-44 0,-5 0 53 16,-4-8 75-16,0 2-10 31,0-1 26-31,-2 6 105 0,-2-1 29 15,-1 2 67-15,1 0 33 0,2-2 19 32,2 2 33-32,0-2-40 15,0 2-18-15,0-2 16 16,0 2-16-16,0 0-33 16,0-2-33-16,0-1-13 0,0 2-5 15,0-2-21-15,0 2-8 16,0-8 11-16,0 1-21 15,2-2-5-15,7-3 5 16,1-6 0-16,7-8 14 16,3-4 1-16,2-5 3 15,4-6 4-15,6-6-10 16,1-8 3-16,2-8-7 16,4-8-7-16,1-8 12 15,4-7-4-15,5-5-8 16,3 1 8-16,3 4-9 0,1 6 0 15,2 3 7 1,0 6-6-16,0 1-1 0,0 2 2 16,2 0-1-16,-4-1 2 15,-3 2-3-15,-2 1 0 16,-9 8-2-16,-6 9-19 16,-11 9 20-16,-7 9-7 15,-10 8-2-15,1 4 8 16,-2 2-26-16,2-2-5 15,0 0 7-15,-1-2 5 16,2 0 20-16,-1 2-5 16,-1 0 6-16,-2 6-4 0,-2 3 4 15,-4 4 0-15,0 3 12 16,0 1-1-16,0 2 5 16,0 1-4-16,0 0-4 15,0 0 4-15,0 0-12 16,0 1-9-16,0 16-14 15,-10 7 16-15,-1 4 7 16,3 4 0-16,-2-2 0 16,4-4-2-16,6-8-2 0,0-8-43 15,6-10-43 1,17 0-3-16,-1-8 45 0,1-16 26 0,-6-6 20 16,-5-2 2-1,-10 0 6 1,-2 4 54-16,0 4 18 0,-10 3-3 0,-7 12 3 15,-1 6-34-15,-5 3-14 16,4 7-17-16,-4 16-13 16,8 5 0-16,1 3-1 15,12-3-32-15,2-6 6 16,0-6-36-16,13-6-22 16,10-10-22-16,1 0 16 0,1-2 44 15,-5-16 16-15,-4-2 13 16,-10-2 18-16,-6-2 1 15,0 2 8-15,-2 0 19 16,-15 4 2-16,-4 5 29 16,-3 9-20-16,-5 4-24 15,-3 7-3-15,-1 19-12 16,4 6-1-16,4 6 1 16,10 0-6-16,11-4 0 15,4-6 5-15,11-10-27 16,20-12-38-16,9-6-20 15,0-6 13-15,0-18 34 16,-9-6 13 0,-12-2 26-16,-13 0 1 15,-6 4 56-15,-2 0 51 16,-21 3 12-16,-3 7-9 16,-6 7-20-16,1 7-46 15,2 4-10-15,4 0-31 16,10 18-4-16,7 1-51 15,8 6-163-15,6-9-339 16,7-7-580-16</inkml:trace>
  <inkml:trace contextRef="#ctx0" brushRef="#br0" timeOffset="64096.57">10997 9001 2440 0,'0'0'647'0,"0"0"-354"16,0 0 155-16,0 0-274 16,0 0-80-16,0 0-94 15,0 0 0-15,-15-22 0 0,34 64 0 16,6 11 0 0,9 6 0-16,-1 6 0 0,4-7 0 15,2-10 0-15,-3-10 0 16,-5-12 0-16,-6-12 0 15,-8-14 0-15,-1 0 0 16,-3-19 0 0,1-22 0-16,-1-13 0 0,3-12 0 15,-1-4 0-15,-2-1 0 16,-1 11 0-16,-2 14 0 16,-3 22 0-16,0 20 0 15,4 4 0-15,9 52-252 16,-2-2-344-16,2-1-911 0</inkml:trace>
  <inkml:trace contextRef="#ctx0" brushRef="#br0" timeOffset="64324.89">11851 9178 2264 0,'0'0'1013'0,"0"0"-473"15,0 0-261-15,0 0-279 16,0 0 0-16,0 0 0 0,0 0 0 16,8 116 0-16,-1-66 0 15,0 2 0-15,2 6 0 16,-3-13-23-16,-6-13-736 0</inkml:trace>
  <inkml:trace contextRef="#ctx0" brushRef="#br0" timeOffset="65098.55">5915 9785 1728 0,'0'0'926'0,"0"0"-597"16,0 0 154-16,0 0-148 16,-29-108-40-16,27 104-295 15,0 4 0 1,2 2 0-16,0 22 0 0,4 14 0 0,16 10 0 16,7 9 0-16,4-1 0 15,3-8 0-15,-5-10 0 16,-6-16 0-16,-4-10 0 15,-5-12 0-15,-6 0 0 16,1-28 0-16,2-14 0 16,0-16 0-16,2-11 0 15,1 1 0-15,-1 4 0 16,3 16 0-16,-3 16 0 16,3 22 0-16,8 18-485 15,-1 22-203-15,-5 6-440 0</inkml:trace>
  <inkml:trace contextRef="#ctx0" brushRef="#br0" timeOffset="65399.3">6603 9756 2508 0,'0'0'854'0,"0"0"-390"15,0 0-194 1,0 0-270-16,0 0 0 0,0 0 0 0,0 0 0 15,132-65 0-15,-108 65 0 16,-8 20-53-16,-12 14-22 16,-4 10 51-16,-13 10 24 15,-13 3 0-15,-3-7 54 16,6-12 6-16,12-14-22 16,11-12-38-16,20-12 0 15,49-8 0-15,42-38 0 16,7-5 0-16,-4 4 0 15,-16 3 0-15,-35 16 0 16,-18 21-209-16,-12 6-309 16,-33 2-604-16</inkml:trace>
  <inkml:trace contextRef="#ctx0" brushRef="#br0" timeOffset="65960.98">4716 12897 1433 0,'0'0'846'0,"0"0"-532"15,0 0 248-15,0 0-192 16,0 0-66-16,0 0-160 16,0 0-21-16,-46-51-123 15,46 73 0-15,13 14 0 16,14 10 0-16,4 4 0 15,4 2 0-15,1-8 0 16,-5-14 0-16,-4-10 0 16,-11-10 0-16,-5-10 0 0,-7 0 0 15,-2-16 0-15,3-16 0 16,-3-14 0-16,3-10 0 16,-1-2 0-16,5 4 0 15,2 15 0-15,16 35-227 16,-3 4-491-16,-3 21-600 0</inkml:trace>
  <inkml:trace contextRef="#ctx0" brushRef="#br0" timeOffset="66394.72">5309 13379 2256 0,'0'0'869'0,"0"0"-407"15,0 0-273-15,0 0-84 16,22-108-81-16,1 81-6 16,1 9-18-16,-4 8-1 15,-2 10-23-15,-5 0-68 16,-7 24-34-16,-6 12 66 0,0 7 30 16,-2 1 29-16,-11-4 1 0,5-10 3 15,3-10 23 1,5-8 7-16,0-8-14 0,11-4 19 15,16 0 17-15,13 0 4 16,5 0-32-16,3 0-26 16,-2-2-1-1,-9 2-18-15,-10 0-6 0,-14 8 18 16,-11 12 6-16,-2 6 3 31,-13 6 66-31,-18 2 11 0,-14 2 19 0,-6-5-56 16,-5-5-43-16,3-12 0 15,-3-14 0-15,16-17-275 16,13-9-995-16</inkml:trace>
  <inkml:trace contextRef="#ctx0" brushRef="#br0" timeOffset="66961.98">7147 14951 2254 0,'0'0'772'15,"0"0"-264"-15,0 0-130 16,0 0-194-16,0 0-184 16,0 0 0-16,0 0 0 15,-6 30 0-15,28 20 0 16,7 10 0-16,7 8 0 0,-1-5 0 15,3-9 0-15,-7-10 0 16,-6-14 0-16,-5-10 0 16,-9-12 0-16,-7-8 0 15,-2 0 0-15,1-18 0 16,-1-22 0-16,4-14 0 16,6-17 0-16,7-1 0 15,22-4-311-15,-5 20-381 16,-5 24-504-16</inkml:trace>
  <inkml:trace contextRef="#ctx0" brushRef="#br0" timeOffset="67231.2">7724 15236 2163 0,'0'0'770'0,"0"0"-389"15,0 0 82-15,0 0-321 16,0 0-79-16,0 0-45 15,0 0-9-15,-16 92-1 16,12-60-8-16,2-10-21 0,2-2-26 16,0-4-11-16,0-8 17 15,11-4 11-15,9-4 17 16,11 0 13-16,7 0 2 16,5-2 4-16,1-4-6 15,-4-2-117-15,-6 0-183 16,-10 6-399-16,-12 0-87 0</inkml:trace>
  <inkml:trace contextRef="#ctx0" brushRef="#br0" timeOffset="67388.42">7934 15334 1242 0,'0'0'715'0,"0"0"-189"0,0 0 23 16,0 0-94-16,0 0-159 16,0 0-82-16,0 0-115 15,-49-82-99-15,46 82 0 16,3 11 0-16,0 20 0 15,0 13 0-15,3 8 0 16,5 8 0-16,4 6 0 16,5 11 0-16,-1-15-670 15,-1-16-1777-15</inkml:trace>
  <inkml:trace contextRef="#ctx0" brushRef="#br0" timeOffset="67990.25">12751 14181 1945 0,'0'0'810'16,"0"0"-263"-16,0 0-52 16,0 0-196-16,0 0-299 15,0 0 0-15,0 0 0 16,6 50 0-1,17-2 0-15,4 6 0 0,-1 3 0 16,-2-6 0 0,3-2 0-16,-4-11 0 0,-5-10 0 0,-3-10 0 31,-3-14 0-31,-4-4 0 0,-1-14 0 0,-1-24 0 16,4-16 0-16,-1-13 0 15,1-5 0-15,2 2 0 31,-1 16-17-31,-3 26-304 16,-1 20-488-16,-5 8-752 0</inkml:trace>
  <inkml:trace contextRef="#ctx0" brushRef="#br0" timeOffset="68330.27">13430 14235 2275 0,'0'0'876'16,"0"0"-344"-16,0 0-252 16,0 0-147-16,0 0-133 15,0 0 0-15,0 0 0 16,-40-2 0-16,69 22 0 0,5 2 0 0,6 0 0 16,7-4 0-16,6-6-3 15,0 0-22 1,-1-1 11-16,-8 3-14 0,-9-1 20 15,-10 7 1-15,-16 5 7 16,-9 7 1-16,-9 0 40 16,-24 4 2-16,-9 2-43 15,-8-2 0-15,4-4 0 16,1-10 0-16,5-14 0 16,-3-24-62-16,12-22-761 15,5-10-905-15</inkml:trace>
  <inkml:trace contextRef="#ctx0" brushRef="#br0" timeOffset="68455.78">13553 14080 2762 0,'0'0'942'0,"0"0"-550"0,0 0-392 0,0 0 0 16,141-19 0-16,-73 1 0 15,26-14 0-15,-21 3 0 16,-17 5-820-16</inkml:trace>
  <inkml:trace contextRef="#ctx0" brushRef="#br0" timeOffset="69592.25">13989 11949 1982 0,'0'0'828'0,"0"0"-454"16,0 0 158-16,0 0-250 15,0 0-184-15,0 0-98 0,0 0 0 16,-4-36 0-16,4 76 0 16,20 17 0-16,5 11 0 15,8 4 0-15,5-4 0 16,2-12 0-16,-5-14 0 15,-3-16 0-15,-6-16 0 16,-7-10 0-16,-4-10 0 16,-1-26 0-16,-6-16 0 15,1-11 0-15,-2-2 0 16,-4 4 0-16,1 11 0 16,0 18 0-16,3 18 0 15,9 22 0-15,-3 20-560 0,0 10-416 0</inkml:trace>
  <inkml:trace contextRef="#ctx0" brushRef="#br0" timeOffset="69985.58">14834 11803 2522 0,'0'0'870'0,"0"0"-583"16,0 0-7-16,0 0-143 15,0 0-137-15,-4 128 0 16,-1-52 0-16,3 8 0 16,2 1 0-1,0-7 0-15,9-12 0 0,11-14 0 16,6-14 0-16,1-16 0 15,-2-15 0-15,0-7 0 16,-10-7 0-16,-4-19 0 16,-6-6 0-16,-5-6 0 15,0 2 0-15,-21 4 0 16,-3 8 0-16,-3 12 0 0,-2 12 0 16,-2 4 0-16,4 26 0 15,5 24-89-15,11-8-576 16,6-6-788-16</inkml:trace>
  <inkml:trace contextRef="#ctx0" brushRef="#br0" timeOffset="71851.42">18375 9555 2039 0,'0'0'668'0,"0"0"-349"16,0 0 136-16,-27-134-183 0,27 98-89 15,9 7-75-15,15 13-56 16,10 10-52-16,5 6 0 16,11 22 0-16,8 25 0 15,4 17 0-15,5 13 0 16,2 10 0-16,0-1 0 16,-5-2 0-16,-4-5 0 15,-12-13-3-15,-15-14-260 16,-31-18-261-16,-2-16-320 15,-11-16-510-15</inkml:trace>
  <inkml:trace contextRef="#ctx0" brushRef="#br0" timeOffset="72056.22">18829 9633 1886 0,'0'0'888'0,"0"0"-317"16,0 0-220-16,0 0-133 15,0 0-36-15,0 0-182 16,-61 145 0-16,38-83 0 15,-9 2 0-15,-6-2 0 16,-6-4 0-16,-4-4 0 16,4-12 0-16,9-9 0 15,8-19-42-15,25-27-264 0,2-21-487 16,8-12-890-16</inkml:trace>
  <inkml:trace contextRef="#ctx0" brushRef="#br0" timeOffset="72220.96">19406 9581 2020 0,'0'0'1306'0,"0"0"-753"16,0 0-336-16,0 0-217 0,0 0 0 16,0 0 0-16,154-38 0 15,-90 24-35-15,-14 4-451 0,-15 4-520 16</inkml:trace>
  <inkml:trace contextRef="#ctx0" brushRef="#br0" timeOffset="72393.47">19531 9742 1512 0,'0'0'1201'16,"0"0"-608"-16,0 0-249 16,0 0-90-1,0 0-136-15,0 0-44 0,0 0-74 16,109 14 0-16,-51-27 0 15,30-15-203-15,-13 4-533 16,-9-2-790-16</inkml:trace>
  <inkml:trace contextRef="#ctx0" brushRef="#br0" timeOffset="72723.89">20246 9138 864 0,'0'0'1291'0,"0"0"-654"15,0 0-110-15,-49-114-64 16,41 103-149-16,-2 11-314 16,-3 16 0-1,-5 30 0-15,-7 33 0 0,3 31 0 0,4-4 0 16,12-5 0-16,6-19 0 16,13-22 0-1,20 0 0-15,16-2 0 0,9-18 0 16,7-18 0-1,0-18 0-15,-5-4-15 16,-11-18-27-16,-13-16 21 0,-14-10 21 16,-13-4 13-16,-9-4 29 15,-5 2-19-15,-21 10-23 16,-8 15 0-16,-9 20 0 16,-1 5 0-16,-1 38 0 15,5 14 0-15,18 36 0 16,13-14-86-1,9-15-760-15</inkml:trace>
  <inkml:trace contextRef="#ctx0" brushRef="#br0" timeOffset="72865.72">20987 9508 2322 0,'0'0'971'0,"0"0"-617"15,0 0-354-15,0 0-14 0,0 0-905 16</inkml:trace>
  <inkml:trace contextRef="#ctx0" brushRef="#br0" timeOffset="73121.53">19364 10399 2947 0,'0'0'837'0,"0"0"-525"0,0 0-312 16,0 0 0-16,178-36 0 16,-34 6 0-16,-3 0 0 15,-28 6 0-15,-34 6-78 16,-26 4-467-16,-11 3-305 15,-17 4-201-15</inkml:trace>
  <inkml:trace contextRef="#ctx0" brushRef="#br0" timeOffset="73290.39">19470 10539 1899 0,'0'0'824'0,"0"0"-255"0,0 0-78 15,0 0-178-15,0 0-313 16,0 0 0-16,192 40 0 15,-25-90 0-15,10-8 0 16,-31 4 0-16,-23 4-75 16,-54 22-679-16,-29 6-856 0</inkml:trace>
  <inkml:trace contextRef="#ctx0" brushRef="#br0" timeOffset="73431.92">20650 10321 2436 0,'0'0'1016'0,"0"0"-558"0,0 0-272 16,0 0-186-16,0 0 0 15,0 0-342-15,0 0-1759 16</inkml:trace>
  <inkml:trace contextRef="#ctx0" brushRef="#br0" timeOffset="78093.63">17325 11401 2270 0,'0'0'755'0,"0"0"-449"16,0 0 68-16,0 0-175 16,0 0-119-16,0 0-64 15,-16 93 4-15,16-43 5 16,0-2-25-16,5-8 0 16,9-12 4-16,3-14 3 15,-1-14-7-15,-1-2 15 16,-3-28 10-16,-4-12-25 15,-5-6 0-15,-3-4 0 16,-5 8 0-16,-19 10 0 16,-12 16 0-16,-7 18 0 0,-8 8 0 15,-13 54 0-15,-3 40 0 16,5 34 0-16,15-1 0 16,26-27 0-16,21-35 0 15,10-30 0-15,30 0 0 16,13-6 0-16,18-8 0 15,12-23 0-15,1-6 0 16,-3-20 0-16,-15-14 0 16,-16-2 0-16,-19 0 0 15,-16 5 0 1,-13 7 0-16,-2 4 0 0,0 8 0 16,0 10-189-16,0 2-544 0,0 0-455 0</inkml:trace>
  <inkml:trace contextRef="#ctx0" brushRef="#br0" timeOffset="78289.46">17742 11971 2261 0,'0'0'908'0,"0"0"-400"16,0 0-89 0,0 0-419-16,0 0 0 15,0 0 0-15,0 0 0 16,-42 0 0-16,42 36 0 0,0 12 0 15,8 8 0-15,3 5 0 16,1-3 0-16,9 4 0 16,-2-16-494-16,-1-18-694 0</inkml:trace>
  <inkml:trace contextRef="#ctx0" brushRef="#br0" timeOffset="78462.57">18201 12078 2808 0,'0'0'903'0,"0"0"-650"0,0 0-121 16,0 0-132-16,0 0 0 15,0 0 0-15,39 124 0 16,-39-78 0-16,-24 4 0 16,-16 2 0-16,-6-2 0 15,-12-11-230-15,15-14-670 16,14-18-583-16</inkml:trace>
  <inkml:trace contextRef="#ctx0" brushRef="#br0" timeOffset="78922.99">19021 11440 2078 0,'0'0'891'0,"0"0"-399"15,0 0-182-15,0 0-113 16,0 0-69-16,0 0-128 16,0 0 0-16,-33 120 0 15,33-106 0-15,0-6 0 16,0-8 0-16,6 0 0 15,7-8 0-15,-1-16 0 0,-4-8 0 16,-3-2 0-16,-5 0 0 16,0 2 0-16,-7 6 0 15,-15 7 0-15,-5 10 0 16,-7 9 0-16,-1 4 0 16,-5 29 0-16,-1 18 0 15,6 15 0-15,8 10 0 16,16 4 0-16,11-1 0 15,9-7 0-15,32-14 0 16,11-12 0-16,11-18 0 16,7-16 0-16,-4-12 0 0,-6 0 0 15,7-26-317-15,-18 4-460 16,-13 4-278-16</inkml:trace>
  <inkml:trace contextRef="#ctx0" brushRef="#br0" timeOffset="79185.66">19297 11913 1051 0,'0'0'1186'15,"0"0"-524"-15,0 0-165 16,0 0-125-16,0 0-129 16,0 0-158-16,0 0-85 15,44-32 0-15,-21 22 0 16,4 6 0-16,2 4 0 0,-3 0 0 16,-2 18 0-1,-3 8 0-15,-10 8 0 0,-7 4 0 16,-4 0 0-16,0 2 0 15,-15-5 0-15,-1-8 0 16,5-6 0-16,7-10 0 16,4-6 0-16,0-5 0 15,8 0 0-15,19 0 0 16,11-10 0-16,28-17 0 16,-5 1-279-16,-6 2-809 0</inkml:trace>
  <inkml:trace contextRef="#ctx0" brushRef="#br0" timeOffset="79359.82">19998 11921 2453 0,'0'0'910'15,"0"0"-441"-15,0 0-205 16,0 0-264-16,0 0 0 16,0 0 0-16,0 0 0 15,-17 134 0-15,1-81 0 16,-3-1 0-16,-15 6 0 15,5-12-614-15,4-16-1135 0</inkml:trace>
  <inkml:trace contextRef="#ctx0" brushRef="#br0" timeOffset="79689.52">20584 11231 2271 0,'0'0'710'0,"0"0"-363"0,0 0 169 0,0 0-350 16,0 0-80-16,-120-38-86 15,78 72 0-15,-4 17 0 16,3 14 0-16,9 10 0 15,14 1 0-15,18-2 0 16,2-10 0-16,36-7 0 16,15-17 0-16,13-16 0 15,10-19 0-15,22-10-281 16,-18-22-427-16,-16-1-378 16</inkml:trace>
  <inkml:trace contextRef="#ctx0" brushRef="#br0" timeOffset="80099.25">20832 11646 2060 0,'0'0'726'0,"0"0"-239"16,0 0-5-16,0 0-264 15,0 0-95-15,0 0-123 16,0 0 0-16,96-42 0 16,-65 34 0-16,-3 8 0 15,-7 0 0 1,-7 14 0-16,-10 16 0 0,-4 8-17 15,0 9-11-15,-10-3 8 0,-5-2 8 16,1-8 9-16,4-10 3 16,5-10 0-16,5-8 12 15,0-6 16-15,7 0 12 16,18 0-40-16,8-6 0 16,4-4 0-16,4 2 0 15,-3 4 0-15,-5 4 0 16,-6 2 0-16,-7 22 0 15,-9 6 0-15,-4 8 0 16,-7 4 0-16,0-2 0 16,-21 1 0-16,-12-4 0 15,-9-5 0 1,-5-3 0-16,1-9 0 0,6-8 0 0,11-12 0 16,17-14-65-16,10-18-722 15,2-4-854-15</inkml:trace>
  <inkml:trace contextRef="#ctx0" brushRef="#br0" timeOffset="80263.22">21511 11955 2270 0,'0'0'906'0,"0"0"-427"16,0 0-38-16,0 0-441 15,3 102 0-15,-3-63 0 0,0 2 0 16,-5 0 0-1,-8 1 0-15,2-12-485 16,4-14-1126-16</inkml:trace>
  <inkml:trace contextRef="#ctx0" brushRef="#br0" timeOffset="80531">22379 11127 1748 0,'0'0'1528'0,"0"0"-845"16,0 0-546-16,0 0-137 0,0 0 0 15,0 0 0-15,-119-56 0 16,80 96 0-16,-7 18 0 16,2 12 0-16,8 6 0 15,12 1 0-15,12-5 0 16,12-4 0-16,16-12 0 15,24-9 0-15,16-15 0 16,11-14 0-16,2-17 0 16,16-9-75-16,-17-17-564 15,-16-4-612-15</inkml:trace>
  <inkml:trace contextRef="#ctx0" brushRef="#br0" timeOffset="80830.07">22655 11530 674 0,'0'0'1754'15,"0"0"-995"-15,0 0-245 16,0 0-119-16,0 0-395 16,0 0 0-16,0 0 0 15,-2 34 0-15,-12 6 0 16,-1 9 0-16,-4-2 0 16,3 0 0-16,3-11-54 15,7-12-92-15,4-10 52 16,2-12 49-16,0-2 45 0,15-2 55 15,12-16-7 1,10-5 26-16,9 4-34 0,4 1-16 16,2 1-24-16,-3 9-42 15,-9 4-126-15,-11 4-171 16,-16 0-347-16,-8 11-111 16,-5-1-835-16</inkml:trace>
  <inkml:trace contextRef="#ctx0" brushRef="#br0" timeOffset="81028.33">22900 11686 1162 0,'0'0'851'16,"0"0"-234"-16,0 0-36 0,0 0-125 16,-3-118-171-16,1 106-141 15,0 8-144-15,-1 4 0 16,1 0 0-16,2 24 0 31,0 12 0-31,0 10 0 0,0 4 0 0,0 0 0 16,0-1 0-16,0-5 0 15,0-6 0-15,0 14-21 16,0-10-499 0,-6-6-549-16</inkml:trace>
  <inkml:trace contextRef="#ctx0" brushRef="#br0" timeOffset="81255.98">23408 11550 2606 0,'0'0'729'0,"0"0"-470"0,0 0 243 16,0 0-502-16,60 106 0 15,-52-54 0-15,-8 2 0 16,0 1 0-16,-21-3 0 31,-29-8-9-31,3-12-719 0,9-18-941 0</inkml:trace>
  <inkml:trace contextRef="#ctx0" brushRef="#br0" timeOffset="81554.67">24101 11033 2656 0,'0'0'606'0,"0"0"-311"15,0 0 63-15,0 0-177 16,0 0-181-16,0 0 0 16,0 0 0-16,-27-21 0 15,-14 66 0-15,-9 33 0 16,2 6 0-16,11 11 0 15,14 1 0-15,23-14 0 16,0 2 0-16,31-14 0 16,25-13 0-16,15-20 0 0,12-19-15 15,4-18-218-15,20-25-142 16,-22-18-532-16,-21-1-983 0</inkml:trace>
  <inkml:trace contextRef="#ctx0" brushRef="#br0" timeOffset="81853.67">24602 11442 1060 0,'0'0'1487'16,"0"0"-817"-16,0 0-158 15,0 0-145-15,0 0-367 16,0 0 0-16,-127 36 0 16,111 0 0-16,10 6 0 15,6-2 0-15,10-4 0 0,31-6 0 16,12-7 0-16,5-12 0 15,2-4 0-15,-4-2 0 16,-12-1 0-16,-10 5 0 16,-14 5 0-16,-10 5 0 15,-10 7 0-15,0 5 0 16,-25 5 0-16,-11 2 0 16,-2-2 0-16,-4-4 0 15,2-10 0-15,-1-8 0 16,-3-16-315-16,11-20-590 0,8-12-1473 15</inkml:trace>
  <inkml:trace contextRef="#ctx0" brushRef="#br0" timeOffset="81994.86">24658 11492 85 0,'0'0'2958'16,"0"0"-2135"-16,0 0-593 15,0 0-230-15,0 0 0 16,142-16 0-16,-82 16 0 15,0 0 0-15,7 0 0 16,-15 0-665-16,-13 0-1899 0</inkml:trace>
  <inkml:trace contextRef="#ctx0" brushRef="#br0" timeOffset="82192.11">25413 11721 2885 0,'0'0'920'16,"0"0"-629"-16,0 0-291 16,0 0 0-16,20 122 0 15,-18-78 0-15,-2 4 0 0,0-2 0 16,-6-2 0-16,-23 2-209 0,4-12-717 16,2-10-796-16</inkml:trace>
  <inkml:trace contextRef="#ctx0" brushRef="#br0" timeOffset="82585.25">26491 10872 1839 0,'0'0'989'16,"0"0"-639"-16,0 0 155 15,0 0-226-15,0 0-145 16,0 0-134-16,0 0 0 0,-91-32 0 16,35 110 0-1,-7 34 0-15,9 1 0 0,11-9 0 16,20-15 0-16,23-24 0 16,0 6 0-16,23 1 0 15,22-16 0-15,17-18 0 16,45-32-9-16,-14-6-621 15,-8-9-742-15</inkml:trace>
  <inkml:trace contextRef="#ctx0" brushRef="#br0" timeOffset="82932.12">26877 11245 1765 0,'0'0'1024'15,"0"0"-546"-15,0 0-114 16,0 0-127-16,-129 91-75 15,100-31-96-15,2 8-66 16,5 2 0-16,9 0 0 16,7-6 0-16,6-7 0 15,8-13 0-15,23-15-50 16,7-10-82-16,4-15-1 16,0-4 14-16,-4-4 64 15,-7-19 44-15,-13-2 11 16,-13-5 62-16,-5 3 71 15,-12 4-1-15,-21 6-37 0,-7 13-17 16,-5 4-78-16,5 6 0 16,11 18 0-16,27 4-117 15,2-6-531-15,20-12-1311 0</inkml:trace>
  <inkml:trace contextRef="#ctx0" brushRef="#br0" timeOffset="83056.57">27391 11690 2928 0,'0'0'839'15,"0"0"-617"-15,0 0-200 16,0 0-22-16,0 0-767 0</inkml:trace>
  <inkml:trace contextRef="#ctx0" brushRef="#br0" timeOffset="85152.33">16516 13096 1920 0,'0'0'793'0,"0"0"-421"15,0 0 121-15,0 0-216 16,0 0-36-16,0 0-241 16,-11-78 0-16,7 88 0 0,2 40 0 15,-3 44 0 1,5 41 0-16,0 13 0 0,0-20 0 15,5-38 0-15,5-36 0 16,7-13 0-16,-2-3 0 16,3-10-8-16,-3-8-250 15,-9-36-264-15,-3-22-146 16,-3-12-294-16</inkml:trace>
  <inkml:trace contextRef="#ctx0" brushRef="#br0" timeOffset="85356.98">16458 13020 2347 0,'0'0'773'0,"0"0"-504"16,0 0 31-16,0 0-142 15,0 0-95-15,0 0-30 16,116-14-21-16,-40 4 1 16,10-4-13-16,4 0-108 15,-6 12-189-15,-21 2-296 16,-32 0-320-16</inkml:trace>
  <inkml:trace contextRef="#ctx0" brushRef="#br0" timeOffset="85529.23">16278 13619 2311 0,'0'0'724'0,"0"0"-540"16,0 0 102-16,0 0-109 15,149-40-107-15,-85 30-70 16,35-4-79-16,-19 5-296 16,-8 2-690-16</inkml:trace>
  <inkml:trace contextRef="#ctx0" brushRef="#br0" timeOffset="85953.97">16989 13475 2053 0,'0'0'748'0,"0"0"-280"15,0 0-128-15,0 0-141 16,0 0-94-16,-116 18-75 16,100 22-19-16,3 9 11 15,11 1-22-15,2-2 0 16,6-10-3-16,21-12-8 16,6-16-49-16,3-10 20 15,-1-4 28-15,-6-20 12 16,-6-15 0-16,-12-1 8 15,-6-2 10-15,-5 2 15 16,0 4 42-16,-3 8-8 0,-6 8-22 16,7 8-45-16,2 10 0 15,0 2 0-15,18 4 0 16,18 18 0-16,10 6 0 16,8 4 0-16,2 2 0 15,-8 1 0-15,-5-3 0 16,-14-2 0-1,-12-6 0-15,-15-5-24 0,-2-4 24 16,-10-7 0-16,-13-4 10 16,2-4 4-16,0-6-14 15,13-22 0-15,8-10 0 16,6-11 0-16,32-7 0 16,20-2 0-16,44-18-44 0,-9 18-546 15,-10 12-952-15</inkml:trace>
  <inkml:trace contextRef="#ctx0" brushRef="#br0" timeOffset="86529.18">18263 13262 1765 0,'0'0'806'0,"0"0"-239"16,0 0-88-16,0 0-164 15,0 0-151-15,0 0-164 16,0 0 0-16,-18-1 0 15,34 49 0-15,6 10 0 0,2 4 0 16,1 0 0-16,-3-7 0 16,-1-10 0-16,-6-10 0 15,-3-11 0-15,-6-12 0 16,-2-6 0-16,1-6 0 16,-3-9 0-16,0-18 0 15,4-16 0-15,4-13 0 16,1-10 0-16,2-6 0 15,1 6 0-15,-1 12 0 16,-2 22 0-16,-2 25-132 16,4 29-360-16,-1 23-140 15,-4 3-612-15</inkml:trace>
  <inkml:trace contextRef="#ctx0" brushRef="#br0" timeOffset="87032.63">18851 13575 2268 0,'0'0'669'16,"0"0"-337"-16,0 0-146 15,0 0-129-15,60-124-41 16,-33 84-16-16,-6 0 11 16,-11 3 11-16,-10 8 52 15,0 3 25-15,-18 8-23 16,-11 10-14-16,-6 8-2 15,-3 16-12-15,0 24-38 0,9 14 2 16,13 8-11-16,14-2 0 16,2-6-1-16,27-11 2 15,18-18 0-15,8-17-2 16,5-8 0-16,2-14 9 16,-4-18-2-16,-7-12-6 15,-13-2 13-15,-11 0 4 16,-8 6 21-16,-9 8-39 15,-2 8 0-15,-6 12 0 16,2 8 0-16,0 4 0 16,4 8 0-16,5 18 0 15,3 8 0-15,3 4 0 0,4 0 0 16,1-8 0-16,2-6 0 16,1-10 0-16,0-8 0 15,-3-4 0-15,-3-2-17 16,2 0 10-16,1-2 1 15,3-8 6-15,1-2-51 16,3-4-95-16,0-6-110 16,8-24-92-16,-6 4-325 15,-10 0-260-15</inkml:trace>
  <inkml:trace contextRef="#ctx0" brushRef="#br0" timeOffset="87285.69">19684 12821 1222 0,'0'0'1048'0,"0"0"-416"15,0 0-141-15,0 0-199 16,0 0-106-16,0 0-88 16,0 0 29-16,-33 95-127 15,33-37 0-15,4 8 0 16,6 6 0-16,1 5 0 16,2-1 0-16,1 0 0 0,1-6 0 15,-1-8 0-15,-4-10 0 16,-3-8 0-16,-5-16 0 15,-2-10 0-15,0-10 0 16,-6-8-218-16,-17-22-279 16,4-10-380-16,2-8-557 0</inkml:trace>
  <inkml:trace contextRef="#ctx0" brushRef="#br0" timeOffset="87395.63">19700 13321 1984 0,'0'0'884'0,"0"0"-506"31,0 0-48-31,0 0-168 0,0 0-105 0,150-81-57 16,-86 59-225-16,-13 7-496 16,-12 6-691-16</inkml:trace>
  <inkml:trace contextRef="#ctx0" brushRef="#br0" timeOffset="87694.73">20019 13377 1098 0,'0'0'1023'0,"0"0"-549"16,0 0-193-16,0 0-42 0,0 0-85 16,0 0-85-1,0 0-48-15,124-16-21 0,-97-2-48 16,-8-2 21-16,-11 0 26 16,-8 0 1-16,0-1 8 15,0 6 16-15,-12-2 33 16,-5 9 21-16,-5 8 49 15,-3 0 5-15,-2 22-16 16,1 21-20-16,1 13 22 16,9 6-61-16,12 4-57 15,4-6 0-15,18-8 0 16,24-16 0-16,18-15 0 16,11-20 0-16,12-1-128 0,31-48-390 15,-18-2-406-15,-19-4-410 16</inkml:trace>
  <inkml:trace contextRef="#ctx0" brushRef="#br0" timeOffset="87898.78">20771 13182 1896 0,'0'0'921'15,"0"0"-363"-15,0 0-218 16,0 0-64-16,0 0-171 16,-102 147-105-16,77-89 0 15,4 0 0-15,3-4 0 16,5-10 0-16,3-10 0 15,4-10 0-15,-3-21-485 16,3-3-319-16,-2-4-384 0</inkml:trace>
  <inkml:trace contextRef="#ctx0" brushRef="#br0" timeOffset="88030.44">20513 13243 2254 0,'0'0'931'15,"0"0"-440"-15,0 0-214 16,0 0-134-16,0 0-143 15,48 108 0-15,-15-60 0 16,5 0 0-16,1-6 0 16,4-8 0-16,8-2 0 0,-14-10-492 15,-2-8-1177-15</inkml:trace>
  <inkml:trace contextRef="#ctx0" brushRef="#br0" timeOffset="88491.49">21554 12711 1906 0,'0'0'810'32,"0"0"-273"-32,0 0-18 0,0 0-195 0,0 0-324 15,0 0 0-15,0 0 0 0,-18 26 0 16,53 73 0-16,15 33 0 16,1-2 0-16,-7-24 0 15,-10-34 0-15,-10-23 0 16,1-3 0-1,0-4 0 1,-4-10 0-16,-7-20 0 16,-3-12 0-16,-4-20 0 15,0-30 0-15,-1-32 0 16,7-33 0-16,-1 5 0 16,1 12 0-16,0 21 0 15,-1 31 0-15,1 12 0 0,3 16 0 16,-3 18 0-1,3 34 0-15,5 62-284 0,-2-5-574 16,-1-7-501-16</inkml:trace>
  <inkml:trace contextRef="#ctx0" brushRef="#br0" timeOffset="88727.8">22325 13329 2246 0,'0'0'911'0,"0"0"-327"16,0 0-229-16,0 0-355 16,0 0 0-16,0 0 0 15,-4 152 0-15,6-82 0 16,4 1 0-16,3-6 0 16,0-4 0-16,0-11 0 15,4-12 0-15,-1-14-365 16,-4-16-1104-16</inkml:trace>
  <inkml:trace contextRef="#ctx0" brushRef="#br0" timeOffset="89152.49">23686 12887 2850 0,'0'0'814'16,"0"0"-493"-16,0 0-210 15,0 0-111-15,0 0 0 0,0 0 0 16,0 0 0-16,73-22-218 16,-48 33-500-16,-9 9-364 0</inkml:trace>
  <inkml:trace contextRef="#ctx0" brushRef="#br0" timeOffset="89294.28">23671 13403 2203 0,'0'0'889'0,"0"0"-540"16,0 0 102-16,0 0-247 0,0 0-204 15,131-120 0-15,-120 99 0 16,-9 10-309-16,-2 7-993 0</inkml:trace>
  <inkml:trace contextRef="#ctx0" brushRef="#br0" timeOffset="94665.2">25988 13056 1337 0,'0'0'283'0,"0"0"-178"15,0 0 114-15,-27-137 15 16,21 109 7-16,-4 10-32 16,-1 6 70-16,0 6-47 0,-3 6-77 15,-1 0 12 1,-7 0-15-16,-3 17-29 0,-6 15-9 16,-2 18-14-16,-3 12 46 15,1 12-146-15,3 8 0 16,3 4 0-16,9-3 0 15,9-7 0-15,9-8 0 16,2-12 0-16,15-11 0 16,16-13 0-16,10-10 0 15,5-11 0-15,4-11 0 16,-2 0 0-16,-3-4 0 16,-9-16-23-16,-14-2 10 15,-13-4 12-15,-9-2 1 0,-11 2 13 16,-25 2 11-16,-15 4-24 15,-11 10 0-15,-5 10 0 16,3 4 0-16,3 22 0 16,16 8 0-16,32 14 0 15,13-9-299-15,0-14-1061 0</inkml:trace>
  <inkml:trace contextRef="#ctx0" brushRef="#br0" timeOffset="95828.47">26763 13044 1958 0,'0'0'920'0,"0"0"-458"16,0 0 24-16,0 0-216 15,0 0-270-15,0 0 0 16,0 0 0-16,-49 54 0 16,38-28 0-16,4-6 0 15,7-6 0-15,0-6 0 0,0-8 0 16,0 0 0-16,3-6 0 16,3-14 0-16,0-4 0 15,-3 0 0-15,-3 0 0 16,0 8 0-16,-9 10 0 15,-11 6 0-15,-4 12 0 16,-3 28 0-16,2 12 0 16,10 10 0-16,8 5 0 15,7-1 0-15,18-8 0 16,26-14 0-16,18-14 0 16,10-18 0-16,8-12 0 15,-1-18 0-15,-11-24 0 0,-7-10 0 16,-19-13 0-16,-11-4 0 15,-15-12 0-15,-12-5 0 16,-4 0 0-16,0 5 0 16,-13 18 0-16,-3 18 0 15,3 27 0-15,-1 18 0 16,-1 46 0-16,1 48 0 16,8 9 0-16,1-5 0 15,5-10 0-15,0-24 0 16,11 3 0-16,5-5 0 15,-1-18 0-15,4-18 0 16,-4-18 0-16,3-8 0 0,4-16 0 16,0-22 0-16,7-8 0 15,-2-4 0-15,2 4 0 16,-4 7 0-16,-5 16 0 16,-5 12 0-16,-4 11 0 15,1 12 0-15,-2 20 0 16,-1 11 0-16,5 1 0 15,-1-2 0-15,5-8 0 16,5-8 0-16,4-14 0 16,-1-12 0-16,5 0 0 0,-2-18 0 15,0-12 0 1,0-8 0-16,-2-4 0 0,-3 2 0 16,-3 3 0-16,-6 12 0 15,-7 8 0-15,-3 16 0 16,-5 1 0-16,0 19 0 15,0 16 0-15,5 9 0 16,2 0 0-16,6-4 0 16,5-10 0-16,4-10 0 15,4-10 0-15,-1-10 0 16,-3 0 0-16,-6-18 0 16,-7-10 0-1,-9-6 0-15,0-2 0 0,-4-4 0 0,-17-3 0 16,-3 5 0-1,-5 6 0-15,0 12 0 0,4 10 0 16,3 10 0-16,6 0 0 16,12 17 0-16,4 2 0 15,11 2 0-15,27-7 0 16,15-10 0-16,7-4 0 16,8-7 0-16,-3-15 0 15,-7-2 0-15,-12 1 0 16,-13 6 0-16,-10 5 0 15,-12 10 0-15,-5 2 0 16,-3 10 0-16,-3 22 0 16,2 11 0-16,0 4 0 0,5 6 0 15,4-5 0-15,7-10 0 16,5-10 0-16,2-14 0 16,12-16-272-16,-8-22-401 15,-8-8-520-15</inkml:trace>
  <inkml:trace contextRef="#ctx0" brushRef="#br0" timeOffset="95986.44">28401 12815 2727 0,'0'0'716'16,"0"0"-238"-16,0 0-303 16,0 0-175-16,0 0 0 15,0 0 0-15,0 0-551 16,42 64-976-16</inkml:trace>
  <inkml:trace contextRef="#ctx0" brushRef="#br0" timeOffset="96690.61">28746 13064 1942 0,'0'0'600'0,"0"0"-32"0,0 0-215 0,0 0-74 31,0 0-58-31,0 0-88 0,0 0-133 0,-107-8 0 16,76 54 0-16,4 12 0 15,12 4 0-15,10 0 0 16,5-7 0 0,22-9 0-16,23-14 0 0,18-14 0 15,6-16 0-15,2-2 0 16,-7-24-8-16,-8-14-5 15,-16-4 8-15,-11-7 5 16,-13 1 2-16,-7 2 22 16,-9 4-24-16,0 10 0 15,0 12 0-15,-5 14 0 16,-8 6 0-16,-3 20 0 16,1 18 0-16,3 12 0 15,8 3 0-15,4-6 0 16,6-4 0-16,26-11 0 0,15-14 0 15,9-16 0 1,8-2 0-16,5-22 0 0,-2-15 0 16,-5-8 0-16,-8-10 0 15,-10-3 0-15,-8-6 0 16,-12-4 0-16,-10 0 0 16,-7 6 0-16,-7 12 0 15,0 15 0-15,-11 20 0 16,-12 15 0-16,-4 7 0 0,1 27 0 15,1 11 0-15,5 5 0 16,9-2 0-16,11-6 0 16,0-8 0-16,18-10 0 15,15-10 0-15,7-12 0 16,7-2-20-16,0 0-20 16,-2-12 10-1,-5 2 16-15,-3 6 5 0,-6 4 0 16,-6 0-6-16,-7 12 2 15,-7 12-8-15,-9 6 21 0,-2 2 9 16,-6 3 9 0,-19 1 15-16,-4-4-5 0,-6-5-4 15,-1-4-3 1,5-5-15-16,2-10-6 16,20-8-95-16,6-10-226 0,3-14-845 0</inkml:trace>
  <inkml:trace contextRef="#ctx0" brushRef="#br0" timeOffset="96864.97">30281 13100 1987 0,'0'0'999'16,"0"0"-542"-16,0 0 15 16,0 0-291-16,0 0-181 15,0 0-138-15,0 0-628 0</inkml:trace>
  <inkml:trace contextRef="#ctx0" brushRef="#br0" timeOffset="97718.38">16692 14495 2177 0,'0'0'730'16,"0"0"-409"-16,0 0 177 15,0 0-245-15,0 0-136 16,-33 115-117-16,33 11 0 16,0 19 0-16,0-17 0 15,0-36 0-15,4-42 0 16,5-11 0-16,5-3 0 16,1-10 0-16,1-10-50 0,1-34-296 15,-3-23-289 1,-5-9-315-16</inkml:trace>
  <inkml:trace contextRef="#ctx0" brushRef="#br0" timeOffset="97860.01">16636 14546 1962 0,'0'0'865'0,"0"0"-298"0,0 0-192 16,0 0-162-16,0 0-99 16,0 0-114-16,137-10 0 15,-68 10 0-15,-1 0 0 16,-3 0-18-16,-11 0-264 15,-19 0-335-15,-21 10-382 0</inkml:trace>
  <inkml:trace contextRef="#ctx0" brushRef="#br0" timeOffset="98422.5">16514 14993 1624 0,'0'0'786'16,"0"0"-271"-16,0 0-37 15,0 0-160-15,0 0-69 16,0 0-123-16,0 0-126 15,182-4 0-15,-99-18 0 0,4 0-29 16,-3 4-265 0,-5 2-202-16,-10 4 2 0,-18 0 172 15,-13 4 262-15,-18-1 60 16,-16 4 352-16,-4-3 237 16,-2 2-289-1,-16-2-51-15,-1 8-44 0,-6 0-205 16,2 8 0-16,3 18 0 15,5 10 0-15,4 4 0 16,8 2 0-16,3-6 0 16,5-10 0-16,17-8 0 15,5-10 0-15,4-8 0 16,0 0 0 0,-2-14 0-16,-6-12 0 0,-3-10 0 15,-7-2 0-15,-2 0 0 16,1 4 0-16,-4 6 0 15,1 6 0-15,5 4 0 0,1 14 0 16,10 4 0-16,4 0 0 16,8 26 0-1,3 6 0-15,-1 8 0 0,-4 4 0 16,-10-2 0-16,-10-2 0 16,-11-6 0-16,-4-8 0 15,0-10 0-15,-4-9 0 16,-7-7 0-16,3-5 0 15,0-21 0-15,8-18 0 16,0-10 0-16,27-4 0 16,18-4 0-16,41 8-29 15,-7 18-589-15,-8 15-668 0</inkml:trace>
  <inkml:trace contextRef="#ctx0" brushRef="#br0" timeOffset="98723.33">18303 14614 2417 0,'0'0'919'16,"0"0"-404"-16,0 0-270 15,0 0-245-15,0 0 0 0,0 0 0 16,9 147 0-16,15-79 0 15,7-8 0-15,-2-8 0 16,0-14 0 0,-4-14 0-16,-7-18 0 0,-5-6 0 15,-4-18 0-15,-2-24 0 16,0-14 0-16,-1-12 0 16,3-5 0-16,7-1 0 15,19 14 0-15,-1 20-350 16,-1 22-726-16</inkml:trace>
  <inkml:trace contextRef="#ctx0" brushRef="#br0" timeOffset="99793.17">18907 14963 1713 0,'0'0'815'16,"0"0"-286"-16,0 0-231 15,0 0-91-15,62-129-78 16,-43 85-51-16,-6 2-9 15,-7 2-3-15,-6 8-28 16,0 8 4-16,-6 10 10 0,-15 10 8 16,0 4-60-1,-4 20 0 1,7 18 0-16,7 13 0 16,9 3 0-16,2 0 0 15,15-8 0-15,20-12 0 16,13-16 0-16,5-16 0 15,0-2 0-15,-4-24 0 16,-7-10 0-16,-10-2 0 16,-10-2 0-16,-6 8 0 15,-7 2 0-15,-5 11 0 0,-4 9 0 16,2 8 0-16,0 0 0 16,5 18 0-16,3 17 0 15,5 5 0-15,5 0 0 16,5-4 0-16,4-6 0 15,4-14 0-15,3-10 0 16,1-6 0-16,1-12 0 16,-3-20-18-16,0-12-14 15,-4-10-82-15,-2-9-108 16,-8-13-54-16,0-6-92 16,-10-6 23-16,-7 4 127 15,-4 9 218-15,0 17 61 16,0 20 230-16,-7 22 80 0,-1 16-17 15,4 8-140-15,-1 34-59 16,3 18-8-16,2 14-147 16,0 9 0-16,0 1 0 15,13-2 0-15,5-6 0 16,0-9 0-16,2-13 0 16,-5-18 0-16,-3-10 0 15,-6-18 0-15,-4-8 0 16,-2-8 0-16,0-24 0 15,-4-8 0-15,-6-3 0 16,0 3 0-16,3 8 0 0,5 10 0 16,2 12 0-16,0 10 0 15,15 0 0-15,19 0 0 16,8 6 0-16,14 6 0 16,7-8 0-16,1-2 0 15,-1-2 0-15,-5-2-21 16,-12-16-26-16,-15-4 14 15,-13-4 28-15,-13-2 5 16,-5-4 27-16,-5 2 13 16,-17 4-1-16,-1 4-39 15,-4 12 0-15,6 10 0 16,-2 4 0-16,7 30 0 0,5 12 0 16,11 8 0-16,0 4 0 15,23-9 0-15,19-3 0 16,12-20 0-16,8-12-60 15,7-14-239-15,5-14-208 16,-3-25-99-16,-4-7-47 16,-7-8-26-16,-6-2 14 15,-12 4 665-15,-11 6 744 16,-9 10-92-16,-11 9-19 16,-7 16-59-16,-4 11-193 15,0 0-134-15,-15 29-110 16,-7 16-36-16,-3 9-101 15,1 6 0-15,2 2 0 0,3-6 0 16,7-9 0-16,3-14 0 16,-1-12-314-16,6-21-273 15,0-8-256-15,-1-20-208 0</inkml:trace>
  <inkml:trace contextRef="#ctx0" brushRef="#br0" timeOffset="99918.52">20625 14632 1111 0,'0'0'755'0,"0"0"-88"16,0 0-15-16,0 0-194 15,0 0-199-15,0 0-65 16,0 0-194-16,84 36 0 16,-59 8 0-16,4 2 0 0,2 3 0 15,0-9 0-15,16 0 0 16,-11-12-478-16,-3-10-955 0</inkml:trace>
  <inkml:trace contextRef="#ctx0" brushRef="#br0" timeOffset="100289.76">21442 14259 2882 0,'0'0'776'0,"0"0"-494"16,0 0-126-16,0 0-156 15,0 0 0 1,0 0 0-16,83 128 0 0,-45-57 0 16,-1 5 0-16,0-10 0 15,-4-6 0-15,-7-12 0 16,-4-17 0 0,-1-18 0-16,-6-13 0 0,1-12 0 15,1-30 0-15,2-16 0 16,1-12 0-16,-1-10 0 15,2-6 0-15,-1 5 0 16,-5 15 0-16,-3 16 0 16,-3 30 0-16,-3 20 0 15,10 42-29-15,-3 14-573 16,0 4-657-16</inkml:trace>
  <inkml:trace contextRef="#ctx0" brushRef="#br0" timeOffset="100565.15">22196 14686 2313 0,'0'0'886'15,"0"0"-534"-15,0 0-78 16,0 0-160-16,140-84-79 16,-97 84-35-16,-8 4-3 15,-10 26-66-15,-17 10-17 16,-8 10 47-16,-10 3 20 15,-23 1 19-15,0-4 61 16,2-10 51-16,12-8 53 0,12-10-165 16,7-10 0-16,26-8 0 15,28-4 0-15,22 0 0 16,18-18 0 0,43-16-30-16,-21 2-574 0,-16 2-1185 0</inkml:trace>
  <inkml:trace contextRef="#ctx0" brushRef="#br0" timeOffset="100865.15">23675 14364 783 0,'0'0'2090'16,"0"0"-1350"-16,0 0-381 16,0 0-235-16,0 0-124 15,0 0 0-15,0 0 0 0,22-31 0 16,-4 31-600-1,-2 0-1742-15</inkml:trace>
  <inkml:trace contextRef="#ctx0" brushRef="#br0" timeOffset="100999.15">23767 14696 2342 0,'0'0'983'16,"0"0"-518"-16,0 0-290 15,0 0-136-15,0 0-39 0,0 0-511 16,0 0-1137-16</inkml:trace>
  <inkml:trace contextRef="#ctx0" brushRef="#br0" timeOffset="102693.21">25703 14311 1971 0,'0'0'584'0,"0"0"-76"31,0 0-40-31,0 0-246 0,0 0-79 0,0 0-56 15,0 0-14-15,-14-18-33 16,39 14-40-16,6-2 0 16,7 2 0-16,4-12-201 15,-10 6-507-15,-15 2-674 0</inkml:trace>
  <inkml:trace contextRef="#ctx0" brushRef="#br0" timeOffset="103087.16">25587 14297 39 0,'0'0'2474'0,"0"0"-1901"16,0 0-222-16,0 0-66 31,0 0-174-31,0 0-2 16,0 0-19-16,-18 122-26 16,18-79-64-16,0-5 0 15,0-4 0-15,0-10 0 16,0-6 0-16,0-8-18 15,2-8 6-15,2-2 12 16,1 0 13-16,0 0 4 16,3-10-17-16,5-4 0 15,5 2 0-15,7 4 0 0,9 8 0 16,3 0 0-16,8 14 0 16,2 12 0-16,-4 8 0 15,-8 2 0-15,-8 2 0 16,-16 0 0-16,-11-2 0 15,-5-5-7-15,-32-3 7 16,-15-10 7-16,-10-2-7 16,-3-6 0-16,3-10 0 15,10 0 0-15,12 0 0 16,18 0 0-16,15 0 0 16,7 0 0-16,40 0-38 0,10 0-332 15,6 0-585-15</inkml:trace>
  <inkml:trace contextRef="#ctx0" brushRef="#br0" timeOffset="104085.05">26500 14401 2471 0,'0'0'695'0,"0"0"-174"16,0 0-112-16,0 0-409 15,0 0 0-15,0 0 0 16,-118 61 0-16,100-1 0 16,12 6 0-16,6-4 0 15,17-8 0-15,30-18 0 16,18-18 0-16,13-18 0 16,4-10 0-16,-1-34 0 15,-8-10 0-15,-11-16 0 16,-17-4 0-16,-16-9 0 15,-14-3 0-15,-10-2 0 16,-5 2 0 0,0 12 0-16,-13 15 0 0,-3 31 0 0,0 28 0 15,-2 23 0-15,1 71 0 16,7 34 0-16,8 2 0 16,2-19 0-16,10-37 0 15,7-22 0-15,8-6 0 16,2-2 0-16,0-5 0 15,-6-21 0-15,-5-17 0 16,-5-1 0-16,-1-22 0 16,-4-16 0-16,-2-10 0 15,1-2 0-15,-1 2 0 0,-2 10 0 16,2 14 0-16,2 16 0 16,0 8 0-1,5 18 0 1,5 20 0-16,1 12 0 0,8 2 0 0,2-4 0 15,4-8 0-15,0-11 0 16,3-14 0-16,-3-15 0 16,-4 0 0-16,-5-18 0 15,-2-10 0-15,-4-12 0 16,-1 0 0-16,-1 0 0 16,-1 6 0-16,-5 10 0 15,0 12 0-15,-4 12 0 0,0 0 0 16,1 30 0-16,1 10 0 15,4 6 0-15,3 0 0 16,5-4 0-16,4-10 0 16,2-11 0-16,3-11 0 15,-4-10 0-15,-4-6 0 16,-3-20 0-16,-9-6 0 16,-7-9 0-16,0-5 0 15,-9 0 0-15,-16-4 0 16,-6 8 0-16,-2 8 0 15,4 12 0-15,4 14 0 16,12 8 0 0,11 5 0-16,2 18 0 0,15-1 0 15,18-2 0-15,15-8 0 0,2-8 0 16,6-4 0-16,-4-6 0 16,-3-12 0-1,-9-4 0-15,-7 0 0 0,-8 4 0 31,-10 1 0-31,-5 16 0 16,-8 1 0-16,2 4 0 16,0 24 0-16,3 8 0 15,4 4 0-15,5 0 0 16,6-4 0-16,5-10 0 16,2-12 0-16,5-14-47 15,-5-10-516-15,-10-14-543 0</inkml:trace>
  <inkml:trace contextRef="#ctx0" brushRef="#br0" timeOffset="104232.67">28058 14173 2483 0,'0'0'857'16,"0"0"-283"-16,0 0-392 0,0 0-182 16,0 0 0-16,0 0 0 15,0 0-353-15,45 96-1268 0</inkml:trace>
  <inkml:trace contextRef="#ctx0" brushRef="#br0" timeOffset="104893.65">28494 14364 2191 0,'0'0'546'15,"0"0"-63"-15,0 0-170 16,0 0-91-16,0 0-72 15,0 0-69-15,-129 1-2 16,94 53-48-16,6 11-31 16,8 3 0-16,17-6 0 15,4-4 0-15,31-18 0 0,21-13 0 16,16-18 0-16,9-9 0 16,2-14 0-16,-2-18 0 15,-11-8 0-15,-13-2 0 16,-17 0 0-16,-12 2 0 15,-12 4 0-15,-10 10 0 16,-2 4 0-16,0 8 0 16,-2 14 0-16,-12 0 0 15,-1 32 0-15,-1 14 0 16,7 10 0-16,9-4 0 16,0-2 0-16,27-10 0 15,19-16 0 1,17-16 0-16,7-8 0 0,3-18 0 0,-9-20 0 15,-8-10 0 1,-14-4 0-16,-13-6 0 0,-11-8 0 16,-13 2 0-16,-5-1 0 15,0 7 0-15,-11 16 0 16,-10 16 0-16,-3 20 0 16,-1 6 0-16,1 28 0 15,2 16 0-15,4 2 0 16,7 6 0-16,11-10 0 15,0-3 0-15,29-11 0 0,17-10 0 16,16-10 0 0,10-8 0-16,2 0 0 0,-8 0-59 15,-10 0 19-15,-18 0 14 16,-16 8 16-16,-15 6 10 16,-7 4 50-16,-7 4 35 15,-20 0-85 1,-4 0 0-16,0 0 0 0,4-4 0 15,14-8-108-15,7-10-367 16,6 0-671-16</inkml:trace>
  <inkml:trace contextRef="#ctx0" brushRef="#br0" timeOffset="105030.52">30148 14426 2248 0,'0'0'1090'15,"0"0"-709"-15,0 0-126 16,0 0-255-16,0 0-39 16,0 0-1037-16</inkml:trace>
  <inkml:trace contextRef="#ctx0" brushRef="#br0" timeOffset="105822.99">16541 15743 1998 0,'0'0'755'0,"0"0"-382"16,0 0 150-16,0 0-247 15,0 0-105-15,0 0-171 16,0 0 0-16,-7 50 0 0,32 12 0 15,2 14 0-15,-1 5 0 16,-2 1 0-16,-3-4 0 16,-4-10 0-16,-3-15 0 15,-6-16 0-15,-8-16-149 16,0-20-136-16,-15-23-65 16,-11-20-587-16,-6-6 16 0</inkml:trace>
  <inkml:trace contextRef="#ctx0" brushRef="#br0" timeOffset="105964.22">16487 15759 1735 0,'0'0'839'16,"0"0"-279"-16,0 0-185 16,0 0-92-16,0 0-80 15,0 0-102-15,165-16-101 16,-91 16 0-16,6 0 0 16,-5-2 0-16,2 2-194 15,-25 0-368-15,-23 0-533 0</inkml:trace>
  <inkml:trace contextRef="#ctx0" brushRef="#br0" timeOffset="106491.89">16583 16182 586 0,'0'0'1745'16,"0"0"-1149"-16,0 0-307 0,0 0 69 16,0 0-142-16,176-76-164 15,-96 40-52 1,0 4-73-16,-6 7-220 0,-9 7-230 15,-17 9 148-15,-11 3 34 16,-18 3 215-16,-11 3 126 16,-8 0 374-16,0 0 157 15,-4 0-270-15,-11 13-26 16,-1 5-49-16,1 8-56 0,-1 6-17 16,7 4-28-16,5 4-15 15,4-8-70-15,0-2 0 0,20-8 0 16,6-12 0-16,11-6 0 15,-2-4 0-15,1-8-18 16,-5-12 16-16,-6-6 2 16,-8 0 0-16,-3-6 12 31,-6 6-4-31,-1 0-8 0,-1 6 0 0,4 8 0 16,3 2 0-16,5 10 0 15,9 0 0-15,4 18 0 16,3 14 0-16,1 4 0 15,-2 4 0-15,-8 0 0 16,-5-4 0-16,-9-6 0 16,-6-8 0-1,-5-8 0 1,0-5 0-16,0-9 0 0,0-9 0 16,0-23 0-16,0-12 0 15,8-14 0-15,19-8 0 16,9 4 0-16,11 12 0 15,30 14 0-15,-10 18-381 16,-9 9-933-16</inkml:trace>
  <inkml:trace contextRef="#ctx0" brushRef="#br0" timeOffset="106795.2">18427 15865 2700 0,'0'0'867'15,"0"0"-519"-15,0 0-167 16,0 0-181-16,0 0 0 16,0 0 0-16,43 103 0 15,-9-55 0-15,-1-2 0 16,-2-6 0-16,-4-8 0 0,-4-14 0 15,-8-10 0-15,-4-8 0 16,-4-6 0-16,0-24 0 16,-3-18 0-16,2-6 0 15,6-14 0-15,1 1 0 16,18-9-320-16,-2 18-562 16,-2 18-336-16</inkml:trace>
  <inkml:trace contextRef="#ctx0" brushRef="#br0" timeOffset="107859.29">18909 16026 553 0,'0'0'1363'0,"0"0"-735"16,0 0-166-16,0 0-143 15,0 0-32-15,0 0-150 16,0 0-83-16,125-113-29 16,-107 75-19-16,-7-2 9 15,-11 6-15-15,0 4 0 16,-4 12 26-16,-17 14 46 15,-1 4-10-15,2 18-43 16,2 22-11-16,11 12 10 16,7 7-12-16,0-4-6 15,30-6 7-15,7-17-6 16,13-12-1-16,3-18 10 16,4-2 8-16,-3-24-18 15,-7-16 0-15,-7 0 0 0,-11-9 0 16,-6 5 0-16,-10 4 0 15,-5 12 0-15,-3 6 0 16,0 14 0-16,1 8 0 16,1 2 0-16,7 26 0 15,5 2 0-15,4 8 0 16,1-2 0-16,3-6 0 16,-3-7 0-16,3-10 0 15,-5-4 0-15,3-9 0 0,0 0 0 16,-1-22 0-16,5-10 0 15,2-7-74-15,-2-7-205 16,-4-12-88-16,-7-4-163 16,-10-6 266-16,-5-2 154 15,-3 2 110 1,0 9 162-16,-13 15 198 0,-1 18-6 16,5 18 24-16,3 8-111 15,0 26-164-15,4 24-103 16,2 16 0-16,0 11 0 15,0 3 0-15,12-4 0 0,5-6 0 16,-1-12 0 0,-1-13 0-16,-1-13 0 0,-5-10 0 15,-3-17 0-15,-6-5 0 16,0 0 0-16,0-18 0 16,0-9 0-16,0-8 0 15,0 1 0-15,0 4 0 16,12 8 0-16,3 4 0 15,8 10 0-15,6 8 0 16,8 0 0-16,3 0 0 16,8 12 0-16,-2-2 0 15,-1 0 0-15,-3-6 0 16,-9-4 0-16,-6 0 0 0,-11-4 0 16,-9-12 0-1,-7-4 0-15,0-4 0 16,0 2 0-16,-16-4 0 0,-2 12 0 15,-2 2 0-15,3 12 0 16,-2 2 0-16,7 30 0 16,0 10 0-16,10 10 0 15,2 0 0-15,10-2 0 16,31-9 0-16,12-19 0 16,19-12 0-16,5-10 0 0,4-23-224 15,-4-17-233 1,-9-6-73-16,-13-10 181 0,-12 0 84 15,-14 8 248-15,-16 4 17 16,-9 12 368-16,-4 11 240 16,0 20-235-16,-13 1-79 15,-7 14-95 1,-7 26-199-16,1 6 0 0,-3 14 0 16,2-2 0-16,5-4 0 15,6-5 0-15,5-12 0 16,4-10 0-16,3-23-218 15,0-4-437-15,2 0-364 0</inkml:trace>
  <inkml:trace contextRef="#ctx0" brushRef="#br0" timeOffset="108032.51">20576 15763 1413 0,'0'0'891'16,"0"0"-115"-16,0 0-199 16,0 0-303-16,0 0-109 15,0 0-165-15,0 0 0 16,76 70 0-16,-47-30 0 15,2-4 0 1,0 0 0-16,3-9 0 0,12-5 0 16,-8-8-119-16,-7-6-816 0</inkml:trace>
  <inkml:trace contextRef="#ctx0" brushRef="#br0" timeOffset="108593.42">21672 15330 2237 0,'0'0'831'0,"0"0"-279"0,0 0-76 15,0 0-476-15,0 0 0 16,0 0 0-16,0 0 0 16,17 70 0-16,12-4 0 15,7 11 0-15,7 3 0 16,3-8 0-16,1-10 0 16,-5-16 0-16,-6-16 0 15,-11-16 0-15,-9-14 0 16,-5-8 0-16,-5-24 0 15,-4-16 0-15,2-10 0 16,0-10 0-16,0-3 0 16,2 3 0-16,3 6 0 0,5 16 0 15,-1 22 0-15,5 24 0 16,2 4 0-16,4 34-251 16,12 42-277-16,-5-7-272 15,-4-7-254-15</inkml:trace>
  <inkml:trace contextRef="#ctx0" brushRef="#br0" timeOffset="108954.2">22385 15793 1846 0,'0'0'806'0,"0"0"-198"16,0 0-150-16,0 0-222 0,0 0-94 16,0 0-142-16,0 0 0 15,85-102 0-15,-63 102 0 16,-6 0 0-16,-8 14 0 15,-6 12 0-15,-2 6 0 16,0 2 0-16,-10-2 0 16,1-6 0-16,2-8 0 15,7-8 0-15,0-2 0 16,11-4 0-16,23-4 0 16,5 0 0-16,9 0 0 15,0 0 0-15,-3 0 0 0,-7 6 0 16,-7 11 0-1,-11 2 0-15,-13 7 0 0,-7 1 0 16,0 5 0-16,-27-2 0 16,-8-4 0-16,-6-2 0 15,1-2 0-15,4-4 0 16,7-8 0-16,11-6 0 16,18-10-36-16,0-16-675 15,16-10-2057-15</inkml:trace>
  <inkml:trace contextRef="#ctx0" brushRef="#br0" timeOffset="109159.84">23748 15488 1410 0,'0'0'1975'0,"0"0"-1395"15,0 0-449-15,0 0-131 16,0 0 0-16,0 0-65 16,0 0-683-16,32 19-571 0</inkml:trace>
  <inkml:trace contextRef="#ctx0" brushRef="#br0" timeOffset="109285.7">23821 15789 1347 0,'0'0'1004'15,"0"0"-504"-15,0 0-147 16,0 0-135-16,0 0-218 16,0 0-310-16,0 0-807 0</inkml:trace>
  <inkml:trace contextRef="#ctx0" brushRef="#br0" timeOffset="111954.1">25591 15191 1162 0,'0'0'1209'15,"0"0"-842"-15,0 0 133 16,0 0-149-16,0 0-98 15,0 0-107-15,0 0-38 16,11 9-108-16,22-9 0 16,15 0 0-1,5 0 0-15,0-6 0 0,-4-2 0 0,-11-2 0 16,-18 3-33-16,-20 6-261 16,-22 1-267-16,-22 0-221 15,-8 9-112-15</inkml:trace>
  <inkml:trace contextRef="#ctx0" brushRef="#br0" timeOffset="112419.19">25591 15191 804 0,'-47'39'944'0,"38"-39"-612"16,3 0 217-16,1 0-27 15,3 0-249-15,2 4-59 16,0 7-47-16,-2 10-37 0,2 11-34 16,0 8-31-16,-2 0-65 15,2 0 0-15,-2-4 0 31,2-8 0-31,0-6 0 0,0-6 0 0,0-10 0 16,0-2 0-16,0-4 0 16,0 0 0-16,0 0 0 15,8-14 0-15,10-4 0 16,2-4 0 0,9 0 0-16,4 4 0 15,3 4 0-15,7 6 0 16,1 8 0-16,0 0 0 0,1 10 0 15,-3 14 0 1,-1 4 0-16,-8 8 0 0,-9-4 0 16,-6 4 0-16,-16 3 0 15,-2-7 0-15,-10 2 0 16,-26-2 0-16,-7-4 0 16,-5-6 0-16,-4-6 0 15,5-6 0-15,7-6 0 16,9-4 0-16,6 0 0 15,10 0 0-15,3-4 0 16,8 0 0-16,2 4 0 16,2 0 0-16,0 0 0 15,4 0-380-15,12 0-758 0</inkml:trace>
  <inkml:trace contextRef="#ctx0" brushRef="#br0" timeOffset="113523.71">27026 15258 2460 0,'0'0'699'15,"0"0"-409"-15,0 0 185 0,0 0-303 16,0 0-172-16,-116-24 0 16,89 56 0-16,1 14 0 15,3 8 0-15,8 8 0 16,11 4 0-16,4-8 0 16,17-9 0-16,26-12 0 15,12-14 0-15,12-15 0 0,4-8 0 16,3-18 0-1,-10-18 0-15,-8-13 0 0,-18-1 0 16,-16-4-3-16,-15-2 1 16,-7-4-3-16,-7-2 5 15,-18 4 10-15,0 0-10 16,2 13 0-16,3 15 0 16,7 20 0-16,5 10 0 15,6 32 0-15,2 29 0 16,0 13 0-16,8 14 0 0,11-2 0 15,6-3 0-15,-3-11 0 16,3-13 0 0,-4-12 0-16,-4-15 0 15,-2-14 0-15,-6-14 0 0,0-4 0 16,-3-8 0 0,1-24 0-16,2-8 0 0,4-8 0 15,0-2 0-15,6 5 0 16,-1 15 0-16,1 12 0 15,4 18 0 1,-1 0 0-16,3 30 0 16,-3 10 0-16,0 5 0 0,3-1 0 0,0-8 0 15,-2-8 0-15,4-10 0 16,0-18 0-16,-2 0 0 16,-3-14 0-16,-2-16 0 15,-4-6 0 1,-3-5 0-1,-2 5 0-15,-4 0 0 0,-3 8 0 0,-2 12 0 16,1 10 0-16,-1 6 0 16,4 14 0-16,4 18 0 15,1 4 0-15,7 4 0 0,3-3 0 16,6-7 0 0,2-12 0-16,0-10 0 15,-2-8 0-15,-4 0 0 0,-4-16 0 16,-7-11 0-16,-10-4 0 15,-2-6 0-15,-10-3 0 16,-15-2 0-16,-14 2 0 16,-1 6 0-16,2 8 0 15,3 16 0-15,6 10 0 16,9 0 0 0,11 26 0-16,9 6 0 15,4 4 0-15,30-10 0 16,15-8 0-16,9-12 0 15,7-6 0-15,-1-6 0 16,1-22 0-16,-7-2 0 16,-8-4 0-16,-9 6 0 15,-12 6 0-15,-12 4 0 16,-8 14 0-16,-4 4 0 16,-3 10 0-16,-2 24 0 15,3 12 0-15,1 6 0 16,5 1 0-16,7-3 0 15,5-10 0-15,6-12 0 16,6-12 0-16,4-14 0 0,-2-2 0 16,7-46-351-16,-11-3-314 15,-10-1-256-15</inkml:trace>
  <inkml:trace contextRef="#ctx0" brushRef="#br0" timeOffset="113696.63">28506 15147 2760 0,'0'0'531'0,"0"0"-165"16,0 0-144-16,0 0-222 15,0 0-65-15,0 0-304 16,0 0-871-16</inkml:trace>
  <inkml:trace contextRef="#ctx0" brushRef="#br0" timeOffset="114461.55">28839 15218 1467 0,'0'0'1230'16,"0"0"-751"-16,0 0 63 15,0 0-164-15,0 0-378 16,0 0 0-16,0 0 0 15,-91 148 0-15,76-88 0 16,10-2 0-16,5-4 0 16,11-13 0-16,25-13 0 15,11-12 0-15,11-16 0 16,2 0 0-16,-2-21 0 0,-9-6 0 16,-10-10 0-1,-12 1 0-15,-13-4 0 0,-9 0 0 16,-5 0 0-16,0 4 0 15,-9 10 0-15,-7 8 0 16,1 14 0-16,-3 4 0 16,2 30 0-16,3 20 0 15,4 8 0-15,9 0 0 16,0 0 0-16,25-12 0 16,12-7 0-16,10-17 0 15,11-20 0-15,4-2 0 16,2-20 0-16,1-16 0 15,-9-8 0-15,-9-9 0 0,-16-1 0 16,-13-8 0-16,-11 2 0 16,-7 0 0-16,0 6 0 15,-20 9 0-15,-3 17 0 16,-2 16 0 0,-6 12 0-16,-2 14 0 15,-1 25 0-15,5 7 0 16,8 2 0-16,11-2 0 15,10-8 0-15,0-10 0 16,19-10 0-16,14-10 0 16,9-8 0-16,3-10-63 15,1-14-60-15,-5-8 18 0,-10-4 33 16,-9 0 49-16,-10 0 23 16,-8 4 21-16,-4 7 68 15,0 10 41-15,0 6-25 16,0 9-64-16,0 0-41 15,0 19 0-15,2 12 0 16,11 10 0-16,7 3 0 16,3 2 0-16,-2-2 0 15,0-2 0-15,-7-4 0 0,-10-4 0 16,-4-2 0 0,-12-5 0-16,-19-9 0 0,-4-4 0 15,-7-14-122-15,11 0-542 16,12-23-1135-16</inkml:trace>
  <inkml:trace contextRef="#ctx0" brushRef="#br0" timeOffset="114618.07">30174 15432 2776 0,'0'0'914'0,"0"0"-508"16,0 0-406-16,0 0 0 0,0 0 0 15,0 0 0-15,0 0 0 16,-45-26-595-16</inkml:trace>
  <inkml:trace contextRef="#ctx0" brushRef="#br0" timeOffset="115563.39">16266 16615 2322 0,'0'0'701'16,"0"0"-459"-16,0 0 133 0,0 0-54 15,0 0-186 1,-15 134-135-16,37-49 0 15,5 5 0-15,-3-10 0 0,3 0 0 0,-2-9 0 16,-6-17 0 0,-2-18 0-16,-7-22-246 15,-10-24-258 1,0-26-234-16,-8-8-341 0</inkml:trace>
  <inkml:trace contextRef="#ctx0" brushRef="#br0" timeOffset="115693.36">16216 16669 1652 0,'0'0'770'0,"0"0"-262"0,0 0-180 16,0 0-68-16,0 0-21 0,0 0-122 16,160-10-74-1,-93 10-25-15,2-4-18 0,5 0-155 16,-19-2-334-16,-22 6-415 16</inkml:trace>
  <inkml:trace contextRef="#ctx0" brushRef="#br0" timeOffset="116190.32">16316 17056 1446 0,'0'0'1064'16,"0"0"-737"-16,0 0 44 16,0 0-72-16,129-30-153 0,-58 8-101 15,9-6-45-15,3 6-165 16,-7 0-329-16,-10 8-144 15,-14 2 131-15,-17 6 146 16,-16 6 361-16,-13 0 5 16,-6 0 522-16,0 0-55 15,-18 14-158-15,-4 8 17 16,0 6-84-16,1 6-54 16,6-2-32-16,8 0-40 15,7-6-74-15,0-3-37 16,18-14 4-16,13-5-4 15,7-4 1-15,5 0 3 16,-3-18-13-16,-7-4 0 0,-8-6 0 16,-8-2 5-16,-8 2 21 15,-2 6 23-15,-5 0-50 16,2 8 0-16,3 6 0 16,7 8 0-16,7 0 0 15,8 14 0-15,10 20 0 16,1 6 0-16,0 2 0 15,-5 7 0-15,-8-9 0 16,-7-4 0-16,-9-6 0 16,-3-16 0-16,-4-4 0 15,-2-10 0-15,5-10 0 0,5-20 0 16,15-20 0-16,18-13 0 0,64-31 0 16,-9 14-360-16,8 18-1423 15</inkml:trace>
  <inkml:trace contextRef="#ctx0" brushRef="#br0" timeOffset="116518.16">18699 16709 2292 0,'0'0'868'15,"0"0"-413"-15,0 0-133 16,0 0-163-16,0 0-159 16,0 0 0-16,0 0 0 15,19 103 0-15,10-49 0 16,6-6 0-16,1-8 0 16,4-8 0-16,-5-20 0 15,2-10 0-15,-6-2 0 16,-4-28 0-16,-8-16 0 15,-1-14 0-15,2-28-17 16,-4 11-574 0,-3 17-749-16</inkml:trace>
  <inkml:trace contextRef="#ctx0" brushRef="#br0" timeOffset="117653.2">19283 16964 1565 0,'0'0'681'15,"0"0"-199"-15,0 0-3 0,0 0-280 16,0 0-89-16,96-116-65 0,-80 72-11 16,-7 8-1-16,-9-1 2 15,0 15-10-15,-13 8 43 16,-12 14 55 0,-2 9-66-16,5 27-41 0,4 8 8 15,11 10 3-15,7 4-7 16,7-8-5-16,25-6-8 15,7-12-5-15,11-20-2 16,0-12 6-16,2 0 2 16,-6-30-8-16,-9-6 0 15,-11-4 0-15,-8 4 1 16,-10 0 6 0,0 10-7-16,-6 4 0 0,0 12 27 0,3 10-27 15,-1 0 0-15,2 14 0 16,6 12 0-16,1 10 0 15,10 0 0-15,3 0 0 16,8-6 0-16,8-8 0 16,7-16 0-1,4-6-74-15,-2-10-163 0,-6-26-61 16,-9-4-231-16,-12-12 43 16,-10-6 100-16,-12-6-172 15,-2-3 299-15,-7 1 220 16,-15 2 39-16,-3 8 381 0,6 20 188 15,1 18 37 1,5 18-34 0,3 8-269-16,6 32-45 0,4 18-81 0,0 10-177 31,0 4 0-31,16 3 0 16,3-7 0-16,4-12 0 15,-1-10 0-15,-2-16 0 16,-4-12 0-16,-8-12-194 15,-5-6-100-15,-3-10-16 16,0-16 64-16,-3-6 161 16,-5-4 85-16,1 6 94 15,5 4 121-15,2 12 45 0,0 4-38 16,24 6-78-16,11 4-58 16,10 0-37-16,7 0-31 15,1 0-18-15,1 0-1 16,-3 0-77-16,-9-4-72 15,-6-10 3-15,-14-4 58 16,-11-4 65-16,-9 4 24 16,-2-5 24-16,-4 5 47 15,-16 4 35-15,-2 10 59 0,-1 4-51 16,6 4-64-16,3 24-50 16,10 8 0-16,4 9 0 15,6 3 0-15,28-12 0 16,13-4 0-16,15-20 0 15,11-12-20-15,6 0-271 16,-4-26-270-16,14-22-191 16,-18-6 68-16,-19 4-113 15,-15 9 612-15,-31 29 185 16,-6 2 909-16,0 6-203 16,0 0-34-16,-10 4-195 15,-11 8-210-15,-6 20-8 16,-2 12-259-16,2 9 0 0,4-3 0 15,6 2 0-15,5-8 0 16,8-10 0 0,4-12 0-16,0-16-323 0,0-2-374 15,0-14-164-15,0-18 60 16,0-8-50-16,0-4 851 16,0-2 532-16,0 6 76 15,-4 5 12-15,1 9 5 0,3 16-122 16,0 6-173-1,0 4-114-15,18 17-117 0,6 15-99 16,8 8 0-16,5-4 0 16,33 12 0-16,-12-12 0 15,-3-8-725-15</inkml:trace>
  <inkml:trace contextRef="#ctx0" brushRef="#br0" timeOffset="118062.85">22104 16248 2552 0,'0'0'784'15,"0"0"-285"-15,0 0-238 16,0 0-261-16,0 0 0 16,-76 100 0-16,72-29 0 15,4 5 0-15,0 0 0 16,18-6 0-16,15-7 0 16,9-13 0-16,6-14 0 0,-2-18 0 15,-3-18 0-15,-10-6 0 16,-9-28 0-16,-6-16 0 15,-11-17 0-15,-3-9 0 16,-2-4 0 0,1 0 0-16,-1 16 0 0,7 24 0 15,2 22 0-15,5 18-48 16,11 50-442-16,-4 8-300 16,0 0-211-16</inkml:trace>
  <inkml:trace contextRef="#ctx0" brushRef="#br0" timeOffset="118293.5">22664 16627 1901 0,'0'0'870'16,"0"0"-269"-16,0 0-80 15,0 0-318-15,0 0-203 16,0 0 0 0,0 0 0-16,-77 64 0 15,69-28 0-15,3 0 0 16,5-1 0-16,0-11 0 15,15-4 0-15,14-10 0 16,6-2 0-16,5-8 0 0,-1 0 0 16,1 0 0-16,-3 0 0 15,-6 6-146-15,-2 2-304 16,-12 0-329-16,-6 2-321 0</inkml:trace>
  <inkml:trace contextRef="#ctx0" brushRef="#br0" timeOffset="118495.45">22873 16870 1209 0,'0'0'931'15,"0"0"-256"-15,0 0-119 16,-45-121-208-16,39 94-87 16,3 4-145-16,1 15-116 15,2 8 0-15,0 8 0 0,0 29 0 16,2 11 0-16,5 6 0 16,5 8 0-16,-4-2 0 15,3 2 0-15,1-5 0 16,5 1-467-16,-1-16-430 15,1-12-1158-15</inkml:trace>
  <inkml:trace contextRef="#ctx0" brushRef="#br0" timeOffset="118699.67">23975 16489 2457 0,'0'0'997'0,"0"0"-355"15,0 0-642-15,0 0 0 16,0 0 0-16,0 0 0 16,0 0 0-16,0 6-581 15,-2 12-1828-15</inkml:trace>
  <inkml:trace contextRef="#ctx0" brushRef="#br0" timeOffset="118857.01">24023 16870 1620 0,'0'0'1363'0,"0"0"-680"16,0 0-403-16,0 0-141 15,0 0-139-15,0 0-276 16,0 0-747-16</inkml:trace>
  <inkml:trace contextRef="#ctx0" brushRef="#br0" timeOffset="119598.62">25722 16222 1262 0,'0'0'1097'0,"0"0"-798"15,0 0 251-15,0 0-194 16,0 0-110 0,0 0-102-16,0 0-2 0,137-58-142 15,-95 58 0-15,-2 0 0 0,0-4 0 16,-8 4-56-16,-24-4-316 16,-8 0-402-16,-2 2-145 0</inkml:trace>
  <inkml:trace contextRef="#ctx0" brushRef="#br0" timeOffset="119996.48">25662 16182 1624 0,'0'0'795'16,"0"0"-299"-16,0 0-25 15,0 0-173-15,0 0-79 16,0 0-26-16,0 0-193 16,-29 94 0-16,31-76 0 15,0 8 0 1,-2-3 0-16,0 3 0 0,0-7 0 0,0 2 0 15,6-11 0-15,0-2 0 16,5-8 0-16,5 0 0 16,6 0 0-16,4-8 0 15,10-2 0-15,5 2 0 16,5 8 0 0,8 0 0-1,2 4 0-15,4 20 0 16,-2 10 0-16,-7 10 0 0,-11 2 0 15,-14 6 0 1,-16-2 0-16,-10-6 0 0,-21-3 0 16,-25-5 0-16,-14-10 0 15,-8-8 0-15,-3-8 0 16,7-6 0-16,8-4 0 16,16 0 0-16,15-14 0 15,21 2 0-15,4 2 0 16,52-2-101-16,0 6-703 15,4 6-995-15</inkml:trace>
  <inkml:trace contextRef="#ctx0" brushRef="#br0" timeOffset="120331.68">27750 16244 1262 0,'0'0'1378'15,"0"0"-881"-15,0 0 15 16,0 0-201-16,0 0-175 16,0 0-136-16,4 108 0 15,-17-67 0-15,2-3 0 16,11 0 0-16,0-8-65 16,9-12-1008-16</inkml:trace>
  <inkml:trace contextRef="#ctx0" brushRef="#br0" timeOffset="120496.73">28051 16250 1487 0,'0'0'1822'0,"0"0"-1247"0,0 0-363 31,0 0-212-31,0 0 0 0,0 0 0 0,0 0 0 16,-52 133 0-1,66-105 0-15,-1 2 0 0,-13 2 0 16,0-2-312-16,-4-6-3022 0</inkml:trace>
  <inkml:trace contextRef="#ctx0" brushRef="#br0" timeOffset="122196.03">2912 16106 2826 0,'0'0'363'16,"0"0"99"-16,0 0-168 15,0 0-143-15,0 0-151 16,0 0 0-16,28 152 0 15,-8-54 0 1,-1 1 0-16,-9-15 0 0,-3-18 0 16,-1-2 0-16,2-2 0 15,-8-21-108-15,0-37-254 0,0-4-336 16,-14-18-218 0</inkml:trace>
  <inkml:trace contextRef="#ctx0" brushRef="#br0" timeOffset="122322.33">2823 16142 1669 0,'0'0'804'16,"0"0"-282"-16,0 0-30 16,0 0-187-16,0 0-164 15,0 0-86-15,0 0 5 0,106-66-37 16,-41 60-10-16,4-2-13 16,0-2-141-16,5 10-320 15,-21 0-262-15,-19 0-158 0</inkml:trace>
  <inkml:trace contextRef="#ctx0" brushRef="#br0" timeOffset="122887.54">2909 16585 1239 0,'0'0'835'0,"0"0"-599"16,0 0 125-16,0 0 112 0,0 0-311 15,149-94-97 1,-82 52-43-16,5-2-22 0,-3 8-151 15,-7 5-321-15,-10 13-199 16,-17 9 78-16,-12 4 91 16,-19 5 502-16,-4 0 353 15,0 0 199-15,-12 0-53 16,-3 0-121-16,-1 0-6 16,3 0-113-16,0 14-70 15,4 13-82-15,6 9-47 16,3 4-21-16,0 0-12 15,12-4-20-15,10-10-6 16,3-12 12-16,1-6-13 0,1-8-2 16,-4-4 2-16,-8-18 0 15,-4-10 18-15,-6-2-2 16,-3-6 47-16,-2-5-1 16,0 8 17-16,0 6-79 15,0 13 0-15,11 10 0 16,12 8 0-16,10 8 0 15,15 20 0-15,8 16 0 16,4 5 0-16,1 1 0 16,-12 2-15-16,-11-10-33 15,-11-8 25-15,-15-6 11 16,-5-14 12-16,-7-6 19 0,0-8 35 16,0 0-29-16,0-28-25 15,-7-12 0-15,5-18 0 16,2-12 0-16,11-2 0 15,51-9 0-15,-1 19-504 16,-1 22-907-16</inkml:trace>
  <inkml:trace contextRef="#ctx0" brushRef="#br0" timeOffset="123198.49">4681 16132 2991 0,'0'0'608'16,"0"0"-322"-16,0 0-75 0,0 0-211 16,0 0 0-16,49 108 0 15,-18-50 0-15,-2-4 0 16,-3-5 0-16,-3-9 0 15,-7-14 0-15,-5-8 0 16,-5-18 0-16,-2 0 0 16,2-18 0-16,-2-22 0 0,5-18 0 15,15-31-125-15,1 9-646 16,-1 18-829-16</inkml:trace>
  <inkml:trace contextRef="#ctx0" brushRef="#br0" timeOffset="124186.68">5367 16485 2078 0,'0'0'467'0,"0"0"-175"0,0 0-6 16,53-147-154-16,-44 97-71 31,-7 6-3-31,-2 8 22 0,0 14-22 0,-15 10 16 16,-3 12-7-16,3 8-55 15,3 28-12-15,5 12-7 16,7 11 7-16,0-1-6 16,23-4 6-16,8-10 6 15,7-16-5-15,2-12 9 16,3-16-10-16,-4 0 0 16,-3-30-11-16,-9-6 5 0,-5-4 6 15,-4 0 7 1,-7 4-5-16,-4 9 22 0,-3 9 36 15,-2 13 28-15,5 5-28 16,0 5-54-16,8 17 5 16,6 9 14-16,8 5-14 15,4 0-5-15,5-4-6 16,2-10-11-16,3-10-14 16,-4-12-46-16,-1 0-38 15,-7-16-56-15,-6-16-5 16,-7-12-41-16,-7-10 0 15,-7-1 65 1,-4-7 107-16,0 0 39 0,-2 0 115 0,-11 8 142 16,-3 14-10-16,3 13 58 15,3 18-46-15,6 9-140 16,4 18-119-16,0 26 0 16,0 14 0-16,14 10 0 15,5 6 0-15,2-6 0 16,-1-5 0-16,-5-13 0 15,-1-18 0-15,-5-12 0 0,-5-14-132 16,-4-6 36 0,0-10 61-16,0-22 21 0,-2-2 14 15,0 2 30-15,2-3 44 16,0 16 5-16,4-2 15 31,21 15-94-31,6 6 0 0,9 0 0 0,7 6 0 16,6 15 0-16,3-7 0 15,0-1 0-15,-5-8-59 16,-9-5-97-16,-8 0 8 16,-12-5 76-16,-11-8 60 15,-11-6 12 1,0 1 84-16,-11-4 12 0,-9 6 16 16,0 6-10-16,0 6-49 15,4 4-53-15,5 18 0 0,5 21 0 16,6 11 0-16,0 8 0 15,6-8 0-15,21-6 0 16,11-14 0-16,9-16-170 16,9-14-191-16,3-14-341 31,6-26-87-31,0-8-21 16,-5-2 321-16,-7-3 489 15,-8 7 684-15,-12 10-45 16,-8 10 20-16,-12 8-150 15,-6 10-197-15,-7 8-17 16,0 8-72-16,-5 24-223 0,-14 12 0 16,-2 10 0-16,-1-1 0 15,-3 1 0-15,4-10 0 16,-16-6-209-16,9-12-464 0,3-18-438 0</inkml:trace>
  <inkml:trace contextRef="#ctx0" brushRef="#br0" timeOffset="124328.48">6924 16254 1549 0,'0'0'1109'16,"0"0"-524"-16,0 0-241 0,0 0-12 15,0 0-155-15,98 125-177 16,-73-81 0-16,8 10 0 16,-8-14-143-1,-5-10-806-15</inkml:trace>
  <inkml:trace contextRef="#ctx0" brushRef="#br0" timeOffset="124689.34">7980 15927 2998 0,'0'0'708'16,"0"0"-483"-16,0 0-60 15,0 0-165-15,9 161 0 16,11-81 0-16,7 0 0 16,9-3 0-16,1-15 0 15,8-16 0-15,-3-20 0 16,-2-26 0-16,-1 0 0 0,-10-40 0 15,-10-10 0 1,-3-13 0-16,-9-7 0 0,-1 2 0 16,1 2 0-16,-2 12 0 15,4 19 0-15,8 35 0 16,-3 5-571-16,-1 29-614 0</inkml:trace>
  <inkml:trace contextRef="#ctx0" brushRef="#br0" timeOffset="124987.69">8697 16338 1443 0,'0'0'921'0,"0"0"-285"15,0 0-133-15,0 0-170 16,0 0-73-16,0 0-260 16,0 0 0-1,-68 5 0-15,68 27 0 0,18-2 0 16,15 2 0-16,9-6 0 15,8-8 0-15,3-4 0 16,-2-2 0-16,-6-2 0 16,-9-2 0-16,-10 6 0 15,-8 0 0-15,-12 8 0 16,-6 4 0-16,-4-2 0 0,-25 6 0 16,-9-2 0-16,-6-6 0 15,-1-5 0-15,1-12-140 16,-10-14-208-16,10-26-409 15,11-7-465-15</inkml:trace>
  <inkml:trace contextRef="#ctx0" brushRef="#br0" timeOffset="125129.27">8753 16266 2364 0,'0'0'800'15,"0"0"-430"-15,0 0 78 16,121 0-334-16,-65-4-114 15,4-4 0 1,17-2 0-16,-14 0-164 0,-14 2-1468 0</inkml:trace>
  <inkml:trace contextRef="#ctx0" brushRef="#br0" timeOffset="125695.06">10114 15981 899 0,'0'0'1974'0,"0"0"-1455"16,0 0-213-16,0 0 92 15,0 0-398-15,0 0 0 16,0 0 0-16,4-22 0 16,6 44-272-16,3 9-695 0</inkml:trace>
  <inkml:trace contextRef="#ctx0" brushRef="#br0" timeOffset="125852.49">10184 16477 1403 0,'0'0'1263'0,"0"0"-727"16,0 0-188-16,0 0-32 0,0 0-86 16,-38-108-230-16,45 86 0 15,17-5-14-15,-4 13-280 16,1 1-786-16</inkml:trace>
  <inkml:trace contextRef="#ctx0" brushRef="#br0" timeOffset="126758.4">11936 15815 1624 0,'0'0'380'16,"0"0"-98"-16,0 0-4 0,0 0-80 31,0 0-56-31,0 0 19 16,0 0 39-16,-12-22-3 15,12 22 4-15,-2-4-24 16,0 4-58-16,-3 0-37 16,3 0-27-16,-4 0-55 15,-4 8 0-15,-1 20 0 16,1 16 0-16,0 5 0 16,6 5 0-16,4-4 0 15,0-10 0-15,14-14 0 16,9-8 0-16,6-18 0 0,5 0 0 15,2-8 0 1,2-12 0-16,-3-2 0 0,3 4 0 16,-3 6 0-16,2 4 0 15,-2 8 0-15,-1 0 0 16,-3 22 0-16,-2 12 0 16,-10 4 0-16,-5 6 0 15,-9 4 0-15,-5-4 0 16,-5-4 0-16,-22-3 0 15,-4-6 0-15,-9-8 0 0,-5-14 0 16,-3-9 0-16,-31-19-146 16,13-17-393-16,5-9-560 0</inkml:trace>
  <inkml:trace contextRef="#ctx0" brushRef="#br0" timeOffset="126963.42">12013 15753 2374 0,'0'0'779'16,"0"0"-464"-16,0 0 63 0,127-48-128 15,-65 34-250 1,7 0 0-16,28-4 0 0,-22 10-123 16,-12 0-794-16</inkml:trace>
  <inkml:trace contextRef="#ctx0" brushRef="#br0" timeOffset="127089.4">13123 15954 446 0,'0'0'2563'0,"0"0"-1975"15,0 0-588-15,0 0-39 16,0 0-586-16</inkml:trace>
  <inkml:trace contextRef="#ctx0" brushRef="#br0" timeOffset="127923.74">4213 17409 1307 0,'0'0'916'0,"0"0"-719"16,0 0 128-16,0 0 59 15,0 0-88-15,0 0-102 0,0 0-52 16,-105-18-20-1,105 18-34-15,0 0-26 0,7 0-32 16,29 0 3-16,45 0-33 16,81 0 0-16,93-12 0 15,66-16 0-15,38-6 0 16,13 2 0-16,-13 6 0 16,-5 8 0-16,-18 12 0 15,-41 2 0-15,-79 4 0 16,-74 0 0-16,-64 0 0 15,-44 0 0-15,-12 0 0 16,-13 0 0-16,-9 4 0 0,0 2 0 16,-23-2 0-16,2-4-300 15,5 0-811-15</inkml:trace>
  <inkml:trace contextRef="#ctx0" brushRef="#br0" timeOffset="128358.67">8030 17177 2271 0,'0'0'803'15,"0"0"-487"-15,0 0 155 16,0 0-236-16,0 0-235 16,0 0 0-16,0 0 0 15,-25 0 0-15,42 42 0 0,15 14 0 32,6 2 0-32,6 0 0 0,6-4 0 15,0-13 0-15,-3-15 0 16,-2-16 0-1,-9-10 0-15,-5-18 0 0,-9-23 0 16,-6-13 0-16,-10-8 0 16,-6-8 0-16,0-2 0 15,0 4 0-15,0 10 0 16,-2 17 0-16,2 23 0 16,0 14 0-16,0 8-129 0,27 50-152 15,-2-4-280-15,-4-1-481 0</inkml:trace>
  <inkml:trace contextRef="#ctx0" brushRef="#br0" timeOffset="128688.66">8925 17197 2176 0,'0'0'822'16,"0"0"-340"-16,0 0-176 0,0 0-104 15,-114 88-94-15,99-26-108 16,8 10 0-16,7 4 0 16,0-5 0-1,27-9 0-15,10-8 0 0,8-22 0 16,9-14 0-16,-3-18 0 16,-4 0-12-16,-11-24 3 15,-12-10 8-15,-17 2 1 16,-7-4 7-16,-13 6 8 15,-24 12-15-15,-9 8 0 16,-6 10 0-16,6 10 0 16,13 24 0-16,19 8 0 15,32 20-161-15,22-18-615 0,14-8-976 0</inkml:trace>
  <inkml:trace contextRef="#ctx0" brushRef="#br0" timeOffset="128862.58">10031 17111 2609 0,'0'0'1154'0,"0"0"-821"0,0 0-333 16,0 0 0-1,0 0 0-15,0 0 0 0,0 0-84 16,26 13-1237-16</inkml:trace>
  <inkml:trace contextRef="#ctx0" brushRef="#br0" timeOffset="128988.13">10168 17397 2082 0,'0'0'1075'16,"0"0"-563"-16,0 0-85 0,0 0-427 15,0 0 0-15,0 0 0 0,0 0 0 16,21-46-47-16,-4 28-1593 15</inkml:trace>
  <inkml:trace contextRef="#ctx0" brushRef="#br0" timeOffset="129621.36">11604 16964 2324 0,'0'0'810'0,"0"0"-461"0,0 0 8 15,0 0-101-15,0 0-256 16,0 0 0-16,0 0 0 16,-34-90 0-16,16 108 0 15,-5 10 0-15,0 10 0 16,2 8 0-16,5-6 0 15,12-4 0-15,4-5 0 16,2-13 0-16,21-10 0 16,3-8 0-16,8 0 0 15,1-13 0-15,-1-5 0 16,1 5 0-16,-1-1 0 16,0 9 0-16,-1 5 0 0,3 0 0 15,-1 10 0-15,-2 12 0 16,1 9 0-16,-5 5 0 15,-7 4 0-15,-13-4 0 16,-9 4 0-16,-2-4 0 16,-32 0 0-16,-10-6 0 15,-14-8 0-15,-2-4 0 16,0-8 0-16,8-6 0 0,15 0 0 16,12-4 0-16,16 0 0 15,9 0 0-15,0 0 0 16,29-22-242-16,5-4-651 15,-5 0-971-15</inkml:trace>
  <inkml:trace contextRef="#ctx0" brushRef="#br0" timeOffset="129828.62">11633 16914 2469 0,'0'0'867'0,"0"0"-392"16,0 0-190-16,0 0-285 16,0 0 0-16,0 0 0 15,0 0 0-15,149-94 0 16,-94 78 0-16,5 2 0 16,21-4 0-16,-15 8-683 15,-8 6-596-15</inkml:trace>
  <inkml:trace contextRef="#ctx0" brushRef="#br0" timeOffset="129999.97">12722 17169 2890 0,'0'0'919'16,"0"0"-632"-16,0 0-287 15,0 0 0-15,0 0 0 16,0 0-240-16,-21-107-1902 0</inkml:trace>
  <inkml:trace contextRef="#ctx0" brushRef="#br0" timeOffset="157098.39">14883 487 2147 0,'0'0'642'0,"0"0"-428"16,0 0-30-16,-113-110-1 16,78 88 36-16,0 8-74 15,-3 11-59-15,1 3-49 16,-1 25-8-16,-3 13-8 16,6 10 12-16,8 6 4 15,10 0-25-15,12-2 0 16,5-2 0-16,15-3-4 15,25-1 11-15,12 0-17 0,8-2-2 16,-2 0 6-16,-4-2-6 16,-17-4 0-16,-14-2-6 15,-21-4 4-15,-2 0 2 16,-39-3 2-16,-13-5 10 16,-11-6 6-16,-3-6-8 15,6-6 4-15,8-6-14 16,16 0 0-16,12 0 0 15,15 0 0-15,9 0 0 16,0-2 0-16,7 2 0 0,17 0 0 16,12 0 0-1,6 6 0-15,7 4 0 0,7 0-75 16,4-8-65-16,3-2 28 16,-6-4-17-16,-6-20 69 15,-9-8 52-15,-13-6 8 16,-13-3 66-16,-9 1 50 15,-7 4 20-15,0 8 7 16,0 6-80-16,-2 10-63 16,-3 10 0-16,3 2 0 15,2 6 0-15,0 22 0 16,0 12 0-16,15 7 0 16,12 0 0-16,6-4 0 0,8-11 0 15,3-14 0-15,-2-14 0 16,-1-4 0-1,-10-16 0-15,-6-22 0 0,-12-10 0 16,-13-9 0-16,0-3 0 16,-11 6 0-16,-20 10 0 15,-5 14 0-15,-4 12 0 16,0 16 0-16,0 2 0 16,4 26 0-16,7 42 0 15,13-6 0-15,10-2-1070 0</inkml:trace>
  <inkml:trace contextRef="#ctx0" brushRef="#br0" timeOffset="159390.57">12925 15995 1892 0,'0'0'587'0,"0"0"-371"15,0 0 74-15,0 0-99 16,0 0-96-16,0 0-46 16,0 0 9-16,-99 61 20 0,86-25 41 15,2 8-31-15,7 2-11 16,4-2-11-16,0-4-36 15,17-4-6-15,14-13-5 16,11-14-17-16,8-9 16 16,1-4-17-16,2-28 7 15,-1-12 2-15,-9-10-4 16,-8-10-4-16,-13-2-2 16,-11-9 1-16,-11-1 13 15,0 4-14-15,-13 2 9 16,-9 16 30-16,-1 22 9 15,3 18 11-15,5 14-59 16,5 24 0-16,8 28 0 0,2 20 0 16,2 12 0-16,19 1 0 15,6-5 0-15,2-4 0 16,0-18 0-16,-3-14 0 16,-1-16 0-16,-5-15 0 15,-4-13 0-15,-8-13 0 16,-3-27 0-16,-5-10 0 15,0-8 0-15,0 2 0 0,-3 10 0 16,1 16 0 0,2 16 0-16,0 14 0 0,7 14 0 15,15 24 0-15,7 12 0 16,5 4 0-16,1-4 0 16,1-6 0-16,-3-10 0 15,-2-14 0-15,-8-8 0 16,-5-8 0-16,-5-4 0 15,-7-8 0-15,-3-20 0 16,-1-12 0-16,-2 0 0 16,0 4 0-16,0 6 0 15,0 12 0-15,0 18 0 16,3 0 0-16,10 14 0 0,5 18 0 16,8 6 0-16,3-2 0 15,6-4 0-15,0-10 0 16,-2-8 0-16,-4-10 0 15,-9-4 0-15,-9-4 0 16,-11-18 0-16,0-10 0 16,-22-4 0-16,-14-8 0 15,-9-2 0-15,1 8 0 16,1 10 0-16,12 10 0 16,12 14 0-16,10 4 0 15,9 8 0-15,4 10 0 0,25 4 0 16,11-12 0-16,8-6 0 15,8-4 0-15,2-12 0 16,-2-12 0-16,-6-6 0 16,-10 6 0-16,-14 6 0 15,-11 10 0-15,-5 4 0 16,-8 4 0-16,3 8 0 16,1 24 0-16,5 12 0 15,5 6 0-15,3 0 0 16,6-2 0-16,2-8 0 0,0-14 0 15,4-16 0-15,-4-10 0 16,-5-32-308 0,-9-12-428-16,-11-6-399 0</inkml:trace>
  <inkml:trace contextRef="#ctx0" brushRef="#br0" timeOffset="159532.85">14105 15709 2049 0,'0'0'1104'0,"0"0"-600"15,0 0-249-15,0 0-71 16,0 0-184-16,0 0 0 0,0 0 0 16,50 68-360-16,-17-60-1094 15</inkml:trace>
  <inkml:trace contextRef="#ctx0" brushRef="#br0" timeOffset="160130.21">14562 15931 2094 0,'0'0'700'0,"0"0"-393"15,0 0-11-15,0 0-104 0,0 0-49 16,0 0-28 0,0 0-17-16,-91-58-56 0,71 94-8 15,4 9 16-15,10 5-25 16,6 4-25-16,0-2 0 15,28-8 0-15,13-8 0 16,7-12 0-16,6-12 0 16,2-12 0-16,-2-12 0 15,-6-20 0-15,-10-8 0 16,-11-10 0-16,-16-2 0 16,-11-2 0-16,0 4 0 15,-16 9 0-15,-6 7 0 16,4 16 0-16,8 18 0 15,4 8 0-15,6 32 0 0,0 14 0 32,25 5 0-32,13-5 0 0,11-6 0 0,7-16 0 15,2-14 0-15,2-14 0 16,-7-4 0-16,-10-26 0 16,-16-10 0-16,-14-8 0 15,-13-6 0 1,0-4 0-16,-18-5 0 0,-14 1 0 15,-3 8 0-15,2 20 0 0,3 16 0 16,9 14 0 0,7 24 0-16,14 20 0 0,0 6 0 31,23 2 0-31,16-6 0 0,13-7 0 0,4-7 0 16,-1-10 0-1,-2-4 0-15,-13 0 0 0,-11-6 0 16,-17 4 0-16,-12 4 0 15,-14 12 0-15,-77 38 0 16,7-2-339-16,-15 5-890 0</inkml:trace>
  <inkml:trace contextRef="#ctx0" brushRef="#br0" timeOffset="161363.6">13225 17245 1209 0,'0'0'517'16,"0"0"-224"-16,0 0 194 16,0 0-147-16,0 0-40 0,0 0-35 15,-138-76-55 1,101 76-63-16,-4 0-6 0,1 4-39 16,4 24-17-16,7 12-85 15,7 12 0 1,11 2 0-16,11 4 0 0,2-4 0 15,29-9 0-15,14-18 0 16,10-14 0-16,10-13 0 16,3-22 0-16,-6-23 0 15,-5-13 0-15,-12-4 0 16,-14-10 0-16,-18-4 0 16,-13 0 0-16,-2-1 0 0,-23 7 0 15,0 16 0-15,0 22 0 16,7 24 0-16,11 12 0 15,7 36 0-15,0 18 0 16,16 14 0-16,12 5 0 16,11-3 0-16,1-10 0 15,-1-12 0-15,-5-10 0 16,-5-16 0-16,-9-12 0 16,-9-6 0-16,-7-8 0 15,-4-4 0-15,0-22 0 16,0-6 0-16,0-4 0 15,0 0 0-15,0 6 0 16,0 12 0-16,3 12 0 16,13 6 0-16,6 2 0 0,5 20 0 15,2 4 0-15,2 4 0 16,-5-6 0-16,-1-2 0 16,-5-10 0-16,-3-6 0 15,-3-6 0-15,-1-4 0 16,-1-14 0-16,-1-10 0 15,-3-2 0-15,2 2 0 16,-3 6 0-16,-1 4 0 16,-4 10 0-16,0 8 0 15,5 0 0-15,2 4 0 16,4 14 0-16,10 0 0 16,4 4 0-16,4-4 0 15,2-10 0 1,1-8 0-16,-5 0 0 0,-7-8 0 0,-11-14 0 15,-11-2 0-15,0-6 0 16,-27 4 0-16,-13 2 0 16,-11 2 0-16,-3 14 0 15,8 8 0-15,8 0 0 16,18 14 0-16,13 8 0 16,7 4 0-16,20-4 0 0,20-8 0 15,9-10 0-15,9-4 0 16,0-8 0-16,0-14 0 15,-4-6 0-15,-12 2 0 16,-9 4 0-16,-10 8 0 16,-10 9 0-1,-4 5 0-15,-2 13 0 0,1 15 0 16,1 8 0-16,3 0 0 16,-2 2 0-16,2-10 0 15,1-6 0-15,-2-12 0 0,-1-10-158 16,-10-14-339-1,0-14-301-15,0-8-801 0</inkml:trace>
  <inkml:trace contextRef="#ctx0" brushRef="#br0" timeOffset="161520.46">14210 16936 2543 0,'0'0'842'0,"0"0"-515"15,0 0-45-15,0 0-180 16,0 0-102-16,0 0 0 15,0 0-123-15,89 50-650 16,-56-46-2007-16</inkml:trace>
  <inkml:trace contextRef="#ctx0" brushRef="#br0" timeOffset="162055.03">14486 17074 1536 0,'0'0'1052'0,"0"0"-473"15,0 0-306-15,0 0-57 0,0 0-74 16,0 0-56-16,0 0 2 16,-24 32-8-16,24-1-36 15,0 9-44-15,11 2 0 16,12-4 0 0,8-6 0-16,6-10 0 0,3-12 0 0,1-10 0 15,-1 0 0-15,-5-26 0 16,-8-6 0-16,-4-4 0 31,-12 0 0-31,-9 0 0 16,-2 1 0-16,0 3 0 15,-13 6 0-15,-1 12 0 16,5 10 0-16,7 4 0 16,2 12 0-16,0 25 0 15,23 3 0-15,8 0 0 16,11-4 0-16,4-10 0 15,3-16 0-15,-1-6 0 16,-8-4 0-16,-11-14 0 16,-14-12 0-16,-11-4 0 0,-4-2 0 15,-4-4 0-15,-16-1 0 16,0 7 0-16,2 2 0 16,7 10 0-16,9 10 0 15,2 4 0-15,6 4 0 16,21 4 0-16,11 14 0 15,2 8 0-15,0 6 0 16,-9-1 0-16,-10 1 0 16,-15 4 0-16,-6 0 0 15,-27 8 0-15,-53 36 0 16,7-14-198-16,0 2-762 0</inkml:trace>
  <inkml:trace contextRef="#ctx0" brushRef="#br0" timeOffset="162786.32">14297 17888 1587 0,'0'0'649'0,"0"0"-261"16,0 0 138-16,0 0-171 16,0 0-40-16,0 0-39 31,0 0-276-31,33-98 0 0,-17 116 0 0,11 22 0 16,9 13 0-16,6 5 0 15,7 0 0-15,-1-10 0 16,0-16 0-16,-9-18 0 15,-5-10 0-15,-12-4 0 16,-13-22 0-16,-9-14 0 16,0-4 0-16,-22-8 0 0,-9 4 0 15,-2 2 0-15,2 7 0 16,4 21 0-16,6 14 0 16,9 4 0-16,0 37 0 15,7 13 0-15,3 4 0 16,2-4 0-1,0-10 0-15,0-11 0 0,0-18 0 16,5-15 0-16,1 0 0 16,4-26 0-16,-2-14 0 0,-3-14 0 15,-5-12 0 1,0-2 0-16,0 5 0 0,-7 11 0 16,-1 20 0-16,2 22 0 15,4 10 0 1,2 42 0-16,0 19 0 0,12 7 0 15,5 4 0-15,1-2 0 16,3-16 0-16,-8-6 0 16,-7-12 0-16,-6-9-77 15,-9-9-178-15,-26-9-102 16,-19-5-279-16,-10-4 113 16,-5 0 285-16,-3-8 128 15,12-6 110-15,16 3 155 0,19 0 239 16,23 3 148-1,6-2-331-15,39 0 111 0,17-10-58 16,16-8-144-16,8-12-84 16,32-30-36-16,-25 6-348 31,-15 10-675-31</inkml:trace>
  <inkml:trace contextRef="#ctx0" brushRef="#br0" timeOffset="163163.88">14527 17620 1602 0,'0'0'668'0,"0"0"-317"16,-166-54 156-16,100 46-248 0,5 8 12 15,11 12-80-15,9 30-59 16,10 38-17-16,18 26-115 16,13 2 0-16,0-5 0 15,27-15 0-15,17-20 0 16,14 7 0-16,15-7 0 31,8-10 0-31,6-18 0 16,2-18 0-16,-2-18 0 15,-3-4 0-15,-8-22 0 16,-7-22 0-16,-13-6 0 0,-12-17 0 16,-17-5 0-16,-16-12 0 15,-11-22 0-15,-31-25 0 16,-18 15 0-16,-5 18 0 15,-8 28 0-15,2 46 0 16,-13 16 0-16,-14 8 0 16,2 32 0-16,5 24 0 15,18 12 0-15,27 12 0 16,22-18-548-16,13-30-2293 0</inkml:trace>
  <inkml:trace contextRef="#ctx0" brushRef="#br0" timeOffset="163321.99">15408 17409 3074 0,'0'0'60'0,"0"0"-60"16,0 0-1702-16</inkml:trace>
  <inkml:trace contextRef="#ctx0" brushRef="#br0" timeOffset="165061.32">13330 493 1602 0,'0'0'1282'16,"0"0"-689"-16,0 0-232 0,0 0-103 16,0 0-258-16,0 0 0 15,-4 2 0-15,35 26 0 16,9 12 0-16,9 6 0 15,2 3 0-15,0-5 0 16,-6-12 0-16,-9-10-41 16,-12-12-71-16,-10-10 8 15,-12-6 74-15,-2-23 30 16,-9-11 41-16,-15-7 13 16,-5-4 21-16,-3 3-14 15,3 6-5-15,7 14-56 16,7 16 0-16,5 12 0 0,6 12 0 15,-1 30 0-15,5 10 0 16,0 6 0-16,0 0 0 16,0-12 0-16,0-9 0 15,0-15 0-15,3-12 0 16,-1-10 0-16,0 0 0 16,-2-20 0-16,0-16 0 15,0-17 0-15,0-8 0 16,-2-10 0-16,-7 5 0 15,5 14 0-15,-1 18 0 16,3 22 0-16,2 12 0 16,0 24 0-16,2 22 0 0,11 12 0 15,6 4 0 1,-4 1 0-16,1-9-38 0,-14-4-410 16,-2-14-240-16,0-12-342 0</inkml:trace>
  <inkml:trace contextRef="#ctx0" brushRef="#br0" timeOffset="165219.32">13212 703 1547 0,'0'0'1107'16,"0"0"-501"-16,0 0-152 15,0 0-295-15,0 0-108 0,0 0 6 16,149-55-57 0,-78 34-1-16,14-16-248 0,-20 4-453 15,-18 1-736-15</inkml:trace>
  <inkml:trace contextRef="#ctx0" brushRef="#br0" timeOffset="165518.54">13252 216 2013 0,'0'0'926'16,"0"0"-464"-16,-125 36-175 0,92 10-97 16,18 21-85-16,15 13 8 15,0 8-113-15,26 2 0 16,16-5 0-1,14-13 0-15,11-14 0 0,10-16 0 16,13-16 0-16,1-20 0 16,0-6-63-16,-3-20-56 15,-8-18 35-15,-15-12 23 16,-19-10 53-16,-21-26 8 16,-25-33 108-16,-38-33 32 15,-33-7-53-15,-7 37-87 0,9 48 0 16,17 50 0-16,4 24 0 15,-16 0 0 1,-7 0 0-16,-18 8 0 0,0 74 0 16,20 0-159-16,21 11-894 0</inkml:trace>
  <inkml:trace contextRef="#ctx0" brushRef="#br0" timeOffset="166085.51">16890 276 1827 0,'0'0'654'15,"0"0"-191"-15,0 0-135 0,0 0 36 16,-22-104-55-16,13 104-158 15,-2 40-151-15,2 63 0 16,9 49 0-16,0 26 0 16,20 1 0-16,21-25 0 15,5-27 0-15,-3-25 0 16,-10-24 0-16,-11-24 0 16,-6-12 0-16,-12 0-54 15,-4-3-272-15,-48-20-252 16,-10-15-301-16,-12-4-473 0</inkml:trace>
  <inkml:trace contextRef="#ctx0" brushRef="#br0" timeOffset="166596.6">16530 1015 2150 0,'0'0'894'0,"0"0"-558"16,0 0-90-16,0 0-84 0,0 0-22 16,185-37-59-1,-92 17-59-15,12-6-7 0,2-8-15 16,-23-2-84-16,-1-4-120 15,-23 0-24-15,-25 6 90 16,-26 3 117-16,-9 9 21 16,-13 7 131-16,-16 11 23 15,-2 4-16-15,2 9-18 16,10 23-61-16,9 11-25 0,10 5 16 16,2 0-29-16,27-4-3 15,14-10-18 1,3-12 0-16,4-13 0 0,-4-9-3 15,-5-9 3-15,-13-19 3 16,-10-8-3-16,-11-8 0 16,-7-2 0-16,0 0 0 15,-5 2 0-15,-3 9 0 16,-1 9 0-16,6 12 0 16,3 12 0-16,0 2 0 0,22 14 0 15,14 22 0-15,9 10 0 16,3 13 0-16,0 1 0 15,-6-2 0 1,-9-8 0-16,-10-14 0 0,-11-11 0 16,-4-16 0-16,-8-9 0 15,0-8 0-15,0-28 0 16,0-12 0-16,0-10 0 16,15-4 0-16,12 4 0 15,40 10 0-15,-5 15-655 16,0 18-2010-16</inkml:trace>
  <inkml:trace contextRef="#ctx0" brushRef="#br0" timeOffset="166990.01">19032 663 497 0,'0'0'2160'15,"0"0"-1589"-15,-81-106-238 16,52 84-66-16,3 20 1 16,1 4-268-16,3 38 0 15,4 16 0-15,5 11 0 16,6 1 0-16,7-4 0 0,0-14 0 16,20-12 0-16,4-18 0 15,1-14 0-15,0-6 0 16,-3-12 0-16,-2-18 0 15,0-10 0-15,1-2 0 16,-4-2 0 0,-1 8 0-16,-3 12 0 0,-2 11 0 15,0 13 0-15,4 5 0 16,6 22 0-16,6 12 0 16,6 3 0-16,7 2 0 0,0-4 0 15,1-8 0-15,3-16-69 16,-11-10-793-16,-8-6-1590 0</inkml:trace>
  <inkml:trace contextRef="#ctx0" brushRef="#br0" timeOffset="168092.35">20315 176 1877 0,'0'0'622'16,"0"0"-256"-16,0 0-1 15,0 0 97-15,-14-108-212 16,6 108-96-16,-6 0-154 15,1 30 0-15,-2 38 0 16,-1 39 0-16,14 29 0 16,2 8 0-16,10-24 0 15,17-31 0-15,0-33 0 0,4-10 0 16,9 2 0-16,5-4 0 16,-1-4 0-16,-5-17 0 15,-13-19 0-15,-8-4 0 16,-3-31 0-16,-1-17 0 15,-3-12 0-15,-1-2 0 16,-6 4 0-16,-4 14 0 16,0 14 0-16,0 17 0 15,0 13 0-15,0 8 0 16,6 27 0-16,5 9 0 16,5 6 0-16,7 0 0 0,3-8 0 15,0-8 0-15,1-14 0 16,0-10 0-16,-2-10 0 15,-6 0 0-15,2-20 0 16,-5-14 0-16,-5-6 0 16,-3 2 0-16,-1 2 0 15,-2 12 0-15,-3 14 0 16,2 10 0-16,3 0 0 16,6 24 0-16,5 8 0 15,3 8 0-15,0-2 0 16,-1-2 0-16,-1-6 0 15,-6-12 0-15,-5-8 0 16,-2-10 0-16,0 0 0 0,-2-18 0 16,5-14 0-16,0-10 0 15,2 0 0-15,2 0 0 16,3 8 0-16,0 14 0 16,-3 10 0-16,5 10 0 15,2 0 0-15,5 24 0 16,6 8 0-16,7 6 0 15,4-2 0-15,3-2 0 16,5-10 0-16,2-12 0 16,-1-10 0-16,-2-2 0 15,-6-12 0-15,-8-18 0 0,-3-6 0 16,-10-10 0-16,-7-6 0 16,-6-4 0-16,-9 1 0 15,0 11 0-15,0 16 0 16,-11 19 0-16,-9 9 0 15,0 25 0-15,0 26 0 16,9 11 0-16,11 6 0 16,4 0 0-16,32-10 0 15,13-14 0-15,9-18 0 16,7-20 0-16,-10-6 0 16,-17-56-224-16,-20-2-386 15,-18 0-559-15</inkml:trace>
  <inkml:trace contextRef="#ctx0" brushRef="#br0" timeOffset="168223.55">20841 313 2758 0,'0'0'981'16,"0"0"-624"-16,0 0-357 0,0 0 0 16,0 0 0-1,0 0 0-15,0 0-98 0,150 34-1102 0</inkml:trace>
  <inkml:trace contextRef="#ctx0" brushRef="#br0" timeOffset="169594.12">22873 637 2350 0,'0'0'700'0,"0"0"-404"16,0 0-9-1,-9-130-49-15,-13 92-13 0,-9 6-225 16,-10 12 0-16,-3 18 0 16,-6 2 0-16,4 36 0 15,3 14 0-15,17 10 0 16,12 0 0-16,14-5 0 16,9-14 0-16,22-12 0 15,10-17 0-15,1-12 0 16,0-5 0-16,-6-22 0 15,-4-8 0-15,-13-1 0 16,-3 4 0-16,-7 8 0 0,-7 8 0 16,0 8 0-16,-2 8 0 15,0 0 0-15,4 30 0 16,8 20 0-16,3 23 0 16,8 27 0-16,8 28 0 15,0 21 0-15,-8-17 0 16,-10-26 0-16,-11-36 0 15,-2-24 0-15,-5 1 0 16,-15-5 0-16,-6-6 0 16,-3-18 0-16,-2-18 0 15,0-8 0-15,0-34 0 0,4-39 0 16,13-39 0-16,14-32 0 16,27 5 0-16,18 31 0 15,1 42 0-15,-1 34 0 16,4 2 0-16,7 7 0 15,4 6 0-15,-9 18 0 16,-4 7 0-16,-8 14 0 16,0 21 0-16,-8 9 0 15,-4 4 0-15,-8 2 0 16,-5-6 0-16,-5-10 0 16,-5-9 0-16,-4-14 0 0,0-9 0 15,0-2 0 1,0-9 0-16,-8-20 0 0,1-7 0 15,7-6 0-15,0 2 0 16,11 2 0-16,18 8 0 16,9 6 0-16,7 8 0 15,8 8 0-15,5 5 0 16,6 3 0-16,3 0 0 16,0 0 0-16,-4 0 0 15,-10 0 0-15,-8-9 0 16,-14-5 0-16,-16-3 0 15,-8-1 0-15,-7-1 0 0,-3-4 0 16,-16 5 0-16,-6 2 0 16,0 8 0-16,-1 8 0 15,2 0 0-15,3 24 0 16,5 14 0-16,12 10 0 16,4 2 0-16,0 1 0 15,18-9 0-15,9-10 0 0,0-10 0 16,-1-12 0-1,-4-10 0-15,-3 0 0 0,-6-24 0 16,-5-4 0-16,2 0 0 16,-6 0 0-16,1 6 0 15,-1 8 0-15,-2 8 0 16,2 6 0-16,8 0 0 16,5 16 0-16,8 8 0 15,6 4 0-15,5-2 0 16,2-6 0-16,-2-10 0 15,-5-10 0-15,-7 0 0 16,-6-28 0-16,-7-8 0 16,-4-10 0-16,-5-6 0 15,-2-11 0-15,0-3 0 0,0-2 0 16,0 8 0-16,0 12 0 16,0 18 0-16,0 18 0 15,0 12 0-15,0 26 0 16,7 42 0-16,11 42 0 15,8 39 0-15,7 15 0 16,4-4 0-16,0-15 0 16,-3-23 0-16,-7-21 0 15,-5-25 0-15,-9-22 0 16,-4-16 0-16,-3-4 0 16,-6-10 0-16,0-14-212 15,-26-32-273-15,-12-20-524 0,0-12-310 16</inkml:trace>
  <inkml:trace contextRef="#ctx0" brushRef="#br0" timeOffset="170185.92">24448 601 1536 0,'0'0'1330'16,"0"0"-772"-16,0 0-305 16,0 0-103-16,0 0-7 15,129 40-83-15,-77-4-41 16,-4 3-19-16,-9-3-11 0,-17-2-88 15,-20-4-43-15,-4 0 16 16,-40 0 33-16,-17 0 52 16,-5-2 41-16,8-4 24 15,16-4 75-15,20-10 23 16,20-4-47-16,12-6-8 16,36-2-22-16,21-22-28 15,14-12-17-15,4-12-21 16,-2-6-18-16,-14-6-8 15,-15-4 27-15,-23-2 20 16,-16-5 8-16,-17 5 38 16,0 6 23-16,-13 12 45 15,-7 16-114-15,0 18 0 0,2 14 0 16,5 22 0-16,1 30 0 16,6 18 0-16,6 12 0 15,0 9 0-15,2-5 0 16,19-8 0-16,0-12 0 15,4-16 0-15,-5-18 0 16,-3-16 0-16,2-14 0 16,-5-2 0-16,3-20 0 15,1-12 0 1,-1-6 0-16,4 0 0 0,-4 4 0 16,-1 8 0-16,-3 8 0 0,-6 14 0 15,0 4 0 1,2 6 0-1,-1 22 0-15,6 8 0 0,3 4 0 0,8 0 0 16,2-8 0-16,6-10 0 16,5-11 0-16,5-11 0 15,17-21-81-15,-14-11-500 32,-3-8-748-32</inkml:trace>
  <inkml:trace contextRef="#ctx0" brushRef="#br0" timeOffset="172121.49">26366 756 593 0,'0'0'535'16,"0"0"-359"-16,0 0 17 15,0 0-50-15,0 0-37 16,0 0-8-16,2-46 91 16,-2 35 94-16,0 0 197 15,0-1-107-15,0 2-2 0,-2-1-50 16,-2 7-86-16,-2 2-235 15,-1 2 0-15,0 2 0 16,-2 23 0-16,-2 15 0 16,2 10 0-16,6 6 0 15,3 0 0-15,8-12 0 16,16-10 0-16,7-16 0 16,4-16 0-16,4-2 0 15,-6-24 0-15,-6-18 0 16,-12-10 0-16,-13-8 0 15,-2-7 0-15,-26 3 0 0,-12 10 0 16,0 12 0-16,3 16 0 16,8 16 0-16,13 10 0 15,12 0 0-15,2 10 0 16,20 6 0-16,24-6 0 16,12-8-9-16,7-2-50 15,1-16 22-15,-8-16-19 16,-11-8 56-16,-16 0 2 15,-16 2 68-15,-11 5 19 16,-2 12-89-16,0 9 0 16,-6 12 0-16,-5 0 0 15,-3 44 0-15,3 48 0 0,7 46 0 16,4 27 0-16,0 5 0 16,19-14 0-16,2-21 0 15,-1-25 0-15,-5-23 0 16,-4-27 0-16,-1-14 0 15,-6-6 0-15,-4-22-206 16,-11-8-322-16,-11-10-436 0</inkml:trace>
  <inkml:trace contextRef="#ctx0" brushRef="#br0" timeOffset="172290.79">26562 1119 2789 0,'0'0'650'0,"0"0"-414"16,0 0-26-16,0 0-123 15,0 0-32-15,149-23-55 16,-81 5-13-16,32-18-308 16,-18 4-522-16,-10 0-1484 0</inkml:trace>
  <inkml:trace contextRef="#ctx0" brushRef="#br0" timeOffset="172694.95">27507 653 1982 0,'0'0'1136'0,"0"0"-566"16,0 0-162-16,0 0-408 16,0 0 0-1,0 0 0-15,0 0 0 0,18-90 0 32,13 110 0-32,3 12 0 15,-5 8 0-15,-4 7 0 16,-8 0 0-16,-5 0 0 15,-6-7 0-15,-4-10 0 16,-2-10 0-16,0-12 0 16,2-8 0-16,1-6 0 15,1-26 0-15,2-12 0 16,6-8 0-16,1-2 0 0,5 7 0 16,2 14 0-16,0 10 0 15,3 19 0 1,3 4 0-16,0 24 0 0,6 19 0 15,-3 7 0-15,0 2 0 16,0-4 0-16,-5-8 0 16,3-14 0-16,2-12 0 15,0-14 0-15,9 0 0 16,4-30 0-16,5-18 0 0,-1-12 0 16,-5-10 0-1,-41-5-72-15,0 19-565 0,-35 26-1095 0</inkml:trace>
  <inkml:trace contextRef="#ctx0" brushRef="#br0" timeOffset="173559.67">9885 1967 1572 0,'0'0'1275'0,"0"0"-1032"16,0 0 18-16,0 0 66 16,0 0-171-16,0 0-132 15,0 0 9-15,74 168 10 16,-27-68-5-16,-3-5 1 16,-3-15-39-16,-8-26 13 15,0-4-13-15,1-5 1 16,-10-23-8-16,-8-22 16 15,-8-3 19-15,-2-38 13 16,-4-24-41-16,-2-15 0 16,2-10 0-16,6 4 0 15,11 11 0-15,25 27-464 0,-2 24-434 16,-4 24-549-16</inkml:trace>
  <inkml:trace contextRef="#ctx0" brushRef="#br0" timeOffset="174325.46">10675 2498 940 0,'0'0'1049'0,"0"0"-734"15,0 0-10-15,10-108-73 16,-3 64-49-16,-3 0-106 16,-4 6 64-16,0 8 9 0,0 5-12 15,-19 10 16 1,-4 9-73-16,-4 6 2 0,3 1-31 15,2 26-51-15,8 10 6 16,8 12-7-16,6 7 0 16,6 0 0-16,21-6 0 15,11-8-1-15,7-16-8 16,3-14 15-16,4-12-6 16,-6-10 13-16,-5-23-11 15,-10-10 32-15,-9-3-23 0,-11-4 16 16,-6 4 28-16,-5 6-5 15,0 10-50-15,0 14 0 16,0 10 0-16,0 6 0 16,10 6 0-16,7 21 0 15,7 8 0-15,5 7 0 16,9-2 0-16,2-6 0 16,3-10 0-16,1-14 0 15,-2-10 0-15,-4-8 0 16,-2-26 0-16,-11-16 0 15,-8-14 0-15,-11-28 0 0,-6-27 0 16,-6 7 0 0,-15 13 0-16,2 26 0 0,3 30 0 15,3 9 0 1,-1 10 0-16,10 24 0 0,2 8 0 16,2 52 0-16,0 41 0 15,20 29 0-15,3-2 0 16,0-25 0-16,0-34 0 15,-1-26 0-15,5-1 0 16,4-4 0-16,3-6 0 16,-1-16 0-16,-4-12 0 15,-2-4 0-15,-5-14 0 16,2-12 0-16,-3-6 0 16,-2-2 0-16,-1 2 0 15,-5 0 0-15,-3 4 0 16,-6 4 0-16,-4 6 0 15,0 7 0-15,0 10 0 16,0 1 0-16,0 0 0 16,0 18 0-16,0 14 0 15,11 6 0-15,5 2 0 16,3-2 0-16,4-4 0 16,2-10 0-16,-1-10-75 0,12-14-303 15,-7-4-312-15,-4-16-240 0</inkml:trace>
  <inkml:trace contextRef="#ctx0" brushRef="#br0" timeOffset="174498.58">11846 1726 1612 0,'0'0'1524'16,"0"0"-1035"-16,0 0-144 0,0 0-219 15,0 0-126-15,0 0 0 16,0 0-24-16,-55-26-317 15,34 26-577-15</inkml:trace>
  <inkml:trace contextRef="#ctx0" brushRef="#br0" timeOffset="174654.95">11057 1971 808 0,'0'0'2075'0,"0"0"-1723"15,0 0-191-15,123-18 126 16,-40-3-143-16,12 0-144 0,41-5-152 16,-40 12-449-16,-7 3-1037 15</inkml:trace>
  <inkml:trace contextRef="#ctx0" brushRef="#br0" timeOffset="175457.38">12325 1989 2365 0,'0'0'793'16,"0"0"-330"-16,0 0-221 15,0 0-86-15,0 0-79 16,-104 134-77-16,92-72 0 16,5 5 0-16,7-3 0 15,0-12 0 1,23-10 0-16,10-18 0 0,11-18 0 16,8-6-95-16,4-20-109 15,-2-20-111-15,-6-10-231 0,-9-2-21 16,-16 2 234-1,-7 11 316-15,-11 13 17 0,-5 14 334 16,0 12 191 0,0 0-258-16,0 11-123 0,0 11 3 15,6 6 7-15,8-2-41 16,6-4-43-16,6-6-35 16,1-10-2-16,-2-6-32 15,-2 0 10-15,-8-6 13 16,-7-14-17-16,-6-6 14 15,-2-5-7-15,-2-2-8 16,-17-3 17-16,-6-1-22 16,1 9 4-16,1 8 27 0,4 12 14 15,2 8 18-15,7 12-64 16,5 26 0-16,5 19 0 16,0 8 0-16,11 8 0 15,16-5 0 1,11-10 0-16,7-12 0 0,3-18 0 15,4-16 0-15,-4-12 0 16,-3-8 0-16,-9-24 0 16,-11-8 0-16,-10-6 0 15,-8-2 0-15,-7-2 0 16,0 1 0-16,0 5 0 0,0 8 0 16,0 10 0-1,7 8 0-15,12 8 0 0,12 10 0 16,12 0 0-16,3 16 0 15,4 14 0-15,-4 8 0 16,-5 4 0-16,-14 5 0 16,-14-1 0-16,-13-2 0 15,-7-2 0 1,-26-4 0-16,-10-6 0 0,-1-10 0 16,-10-20 0-16,12-2-198 0,9-6-746 15</inkml:trace>
  <inkml:trace contextRef="#ctx0" brushRef="#br0" timeOffset="177417.71">14934 2055 1549 0,'0'0'867'0,"0"0"-297"0,0 0-44 31,0 0-232-31,0 0-4 0,0 0-290 0,0 0 0 32,-6-30 0-32,4 28 0 0,-4 2 0 0,4 0 0 31,-2 0 0-31,-3 0 0 15,-5 0 0-15,-9 8 0 16,-10 8 0-16,-5 8 0 16,-3 10 0-16,-4 10 0 0,7 9 0 15,7 2 0 1,14 2 0-16,15-3 0 0,2-6 0 16,40-12 0-16,39-10 0 15,36-22 0-15,30-8 0 16,-6-26 0-16,-32-8 0 15,-37 2 0-15,-35 2 0 16,-1-8 0-16,-9-4 0 16,-10-3 0-16,-15 9 0 15,-2 10 0-15,-11 12 0 16,-15 12 0-16,-6 6 0 0,-3 14 0 16,4 20 0-16,2 8 0 15,8 3 0-15,13-7 0 16,8-6 0-16,0-10 0 15,8-10 0-15,15-10 0 16,2-2 0-16,1-10 0 16,1-18 0-16,-5-6 0 15,-2-2 0-15,-6 1 0 16,-5 5 0-16,-5 10 0 16,-2 8 0-16,0 12 0 15,-2 0 0-15,5 12 0 0,1 16 0 16,8 11 0-16,-1-1 0 15,5-2 0-15,1-8 0 16,-2-8 0-16,-1-10 0 16,-3-10 0-16,0 0 0 15,3-14 0-15,-1-14 0 16,3-10 0-16,-2 0 0 16,-1 2 0-16,1 7 0 15,-5 11 0-15,0 12 0 16,1 6 0-16,1 2 0 0,5 23 0 15,1 5 0 1,4 2 0-16,-1-3 0 0,1-2 0 16,-1-9 0-16,-2-10 0 15,-3-8 0-15,4 0 0 16,-3-24 0-16,1-10 0 16,4-4 0-16,-1-1 0 15,1 7 0-15,-4 9 0 16,4 12 0-16,-6 11 0 15,4 4 0-15,-1 22 0 16,1 9 0-16,6 1 0 16,2 0-8-16,12-6-459 15,-5-10-361-15,-5-10-936 0</inkml:trace>
  <inkml:trace contextRef="#ctx0" brushRef="#br0" timeOffset="178031.77">16674 1770 2107 0,'0'0'916'16,"0"0"-607"-16,0 0 278 15,0 0-410-15,0 0-177 16,0 0 0-16,0 0 0 16,-15 147 0-16,23-73 0 0,9-2 0 15,-2-8 0-15,1-11 0 16,-3-16 0-16,-5-12 0 15,2-15 0 1,-6-10 0-16,3-6 0 0,1-27 0 16,6-7 0-16,6-6 0 15,4 2 0-15,8 8 0 16,1 12 0-16,6 14 0 16,-2 10 0-16,-1 6 0 15,-5 24 0-15,-9 6 0 16,-9 9 0-16,-13-2-21 15,0 1-39-15,-29-5-17 0,-10-6 40 16,-7-6 14-16,0-9 23 16,6-8 8-16,11-6 5 15,13-4 85-15,14 0 1 16,2 0-99-16,27 0 0 16,22-12 0-1,20-8 0-15,11-7 0 0,11-2 0 16,-2-7 0-16,-6-3-38 15,-14 3 7-15,-17 2 31 16,-23 0 0-16,-21 4 20 16,-8 0 29-16,-6 2-49 15,-21 8 0-15,-4 8 0 16,-5 12 0-16,3 8 0 0,2 32 0 16,8 16 0-16,15 10 0 15,8 2 0-15,10-3 0 16,32-11 0-16,14-16 0 15,14-16 0-15,5-20 0 16,1-2 0-16,2-54-171 16,-22 4-679-16,-18-2-1587 0</inkml:trace>
  <inkml:trace contextRef="#ctx0" brushRef="#br0" timeOffset="180165.66">18780 1842 1423 0,'0'0'689'0,"0"0"-211"15,0 0-26-15,0 0-184 16,0 0-5-16,0 0-90 15,0 0-80-15,-16-36-45 16,14 36-20-16,2 0 14 16,0 0-18-16,0 0 3 15,0 0 17-15,0 0-19 0,0 0-6 16,0-1-19 0,0-3 0-16,0 1 0 0,0 1 0 15,0 2 0-15,0 0 0 16,-4 0 0-16,-9 2 0 15,-6 23 0-15,-5 15 0 16,-3 16 0-16,5 10 0 16,8 4 0-16,14-2 0 15,0-10 0-15,31-11 0 16,17-13 0-16,14-18 0 16,9-16 0-16,8 0 0 15,-6-30 0-15,-7-11 0 16,-16-4 0-16,-17-6 0 0,-16 3 0 15,-13 4 0-15,-4 8 0 16,0 14 0-16,-14 14 0 16,1 8 0-16,-3 14 0 15,3 22 0-15,1 10 0 16,8 2 0-16,4-1 0 16,0-7 0-1,13-12 0-15,7-12 0 0,2-10 0 16,-1-6 0-16,-2-6 0 15,-5-20 0-15,-5-13 0 16,-7-7 0-16,-2-10 0 0,0-6 0 16,-17 4 0-16,-4 10 0 15,1 14 0-15,5 16 0 16,5 18 0-16,8 0 0 16,2 22 0-16,5 6 0 15,21 0 0-15,13-8 0 16,11-10 0-16,11-10 0 15,5-6 0-15,0-24 0 16,-11-9 0-16,-6-7 0 16,-13-2 0-16,-12 2 0 15,-11 2 0-15,-5 10 0 16,-6 8 0-16,-2 16 0 0,0 10 0 16,-5 20 0-16,-6 32 0 15,0 20 0 1,7 15 0-16,4 3 0 0,2-4 0 15,27-12 0 1,9-18 0-16,10-18 0 0,6-21 0 16,2-17 0-16,-5-5 0 15,-5-25 0-15,-10-12 0 16,-7-6 0-16,-9-4 0 16,-7 2 0-16,-8 6 0 15,-5 12 0-15,0 14 0 0,0 18 0 16,0 2 0-16,-7 34 0 15,3 18 0-15,2 10 0 16,2 2 0-16,2-6 0 16,20-12 0-16,7-13 0 15,5-17 0-15,-1-16 0 16,-2-2 0-16,-6-19 0 16,-8-10 0-1,-7-8 0-15,-10-3 0 0,0-2 0 16,0 0 0-16,-16 4 0 15,-1 4 0-15,0 8 0 16,9 8 0-16,3 6 0 0,5 5 0 16,0 6 0-16,16-1 0 15,17 2 0 1,12 0 0-16,6 2 0 0,9 16 0 16,4 10 0-16,-1 6 0 15,-5 8 0-15,-11 4 0 16,-16-1 0-16,-16-4 0 15,-15-5 0-15,0-8 0 16,-21-10 0-16,-14-9 0 16,0-9 0-16,2 0 0 15,4-20 0-15,11-10 0 0,11-7 0 16,7-4 0 0,9 0 0-16,23 5 0 0,10 6 0 15,11 12 0-15,8 6 0 16,-1 10 0-16,-2 2 0 15,-5 0 0 1,-8 6 0-16,-8 2 0 0,-6-4 0 16,-8-4 0-16,-6 0 0 15,-7 0 0-15,-4-14 0 16,-3-6 0-16,-3-2 0 16,0 0 0-16,-7 4 0 15,-11 6 0-15,-2 10 0 16,-2 2 0-16,-1 22 0 15,3 18 0-15,7 10 0 16,13 4 0-16,0 0 0 0,33-7 0 16,19-14 0-16,17-15 0 15,6-18 0-15,8-1-200 16,-7-31-112-16,-9-8 20 16,-15-5-18-1,-11-1 143-15,-18 6 119 0,-10 6 48 16,-9 10 181-16,-4 10 142 15,0 6 25-15,0 8-113 16,-6 0-85-16,-13 20-58 16,0 10-92-16,-1 10 0 15,-1 6 0-15,6 2 0 16,11-3 0-16,4-8 0 0,0-8 0 16,23-18 0-16,10-11 0 15,2-5 0-15,3-31 0 16,-7-17 0-16,-6-11 0 15,-12-28 0-15,-9 2 0 16,-4-11 0-16,0-1 0 16,-11 18 0-16,-7 2 0 15,1 18 0-15,3 24 0 16,3 26 0-16,7 14 0 0,4 23 0 16,0 34 0-1,6 33 0-15,17 30 0 0,-2-3 0 16,4-15 0-16,-5-16 0 15,-1-28 0 1,-2 3 0-16,3-3 0 0,-5-16 0 16,-3-16 0-16,-5-14-320 15,-7-12-935-15</inkml:trace>
  <inkml:trace contextRef="#ctx0" brushRef="#br0" timeOffset="180720.7">22622 1716 1220 0,'0'0'751'0,"0"0"-258"15,0 0-130-15,0 0 124 16,0 0-175-16,0 0-95 15,0 0-125 1,8 62 69-16,17 97-161 0,6 23 0 16,-2-1 0-16,-3-31 0 15,-3-45 0-15,-5-28 0 16,-7-24 0-16,-3-11 0 16,0-4 0-16,-4-8 0 15,-4-8-164-15,-10-26-151 0,-16-24-376 16,-3-14-421-16</inkml:trace>
  <inkml:trace contextRef="#ctx0" brushRef="#br0" timeOffset="182821.11">22650 1963 1850 0,'0'0'773'0,"0"0"-272"16,0 0-251-1,0 0-30-15,0 0-53 0,130-38-76 16,-82 38-40-16,1 18-40 15,-9 12-11-15,-9 8 0 16,-17 4-15-16,-14 4 0 0,-2-4-9 16,-29-2 24-16,-8-9-6 15,4-12 12-15,4-11 4 16,10-8 7-16,13-1 17 16,8-25 37-16,14-10-58 15,25-9-12-15,15-3 2 16,9 2-3-16,-1 6 0 15,-2 12-1-15,-9 12-15 16,-6 16 16-16,-12 0-7 16,-6 26-4-1,-5 10 10-15,-6 8-4 0,-3 0 5 0,-2-3 0 16,0-8-27-16,0-8 10 16,3-11-8-16,1-14 22 15,5 0 3-15,7-21 15 16,4-12 34-16,5-8-10 15,-1-1-6 1,-1 4 12-16,-5 6-26 0,-9 12-19 16,-7 8 0-16,-3 12 0 15,-2 0 0-15,1 18 0 16,5 16 0-16,3 8 0 0,4 2 0 16,5 0 0-1,1-8 0-15,4-11 0 0,1-11 0 16,-1-14 0-1,-4 0 0-15,-6-18 0 0,-7-17 0 16,-10-7 0-16,-4-10 0 16,-2-2 0-16,-22 2 0 15,-5 8 0-15,-5 10 0 16,1 14 0-16,8 11 0 16,12 9 0-1,13 0 0-15,0 17 0 0,24 5 0 16,19-3 0-16,17-4 0 15,11-11 0-15,5-4 0 16,2-14 0 0,-11-16-45-16,-16-6-17 0,-20-1 52 0,-16-1 10 15,-12 2 24 1,-3 4 69 0,-3 6-93-16,-10 6 0 15,3 10 0-15,2 10 0 16,4 0 0-16,4 24 0 15,0 40 0-15,6 45 0 16,21 43 0-16,4 18 0 16,-2-3 0-16,-4-23 0 15,-9-40 0-15,-7-23 0 16,-5-23 0-16,-2-8 0 16,-2-2 0-16,0-6 0 0,0-10 0 15,-4-24-241 1,-19-8-110-16,-3-24-270 0,-6-24 128 15,3-16 166-15,-2-32 121 16,5-38 152-16,6-27 54 16,6 15 142-16,12 35 190 15,2 45 254-15,0 30-260 16,2 2 20-16,14 2-82 16,5 6-102-16,4 11-72 15,10 15-45-15,0 0-45 16,3 17 0-16,-3 11-10 15,-6 8 9-15,-6 0-81 0,-10 0-35 16,-11-2-7 0,-2-4 31-16,-4-6 67 0,-17-3 26 15,4-9 23-15,1-6 38 16,5-5 5-16,11-1 24 16,0 0-19-16,13-15-38 15,18-10-24-15,14-7-9 16,7-4-1-16,1-2 1 15,3-2-27-15,-9 4 13 16,-9 0 13-16,-14 6 1 16,-13 8 20-16,-9 6 7 15,-2 6 14-15,-2 10 14 16,-16 0-55-16,-4 12 0 0,2 20 0 16,3 8 0-16,7 6 0 15,10 0-3-15,0-6-4 16,27-7 6-16,10-14-23 15,9-13 9-15,-2-6-11 16,-1-12-17-16,-10-16 41 16,-6-4 2-16,-10 0 8 15,-6 2 7-15,-6 6-5 16,0 6 14-16,-5 8 15 16,2 6-14-16,2 4-25 15,2 0 0-15,11 14 0 0,2 10-3 16,6 4 3-16,4 2-6 15,4-2 5-15,3-10 1 16,2-8-8-16,0-10 5 16,-3 0-13-16,-4-26 1 15,-4-10-2-15,-9-8 12 16,-4-10 5-16,-6-8 0 0,-6-10 15 16,-2-5-9-16,0 1-5 15,-6 6 9-15,-10 10 7 16,1 20 8-1,2 20-25-15,-1 20 0 0,5 9 0 0,3 38 0 16,0 19 0-16,6 12 0 16,0 8 0-16,21-2 0 15,12-7 0-15,7-13 0 16,5-16 0-16,1-18 0 16,2-20 0-16,-4-10 0 15,-8-6 0-15,-5-20 0 16,-9-8 0-16,-6-4 0 15,-5-1 0-15,-5 3 0 16,0 11 0-16,-4 9 0 16,-2 12 0-16,2 4 0 15,2 13 0-15,3 18 0 0,3 3 0 16,7 0 0-16,-2-4 0 16,3-10 0-16,0-8-35 15,2-12 23-15,-2 0 12 16,1-20 11-1,2-10 13-15,1-8-12 0,-1-4-12 16,-2-2 0-16,-3-1 0 16,-1 9 0-1,-6 8 0-15,-2 10 0 16,-5 14 0-16,1 4 0 16,-1 18 0-16,0 27 0 15,4 13 0-15,1 15 0 16,5 28 0-16,3 21 0 15,1-7 0-15,-6-13 0 16,1-14 0-16,-3-18 0 16,-2 5-14-16,-1 2-38 15,-5-8-25-15,0-17 44 16,-13-14 33-16,-14-14 10 16,-11-16 32-16,-7-8 12 15,-3-2-31-15,-6-24 24 16,9-8-47-16,9-10 0 0,17-10 0 15,16-6 0-15,3-6 0 16,34-2 0-16,17-1 0 16,11 1 0-16,5 6 0 15,5 8 0-15,-8 4 0 16,-4 9-84-16,-13 10-194 16,-16-2-68-16,-13 11-315 15,-18 8-170-15</inkml:trace>
  <inkml:trace contextRef="#ctx0" brushRef="#br0" timeOffset="184358.2">27326 1911 2313 0,'0'0'696'16,"0"0"-330"-16,0 0 123 15,0 0-257-15,36-105-232 16,-31 105 0-16,2 17 0 16,3 23 0-1,2 18 0-15,1 12 0 16,2 4 0-16,1-4 0 0,-1-10 0 16,2-16 0-16,1-16 0 15,-3-17 0-15,1-11 0 0,1-14 0 16,1-26 0-1,4-13 0-15,-2-5 0 0,3 2 0 16,0 6 0-16,-4 14 0 16,1 20 0-16,-2 16 0 15,0 4 0-15,2 30 0 32,0 12 0-32,0 4 0 0,-4 2 0 15,-3-8 0-15,-2-12 0 16,-4-10 0-16,0-13 0 15,-1-9 0-15,1-9 0 0,7-23 0 16,1-9 0-16,5-12 0 16,5 1 0-16,4 8 0 15,2 12 0-15,0 18 0 16,-3 14 0-16,1 16 0 16,-2 24 0-16,-2 10 0 15,-3 4 0-15,-4-5 0 16,-2-8-102-16,-10-23-263 15,-4-9-349-15,-2-9-325 0</inkml:trace>
  <inkml:trace contextRef="#ctx0" brushRef="#br0" timeOffset="184516.86">27507 1566 1572 0,'0'0'1994'0,"0"0"-1657"15,0 0-144-15,0 0-193 16,0 0 0-16,0 0 0 16,0 0-45-16,20 18-542 15,-49-12-1214-15</inkml:trace>
  <inkml:trace contextRef="#ctx0" brushRef="#br0" timeOffset="185557.52">12921 3210 1500 0,'0'0'640'0,"0"0"-136"16,0 0-221-16,0 0 6 15,-10-124-36-15,22 92-73 16,11 6-46-16,9 5-31 16,6 13-46-16,6 8-6 15,10 17-12-15,6 29-16 16,0 20 17-16,3 16-40 15,-5 8 0-15,-8 2 0 16,-2-3 0-16,-11-13 0 16,-5-12 0-16,-12-18-3 0,-9-18-34 15,-9-16-80-15,-2-12-18 16,-7-5-50-16,-35-54-519 16,4 3-130-16,2-2-271 0</inkml:trace>
  <inkml:trace contextRef="#ctx0" brushRef="#br0" timeOffset="185793.68">13350 3305 1099 0,'0'0'973'16,"0"0"-377"-16,0 0-134 16,0 0-267-16,0 0-71 15,0 0 85-15,0 0-41 16,-63 124-35-16,40-78-40 0,-9 2-49 16,-4 0-44-16,-2 0 0 15,1-1 0-15,1-7 0 16,5-4 0-16,8-8 0 15,8-6 0-15,6-10 0 16,6-6 0-16,3-4-39 16,0-2-248-16,12 0-344 15,1-6-546-15</inkml:trace>
  <inkml:trace contextRef="#ctx0" brushRef="#br0" timeOffset="186093.23">13762 2930 2041 0,'0'0'787'0,"0"0"-302"15,0 0-120-15,0 0-122 16,0 0-142-16,0 0-70 0,-71 138 12 15,47-42-43 1,1 24 0-16,10-8 0 0,8-11 0 16,5-17 0-16,5-22 0 15,19 4 0-15,15 0 0 16,7-11 0-16,10-13 0 16,29-10 0-16,-14-14-305 15,-11-8-556-15</inkml:trace>
  <inkml:trace contextRef="#ctx0" brushRef="#br0" timeOffset="186825.66">14197 3172 1702 0,'0'0'660'16,"0"0"-205"-16,0 0-79 15,0 0-29-15,0 0-93 16,0 0-79-16,18-112-48 15,-1 96-127-15,4 6 0 16,8 10 0-16,4 0 0 0,7 30 0 16,7 18 0-16,-1 16 0 15,-1 12 0-15,-3 4 0 16,-4 2 0-16,-7-5 0 16,-6-9 0-16,-7-14 0 15,-5-14 0-15,-6-13 0 16,-7-18 0-16,0-9 0 15,0-8-59-15,-9-24-314 16,-7-12-176-16,-3-10 168 16,-2-2 138-16,2 6 243 15,3 10 8-15,3 13 210 0,3 12 157 16,4 11-36-16,1 4-93 16,3 0-132-16,-4 22-71 15,-2 11 107-15,-3 8-38 16,-4 7-112-16,-5 0 0 15,-3 0 0-15,-1-6 0 16,2-6 0-16,0-6 0 16,5-12 0-16,7-5 0 15,5-9 0-15,5-4 0 16,0-3 0-16,18-38-302 0,8 0-514 16,8 1-256-16</inkml:trace>
  <inkml:trace contextRef="#ctx0" brushRef="#br0" timeOffset="186998.43">14934 3481 1807 0,'0'0'811'0,"0"0"-440"16,0 0 88-16,0 0-243 16,0 0-129-16,134-64-57 15,-85 47-30-15,5 4-163 0,8 0-180 16,-11 3-443-16,-14 5-238 15</inkml:trace>
  <inkml:trace contextRef="#ctx0" brushRef="#br0" timeOffset="187186.55">15369 3323 1247 0,'0'0'689'15,"0"0"-210"-15,0 0-23 16,0 0-116-16,0 0-78 16,-23-105-13-16,17 91-48 15,1 8-28-15,3 2-173 16,0 4 0-16,0 4 0 15,2 24 0-15,0 19 0 16,0 12 0-16,0 14 0 16,11 3 0-16,7 0 0 0,-1-6 0 15,4-8 0 1,-1-13 0-16,-3-13 0 0,-3-28-297 16,-5-8-399-16,-5-2-342 0</inkml:trace>
  <inkml:trace contextRef="#ctx0" brushRef="#br0" timeOffset="187423.22">15549 3052 2313 0,'0'0'818'0,"0"0"-454"16,0 0-108-16,0 0-95 0,0 0 23 31,129 112-184-31,-77-52 0 0,-4 8 0 0,-7 4 0 15,-14 3 0-15,-14-3 0 16,-13 0 0-16,0-2 0 16,-27-3 0-16,-29 13 0 15,8-20-371-15,0-14-840 0</inkml:trace>
  <inkml:trace contextRef="#ctx0" brushRef="#br0" timeOffset="187690.51">15997 3112 2352 0,'0'0'692'0,"0"0"-212"15,0 0-134-15,0 0-193 16,0 0-108-16,-13 179-17 15,13-41-28-15,0 12 0 16,0-26 0-16,16-34 0 16,1-37 0-16,8-15 0 0,8-2 0 15,11-8 0-15,8-14 0 16,17-36-33-16,-11-24-494 16,-15-14-561-16</inkml:trace>
  <inkml:trace contextRef="#ctx0" brushRef="#br0" timeOffset="188130.68">16463 3212 2183 0,'0'0'876'0,"0"0"-560"15,0 0 32-15,0 0-117 16,0 0-89-16,0 0-142 16,158 68 0-16,-100-17 0 31,-1 7 0-31,1 4 0 0,-6 4 0 15,-5-4 0-15,-7-4 0 0,-7-10 0 16,-8-8 0-16,-8-13 0 16,-5-13-135-16,-10-13-153 15,-2-1-39-15,0-19-304 16,-6-16 77-16,-12-5 324 16,-3-4 174-16,2 2 56 15,-2 4 243-15,3 6 136 0,3 6 128 16,-1 6-162-1,5 8-18-15,5 4-75 0,-1 6-84 16,0 2-168-16,-4 4 0 16,-7 20 0-16,-6 12 0 15,-7 8 0-15,-6 2 0 16,2 2 0-16,6-6 0 16,7-5 0-16,8-11 0 15,12-12 0-15,11-14-231 16,18-22-547-16,6-13-417 0</inkml:trace>
  <inkml:trace contextRef="#ctx0" brushRef="#br0" timeOffset="188294.89">17164 3387 502 0,'0'0'1811'0,"0"0"-1210"15,0 0-123-15,0 0-163 16,127-27-109-16,-75 19-119 16,6-3-45-16,4-2-42 15,-2-1-13-15,13-8-171 16,-12 3-381-16,-16 0-365 0</inkml:trace>
  <inkml:trace contextRef="#ctx0" brushRef="#br0" timeOffset="188530.72">17758 3088 591 0,'0'0'1605'0,"0"0"-864"16,0 0-226-16,0 0-145 16,0 0-96-16,0 0-274 15,0 0 0-15,-52-50 0 16,52 76 0-16,0 14 0 16,0 12 0-16,7 10 0 15,3 8 0-15,4 2 0 16,-1 0 0-16,1-3 0 15,-1-9 0-15,1-6 0 16,-1-12 0-16,1-19-179 16,-1-12-501-16,-7-11-571 0</inkml:trace>
  <inkml:trace contextRef="#ctx0" brushRef="#br0" timeOffset="188798.29">17964 2821 2507 0,'0'0'931'0,"0"0"-615"15,0 0 26-15,0 0-342 16,125 95 0-16,-76-37 0 16,1 7 0-16,-6 10 0 15,-7 1 0-15,-10 3 0 16,-16-2 0-16,-11 0 0 15,-9-3 0-15,-24-8 0 16,-7-6 0-16,-3-10 0 16,-7-10 0-16,9-15-347 15,12-17-807-15</inkml:trace>
  <inkml:trace contextRef="#ctx0" brushRef="#br0" timeOffset="188987.01">18593 3680 2798 0,'0'0'650'0,"0"0"-435"16,0 0 35-16,0 0-174 16,0 0-76-16,0 0-247 15,129-75-133-15,-77 75-280 16,-4 0-243-16</inkml:trace>
  <inkml:trace contextRef="#ctx0" brushRef="#br0" timeOffset="189097.23">19069 3625 1425 0,'0'0'542'31,"0"0"-214"-31,0 0-62 0,0 0-154 16,0 0-112-16,154-56-90 0,-109 40-249 15,-5 2-312-15</inkml:trace>
  <inkml:trace contextRef="#ctx0" brushRef="#br0" timeOffset="189224.74">19578 3533 1523 0,'0'0'740'0,"0"0"-195"0,0 0-165 15,0 0-20-15,0 0-108 16,115-22-111-16,-88 12-87 16,2 0-54-16,6-2-18 15,-6 4-336-15,-4 2-869 0</inkml:trace>
  <inkml:trace contextRef="#ctx0" brushRef="#br0" timeOffset="189664.96">20991 2959 2118 0,'0'0'752'16,"0"0"-402"-16,0 0-22 15,0-104-7-15,0 92-94 16,8 12-227-16,5 4 0 16,12 34 0-16,8 21 0 15,7 13 0-15,3 10 0 0,-3 2 0 16,-3-6 0-1,-5-6 0-15,-10-13 0 0,-6-15-141 16,-16-18-316-16,0-16-267 16,-2-10-157-16</inkml:trace>
  <inkml:trace contextRef="#ctx0" brushRef="#br0" timeOffset="189823.89">21133 3186 1305 0,'0'0'698'15,"0"0"-125"-15,0 0-69 16,0 0-180-16,0 0-69 15,0 0-95-15,-127 18 4 16,95 30-51-16,-5 2-113 16,-1 3 0-16,-3-1 0 0,4-6 0 15,6-6 0-15,8-8 0 16,10-10 0-16,13-12-15 16,9-10-353-16,20-20-418 15,4-10-374-15</inkml:trace>
  <inkml:trace contextRef="#ctx0" brushRef="#br0" timeOffset="190032.29">21384 3156 1825 0,'0'0'1082'0,"0"0"-523"16,0 0-301-1,0 0-99-15,0 0-89 0,132-36-34 16,-81 28-36-16,5 0-73 15,-5 4-229-15,-4-2-291 16,-7-4-87-16,-14 2 27 16,-12-2-238-16</inkml:trace>
  <inkml:trace contextRef="#ctx0" brushRef="#br0" timeOffset="190192.55">21803 3006 1111 0,'0'0'744'0,"0"0"-104"16,0 0-91-16,0 0-196 15,0 0 4-15,0 0-15 16,0 0-342-16,-35-87 0 0,33 102 0 15,0 18 0-15,2 17 0 16,0 11 0-16,0 9 0 16,0 0 0-1,13-4 0-15,5-4 0 0,1-12 0 16,2-9 0-16,-3-15 0 0,-1-26-321 16,-3 0-534-16,-3-22-375 0</inkml:trace>
  <inkml:trace contextRef="#ctx0" brushRef="#br0" timeOffset="190465.09">21990 2661 2395 0,'0'0'867'15,"0"0"-413"-15,0 0-248 16,0 0-32-16,0 0-174 15,103 108 0-15,-56-44 0 16,1 10 0-16,-3 7 0 16,-5 3 0-16,-11 0 0 0,-15 0 0 15,-14 0 0-15,-5-1 0 16,-31-5 0-16,-45 20 0 16,4-18 0-16,0-16-658 0</inkml:trace>
  <inkml:trace contextRef="#ctx0" brushRef="#br0" timeOffset="192128.79">14799 4303 819 0,'0'0'947'0,"0"0"-598"15,0 0-9 1,0 0-35-16,0 0 10 0,0 0-111 16,0 0-98-16,0-20-50 15,8 32 10-15,10 8 3 16,9 4-26-16,13 6-14 16,13-4-23-16,14-2 1 15,13-8-7-15,7-10-21 16,1-6-30-16,-7 0-29 0,-2-14 19 15,-15-6 38 1,-8-2 2-16,-12 2 21 0,-8 4-6 16,-7 4 6-16,-2 4 0 15,2 8-3-15,2 0 3 16,6 0 14-16,9 14-14 16,7 4 13-16,8 0-7 15,3 1-6-15,7-6 2 16,0-7-2-16,3-6-6 0,-3 0 6 15,-6-8 0 1,-5-10 9-16,-11-2-8 0,-5 0 9 16,-8 2 13-1,-3 2-1-15,-4 2-11 16,5 8 8-16,1 4-17 0,8 2 5 16,5 0 2-16,13 8-7 15,9 4-2 1,7-2-2-16,6-4-10 0,4-6 3 15,4 0-4-15,3-10 12 16,-3-12-13-16,0-2 14 16,-7-4 0-16,-5 2-1 0,-6 2 1 15,-8 6 0 1,-5 3 1-16,-2 10 19 0,0 5-19 16,2 0 17-16,5 0-10 15,3 12-8-15,11 2-1 16,4-2 0-16,3-2 0 15,10-8-5 1,0-2 3-16,2 0-11 0,-2-14 8 16,-9-4-7-16,-8-6 11 0,-9 2 2 15,-10 0 23 1,-7 5 35-16,-6 7 4 0,-3 6-5 16,4 4-8-16,0 4-22 15,8 14-12 1,9 3-15-1,7-1 1-15,7-4 1 16,8-6-2-16,0-6-10 16,-2-4-4-16,-7 0-1 15,-10-3 15-15,-5-10 1 16,-9-1 21-16,-5 0 37 16,-3 1 1-16,4 4-9 15,-2 0-18-15,6 5-32 16,4 3 10-16,2 1-11 15,2 0-8-15,-1 8 7 0,-1 7 2 16,-6 3-1-16,-2 0 5 16,0 0 1-16,2-1-8 15,-1-5 2-15,4-6 0 16,9-6 4-16,3 0-3 16,4-4-1-16,1-16 2 15,-5-4-2-15,-7-4 0 16,-8-7-102-16,-10-16-149 15,-15 6-273-15,-16 3-675 0</inkml:trace>
  <inkml:trace contextRef="#ctx0" brushRef="#br0" timeOffset="192798.99">20547 2811 1465 0,'0'0'562'16,"0"0"-194"-16,0 0-23 15,0 0 3-15,0 0-112 16,0 0-112-16,0 0-54 15,-11-2-19-15,4 34 32 16,-7 10-5-16,1 14-11 16,-7 11-4-16,-5 23-31 15,-2 26-5-15,6-8 24 0,5-7-24 16,12-17 3-16,4-20-8 16,0 4-10-16,18 1 23 15,5-13-35-15,4-12 0 16,-2-14-9-16,-2-12 7 15,-8-6 1 1,-4-8 1-16,-6-4 0 0,-5 0 0 16,0 0 0-16,0-20-173 15,0-6-586-15,0 0-1223 0</inkml:trace>
  <inkml:trace contextRef="#ctx0" brushRef="#br0" timeOffset="195157.01">18639 4448 1300 0,'0'0'564'0,"0"0"-265"16,0 0 33-16,0 0 45 16,0 0-51-16,0 0-32 15,0 0-75-15,-15-65-57 16,15 55-11-16,0 0-79 15,0-2-72-15,11 0 0 0,12 2 0 16,6 6 0 0,4 4 0-16,2 0 0 0,1 20 0 15,-5 10 0-15,-6 6 0 16,-10 5 0-16,-6-4 0 16,-6-5 0-1,-3-5 0-15,0-9 0 0,0-9 0 16,0-4 0-16,0-5 0 15,0 0 0-15,-3-5 0 16,1-14 0-16,2-5 0 16,0-5 0-16,0 1 0 15,0 2 0-15,13 8 0 16,3 8 0-16,4 8 0 0,0 2 0 16,3 6 0-16,-2 14 0 15,2 6 0-15,-1 2 0 16,-7-2 0-16,-3-1 0 15,-3-5 0-15,-5-4-101 16,-4-6-196-16,0-4-203 16,0-4-185-1,0-2-372-15</inkml:trace>
  <inkml:trace contextRef="#ctx0" brushRef="#br0" timeOffset="195298.37">19181 4530 2020 0,'0'0'696'16,"0"0"-422"-16,0 0-53 15,0 0-13-15,0 0-64 16,129-34-91-16,-82 22-53 16,20-11-86-16,-11 5-437 15,-14 0-676-15</inkml:trace>
  <inkml:trace contextRef="#ctx0" brushRef="#br0" timeOffset="195455.73">19555 4323 1185 0,'0'0'1438'0,"0"0"-815"0,0 0-358 16,0 0-98-16,0 0-92 16,0 0 58-16,0 0-25 15,-10 112-42-15,20-67-30 16,1-1-36-16,3-2 0 16,-3-4-159-1,3-12-309-15,-4-10-370 0,-1-12-639 0</inkml:trace>
  <inkml:trace contextRef="#ctx0" brushRef="#br0" timeOffset="195659.83">19707 4235 2176 0,'0'0'977'0,"0"0"-607"0,0 0-101 16,0 0-152-16,0 0-18 15,0 0-11-15,0 0-88 16,127 116 0-16,-100-72 0 15,-7 4 0-15,-11-2 0 16,-9 0-83-16,-12-1-182 16,-68 11-186-1,4-12-288-15,-8-8-437 0</inkml:trace>
  <inkml:trace contextRef="#ctx0" brushRef="#br0" timeOffset="195927.15">18481 4367 2121 0,'0'0'471'16,"0"0"-157"-16,0 0 40 16,0 0-110-16,0 0-121 15,0 0-78-15,0 0 87 16,-35 153-30-1,35-71-35-15,4 8-7 0,34-4-46 0,34-1-14 16,43-17-24-16,48-28-185 16,18-30-125-16,-39-10-532 15,-33-20-679-15</inkml:trace>
  <inkml:trace contextRef="#ctx0" brushRef="#br0" timeOffset="196157.55">20191 4269 2228 0,'0'0'1055'0,"0"0"-547"0,0 0-203 32,0 0-305-32,0 0 0 15,0 0 0-15,0 0 0 16,6 130 0-16,7-73 0 15,1 1 0-15,1-6 0 16,1-6 0-16,-5-12 0 16,-2-14-297-16,-7-12-542 15,-2-8-704-15</inkml:trace>
  <inkml:trace contextRef="#ctx0" brushRef="#br0" timeOffset="197164.23">20092 4520 2349 0,'0'0'815'0,"0"0"-537"16,0 0-38-16,0 0-118 16,0 0-79-16,138-39-43 15,-79 24-27-15,-6-2-154 0,-6 2-38 16,-12 4-90 0,-12 5 55-16,-15 5 202 0,-6 1 52 15,-2 0 197-15,0 14 37 31,0 12-50-31,-6 6 24 0,-1 5-58 0,5 4-39 16,2-3-39-16,0-4-51 16,9-8-20-16,9-10 5 15,4-8-5 1,2-8-1-16,-1 0 0 0,0-10 0 16,-4-14 11-16,1-6-11 15,-5-4 0-15,-3-2 12 16,-1 3-3-16,-2 8 26 0,-2 6-10 15,0 12-11-15,-3 7-14 16,2 0 0-16,1 10 0 16,5 13 0-16,0 8 0 15,2 3 0-15,-1-2 0 16,-2-4 0-16,-1-8 0 16,-2-8 0-16,-1-10 0 15,-1-2 0-15,2-4 0 16,3-22 0-16,-1-4 0 15,4-6 0-15,1 0 0 16,1 4 0-16,-5 5 0 16,1 9 0-1,-3 10 0-15,-1 8 0 0,4 0 0 0,1 11 0 16,0 10 0-16,3 5 0 16,-5-1 0-16,1-5 0 15,-6-8 0-15,-2-6 0 16,-2-6 0-16,1 0 0 15,-1-14 0-15,0-10 0 32,4-5 0-32,2 4 0 15,1 0 0-15,1 7 0 0,0 10 0 16,3 6 0 0,1 2 0-16,5 6 0 0,4 15 0 15,-1 1 0-15,2 0 0 16,1-3 0-16,2-6 0 15,-3-5 0-15,1-8 0 16,-1 0 0-16,-4-8 0 16,-4-13 0-16,-7-2 0 15,-3-5 0-15,-1-1 0 16,-5 1 0-16,0 0 0 16,0 8 0-16,0 8 0 15,0 10 0-15,-3 2 0 16,1 18 0-16,2 16 0 0,0 6 0 15,0 2 0 1,14-7 0-16,8-9 0 0,3-12 0 16,4-14 0-16,2 0 0 15,0-21 0-15,-2-8 0 16,-2-7 0-16,-5-1 0 16,-2 5 0-16,-2 6 0 15,-1 6 0-15,1 10 0 16,3 10 0-16,-2 0 0 15,4 12 0-15,-3 14 0 16,0 4 0-16,-6 5 0 0,-8-3 0 16,-6-2 0-1,0-5-180-15,-27-4-98 0,-8-9-202 16,-3-9-519-16</inkml:trace>
  <inkml:trace contextRef="#ctx0" brushRef="#br0" timeOffset="197352.46">20391 4078 1920 0,'0'0'1413'0,"0"0"-878"0,0 0-389 16,0 0-94-16,0 0-52 15,0 0-90-15,167-58-526 16,-110 50-770-16</inkml:trace>
  <inkml:trace contextRef="#ctx0" brushRef="#br0" timeOffset="198028.73">22801 3549 1731 0,'0'0'761'15,"0"0"-260"-15,0 0-180 16,0 0-8-16,0 0-177 0,0 0-67 15,0 0-48-15,145-68-19 16,-93 54-2-16,-6 4-192 16,-10 10-333-16,-14 0-307 15,-17 6-548-15</inkml:trace>
  <inkml:trace contextRef="#ctx0" brushRef="#br0" timeOffset="198194.67">22855 3724 1850 0,'0'0'771'0,"0"0"-425"16,0 0-15-16,0 0-31 0,0 0-66 16,125-7-135-1,-67-1-99-15,40-3-17 0,-14-2-445 16,-5 3-488-16</inkml:trace>
  <inkml:trace contextRef="#ctx0" brushRef="#br0" timeOffset="199550.15">24145 3050 464 0,'0'0'649'0,"0"0"-390"15,0 0-6-15,0 0 54 16,0 0 37-16,0 0-28 15,0 0 57-15,-11-75-78 0,11 66-17 16,0-1-35-16,0 2-88 16,0 1-38-16,5 1-74 15,12 6-43-15,10 0 0 16,10 6 0-16,8 23 0 16,7 11 0-16,3 12 0 15,-1 6 0-15,-1 6 0 16,-6 2 0-1,-6-3 0-15,-8-7 0 0,-8-8 0 16,-10-12 0-16,-5-12-104 16,-6-12-124-16,-4-12-115 0,-8-2-323 15,-7-18-627-15</inkml:trace>
  <inkml:trace contextRef="#ctx0" brushRef="#br0" timeOffset="199756.53">24473 3250 1870 0,'0'0'692'0,"0"0"-343"16,0 0-15-16,0 0-81 16,0 0-48-16,-96 128-14 15,72-77-56-15,-3 1-68 16,0-2-67 0,0-4 0-16,4-6 0 15,6-8 0-15,5-10 0 16,6-8 0-16,2-6 0 15,4-6 0-15,0-2 0 16,0 0-236-16,10 0-440 16,4-6-478-16</inkml:trace>
  <inkml:trace contextRef="#ctx0" brushRef="#br0" timeOffset="201264.93">25068 3060 1397 0,'0'0'404'0,"0"0"-112"0,0 0 22 16,0 0-21-16,0 0 33 15,24-115-109-15,-24 105-30 16,0 9 5-16,0 1 6 16,-4 7-72-16,-12 32-91 15,-11 35 7-15,2 36 31 16,4 0-73-16,9-6 0 16,12-15 0-16,2-25 0 15,27 0 0-15,12 0 0 0,10-17 0 16,7-22 0-16,20-25-86 15,-13-7-364-15,-14-22-581 0</inkml:trace>
  <inkml:trace contextRef="#ctx0" brushRef="#br0" timeOffset="201531.63">25533 3130 1320 0,'0'0'1239'0,"0"0"-686"16,0 0-249-16,0 0 3 16,0 0-103-16,0 0-84 15,0 0-71-15,108 26-49 16,-66 22 0-16,-1 10 0 16,5 4 0-16,-4 1 0 15,-5-5 0 1,-6-6 0-16,-8-6 0 0,-9-10-92 15,-10-10-283-15,-4-12-210 16,-18-8-169-16,-7-6-731 0</inkml:trace>
  <inkml:trace contextRef="#ctx0" brushRef="#br0" timeOffset="201720.19">25765 3302 1936 0,'0'0'732'0,"0"0"-236"16,0 0-147-16,0 0-43 15,0 0-134-15,0 0-67 16,0 0-105-16,-62 35 0 16,37 10 0-16,-8 12 0 15,-6 3 0-15,-1 0 0 16,5-6 0-16,4-5 0 16,8-13 0-16,12-13 0 0,11-10 0 15,21-20-201 1,14-18-556-16,7-10-828 0</inkml:trace>
  <inkml:trace contextRef="#ctx0" brushRef="#br0" timeOffset="201924.07">26081 3429 2286 0,'0'0'939'0,"0"0"-581"15,0 0-67-15,0 0-161 16,0 0-38-16,154-15-92 16,-94 4 0-16,1-1 0 0,-3-1 0 15,-6 2-220-15,2-1-336 16,-14 3-282-16,-13 1-132 0</inkml:trace>
  <inkml:trace contextRef="#ctx0" brushRef="#br0" timeOffset="202165.1">26609 3266 728 0,'0'0'1149'0,"0"0"-557"16,0 0-100-16,0 0-168 16,-10-112 41-16,7 88-99 0,1 8-86 31,-3 6-180-31,3 8 0 0,0 2 0 16,-1 16 0-16,3 22 0 0,0 20 0 15,3 10 0-15,15 9 0 16,-1-1 0-16,6-6 0 31,-3-12 0-31,-3-14 0 0,2-12 0 0,-4-32-480 16,-4 0-288-16,-2-12-416 0</inkml:trace>
  <inkml:trace contextRef="#ctx0" brushRef="#br0" timeOffset="202421.43">26883 2981 2145 0,'0'0'957'16,"0"0"-654"-16,0 0-23 15,0 0-31-15,0 0-87 16,0 0-162-16,156 76 0 16,-108-37 0-16,-6 7 0 15,-7 6 0-15,-10 6 0 16,-12 9 0-16,-13 1 0 15,-2 2 0-15,-25-2 0 0,-7-6 0 16,-1-10 0-16,2-6 0 16,6-14 0-16,6-18-42 15,8-7-475-15,7-7-546 0</inkml:trace>
  <inkml:trace contextRef="#ctx0" brushRef="#br0" timeOffset="203159.92">27160 2753 1016 0,'0'0'380'16,"0"0"-76"0,0 0 60-16,0 0 7 0,0 0-2 15,0 0-49-15,0 0 6 16,-2-4 0-16,2-2-6 16,0 0-320-16,8-4 0 15,3-4 0-15,3 2 0 16,6-2 0-16,0 2 0 15,2 6 0-15,3 6 0 16,-6 0 0-16,4 16 0 0,-5 12 0 16,-5 8 0-1,-6 4 0-15,-5 2 0 0,-2-6 0 16,0-5 0-16,0-8 0 16,0-9 0-16,0-8 0 15,0-6 0 1,0 0 0-16,0 0 0 0,0-18 0 15,7-6 0-15,2-8 0 16,4-8 0-16,5 0 0 16,2 0 0-16,-2 6 0 15,0 10 0 1,-3 12 0-16,-3 8 0 0,1 4 0 16,-2 8 0-16,2 14 0 0,-2 6 0 15,3 2 0-15,-3 2 0 16,-2-4 0-1,0-4 0-15,-4-6 0 0,-1-4 0 16,0-4 0-16,0-3-75 16,5-7-477-16,-1 0-352 15,-2-7-333-15</inkml:trace>
  <inkml:trace contextRef="#ctx0" brushRef="#br0" timeOffset="203286.14">27727 2755 1337 0,'0'0'1298'0,"0"0"-743"15,0 0-284-15,0 0-82 16,0 0-21 0,119-30-118-16,-72 20-50 0,13-8-33 15,-14 0-330-15,-10 2-663 0</inkml:trace>
  <inkml:trace contextRef="#ctx0" brushRef="#br0" timeOffset="203490.1">28095 2468 1991 0,'0'0'892'16,"0"0"-374"-16,0 0-269 15,0 0-93-15,0 0 13 16,0 0-48-16,2 137-121 16,4-81 0-16,-4 0 0 15,-2 0 0 1,0-2 0-16,0 8 0 0,0-16-369 31,-10-11-841-31</inkml:trace>
  <inkml:trace contextRef="#ctx0" brushRef="#br0" timeOffset="204965.9">27924 3641 2116 0,'0'0'676'0,"0"0"-306"16,0 0 81-16,0 0-211 0,0 0-71 15,0 0-95-15,0 0-74 16,22-28 0-16,16 18 0 16,9 0 0-16,25-6-194 15,-15 4-379-15,-12 4-525 0</inkml:trace>
  <inkml:trace contextRef="#ctx0" brushRef="#br0" timeOffset="205123.54">27982 3828 1888 0,'0'0'1080'0,"0"0"-755"16,0 0-16-1,0 0-83-15,0 0-155 0,0 0-55 16,142-30-16-16,-59 10-148 15,-14 4-342-15,-13-3-606 0</inkml:trace>
  <inkml:trace contextRef="#ctx0" brushRef="#br0" timeOffset="205626.45">28666 3236 1726 0,'0'0'1044'0,"0"0"-509"16,0 0-42-16,0 0-195 16,0 0-298-16,0 0 0 15,0 0 0-15,-29 123 0 16,29-57 0-16,0 0 0 16,0-6 0-16,9-8 0 15,-3-14 0-15,2-12 0 16,-4-12 0-16,-4-10 0 15,0-4 0 1,0-5 0-16,0-24 0 0,0-11 0 0,-10-14 0 16,-3-12 0-1,0-26 0-15,-1 2 0 0,4-7 0 16,-2 3 0-16,5 22 0 16,3 0 0-16,4 15 0 15,0 11 0 1,0 10 0-16,16 6 0 0,6 6 0 15,7 4 0-15,4 8 0 16,0 6 0-16,1 6 0 16,-5 0 0-16,-4 20 0 15,-9 14 0-15,-10 14 0 16,-6 10 0-16,0 9 0 16,-25 5 0-16,-12 2 0 0,-8 0 0 15,-2-2-48-15,-4 15-434 16,11-19-308-16,15-12-551 0</inkml:trace>
  <inkml:trace contextRef="#ctx0" brushRef="#br0" timeOffset="206163.76">28866 3706 1476 0,'0'0'1010'0,"0"0"-423"15,0 0-223-15,0 0-3 16,0 0-140-16,0 0-144 15,0 0-77 1,-19-49 0-16,38 43 0 0,1 4 0 16,5 2 0-16,-3 2 0 0,-2 20 0 15,-4 8 0-15,-7 9 0 16,-7 1 0-16,-2-2 0 16,0-6 0-16,-4-8 0 15,-5-8 0 1,2-8 0-16,4-8 0 0,3-2 0 15,0-22 0-15,0-10 0 16,5-8 0-16,13-4 0 16,5 0 0-16,3 7 0 15,0 13 0 1,1 14 0-16,-4 12 0 0,-5 2 0 0,-3 30 0 16,-1 11 0-1,-5 7 0-15,-3 4 0 0,1-4 0 16,-3-4 0-16,3-12-11 15,2-12-190-15,9-22-329 16,-3-2-362-16,-2-24-827 16</inkml:trace>
  <inkml:trace contextRef="#ctx0" brushRef="#br0" timeOffset="206396.33">29533 2917 1109 0,'0'0'1383'0,"0"0"-792"16,0 0-249-1,0 0 12-15,0 0-183 0,0 0-102 16,0 0-15-16,-48 117-31 16,17-1-23-16,0 34 0 15,12 7 0-15,12-27 0 16,7-36 0-16,4-40 0 15,16-11 0-15,9-5 0 16,29-12-120-16,-7-8-405 16,-4-18-525-16</inkml:trace>
  <inkml:trace contextRef="#ctx0" brushRef="#br0" timeOffset="206752.05">29705 2923 2476 0,'0'0'705'0,"0"0"-247"15,0 0-141-15,0 0-177 0,0 0-140 16,0 0 0-16,0 0 0 16,17 153 0-16,-9-79 0 15,-2 8 0-15,-6-1 0 16,0-5 0-16,0-12 0 15,0-10 0-15,0-16 0 16,-3-16 0-16,3-8 0 16,0-10 0-16,0-4 0 15,0 0 0 1,0 0 0-16,9 0 0 0,6 0 0 16,8 0 0-16,6-4 0 0,4 0 0 15,5 0 0-15,0 0 0 16,-4-2-21-16,-3-6-324 15,-12 2-297-15,-10-2-447 0</inkml:trace>
  <inkml:trace contextRef="#ctx0" brushRef="#br0" timeOffset="207193">30019 3407 1759 0,'0'0'717'16,"0"0"-263"-16,0 0-123 0,0 0-50 0,0 0-63 16,0 0-73-16,0 0-67 15,6-34-45-15,0 48-16 16,1 10-5-16,0 8 9 16,2 2-11-16,-5 0-4 15,1-4-6 1,-3-6-7-16,-2-8 7 0,2-8 0 15,-2-6 0-15,0-2 21 16,2 0-21-16,3-2 0 16,0-16 0-16,1-8 0 0,5-4 0 15,3-4 0 1,1 2 0-16,1 6 0 0,-1 8 0 31,1 9 0-31,-5 9 0 0,2 0 0 0,-1 13 0 16,-1 15 0-16,0 6 0 15,-2 4 0-15,0-2 0 16,-3-6 0-16,-1-6 0 16,-2-8-62-16,-3-8-253 15,0-8-183 1,0 0-142-16,0-16-999 0</inkml:trace>
  <inkml:trace contextRef="#ctx0" brushRef="#br0" timeOffset="207760.86">30482 3355 1237 0,'0'0'191'15,"0"0"-111"-15,0 0 43 16,0 0-27-16,0 0 2 0,0 0 67 15,0 0 51-15,2 1 23 16,-2-1-31-16,0 0 14 16,0 0-23-16,0 0-48 15,0 0-31-15,0 0-2 16,-2 0 2-16,2 0-42 16,0 0-15-16,-2 0-16 15,2 0-40-15,0 0 2 16,0 0-9-16,0 0 1 15,0 0 0-15,0 0-1 0,0 0 0 16,0 0 3 0,0 0 4-16,0 0-4 0,0 0-3 15,0 0 1-15,0 0 2 16,0 0-3-16,0 0 0 16,0 0 10-16,0 0 10 15,0 0 32-15,0 0-2 16,0 0-22-16,0-4 8 15,0 2-35-15,0 2-1 16,0 0 15-16,0 0-14 16,0 0 0-16,0 0 5 15,0 0-5-15,0 0 15 16,0 0-2-16,6 0-2 0,3 19 15 16,0 8-27-16,0 12 0 15,-2 7 0-15,-5 6 0 16,-2 2 0-16,0-2 0 15,-9-2-30-15,-22 4-150 16,2-15-182-16,2-14-530 0</inkml:trace>
  <inkml:trace contextRef="#ctx0" brushRef="#br0" timeOffset="208557.62">30466 2885 1921 0,'0'0'596'16,"0"0"-136"-16,0 0-141 16,0 0-115-16,0 0-74 0,0 0-43 15,0 0 29-15,114-64-17 16,-79 86-38-16,1 14-10 15,-1 12-15-15,0 9-20 16,-7 3-16-16,-1 0 0 16,-7-4 0-16,-2-10-38 15,-5-10-136-15,-4-9-75 16,-5-22-107-16,-2-5-348 16,-2 0-191-16</inkml:trace>
  <inkml:trace contextRef="#ctx0" brushRef="#br0" timeOffset="208729.99">30807 2967 1872 0,'0'0'635'16,"0"0"-165"-16,0 0-172 15,0 0-127-15,0 0-3 16,-63 107-32-16,46-59-49 16,3 4-64-16,1-6-22 15,1-4-1-15,2-6-220 16,3-11-250-16,3-14-433 0</inkml:trace>
  <inkml:trace contextRef="#ctx0" brushRef="#br0" timeOffset="209029.82">30758 2470 1972 0,'0'0'680'16,"0"0"-318"-16,0 0 118 15,0 0-240-15,0 0-134 16,0 0-41-16,123 31-34 0,-77 10-2 16,-1 13 1-1,-5 7-23-15,-7 7 16 0,-10 6-23 16,-12 2 2-16,-11 6 10 15,0 0-12-15,-11 3-14 16,-14-5-64-16,-4-2-63 16,-8 17-66-16,5-23-113 15,8-18-480-15</inkml:trace>
  <inkml:trace contextRef="#ctx0" brushRef="#br0" timeOffset="209218.53">31779 2980 2850 0,'0'0'766'0,"0"0"-671"15,0 0-95-15,0 0-141 16,0 0-1146-16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4:06:08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3060 5003 2083 0,'0'0'601'0,"0"0"-358"0,0 0 34 16,0 0-74-16,0 0-77 15,0 0-70-15,-10-12-49 16,20 26-1-16,9 4 36 16,5 4-22-16,1 2-8 15,1 0-7-15,3-4-4 16,0-4 4-1,4-6-5-15,1-6-6 0,4-4 5 16,4-4-5-16,0-18 6 16,6-8 1-16,-1-4-1 15,1-4 12-15,0 2-12 16,-4 6-1-16,-7 12 1 0,-3 14-8 16,-5 4 2-1,2 16-1-15,0 16-1 0,6 6 7 16,2 2 1-16,10-4 0 15,4-6 0-15,8-10 1 16,3-14 9-16,5-6 4 16,1-8 4-16,1-22 7 15,0-8-10-15,3-4-3 16,1-2 0-16,2 6-12 16,-4 10-7-16,22 25-148 0,-16 3-410 15,-13 9-418-15</inkml:trace>
  <inkml:trace contextRef="#ctx0" brushRef="#br0" timeOffset="1299.78">13499 4630 2018 0,'0'0'555'15,"0"0"-249"-15,0 0 12 16,0 0-90-16,0 0-77 15,0 0-86-15,0 0-59 0,0 14 10 16,27 4-15 0,6 2 14-16,17-6 0 0,12-8-9 15,15-6 18-15,13-2-6 16,9-20-12-16,1-8 10 0,0-4-16 16,-7-2 0-16,-10 1 1 15,-14 8 5-15,-13 9-6 16,-12 12 0-16,-7 6-5 15,2 1 5-15,-1 23-12 16,6 5 11-16,9 3 0 16,10-6-46-16,11-6-7 15,8-12-19-15,5-8-10 0,2 0 34 16,-4-20 10 0,-10-4 19-16,-8 0 14 0,-9 3 6 15,-11 8 3-15,-5 4 11 16,-4 8 8-16,3 1 20 15,1 0-9-15,4 14 5 16,8 2-1 0,2 0 38-16,8-2-6 15,5-2-28-15,5-4-19 0,6-4 1 16,2-4-22-16,1 0 8 16,-8 0-8-16,-4 0-1 0,-7 0 6 15,-14 0-6-15,-10 0-2 16,-5 0-4-16,-6 0 7 15,-8 0-1-15,2 0 1 16,-1 0 0-16,2 6 9 16,5 0-9-1,10 2 1-15,9-2 13 0,10 0-9 16,7-4 3-16,3-2-8 16,4 0 0-16,-3 0-1 15,-4-8-8-15,-9-4-43 0,-7 2-42 31,2-4-88-31,-12 2-122 0,-10 0-705 0</inkml:trace>
  <inkml:trace contextRef="#ctx0" brushRef="#br0" timeOffset="1425.56">17997 4698 2266 0,'0'0'1163'0,"0"0"-840"15,0 0-164 1,0 0-159-16,0 0-471 0,0 0-1362 0</inkml:trace>
  <inkml:trace contextRef="#ctx0" brushRef="#br0" timeOffset="11433.68">1209 11261 1101 0,'0'0'1725'0,"0"0"-1443"16,0 0 3-16,0 0 85 15,0 0-178-15,0 0-132 16,-51-30-43-16,77 62-4 15,11 15-5-15,5 7 19 16,0 0-26-16,-1-8 14 16,-6-12-15-16,1-20 0 15,1-14 0-15,17-36 0 0,29-64 0 16,32-59 0 0,21-28 0-16,4 9 0 0,-24 44 0 15,-33 56 0-15,-25 31 0 16,-12 22 0-16,-1 4 0 15,-5 9 0-15,-4 12 0 16,-32 36-224-16,-4 15-458 16,-9 3-1080-16</inkml:trace>
  <inkml:trace contextRef="#ctx0" brushRef="#br0" timeOffset="24136.65">5863 17173 584 0,'0'0'956'16,"0"0"-805"-16,0 0-32 16,0 0 49-16,0 0-41 15,0 0 0-15,0-8 92 16,-2 4-42-16,-9-2-33 15,-5 2 8-15,-5-4-46 0,-6 3-24 16,-9 5-37-16,-9 0 9 16,-5 9-7-16,-6 17-29 15,-4 6 19-15,2 12-6 16,4 10-13-16,5 12 21 16,9 2 6-16,8 3-6 15,9 5-6-15,7-4-12 16,7 4 6-16,5-2-13 15,4-1-2-15,0-1 16 16,0 2-2-16,0-6 13 16,6 1 1-16,5-8-17 0,5 1 14 15,-1-3-13-15,6-5-12 16,1-6 17-16,2-8-10 16,1-4 10-16,4-2-7 15,0-6-7-15,2-6 12 16,2 1-3-16,5-5-4 15,3 0 2-15,0 0-8 16,4-4 2-16,2 2 2 16,0-6-17-16,-1 2 10 15,2-6-11-15,-4-2 0 16,-4 2 0-16,-2-4 1 0,-2-2-1 16,-3 0 7-1,-2 0-7-15,0 0 0 0,3-12 0 16,1-2 0-16,3-4 0 15,1-4 0-15,0-9 0 16,-1-1 0-16,2-8 0 16,-2-4 0-16,-4-6 0 15,-1-8 0-15,-4-8 0 16,-5-6 0-16,-2-9 0 16,-1 1 0-16,-6-8 0 15,-3-2 0-15,-8 1 0 16,-4-5 0-16,0 0 0 0,-20 4 0 15,-14-3 0-15,-10 13 0 16,-12 8 0-16,-4 10 0 16,-7 16 0-16,-5 16 0 15,-1 8 0-15,-4 8 0 16,-4 14 0-16,-33 0-240 16,21 0-595-16,15 4-1312 0</inkml:trace>
  <inkml:trace contextRef="#ctx0" brushRef="#br0" timeOffset="25437.28">14839 17321 1940 0,'0'0'667'0,"0"0"-322"0,0 0-70 0,0 0-40 0,0 0-64 16,0 0-99-16,-119-98 14 16,106 98 1-16,-5 0-30 15,-7 8-14-15,-6 20-26 16,-6 12 4-16,-1 18 24 16,-3 8-33-16,10 15 0 15,7-5-10-15,8-4 7 31,16-6-9-31,0-16 0 0,16-10-3 0,22-14 3 16,10-18-39-16,8-8 13 16,2-12-17-16,-2-16-44 15,-12-6 0-15,-15-4-6 16,-15 0 21-16,-14 6 43 16,-9 10 13-16,-23 4 16 15,-3 10 36-15,-1 8 11 16,7 0 32-16,7 0-13 0,11 0-27 15,7 0-13-15,4 0-26 16,0 0 7-16,4 0 38 16,14 0-7-16,9 4-4 0,1 0-19 15,3 4-6-15,-4-2-6 16,-2 6-2-16,-9 10-1 16,-5 2 13-1,-5 16 24 1,-6 8-37-16,0 10 0 0,0 5 0 15,-6 1 0-15,-1-4-3 0,5-10-165 16,2-2-332 0,0-16-372-16,0-18-730 0</inkml:trace>
  <inkml:trace contextRef="#ctx0" brushRef="#br0" timeOffset="25813.91">15099 17923 2063 0,'0'0'704'0,"0"0"-520"0,0 0-53 16,0 0-20-16,0 0-34 16,0 0-44-16,0 0 1 15,114 44 9-15,-103-44-11 16,2 0-1-16,-2 0 1 16,-2-12-2-16,1-2 9 15,-6-4-12-15,-2 1 10 16,-2-1 14-16,0 4-4 15,-4 5 10-15,-15 0 3 16,-7 5-15-16,-6 4 9 16,-1 13-24-16,0 14 10 0,6 14 8 31,7 13-19-31,13 4-2 0,7 0-27 0,7 4 0 16,25-7 0-1,12-13 0-15,12-10 0 0,8-18 0 16,5-14 0-1,0 0 0-15,-2-28 0 16,0-43-128-16,-18 9-242 16,-20 4-655-16</inkml:trace>
  <inkml:trace contextRef="#ctx0" brushRef="#br0" timeOffset="26992.27">22909 17201 1815 0,'0'0'856'16,"0"0"-356"-16,0 0-223 16,0 0-9-16,0 0-85 15,0 0 14-15,0 0-197 16,-61-45 0-16,19 58 0 16,-7 13 0-16,-7 14 0 15,-2 14 0-15,2 8 0 16,10 10 0-16,13 4 0 0,17 1 0 15,16-7 0-15,9-6 0 16,31-8 0 0,18-14 0-16,9-16 0 0,6-12 0 15,-3-14 0-15,-8 0 0 16,-11-21 0-16,-18-18-32 16,-17-5-103-16,-16-4-93 15,-9-2 32-15,-31 10 41 16,-9 14 81-16,-5 12 74 15,3 10 31-15,9 4 66 16,13 0 19-16,13 14 28 16,16 4-12-16,0 0-3 15,18-2-36-15,13-6-15 16,7-6-78-16,3-4 0 16,-4 0 0-16,-1 0 0 15,-9-8 0-15,-7 2 0 16,-9 2 0-16,-5 4 0 15,-4 0 0-15,-2 6 0 16,0 24 0-16,0 10 0 16,0 10 0-16,0 8 0 15,0 0 0-15,7 5 0 16,7-5 0-16,13 12-189 16,0-16-416-16,-6-14-561 0</inkml:trace>
  <inkml:trace contextRef="#ctx0" brushRef="#br0" timeOffset="27368.58">23265 18222 1986 0,'0'0'833'0,"0"0"-512"16,0 0-81-16,0 0-81 15,127-35-93-15,-89 29-41 16,-2-6-8-16,-5 2 2 15,-4-6 1-15,-8-2 22 16,-3-4 3-16,-7 2 10 0,-5-6 1 16,-4 0-20-16,0-2-2 15,0-2-5 1,-17 12-1-16,-6 0 16 0,-1 14-3 16,-5 4-41-16,3 4 0 15,3 26 0-15,5 8 0 16,5 10 0-16,9 2 0 15,4-2 0-15,0 3 0 16,15-12 0-16,14 0 0 16,4-11 0-16,7-10 0 0,7-4 0 15,3-10 0-15,2-4 0 16,-2 0 0-16,10-32-87 16,-14 1-431-16,-9-5-577 15</inkml:trace>
  <inkml:trace contextRef="#ctx0" brushRef="#br0" timeOffset="27593.79">24020 17449 712 0,'0'0'2192'0,"0"0"-1508"15,0 0-366-15,0 0-128 0,0 0-190 16,0 0 0-16,0 0 0 15,-49-70 0-15,47 106 0 16,2 8 0-16,-2 14 0 16,-1 9 0-16,-17 27 0 15,1-14-39-15,-8-14-1045 0</inkml:trace>
  <inkml:trace contextRef="#ctx0" brushRef="#br0" timeOffset="-111871">3019 8149 222 0,'0'0'1003'0,"0"0"-787"0,0 0-56 16,0 0 41-16,0 0 35 15,0 0 51-15,49-38-12 16,-43 36 49-16,3 2-85 16,-5 0-8-16,1 0-63 15,-3-2-68-15,-2 0-10 16,0 0-46-16,0-2-20 16,0-2 1-16,0-4-25 15,-15 0 0-15,-10 0 3 16,-6 2-3-16,-5 4 30 15,-6 4-10-15,-3 0-1 0,-3 20 17 16,-2 14-30-16,3 10 6 16,5 10 17-16,5 10-13 15,10 7 31-15,12 1-26 16,7 0-9-16,8-2-12 16,10-8 0-16,21-5 0 15,9-13 0 1,8-10 0-16,8-16 0 0,2-12 0 15,2-6 0 1,-6-4 0-16,-10-16 0 0,-11-3 0 0,-8 0 0 16,-13-2 0-16,-10 0-3 15,-2-4 3-15,-5 3 0 16,-17 0-1 0,-7 2-10-16,-2 6-4 0,0 6-2 15,2 6-11-15,6 6 28 16,8 0-6-16,6 0 2 15,9 0 2-15,0 0-19 16,0 2 5-16,13 6 14 16,7 0 4-16,5-2 17 15,-1-2-7-15,-1-4-3 16,-8 2 5-16,-3-2-14 16,-6 0 0-16,-6 0 0 0,0 2 0 15,0 2 40-15,0 4-10 16,0 10-30-16,0 10 0 15,0 10 0-15,0 12 0 16,0 7 0 0,0-1 0-16,2 2 0 0,3-6 0 15,1-2 0-15,4-7 0 16,1-10 0-16,-1-8-125 16,4-11-247-16,-5-10-482 15,-3-4-382-15</inkml:trace>
  <inkml:trace contextRef="#ctx0" brushRef="#br0" timeOffset="-111237.42">3444 8897 1415 0,'0'0'623'0,"0"0"-494"15,0 0 31 1,0 0-7-16,0 0-83 0,0 0-8 16,0 0 35-16,42 8 15 15,-32-6 9-15,3-2-39 16,-2 0-6-16,2 0-25 16,0 0-33-16,-1-6 20 15,-1-6-28-15,-5-2 2 16,-3-2 26-16,-3-4-37 15,0 2 14-15,0-2 0 16,-9 2 15-16,-7 2 64 16,-4 6 16-16,0 4-14 15,0 6 3-15,0 0-69 0,0 6 4 16,-1 18-29-16,2 6 2 16,1 8 10-16,3 2-17 15,5 4 10-15,6 2 35 16,4-1-33-16,0-4 23 15,0 2-25-15,9-7-2 16,7-2 11-16,0-6-19 16,3-6 0-16,4-4 32 0,3-8-32 15,6-6 18-15,3-4-3 16,1 0-15-16,1-12 0 16,-2-8-8-16,-10-6-64 15,-6-8-78-15,-9 8-204 16,-10 3-704-16</inkml:trace>
  <inkml:trace contextRef="#ctx0" brushRef="#br0" timeOffset="-109794.7">4159 8538 1991 0,'0'0'744'0,"0"0"-460"16,0 0 11-16,0 0-16 16,0 0-131-16,0 0-100 15,0 0-12-15,38-6 17 0,-5-2-25 16,12-4 1-16,4 0-29 15,4 0 0-15,6 4-246 16,-17 4-421-16,-18 4-320 0</inkml:trace>
  <inkml:trace contextRef="#ctx0" brushRef="#br0" timeOffset="-109667.52">4170 8825 2609 0,'0'0'578'15,"0"0"-375"-15,0 0 108 0,0 0-151 16,0 0-109 0,0 0-25-16,137-30-26 0,-31 6 0 15,-10 2-237-15,-7 2-665 16</inkml:trace>
  <inkml:trace contextRef="#ctx0" brushRef="#br0" timeOffset="-108802.71">5964 8227 1809 0,'0'0'536'0,"0"0"-237"16,0 0 38-16,0 0-145 15,0 0-38-15,-127-32-42 16,89 32 4-16,-6 4-19 16,-8 18-26-16,-6 8 32 15,-2 8-20 1,5 6-10-16,3 6 10 0,13 5-52 15,12 1-31-15,15 2 0 16,12 0 0-16,0-4 0 16,31-5 0-16,12-7 0 0,13-10 0 15,6-12-23-15,7-12-26 16,2-8-53 0,-4-2-86-16,-9-20-68 0,-11-4-26 15,-16-3 11-15,-16 1 95 16,-15 2 121-16,-4 2 55 15,-25 4 100-15,-4 0 49 16,-3 6-2-16,7 2-68 16,5 4 22-16,8 2 59 0,7 4-18 31,7 0-43-31,2 2-61 0,0 0-38 0,0 0-1 16,11 0-23-16,9 0 24 15,5 0 13-15,-1 0-12 16,-1-2-1-16,-8-2 7 15,-4 0-7-15,-4 2 23 16,-7 2-22 0,0 0 92-1,0 0 38-15,0 0-35 16,0 0-49-16,0 4-47 16,0 16 0-16,0 11 0 15,4 10 0-15,5 12 0 0,5 5 0 16,3 0 0-16,2-4 0 15,-2-4 0-15,1-6 0 16,-3-9 0-16,-1-10 0 16,3-14-231-16,-1-11-293 15,-3 0-560-15</inkml:trace>
  <inkml:trace contextRef="#ctx0" brushRef="#br0" timeOffset="-108606.49">6296 8600 2318 0,'0'0'989'0,"0"0"-620"15,0 0-80-15,0 0-158 16,0 0-131-16,0 0 0 0,0 0 0 16,136-36 0-16,-82 18 0 15,-4-2 0-15,4-14-159 16,-14 6-442-16,-18 4-950 0</inkml:trace>
  <inkml:trace contextRef="#ctx0" brushRef="#br0" timeOffset="-107961.66">7209 8073 2148 0,'0'0'803'0,"0"0"-436"0,0 0 3 16,0 0-124-16,0 0-143 16,0 0-80-16,-129-22-1 15,87 32-22-15,-3 8 0 16,3 4 0-16,7-2-4 31,6 0 3-31,13-2 0 0,9-4-10 16,7 0 11-16,0 2 0 0,18-2 0 15,8 0-1-15,8 0-16 16,4 2-1-16,0-2-8 16,0 7-29-1,-7 1-4-15,-9 3-1 0,-11 6 6 16,-11 1 29-16,0 4-4 0,-19-2 29 15,-16-2 9 1,-2-4 0-16,1-6 47 0,3-6-10 16,10-6-5-16,10-6 28 15,9-4-36-15,4 0-3 16,0 0-30-16,9 0-14 16,13 0 4-16,10 0 2 15,1 0 4-15,0 16 2 16,-4 8-17-16,-6 11 7 15,-10 6-8 1,-11 10 16-16,-2 3 4 0,0-2 9 0,-11 0 1 16,1-6 20-16,6-6-30 31,4-7 14-31,0-8-14 0,23-8 1 0,10-9-10 16,7-8-13-16,5 0-73 15,1-3-65-15,-3-8-127 16,1-11-288-16,-10 5-154 15,-10 1-1043-15</inkml:trace>
  <inkml:trace contextRef="#ctx0" brushRef="#br0" timeOffset="-107504.42">7758 8542 1568 0,'0'0'597'0,"0"0"-259"16,0 0 14-16,17-130-49 15,-17 104-86-15,0 5 11 16,-11 7-43-16,-9 9-73 16,-6 5 2-16,-7 0-70 15,-4 15-28-15,-1 20 6 16,3 11-22-16,4 6 0 0,10 4 0 15,13-4 0 1,8-8 0-16,0-9 0 0,20-13 0 16,9-14 0-16,2-8 0 15,3 0 0-15,-5-26 0 16,-2-10 0-16,-6-9 0 16,-3-5 0-16,-5 0 0 15,-3 6 0-15,-4 12 0 16,-3 14 0-16,-3 9 0 15,0 9 0-15,0 7 0 16,4 17 0-16,5 8 0 16,4 4 0-16,9 2 0 15,5-6 0-15,6-7 0 0,8-16-81 16,-1-9-143-16,11-20-258 16,-11-16-303-16,-9-6-273 0</inkml:trace>
  <inkml:trace contextRef="#ctx0" brushRef="#br0" timeOffset="-107095.62">8128 7972 1352 0,'0'0'1045'16,"0"0"-285"-16,0 0-182 0,0 0-332 15,0 0-131-15,0 0-115 16,-23 119 0-16,23-51 0 16,0 4 0-16,0 0 0 15,9-3 0-15,5-11 0 16,-1-10 0-16,0-12 0 15,-4-12 0-15,-2-12-26 16,-3-12-13-16,-2 0 21 16,-2-24 18-16,3-12 5 15,1-2-4-15,1 0 42 16,1 2-9-16,5 8-34 16,3 6 0-16,3 5 0 15,6 9 0-15,4 5 0 0,4 3 0 16,2 1 0-16,0 20 0 15,-1 7 0-15,-10 4 0 16,-7 2 0-16,-9 4 0 16,-6-2 0-16,-8 0 0 15,-18-4 0-15,-12-2 0 16,0-5 0-16,-2-10 0 16,9-5 0-16,6-10 0 15,9 0-38-15,16-28-332 16,0-6-553-16,10-4-752 0</inkml:trace>
  <inkml:trace contextRef="#ctx0" brushRef="#br0" timeOffset="-106506.11">8573 7953 1866 0,'0'0'807'0,"0"0"-265"16,0 0-214-16,0 0-133 16,0 0-116-16,0 0-49 15,0 0-30-15,114-79-10 16,-77 79 10-16,-1 0-13 0,-5 4 13 16,-6 17-25-16,-7 8-26 15,-7 6 13-15,-11 5-13 16,0 2 33-16,-13 2 18 15,-16 2 17-15,-2-4 47 16,2 1 20-16,4-7-13 16,12-4-23-16,11-9-47 15,2-5-1-15,15-5 2 16,18-8-1-16,12-2-2 16,2-3-16-16,-2 0-31 15,-6 0 3-15,-12 0-3 0,-14 0 18 16,-13 10 17-16,0 8 13 15,-19 10 1-15,-15 4 22 16,0 6-1-16,3 0 10 16,7 2-32-16,10-4 0 15,14-2 0-15,0 0 1 16,14-3-2 0,12-3-9-16,3-2-15 15,-2 2 13-15,-7-2-14 16,-7 2 12-16,-8 0 14 15,-5 2 0-15,0 2 25 16,-20 0 37-16,-9-2 28 0,-6-1 27 16,-6-6-33-16,1-2-84 15,3-7 0-15,3-10 0 16,10-4 0-16,11-26-96 16,5-10-477-16,8-3-850 0</inkml:trace>
  <inkml:trace contextRef="#ctx0" brushRef="#br0" timeOffset="-105073.06">3449 9964 1039 0,'0'0'1174'0,"0"0"-875"15,0 0 86-15,0 0-51 16,0 0-117-16,0 0-97 16,-152-70 25-16,98 70-32 15,-12 0-38-15,-8 12 27 16,-4 20-36-16,3 14-39 0,6 10-27 15,13 10 0 1,17 6 0-16,20 3 0 0,19-5 0 31,6-6 0-31,36-12 0 0,19-10 0 0,11-13 0 16,7-15-11-16,4-14-76 16,-10 0-121-16,-11-13-137 15,-16-11-179-15,-24-2 5 16,-22 0 231-16,-5 2 61 15,-31 4-23-15,-12 4 250 16,-4 6 52-16,3 4 201 16,7 2 111-16,11 4-75 15,10 0 59-15,11 0-106 0,10 0-126 16,0 0-61-16,4 0-54 16,21 4 26-16,10-2 18 15,7-2-36-15,5 0 5 16,-3-4-14-16,-5-8 0 15,-12 0-6-15,-10 4 6 16,-10 2 0-16,-5 4 165 16,-2 2 3-16,0 0-15 15,0 0-48-15,0 0-46 16,0 14-59-16,0 12 0 0,0 14 0 16,0 10 0-1,0 8 0-15,0 5 0 0,0-2 0 16,2-2 0-16,10-11-107 15,8-8-220-15,-3-16-380 16,2-14-505-16</inkml:trace>
  <inkml:trace contextRef="#ctx0" brushRef="#br0" timeOffset="-104661.14">3613 10628 1884 0,'0'0'359'0,"0"0"-82"16,0 0 25-16,0 0-109 31,0 0-90-31,0 0-13 0,127 41-6 0,-104-41-48 16,-1 0-5-16,1-14 11 16,-6-4-15-16,-3-4 27 15,-3-3 6-15,-7-4 14 16,-4-1-1-16,0 2-31 15,-9 2 2-15,-11 6 29 16,-5 6-23-16,-1 8 25 16,-3 6 7-16,2 4-41 15,3 22-41 1,1 14 0-16,8 6 0 0,5 6 0 0,10 3 0 16,0-7 0-16,14-6 0 15,15-10 0-15,9-10 0 16,4-10 0-16,7-12 0 15,1 0 0-15,-6-18-53 16,3-26-158-16,-13 6-345 16,-13 2-507-16</inkml:trace>
  <inkml:trace contextRef="#ctx0" brushRef="#br0" timeOffset="-104371.72">4124 9992 2622 0,'0'0'718'0,"0"0"-244"16,0 0-192-16,0 0-282 16,0 0 0-1,0 0 0-15,0 0 0 0,-19 76 0 16,17-38 0-16,-2 6 0 16,-11 23 0-16,1-11-21 15,-5-8-707-15</inkml:trace>
  <inkml:trace contextRef="#ctx0" brushRef="#br0" timeOffset="-103799.06">4861 10399 2061 0,'0'0'826'16,"0"0"-482"-16,0 0 156 16,0 0-320-16,0 0-71 15,0 0-36 1,0 0-70-16,65-10-3 0,-25 6 0 0,7-4 0 15,-1 0-132 1,-5 4-332-16,-15 2-241 0,-14 2-264 0</inkml:trace>
  <inkml:trace contextRef="#ctx0" brushRef="#br0" timeOffset="-103631.55">4850 10619 2478 0,'0'0'597'16,"0"0"-325"-16,0 0 58 16,0 0-151-16,0 0-55 15,113 0-92-15,-54-11-32 0,17-7-54 16,-17-1-323 0,-12 3-821-16</inkml:trace>
  <inkml:trace contextRef="#ctx0" brushRef="#br0" timeOffset="-100509.79">6160 10094 1031 0,'0'0'340'16,"0"0"-47"-16,0 0 211 16,0 0-127-16,0-134-21 15,0 93-57-15,0 0 1 16,0 3-48-16,0 4-81 15,-2 9-51-15,0 13-67 16,0 8-53-16,-3 4 0 16,1 16 0-16,-3 43 0 15,2 39 0-15,5 32 0 16,0-4 0-16,2-23 0 16,14-37 0-16,9-26 0 0,6-6 0 15,9-8-111-15,6-12-180 16,6-14-66-16,-5-36 2 15,-7-24 76-15,-11-32 142 16,-16-26 137-16,-11 7 24 16,-2 15 105-16,0 26 89 15,-6 36 37-15,-3 7 32 16,3 15-20-16,2 12-102 16,4 33-97-16,0 27-16 15,0 16 13-15,8 12-65 0,7 5 0 16,3-7 0-1,-3-10 0-15,4-16 0 0,-6-16 0 16,-2-16 0 0,-2-12 0-16,0-16 0 0,-3 0 0 15,4-18 0-15,0-22 0 16,4-12-33-16,4-2 10 16,-2 4-13-16,-1 14 12 15,1 17 24-15,-1 18-22 16,3 1 2-16,2 25 20 15,2 14 1-15,3 3 22 0,2 4-17 16,0-4-6 0,2-6 0-16,2-10-6 0,-2-10-5 15,-1-10-5-15,1-6-9 16,-4 0 25-16,-5-24 1 0,-3-12 11 16,-5-8 13-16,-8-8-24 15,-4 0 13-15,0 6 2 16,0 10 17-16,-10 15 51 15,-2 19-84-15,3 2 0 16,5 32 0-16,2 21 0 16,2 7 0-16,8 4 0 15,24-4 0-15,9-14 0 0,13-13 0 32,23-32-137-32,-15-1-229 0,-16-12-660 0</inkml:trace>
  <inkml:trace contextRef="#ctx0" brushRef="#br0" timeOffset="-100334.74">5866 9647 2758 0,'0'0'732'0,"0"0"-639"0,0 0 183 0,180 62-39 16,-48-38-237-16,31 3 0 15,-23-8-137-15,-29-6-806 0</inkml:trace>
  <inkml:trace contextRef="#ctx0" brushRef="#br0" timeOffset="-99674.53">8030 10229 1217 0,'0'0'1205'15,"0"0"-734"-15,0 0-143 16,0 0-30-16,-94-117-98 0,59 109-115 16,-6 8-62-1,3 6-5-15,-2 26-18 0,7 8 0 16,8 7-3-16,11-3 4 16,14-4-1-16,0-12 0 15,21-12 0-15,12-16 7 16,7 0 4-16,3-24 1 15,1-16 24-15,-3-9-30 16,-6-1 24-16,-8 5 3 16,-10 6-6-16,-6 13 64 15,-5 10-91-15,-6 12 0 16,0 4 0-16,0 18 0 16,0 26 0-16,0 20 0 0,0 15 0 15,0 9 0 1,6 2 0-16,3-4 0 0,-1-8 0 15,0-7 0-15,-6-11 0 16,-2-12 0-16,0-12 0 16,-12-12 0-16,-12-10 0 15,-10-12 0-15,-1-2 0 16,-5-20 0-16,2-16 0 16,9-10 0-16,13-6 0 15,12 0 0-15,4-3 0 16,22 5 0-16,18 2 0 15,12 2 0-15,8 2 0 0,2 6 0 16,3 2-92-16,6 2-166 16,-15 10-382-16,-17 6-377 15</inkml:trace>
  <inkml:trace contextRef="#ctx0" brushRef="#br0" timeOffset="-98776.62">8468 10146 1397 0,'0'0'685'0,"0"0"-302"0,0 0-5 16,0 0-44-16,0 0-198 16,0 0-48-16,0 0-10 15,21-116-46-15,-19 98-14 16,-2 4 6-16,0 2 13 16,0 4 74-16,-12 4-28 15,-5 2-26-15,-1 2-18 16,0 0-30-16,7 0 19 15,6 2-16-15,5 8-12 16,0 6 5-16,21 2-5 16,12 0 0-16,9 2 17 0,5 0-11 15,-3-2-3-15,-1 0-3 16,-9 2 1-16,-13 1-7 16,-7 2-6-16,-9 4 9 15,-5 1 3-15,0 3 0 16,-5 1 10-16,-1-1-5 15,0-7-4-15,6-6-2 16,0-8-9 0,25-8-13-16,13-2-22 0,9-10-9 15,9-18-34-15,4-6-53 16,0-6 4-16,-7-5 65 0,-10-2 24 16,-10-2 48-16,-12 1 6 15,-13 2 68-15,-8 8 70 16,0 8 25-16,-6 8-29 15,-17 12-5-15,-1 10-44 16,-5 4-91-16,2 28 0 16,5 14 0-16,6 10 0 15,10 2 0-15,6-4 0 16,2-7 0-16,20-14-14 16,4-12-38-16,1-15 8 15,2-6 28 1,-4-16 16-16,-5-18 15 0,-5-5 33 0,-3-3 15 15,-3 6-63-15,-5 8 0 16,0 10 0-16,-4 12 0 16,3 6 0-16,3 2 0 15,4 20 0 1,7 8 0-16,10 4 0 16,6-2 0-16,3-7 0 0,4-11-48 15,-2-14-20-15,-5 0-8 16,-6-30 11-16,-9-13 46 15,-7-11 1-15,-6-10 18 16,-5-8 14-16,0-4 10 0,0 0 17 16,0 13 17-1,-5 15 29-15,-1 22-17 0,-2 20-70 16,6 6 0-16,0 40 0 16,2 38 0-16,0 43 0 15,12 37 0-15,7 10 0 16,-1-13 0-16,-2-36 0 15,-5-46 0-15,-4-19 0 16,-1-11 0 0,-1-7 0-16,-3-8-98 0,-2-12-185 15,0-16-61-15,0-34-524 0,-2-74 226 16,-9 5 101 0,4-9-300-16</inkml:trace>
  <inkml:trace contextRef="#ctx0" brushRef="#br0" timeOffset="-98229.61">9571 9837 1431 0,'0'0'688'0,"0"0"-181"15,0 0-55 1,0 0-206-16,123-77-43 0,-85 92-75 16,-3 20-41-16,-4 11-31 15,-8 6-56-15,-10 4-1 16,-13 2-66 0,0 0-11-16,-24-6 33 0,-12-3 6 15,0-12 33 1,3-8 6-16,10-14 0 0,12-12 75 15,11-3 16-15,5-18-2 16,30-22-56-16,19-14-33 16,13-15-11-16,11-7-63 15,2-8-86-15,-2-4-35 16,-11-1-67-16,-20 7 94 16,-21 8 119-16,-21 18 49 15,-5 18 134-15,-20 20 118 0,-16 18-60 16,-1 11-17-16,-2 34-1 15,8 21-57-15,14 12 4 16,10 10-121-16,7 3 0 16,5-3 0-16,18-10 0 15,4-12 0-15,2-14 0 16,-2-19 0-16,-2-19 0 16,-7-14 0-16,-3-13 0 15,-2-25 0-15,-1-10 0 16,3-6 0-16,1 2 0 15,3 8 0-15,4 14 0 0,0 16 0 16,-1 14 0 0,0 8 0-16,0 32 0 0,-4 12 0 15,-2 12 0-15,0 4 0 16,-3 0 0-16,-3-3 0 16,11 1-71-16,-5-18-417 15,-1-14-903-15</inkml:trace>
  <inkml:trace contextRef="#ctx0" brushRef="#br0" timeOffset="-97571.84">11862 9326 2109 0,'0'0'720'15,"0"0"-373"-15,0 0 2 16,0 0-56-16,0 0-104 15,0 0-100-15,0 0-89 16,-163-50 0-16,101 106 0 16,-3 15 0-16,1 12 0 31,8 6 0-31,13 1 0 0,19-6 0 0,22-8 0 16,6-14 0-16,43-13 0 15,17-19 0-15,15-18 0 16,3-12 0-16,-4-12 0 0,-14-20-45 15,-19-8-54 1,-25-4-24-16,-20 0 51 16,-4 5 40-16,-32 9 32 0,-11 8 9 15,-2 12 26-15,2 6 20 16,9 4 47-16,9 0-52 16,14 14 11-16,13 2-32 15,2 0-13-15,13-3-2 16,18-6-14-16,9-7 0 15,3 0 0-15,-1 0 0 16,-2-7 0-16,-9-6 0 16,-8 5 0-16,-9 6 0 15,-8 2 0-15,-4 0 0 16,-2 26 0-16,0 12 0 16,0 15 0-16,0 7 0 0,0 6 0 31,0 0 0-31,0-6 0 0,0-4 0 0,0-10 0 15,4-11 0-15,30-20-68 16,-3-8-502-16,0-7-684 0</inkml:trace>
  <inkml:trace contextRef="#ctx0" brushRef="#br0" timeOffset="-97161.98">12245 10026 2492 0,'0'0'686'0,"0"0"-465"15,0 0 37-15,0 0-111 16,0 0-75-16,0 0-25 16,127 32-46-16,-93-32-1 31,-3-8 0-31,-2-12-12 0,-8-6 12 0,-2-6-6 16,-11-2 4-16,-6-4-4 15,-2 2-4-15,-4 4 10 16,-23 7 9-16,-8 14 10 15,-9 11 16-15,-6 1-2 16,0 34 25 0,2 11-4-16,13 10-54 0,10 4 0 0,16 0 0 15,9-4 0-15,5-6 0 16,24-10 0-16,11-9 0 16,7-11 0-16,3-9 0 15,4-4 0-15,-4-7 0 16,-8 0 0-16,-11 0 0 31,-11 0-44-31,-18 2-212 16,-2 6-318-16,0 0-434 0</inkml:trace>
  <inkml:trace contextRef="#ctx0" brushRef="#br0" timeOffset="-94967.1">13205 9693 1407 0,'0'0'593'0,"0"0"-119"15,0 0-16 1,-11-132-139-16,11 100-21 0,0 8-87 15,0 9-58-15,0 10-19 16,0 5-85-16,0 9-49 16,0 28 0-16,0 15 0 15,0 12 0-15,2 6 0 16,7 0 0-16,7-10 0 16,2-11 0-16,4-15 0 15,0-14 0-15,5-18 0 16,0-2 0-16,4-24 0 0,-2-17 0 15,0-6 0-15,-4-1 0 16,-4 3 0-16,-5 13 0 16,-1 18 0-16,1 14 0 31,3 2 0-31,2 28 0 0,6 8 0 0,4 6 0 16,0-3 0-16,1-5 0 15,-5-12 0-15,-7-10 0 16,-7-12 0-16,-7-2-21 0,-6-22 21 15,0-19-30 1,0-9-79-16,-8-9 37 16,-3-4-9-16,1 9 24 0,6 12 55 15,4 18-11-15,0 16 13 16,16 8 25-16,17 6 32 16,14 14 15-16,11-4-48 15,12-6-12-15,3-10 2 16,0 0-8-16,-6-12-12 31,-12-14 0-31,-14-6-23 0,-17-4 28 16,-17-3-4-1,-7 2 5-15,-7 2 18 0,-15 7-12 16,2 8 21 0,2 6 20-16,7 8-4 0,7 4-3 15,1 2-40-15,3 0-2 16,0 6-10-16,0 6 24 15,0 3-6-15,0-6 13 16,5 1-18-16,3-2 13 16,-1-3-14-16,2-4 0 15,-4-1-6-15,-1 0 15 16,-4 0-9-16,0 0 0 16,0 0 0-16,0 0 0 0,0 3 0 15,0-3 0 1,0 0 0-16,0 0 0 0,0 0 0 15,0 0 0-15,0 0 0 16,2 0 0-16,-2 0 0 16,0 0 0-16,0 0 0 15,0 0 0-15,0 0 0 16,0 0 0-16,0-4 0 16,0-3 0-16,0 0 0 15,0-4 0-15,0 1 0 16,0 0 0-16,0 0 0 15,0 6 0-15,0 2 0 16,-2 2 0-16,0 8 0 16,-2 27 0-16,1 16 0 0,3 20 0 15,0 9 0-15,0 4 0 16,0-2 0-16,0-7 0 16,5-12 0-16,-1-10 0 15,3-17 0-15,-1-16 0 16,2-12 0-16,0-8 0 15,1-8 0-15,5-26 0 16,1-14 0-16,7-8 0 16,3-1 0-16,0 7 0 15,-4 12 0-15,0 18 0 16,-1 16 0-16,-3 4 0 0,2 20 0 16,2 14 0-16,2 8 0 15,1 2 0-15,3-5 0 16,2-7 0-16,5-10 0 15,-1-12 0-15,2-10 0 16,3 0 0-16,-1-22 0 16,-4-10 0-16,-4-13 0 15,-7-5 0-15,-9-10 0 16,-6 0 0-16,-7 4 0 16,0 10 0-16,-4 16 0 15,-12 22 0-15,-4 8 0 0,0 24 0 16,-1 22 0-16,11 10 0 15,5 6 0-15,5-2 0 16,11-7 0-16,22-9 0 16,15-14 0-16,10-16 0 15,6-14 0-15,1-2 0 16,-5-28 0-16,-9-8 0 16,-11-11 0-16,-18-7 0 15,-10-4 0-15,-12-2 0 16,0 4 0-16,-16 14 0 15,-8 12 0-15,-7 18 0 0,-4 14 0 16,6 4 0-16,10 26 0 16,10 8 0-16,9 4 0 15,11-4 0-15,25-4 0 16,11-6 0-16,6-8 0 16,0-6 0-16,-3-4 0 15,-10-4 0-15,-11 2 0 16,-14 2 0-16,-8 6 0 15,-7 4 0-15,0 5 0 16,0 2 0-16,0 0 0 0,0-4 0 16,2 0 0-16,18-9 0 15,9-6 0-15,11-8 0 16,7 0 0-16,7-14 0 16,1-17 0-16,-2-5 0 15,-6-9 0-15,-7-8 0 16,-13-7 0-16,-11-6 0 15,-14 2 0-15,-2 8 0 16,-14 12 0-16,-19 21 0 16,-7 22 0-16,-5 6 0 15,1 41 0-15,9 17 0 0,12 9 0 16,17 4 0 0,6-3 0-16,24-11 0 0,25-15 0 15,13-12 0-15,10-19 0 31,1-16 0-31,6-10 0 0,-25-20-98 0,-20 0-975 0</inkml:trace>
  <inkml:trace contextRef="#ctx0" brushRef="#br0" timeOffset="-94171.16">16802 9006 1416 0,'0'0'607'16,"0"0"-19"-16,0 0-70 15,0 0-162-15,0 0-66 16,0 0-128-16,0 0-77 15,-29 84-11-15,17 16-74 16,6-4 0-16,6-8 0 16,0-22 0-16,0 2 0 15,4 1 0-15,8-21 0 16,1-16 0-16,-5-18 0 0,4-14 0 16,-1-8 0-16,2-30 0 15,7-16 0-15,9-6 0 16,4 2 0-16,9 8 0 15,8 11 0-15,4 19 0 16,1 18 0-16,-2 2 0 16,-6 30 0-16,-11 16 0 15,-11 12 0-15,-17 5 0 16,-8 1 0-16,-17-6 0 16,-26-6 0-16,-19-8 0 15,-11-12 0-15,-8-11 0 0,1-16 0 16,11-5 0-1,16-5 0-15,24-20 0 16,29-3 0-16,50-8 0 0,27 8-494 16,4 4-808-16</inkml:trace>
  <inkml:trace contextRef="#ctx0" brushRef="#br0" timeOffset="-93803.32">17824 9404 1991 0,'0'0'1051'16,"0"0"-377"-16,0 0-294 15,0 0-380-15,0 0 0 16,0 0 0-16,-20 107 0 16,31-53 0-16,5-6 0 15,2-8 0-15,1-16 0 16,0-12 0-16,2-12 0 15,2-6 0-15,6-24 0 16,4-12 0-16,10-4 0 16,1 0 0-16,6 8 0 15,-4 10 0-15,-1 15 0 16,-7 13 0-16,-5 4 0 16,-4 31 0-16,-9 11 0 0,-7 10 0 15,-6 2 0-15,-7 2 0 16,-2-6 0-16,-21-6 0 15,-12-7 0-15,-28-18-119 16,7-8-241-16,4-15-588 0</inkml:trace>
  <inkml:trace contextRef="#ctx0" brushRef="#br0" timeOffset="-93667.8">18069 8803 2767 0,'0'0'725'16,"0"0"-506"-16,0 0-74 0,9 106-145 16,18-40-178-16,4-2-1148 0</inkml:trace>
  <inkml:trace contextRef="#ctx0" brushRef="#br0" timeOffset="-92495.28">19130 8961 2638 0,'0'0'678'0,"0"0"-178"31,0 0-220-31,0 0-280 0,0 0 0 0,-117 157 0 16,115-17 0-16,2 10 0 15,5-25 0-15,13-39 0 16,-5-38 0-16,-1-18 0 16,-2-2 0-16,2-10 0 15,-1-10 0-15,-2-8 0 16,4-28 0-16,5-20 0 0,6-12 0 16,5-4 0-16,7 3 0 15,2 14 0-15,2 12 0 16,4 21 0-16,-2 14 0 15,1 9 0-15,-3 27 0 16,-6 14 0-16,-10 4 0 16,-13 2 0-16,-11-2 0 15,-11-10 0-15,-26-8 0 16,-15-12 0-16,-2-12 0 16,2-12 0-16,9 0 0 15,11-4 0-15,15-10 0 16,17 2 0-16,0 0 0 15,29 2 0 1,17 0 0-16,19 2 0 0,9-2 0 0,8 2 0 16,3-2 0-16,0-4 0 15,-10-2 0-15,-8-4 0 16,-14-6 0-16,-17-2 0 16,-18-8 0-16,-16-2 0 15,-2-2 0-15,-20 4 0 16,-18 9 0-1,-4 15 0-15,-7 12 0 0,5 12 0 16,3 33 0-16,12 10 0 16,18 14 0-16,11-1 0 0,18-4 0 15,29-8 0-15,17-14 0 16,17-13 0-16,8-18 0 31,0-11 0-31,0-10 0 16,-11-24 0-16,-11-9 0 15,-14-10 0-15,-17-7 0 16,-16-2 0-16,-18 0 0 16,-2 10 0-16,-16 12 0 15,-17 15 0-15,-7 23 0 16,0 2 0-16,2 39 0 0,7 12 0 16,13 12 0-16,16 3 0 15,2-4 0-15,25-6 0 16,21-14 0-16,16-15 0 15,7-18 0-15,8-9 0 16,-4-14 0-16,-7-20 0 16,-12-12 0-16,-14-8 0 15,-11-4 0-15,-11 0 0 16,-7 4 0-16,-4 11 0 16,-4 17 0-16,-3 18 0 15,2 8 0-15,-2 20 0 0,4 21 0 16,5 11 0-1,-1 6 0-15,6 0 0 0,1-8 0 16,1-12 0-16,0-10 0 16,-3-16 0-16,0-12 0 15,1-2 0-15,4-24 0 16,4-10 0-16,5-6 0 0,4-4 0 16,3 0 0-16,1 2 0 15,-2 9 0-15,1 10 0 16,-7 10 0-16,-3 15 0 0,-3 0 0 15,-6 26 0-15,-1 17 0 16,-4 3 0-16,3 4 0 16,4-6 0-16,2-8 0 15,3-12 0-15,5-14 0 16,2-10 0-16,3-6 0 16,3-40-65-1,-6 0-479-15,-6 0-663 0</inkml:trace>
  <inkml:trace contextRef="#ctx0" brushRef="#br0" timeOffset="-91928.79">22338 9097 1337 0,'0'0'394'0,"0"0"139"16,-13-109 11-16,-1 84-159 16,-1 25-20-16,2 10-144 15,-3 60-70-15,7 55 15 16,9 49-166-16,0 27 0 16,9 1 0-16,16-13 0 15,1-29 0-15,1-18 0 16,-3-33 0-16,-8-33 0 15,-7-32 0-15,-5-18 0 16,-4-7 0-16,0-14 0 16,-2-5 0-16,-40-74-374 15,2-4-412-15,-1-10-26 0</inkml:trace>
  <inkml:trace contextRef="#ctx0" brushRef="#br0" timeOffset="-90365.01">22084 9326 2239 0,'0'0'844'15,"0"0"-490"-15,0 0-75 16,0 0-99-16,118 20-93 16,-51 4-56-16,4 5-18 15,-1 0-12-15,-12 1-2 16,-14 2 1-16,-17 3-7 16,-27 1 5-16,-7 0-1 15,-42-2 3-15,-16-2 0 0,-8-4 1 16,1-8 4-16,14-6-5 15,18-8 0-15,25-6 5 16,15 0-5-16,20-10-7 16,31-12 1-16,18-6 6 15,14-4-1-15,4 0-18 16,-1 0 5-16,-5 6 13 16,-13 3 2-16,-14 8 14 15,-14 3 38-15,-15 6-4 16,-9 3-49-16,-10 3 0 15,-4 0 0-15,-2 0 0 16,0 3 0-16,3 15 0 16,-1 2 0-16,2 6 0 0,5 0 0 15,5-2 0-15,3-6 0 16,10-6 0-16,4-8 0 16,2-4 0-16,4-2 0 15,-2-18 0-15,-6-10 0 16,-2-6 0-16,-5-2 0 15,-4 2 0-15,-5 7 0 16,-4 11 0-16,-4 8 0 16,-5 10 0-16,2 0 0 15,0 9 0-15,2 14 0 16,3 9 0-16,7 3 0 0,1-3 0 16,5-6 0-1,5-8 0-15,4-12 0 0,0-6 0 16,2 0 0-16,-5-22 0 15,1-12 0-15,-2-8 0 16,-3-9 0-16,-4-7 0 16,-2-4 0-16,-3-2 0 15,-4 4 0-15,-2 10 0 16,-5 14 0-16,-2 12 0 16,0 14 0-16,0 8 0 15,0 2 0-15,0 13 0 16,0 22 0-16,-5 11 0 0,3 10 0 15,0 8 0-15,2 1 0 16,0-1 0-16,0-5 0 16,7-6 0-16,12-11 0 15,6-14 0-15,6-10 0 16,8-14 0-16,5-4 0 16,2-20 0-16,1-16 0 15,-5-14 0-15,-5-12 0 16,-9-13 0-16,-8-7 0 15,-6-4 0-15,-7 4 0 16,-5 8 0-16,-2 19 0 0,0 17 0 16,-5 22 0-16,-6 16 0 15,-2 2 0-15,-1 32 0 16,1 17 0-16,6 11 0 16,3 10 0-16,4 2 0 15,0 0 0-15,4-2 0 16,11-4 0-16,8-5 0 15,4-7 0-15,4-12 0 16,7-10 0-16,1-12 0 16,7-12 0-16,0-10 0 15,3 0 0-15,-1-26 0 0,-4-8 0 16,-9-10 0-16,-8-5 0 16,-7-2 0-16,-11-2 0 15,-7 7 0-15,-2 10 0 16,0 12 0-16,-11 14 0 15,-7 10 0-15,-4 8 0 16,2 24 0-16,2 14 0 16,7 5 0-16,11 1 0 15,0-4 0-15,29-10 0 16,15-12 0-16,19-12 0 0,11-14 0 16,8 0 0-16,5-24-134 15,2-4-182-15,-6-6-210 16,-12 4-115-16,-13 0 252 15,-19 5 278-15,-14 3 111 16,-12 4 257-16,-9 0 212 16,-4 2-128-16,0 0-24 15,-6 5-23-15,-7 2-39 16,-7 9-71 0,-7 0-184-16,-2 16 0 15,-7 20 0-15,1 12 0 16,1 2 0-16,10 1 0 15,9-7 0-15,15-10 0 16,0-12 0-16,15-14 0 0,18-8 0 16,6-12 0-1,0-24 0-15,-1-10 0 0,-5-12 0 16,-8-8 0-16,-4-25 0 16,-8 5 0-16,-11-6 0 15,-2 0 0-15,0 23 0 16,-9 7 0-16,-7 24 0 15,3 26 0-15,1 12 0 16,6 40 0-16,4 26 0 16,2 29 0-16,2-3 0 15,18 4 0-15,3-7 0 16,4-21 0-16,4-2 0 0,2-14 0 16,5-16 0-16,18-18 0 15,-8-12-324-15,-3-6-1186 0</inkml:trace>
  <inkml:trace contextRef="#ctx0" brushRef="#br0" timeOffset="-89565.71">26743 9316 1714 0,'0'0'731'16,"0"0"-357"-16,0 0 147 16,-3-108-239-16,-12 88-83 15,-7 8-76-15,-9 12 29 16,-9 2-152-16,-5 34 0 16,1 16 0-16,4 14 0 0,13 6 0 15,13 0 0 1,14-7 0-16,6-17 0 0,26-14 0 15,6-20 0-15,2-14 0 16,-2-8 0-16,-3-26 0 16,-10-12 0-16,-7-10 0 15,-11-6 0-15,-7-1 0 16,0 9 0-16,-2 12 0 16,-5 14 0-16,3 16 0 15,4 12 0-15,0 6 0 16,21 28 0-16,13 10 0 15,9 8 0-15,3 5 0 16,-1-7 0-16,-10-4 0 0,-10-8 0 16,-14-10 0-16,-11-6 0 15,-4-10 0-15,-23-8 0 16,-7-4 0-16,3-10 0 16,11-22 0-16,11-18 0 15,9-15 0-15,25-9 0 16,21 0 0-16,12 12 0 15,5 16 0-15,-5 24 0 16,4 22-288-16,-15 16-581 16,-11 10-1110-16</inkml:trace>
  <inkml:trace contextRef="#ctx0" brushRef="#br0" timeOffset="-87699.65">27516 9280 2569 0,'0'0'806'16,"0"0"-288"-16,0 0-315 16,0 0-203-16,128-64 0 15,-93 66 0-15,-4 26 0 16,-6 10 0-16,-8 10 0 16,-3 5 0-16,-10-3 0 15,-4-4 0-15,0-8 0 0,0-10 0 16,0-10 0-1,0-10 0-15,0-8 0 0,0-6 0 16,18-28 0-16,9-16 0 16,8-11 0-16,8-7 0 15,-1 4 0-15,-4 14 0 16,-3 14 0-16,-8 18 0 16,-7 18 0-16,-1 0 0 15,-6 26 0-15,-5 14 0 16,0 8 0-16,-6 4 0 15,0-4 0-15,-2-5 0 0,0-11 0 16,0-14 0-16,0-10 0 16,4-8 0-16,5-11 0 15,9-21 0-15,4-8 0 16,5-4 0-16,-1 2 0 16,1 8 0-16,-2 12 0 15,-8 12 0-15,2 10 0 16,-4 4 0-16,3 24 0 15,0 6 0-15,4 2 0 16,2-1 0-16,8-10 0 16,3-7 0-16,4-14 0 15,-4-4 0-15,-1-6 0 16,-5-20 0-16,-3-6 0 0,-4-8 0 16,-2-4 0-16,-7-2 0 15,-1 2 0-15,-10 4 0 16,-2 12 0-16,0 14 0 15,-8 14 0-15,-11 12 0 16,-1 30 0-16,3 14 0 16,7 6 0-16,8-1 0 15,2-10 0-15,20-11 0 16,14-13 0-16,11-18 0 16,1-9 0-16,-2-9 0 0,-1-22 0 15,-3-6 0-15,-7-8 0 16,1 1 0-16,-1-2 0 15,-2 4 0-15,-2 8 0 16,-2 12 0-16,-7 11 0 16,-7 11 0-16,-3 3 0 15,-4 25 0 1,1 12 0-16,2 8 0 0,4 4 0 16,12-2 0-16,11-8 0 15,12-11 0-15,10-15 0 16,7-16 0-16,4-4 0 15,-2-27 0-15,-4-7 0 16,-11-8 0 0,-4-4 0-16,-9-4 0 0,-10 0 0 0,-8 2 0 15,-13 8 0-15,-8 9 0 16,-2 17 0 0,-29 16 0-16,-9 2 0 15,-9 28 0-15,3 17 0 16,3 5 0-16,11 0 0 15,19-4 0-15,13-10 0 16,5-14 0-16,26-16 0 0,9-6 0 16,7-8 0-1,-3-20 0-15,-3-4 0 0,-8-2 0 16,-9 6 0-16,-6 6 0 16,-9 8 0-16,-2 8 0 15,-2 6 0-15,-1 14 0 16,0 22 0-16,3 18 0 15,-1 12 0-15,2 12 0 16,-2 11 0-16,-2 3 0 16,-1 4 0-16,-3 0 0 15,0 1 0-15,0-7 0 16,-13-8 0-16,-6-14 0 16,-3-13 0-16,-2-22 0 15,-7-19 0-15,-3-14 0 16,-2-1 0-16,5-34 0 0,6-15 0 15,19-30 0-15,10-44 0 16,52-34 0-16,25-7 0 16,0 27 0-16,-9 43 0 15,-23 45 0-15,-4 14 0 16,1 0 0-16,-1 4 0 16,-1 2 0-16,-12 7 0 15,-10 5 0-15,-9 3 0 16,-8 1 0-16,-5 0 0 15,0-1 0-15,0 4 0 16,-18 3 0-16,-4 5 0 16,-5 3 0-16,-2 12 0 0,3 24 0 15,5 11 0-15,11 7 0 16,10 4 0-16,8-6 0 16,32-8 0-16,16-12 0 15,15-16 0-15,14-16 0 16,4 0 0-16,2-28 0 15,-3-10 0-15,-11-6 0 16,-13-8 0-16,-12 0 0 16,-19 0 0-16,-12 4 0 15,-15 11 0-15,-6 12 0 16,-2 12 0-16,-25 13 0 0,-4 5 0 16,-7 28 0-16,1 14 0 15,6 9 0-15,6 2 0 16,13-2 0-16,12-8 0 15,0-12 0-15,23-14 0 16,10-17 0-16,5-5 0 16,2-27 0-16,-4-17 0 15,-5-14 0-15,-8-10 0 16,-6-12 0-16,-5-29 0 16,-10-31 0-16,-2-26 0 15,-8 17 0-15,-11 43 0 0,3 48 0 16,5 42 0-16,-3 12 0 15,3 4 0-15,1 34 0 16,5 54 0-16,5 47 0 16,13 19 0-16,18-4 0 15,-2-29 0-15,-6-41 0 16,-6-22 0-16,2-10 0 16,5 0 0-16,7-2 0 15,7-8 0-15,4-20 0 16,3-18 0-16,-5-10-162 15,-9-18-475-15,-18-4-589 0</inkml:trace>
  <inkml:trace contextRef="#ctx0" brushRef="#br0" timeOffset="-86275.72">20549 10710 986 0,'0'0'994'16,"0"0"-410"-16,0 0-40 0,0 0-164 15,-18-117-68-15,16 107-16 16,0 9-296-16,-1 1 0 16,1 15 0-16,0 25 0 15,2 15 0-15,0 9 0 16,0 2 0-16,0-6 0 15,16-12 0-15,6-17 0 0,4-17 0 16,5-14 0 0,4-7 0-16,-2-26 0 0,0-12 0 15,-1-7 0 1,-3-2 0-16,-8 6 0 0,0 10 0 16,-5 16 0-16,-3 15 0 31,-3 7 0-31,4 13 0 0,-1 19 0 15,1 4 0-15,-1 2 0 0,3-4 0 16,-1-8 0-16,1-12 0 16,-1-10 0-16,-2-4 0 15,4-10 0-15,1-18 0 16,-3-10 0 0,3-8 0-16,-3-2 0 0,1 3 0 0,-5 12 0 15,0 11 0-15,-2 18 0 16,2 4 0-16,0 27 0 15,5 23 0-15,-1 11 0 16,6 3 0-16,3-4 0 16,7-10 0-16,5-18 0 31,6-19 0-31,3-13 0 16,-1-23 0-16,1-25 0 15,-7-12 0-15,-5-14 0 16,-8-6 0-16,-10-5 0 0,-7-3 0 15,-6 6 0-15,-2 10 0 16,0 20 0-16,-10 24 0 16,-3 28 0-16,-9 34 0 15,-5 58 0-15,7 38 0 16,6-1 0-16,14-23 0 0,0-34 0 16,21-26 0-16,10-2 0 15,11-10 0-15,9-10 0 16,3-24 0-16,-3-14 0 15,-4-32 0-15,-7-16 0 0,-9-12 0 16,-8-10 0-16,-8-7 0 16,-10-1 0-16,-5 6 0 15,0 12 0-15,0 23 0 16,-7 33 0-16,-9 27 0 16,-6 65 0-16,5 42 0 15,3 2 0 1,9-15 0-16,5-33 0 0,0-24 0 15,11 0 0-15,3-5 0 16,1-8 0-16,1-16 0 0,-5-17 0 16,3-3 0-1,1-26 0-15,6-12 0 0,3-7 0 16,4-2 0 0,3 6 0-16,4 12 0 0,-6 14 0 15,-1 16 0-15,-1 2 0 16,-3 20 0-16,-1 16 0 15,-6 4 0-15,1 4 0 16,-5-6 0-16,-1-4 0 16,-5-11 0-16,-7-15-272 15,0-7-331-15,-19-1-437 0</inkml:trace>
  <inkml:trace contextRef="#ctx0" brushRef="#br0" timeOffset="-86134.69">21554 10551 2078 0,'0'0'702'0,"0"0"-455"15,0 0 108-15,140 0-163 16,-62-4-192-16,11-24-108 16,-20 0-262-16,-27 0-688 0</inkml:trace>
  <inkml:trace contextRef="#ctx0" brushRef="#br0" timeOffset="-85960.96">20750 10108 2670 0,'0'0'611'16,"0"0"-317"-16,0 0-92 0,0 0-92 15,175 42-110 1,-65-16-426-16,1-3-1227 0</inkml:trace>
  <inkml:trace contextRef="#ctx0" brushRef="#br0" timeOffset="-85628.02">23083 10357 2693 0,'0'0'746'0,"0"0"-371"16,0 0-93-16,0 0-282 0,0 0 0 16,6 168 0-16,5-88 0 15,7 3 0-15,2-9 0 16,2-12 0-16,3-20 0 15,-2-18 0-15,-4-20 0 16,1-4 0-16,1-30 0 16,-2-16 0-16,2-16 0 15,-2-6 0-15,1-2 0 16,1 3 0-16,-2 13 0 16,-1 18-295-16,-5 36-273 0,-1 0-442 15,-8 22-300-15</inkml:trace>
  <inkml:trace contextRef="#ctx0" brushRef="#br0" timeOffset="-84535.15">23555 10806 1420 0,'0'0'665'0,"0"0"-20"15,0 0-83 1,0 0-291-16,0 0-127 0,125-134-71 16,-88 80-19-1,1-4-1-15,-9-1-14 16,-11 5-30-16,-14 6 16 0,-4 14 19 15,-18 20-2-15,-19 14-9 16,-5 16-27-16,-1 34-5 16,9 12 9-16,13 10-10 15,13 3 0-15,8-7 0 16,29-12 0-16,19-18 0 16,10-16 0-16,4-18 0 15,-2-4 0-15,-9-24 0 0,-6-12 0 16,-12-8 0-1,-6 0 0-15,-10 0 0 0,-3 5 0 16,-7 13 0-16,-5 11 0 16,0 10 0-16,-2 5 0 15,0 13 0 1,2 16 0-16,5 7 0 0,2 4 0 16,6 1 0-16,6-7 0 15,6-8 0-15,6-10 0 16,7-10 0-16,9-6 0 15,0-6-78-15,2-18-62 16,-7-12-76-16,-5-7-4 16,-8-7 12-16,-9-12-12 0,-6-20-2 15,-10-28 41-15,-1 3 78 16,-5 16 97-16,0 18 6 16,0 35 214-16,0 10 260 15,0 10-131-15,-5 18-64 16,-3 16-112-16,-1 34-50 15,2 18-117-15,2 19 0 16,5 5 0-16,0 0 0 16,0-4 0-16,10-9 0 15,3-11 0-15,0-16 0 16,-4-14 0-16,-2-14 0 16,-5-14 0-16,-2-10 0 0,0 0 0 15,0-20 0 1,0-14 0-1,-7-8 0-15,3-3 0 0,4 2 0 0,0 6 0 16,0 12 0-16,13 7 0 16,12 7 0-16,4 9 0 15,6 2 0-15,5 0 0 16,5 2 0-16,-1 4 0 16,-2-1 0-16,-1-5 0 15,-5 0 0-15,-7 0 0 16,-9-13 0-16,-7-5 0 0,-7-2 0 15,-6-2 0-15,0 0 0 16,-4 2 0-16,-14 6 0 16,-4 12 0-16,-2 2 0 15,-1 18 0 1,2 20 0-16,6 12 0 0,13 4 0 16,4 0 0-16,19-5 0 15,24-13 0-15,20-10 0 16,10-18 0-16,14-8 0 15,2-12-149-15,0-22-169 16,-9-8-56-16,-8-7-190 16,-19-2 192-16,-13-4 190 15,-13 5 182-15,-16 6 197 0,-7 8 297 32,-4 14-30-32,0 14-89 0,-13 8-87 15,-9 18-147-15,-5 24-141 16,-4 14 0-16,2 12 0 15,4 4 0-15,6-1 0 16,3-7 0-16,5-10 0 16,2-12 0-16,2-16 0 15,-8-24-153-15,-2-2-594 16,2-10-851-16</inkml:trace>
  <inkml:trace contextRef="#ctx0" brushRef="#br0" timeOffset="-84362.64">25255 10409 2415 0,'0'0'923'0,"0"0"-358"16,0 0-372-16,0 0-193 16,0 0 0-16,0 0 0 15,114 110 0-15,-68-69 0 16,3-8 0-16,3-2 0 16,12 0 0-16,-13-8-3 15,-6-7-1036-15</inkml:trace>
  <inkml:trace contextRef="#ctx0" brushRef="#br0" timeOffset="-83764.86">26990 10405 992 0,'0'0'953'0,"0"0"-439"16,0 0 19-16,0 0-214 16,0 0-71-16,0-124-93 15,-26 100-56-15,-10 6-11 16,-6 8-4-16,-10 10-13 16,-6 11-31-16,-2 30-40 15,5 17 0-15,5 12 0 16,17 6 0-16,17-4 0 0,16-5 0 15,14-15 0-15,28-16 0 16,14-20 0-16,6-16 0 16,-2-6 0-16,-6-28 0 15,-12-12 0-15,-13-6 0 16,-8-3 0-16,-13-1 0 16,-1 6 0-16,-7 8 0 15,0 16 0-15,0 20 0 16,0 6 0-16,0 38 0 15,0 20 0-15,0 12 0 0,0 9 0 16,7-3 0 0,19-10 0-16,10-16 0 0,11-20 0 15,31-30-282 1,-9-8-613-16,-7-22-874 0</inkml:trace>
  <inkml:trace contextRef="#ctx0" brushRef="#br0" timeOffset="-83639.39">27719 10447 3071 0,'0'0'759'0,"0"0"-493"0,0 0-266 16,0 0 0-1,0 0 0-15,0 0 0 0,0 0 0 16,-69 128-189-16,36-88-1041 0</inkml:trace>
  <inkml:trace contextRef="#ctx0" brushRef="#br0" timeOffset="-83401.56">25967 11269 2664 0,'0'0'1078'0,"0"0"-724"0,0 0-354 15,0 0 0 1,0 0 0-16,260-14 0 0,-85 0 0 15,5 2 0-15,-19-2 0 16,-50 4 0-16,-30 2 0 16,-30 0 0-16,-22 0-195 15,-21 0-262-15,-5 0-152 16,-3 4-226-16</inkml:trace>
  <inkml:trace contextRef="#ctx0" brushRef="#br0" timeOffset="-83229.91">26144 11418 2266 0,'0'0'847'16,"0"0"-312"-16,0 0-87 15,0 0-448 1,0 0 0-16,140 30 0 0,29-48 0 16,25-14 0-16,3-11 0 15,-22-1 0-15,-32 2 0 16,-41 12-342-16,-28 6-686 0</inkml:trace>
  <inkml:trace contextRef="#ctx0" brushRef="#br0" timeOffset="-83073.42">28080 11211 2429 0,'0'0'1082'0,"0"0"-497"16,0 0-585-16,0 0 0 31,0 0 0-31,0 0 0 0,0 0 0 0,2-22-1309 0</inkml:trace>
  <inkml:trace contextRef="#ctx0" brushRef="#br0" timeOffset="-76526.29">21456 11859 1377 0,'0'0'394'16,"0"0"-94"-16,0 0 15 16,0 0-57-16,0 0-35 15,0 0 29-15,11-90-14 16,-11 90 8-16,0 0-37 15,-2 0-79-15,-9 10-52 16,-9 8-2-16,-7 4-76 16,-4-2 0-1,-5-2 0-15,3-8 0 0,-1-8 0 0,7-2 0 16,3-8 0-16,3-18 0 16,6-8 0-16,7-9 0 15,0-1 0-15,8-2 0 16,0 6 0-16,0 6 0 15,14 10 0-15,3 12 0 32,4 12 0-32,6 8 0 15,0 34 0-15,2 36 0 16,0 33 0-16,-8 27 0 0,-7 6 0 16,-14-25 0-16,0-31 0 15,-9-32 0-15,-11-8 0 16,-9 1 0-16,-4-5 0 15,-9-8 0-15,-1-20 0 16,-1-16 0-16,5-6 0 16,6-30 0-16,9-13 0 15,8-1 0-15,12 0 0 16,4 10 0-16,0 14 0 16,10 14 0-16,6 12 0 15,4 6 0-15,0 26 0 16,3 6 0-16,4 6 0 0,-1-4 0 15,0-5 0-15,6-11 0 16,-3-12 0-16,4-12 0 16,-2-3 0-16,3-25 0 15,0-10 0-15,-3-6 0 16,-2-4 0-16,-5 2 0 16,-2 6 0-16,-4 10 0 15,-5 14 0-15,1 16 0 16,-5 0 0-16,2 26 0 15,3 14 0-15,-1 10 0 16,1 2 0-16,-2-2 0 0,4-10 0 16,0-9 0-1,-3-13 0-15,1-14 0 0,-2-4 0 16,2-14 0-16,4-21 0 0,2-7 0 16,3-6 0-16,-2 2 0 15,0 6 0-15,-1 12 0 16,-5 16 0-16,-1 12 0 15,-3 6 0-15,0 26 0 16,0 6 0-16,0 6 0 16,3-4 0-16,-3-2 0 0,2-7 0 15,-9-3-44-15,-1-6-593 16,-3-8-658-16</inkml:trace>
  <inkml:trace contextRef="#ctx0" brushRef="#br0" timeOffset="-75564.15">22895 11961 1543 0,'0'0'578'16,"0"0"-261"-16,0 0 22 0,0 0-46 15,0 0-80-15,0 0-17 16,0 0-15-16,27-96-22 16,-34 86-22-16,-13 2-41 15,-6 4-52-15,-8 4-44 16,-11 2 0-16,-6 26 0 15,-4 16 0-15,-5 18 0 16,6 10 0-16,7 13 0 16,13 1 0-16,17-2 0 15,15-4 0-15,2-8 0 16,24-14 0-16,16-12 0 16,9-15 0-16,7-15 0 15,2-12 0-15,-2-4 0 0,-3-16 0 16,-4-16 0-16,-11-8 0 15,-14-5 0-15,-12-5 0 16,-12 0-11-16,-7 4 11 16,-22 8-1-16,-9 10 1 15,0 14 12-15,-2 10-12 16,6 4 0-16,10 6 0 16,10 14 0-16,12 0 0 15,2-2 0-15,21-4 0 0,16-6 0 16,5-8 0-16,6 0 0 15,-4-4 0-15,-6-10 0 16,-9 0 0-16,-11 6 0 16,-7 4 0-16,-6 4 0 15,-5 2 0-15,0 28 0 16,0 16 0-16,0 12 0 16,0 11 0-16,0 5 0 15,-2-2 0-15,2-2 0 16,0-10 0-16,0-8 0 15,8-13 0-15,7-17-332 16,-1-14-626-16</inkml:trace>
  <inkml:trace contextRef="#ctx0" brushRef="#br0" timeOffset="-75140.43">23334 12701 2013 0,'0'0'644'0,"0"0"-297"16,0 0-52-16,0 0-146 0,0 0-63 16,0 0-40-16,113 48 38 15,-94-52-15-15,-1-10-12 16,-3-6-3-16,-2 0-30 16,-4-4 0-16,-2 2 11 15,-7-2-25-15,0 2 11 16,0 0 18-16,-4 6-12 15,-17 6 45-15,-6 6-72 16,-4 4 0-16,-6 14 0 16,-3 20 0-16,2 12 0 15,2 10 0-15,10 4 0 16,10 2 0-16,13-3 0 16,3-7 0-16,16-8 0 15,18-10 0-15,8-12 0 0,4-12 0 16,6-10 0-16,-3 0 0 15,-3-16 0-15,-3-10 0 16,-9-4 0-16,-7-4 0 16,-8 0 0-16,-7 2 0 15,-6 1-11-15,-6 8-271 16,-4 8-319-16,-14 7-520 0</inkml:trace>
  <inkml:trace contextRef="#ctx0" brushRef="#br0" timeOffset="-74795.36">23927 12160 2203 0,'0'0'823'0,"0"0"-357"16,0 0-85-16,0 0-158 15,0 0-223-15,0 0 0 16,0 0 0-16,-25 48 0 15,10 4 0-15,1 4 0 16,3 4 0-16,-11 18 0 16,1-16 0-16,-2-12-634 0</inkml:trace>
  <inkml:trace contextRef="#ctx0" brushRef="#br0" timeOffset="-73903.83">25059 12312 2250 0,'0'0'690'15,"0"0"-330"-15,0 0-14 0,0 0-144 16,0 0-49-1,0 0-58-15,0 0-95 0,84 136 0 16,-84-77 0-16,-4 0 0 16,-34 6 0-16,-14-5 0 15,-17-10-210-15,14-13-558 16,13-24-726-16</inkml:trace>
  <inkml:trace contextRef="#ctx0" brushRef="#br0" timeOffset="-73338.07">26190 12144 1328 0,'0'0'631'0,"0"0"-247"16,0 0 170-16,0 0-241 15,0 0-90-15,0 0-39 16,0-105-20-16,-19 83-37 16,-6 0-34-16,-8 4 2 15,-5 6-95-15,-7 10 0 0,-4 2 0 16,-2 4 0-1,-3 22 0-15,6 12 0 0,3 13 0 16,11 8 0 0,12 10 0-16,15 3 0 0,7-4 0 15,12-8 0-15,23-12 0 16,7-16 0-16,8-15 0 16,-2-16 0-16,0-1 0 15,-9-28 0-15,-3-12 0 16,-9-10 0-16,-7-6 0 15,-7-6 0-15,-7 0 0 16,-3 6 0-16,-3 13 0 0,0 15 0 16,0 18 0-16,0 10 0 15,0 23 0-15,5 21 0 16,8 12 0-16,9 2 0 16,7 0 0-16,7-8 0 15,22-6 0 1,-7-14-41-16,-6-13-856 0</inkml:trace>
  <inkml:trace contextRef="#ctx0" brushRef="#br0" timeOffset="-72834.59">27349 12292 955 0,'0'0'1872'16,"0"0"-1492"-16,0 0 118 0,0 0-223 16,0 0-159-16,0 0-116 0,0 0 0 15,-131-102 0 1,79 66 0-16,-6-8 0 0,0-9 0 15,3-7 0-15,10-4 0 16,14 4 0 0,16 8 0-16,15 14 0 0,0 12 0 31,29 17 0-31,11 9 0 0,2 6 0 0,1 27 0 31,-6 7 0-31,-10 10 0 16,-16 6 0-16,-11 0 0 0,-11 1 0 15,-30-2 0-15,-11-1 0 16,-6-3 0-16,2-7 0 16,6-6 0-16,15-10 0 15,15-8 0-15,17-6 0 16,3-8 0-16,35-6 0 16,15 0 0-16,17 0 0 15,9-18 0-15,7-2 0 16,21-10-44-16,-19 2-442 15,-16 6-509-15</inkml:trace>
  <inkml:trace contextRef="#ctx0" brushRef="#br0" timeOffset="-72432.94">27828 11532 2264 0,'0'0'605'0,"0"0"-68"15,0 0-29-15,0 0-326 16,0 0-182-16,0 0 0 16,-18 122 0-16,31-14 0 15,-1-3 0-15,-1-15 0 16,-5-26 0-16,4-2 0 0,-2-1 0 0,-1-21 0 16,-1-20 0-16,0-18 0 15,0-2 0-15,5-30 0 16,5-17 0-16,6-7 0 15,7-4 0-15,2 4 0 16,7 10 0 0,4 14 0-16,3 18 0 0,4 12 0 15,-3 14 0-15,1 22 0 16,-7 10 0-16,-11 6 0 16,-13 1 0-16,-16-2 0 15,0-2 0-15,-26-7 0 16,-20-8 0-16,-4-8 0 15,-4-10 0-15,3-10 0 0,6-6 0 16,10-6 0-16,12-14-344 16,10-2-730-16</inkml:trace>
  <inkml:trace contextRef="#ctx0" brushRef="#br0" timeOffset="-70766.14">29352 11747 95 0,'0'0'1839'0,"0"0"-1304"16,0 0-11-16,0 0-159 16,0 0-55-16,0 0-119 15,0 0-53-15,11-49-39 16,-18 49-99-16,-8 0 0 15,-7 2 0-15,-10 10 0 16,-3 9 0-16,-10 11 0 0,-1 14 0 16,0 12 0-16,5 10 0 15,5 6 0 1,16 2 0-16,13-5 0 0,7-5 0 16,31-10 0-16,23-14 0 15,21-12 0-15,15-20 0 16,7-10 0-16,4-12 0 15,-7-24 0-15,-12-12 0 16,-20-8 0-16,-17-8 0 16,-18-3 0-16,-20 5 0 15,-7 8 0-15,-7 14 0 0,-18 14 0 16,-6 20 0-16,-4 6 0 16,-4 24 0-16,1 20 0 15,5 10 0-15,6 4 0 16,12-3 0-16,13-5 0 15,2-12 0-15,9-12 0 16,17-12 0-16,6-14 0 16,1 0 0-16,-2-20 0 15,-2-12 0-15,-6-4 0 16,-8-4 0-16,-1 0 0 16,-8 5 0-16,-1 9 0 0,-5 12 0 15,0 14 0-15,0 2 0 16,0 28 0-16,0 13 0 15,0 3 0-15,0 2 0 16,8-6 0-16,15-8 0 16,4-14 0-16,2-12 0 15,2-8 0-15,0-10 0 16,-2-22 0-16,0-6 0 16,-5-6 0-16,-2 2 0 15,-3 6 0-15,-9 7 0 16,1 11 0-16,-6 14 0 15,0 4 0-15,-3 18 0 16,2 16 0-16,1 6 0 0,1 3 0 16,4-5 0-16,-2-8 0 15,3-10 0-15,1-10 0 16,-1-10 0-16,7-2 0 16,1-24 0-16,4-6 0 15,1-6 0-15,3 1 0 16,-3 5 0-16,-1 10 0 15,-1 12 0-15,1 10 0 16,-4 0 0-16,4 26 0 16,-3 9 0-16,2 1 0 0,0-2 0 15,3-8 0 1,-6-10-709-16,-7-14-596 0</inkml:trace>
  <inkml:trace contextRef="#ctx0" brushRef="#br0" timeOffset="-70601.84">30524 11390 2845 0,'0'0'743'15,"0"0"-235"-15,0 0-508 16,0 0 0-16,0 0 0 0,33 132 0 16,-10-48 0-16,-3-14-369 0,-7-6-1453 0</inkml:trace>
  <inkml:trace contextRef="#ctx0" brushRef="#br0" timeOffset="-70303.23">30771 12254 2840 0,'0'0'766'0,"0"0"-450"15,0 0-142-15,98-140-174 16,-55 73 0-16,1-27 0 0,1-30 0 0,-9-31 0 31,-15-3 0-31,-13 28 0 0,-8 41 0 16,0 47 0-16,-8 24 0 15,-5 10 0-15,0 8 0 16,-3 14 0-16,3 36 0 16,6 36 0-16,7 33 0 15,3-7 0-15,14-10 0 16,10-17 0-16,2-23 0 15,7 0 0-15,9-4 0 16,-1-18 0-16,0-20 0 16,3-20-102-16,-9-16-495 15,-15-14-428-15</inkml:trace>
  <inkml:trace contextRef="#ctx0" brushRef="#br0" timeOffset="-70129.4">30845 11698 2522 0,'0'0'713'16,"0"0"-230"-16,0 0-105 15,0 0-378-15,165-31 0 16,-76 4 0-16,27-21-77 16,-22 6-638-16,-19 0-997 0</inkml:trace>
  <inkml:trace contextRef="#ctx0" brushRef="#br0" timeOffset="-69702.78">31812 11189 2304 0,'0'0'490'16,"0"0"9"-16,0 0-27 15,0 0-253-15,0 0-107 16,0 0-112-16,13 116 0 16,-26 19 0-16,2-5 0 15,4-20 0-15,5-36 0 16,2-25 0-16,0-1 0 16,0-6 0-16,0-8 0 15,0-22 0-15,4-12 0 16,8-12 0-16,1-26 0 15,7-10 0-15,5-8 0 0,-4 0 0 16,4 5 0 0,-3 13 0-16,-1 16 0 0,-4 16 0 15,-1 6 0-15,-3 18 0 16,3 19 0-16,-1 4 0 16,4 5 0-16,2-3 0 15,4-7 0-15,4-12-87 16,16-22-396-16,-7-2-346 15,-5-4-408-15</inkml:trace>
  <inkml:trace contextRef="#ctx0" brushRef="#br0" timeOffset="-68868.03">32427 11584 1707 0,'0'0'741'0,"0"0"-280"16,0 0 33-16,0 0-176 15,0 0-66-15,0 0-129 16,0 0-123-16,-121-30 0 15,97 80 0-15,7 8 0 16,7 2 0-16,10-6 0 0,0-9 0 16,14-15 0-1,11-16 0-15,4-14 0 0,-1 0 0 16,1-22 0-16,-5-12 0 16,-1-2 0-1,-3-4 0-15,-5 1 0 0,-4 5 0 16,-3 9 0-16,-4 8 0 15,-2 15 0 1,-2 2 0-16,0 16 0 0,0 16 0 16,0 7 0-16,2 1 0 15,5-3 0-15,1-6 0 16,6-11 0-16,-3-6 0 16,3-10 0-16,-3-4 0 0,2-2 0 15,5-18 0 1,7-10 0-16,2-6 0 0,4-4 0 15,2-1 0-15,-2 5 0 16,-2 10 0-16,-6 10 0 16,-4 14 0-16,-5 2 0 15,-3 18 0-15,-5 17 0 16,1 6 0 0,-2 1 0-16,-1-3 0 15,1-7 0-15,-1-14 0 0,0-10 0 16,3-8 0-16,5-2 0 0,-4-22 0 15,13-7 0 1,-4-5 0-16,8 0 0 0,4 3 0 16,0 6 0-16,-2 7 0 15,2 12 0 1,-3 8 0-16,-2 0 0 0,1 2 0 16,2 10 0-16,2 2 0 15,2-5 0-15,2-6 0 16,3-3 0-16,-1 0 0 15,-4-18 0-15,1-8 0 0,-8-8 0 16,-3-4 0 0,-8-4 0-16,-7-2 0 0,-6 0 0 15,0 7 0-15,0 14 0 16,-19 15 0-16,-8 8 0 16,-4 19 0-16,-3 24 0 15,5 9 0-15,13 6 0 16,14-2 0-16,2-8 0 15,23-10 0 1,14-9 0-16,15-18 0 16,6-9 0-16,0-2 0 0,-2-5 0 15,-10-14 0-15,-10-1 0 16,-18 4 0-16,-16 4 0 16,-29 12-86-16,-20 0-701 15,-10 0-1633-15</inkml:trace>
  <inkml:trace contextRef="#ctx0" brushRef="#br0" timeOffset="-67708.01">22071 13705 1046 0,'0'0'546'15,"0"0"-292"-15,0 0 65 0,0 0 140 0,0 0-302 16,0 0 1-16,0 0 19 15,-62 0-3 1,31 0 56-16,-8-7-56 0,-10-4-37 16,-6 6-7-1,-10 5-47-15,1 0-31 0,-1 12-52 16,7 20 0-16,13 12 0 16,18 6 0-16,21 4 0 15,6-6 0-15,40-8 0 0,23-18 0 16,12-17 0-1,8-5 0 1,-4-37 0-16,-9-15 0 16,-17-10 0-16,-18-10 0 15,-18-8 0-15,-17-2 0 0,-3-5 0 16,-24 5 0 0,-2 8 0-16,0 14 0 15,7 17 0-15,7 21 0 16,6 22 0-16,7 3 0 15,2 38 0-15,0 20 0 0,6 17 0 16,14 10 0-16,5 2 0 16,8-1 0-16,6-9 0 15,5-12 0-15,0-14 0 16,3-16 0-16,-5-16 0 16,-1-20 0-16,-6-2 0 15,-3-28 0-15,-8-20 0 16,-2-8 0-16,-2-8 0 15,-2 0 0-15,-5 7 0 16,-2 17 0-16,1 20 0 16,-3 18 0-16,-3 6 0 15,4 32 0-15,0 17 0 0,6 5 0 16,4 2 0-16,9-6 0 16,6-14 0-16,7-12 0 15,1-18 0-15,-3-10 0 16,-9-18-20-16,-15-48-438 15,-11 6-411-15,-5-2-826 0</inkml:trace>
  <inkml:trace contextRef="#ctx0" brushRef="#br0" timeOffset="-67597.92">22487 13403 894 0,'0'0'1904'0,"0"0"-1336"0,0 0-275 15,0 0-59-15,0 0-141 16,0 0-93-16,0 0-101 15,145 58-628-15</inkml:trace>
  <inkml:trace contextRef="#ctx0" brushRef="#br0" timeOffset="-67266.34">23145 13726 2542 0,'0'0'814'0,"0"0"-354"0,0 0-262 15,44-129-116-15,-10 71-82 16,-3-8 0-16,-6-4 0 16,-10-2 0-16,-15 6 0 15,0 9 0-15,-9 20 0 16,-14 22 0-16,-2 15 0 16,-2 34 0-16,0 47 0 15,9 35 0-15,15 30 0 16,3 8 0-16,16-13 0 15,10-33 0-15,-1-33 0 0,-7-21 0 16,0-12 0 0,-2 2 0-16,-6-4 0 0,-2-4 0 15,-8-14 0-15,-5-14 0 16,-50-8-263-16,3-18-415 16,-2-10-307-16</inkml:trace>
  <inkml:trace contextRef="#ctx0" brushRef="#br0" timeOffset="-67140.82">22936 13964 1879 0,'0'0'782'0,"0"0"-317"16,0 0-142-16,0 0-50 0,173-116-177 15,-88 74-96-15,8-6-33 16,3-5-193-16,18-25-319 16,-25 10-235-16,-22 8-126 0</inkml:trace>
  <inkml:trace contextRef="#ctx0" brushRef="#br0" timeOffset="-66904.02">23721 13253 1415 0,'0'0'694'0,"0"0"-79"16,0 0-82-16,0 0-200 16,0 0-57-1,0 0-131-15,0 0-60 0,-104 92-85 16,104-16 0-16,0 10 0 0,7 3 0 16,11 1 0-1,6-4 0-15,-2-6 0 0,1-4 0 16,-6-10 0-16,-5-8 0 15,-10-9 0-15,-2-17 0 16,-2-10 0-16,-21-12-33 16,-19-10-566-16,5-18-442 15,0-6-876-15</inkml:trace>
  <inkml:trace contextRef="#ctx0" brushRef="#br0" timeOffset="-65636.26">23508 13914 1416 0,'0'0'891'0,"0"0"-184"16,0 0-201-16,0 0-178 15,0 0-80-15,95-108-248 16,-29 86 0-16,7-2 0 16,4-2 0-16,4 0 0 15,-6-2 0 1,-7-2 0-16,-18 2 0 0,-14-1 0 16,-13 5 0-1,-17 1 0-15,-6 2 0 0,0 7 0 16,-17 4 0-16,-6 10 0 15,-2 0 0-15,2 16 0 16,0 20 0-16,5 8 0 0,9 9 0 16,9 1 0-16,0-4 0 15,23-4 0 1,12-10 0 0,7-12 0-16,6-12 0 0,0-12 0 15,-3 0 0-15,-3-22 0 16,-6-10 0-16,-7-6 0 15,-7-4 0-15,-11-2 0 16,-7 0 0-16,-4 3 0 16,0 7 0-16,-17 10 0 15,-6 10 0-15,1 12 0 0,0 2 0 16,6 8 0-16,8 13 0 16,8 2 0-16,0-1 0 15,27 1 0-15,10-5 0 16,5-4 0-16,3-2 0 15,-7-1 0-15,-5 4 0 16,-10 1 0-16,-8 2 0 16,-5 6 0-16,-4 2 0 15,-2 0 0-15,1 0 0 0,3 0 0 16,6-10 0 0,7-6 0-16,4-6 0 0,12-4 0 15,3-6 0-15,4-18 0 16,1-10 0-16,-5-6 0 15,-7-8 0-15,-6-4 0 16,-9-2 0-16,-9 1 0 16,-9 9 0-16,0 14 0 15,0 18 0-15,-16 12 0 16,-4 12 0-16,2 28 0 16,5 11 0-16,4 7 0 15,9-2 0-15,0-4 0 0,9-10 0 16,16-12 0-16,3-14 0 15,3-12 0-15,3-4 0 16,-6-10 0-16,1-14 0 16,-4-6 0-16,-2-2 0 15,-3 0 0-15,0 2 0 16,-4 3 0-16,-3 9 0 16,-2 10 0-16,-2 8 0 15,0 0 0-15,-1 21 0 16,0 7 0-16,2 6 0 15,-1-2 0-15,5-6 0 0,1-8 0 16,1-10 0 0,1-8 0-16,4-4-35 15,-1-18 32-15,2-6-7 0,3 2 20 16,-1 1 7-16,1 10 4 16,0 7-21-16,-4 8 0 15,2 1 0-15,1 26 0 16,-1 3 0-16,-1 4 0 15,0-2 0-15,1-10 0 16,-2-14 0-16,4-8-38 16,2-16-179-16,-2-20-32 15,-3-12 114-15,-5-10 73 16,-5-9 55-16,-5-9 7 0,-5-4 7 16,-2 0 54-16,0 10 32 15,0 15 83-15,-5 26 52 31,1 22-85-31,1 7-143 0,3 40 0 0,0 21 0 16,0 15 0-16,0 8 0 16,7 1 0-16,-2-5 0 15,-1-12 0-15,-2-14 0 16,-2-18 0-16,0-14 0 16,0-20-12-16,0-2-14 15,0-14 26-15,0-16 38 16,0-4-38-16,2 0 0 0,12 2 0 15,4 1 0-15,11 6 0 16,8 3 0-16,11 4 0 16,5 1 0-16,4 7 0 15,15 0 0-15,-14 4-134 16,-7 2-1430-16</inkml:trace>
  <inkml:trace contextRef="#ctx0" brushRef="#br0" timeOffset="-64194.76">27064 13355 1839 0,'0'0'677'15,"0"0"-132"-15,0 0-87 16,0 0-115-16,0 0-109 16,0 0-234-16,0 0 0 15,-116 14 0-15,85 48 0 16,8 6 0-16,12-2 0 16,11-8 0-16,11-9 0 0,34-16 0 15,18-12 0-15,10-17 0 31,7-4 0-31,-2-12 0 0,-8-16 0 0,-15-8 0 16,-15-3 0-16,-16-1 0 16,-10 4 0-1,-10 8 0-15,-4 12 0 0,0 16 0 16,0 0 0-16,-8 32 0 16,0 12 0-16,8 8 0 15,0 2 0-15,14-5 0 0,13-9 0 16,4-14 0-16,0-16 0 15,-4-10 0 1,-12-2 0 0,-6-26 0-16,-9-8 0 0,0-9 0 15,-15 0 0 1,-12-4 0-16,-4 5 0 0,0 4 0 0,4 8 0 16,4 16 0-1,13 12 0 1,10 4 0-16,0 18 0 0,16 10 0 15,19-2 0-15,14-4 0 16,9-8 0-16,4-14 0 16,2 0 0-16,-5-20-24 15,-8-16-39-15,-13-10 22 16,-11-8 4-16,-9-8 26 16,-12-5 10-16,-6-1 1 15,0 0 6-15,-2 8-5 16,-14 14 35-16,-1 18 45 15,-1 24-28-15,2 10-53 16,0 42 0-16,10 36 0 16,6 33 0-16,0-5 0 15,22-12 0-15,8-22 0 0,7-26 0 16,7-4 0-16,10-5 0 16,2-19 0-16,-2-19 0 15,-4-5 0-15,-5-9 0 16,-7-22 0-16,-5-5 0 15,-4-6 0-15,-6-3 0 16,-6-4 0-16,-8 5 0 16,-4 10 0-16,-5 14 0 15,0 18 0-15,0 2 0 16,-5 28 0-16,-4 14 0 0,3 6 0 16,6 1 0-16,0-5 0 15,8-12 0-15,17-10 0 16,4-12 0-16,0-10 0 15,-6-4 0-15,-6-18 0 16,-11-6 0-16,-4-4 0 16,-2-3 0-16,0-3 0 15,-12 2 0-15,-1-2 0 16,3 0 0-16,6 6 0 0,4 4 0 16,0 3 0-16,16 7 0 15,11 9 0-15,6 5 0 0,5 4 0 16,1 4 0-1,1 20 0-15,1 6 0 0,-1 8 0 16,-5 4 0-16,-1 2 0 16,-10-4 0-1,-5-6 0-15,-11-7 0 0,-8-8 0 16,0-9 0 0,-18-3 0-16,-6-7 0 0,0 0 0 15,7-4 0-15,9-10 0 16,8-7 0-16,8-1 0 15,28-6 0-15,13-4 0 16,12-6 0-16,5 0 0 0,-1-4 0 16,-9 2 0-16,-9 0 0 15,-16 3 0-15,-16 3 0 16,-15 9 0-16,0 2 0 16,-11 10 0-16,-13 6 0 15,-3 7 0-15,2 7 0 31,10 18 0-31,9 9 0 0,6 7 0 0,4 3 0 16,25 0 0-16,9-4 0 0,4-4 0 16,3-6 0-1,-6-2 0-15,-5-6 0 0,-9-2 0 32,-10-2 0-32,-12-2 0 0,-3 1 0 15,-14-2 0 1,-17-2 0-16,-13-4 0 15,-41-9 0-15,8 0-333 16,8 0-1130-16</inkml:trace>
  <inkml:trace contextRef="#ctx0" brushRef="#br0" timeOffset="-63296.98">30112 12901 2067 0,'0'0'663'16,"0"0"-356"-16,0 0 223 16,0 0-209-16,0 0-113 15,0 0-208-15,0 119 0 16,9-7 0-16,2 0 0 15,5-9 0-15,6-15 0 16,4-26 0-16,8-2 0 16,2-6 0-16,1-19 0 15,-5-22 0-15,-3-13 0 0,-9-18 0 16,-5-27 0-16,-4-18 0 16,-6-27 0-16,-3-24 0 15,-2 7 0-15,0 15 0 16,0 26 0-16,0 34 0 15,0 16 0-15,0 16 0 16,0 28 0-16,3 58 0 16,1 6 0-16,0-2 0 15,5-9 0-15,0-23 0 16,0-2 0-16,2-4 0 16,-5-15 0-16,2-19 0 0,-6-10 0 15,0-8 0-15,-2-3 0 16,0-19 0-16,0-4 0 15,0-2 0-15,-2 2 0 16,0 4 0-16,0 6 0 16,-1 8 0-16,3 4 0 15,0 2 0-15,0 2 0 16,0 0 0-16,0 0 0 16,0 0 0-16,0 0 0 15,0 0 0-15,0 0 0 0,0 0 0 16,0 2 0-1,0 2 0-15,0-4 0 0,0 0 0 16,0 0 0-16,0 0 0 16,0 0 0-16,0 0 0 15,0-4 0-15,0-2 0 16,0 0 0-16,0 0 0 16,0 2 0-16,0 2 0 15,0 0 0-15,0 2 0 16,0 0 0-16,0 0 0 15,0 0-9-15,0 0-86 16,-3 0-2-16,-1 0 20 16,0 0-79-16,-1-2-169 0,1-6-309 15,0 0-156-15</inkml:trace>
  <inkml:trace contextRef="#ctx0" brushRef="#br0" timeOffset="-62342.56">30415 13208 1380 0,'0'0'362'0,"0"0"115"16,0 0-127-16,0 0-63 16,0 0-57-16,0 0-64 0,0 0-43 15,0-34-11-15,0 28 4 16,0 0 20-16,0 2-32 15,0 2-4-15,0 2-19 16,-2 0-36-16,-3 0-18 16,1 0-27-16,-3 6 0 15,1 14 0-15,1 9 0 16,1 3 0-16,4 1 0 16,0 2 0-16,9-3 0 15,13-6 0-15,4-4 0 16,5-6 0-16,3-6 0 0,2-4 0 15,2-6 0-15,-1 0 0 16,3 0 0-16,-1-6 0 16,-2-10 0-16,1-2 0 15,-2-6 0-15,1-4 0 16,0-6 0-16,2-5 0 16,-1-5 0-16,0 2 0 15,-2 2 0-15,-10 12 0 16,-3 14 0-16,-9 14 0 15,-6 0 0-15,-1 24 0 16,-1 10 0-16,-2 7 0 0,4-4 0 16,1-2 0-16,-1-12 0 15,-1-6 0-15,0-11 0 16,0-6 0-16,-3 0 0 16,0-16 0-16,-2-10 0 15,1-5 0-15,-3-3 0 16,0 2 0-16,-3 4 0 15,-16 6 0-15,-8 14 0 16,-4 8 0-16,-8 14 0 16,-1 28 0-16,1 18 0 15,8 12 0-15,10 5 0 16,17-1 0 0,4-8 0-16,22-12 0 0,22-17 0 15,15-16 0-15,7-19 0 16,4-4 0-16,-3-15 0 15,-9-20 0-15,-10-7 0 16,-10-6 0-16,-9-2 0 16,-11 0 0-16,-9 6 0 15,-9 10 0-15,0 14 0 0,0 14 0 16,-9 6 0-16,-7 19 0 16,3 20 0-16,2 5 0 15,6 2 0-15,5-6 0 16,12-8 0-16,19-8 0 15,11-12 0-15,7-12 0 16,3 0 0-16,-2-14 0 16,-4-16 0-16,-11-6 0 15,-6-4 0-15,-14-6 0 16,-5-4 0-16,-10-3 0 16,0 5 0-16,-25 5 0 0,-10 12 0 15,-6 19 0-15,-5 12 0 16,0 12 0-1,4 22 0-15,11 17-167 0,13-9-752 16,16-12-992-16</inkml:trace>
  <inkml:trace contextRef="#ctx0" brushRef="#br0" timeOffset="-61901.72">31893 13036 965 0,'0'0'1677'15,"0"0"-967"-15,0 0-125 0,0 0-426 16,0 0-159-16,0 0 0 16,0 0 0-16,148-30 0 15,-92 24 0-15,-5-2 0 16,-11-4 0 0,-13-2 0-16,-9 0 0 0,-13-1 0 15,-5 4 0-15,0 3 0 16,-5 6 0-16,-13 2 0 15,-2 14 0-15,-4 24 0 16,-5 10 0-16,-2 12 0 16,-3 6 0-16,0 0 0 15,1-3 0-15,2-9 0 16,7-12 0-16,6-10 0 0,7-14 0 16,7-8 0-16,4-6 0 15,0-4 0-15,6 0 0 16,25 2 0-16,15 0 0 15,17 2 0-15,15 0 0 16,7-2 0 0,1-2 0-16,-1 0 0 0,-12 0 0 15,-38-12 0-15,-27-2-359 16,-12 0-681-16</inkml:trace>
  <inkml:trace contextRef="#ctx0" brushRef="#br0" timeOffset="-61241.96">21276 14596 1967 0,'0'0'573'16,"0"-102"-285"-16,0 53 217 15,6 8-193-15,3 16-115 16,-2 23-85-1,-3 11 30-15,3 55-142 0,-5 50 0 16,0 44 0-16,2 13 0 16,1-29 0-16,4-44 0 15,2-41 0-15,7-17 0 16,2-2 0-16,5-8-69 16,6-30-392-16,-7 0-399 31,-8-32-652-31</inkml:trace>
  <inkml:trace contextRef="#ctx0" brushRef="#br0" timeOffset="-60508.63">21545 14626 1820 0,'0'0'902'0,"0"0"-451"16,0 0-180-16,0 0 72 16,49 150-34-16,-27-79-309 15,-1-3 0-15,-2-4 0 16,-3-6 0-16,-5-8 0 15,-5-14 0-15,-1-14 0 16,-5-8 0-16,0-14 0 0,0 0 0 16,0-14 0-1,-2-20-20-15,-1-10 4 0,3-2 4 16,0 4 1-16,17 12 11 16,7 16 6-16,5 14 18 15,7 10 5-15,-1 22-29 16,3 12 0-16,-5 0 0 15,1 0 0-15,-1-8 0 16,-2-8 0-16,0-10 0 16,3-9 0-16,2-9 0 0,0-6 0 15,-3-20 0-15,-6-9 0 16,-8-9 0-16,-9-6 0 16,-8 0 0-16,-2 6 0 15,0 12 0-15,-4 16 0 16,-4 16 0-16,4 12 0 15,4 28 0-15,0 10 0 16,12 2 0-16,17-2 0 16,13-10 0-16,11-16 0 15,4-12 0-15,2-12 0 16,-6 0 0-16,-11-14 0 0,-7-16 0 16,-18-2 0-1,-9-4 0-15,-8 4 0 0,0 6 0 16,0 4 0-16,-4 12 0 15,2 10 0-15,2 0 0 16,0 16 0-16,22 8 0 16,10-2 0-16,5-4 0 15,3-8 0-15,1-10 0 16,-6 0 0-16,-3-28 0 16,-10-6 0-16,-5-6 0 0,-3-6 0 15,-5-1 0-15,0 7 0 16,-5 8 0-16,1 18 0 15,-3 14 0-15,3 32 0 0,1 57 0 16,7 41 0 0,1 17 0-16,-1-19 0 15,-1-32 0-15,-8-36 0 0,-2-10 0 16,-2-4 0-16,0-1 0 16,-37-19-239-16,-11-16-378 15,-8-10-634-15</inkml:trace>
  <inkml:trace contextRef="#ctx0" brushRef="#br0" timeOffset="-60335.16">21331 14757 2657 0,'0'0'645'15,"0"0"-424"-15,0 0 40 16,125 9-117-1,11-9-144 1,-10 0-483-16,-5 0-805 0</inkml:trace>
  <inkml:trace contextRef="#ctx0" brushRef="#br0" timeOffset="-59529.5">24245 15087 578 0,'0'0'2417'0,"0"0"-1911"16,0 0-56-16,0 0-305 16,0 0-145-16,0 0 0 0,0 0 0 15,45-120 0-15,-38 70 0 16,-1-2 0-16,-4-2 0 15,-2-5 0-15,0 5 0 16,0 6 0-16,-6 12 0 16,-7 8 0-16,3 16 0 15,2 12 0-15,3 0 0 16,5 18 0-16,0 8 0 16,15 6 0-16,22 2 0 15,13-4 0-15,9 0 0 16,3-2 0-16,-6-2 0 15,-10 5 0-15,-17-1 0 16,-17 6 0-16,-12 2 0 16,-2 4 0-16,-21-2 0 0,5-6 0 15,7-6 0-15,11-8 0 16,7-10 0-16,30-10 0 16,17 0 0-16,13-18 0 15,-1-14 0-15,-2-12 0 16,-16-6 0-16,-15-8 0 15,-16 4 0-15,-17 0 0 16,0 15 0-16,-27 15 0 16,-7 16 0-16,3 8 0 15,4 26 0-15,9 12 0 0,18 13 0 16,0-1 0-16,41-6 0 16,16-10 0-16,15-18 0 15,5-16 0 1,2-10 0-16,-13-30-95 0,-14-16 7 15,-19-8 49-15,-13-8 39 16,-13-3 64-16,-7 1 19 16,0 10-8-16,0 14-75 0,-7 20 0 15,0 25 0 1,5 14 0-16,2 53 0 0,0 48 0 16,7 47 0-16,22 17 0 15,6-8 0-15,-1-39 0 16,-10-45 0-16,-8-24 0 15,-5-12 0-15,-4-6 0 16,-5-12 0-16,-2-12-53 16,-2-16-397-16,-32-58-311 15,5-8-36-15,0-6-128 0</inkml:trace>
  <inkml:trace contextRef="#ctx0" brushRef="#br0" timeOffset="-58040.72">25321 14834 649 0,'0'0'1267'15,"0"0"-494"-15,0-116-125 16,2 92-146-16,23 16-245 15,9 8-257-15,11 4 0 16,3 18 0 0,1 5 0-16,-7 0 0 0,-10 5 0 15,-18 0 0-15,-14 7 0 16,-6 1 0-16,-31 2 0 16,-10 0 0-16,0-6 0 15,9-8 0-15,14-10 0 16,22-10 0-16,4-8 0 15,41-14 0-15,21-20 0 0,11-12 0 16,10-16 0-16,-7-8 0 16,-14-8 0-16,-16-3 0 15,-22 5 0-15,-19 14 0 16,-7 18 0-16,-11 18 0 16,-18 22 0-16,-2 4 0 15,2 30 0 1,6 10 0-16,15 6 0 0,8 2 0 15,19-8 0-15,26-4 0 16,13-14 0-16,9-13 0 16,-2-9 0-16,-5 0 0 15,-13 0 0-15,-16-3 0 0,-16 1 0 16,-10 2 0 0,-5 2 0-16,0 20 0 0,-16 9 0 15,3 5 0-15,4-2 0 16,9 0 0-16,0-8 0 15,18-8 0-15,18-6 0 16,8-12 0-16,10 0 0 16,4-18 0-16,-3-12 0 15,-4-2 0-15,-6-8 0 16,-9 0 0-16,-12-1 0 16,-11-3 0-16,-8 8 0 0,-5 6 0 15,-7 10 0-15,-18 16 0 16,-4 4 0-16,-2 20 0 15,2 22 0-15,10 16 0 16,11 5 0 0,8-1 0-16,21-8 0 0,24-10 0 15,12-16 0-15,8-24 0 16,6-4 0-16,-2-18 0 16,-6-22 0-16,-12-4 0 15,-11-9 0-15,-13 2 0 16,-14-2 0-16,-6-3 0 15,-7 8 0-15,0 6 0 16,-5 14 0-16,-10 8 0 0,-1 18 0 16,-2 2 0-16,5 22 0 15,6 14 0 1,7 8 0-16,0 0 0 0,27 1 0 16,11-5 0-16,5-7 0 15,-1-2 0 1,-5-9 0-16,-8-2 0 0,-11 0 0 15,-13 2 0-15,-5 0 0 16,-13 4 0-16,-18 2 0 16,-8-4 0-1,3-2 0-15,7-6 0 0,12-8 0 0,15-8 0 32,2 0 0-32,31-20 0 0,22-12 0 15,17-18 0-15,12-10 0 16,2-8 0-16,-3-3 0 15,-12-1-24-15,-21 8 16 16,-16 10 16-16,-21 14-5 16,-11 16 18-16,-11 18-21 0,-21 6 0 15,-3 22 0-15,-1 24 0 16,7 14 0-16,9 10 0 16,16 5 0-16,4-9 0 15,14-8 0-15,19-16 0 16,9-20 0-16,5-18 0 15,6-4 0-15,-4-28 0 16,-1-12 0-16,-9-4 0 16,-10-5 0-16,-9 8 0 15,-6 5 0-15,-8 7 0 16,-4 15 0-16,-2 14 0 0,0 0 0 16,0 22 0-16,0 14 0 15,0 4 0-15,0 1 0 16,5-10 0-16,6-6 0 15,0-11 0-15,5-14 0 16,4 0 0-16,7-26 0 16,2-6 0-16,2-4 0 15,2 4 0-15,-2 10 0 16,-2 9 0-16,-2 13 0 16,-2 0 0-16,0 18 0 15,0 10 0 1,5 7 0-16,1-5 0 0,2-8 0 0,4-12-3 15,-2-10-205-15,-6-4-95 16,-7-28 24-16,-11-8 113 16,-11-9 110-16,0-5 56 15,-6-8 50-15,-17-6 8 32,1-2 40-32,5 3 21 0,0 13 67 0,9 18 77 15,6 22-22-15,2 14-241 16,0 24 0-16,2 33 0 15,13 16 0-15,1 12 0 0,1 3 0 16,-3-8 0-16,-1-12 0 16,-1-15 0-16,-12-21-20 15,0-18-568-15,0-14-485 0</inkml:trace>
  <inkml:trace contextRef="#ctx0" brushRef="#br0" timeOffset="-57899.04">28230 14644 1829 0,'0'0'1223'16,"0"0"-527"0,0 0-348-16,0 0-348 0,0 0 0 0,160-84 0 15,-60 44 0-15,-15 4 0 16,-14 2-967-16</inkml:trace>
  <inkml:trace contextRef="#ctx0" brushRef="#br0" timeOffset="-57267.54">29902 14574 1928 0,'0'0'586'16,"0"0"-72"-16,0 0-43 16,63-124-207-16,-63 92-78 15,-23 5-39-15,-19 13-147 16,-14 14 0-16,-8 0 0 0,2 32 0 15,8 14 0 1,20 7 0-16,26 3 0 0,8 0 0 16,44-4 0-16,23-10 0 15,13-4 0-15,5-6 0 16,-7-4 0-16,-14-1 0 16,-19-1 0-16,-22-4 0 15,-23 2 0-15,-12 0 0 16,-36 0 0-16,-24-2 0 15,-12-4 0-15,-3-4 0 16,6-6 0-16,21-8 0 16,22-4 0-16,30-22 0 15,37-28-288-15,25 8-500 0,14 6-222 16</inkml:trace>
  <inkml:trace contextRef="#ctx0" brushRef="#br0" timeOffset="-56300.35">30441 14686 1800 0,'0'0'740'0,"0"0"-134"16,0 0-120-16,0 0-229 16,68-112-50-16,-68 90-207 15,-12 4 0-15,-17 6 0 16,-11 12 0-16,-6 0 0 0,-1 24 0 16,5 18 0-16,13 8 0 15,13 2 0-15,16 1 0 16,0-7 0-16,26-19 0 15,10-9 0-15,4-13 0 16,1-5 0-16,-10-14 0 16,-4-22 0-16,-10-1 0 15,-3-7 0-15,-6 4 0 16,-3 4 0-16,-3 4 0 16,-2 14 0-16,0 12 0 15,0 6 0-15,0 16 0 16,0 18 0-16,0 12 0 15,12 2 0-15,3 2 0 0,7-9 0 16,3-13 0-16,-3-10 0 16,2-10 0-16,-3-8 0 15,-4-14 0-15,1-17 0 16,-1-5 0-16,2-5 0 16,-1-4 0-16,-1 3 0 15,4 6 0-15,-1 8 0 16,-3 14 0-16,1 12 0 15,-5 2 0-15,1 16 0 16,-1 12 0-16,-4 8 0 16,1 4 0-16,-6-2 0 0,0-6 0 15,-2-8 0 1,-2-7 0-16,5-13 0 0,-1-4 0 16,6-4 0-16,5-24 0 15,5-8 0-15,4-9 0 16,3-3 0-16,-1 0 0 15,-1 2 0-15,-2 10 0 16,-6 10 0-16,-1 16 0 16,-7 10 0-16,-1 0 0 15,2 24 0-15,-1 12 0 16,-1 6 0 0,2 0 0-16,-2-2 0 15,3-12 0-15,-4-10 0 0,2-12 0 16,-4-6 0-16,3-2 0 15,1-24 0-15,7-6 0 16,4-6 0-16,6 0 0 16,3 6 0-16,0 6 0 15,0 16 0-15,-2 6 0 16,-4 4 0-16,-6 22 0 16,1 8 0-16,3 6 0 15,2-2 0-15,9-4 0 16,8-12 0-16,4-10 0 15,10-8 0-15,0-14 0 0,-1-18 0 16,-4-8 0-16,-7-8 0 16,-3-4 0-16,-10-4 0 15,-10 3 0-15,-9 3 0 16,-10 8 0-16,0 18 0 16,-19 12 0-16,-10 12 0 15,-4 24 0-15,2 22 0 16,8 12 0-16,13 6 0 15,10 1 0-15,6-7 0 16,23-8 0-16,4-8 0 16,-10 4 0-16,-12-14-335 0,-11-5-1249 15</inkml:trace>
  <inkml:trace contextRef="#ctx0" brushRef="#br0" timeOffset="-55938.14">28612 15588 2847 0,'0'0'549'0,"0"0"-213"16,0 0 28-16,0 0-364 15,0 0 0-15,0 0 0 16,0 0 0-16,114 169 0 16,-78-87 0-16,-1-3 0 15,1-17 0-15,-3-16 0 16,0-24 0-16,-1-22 0 16,-3-8 0-16,-5-32 0 15,-3-15 0-15,-4-15 0 16,-1-4 0-16,1 0 0 0,2 2 0 15,-1 14 0 1,1 22-71-16,12 36-494 0,-6 1-370 16,-2 30-62-16</inkml:trace>
  <inkml:trace contextRef="#ctx0" brushRef="#br0" timeOffset="-54867.24">29294 15941 1713 0,'0'0'595'16,"0"0"-84"-16,0 0-146 15,0 0-121-15,0 0-92 16,123-86-64-16,-94 46-13 16,-7 0-22-16,-11 0 20 0,-11 0-8 15,0 10-14-15,-17 10-2 16,-12 13-28-16,-5 7 20 16,3 27-41-16,9 17 0 15,8 6 0-15,14 2 0 16,0-2 0-16,20-10 0 15,18-10 0-15,7-20 0 16,1-10 0-16,1 0 0 16,-3-23 0-16,-6-8 0 15,-7-5 0-15,-6 0 0 16,-7 0 0-16,-7 6 0 0,-1 8 0 16,-6 4 0-16,0 14 0 15,1 4 0-15,-1 8 0 16,4 14 0-16,9 14 0 15,0 0 0-15,8 8 0 16,4-8 0-16,6-5 0 16,6-9 0-16,1-12 0 15,2-10-18-15,-1-10-111 16,-1-25-98-16,-1-5-14 16,-8-14 4-16,-4-8-38 15,-10-10 7-15,-5-4 73 16,-9-5 115-16,-5 5 80 15,0 14 176-15,-10 18 303 0,-3 22-30 16,-2 22-105-16,3 8-122 16,1 36-222-16,5 20 0 15,4 16 0-15,2 5 0 16,0 1 0-16,13-2 0 16,2-16 0-16,1-12 0 15,-3-20 0-15,-4-22 0 16,-2-14 0-16,-5-5 0 15,0-30 0 1,0-9 0-16,1-6 0 0,1-4 0 0,3 10 0 16,2 4 0-16,6 14 0 15,5 12 0-15,9 10 0 16,7 4 0-16,9 0 0 16,8 4 0-16,7 4 0 15,0-2 0-15,-2-4 0 16,-8-2 0-16,-10 0 0 15,-11-16 0-15,-14-6 0 16,-10-5 0-16,-5-1 0 16,-2 1 0-16,-19 0 0 15,-1 9 0-15,-3 6 0 16,4 12 0-16,0 0 0 0,8 30 0 31,6 12 0-31,7 15 0 0,4-3 0 0,30-2 0 16,15-6 0-16,11-20 0 15,13-12 0 1,6-14 0-16,-1-10-120 16,-3-20-204-16,-8-14-6 0,-9-2-157 15,-6-2 186-15,-13-6 113 16,-7 4 188-16,-8 5 32 16,-6 5 184-16,-7 10 236 0,-6 12-135 15,-5 18 47-15,0 0-97 16,0 14-165-16,-5 20-102 15,-9 12 0-15,-1 6 0 16,-1 7 0-16,3-5 0 16,-1-6 0-16,1-6 0 15,1-8 0-15,-5-14 0 16,-1-12-125-16,-3-8-444 16,-11-14-190-1,6-14-65-15,1-6-261 0</inkml:trace>
  <inkml:trace contextRef="#ctx0" brushRef="#br0" timeOffset="-54693.93">31097 15498 1058 0,'0'0'661'0,"0"0"-81"16,0 0 11-16,0 0-87 15,0 0-156-15,0 0-102 16,0 0-138-16,102-10-108 16,-64 48 0-16,3 2 0 15,3-1 0-15,0-7 0 16,3-6 0-16,15-10 0 15,-10-8-726-15,-6-4-1057 0</inkml:trace>
  <inkml:trace contextRef="#ctx0" brushRef="#br0" timeOffset="-54561.33">32046 15803 1303 0,'0'0'1397'0,"0"0"-749"15,0 0-47-15,0 0-454 0,0 0-147 16,0 0 0-16,0 0 0 15,-14-24-1679-15</inkml:trace>
  <inkml:trace contextRef="#ctx0" brushRef="#br0" timeOffset="25801.75">5441 6527 1144 0,'0'0'528'0,"0"0"-392"0,0 0 122 16,0 0 84-16,0 0-83 15,0 0-19-15,0 0 24 16,64-84-44-16,-95 84-48 0,-16 0-117 16,-35 14-54-16,-38 14 1 15,-42 10-2-15,-13 2-39 16,7-6 29-16,39-10-8 15,42-10 17-15,27-6 1 16,14-4 0-16,1-2 12 16,3-2 15-16,6 0 11 0,14 0 35 15,13 0-34 1,7 0 12-16,2 0-40 0,0 0-1 16,0 0-19-16,0 0 9 15,0 0 0-15,0 0 6 16,0 0 0-16,0 0-7 15,0 4 1-15,0 12-6 16,0 8-5-16,0 8 11 16,0 10 0-16,0 13-1 15,0 11 11 1,0 10-10-16,0 10 0 0,0 6 1 16,0 6 0-16,0-1-1 0,-4-1 0 15,-2-5 5 1,4-7-4-16,-2-6-1 0,0-8 0 31,-3-10 9-31,3-12-4 0,-4-12-5 0,4-14 0 16,0-8 26-1,2-7-25-15,2-5 44 16,0-2 1-16,0 0-22 16,0 0 26-16,0 0-35 15,0 0 0-15,0 0 12 16,0 0-27-16,10-5-13 15,11-4-55-15,37-14-68 16,-4 1-344-16,-2-1-985 0</inkml:trace>
  <inkml:trace contextRef="#ctx0" brushRef="#br0" timeOffset="27337.99">8257 5518 1714 0,'0'0'401'16,"0"0"-67"-1,0 0 30-15,0 0-80 0,0 0-118 0,0 0-90 16,0 0-23-16,4 20 62 15,8 10 4-15,-2 8-16 16,6 6-11-16,2 3-67 16,0-3-5-16,-1-4-19 15,2-12 7-15,-2-6 4 16,1-14-2-16,5-8 22 16,10-4 46-16,15-36 11 15,39-40-89-15,42-43 0 16,41-29 0-16,7 0 0 15,-31 31 0-15,-41 45 0 16,-45 38 0-16,-15 12 0 0,-3 0 0 16,-8 6 0-16,-8 2 0 31,-15 12 0-31,-6 4 0 0,-5 2 0 0,0 0 0 16,0 0 0-16,0 0 0 15,0 0 0-15,0 0 0 16,0 0 0-16,0 0 0 15,0 0 0 1,0 0 0-16,0 2 0 0,0 8-288 16,0 2-837-16</inkml:trace>
  <inkml:trace contextRef="#ctx0" brushRef="#br0" timeOffset="30029.2">15772 5685 2208 0,'0'0'701'16,"0"0"-392"-16,0 0-4 16,0 0 1-16,0 0-39 15,0 0-267-15,4-54 0 0,3 59 0 16,7 18 0-16,1 7 0 16,3 4 0-16,2 2 0 15,-2-2 0-15,2-6 0 16,5-10 0-16,8-16 0 15,11-4 0-15,30-54 0 16,37-54 0-16,38-53 0 16,18-18 0-16,-6 11 0 15,-36 48 0-15,-45 56 0 16,-27 27 0-16,-17 20 0 16,-5 2 0-16,-8 6 0 15,-5 3 0-15,-14 8 0 16,-4 0 0-16,0 4 0 0,0 33 0 15,-12-2 0-15,0-3-705 0</inkml:trace>
  <inkml:trace contextRef="#ctx0" brushRef="#br0" timeOffset="31929.54">17201 7397 1555 0,'0'0'817'16,"0"0"-485"-16,0 0 119 16,0 0-89-1,0 0-71-15,0 0-127 0,-8-26-40 0,6 26-124 16,2 2 0-16,0 22 0 16,0 12 0-1,0 10 0-15,7 4 0 0,6-1 0 16,3-7 0-16,4-10 0 15,9-16 0-15,11-16 0 16,20-8 0-16,36-55 0 16,42-42 0-16,39-44 0 15,2-8 0-15,-29 30 0 16,-50 42 0 0,-47 43 0-16,-15 18 0 0,-9 6 0 15,-6 4 0-15,-7 3 0 16,-12 10 0-1,-4 1 0-15,0 0 0 0,2 10 0 0,9 24 0 16,1-4 0-16,-6-2-1117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4:12:27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2339 5143 2241 0,'0'0'860'16,"0"0"-640"-16,0 0 92 0,0 0-117 15,0 0-44-15,-143-52-34 16,105 34-117-16,-8-6 0 16,-10-8 0-16,-8-10 0 15,-8-15 0-15,-4-11 0 16,8-14 0-16,10-8 0 15,12-4 0-15,23 3 0 16,15 11 0-16,8 16 0 16,14 18 0-16,20 14 0 15,3 14 0-15,5 14 0 16,1 4 0-16,-3 8 0 16,-9 20 0-16,-8 8 0 0,-13 10 0 15,-10 8 0-15,-17 9 0 16,-30 5 0-16,-20 4 0 15,-13 2 0-15,-6 0 0 16,3-8 0-16,12-8 0 16,15-15 0-1,23-13 0-15,19-16 0 0,14-10 0 16,24-4 0-16,49-8 0 16,39-30 0-16,2-3 0 0,-7 1 0 15,-16 4 0 1,-29 14 0-16,-1 2 0 15,-8 2 0-15,-19 8 0 0,-19 6 0 16,-10 2 0-16,-5 2 0 16,0 0 0-16,2 0 0 15,18 0-158-15,0 0-381 16,5 0-336-16</inkml:trace>
  <inkml:trace contextRef="#ctx0" brushRef="#br0" timeOffset="1302.68">3417 4722 1620 0,'0'0'910'0,"0"0"-648"16,0 0 43-16,0 0-28 16,0 0-10-1,0 0-119-15,0 0-62 16,-8-46-5-16,8 22-20 0,0-6-8 16,0-6-27-16,4-7-26 15,9-1 0-15,1 6 0 16,-3 7 0-16,-5 10 0 15,-2 13 0-15,-4 8 0 16,0 6 0-16,0 26 0 16,0 17 0-16,0 11 0 15,0 6 0-15,3-2 0 16,6-6 0-16,2-12 0 0,3-16 0 16,1-11 0-16,5-16 0 15,2-3 0-15,3-14 0 16,4-20 0-1,0-10 0-15,0-6 0 0,-4 2 0 16,-3 6 0 0,-7 12 0-16,-4 14 0 0,-1 16 0 15,-2 0 0-15,1 26 0 16,5 12 0-16,-1 8 0 16,1-2 0-16,-1-8 0 15,3-8 0-15,-1-11-9 0,3-16-11 16,-1-1-10-16,1-18 30 15,2-18 10-15,0-8-9 16,3-2 0-16,-4 6 9 16,-1 7-9-16,1 15 5 15,-2 13-6-15,3 5 0 32,3 16 9-32,1 18-8 0,3 4 1 0,-1 4-2 15,1-8-80-15,-6-8-139 16,-11-24-121-1,-5-2-366-15,-5-8-238 16</inkml:trace>
  <inkml:trace contextRef="#ctx0" brushRef="#br0" timeOffset="1467.78">3771 4060 2904 0,'0'0'529'15,"0"0"-174"-15,0 0-47 16,0 0-308-16,0 0 0 16,0 0 0-16,0 0-86 15,118 10-572-15,-66 4-1662 0</inkml:trace>
  <inkml:trace contextRef="#ctx0" brushRef="#br0" timeOffset="2262.04">5988 4084 2152 0,'0'0'731'16,"0"0"-424"-16,0 0-8 16,-40-116-14-16,11 90-79 15,-8 10-90-15,-11 12-116 16,-7 4 0-16,-9 24 0 16,-8 24 0-16,-1 17 0 15,4 13 0-15,7 4 0 0,12 4 0 16,19-4 0-16,20-6 0 15,11-5 0 1,22-11 0-16,27-12 0 0,14-14 0 16,8-14 0-16,3-16 0 15,-1-4 0-15,-6-18 0 16,-12-16-21-16,-10-10-32 16,-16-4-20-16,-16-5-14 15,-13 6 1-15,-4 7 35 16,-29 11-3-16,-8 13 21 15,-5 10 33-15,-2 6-11 16,4 0 11-16,9 14 0 16,10 0 0-16,11-2 13 0,12-1-5 15,2-6-7-15,5 1-1 16,19-3 1-16,5-3-1 16,2 0 6-16,3 0-6 15,-3-5 8-15,-2-1-8 16,-4-2 0-16,-5 2 7 15,-5-1-6-15,-3-2-1 16,-4 1 15-16,-3 2 19 16,-1 2 28-16,-4 0 19 15,0 0-14-15,0 0 10 16,0 4 11-16,0 0-88 16,0 0 0-16,0 0 0 0,0 0 0 15,0 20 0-15,0 14 0 16,0 14 0-16,0 15 0 15,0 11 0-15,0 4 0 16,0 0 0-16,0-4 0 16,7-10 0-16,4-13 0 15,2-11 0-15,6-18 0 16,7-22-246-16,-2-8-480 16,-1-18-590-16</inkml:trace>
  <inkml:trace contextRef="#ctx0" brushRef="#br0" timeOffset="5133.5">6621 5053 2820 0,'0'0'567'0,"0"0"-405"16,0 0 90-16,0 0-39 16,0 0-131-16,0 0-82 15,19 142 0-15,-40-95 0 16,-19-4 0-16,-45 4-98 0,9-15-711 16,9-12-1388-16</inkml:trace>
  <inkml:trace contextRef="#ctx0" brushRef="#br0" timeOffset="5935.37">8203 4588 1101 0,'0'0'1068'16,"0"0"-726"0,0 0 29-16,0 0-7 15,0 0-24-15,0 0-100 16,29-111-113-16,-29 79-31 15,-7-2-49-15,-15-2-47 16,-7 2 0-16,-9 6 0 16,-2 6 0-16,-5 16 0 15,-1 6 0-15,-1 26 0 0,5 28 0 16,8 18 0-16,16 11 0 16,14 1 0-16,4-8 0 15,25-14 0-15,10-18 0 16,5-18 0-16,-1-20 0 15,-4-6 0-15,-4-24 0 16,-6-18 0-16,-6-8 0 16,-3-6 0-16,-5 0 0 15,-2 4 0-15,-4 10 0 16,-1 13 0-16,-1 18 0 0,1 11 0 16,2 10 0-1,10 30 0-15,9 15 0 0,9 12 0 16,5 3 0-16,37 12-15 15,-9-17-763-15,-4-18-1036 0</inkml:trace>
  <inkml:trace contextRef="#ctx0" brushRef="#br0" timeOffset="6371.17">9979 4716 2687 0,'0'0'949'0,"0"0"-745"15,0 0-77-15,0 0-40 16,0 0-45-16,-154-122-42 16,94 85 0-16,-9-6 0 15,-7-10 0-15,-2-9 0 16,4-6 0-16,12-4 0 15,14 4 0-15,16 12 0 16,18 12 0-16,14 15 0 16,0 15 0-16,27 10 0 15,16 4 0-15,10 16 0 16,3 19 0-16,-7 9 0 0,-15 8 0 16,-19 6 0-16,-15 4-18 15,-31 2-20-15,-27 2 17 16,-16-4 20-16,3-8 1 15,9-9 33-15,19-13 12 16,22-12-45-16,21-8 0 16,10-10 0-16,57-2 0 15,47-8 0-15,46-20 0 16,19-8 0-16,-15-4-213 16,-48 9-476-16,-47 9-633 0</inkml:trace>
  <inkml:trace contextRef="#ctx0" brushRef="#br0" timeOffset="6755.46">10732 3918 2428 0,'0'0'961'16,"0"0"-459"-16,0 0-297 15,0 0-205-15,-32 124 0 16,32-39 0-16,0 7 0 0,12-2 0 15,1-8 0-15,1-12 0 16,-3-14 0-16,-3-17 0 16,2-20 0-16,-6-14 0 15,5-5 0-15,5-26 0 16,3-18 0-16,8-9 0 0,6-3 0 16,7 4 0-16,2 10 0 15,5 12 0 1,3 16 0-16,2 14 0 0,-1 8 0 31,-7 26 0-31,-7 12 0 0,-10 10 0 0,-18 3 0 16,-7-1 0-16,-18-4 0 0,-22-8 0 15,-11-6 0 1,-7-12 0-16,0-10 0 16,4-10 0-16,12-14 0 0,15-20-224 15,17-6-672-15</inkml:trace>
  <inkml:trace contextRef="#ctx0" brushRef="#br0" timeOffset="8124.37">12635 4241 1565 0,'0'0'578'15,"0"0"-88"-15,0 0-107 16,0 0-12-16,0 0-28 16,0 0-133-16,0 0-54 15,-13-12-156-15,13 12 0 16,-2 0 0-16,2 0 0 16,0 0 0-16,0 0 0 15,0 0 0-15,0 0 0 0,0 0 0 16,0-6 0-1,0-10 0-15,-3-6 0 0,-8 0 0 16,-5 0 0-16,-6 8 0 16,-7 10 0-16,-9 4 0 15,-7 23 0-15,1 24 0 16,2 15 0-16,11 14 0 16,15 6 0-16,16-2 0 15,18-7 0-15,33-11 0 16,18-18 0-16,15-16 0 15,8-20 0-15,-1-8 0 16,-4-22 0-16,-10-18 0 16,-15-10 0-16,-16-4 0 0,-19-7 0 15,-16 3 0-15,-11 4 0 16,0 12 0-16,-17 14 0 16,-6 16 0-16,-2 12 0 15,-2 14 0-15,-2 26 0 16,6 14 0-16,2 4 0 15,13 0 0-15,8-8 0 16,0-11 0-16,15-15 0 0,12-14 0 16,2-10 0-16,0 0 0 15,2-26 0-15,-6-7 0 16,-4-3 0-16,-7 3 0 16,-5 2 0-16,-3 12 0 15,-6 6 0-15,0 9 0 16,0 4 0-16,0 10 0 15,3 16 0-15,2 5 0 16,3 1 0-16,3-2 0 16,5-8 0-16,1-6 0 15,4-10 0-15,-1-6 0 16,2 0 0-16,-2-14 0 16,3-12 0-16,-1-4 0 0,2-2 0 15,-2-1 0-15,1 8 0 16,-6 4 0-16,-1 13 0 15,-5 8 0-15,3 2 0 16,-1 26 0-16,5 11 0 16,2 4 0-16,0 2 0 15,3-7 0-15,-2-10 0 16,4-12 0-16,0-14 0 16,-1-2 0-16,1-20 0 15,1-16 0-15,1-4 0 16,0-4 0-16,2 1 0 0,0 10 0 15,-5 10 0 1,1 15 0-16,-3 8 0 0,0 14 0 16,-4 25 0-16,0 7 0 15,-2 4 0-15,-1-4 0 16,10-14-240-16,-5-14-549 16,-5-16-608-16</inkml:trace>
  <inkml:trace contextRef="#ctx0" brushRef="#br0" timeOffset="8297.27">14203 3804 3069 0,'0'0'806'16,"0"0"-585"-16,0 0-221 16,0 0 0-16,21 138 0 15,21-50 0-15,-7-12-593 16,-4-11-1575-16</inkml:trace>
  <inkml:trace contextRef="#ctx0" brushRef="#br0" timeOffset="8602.04">14540 4670 2981 0,'0'0'828'0,"0"0"-541"16,35-116-287-16,4 50 0 15,5-13 0-15,2-19 0 16,-7 2 0-16,-12-1 0 16,-14 5 0-16,-13 28 0 15,0 10 0 1,-2 30 0-16,-15 24 0 0,-4 44 0 16,1 52 0-16,7 33 0 15,7-3 0-15,6-22 0 16,12-34 0-16,21-21 0 15,14-1 0 1,13-4 0-16,14-10 0 0,1-22 0 0,8-24-146 16,-21-22-504-16,-22-8-434 0</inkml:trace>
  <inkml:trace contextRef="#ctx0" brushRef="#br0" timeOffset="8738.08">14496 4319 2802 0,'0'0'714'0,"0"0"-417"16,0 0-122-16,0 0-67 15,231-4-108-15,-80-36-54 16,-17 2-510-16,-31-2-1454 0</inkml:trace>
  <inkml:trace contextRef="#ctx0" brushRef="#br0" timeOffset="9298.56">16026 3760 2455 0,'0'0'793'0,"0"0"-332"15,0 0-74-15,0 0-387 16,0 0 0-16,0 0 0 15,0 0 0 1,-42 230 0-16,52-78 0 0,11-21 0 16,-1-41 0-16,-5-37 0 15,-1-12 0-15,-1-2 0 16,0-10 0-16,-1-4 0 16,-6-21 0-16,-3-4 0 15,-3-29 0-15,0-19 0 16,2-10 0-16,2-6 0 0,3 4 0 15,4 12 0 1,2 14 0-16,3 16 0 0,5 16 0 16,5 2 0-16,5 28 0 15,5 16 0-15,4 8 0 16,0 6 0-16,0-2 0 16,3-3 0-16,-1-9-89 15,22-8-436-15,-8-14-416 16,-4-14-788-16</inkml:trace>
  <inkml:trace contextRef="#ctx0" brushRef="#br0" timeOffset="10068.64">16946 4349 1196 0,'0'0'1325'16,"0"0"-670"-16,0 0-298 0,-62-132-41 16,33 106-69-16,2 10-247 15,-2 16 0-15,-3 0 0 16,1 30 0-16,3 18 0 15,4 10 0-15,7 8 0 16,13-4 0-16,4-5 0 16,7-15 0-16,19-14 0 15,8-19 0-15,1-9 0 16,6-7 0-16,-3-26 0 0,-5-6 0 16,-6-9 0-16,-4-2 0 15,-8 1 0-15,-5 7 0 16,-2 12 0-16,-4 12 0 31,-4 16 0-31,2 2 0 0,0 18 0 0,5 20 0 16,2 10 0-16,5 7 0 15,4-5 0-15,3-6 0 16,0-12 0-16,1-13 0 16,0-12 0-16,0-7 0 15,3-16 0-15,2-22 0 16,4-9 0-16,2-7 0 15,3 0 0-15,-1 4 0 0,-6 12 0 16,-4 12 0-16,-10 12 0 16,-1 14 0-16,-3 0 0 15,3 28 0-15,5 12 0 16,2 6 0-16,3 2 0 16,-2-4 0-16,-2-10 0 15,1-13 0 1,-6-11 0-16,-1-10 0 0,-1 0 0 15,3-22 0-15,3-6 0 0,2-5 0 16,3 5 0-16,5 4 0 16,0 6 0-16,5 8 0 15,3 6 0 1,5 4 0-16,8 0 0 0,4 12 0 16,6 0 0-1,2-4 0-15,3-8 0 0,-1 0 0 16,-4-14 0-16,-11-16 0 15,-8-6 0-15,-18-8 0 16,-11-2 0-16,-12-2 0 16,0 1 0-16,-20 11 0 31,-7 12 0-31,-7 20 0 0,1 7 0 0,-2 34 0 16,3 20 0-16,10 8 0 0,11 8 0 15,11-5 0-15,11-8 0 16,29-12 0-16,20-17 0 31,56-31 0-31,-13-9-460 16,-7-23-1468-16</inkml:trace>
  <inkml:trace contextRef="#ctx0" brushRef="#br0" timeOffset="10628.36">20342 3870 1839 0,'0'0'1020'16,"0"0"-649"-16,0 0-122 15,0 0-30-15,-27-106-9 16,3 98-22-16,-14 8-188 15,-7 10 0-15,-7 26 0 16,4 12 0-16,10 4 0 16,16 2 0-16,20-2 0 15,2-8 0-15,29-4 0 16,17-9 0-16,5-8 0 0,1-6 0 16,-8-3 0-16,-13-2 0 15,-15 2 0-15,-16 2 0 16,-18 2 0-16,-33 2 0 15,-18 2 0-15,-14-4 0 16,-1-2 0-16,6-4 0 16,17-6 0-16,19-4 0 15,26-2 0-15,41 0-108 16,24 0-686-16,14-6-524 0</inkml:trace>
  <inkml:trace contextRef="#ctx0" brushRef="#br0" timeOffset="11589.29">20823 4313 2016 0,'0'0'693'15,"0"0"-446"-15,0 0 88 16,-2-116 1-16,-19 86-77 16,-8 8-49-1,-4 9-210-15,-7 13 0 0,0 3 0 0,3 25 0 16,0 14 0-1,14 8 0-15,6 0 0 0,15 0 0 16,2-7 0-16,25-14 0 16,13-8 0-16,11-17 0 15,4-4 0 1,-2-18 0-16,-1-17 0 0,-13-7 0 16,-8-4 0-16,-11 2 0 15,-7 6 0-15,-6 8 0 16,-5 13 0-16,0 14 0 15,0 3 0-15,0 12 0 32,0 22 0-32,0 10 0 15,0 6 0-15,0 0 0 0,8-6 0 16,11-9 0-16,2-13 0 16,6-15 0-16,0-7 0 15,2-7 0-15,0-26 0 16,-2-6 0-16,-2-6 0 15,-6 1 0-15,-1 4 0 16,-5 10 0-16,-1 12 0 16,-6 10 0-16,5 8 0 15,3 4 0-15,3 24 0 16,6 8 0-16,4 2 0 16,0 2 0-16,-3-6 0 15,-4-6 0-15,-2-12 0 0,-7-8 0 16,3-8 0-16,-1 0 0 15,7-20 0-15,5-10 0 16,1-4 0-16,5-2 0 16,-2 0 0-16,0 4 0 15,-4 10 0-15,-5 8 0 16,-5 12 0-16,-3 2 0 16,-1 12 0-16,-1 18 0 15,2 4 0-15,-3 2 0 0,2-2 0 16,0-10 0-16,0-8 0 15,3-12 0-15,-1-4 0 16,5-6 0-16,0-18 0 16,6-4 0-16,3-4 0 15,0 2 0-15,0 6 0 16,-3 4 0-16,-2 12 0 16,-6 8 0-16,-3 0 0 15,-2 24 0-15,3 8 0 16,5 4 0-16,4 0 0 15,10-6 0-15,5-9 0 0,9-16 0 16,-1-5 0 0,4-5 0-16,-5-24 0 0,-3-7 0 15,-7-8 0-15,-6-6 0 16,-6 0 0-16,-8-2 0 16,-5 7 0-16,-10 12 0 15,0 18 0-15,-14 15 0 16,-13 15 0-16,-4 26 0 15,2 16 0-15,4 5 0 16,14-2 0-16,11-8 0 16,14-10 0-16,32-14 0 15,59-28 0-15,-6-10-41 0,-8-22-1095 16</inkml:trace>
  <inkml:trace contextRef="#ctx0" brushRef="#br0" timeOffset="13221.39">23695 3924 1528 0,'0'0'1001'16,"0"0"-429"-16,0 0-223 0,0 0-33 15,0 0-71-15,0 0-160 16,0 0-85-16,-74 54 0 16,58 9 0-16,6 2 0 15,10-3 0-15,0-7 0 16,10-15 0-16,19-10 0 16,10-12 0-16,3-14 0 15,2-4 0-15,3-6 0 16,-5-16 0-16,-1-6 0 15,-10 2 0-15,-7 0 0 16,-8 8 0-16,-7 4 0 16,-7 10 0-16,-2 4 0 0,0 6 0 15,0 17 0-15,0 12 0 16,0 1 0-16,7 0 0 16,13-4 0-16,5-8 0 15,6-10 0-15,-2-10 0 16,-2-4 0-16,-3-8 0 15,-9-20 0-15,-1-8 0 16,-9-6 0-16,-5-4 0 16,0-4 0-16,0 2 0 15,-16 6 0-15,-2 11 0 16,2 13 0-16,5 10 0 0,5 8 0 16,6 0 0-1,0 20 0-15,2 2 0 0,24-1 0 16,8-8 0-16,10-7 0 15,8-6 0-15,4-6 0 16,-3-21 0-16,-4-14 0 16,-7-7 0-16,-9-6 0 15,-10-4 0-15,-7-2 0 16,-10 4 0-16,-6 9 0 16,0 13 0-16,0 18 0 15,-13 16 0-15,-7 22 0 0,-7 53 0 16,0 39 0-16,7 0 0 15,7-6 0-15,13-21 0 16,2-27 0-16,25-2 0 31,9 0 0-31,8-20 0 0,5-14 0 16,1-18 0-16,0-6 0 0,-3-7 0 16,-7-20 0-16,-2-5 0 15,-5-6 0-15,-4 0 0 16,-4 0 0-16,-5 4 0 0,-7 10 0 15,-6 10 0 1,-5 11 0-16,-2 3 0 0,0 23 0 16,0 13 0-16,0 8 0 15,0-2 0 1,5-2 0 0,12-6 0-16,6-10 0 0,6-10 0 15,4-12 0-15,1-2 0 16,1-10 0-16,-4-12 0 15,-4-8 0-15,-9-2 0 16,-11-6 0-16,-7 0 0 0,0-2 0 16,-18 0 0-16,-7 5 0 15,-1 7 0-15,4 9 0 16,3 5 0-16,11 6 0 16,8 5 0-1,0 3 0-15,22 0 0 0,16 3 0 16,11 11 0-16,8 4 0 15,6 4 0-15,-7 6 0 16,-7 6 0-16,-11 4 0 16,-14 2 0-16,-11 0 0 15,-10-6 0-15,-3-4 0 0,0-6 0 16,-11-8 0-16,-2-8 0 16,-1-6 0-16,5-2 0 15,3 0 0-15,4-20 0 16,2-6 0-16,8-10 0 15,23-6 0-15,11 0 0 16,10-2 0-16,4 4 0 16,2 4 0-1,0 3 0-15,-7 5 0 0,-4 2 0 16,-10 2 0-16,-8 0 0 16,-4-2 0-16,-8 2 0 15,-7-2 0-15,-8 0 0 16,-2 2 0-16,-2 2 0 0,-18 6 0 15,-3 8 0 1,-4 8 0-16,4 2 0 0,0 26 0 16,9 10 0-1,12 10 0-15,2 6 0 0,22 3 0 16,18-7 0-16,12-5 0 16,4-6 0-16,0-5 0 15,-8-2 0-15,-10-4 0 0,-18-2 0 16,-18-2 0-1,-2-2 0-15,-44-2 0 0,-45 4 0 16,-52 0 0-16,-42 2 0 16,21-5-345-16,29-7-1747 0</inkml:trace>
  <inkml:trace contextRef="#ctx0" brushRef="#br0" timeOffset="14228.91">3106 5765 2428 0,'0'0'454'15,"0"0"-148"-15,0 0 51 16,0 0-68-16,0 0-184 16,0 0-70-16,0 0-20 15,-46 80-14-15,46-56 11 16,6-6-12-16,11-10 0 16,3-8 8-16,0 0-7 0,-2-6 14 15,-7-14 7-15,-7-4 7 16,-4-4-10-1,0 0-19-15,-6 2 0 0,-12 6-11 16,0 16-118-16,-2 28-354 16,7 22-615-16,6 8-495 0</inkml:trace>
  <inkml:trace contextRef="#ctx0" brushRef="#br0" timeOffset="14529.26">3584 5763 2228 0,'0'0'638'15,"0"0"-281"-15,0 0 27 16,0 0-185-16,0 0-158 16,0 0-28-16,0 0-11 15,-21 68-2-15,29-50 7 16,5-6-6-16,3-10-1 15,-3-2 24-15,3-6 15 16,-3-16 9-16,-3-6-12 16,-4-2-9-16,-6-2 25 15,0 2-52-15,-4 6 0 0,-17 10 0 16,-8 14-50-16,-6 9-89 16,-5 36-220-16,-14 57-261 15,9-8-127-15,10-4-214 0</inkml:trace>
  <inkml:trace contextRef="#ctx0" brushRef="#br0" timeOffset="14803.75">3426 6294 1787 0,'0'0'739'16,"0"0"-451"-16,0 0 202 15,0 0-252-15,0 0-80 31,0 0-106-31,0 0-22 16,-62 105-21-16,62-68-9 16,14-2 14-16,7-13-14 15,4-10-1-15,2-12 0 16,-5 0 1-16,-7-12 23 16,-5-13 35-16,-10-4 22 15,0-6-2-15,-2-1-44 16,-16 2-14-16,-1 6-20 0,6 8-74 15,7 20-206-15,4 0-561 16,2 8-854-16</inkml:trace>
  <inkml:trace contextRef="#ctx0" brushRef="#br0" timeOffset="16022.02">4910 5628 2292 0,'0'0'461'0,"0"0"-183"15,0 0 241-15,-15-104-188 16,12 104-116-16,1 14-215 15,2 47 0-15,-2 39 0 16,2 30 0-16,0-4 0 16,0-25 0-16,9-35 0 15,7-26 0-15,3-4 0 16,10-6 0-16,7-14-15 16,-3-16-84-16,0-20-6 15,-6-28 24-15,-8-16 4 0,-11-10 28 16,-8-5 49-1,0-1 12-15,0 6 47 0,-8 12 43 16,1 19 16-16,3 22 17 16,4 19-135-16,0 7 0 15,0 38 0-15,4 19 0 16,7 12 0-16,2 8 0 16,1-4 0-16,-1-9 0 15,-2-15 0-15,-2-18 0 16,0-14 0-16,-5-16 0 15,-2-6 0-15,1-12 0 0,-1-18 0 16,3-8 0-16,1-2 0 16,3 2 0-16,5 8 0 15,5 12 0-15,6 11 0 16,4 7 0-16,6 15 0 16,6 17 0-16,6 8 0 15,4 0 0-15,5-2 0 16,3-12 0-16,-1-12 0 0,0-14-27 15,-6 0-33-15,-12-22 28 16,-11-14 20-16,-13-6 12 16,-16-8 42-16,0-5-6 15,-12 1-3-15,-12 2-13 16,-5 12-20-16,0 14 0 16,2 24 0-16,7 4 0 15,5 40 0-15,7 20 0 16,8 13 0-16,6-2 0 15,27-4 0-15,13-17 0 16,12-20 0-16,9-20 0 0,0-12 0 16,-7-20 0-1,-11-18 0-15,-11-8 0 0,-15-2 0 16,-15-2 0 0,-6 1 0-16,-2 9 0 0,0 8 0 15,0 16 0 1,-2 14 0-16,0 2 0 15,2 28 0-15,0 16 0 0,7 10 0 16,15 0 0-16,9-3 0 16,11-13 0-16,3-14 0 15,4-18 0-15,-2-6 0 0,-7-14 0 16,-5-18 0-16,-6-10 0 16,-6-7 0-16,-3-2 0 15,-5-4 0-15,-1 3 0 16,-3 4 0-16,-2 12 0 15,-7 12 0-15,-2 18 0 0,0 6 0 32,0 26 0-32,0 42 0 0,0 44 0 15,0 43 0-15,0 19 0 16,0-3 0-16,7-15 0 0,6-23 0 16,-4-11 0-16,-7-24 0 15,-2-25 0-15,0-23 0 16,-15-14 0-1,-16-4 0-15,-9-6 0 0,-14-12 0 0,-6-14 0 16,0-14 0 0,4-32 0-1,10-34 0-15,23-33 0 0,23 1 0 16,2 7 0-16,42 15 0 16,12 22 0-1,9-2 0-15,15-4-98 16,-15 20-523-16,-27 22-498 0</inkml:trace>
  <inkml:trace contextRef="#ctx0" brushRef="#br0" timeOffset="16226.97">4915 5819 2739 0,'0'0'748'0,"0"0"-532"16,0 0-152-16,113-6-44 15,5 4-20-15,36-4-3 16,-21 0-476-16,-19 0-1880 0</inkml:trace>
  <inkml:trace contextRef="#ctx0" brushRef="#br0" timeOffset="17070.84">8734 5681 2492 0,'0'0'548'16,"0"0"-323"-16,-123-24 4 15,63 24 20-15,-2 18-89 16,2 25-82-16,6 12-21 15,16 9 1-15,18 0-58 16,20-4 0-16,0-11 0 16,33-16 0-16,10-15 0 15,1-15 0-15,0-3 0 16,-3-30 0-16,-8-11 0 0,-6-5 0 0,-7-6 0 16,-6 4 0-16,-8 6 0 15,-4 10 0-15,-2 12 0 31,0 14 0-31,0 6 0 0,0 12 0 16,0 22 0-16,0 14 0 0,2 6 0 16,15-2 0-16,4-4 0 15,2-14 0 1,-1-11 0-16,-2-15 0 0,-2-8 0 16,-2-4 0-16,-1-24 0 15,1-11 0-15,1-3 0 16,-1 2 0-1,0 4 0-15,-6 10 0 16,-2 8 0-16,-6 14 0 16,2 4 0-16,3 4 0 15,7 24 0-15,7 10 0 16,13 6 0-16,11-4 0 16,11-3 0-16,6-16 0 0,2-10 0 15,-3-11 0 1,-9-8 0-16,-9-23 0 0,-14-6 0 15,-14-8 0-15,-8-5 0 16,-7-2 0-16,0 2 0 16,-13 8 0-16,-5 10 0 15,-2 14 0-15,2 12 0 16,1 6 0-16,-1 29 0 16,5 22 0-16,3 17 0 15,10 8 0-15,0 0 0 16,37-8 0-16,20-11 0 15,41-23 0-15,34-34 0 16,-3-4 0-16,14-56-44 0,-46 0-725 16,-43 9-937-16</inkml:trace>
  <inkml:trace contextRef="#ctx0" brushRef="#br0" timeOffset="17669.34">10980 5869 1635 0,'0'0'721'0,"0"0"-336"16,0 0-34-16,0 0-126 16,0 0-1-16,0 0-51 0,0 0-68 15,-130-60 7-15,101 60 53 16,-9 0-165-16,-4 6 0 15,-5 22 0-15,5 10 0 16,9 6 0-16,10 1 0 16,14-5 0-16,9-7 0 15,3-10 0-15,24-11 0 16,8-11 0-16,7-1 0 16,1-15 0-16,-3-15 0 15,-5-5 0-15,-6-3 0 16,-8-2 0-16,-6 2 0 15,-9 2 0-15,0 8 0 0,-6 10 0 16,0 12 0-16,0 6 0 16,0 14 0-16,0 20 0 15,0 10 0-15,17 0 0 16,14 0 0-16,14-12 0 16,15-14 0-16,32-18-20 15,-13-19-559-15,-12-12-609 0</inkml:trace>
  <inkml:trace contextRef="#ctx0" brushRef="#br0" timeOffset="18361.57">11581 5755 2068 0,'0'0'791'16,"0"0"-441"-16,0 0 9 16,0 0-101-16,0 0-114 15,0 0-18-15,0 0-126 16,-11-8 0-16,-16 8 0 15,-8 0 0-15,-8 10 0 16,-3 14 0-16,0 8 0 16,11 6 0-16,16 2 0 15,15-2 0-15,4-8 0 0,35-10 0 16,15-14 0 0,15-6 0-16,5-19 0 0,-4-20 0 15,-5-11 0-15,-13-10 0 16,-13-8 0-16,-14-8 0 15,-13-11 0-15,-8-3 0 16,0-2 0-16,-4 10 0 16,-11 13 0-16,-1 23 0 15,3 28 0-15,1 18 0 16,-1 53 0-16,3 57 0 16,10 36 0-16,0-3 0 15,21-29 0-15,10-42 0 16,3-34 0-16,11-4 0 15,9-8 0-15,6-14 0 16,-5-12 0-16,-4-18 0 0,-7-20 0 16,-7-8 0-16,-8-6 0 15,-5 0 0-15,-6 2 0 16,0 1 0-16,-7 12 0 16,-3 10 0-16,-1 11 0 15,-7 10 0-15,0 6 0 16,0 0 0-16,0 22 0 15,0 10 0-15,0 10 0 16,2 11 0-16,1 7 0 0,-1 10 0 16,-2 22 0-1,3 26 0-15,-3 27 0 0,0 9 0 16,0-25 0-16,0-31 0 16,0-38 0-16,-3-10 0 15,-11 0 0-15,-5-4 0 16,-8-10 0-16,-8-17 0 15,-8-19 0-15,-6-8 0 16,-7-32 0-16,3-19 0 16,3-29 0-16,27-44 0 15,23-53 0-15,10 23-368 16,26 16-825-16</inkml:trace>
  <inkml:trace contextRef="#ctx0" brushRef="#br0" timeOffset="18534.27">12250 5121 992 0,'0'0'2024'16,"0"0"-1357"-16,0 0-254 15,0 0-413 1,0 0 0-16,0 0 0 0,0 0 0 16,137 58-216-16,-74-21-781 0</inkml:trace>
  <inkml:trace contextRef="#ctx0" brushRef="#br0" timeOffset="18889.68">13127 5839 2125 0,'0'0'937'15,"0"0"-458"-15,0 0-159 0,-44-132-85 16,11 92-235-1,-6 5 0-15,-5 16 0 0,-6 15 0 16,-2 5 0-16,0 38 0 16,8 12 0-16,13 10 0 15,17-1 0-15,14-4 0 16,0-12 0-16,29-12 0 16,6-14 0-16,6-15 0 15,-3-3 0-15,-3-15 0 16,-1-15 0-16,-5-4 0 15,-5 0 0-15,-6 2 0 16,-2 8 0-16,-6 10 0 16,2 14 0-16,-1 0 0 0,2 22 0 15,5 12 0 1,5 4 0-16,4 0 0 16,25-8-245-16,-2-9-473 0,-6-18-348 0</inkml:trace>
  <inkml:trace contextRef="#ctx0" brushRef="#br0" timeOffset="19788.77">13557 5506 1918 0,'0'0'890'0,"0"0"-384"0,0 0-217 16,0 0-110-1,0 0-13-15,-64 125-83 0,46-71-18 16,4 2-65-16,6 0 0 15,8-4 0-15,0-4 0 16,19-10 0 0,22-10 0-16,13-14 0 0,10-12-36 15,9-2-8-15,3-16-41 16,-2-13 43-16,-5-8 24 16,-13-3 10-16,-12-2 8 15,-15-4 0-15,-13 0 0 16,-12 2 51-16,-4 10 13 15,-6 9 10-15,-21 18-30 0,-4 7-44 16,-3 19 0-16,1 26 0 16,6 9 0-16,9 4 0 15,16 0 0-15,2-6 0 16,20-14 0-16,20-12 0 16,9-14 0-16,4-12-27 15,3-4-47-15,-2-22 17 16,-12-3 29-16,-9-6 28 15,-8 3 0-15,-9 4 39 16,-6 4 22-16,-3 8-20 0,-5 6 4 16,-2 8-45-1,2 2 0-15,1 8 0 0,2 18 0 16,1 2 0 0,5 4 0-16,3-6 0 0,3-6 0 15,4-10-44-15,3-10-20 16,1 0 44-16,-1-14 19 15,3-16 1-15,-1-4 28 16,1-2-1-16,0-2 10 16,0 4 0-16,0 8-37 15,-6 10 0 1,2 11 0-16,0 5 0 0,-4 17 0 16,1 15 0-16,1 4 0 0,2 2 0 15,2-6 0-15,9-10 0 16,1-12-48-16,8-10-51 15,-1-6 24-15,1-24 12 16,-5-8 19 0,-7-10 34-16,-7-8 8 0,-4-8 2 15,-2-8 11-15,-5-7 28 32,-1-1 39-32,-4 4 30 0,-1 12-3 15,-5 15-105-15,-2 23 0 16,0 22 0-16,0 10 0 15,0 41 0-15,0 35 0 16,0 4 0-16,0 10 0 16,0 1 0-16,7-21 0 15,4-2 0-15,7-16 0 16,8-18 0-16,10-18 0 16,7-18-21-16,5-4-215 15,6-28-142-15,6-40-281 16,-10 6 16-16,-17-3-284 0</inkml:trace>
  <inkml:trace contextRef="#ctx0" brushRef="#br0" timeOffset="19930.34">14752 5364 2392 0,'0'0'796'15,"0"0"-489"-15,0 0 62 16,0 0-137-16,164 2-232 15,-73-6 0-15,44-14 0 16,-24-1-321-16,-20 4-932 0</inkml:trace>
  <inkml:trace contextRef="#ctx0" brushRef="#br0" timeOffset="20133.95">16021 5763 2378 0,'0'0'1718'15,"0"0"-1718"-15,0 0 0 16,0 0 0-16,0 0-363 0,-33-109-1884 16</inkml:trace>
  <inkml:trace contextRef="#ctx0" brushRef="#br0" timeOffset="22661.54">2223 7986 2386 0,'0'0'572'15,"0"0"-220"-15,0 0 190 16,0 0-298-16,0 0-244 16,0 0 0-16,-111-58 0 15,60 34 0-15,-12-8 0 16,-8-4 0-16,-5-12 0 16,1-8 0-16,3-12 0 0,5-28 0 15,19 3 0-15,16-5 0 16,18 4 0-1,14 26 0-15,19 3 0 0,18 24 0 16,10 20 0-16,4 19 0 16,-4 6 0-16,-5 33 0 15,-15 14 0 1,-18 14-48-16,-9 13-5 0,-36 20 32 16,-42 22 21-16,-4-9 0 15,2-13 6-15,13-19 10 0,23-29 38 16,3-2-8-1,12-6-46-15,25-19 0 0,4-10 0 16,47-13 0-16,40-6 0 16,40-37 0-16,0-1 0 15,-14 2 0-15,-24 6 0 16,-35 14 0-16,-12 4 0 0,-8 6 0 16,-23 8 0-16,-11 4 0 15,-2 0-218-15,-10 0-802 0</inkml:trace>
  <inkml:trace contextRef="#ctx0" brushRef="#br0" timeOffset="23369.15">2865 7756 2677 0,'0'0'515'16,"0"0"-148"-16,0 0 170 15,0 0-537-15,0 0 0 16,0 0 0-16,0 0 0 15,-2 6 0-15,2 38 0 0,0 10 0 16,10 0 0 0,6-3 0-16,2-11 0 0,0-14 0 15,0-14 0-15,-3-12 0 16,-2 0 0-16,5-30 0 16,1-11 0-16,-2-6 0 15,3-1 0-15,-2 5 0 16,-4 11 0-16,-4 16 0 15,0 12 0-15,-1 4 0 16,1 20 0-16,6 16 0 16,4 11 0-16,5 0 0 15,-1 2 0-15,1-13 0 0,0-10 0 16,-6-14-11-16,-1-12-31 16,-3-6 42-16,6-24 6 15,1-17 11-15,5-7 13 16,1 0-30-16,1 6 0 15,0 16 0-15,-2 14 0 16,0 18 0-16,-4 4 0 16,1 28 0-16,-2 11 0 15,0 4 0-15,1 4-18 16,-6-5-215-16,-5-14-387 16,-8-14-522-16</inkml:trace>
  <inkml:trace contextRef="#ctx0" brushRef="#br0" timeOffset="23526.33">3332 7243 2923 0,'0'0'555'0,"0"0"-323"16,0 0-19-16,0 0-213 15,0 0-21-15,125 68-436 16,-67-38-627-16</inkml:trace>
  <inkml:trace contextRef="#ctx0" brushRef="#br0" timeOffset="24123.69">5055 7289 2529 0,'0'0'769'0,"0"0"-423"0,0 0 106 16,-63-126-452-16,28 105 0 0,-3 19 0 15,-5 2 0-15,-3 41 0 16,-16 35 0-16,-7 36 0 16,9 0 0-16,15-5 0 15,22-19 0-15,23-22 0 16,0 0 0-16,29-2 0 15,23-19 0-15,12-23 0 16,7-21 0-16,5-1 0 16,-9-30 0-16,-13-10 0 15,-21-3 0-15,-20-2 0 16,-13 5 0-16,-11 8 0 0,-26 12 0 16,-13 12 0-16,0 8 0 15,-2 2 0-15,9 20 0 16,12 2 0-16,14 2 0 15,12-4 0-15,5-4 0 16,18-6 0-16,17-8 0 16,10-4 0-16,2-6 0 15,0-16 0 1,-7-6 0-16,-11 2 0 0,-11 2 0 16,-12 6 0-16,-3 8 0 15,-3 6 0-15,0 4 0 16,0 0 0-16,0 18 0 15,0 16 0-15,0 18 0 0,0 12 0 16,0 8 0-16,0 4 0 16,0-3 0-16,0-7 0 15,8-8 0-15,10-3-233 16,1-19-668-16,-4-17-933 0</inkml:trace>
  <inkml:trace contextRef="#ctx0" brushRef="#br0" timeOffset="24467.17">5262 8205 1790 0,'0'0'861'0,"0"0"-494"15,0 0 90 1,0 0-239-16,0 0-65 0,0 0-77 16,0 0 2-16,111 101-36 15,-77-107-13-15,-2-16-7 16,-9-7-19-16,-7-3-3 15,-7-4 0-15,-9-4 0 16,0-2 0-16,-9 2 0 16,-13 2 0-16,-7 12 0 15,-2 14 0-15,-5 12 0 16,3 10 0-16,2 32 0 16,4 16 0-16,10 8 0 0,13 6 0 15,4-6 0-15,29-7 0 16,25-17 0-16,15-20 0 15,9-20 0-15,5-6 0 16,-3-54 0-16,-24 4-523 16,-25 1-1005-16</inkml:trace>
  <inkml:trace contextRef="#ctx0" brushRef="#br0" timeOffset="25565.88">6942 7936 1035 0,'0'0'941'0,"0"0"-709"16,0 0 120-16,0 0 9 16,0 0-82-16,0 0-119 15,-9-22 6 1,9 21 43-16,0-2-28 0,0 3-1 0,0 0-180 16,0 0 0-16,0 0 0 15,-4 8 0-15,-3 17 0 16,-7 15 0-16,-5 12 0 15,-8 32 0 1,5-10-93-16,3-11-888 0</inkml:trace>
  <inkml:trace contextRef="#ctx0" brushRef="#br0" timeOffset="25990.86">8582 7618 2574 0,'0'0'551'0,"0"0"-386"16,0 0 337-16,0 0-198 15,-118-105-304-15,83 105 0 16,-1 0 0-16,-5 29 0 15,-1 17 0-15,3 16 0 16,2 6 0-16,13 2 0 0,13-9 0 16,8-15 0-1,3-16 0-15,9-15 0 0,11-12 0 16,3-3 0 0,4-21 0-1,2-15 0-15,2-10 0 0,0-10 0 0,0-2 0 31,-2 4 0-31,-7 10 0 16,-4 13 0-16,-7 17 0 0,-1 14 0 0,0 3 0 16,9 31 0-1,4 14 0-15,13 12 0 16,7 6 0-16,30 18 0 16,-9-17-191-16,-5-15-961 0</inkml:trace>
  <inkml:trace contextRef="#ctx0" brushRef="#br0" timeOffset="26431.37">9919 7842 2776 0,'0'0'802'0,"0"0"-474"16,0 0-138-16,0 0-190 15,-65-112 0-15,32 80 0 16,-7-4 0-16,-7-8 0 16,-7-6 0-16,-1-7 0 15,4-2 0-15,8-2 0 16,12 7 0-16,13 8 0 16,12 12 0-16,6 10 0 15,6 12 0-15,19 8 0 16,4 4 0-16,4 14 0 0,-1 18 0 15,-8 8 0 1,-13 10 0-16,-11 6 0 0,-6 2 0 16,-33 4 0-1,-5-3 0-15,-6-5 0 0,11-8 0 16,10-12 0-16,13-10 0 16,16-10 0-16,11-8 0 15,36-6 0-15,37 0 0 16,45-32 0-16,33-14 0 15,2-6-129-15,-41 9-567 16,-45 14-321-16</inkml:trace>
  <inkml:trace contextRef="#ctx0" brushRef="#br0" timeOffset="26834.44">10432 7120 1996 0,'0'0'879'15,"0"0"-342"-15,0 0-77 16,0 0-236-16,0 0-224 15,0 0 0-15,0 0 0 16,-29 8 0-16,29 61 0 16,0 7 0-16,0 4 0 0,0-8 0 15,0-9 0-15,6-16 0 16,1-14 0-16,-3-18 0 0,3-12 0 16,2-3 0-16,6-16 0 15,10-21 0-15,8-7 0 16,12-4 0-16,6 2 0 15,7 10 0 1,0 10 0-16,0 16 0 0,-4 10 0 31,-8 8 0-31,-8 26 0 16,-12 12 0-16,-9 10 0 16,-17 6 0-16,-5 1 0 0,-30-3 0 0,-15-4 0 0,-10-10 0 31,-4-8 0-31,3-14 0 15,8-12 0-15,6-12 0 16,9-20 0-16,12-14-763 16,14-6-1182-16</inkml:trace>
  <inkml:trace contextRef="#ctx0" brushRef="#br0" timeOffset="27998.55">12938 7502 897 0,'0'0'1567'0,"0"0"-1089"16,0 0-165-16,0 0 33 15,-38-109-89-15,11 97-122 16,-4 8-32-16,-7 4-103 16,-2 20 0-16,-2 24 0 15,4 14 0-15,11 13 0 16,14 1 0-16,13-4 0 16,13-8 0-16,37-12 0 15,16-17 0-15,18-22 0 16,15-9 0-16,5-20 0 0,-1-24 0 15,-7-10 0 1,-18-4 0-16,-18 0 0 0,-20 4 0 16,-20 8 0-16,-16 11 0 15,-4 11 0-15,0 12 0 16,-20 12 0-16,-2 0 0 16,-4 21 0-16,-3 16 0 15,-3 13 0-15,5 4 0 16,5-1 0-16,11-7 0 15,9-14 0-15,2-10 0 16,2-14 0-16,19-8 0 16,2-2 0-16,4-22 0 15,0-12 0-15,0-6 0 0,-5 0 0 16,-6 2 0-16,-3 7 0 16,-8 11 0-16,-1 12 0 15,-4 10 0-15,0 3 0 16,0 26 0-16,2 11 0 15,5 7 0-15,2-1 0 16,4-6 0-16,2-8 0 16,1-12 0-16,3-14 0 15,-4-6 0-15,1-4 0 16,1-24 0-16,4-10 0 16,-2-6 0-16,3 0 0 15,-3 4 0-15,-4 7 0 0,-3 14 0 16,-4 10 0-16,-3 9 0 15,3 4 0-15,4 24 0 16,1 11 0-16,5 1 0 16,-1 2 0-16,4-8 0 15,-3-8 0-15,-1-12 0 16,-3-10 0-16,1-4 0 16,1-12 0-16,4-20 0 15,4-6 0-15,3-2 0 16,2 2 0-16,0 8 0 15,-2 12 0-15,-1 13 0 0,1 5 0 16,2 14 0-16,2 18 0 16,8 8 0-16,5 5 0 15,23 1-63-15,-9-12-654 16,-7-12-962-16</inkml:trace>
  <inkml:trace contextRef="#ctx0" brushRef="#br0" timeOffset="29121.05">15277 6928 3385 0,'0'0'711'15,"0"0"-711"-15,0 0 0 16,5 124 0-16,-3-44 0 15,2 10 0-15,4 1 0 16,-2-5 0-16,3-10 0 16,1-13 0-16,0-15 0 15,-1-16 0-15,-3-14 0 16,2-14 0-16,0-4 0 16,1-18 0-16,5-21 0 0,3-11 0 15,6-2 0-15,-1 4 0 16,-2 10 0-16,0 16 0 15,0 16 0-15,0 6 0 16,2 16 0-16,7 22 0 16,5 8 0-16,5 4 0 15,7-3 0-15,4-7 0 16,6-14 0-16,4-16 0 16,-2-10 0-16,-2-8 0 15,-12-24 0-15,-10-12 0 16,-14-10 0-16,-11-3 0 0,-9-1 0 15,0 8 0 1,-9 12 0-16,-7 16 0 0,1 16 0 16,-3 6 0-16,-2 30 0 15,-4 18 0-15,1 14 0 16,8 4 0-16,7-4 0 16,8-9 0-16,6-15 0 15,17-16 0-15,9-14 0 16,4-8 0-16,0-12 0 15,-5-21 0-15,-2-7 0 16,-6-6 0-16,-4-2 0 16,-5 6 0-1,-6 8 0-15,-3 12 0 0,-5 14 0 0,0 8 0 32,0 10 0-32,4 26 0 0,2 8 0 15,8 4 0-15,4 3 0 16,4-11 0-16,1-8 0 15,-2-14 0-15,2-12 0 16,-3-6 0-16,-3-8 0 16,4-22 0-16,1-9 0 15,3-5 0-15,1-3 0 16,3 2 0-16,-4 7 0 16,-5 10 0-16,-5 12 0 0,-1 14 0 15,-3 2 0 1,3 18 0-16,3 16 0 0,6 6 0 15,4 2 0-15,-1-6 0 16,1-5 0-16,-3-13 0 16,-4-10 0-16,1-8 0 15,-4-7 0-15,1-19 0 16,2-6 0-16,0-1 0 16,5-2 0-16,0 7 0 15,4 10 0-15,2 10 0 16,6 8 0-16,5 0 0 15,6 10 0-15,4 8 0 0,4-2 0 16,2-6 0-16,0-8 0 16,-4-2 0-1,-10-4 0-15,-8-20 0 0,-9-6 0 16,-11-4 0-16,-10-6 0 16,-6-2 0-16,0 4 0 15,-6 4 0-15,-13 11 0 16,-3 18 0-16,-2 5 0 15,-5 37 0-15,2 20 0 16,2 11 0-16,13 6 0 16,12-2 0-16,2-9 0 15,35-13 0-15,17-16 0 16,13-20 0-16,37-28 0 0,-15-22 0 16,-10-11-726-16</inkml:trace>
  <inkml:trace contextRef="#ctx0" brushRef="#br0" timeOffset="29687.56">18751 7018 1440 0,'0'0'502'0,"0"0"34"0,0 0 47 16,0 0-203 0,0 0-15-16,0 0-75 0,0 0-290 15,-43-42 0 1,12 42 0-16,-9 0 0 0,-4 16 0 16,-1 14 0-16,7 4 0 15,16 5 0-15,17 1 0 16,5-4 0-16,34-3 0 15,17 0 0-15,14-3 0 16,-1-4 0-16,1 0 0 16,-11 2 0-16,-15 0 0 15,-14 4 0-15,-14 0 0 0,-11 0 0 16,-9 0 0-16,-26-2 0 16,-15-3 0-16,-8-9 0 15,-1-4 0-15,-1-10 0 16,6-4 0-16,14 0 0 15,16-10 0-15,17-8 0 16,33-8 0-16,23 1-302 16,14 7-807-16</inkml:trace>
  <inkml:trace contextRef="#ctx0" brushRef="#br0" timeOffset="30765.81">19383 7323 1788 0,'0'0'738'0,"0"0"-211"16,0 0-230-16,-26-119-33 16,6 90-35-16,-3 7-83 15,-3 14-39-15,-6 8-107 16,-1 15 0-16,-2 29 0 16,3 13 0-16,10 7 0 15,13-2 0-15,9-6 0 16,7-11 0-16,24-18 0 15,10-10 0-15,-2-17 0 16,1 0 0-16,-4-26 0 16,-9-9 0-16,-5-7 0 0,-7 0 0 15,-7 0 0-15,-6 8 0 16,-2 8 0-16,0 14 0 16,0 10 0-16,0 2 0 15,0 20 0-15,0 16 0 16,4 10 0-16,9 2 0 15,10-4 0-15,1-6 0 16,3-13 0-16,0-14 0 16,-3-11 0-1,-2 0 0-15,1-26 0 0,-4-12 0 16,0-6 0-16,-1-2 0 0,-1-2 0 16,-1 4 0-16,-3 9 0 15,-4 14 0 1,3 13 0-16,-4 8 0 0,5 10 0 15,5 22 0-15,3 10 0 16,0 4 0-16,2 0 0 16,-3-4 0-16,-2-10 0 15,-5-8 0-15,-2-12 0 16,-4-10 0-16,0-2 0 16,2-15 0-16,2-16 0 15,7-9 0-15,4-4 0 0,6-4 0 31,5 4 0-31,0 4 0 0,0 10 0 0,-4 14 0 16,-3 14 0-16,-1 2 0 16,-3 20 0-16,-1 16 0 15,-4 6 0-15,-1 0 0 16,-7 0 0-16,-1-10 0 16,-5-8 0-1,2-10 0-15,-5-12 0 0,4-2 0 16,0-9 0-16,5-20 0 15,5-9 0-15,8-6 0 16,4-6 0-16,10 2 0 16,3 2 0-16,0 9 0 0,-1 16 0 31,-5 13 0-31,-1 8 0 0,-8 19 0 0,-1 17 0 16,-2 11 0-16,2 1 0 15,2-2 0-15,2-8 0 16,6-8 0-16,5-10 0 15,7-12 0-15,1-8 0 16,3 0 0-16,2-16 0 16,-2-8 0-1,-5-4 0-15,-3-2 0 0,-7-4 0 0,-8-2 0 32,-8-2 0-32,-7-2 0 0,-11 3 0 15,0 7 0-15,-5 6 0 16,-14 12 0-16,-8 12 0 15,-4 10 0-15,0 30 0 16,2 13 0-16,8 7 0 0,15 0 0 16,6-6 0-1,22-6 0-15,24-14 0 0,17-12 0 16,13-16 0 0,2-6 0-16,9-28 0 0,-23-6-348 15,-21 0-1056-15</inkml:trace>
  <inkml:trace contextRef="#ctx0" brushRef="#br0" timeOffset="31395.9">22429 7036 1582 0,'0'0'977'16,"0"0"-382"-1,0 0-130-15,0 0 12 0,0 0-477 16,0 0 0-16,0 0 0 15,-71 18 0-15,36 56 0 16,-1 15 0-16,5 7 0 16,17-18 0-16,12 5 0 0,2-15 0 15,29-18 0-15,20-18 0 16,12-23 0-16,5-9 0 16,1-27 0-16,-7-23 0 15,-8-18 0-15,-15-27 0 31,-14-35 0-31,-23-27 0 0,0 9 0 0,-29 33 0 16,-8 46 0-16,-5 40 0 16,-11 18 0-16,-14 11 0 15,-20 55 0-15,3 70 0 16,26 47 0-16,19-15-473 16,39-33-794-16</inkml:trace>
  <inkml:trace contextRef="#ctx0" brushRef="#br0" timeOffset="31995.74">23147 6998 2911 0,'0'0'859'0,"0"0"-533"16,0 0-326-16,0 0 0 0,-14 133 0 15,10-49 0 1,4 4 0-16,0-4 0 0,0-12 0 16,0-18 0-16,0-15 0 15,0-19 0-15,4-18 0 16,-1-2 0-16,-3-35 0 16,0-15 0-16,0-14 0 15,0-30 0-15,0-33 0 16,0 9 0-16,0 12 0 15,0 20 0-15,6 34 0 0,1 7 0 16,2 12 0-16,4 18 0 16,3 15 0-16,5 15 0 15,0 21 0-15,2 11 0 16,-5 6 0-16,-9-1 0 16,-9 0 0-16,0-8 0 15,-9-6 0-15,-16-7 0 16,-4-9 0-16,4-7 0 15,5-2 0-15,9-2 0 16,9 4 0-16,2 3 0 16,0 8 0-16,23 6 0 0,10 8 0 15,7 6 0 1,9 4 0-16,6 0 0 0,3-2 0 16,5-5 0-16,-1-10 0 15,0-6 0-15,1-13 0 16,-5-8 0-16,-7-6 0 15,-11 0 0-15,-11-8 0 16,-11-10 0-16,-9 0 0 16,-9-3 0-16,0 6 0 15,0-6-74-15,0 6-758 16,0 0-1372-16</inkml:trace>
  <inkml:trace contextRef="#ctx0" brushRef="#br0" timeOffset="32689.23">25034 7287 1202 0,'0'0'1021'16,"0"0"-477"-16,0 0-33 15,0 0-137-15,-47-116-84 16,18 102-136-16,-4 11-154 15,-12 3 0-15,-4 28 0 16,-2 21 0-16,4 9 0 16,10 4 0-16,14-2 0 15,19-10 0-15,4-12 0 0,24-16 0 16,21-18 0 0,8-4 0-16,5-33 0 0,-2-18 0 15,-7-15 0-15,-6-24 0 16,-12-24 0-16,-14 5 0 15,-11 11 0-15,-6 14 0 16,0 26 0-16,-10 7 0 16,-5 11 0-16,-2 29 0 15,2 15 0-15,-7 64 0 16,4 52 0-16,9 38 0 16,9-6 0-16,0-33 0 15,23-49 0-15,3-32 0 16,10-6 0-16,6-7 0 0,7-14 0 15,-5-11 0-15,-1-22 0 16,-5-21 0-16,-9-12 0 16,-5-11 0-1,-6-4 0-15,-7 2 0 0,-2 6 0 16,-6 17 0 0,-1 21 0-16,-2 24 0 0,0 10 0 15,0 40 0-15,0 17 0 0,2 7 0 16,11 0 0-16,9-8 0 15,7-14 0-15,7-18 0 16,9-34 0-16,-10 0-630 16,-8-26-577-16</inkml:trace>
  <inkml:trace contextRef="#ctx0" brushRef="#br0" timeOffset="32830.51">25395 6623 2331 0,'0'0'966'0,"0"0"-629"0,0 0-37 0,0 0-138 16,0 0-162-16,0 0-21 16,67 152-318-16,-18-102-879 0</inkml:trace>
  <inkml:trace contextRef="#ctx0" brushRef="#br0" timeOffset="33163.92">25894 7056 2442 0,'0'0'804'0,"0"0"-423"0,0 0 88 16,65-126-469-16,-32 72 0 16,5-2 0-16,-5-3 0 15,-8 3 0 1,-9 2 0 0,-12 6 0-16,-4 8 0 0,0 12 0 15,-16 16 0-15,-3 12 0 0,-4 22 0 16,-4 46 0-1,5 43 0-15,9 43 0 0,13 16 0 16,0-5 0-16,19-19 0 0,6-28 0 16,-2-21 0-1,-7-21 0-15,-6-16 0 0,-3-10 0 32,-5 4 0-32,-2-1 0 15,0-6 0-15,-13-16 0 16,-26-23-323-16,6-8-392 15,2 0-316-15</inkml:trace>
  <inkml:trace contextRef="#ctx0" brushRef="#br0" timeOffset="33321.73">25890 7309 2405 0,'0'0'739'0,"0"0"-412"15,0 0-20-15,113-32-163 16,-39 18-129-16,10-6-15 15,5-10-148-15,23-30-196 16,-23 3-332-16,-20-1-200 0</inkml:trace>
  <inkml:trace contextRef="#ctx0" brushRef="#br0" timeOffset="33526.07">26607 6637 1783 0,'0'0'825'0,"0"0"-159"15,0 0-173-15,0 0-271 0,0 0-115 16,0 0-107-16,-60 124 0 15,53-7 0-15,7 31 0 16,0 7 0-16,11-11 0 16,8-32 0-16,-2-36 0 15,-1-15 0-15,-5-9 0 16,3 4 0-16,-4 0 0 16,-3-6 0-16,-5-16 0 15,-2-18 0-15,0-14 0 16,-33-14-503-16,1-16-436 0,1-8-269 15</inkml:trace>
  <inkml:trace contextRef="#ctx0" brushRef="#br0" timeOffset="34826.55">26380 7337 2210 0,'0'0'887'0,"0"0"-394"16,0 0-148-16,0 0-184 15,0 0-161-15,113-62 0 16,-46 44 0-16,13-4 0 15,3-4 0-15,-1-5 0 16,-8-1 0-16,-11-4 0 0,-17-2 0 16,-17 0 0-1,-15 0 0-15,-14 4 0 0,0 4 0 16,-10 10 0-16,-11 12 0 16,-6 8 0-16,-4 14 0 15,-3 28 0-15,3 16 0 16,8 8 0-16,11 4 0 15,12-3 0-15,0-11 0 16,25-14 0-16,14-12 0 16,7-16 0-16,4-12 0 15,-4-2 0-15,-3-16 0 16,-10-12 0-16,-8-6 0 16,-10-6 0-16,-4-4 0 0,-4-2 0 15,-5 2 0-15,1 5 0 16,-1 11 0-16,0 12 0 15,0 8 0-15,5 8 0 16,4 0 0-16,7 14 0 16,2 14 0-16,5 10 0 15,-2 6 0-15,-2 3 0 16,-5 0 0 0,-3-2 0-16,-2-5 0 0,5-6 0 15,1-6 0-15,10-10 0 16,8-8 0-16,8-10 0 15,8 0 0-15,5-10 0 0,0-16 0 16,0-10 0-16,-5-6 0 16,-9-12 0-16,-9-7 0 15,-10-5 0-15,-12 0 0 16,-11 10 0-16,0 14 0 16,-17 22 0-16,-15 20 0 15,-2 14 0-15,-1 36 0 16,3 18 0-16,13 9 0 15,9 0 0-15,10-8 0 16,14-15 0-16,22-16 0 16,8-16 0-16,5-16 0 0,1-6 0 15,-2-12 0-15,-5-18 0 16,-7-6 0-16,-5-2 0 16,-8-2 0-16,-2 2 0 15,-7 6 0-15,-6 7 0 16,-3 15 0-16,-5 10 0 15,0 0 0-15,0 28 0 16,0 7 0-16,0 3 0 16,0-2 0-16,0-6 0 15,6-10 0-15,8-10 0 16,1-10 0-16,3 0 0 16,7-22 0-16,1-8 0 15,1-2 0-15,0 0 0 16,0 5 0-16,0 12 0 0,-3 11 0 15,0 4 0-15,1 12 0 16,4 16 0-16,0 2 0 16,2 0 0-16,4-8 0 15,1-10 0 1,3-10 0-16,-2-2 0 16,-3-18 0-16,-3-14 0 0,-7-14 0 0,-4-11 0 15,-4-9 0 1,-5-12 0-16,0-8 0 0,-4-5 0 15,-5 4 0 1,-2 8 0-16,0 21 0 0,0 22 0 16,0 26 0-1,0 14 0-15,-11 58 0 0,0 52 0 32,0 41 0-32,4 10 0 0,7-29 0 15,0-40 0-15,0-44 0 16,0-14 0-16,0-4 0 0,5-10 0 15,-3-7 0 1,-2-17-204-16,0-11-173 16,0-25-300-16,-11-14 51 0,-7-12-28 15,-5-8 438-15,-2-4 216 16,4 7 661-16,0 13 114 16,9 16-127-16,6 16-130 15,6 10-366-15,8 4-152 16,23 6 0-16,19-2 0 15,15 2 0-15,45-10 0 16,-13 2-59-16,-12-4-1026 0</inkml:trace>
  <inkml:trace contextRef="#ctx0" brushRef="#br0" timeOffset="36498.49">30515 6922 818 0,'0'0'1987'16,"0"0"-1520"-16,0 0-121 16,0 0-55-16,-133 62-104 15,94 2-187-15,6 12 0 0,8 3 0 16,14-7 0-16,11-10 0 15,13-12 0-15,28-12 0 16,13-16 0 0,10-14 0-16,1-8 0 0,-3-6 0 15,-9-20 0-15,-12-8 0 16,-10-6 0-16,-12-4 0 16,-7 2 0-16,-7 6 0 15,-3 9 0-15,-2 17 0 0,0 10 0 16,-9 14 0-1,-5 27 0-15,6 9 0 0,5 2 0 32,3 0 0-32,13-8 0 0,21-12 0 0,2-10 0 15,4-13 0-15,-7-9 0 16,-4-7 0-16,-8-18 0 16,-13-10 0-16,-6-5 0 15,-2-6 0-15,-2-2 0 16,-18-2 0-16,-3 4 0 15,2 8 0 1,-2 13 0-16,3 18 0 0,9 7 0 0,5 10 0 16,6 18 0-16,0 4 0 15,13-4 0-15,18-7 0 16,12-8 0 0,5-11 0-16,10-2 0 0,0-24 0 15,-2-18 0-15,-10-12 0 16,-7-11 0-1,-11-7 0-15,-10-8 0 0,-7-6 0 32,-6-7 0-32,-5 3 0 0,0 8 0 0,-3 14 0 15,-10 26 0-15,3 28 0 0,-4 14 0 32,-4 66 0-32,-2 52 0 15,5 48 0-15,7 17 0 16,8-31 0-16,0-41 0 15,12-49 0-15,10-16 0 16,9-2 0-16,10-6 0 16,5-8 0-16,1-19 0 15,-3-11 0-15,-4-14 0 16,-6-21 0-16,-10-7 0 0,-1-6 0 16,-9-2 0-16,-4 2 0 15,-3 8 0-15,-5 11 0 16,-2 19 0-16,0 10 0 15,0 14 0-15,-6 22 0 16,-3 11 0-16,5 1 0 16,4-2 0-16,2-6 0 15,22-10 0-15,5-10 0 16,4-12 0-16,-2-8 0 16,-4-4 0-16,-7-20 0 15,-9-6 0-15,-9-6 0 16,-2-2 0-16,0-4 0 15,0 0 0-15,-4 4 0 0,-2 3 0 16,1 9 0-16,3 8 0 16,2 7 0-16,0 3 0 15,2-1 0-15,15 5 0 16,6 0 0-16,4 4 0 16,4 0 0-16,2 12 0 15,5 12 0-15,1 7 0 16,0 5 0-16,-3 4 0 15,-5-2 0-15,-6 0 0 16,-8-4 0-16,-12-6 0 0,-5-6 0 16,-5-6 0-16,-16-6 0 15,-8-6 0-15,2-4 0 16,6 0 0-16,10-6 0 16,11-12 0-16,0-6 0 15,23-4 0-15,19-4 0 16,16-4 0-16,7-5 0 15,6-2 0-15,3-5 0 16,-8-2 0-16,-8-3 0 16,-9-1 0-16,-16-2 0 15,-12 0 0-15,-13 0 0 16,-8 7 0-16,0 8 0 16,-15 9 0-16,-5 14 0 0,-5 15 0 15,3 3 0-15,-2 22 0 16,3 17 0-16,8 8 0 15,7 7 0-15,6 3 0 16,2-5 0-16,20-4 0 16,9-8 0-16,7-6 0 15,0-9 0-15,2-6 0 16,-2-5 0-16,-7 0 0 16,-7 3 0-16,-3 1 0 15,-10 5 0-15,-7 4 0 16,-4 0 0-16,-2 0 0 0,-20-1 0 15,-7-2 0-15,-2-2 0 16,-2-4 0-16,-2-4 0 16,6-4 0-16,1-10 0 15,6 0-251-15,10 0-921 0</inkml:trace>
  <inkml:trace contextRef="#ctx0" brushRef="#br0" timeOffset="36631.68">32919 7253 2169 0,'0'0'1082'0,"0"0"-591"15,0 0-137-15,0 0-354 16,0 0 0 0,0 0 0-16,0 0-585 15,13 0-2540-15</inkml:trace>
  <inkml:trace contextRef="#ctx0" brushRef="#br0" timeOffset="38301.57">3660 9146 2038 0,'0'0'720'0,"0"0"-614"0,0 0 196 16,0 0-23-16,0 0-155 15,0 0-82-15,-22 0 27 16,22 38 71-16,0 6-34 15,0 0-46-15,2-8-39 0,14-12-15 16,6-16-6 0,7-8 0-16,2-18 27 0,0-20-3 15,-4-10 8-15,-9 0-32 16,-11 0 0-16,-7 5 0 16,-5 11 0-16,-22 14 0 15,-12 18 0-15,-26 27 0 16,-31 85-497-1,9-2-550-15,11 8-1138 0</inkml:trace>
  <inkml:trace contextRef="#ctx0" brushRef="#br0" timeOffset="38658.19">3188 9847 2408 0,'0'0'728'16,"0"0"-457"-16,0 0 27 15,0 0-185-15,0 0-76 16,-32 105-26-16,32-61-11 16,0-4-8-16,0-8-2 0,18-12-70 15,7-12-29-15,2-8 4 16,0-8 34-16,-1-20 37 15,-6-12 27-15,-4-6 7 16,-11-2 39-16,-5 2 51 16,0 6 0-16,-12 11 33 31,-3 15-19-31,-1 14-50 16,3 18-54-16,6 32-78 0,7 17-80 0,22 31-188 15,19-16-441-15,9-16-304 16</inkml:trace>
  <inkml:trace contextRef="#ctx0" brushRef="#br0" timeOffset="38932.64">3930 9860 1825 0,'0'0'853'16,"0"0"-338"-16,0 0 20 0,0 0-344 15,0 0-133 1,0 0-47-16,0 0-11 0,-87 142-11 15,100-102 5-15,10-8 6 16,3-12 0-16,1-14 28 16,0-6-3-16,-5-4 11 15,-2-22 0-15,-9-10-36 16,-7-8 0-16,-4-4 0 16,0 0 0-16,-21 5 0 15,-10 16 0 1,-34 27-11-16,7 9-472 0,2 22-702 0</inkml:trace>
  <inkml:trace contextRef="#ctx0" brushRef="#br0" timeOffset="39428.79">5291 9340 2126 0,'0'0'1017'0,"0"0"-667"15,0 0 253-15,0 0-603 16,0 0 0-16,0 0 0 16,0 0 0-16,-11 167 0 15,11-63 0-15,5-6 0 16,1 0 0-16,-1-1 0 16,-1-21 0-16,-2 2 0 15,-2-12 0-15,0-15 0 16,0-18 0-16,0-33-128 15,-2 0-374-15,-7-26-485 0</inkml:trace>
  <inkml:trace contextRef="#ctx0" brushRef="#br0" timeOffset="39664.19">5111 9453 2328 0,'0'0'690'16,"0"0"-316"-16,-7-103 130 15,7 59-304-15,11 2-200 16,16 0 0-16,13 4 0 15,9 5 0-15,11 10 0 16,3 13 0-16,3 10 0 16,-3 20 0-16,-12 28 0 0,-11 12 0 15,-19 12 0 1,-21 6 0-16,-8 2 0 16,-34-5 0-16,-18-5 0 0,-7-10 0 15,3-12 0-15,6-14 0 16,16-14 0-16,28-20 0 15,12-18-478-15,2-14-848 0</inkml:trace>
  <inkml:trace contextRef="#ctx0" brushRef="#br0" timeOffset="39994.25">6332 9025 2848 0,'0'0'593'0,"0"0"-276"16,0 0 21-16,-122 58-338 15,63 41 0-15,-5 51 0 16,2 23 0-16,14 5 0 15,21-14 0-15,27-29 0 16,0-23 0-16,25-28 0 16,13-27 0-16,13-16 0 0,16-2 0 15,43-23 0 1,-12-6-234-16,-21-10-1041 0</inkml:trace>
  <inkml:trace contextRef="#ctx0" brushRef="#br0" timeOffset="40693.9">7076 9100 3059 0,'0'0'571'15,"0"0"-385"-15,0 0 94 16,0 0-280-16,0 0 0 16,0 0 0-16,0 0 0 15,-16 68 0-15,16-64 0 16,0-4 0-16,0 0 0 16,0 0 0-16,-4-10 0 15,-7-8 0-15,-7-7 0 16,-9 3 0-16,-9 4 0 0,-8 13 0 15,-12 5 0 1,-8 23 0-16,-15 44 0 0,0 35 0 16,9 32 0-16,21-5 0 15,31-25 0-15,18-32 0 16,12-24 0-16,32-1 0 16,35-4 0-16,38-12 0 15,1-23 0-15,-10-8 0 16,-19-22-80-16,-39-14-89 15,-11-7 26-15,-17-5 82 16,-22 2 61-16,-32 4 10 16,-26 8 73-16,-8 12-7 15,-1 12 10-15,7 8 16 0,14 2-6 16,13 0-96 0,18 8 0-16,13 2 0 0,2 0 0 15,11-2 0-15,18-4 0 16,9-4 0-16,2 0 0 15,4-4 0-15,-6-12 0 16,-4-2 0-16,-10 0 0 16,-8 6 0-16,-9 4 0 15,-3 6 0-15,-4 2 0 16,0 0 0 0,0 18 0-16,2 18 0 0,5 18 0 15,0 12 0-15,0 13 0 16,1 1 0-16,1-4 0 15,3-4 0-15,8-4 0 16,-3-18-607-16,1-20-706 0</inkml:trace>
  <inkml:trace contextRef="#ctx0" brushRef="#br0" timeOffset="41024.31">7379 10032 1756 0,'0'0'789'0,"0"0"-474"15,0 0 180-15,0 0-302 16,0 0-22-16,0 0-61 16,0 0-10-16,118 74-29 15,-84-88-22-15,-3-14-19 16,-5-6-13-16,-6-6-17 16,-11-6 0-16,-9-2 0 15,0-1 0-15,-15 5 0 16,-12 8 0-16,-4 12 0 15,-3 20 0-15,1 4 0 0,0 39 0 16,4 19 0 0,8 18 0-16,8 8 0 0,13 2 0 15,0-4 0-15,24-10 0 16,13-14 0-16,7-17 0 16,7-17 0-1,0-20 0-15,0-4 0 0,-1-18 0 16,3-33 0-16,-10 4-761 15,-10 3-1204-15</inkml:trace>
  <inkml:trace contextRef="#ctx0" brushRef="#br0" timeOffset="41432.24">8381 9948 2721 0,'0'0'767'15,"0"0"-389"-15,0 0-148 16,0 0-230-16,0 0 0 16,0 0 0-16,0 0 0 15,-58 154 0-15,31-85 0 16,6-1 0-16,9 14 0 15,8-16 0-15,4-16-775 0</inkml:trace>
  <inkml:trace contextRef="#ctx0" brushRef="#br0" timeOffset="42192.72">9197 9250 1733 0,'0'0'562'0,"0"0"-100"0,0 0 85 16,0 0-244-16,0 0-45 16,-33-110-27-16,46 81-231 15,12 1 0-15,4 6 0 16,6 11 0-16,5 11 0 16,7 11 0-16,16 52 0 15,10 39 0-15,9 39 0 16,-11-7 0-16,-17-22 0 15,-20-34 0-15,-12-27 0 0,0 0 0 16,-4-2 0 0,-3-11 0-16,-10-22 0 0,-5-16-66 15,0-20-284-15,-16-27-347 16,-11-13 118-16,-2-10 266 16,-2-2 115-1,2 4 198-15,2 12 38 0,8 14 309 16,3 16 209-16,5 16-28 15,7 10-210-15,-3 6-159 16,-2 26-10-16,-2 16-41 16,-10 8-108-16,-3 8 0 15,-7 2 0-15,-5-2 0 16,1-4 0-16,3-7 0 0,8-11 0 16,9-14 0-16,6-10 0 15,6-10 0-15,3-8 0 16,0 0 0-16,31-30 0 15,3-4-332-15,2-4-930 0</inkml:trace>
  <inkml:trace contextRef="#ctx0" brushRef="#br0" timeOffset="42567.78">9817 8911 2533 0,'0'0'711'16,"0"0"-440"-16,0 0 91 16,0 0-143-16,113 14-219 15,-60 28 0-15,18 30 0 16,12 39 0-16,-2 39 0 0,-13 17 0 15,-28-1 0-15,-26-14 0 16,-14-19 0-16,-18-13 0 16,-9-20 0-16,-2-23 0 31,5-25 0-31,0-10 0 0,-1-2 0 0,2-6 0 16,4-6 0-1,5-12 0-15,10-14 0 0,4-2 0 16,0-10 0-16,6-36-57 15,15 4-575-15,-1 0-536 0</inkml:trace>
  <inkml:trace contextRef="#ctx0" brushRef="#br0" timeOffset="43125.15">10895 9486 2184 0,'0'0'659'0,"0"0"-306"15,0 0 259-15,0 0-324 0,0 0-288 16,0 0 0-16,0 0 0 16,67 0 0-16,-3-1 0 15,11-9 0-15,6 0 0 16,-10 2-24-16,-19 8-496 16,-23 0-383-16,-25 11-414 0</inkml:trace>
  <inkml:trace contextRef="#ctx0" brushRef="#br0" timeOffset="43266.81">10972 9743 886 0,'0'0'1341'16,"0"0"-970"-1,0 0 108-15,0 0-125 0,0 0-33 16,0 0-135-16,208-22-126 0,-59-20-60 16,-17 6-201-16,-12-2-795 15</inkml:trace>
  <inkml:trace contextRef="#ctx0" brushRef="#br0" timeOffset="43958.3">12851 9065 1741 0,'0'0'1060'0,"0"0"-545"16,0 0-50-16,0 0-150 15,0 0-315-15,0 0 0 16,-25 135 0-16,25-1 0 16,0 17 0-16,0-23 0 15,12-34 0-15,1-38 0 16,3-12 0-16,-1 0 0 0,1-3 0 15,-1-9 0-15,-7-20 0 16,-8-12-189-16,0-53-259 16,-6-9-371-16,-7-6-184 0</inkml:trace>
  <inkml:trace contextRef="#ctx0" brushRef="#br0" timeOffset="44225.7">12824 9097 1654 0,'0'0'790'0,"0"0"-213"16,2-118-120-16,16 76-122 15,11 8-52-15,7 4-283 0,9 4 0 32,8 6 0-32,5 10 0 0,4 8 0 0,-2 2 0 31,-4 24 0-31,-12 16 0 16,-7 12 0-16,-20 6 0 15,-17 6 0-15,0 2 0 16,-38-3 0-16,-15-3 0 15,-8-8 0-15,-3-6 0 16,6-10 0-16,12-9 0 16,14-12 0-16,32-12 0 15,9-3-264-15,24 0-893 0</inkml:trace>
  <inkml:trace contextRef="#ctx0" brushRef="#br0" timeOffset="44496.84">13947 8735 2659 0,'0'0'821'0,"0"0"-321"16,0 0-384-16,0 0-116 15,-120 88 0-15,51 26 0 16,-3 46 0-16,8 19 0 15,28-9 0-15,36-21 0 0,4-45 0 16,32-22 0-16,7-23 0 16,7-13 0-16,16-2 0 15,11-8 0-15,8-6 0 16,9-30 0-16,-23 0-353 16,-20-22-1071-16</inkml:trace>
  <inkml:trace contextRef="#ctx0" brushRef="#br0" timeOffset="45100.43">14841 8865 2335 0,'0'0'769'15,"0"0"-403"-15,0 0 138 16,0 0-382-16,-125-92-122 15,78 92 0-15,-6 36 0 16,-19 34 0-16,-8 40 0 16,-4 31 0-1,15 7 0-15,26-22 0 0,32-33 0 0,11-35 0 16,18-10 0-16,26 0 0 16,19-6 0-16,17-6 0 15,12-22 0-15,-4-14 0 16,-10-12 0-16,-17-24 0 15,-28-10 0 1,-29-6 0-16,-8-4-35 0,-38 4-10 16,-18 6 21-16,-7 9 20 15,-3 13 4 1,8 14 55-16,11 8-2 0,13 2-53 16,18 2 0-16,13 12 0 0,7 3 0 15,12 1 0-15,25-7 0 31,13-3 0-31,10-8 0 0,4 0 0 0,-1-15 0 16,-11-10 0-16,-9 1 0 16,-16 4 0-16,-9 2 0 15,-11 6 0-15,-5 6 0 16,-2 6 0-16,0 0 0 16,0 22 0-1,0 21 0-15,0 16 0 16,0 12 0-1,-2 9 0-15,2 0 0 0,0-2 0 16,0-3 0-16,-3-11 0 16,3-8 0-16,-2-10 0 15,2-14 0-15,0-10 0 16,2-16-981-16</inkml:trace>
  <inkml:trace contextRef="#ctx0" brushRef="#br0" timeOffset="45499.13">15396 9190 2335 0,'0'0'850'0,"0"0"-333"15,0 0-123-15,0 0-394 0,0 0 0 16,0 0 0-16,0 0 0 16,62-8 0-16,5 8 0 15,15 0 0-15,10 0 0 16,-3-8 0-16,-12-4 0 15,-19 0 0-15,-20 2 0 16,-24 3 0-16,-14 4 0 16,-20-1 0-16,-20 4-365 15,-25 0-428-15,9 0-53 16,9 0-145-16</inkml:trace>
  <inkml:trace contextRef="#ctx0" brushRef="#br0" timeOffset="45668.99">15683 9079 1605 0,'0'0'649'0,"0"0"-117"16,0 0 5-16,0 0-180 15,-13-112-59-15,8 92-180 16,3 8-118-16,-3 10 0 16,3 2 0-16,-3 18 0 15,1 42 0-15,-2 37 0 16,-1 35 0-16,2 10 0 16,5-21 0-16,0-33 0 15,0-34 0-15,0-12 0 16,27 0 0-16,2-10-490 0,2-14-1012 15</inkml:trace>
  <inkml:trace contextRef="#ctx0" brushRef="#br0" timeOffset="45967.94">16456 8689 2147 0,'0'0'1141'0,"0"0"-609"0,0 0-256 16,0 0-276-16,0 0 0 16,0 0 0-16,0 0 0 15,122-17 0-15,-83 20 0 16,-1 0 0-16,-7 4 0 16,-7-6 0-16,-8 3 0 15,-8-1 0-15,-6-3 0 16,-2 2 0-16,0-2 0 15,0 0 0-15,-2 0 0 16,-17 0 0-16,-39 0 0 16,2 4 0-16,-2 0-1300 0</inkml:trace>
  <inkml:trace contextRef="#ctx0" brushRef="#br0" timeOffset="46653.96">15792 9166 2176 0,'0'0'747'0,"0"0"-272"16,0 0 32-16,0 0-316 15,0 0-191-15,0 0 0 16,0 0 0 0,-53-24 0-16,26 54 0 0,-5 2 0 15,-1-2 0-15,2-8 0 16,4-8 0-16,2-8 0 16,8-6 0-16,5-2 0 15,6-22 0-15,4-10 0 16,2-6 0-1,0-3 0-15,8 6 0 0,11 5 0 16,3 7 0-16,5 11 0 0,6 10 0 16,7 4 0-1,7 8 0 1,4 20 0-16,-2 12 0 0,-2 11 0 0,-9 9 0 16,-12 12 0-16,-14 22 0 15,-12 26 0-15,-33 23 0 16,-25 3 0-16,-3-28 0 15,6-29 0-15,17-35 0 16,5-10 0-16,-1 0 0 16,3-4 0-16,4-5 0 15,13-16 0-15,10-14 0 16,4-5 0 0,0-10 0-16,6-22 0 0,23-39 0 15,-4 9-125-15,0-2-1217 0</inkml:trace>
  <inkml:trace contextRef="#ctx0" brushRef="#br0" timeOffset="47101.62">15834 9210 2029 0,'0'0'662'0,"0"0"-186"0,0 0-124 15,0 0-79-15,0 0-114 16,0 0-112-16,0 0-26 16,-79-32-8-16,52 22-1 15,-2-7 15-15,4-4-2 16,2-3-25-16,13-4 0 16,3 0 0-16,7-1 0 15,0 3 0-15,15 0 0 16,8 6 0-16,4 6 0 15,4 8 0-15,2 6 0 0,1 12 0 16,-3 26 0-16,-2 21 0 16,-9 29 0-16,-9 26 0 15,-11 27 0-15,-11-9 0 16,-16-26 0-16,-6-30 0 16,2-22 0-16,-10 8 0 15,1 3 0-15,-2-3 0 16,8-14 0-16,10-16 0 15,8-14 0-15,10-8 0 16,3-6 0-16,3-4 0 16,9-8 0-16,7-10-813 0</inkml:trace>
  <inkml:trace contextRef="#ctx0" brushRef="#br0" timeOffset="47534.75">16576 8887 1326 0,'0'0'602'16,"0"0"-284"-16,0 0 253 16,0 0-70-16,0 0-200 15,-9-112-36-15,16 84-53 16,5-1-212-16,-2 6 0 16,3 4 0-16,1 11 0 15,1 8 0-15,6 10 0 16,6 30 0-1,13 39 0-15,11 35 0 0,9 35 0 16,3 13 0-16,-15-10 0 0,-7-15 0 16,-17-35 0-16,-6-24 0 15,-7-20 0-15,0-14 0 16,-2 0 0-16,0-5 0 16,0-5 0-16,-7-20 0 15,-2-14 0 1,0-14 0-16,-9-20-260 0,-4-5-853 0</inkml:trace>
  <inkml:trace contextRef="#ctx0" brushRef="#br0" timeOffset="47725.84">16873 9342 1964 0,'0'0'754'0,"0"0"-220"0,0 0-161 0,0 0-57 15,-150 50-161-15,111-2-155 16,-4 11 0-16,1 1 0 15,2 0 0-15,9-4 0 16,6-10 0-16,9-10 0 16,14-12 0-1,2-13 0 1,24-20-227-16,12-21-448 16,-1-8-467-16</inkml:trace>
  <inkml:trace contextRef="#ctx0" brushRef="#br0" timeOffset="48023.17">17016 8466 925 0,'0'0'1739'0,"0"0"-1058"16,0 0-390-16,0 0 169 0,158 70-460 15,-72 7 0 1,17 32 0-16,13 30 0 0,-9 10 0 15,-27-5 0-15,-31-12 0 16,-29-18 0-16,-18-17 0 16,-2-21 0-16,-6-22 0 15,-15-10 0-15,-6 4 0 16,-4-2 0-16,-6-1 0 16,-1-12 0-16,5-11 0 15,-4-15-213-15,11-7-766 16,10 0-1280-16</inkml:trace>
  <inkml:trace contextRef="#ctx0" brushRef="#br0" timeOffset="48463.11">18310 9386 2386 0,'0'0'814'0,"0"0"-466"16,0 0 200-16,0 0-548 16,0 0 0-16,0 0 0 15,0 0 0-15,171-18 0 16,-86 18 0-16,4 0 0 0,-2-5 0 15,-16-2 0-15,-26-7-269 16,-25 2-414-16,-20 0-232 0</inkml:trace>
  <inkml:trace contextRef="#ctx0" brushRef="#br0" timeOffset="48628.5">18517 9133 967 0,'0'0'1219'15,"0"0"-548"-15,0 0-134 16,0 0-41-16,0 0-290 15,0 0-206-15,0 0 0 16,-25-50 0-16,25 93 0 16,5 33 0-16,10 28 0 0,4 0 0 15,-4-7 0-15,3-13 0 16,1-22 0-16,10 14 0 16,-2-12-749-16,-2-21-1439 0</inkml:trace>
  <inkml:trace contextRef="#ctx0" brushRef="#br0" timeOffset="49099.33">19379 8704 2854 0,'0'0'918'16,"0"0"-594"-16,0 0-324 15,0 0 0-15,10 113 0 16,5-7 0-16,1 28 0 15,1 11 0-15,-3-29 0 32,-5-28 0-32,-7-33 0 0,0-13 0 0,-2-2 0 15,0-4 0-15,0-10 0 16,0-16 0-16,0-10 0 16,-7-20 0-16,-6-26 0 15,-5-32 0-15,-2-37 0 16,-3-37 0-16,4-19 0 15,5 9 0-15,10 38 0 0,4 44 0 16,0 30 0-16,0 19 0 16,0 5 0-16,11 2 0 15,11 4 0-15,11 14 0 16,15 6 0-16,5 4 0 16,8 26 0-16,-1 10 0 15,-10 14 0-15,-7 8 0 16,-19 5 0-16,-17-1 0 15,-7 0 0-15,-34-2 0 16,-16-2 0-16,-13-1 0 16,-22 9 0-16,19-14-282 15,12-16-1034-15</inkml:trace>
  <inkml:trace contextRef="#ctx0" brushRef="#br0" timeOffset="49429.32">20792 8490 1079 0,'0'0'1708'15,"0"0"-1198"-15,0 0-173 16,0 0 0-16,-121-30-212 16,57 96-125-16,-19 53 0 15,-11 45 0-15,11 20 0 16,22-1 0-16,34-21 0 16,27-28 0-16,11-23 0 15,25-29 0-15,7-24 0 16,7-14 0-16,15 0 0 15,5-5 0-15,3-6 0 16,-7-26 0-16,-18-7-544 0,-21-3-854 0</inkml:trace>
  <inkml:trace contextRef="#ctx0" brushRef="#br0" timeOffset="50154.3">21545 8632 2631 0,'0'0'730'16,"0"0"-460"-16,0 0 195 16,0 0-465-16,0 0 0 15,0 0 0-15,0 0 0 16,-9 6 0-16,7 6 0 15,2-4 0-15,0-3 0 16,0-5 0-16,-3 0 0 16,-1-13 0-16,-7-11 0 0,-9-4 0 15,-11 0 0 1,-9 4 0-16,-12 10 0 0,-8 14 0 16,-11 14 0-16,-14 53 0 15,-6 38 0-15,8 32 0 16,25 9 0-16,34-23 0 15,24-35 0-15,13-32 0 16,32-10 0-16,35 4 0 16,38-8 0-16,3-12 0 15,-13-20 0-15,-18-12 0 16,-35-28 0-16,-7-12 0 16,-13-10 0-16,-31-4 0 15,-4-4 0-15,-37 4 0 0,-17 8 0 16,-4 9 0-1,0 13 0-15,4 12 0 0,12 10 0 16,13 4 0-16,14 0 0 16,13 12 0-16,2 5 0 15,19-3 0-15,19-5 0 16,9-7 0-16,5-2 0 16,-1 0 0-16,-6-15 0 15,-10-3 0-15,-8 1 0 16,-12 7 0-16,-7 2 0 15,-6 8 0-15,-2 0 0 0,0 10 0 16,0 23 0-16,0 17 0 16,-2 14 0-16,-4 12 0 15,2 6 0-15,0 0 0 16,-1-3 0-16,1-7 0 16,0-8 0-16,2-10 0 15,2-10-146-15,0-15-808 16,0-15-792-16</inkml:trace>
  <inkml:trace contextRef="#ctx0" brushRef="#br0" timeOffset="50523.69">21877 9677 1194 0,'0'0'1105'0,"0"0"-590"16,0 0-48-16,0 0-160 0,0 0-79 15,0 0-79 16,130 26-18-31,-95-26-131 0,3 0 0 0,2-16 0 0,0-8 0 32,-6-6 0-32,-5-6 0 15,-10-6 0-15,-9-5 0 16,-10 0 0-16,0 0 0 16,-23 5 0-16,-10 10 0 15,-10 16 0-15,-6 16 0 16,-4 6 0-16,1 38 0 15,6 21 0-15,10 11 0 0,18 8 0 16,18 0 0-16,0-10 0 16,33-10 0-16,15-16 0 15,4-19 0-15,9-19 0 16,-1-10 0-16,-6-12 0 16,-12-19 0-16,-16-2 0 15,-21-20 0-15,-5 11-578 16,0 6-466-16</inkml:trace>
  <inkml:trace contextRef="#ctx0" brushRef="#br0" timeOffset="50766.2">22496 9043 2063 0,'0'0'1057'0,"0"0"-415"16,0 0-308-16,0 0-334 16,0 0 0-16,-26 121 0 15,12-67 0-15,3 0 0 16,-3 0 0-16,-1-6 0 0,-1-1 0 16,-1-1 0-1,3-12-462-15,5-12-1850 0</inkml:trace>
  <inkml:trace contextRef="#ctx0" brushRef="#br0" timeOffset="51033.52">23210 9232 3406 0,'0'0'690'16,"0"0"-690"-16,0 0 0 16,0 0 0-16,0 0 0 15,0 0 0-15,-54 118 0 16,25-60 0-16,-4 2 0 16,-1-2 0-16,3-1 0 15,6-5 0 1,9-14-200-16,14-18-1217 0</inkml:trace>
  <inkml:trace contextRef="#ctx0" brushRef="#br0" timeOffset="51395.04">23630 8486 2796 0,'0'0'747'15,"0"0"-414"-15,0 0-113 16,76-106-220-16,-42 87 0 16,-1 12 0-16,5 7 0 15,5 2 0-15,-1 30 0 0,4 16 0 16,5 34 0 0,5 31 0-16,0 23 0 0,-9-4 0 15,-16-25 0-15,-13-34 0 16,-5-19 0-16,-1 5 0 15,-4-1 0-15,3-4 0 16,-4-16 0 0,-4-16 0-16,-3-14 0 0,0-8 0 15,0-8 0-15,-3-24-615 16,-10-36-214-16,0 8 79 16,1 0-439-16</inkml:trace>
  <inkml:trace contextRef="#ctx0" brushRef="#br0" timeOffset="51600.96">24136 8937 1341 0,'0'0'790'0,"0"0"-187"15,0 0-2-15,0 0-125 0,0 0-191 16,-116-90-285-16,96 100 0 16,-5 28 0-16,-3 16 0 31,-6 16 0-31,1 12 0 0,-3 7 0 0,1-3 0 16,1-2 0-16,1-9 0 31,6-13 0-31,4-15 0 15,11-12 0-15,5-19 0 16,7-16 0-16,0 0 0 16,22-64-365-16,7 4-635 15,0-7-747-15</inkml:trace>
  <inkml:trace contextRef="#ctx0" brushRef="#br0" timeOffset="51930.01">24295 8257 2278 0,'0'0'950'15,"0"0"-385"-15,0 0-262 0,0 0-303 16,0 0 0-16,0 0 0 16,135 76 0-16,-75-26 0 15,3 11 0-15,11 27 0 16,1 30 0-16,-6 31 0 15,-18 9 0-15,-28-5 0 16,-23-19 0-16,-10-18 0 16,-19-22 0-16,-2-19 0 15,0-17 0-15,-2-10 0 16,-7 4 0-16,-4 0 0 16,-4 1 0-16,11-16 0 15,6-8 0-15,8-15 0 16,17-14 0-16,3-7 0 0,3-18-880 15</inkml:trace>
  <inkml:trace contextRef="#ctx0" brushRef="#br0" timeOffset="52056.12">25134 9472 2163 0,'0'0'1128'15,"0"0"-502"-15,0 0-447 16,0 0-179-16,0 0 0 15,0 0 0-15,0 0-469 16,31-11-1588-16</inkml:trace>
  <inkml:trace contextRef="#ctx0" brushRef="#br0" timeOffset="52600.54">21587 10798 2155 0,'0'0'572'15,"0"0"-248"-15,0 0 211 0,-124-36-187 16,110 30-186-16,9 2-162 15,5-2 0-15,27-2 0 16,54-4 0-16,79-8 0 16,114 0 0-16,76-4 0 15,49 6 0-15,8 0 0 16,-34 3 0-16,-26 4 0 16,-41-2 0-16,-61 1 0 15,-81 5 0-15,-68-1 0 16,-56 1 0-16,-35 4 0 15,-5-1 0-15,-27 0 0 0,-43 4 0 16,-59 0 0-16,11 9-546 16,1 8-966-16</inkml:trace>
  <inkml:trace contextRef="#ctx0" brushRef="#br0" timeOffset="52929.66">21816 10962 2728 0,'0'0'689'0,"0"0"-383"15,0 0 67 1,0 0-373-16,0 0 0 0,0 0 0 16,116-80 0-16,114 66 0 15,55 0 0-15,40 4 0 16,17 0 0-16,-9-2 0 15,6 2 0-15,-9-4 0 16,-22-2 0-16,-43-4 0 16,-47 0 0-16,-62 0 0 15,-56 6 0-15,-44 2 0 16,-27 4 0-16,-4 2 0 16,-10 2 0-16,-4 0 0 15,-6 2 0-15,-5 2 0 16,0 0 0-16,17-8 0 15,2 2-105-15,7-6-2378 0</inkml:trace>
  <inkml:trace contextRef="#ctx0" brushRef="#br0" timeOffset="53102.43">26320 10698 4096 0,'0'0'0'0,"0"0"0"16,0 0 0-16,0 0 0 16,0 0 0-16,0 0-1394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4:13:56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 5582 1846 0,'0'0'582'16,"0"0"-457"-16,0 0 61 15,0 0 138-15,0 0-55 16,0 0-117-16,0 0-70 16,-73 41 20-16,73-41-10 15,4 0-16-15,10 0-37 16,17 0-27-16,40-14 12 15,58-22 12-15,70-23 11 0,35-11-16 16,7-6-30-16,-28 8 8 16,-65 20-9-16,-48 12 4 15,-42 13-10-15,-27 9-25 16,-11 2 2-16,-11 4 19 16,-9 4-11-16,-20 4-8 15,-74 16-208-15,7 11-142 16,-2 2-495-16</inkml:trace>
  <inkml:trace contextRef="#ctx0" brushRef="#br0" timeOffset="300.57">530 6010 2199 0,'0'0'488'16,"0"0"-424"-16,0 0 171 15,0 0-77-15,0 0-117 16,153-18 4-16,-24-31 22 16,58-23-18-16,21-14-17 15,4-6-23-15,-17 8-8 0,-58 21 5 16,-37 17-6 0,-36 16 0-16,-28 14 1 0,-7 2 32 15,-9 4 71-15,-7 2 49 16,-7 8 6-16,-6 0-54 15,0 0-71-15,0 0-34 16,0 0-52-16,15 2-299 16,1 6-349-16,-1-2-528 0</inkml:trace>
  <inkml:trace contextRef="#ctx0" brushRef="#br0" timeOffset="463.56">2537 5528 2631 0,'0'0'664'0,"0"0"-462"0,0 0 19 16,0 0-221-16,0 0-167 15,0 0-553-15,0 0-618 0</inkml:trace>
  <inkml:trace contextRef="#ctx0" brushRef="#br0" timeOffset="5603.05">4298 7253 345 0,'0'0'1451'0,"0"0"-1117"16,0 0 10-16,0 0 122 0,0 0-204 15,0 0-70-15,-14-16-60 16,14 16-26-16,0 0-32 16,0 0-14-16,0 0-15 15,0 12-23-15,18 4-1 16,6 2-13-16,7 2-8 15,6-4 9-15,2-2 2 16,1-6 1-16,5-8-2 0,-3 0-2 16,-2 0 5-16,1-16-5 15,-1-6-1-15,-3-2 5 16,-1-2-10-16,0 2 5 16,-2 4-7-16,-3 6 0 15,-2 5 0-15,-5 9-14 16,0 0 6-16,1 3 7 15,0 11 0-15,-1 1 1 16,0 2 0-16,-3-3 0 16,-1-5 0-16,-3 0 0 15,-1-5-1-15,-3-4 1 16,1 0 6-16,1 0 8 16,3 0-4-16,2 0-9 0,5-2 4 15,1-2-5-15,3 2-6 16,0 0 5-16,1 2-5 15,-4 0 6-15,3 0 0 16,-5 0 0-16,1 0 2 16,-3 0-2-16,-3 0 6 15,-2 0 3-15,-3-8-3 16,-1-5-6-16,11-10-24 16,-2-1-253-16,-2 2-731 0</inkml:trace>
  <inkml:trace contextRef="#ctx0" brushRef="#br0" timeOffset="7326.96">10694 5823 2540 0,'0'0'624'16,"0"0"-430"-1,0 0 25-15,0 0-100 0,0 0-73 16,0 0-31-16,0 0 29 16,23 120-13-16,-3-70-8 15,-3-4-11-15,-1-7 7 16,-5-13 13-16,-4-12 17 16,2-12-4-16,2-2 39 15,9-16-84-15,11-22 0 0,18-21 0 16,13-11 0-16,10-6 0 15,-1 2 0-15,-2 10 0 16,-13 16 0-16,-16 15 0 16,-16 19 0-16,-13 14 0 15,-9 7 0-15,6 53-228 16,-2-4-391 0,5-2-711-16</inkml:trace>
  <inkml:trace contextRef="#ctx0" brushRef="#br0" timeOffset="7973.05">13419 5857 2105 0,'0'0'780'16,"0"0"-482"-16,0 0 156 0,0 0-208 16,0 0-33-16,0 0-213 15,0 0 0-15,-51-36 0 16,51 66 0-16,11 8 0 15,0 7 0-15,2 0 0 16,1-4 0-16,-3-11 0 16,2-10 0-16,1-12 0 15,3-8 0-15,12-17 0 16,27-42 0-16,29-44 0 16,31-41 0-16,11-15 0 15,-16 27 0-15,-28 36 0 16,-34 48 0-16,-11 17 0 15,-7 8 0-15,-4 2 0 0,-8 5 0 16,-9 12 0-16,-10 3 0 16,0 1 0-16,2 0 0 15,4 1 0-15,23 26 0 16,2-1-57-16,-1-4-781 0</inkml:trace>
  <inkml:trace contextRef="#ctx0" brushRef="#br0" timeOffset="58059.66">17715 7357 1603 0,'0'0'618'15,"0"0"-424"-15,0 0 111 16,0 0 15-16,0 0-118 16,0 0-111-16,-15-8-47 15,15 20 41-15,6 14 23 16,14 12-15-16,4 8-39 15,9 3-39-15,6-5 0 0,5-11-4 16,4-10-10 0,4-21 13-16,2-2-5 0,2-30 3 15,-2-15 7 1,-4-10-17-16,-3-2 7 0,-7 3-1 16,-9 14-7-16,-6 12 10 15,-7 16 4-15,0 12 9 16,2 0 9-16,11 14 5 15,9 16 13-15,14 2-30 16,6 2-14-16,7-4 8 16,1-8-5-16,-3-8-9 15,-5-10 12-15,-6-4-12 16,-8-4 6-16,-1-18 0 16,-5-4-7-16,-4-4 9 0,0-2-9 15,-3 4 0-15,-1 8 0 16,1 8 0-16,-2 10 0 15,5 2 0-15,-1 2 0 16,1 16 0-16,1 2 0 16,4 2 0-16,-1-2 0 15,2-2 0 1,1-4 0-16,-1-6 0 0,3-2 0 16,-1-6 0-16,1 0 0 15,1 0 0-15,-4-4 0 16,-1-2 0-16,-5 0 0 15,-3 2 0-15,-2 2 0 16,-4 2 0-16,0 0 0 16,0 0 0-16,-1 10 0 0,5 0 0 15,3 2 0-15,6-3 0 16,2-6 0-16,5-3 0 16,-3 0 0-16,-1-14 0 15,-5-10 0-15,-7 0 0 16,-4-4 0-16,-8 4 0 15,0 4 0-15,-4 2 0 16,1 8 0-16,-1 2 0 0,3 2 0 16,9 2 0-1,13-6 0-15,-3 0-532 0,-12 4-1043 0</inkml:trace>
  <inkml:trace contextRef="#ctx0" brushRef="#br0" timeOffset="60700.63">22111 5899 740 0,'0'0'1562'16,"0"0"-1099"-16,0 0-183 16,0 0 3-16,0 0-47 0,0 0-96 15,0 0-32-15,-4-14 34 16,6 34 0-16,11 12-142 16,3 8 0-16,1 8 0 15,-1 2 0-15,-3-1 0 16,-1-9 0-16,-4-10 0 15,-1-10 0-15,-1-12 0 16,6-8 0-16,5-6 0 16,12-28 0-16,10-18 0 15,12-17 0-15,5-8 0 16,4-4 0-16,0 5 0 0,-2 12 0 16,-7 10 0-16,-8 12 0 15,-10 14 0 1,-13 9 0-16,-9 12 0 0,-7 4 0 15,-4 3 0-15,0 0 0 16,0 0 0-16,0 0 0 16,0 22 0-16,-4 0-368 15,-12 5-965-15</inkml:trace>
  <inkml:trace contextRef="#ctx0" brushRef="#br0" timeOffset="65907.03">21699 7257 1716 0,'0'0'674'0,"0"0"-508"0,0 0 86 15,0 0 47-15,0 0-62 16,0 0-57-16,38 46-54 16,-21-28-29-16,1 0-23 15,0-4-49-15,0 0-4 16,0-4 9-16,-1-4-19 16,4-4 7-1,1-2-3-15,2 0-9 0,3-6 10 16,4-10-4-16,2-8-6 15,4-2 6-15,-4 0-11 16,-2 6 0-16,-4 4 0 16,-5 8 25-16,-2 8 16 15,-3 0-10-15,2 4-32 0,3 12 0 16,1 0 0-16,3 2 0 16,3-6 0-16,6-4 0 15,4-8 0-15,3 0 0 16,3-16 0-16,-1-12 0 15,8-16-47-15,-13 8-325 16,-12 7-888-16</inkml:trace>
  <inkml:trace contextRef="#ctx0" brushRef="#br0" timeOffset="76830.86">28350 7427 1609 0,'0'0'328'0,"0"0"146"31,0 0-148-31,0 0-12 0,0 0-100 0,0 0-7 16,0 0-3-16,0-42-42 15,0 42-29-15,0 0-8 16,0 0-125-16,0 0 0 15,0 20 0-15,0 6 0 16,13 6 0 0,0 0 0-1,5-2 0-15,5-5 0 16,-4-11 0-16,6-6 0 0,-1-8 0 16,5 0 0-1,0-20 0-15,-2-4 0 0,0-5 0 16,-5 5 0-16,-6 6 0 15,-8 8 0-15,1 8 0 16,-1 2 0-16,0 2 0 16,7 16 0-16,4 2 0 15,1 1 0-15,1-3 0 16,4-7 0-16,0-3 0 16,2-8 0-16,2 0 0 15,2-1 0-15,-4-16 0 16,-1-1 0-16,-6 3 0 15,-2 0 0-15,-7 5 0 0,0 6 0 16,3 0 0 0,-1 4 0-16,5 0 0 0,5-2 0 15,14-12-87-15,-3 2-419 16,-5-4-664-16</inkml:trace>
  <inkml:trace contextRef="#ctx0" brushRef="#br0" timeOffset="76963.37">29668 7401 2699 0,'0'0'622'0,"0"0"-513"16,0 0-109-16,0 0-508 0,0 0-1322 0</inkml:trace>
  <inkml:trace contextRef="#ctx0" brushRef="#br0" timeOffset="79128.94">10336 8350 1809 0,'0'0'356'0,"0"0"-8"16,0 0 145-16,0 0-234 0,0 0-49 15,0 0-92 1,0 0 4-16,-18-40-46 0,18 40-41 16,2 4 10-16,14 10-23 15,5 4-5-15,6 0-5 16,2 0-5-16,3-6-7 16,1-5 0-1,2-7 6-15,2 0 8 0,0-3-13 16,-1-17 6-16,-5-8 14 15,-2 0-20-15,-6-1 9 0,-6 6-9 16,-3 6 0 0,-1 7 29-16,-2 6-29 0,3 4 5 15,6 0 3 1,4 6-8-16,3 9-1 16,4-1 0-16,0-3 8 15,2-3-8-15,1-5 0 16,-3-3 0-16,0 0 22 15,-2-8-22-15,-2-9 11 16,-2-1-7-16,-3 0-2 16,-5 4 9-16,2 2-11 15,-9 4 0-15,2 4 0 16,-1 2 0-16,-2 2 0 16,2 0 0-16,2 0 0 15,6 0-9-15,4 0 6 0,6 2-101 16,23 8-233-16,-10-2-436 15,-1 0-378-15</inkml:trace>
  <inkml:trace contextRef="#ctx0" brushRef="#br0" timeOffset="79268.08">11791 8372 2036 0,'0'0'889'16,"0"0"-549"-16,0 0-14 15,0 0-125-15,0 0-201 0,0 0-105 16,0 0-531-16</inkml:trace>
  <inkml:trace contextRef="#ctx0" brushRef="#br0" timeOffset="85758.93">11044 11239 1773 0,'0'0'798'0,"0"0"-697"15,0 0 36-15,0 0 67 16,22 121-65-16,5-87-88 15,4-2-36-15,0-10 64 16,3-8 20-16,-1-10 15 16,3-4 31-16,-2-8-43 15,3-18-3-15,-1-10-30 16,-1-5-34-16,1 4 2 16,-1 0-36-16,0 13-1 15,-2 12 9-15,2 12-2 16,3 0-1-16,4 22-5 0,3 7 5 15,1 0 14-15,4-4-20 16,-1-7-2-16,-2-10-4 16,0-8 12-16,-1 0-1 15,-1-21-5-15,-5-11 1 16,-2-4 7-16,-5-2-8 16,-6 2 0-16,-5 8 21 15,-4 8-15-15,0 10 4 16,0 10-10-16,6 0 0 15,3 12 0-15,6 8 0 16,3 0 0-16,4-4 0 16,-2-2 0-16,0-8 0 0,-3-4 0 15,-4-2 0-15,-2 0 0 16,0-10 0-16,-4-6 0 16,-2-4 0-16,-2 2 0 15,-2 0 0-15,-3 4 0 16,-8 4 0-16,-6 6-137 15,-2 4-548-15,0 0-1126 0</inkml:trace>
  <inkml:trace contextRef="#ctx0" brushRef="#br0" timeOffset="-196664.14">20854 1141 1124 0,'0'0'1185'16,"0"0"-813"-16,0 0-50 0,0 0-117 15,0 0-89-15,0 0-60 16,-33 8-36-16,31 12 4 16,2 2 66-16,0 0-29 15,0 0-22-15,0-4-16 16,0-4-14-16,4-8-9 15,2-4-2-15,4-2 2 16,-6 0 9-16,1-10 8 16,-5-8 13-16,0-4 9 15,0 2 0-15,-7 2 3 16,-7 10-6-16,-1 8 6 16,1 0 0-16,-1 8-42 0,-1 10-2 15,3 4-5 1,7-2-5-16,3-2 11 0,3-6-12 15,0-6-20-15,13-6-21 16,10 0 30-16,-2-2 23 16,2-16-6-16,-5-4-10 15,-7-2 17-15,-7 6 6 16,-4 4 6-16,0 6 27 16,0 4 6-16,-4 4-3 0,-2 0-42 15,-3 2-15 1,-1 12-9-16,2 4 1 0,3-2-10 15,3-2 9-15,2-6-36 16,0-4-28-16,0-4-17 16,2 0 37-16,5 0 55 15,-1-14 12-15,-6-6-41 16,0 4-274-16,-4 6-546 0</inkml:trace>
  <inkml:trace contextRef="#ctx0" brushRef="#br0" timeOffset="-195429.02">20885 1161 973 0,'0'0'346'16,"0"0"-47"-16,0 0-100 0,0 0 13 0,0 0-25 16,0 0-20-16,0 0-17 15,-42 0 59-15,38 0 4 16,2 0-41-16,2 0-38 15,0 0-24-15,0 0-8 16,0 0-21 0,0 0-10-16,0 0-17 0,0 0-14 15,11 0-10-15,13 0-13 16,16 0 4-16,16 0 3 16,35 0-5-16,43 0 7 15,51-4 4-15,29-7-11 16,10 0-4-16,2-1-4 15,-14-2-4 1,-1-3 8-16,-4 3-15 16,-8-1-13-16,-12 0 13 15,-12 1 0-15,-13 3 1 16,-14-2-1-16,-32 4 0 16,-27 0 5-16,-31 3-5 15,-13 0 0-15,-5 2 4 16,-2 0-4-16,-7 0-1 15,-13 4 0-15,-9 0 1 16,-3 0 0-16,-3 0-1 16,1 0-4-16,-2 0 4 15,-2 0 2-15,0 0 4 16,0 0-5-16,0 0 0 0,0 0 0 16,0 0-28-16,0 0-108 15,0 0-16-15,0 0-34 16,0 0 25-16,0 0 77 15,0 0 84-15,0 0 42 16,0-3 73-16,0 0-4 16,0-1 12-16,-2 4 13 15,-2 0-16-15,-3 0-63 16,3 0-45-16,-3 12-12 16,-2 6-12-16,2 4 5 15,5 2 1-15,2-2-12 16,0-1 9-16,7-7-29 0,13-4-5 15,3-8 17-15,-2-2 26 16,2 0 3-16,-7-11 18 16,-10-7 5-16,-4-1 53 15,-2-2-20-15,0 3-20 16,-11 3 4-16,0 4-8 16,0 7-1-16,1 4-34 15,4 0 0-15,-3 6 0 16,3 17-13-16,4 0-20 0,0 2-15 15,2-1-12 1,0-8 2-16,6-4 4 0,7-6-21 16,3-6 40-16,-5 0 22 15,0-8 13-15,-4-13 16 16,-7-2 13-16,0-5 4 16,0 2-12-16,-7 3-11 15,-13 5 17-15,-2 10 20 16,-5 8-4-16,0 0-37 15,3 18-6-15,2 10-15 16,13 6 2-16,9-2-70 16,0-4-92-16,40-13-139 15,2-8-320-15,-5-7-207 0</inkml:trace>
  <inkml:trace contextRef="#ctx0" brushRef="#br0" timeOffset="-194365.34">23877 994 178 0,'0'0'1816'0,"0"0"-1269"16,0 0-50-16,0 0-217 15,0 0 2-15,0 0-137 16,0 0-67-16,-26-28-27 16,26 28 11-16,-3 0-19 15,1 0-25-15,0 12-3 16,0 15-4-16,0 10 16 15,2 9-8-15,0 12-18 16,0 11 25-16,14 7-26 16,1 9 0-16,7 19 0 0,5 24 0 15,2 22 0-15,-5 5 0 16,-4-9 0-16,-7-16 0 16,-5-31 0-16,-6-19 0 15,-2-18 0-15,0-6 0 16,0 9 0-16,0 5-3 15,0 8 6-15,-4-4-3 16,1-4 0-16,3-6 0 16,0-1-3-16,0-9 3 0,11-6-1 15,2-8 1 1,1-8 0-16,-3-8 1 0,-3-6-1 16,-2-8 0-1,-4-2 0-15,0-2 0 0,-2 0-37 16,0 2-49-16,0 4-32 15,0 4-10-15,0 1-13 16,-7 2 21-16,2-1 47 16,1-1-6-16,0-3 13 15,2-5 6-15,-1 0 0 16,3-8-11-16,0-1-2 16,0 0 12-16,0 0 37 15,0-4 9-15,0-2 15 0,-4 1 39 16,-2 1 37-16,-2-2 39 15,0 2-25-15,-1 4 2 16,-3 0 18-16,-1 0 4 16,-1 14-45-16,1 9-42 15,3 8-25-15,0-1 11 16,6-4-13-16,4-4-1 16,0-8-8-16,11-10-60 15,11-4 51-15,5-8 12 16,-2-16 0-16,-3-4 5 15,-9-7 1-15,-9-1 0 16,-4 3 17-16,0 0-16 0,-17 12 29 16,-3 10 37-16,-5 11-16 15,0 0-18-15,4 20-33 16,2 8 0 0,9 7 1-16,8-3-1 0,2-6 0 15,0-6-8 1,21-11-29-16,4-9 13 0,4 0 4 15,-2-18-13-15,-7-7 18 16,-7-8 9-16,-13 0 6 16,0 1 9-16,-6-1 32 15,-19 7 19-15,0 10 1 16,-2 6 20-16,6 10-10 16,2 0-46-16,9 16-13 15,8 8-11-15,2 0-1 16,0-2-53-16,26-20-157 15,-2-2-460-15,-6-6-972 0</inkml:trace>
  <inkml:trace contextRef="#ctx0" brushRef="#br0" timeOffset="-192789.72">21004 1395 811 0,'0'0'582'16,"0"0"-333"-16,0 0-32 16,0 0-32-16,0 0-17 0,0 0-68 15,0 0-2 1,-59-34-13-16,53 31 51 16,2-4 6-16,-3 3-67 0,-2 0-10 15,0-2 16-15,0 0-40 16,-5-2-21-16,1 0-20 15,-3 2 0 1,1-2-47-16,1 0-1 0,4 2 39 16,1 0 8-16,1 0 1 15,4 2 36-15,0-2 71 0,2 2 54 16,0 0-37-16,-1 0-33 16,1 2 26-16,0 2-22 15,2 0-43-15,-2 0-16 16,2 0-34-16,0 16-2 15,0 18 0-15,0 14 27 16,9 16 22-16,11 29 4 16,7 29-20-16,8 38 13 31,5 17-22-31,-4-1-22 16,-3-5 10-16,-8-21-12 0,-5 1 0 15,-5-7-1-15,-3-3 2 16,-3-5-1-16,1-8 1 15,2-21 22-15,-3-26-2 16,-1-20-9-16,1-11 10 16,1 6-22-16,0-2 0 15,-1 2-3-15,1-16 3 16,-6-12 0-16,0-10 3 16,-2-7-3-16,-2-8 0 15,3-3-12-15,-1 0-26 16,-2-2-2-16,2-14-32 15,-2-5-95-15,2-10-25 0,-2 1-4 16,0 0 49 0,0 6 90-16,0 6 54 0,0 4 3 15,0 2 63-15,0 2 24 16,0 4 21-16,0 0-36 16,0 6 16-16,0 0-11 15,0 0-34-15,0 14-23 16,0 10-19-16,0 2 0 15,2 0 10-15,14-4-11 16,5-8-18-16,0-6-17 0,2-8-11 16,-1 0 23-1,-7-8-8-15,-1-14 12 0,-9-4 18 16,-5-4 2-16,0-2 5 16,-2 2-6-16,-15 6 1 15,-2 10 19-15,-1 12 36 16,-1 2-19-16,6 20-19 15,3 16-9-15,6 6 27 16,6 2-4-16,0-4-10 16,16-8 20-16,13-11-21 15,7-14-12-15,1-7 5 16,1-11-7-16,-5-22 5 16,-6-7-6-16,-11-4-4 0,-12-2 19 15,-4 6 13 1,-4 6 16-16,-18 8 20 0,-5 12-70 15,-2 12 0-15,0 2 0 16,2 14 0-16,5 18 0 16,4 6 0-16,11 18-249 15,5-10-368-15,2-8-631 0</inkml:trace>
  <inkml:trace contextRef="#ctx0" brushRef="#br0" timeOffset="-191899.33">21309 3557 1267 0,'0'0'404'0,"0"0"-151"16,0 0-57-1,0 0 61-15,0 0-32 0,0 0-23 16,0 0-16-16,-98-28 23 15,96 26-23-15,0 0-11 16,2 0-5-16,0 0-37 16,0 0-32-16,0 2-41 15,0 0-32-15,4-2-7 16,13 2-21-16,19-4 1 16,36-2 21-16,46-8-22 15,55-6 0-15,30-2 0 16,13 2 0-16,-10 2 0 0,-21 4 0 15,-6 0 0-15,-7-2 0 16,-16-1 0-16,-13-1 0 31,-34 3 0-31,-26 2 0 16,-23 3 0-16,-7 1 0 16,4-4 0-16,6-1 0 15,5-4 0-15,-14 4 0 16,-4 0 0-16,-10 2 0 15,-7 2 0-15,-6 4 0 16,-2 0 0-16,-5 2 0 16,-1 0 0-16,2 0 0 0,-3 0 0 31,-3 0 0-31,-4 2 0 0,-4 0 0 0,-4 2 0 16,-3 0 0-16,0 0 0 15,0 0 0-15,0 0 0 16,0 0 0-16,0 0 0 15,0 0 0-15,0 0 0 16,0 0 0-16,0 0 0 16,0 0 0-16,0 0 0 15,0 0 0-15,4-2 0 0,4 0 0 16,6-2 0 0,1-2-41-16,-15-16-158 15,0 0-397-15,-8-2-1570 0</inkml:trace>
  <inkml:trace contextRef="#ctx0" brushRef="#br0" timeOffset="-190692.29">23848 1055 1175 0,'0'0'519'0,"0"0"-302"0,0 0 20 15,0 0 10-15,0 0-95 16,0 0-57-16,0 0-24 15,0-43 14-15,-4 41 4 16,0-2-12-16,2 3-33 16,-3-2-11-16,3 2 20 15,0 1-9-15,-2 0-4 16,-4 0 11-16,0 0-28 0,-8 11-23 16,-4 10 14-16,-7 6-14 15,-4 5 25-15,-2 9 4 16,-5 5-7-16,-1 2 11 15,0 2-21-15,-1 2-11 16,0 0 20-16,1 1-12 16,2-2 23-16,1 3-2 15,-1 3-17-15,-1 1 4 16,-3 4-10-16,-1 2-6 16,-5 2 10-16,-2 2-10 15,-4-1 4-15,-3 1-4 16,-4 0 0-16,-1 0 17 15,1 0-18-15,2-3 1 0,5-3 6 16,4-4-7-16,5-4 0 16,3-4 0-16,3-4 0 15,1 1 0-15,-1-3 0 16,-1 0 0-16,2 2 12 16,-1 2-6-16,1 0 5 15,-1-1-3-15,1 0-7 16,4-3 8-1,0 1-9-15,2-5 0 0,2 0 4 0,-3-2-3 16,1 2-1-16,-2-2 2 16,-1 2 4-16,1-1-4 31,0-2-2-31,-3-1 0 0,3-1-2 0,0-3 3 16,1-2-1-1,1-2 1-15,0 0-1 0,2 0 9 16,0-2-9-16,2 0 1 15,-2 0 7-15,2-1-7 16,-2-2 6-16,0 4 0 0,2-4-6 16,-2 2 13-1,5-1-13-15,0-1 14 0,-1 4 11 16,3-1-4-16,1 0-7 16,6-4 14-16,2-4-10 15,1-2 7-15,6-8-19 16,4-2-1-16,2-4 12 15,0-2-10-15,0 0-2 16,0 0-6-16,0-18-71 16,0-34-166-1,6 4-384-15,-4-3-1050 16</inkml:trace>
  <inkml:trace contextRef="#ctx0" brushRef="#br0" timeOffset="-189337.66">20687 1688 935 0,'0'0'292'16,"0"0"-23"-16,0 0-67 15,0 0-44-15,0 0-16 16,0 0-57-16,0 0-51 15,-6-62 26-15,6 40 103 16,0 2 7-16,0-2-25 16,0-1-20-16,0 2-6 15,0-1-9-15,0 2-16 0,0 2-19 16,0 1-23-16,0 3-2 16,0 4-7-16,0 5-3 15,0-2 7-15,0 5-7 16,0 0 28-16,0 0-22 15,0 2-20-15,0 0 14 16,0-1 20-16,0-3 11 16,0-3-10-16,0 1-34 15,0 1 21-15,0-2-4 16,0 5-8-16,0-2 1 16,0 2-13-16,0 0-3 15,0 1 0-15,0 1-5 0,0 0-16 16,0 0 0-1,0 0 0-15,0 0 0 0,0 0 0 16,0 0 0-16,0 0 0 16,0 0 0-16,2 0 0 15,7 0 0-15,11 0 0 16,6 5 0-16,13 8 0 16,7 2 0-16,8 10 0 15,6 3 0-15,7 6 0 16,1 6 0-16,1 4 0 15,3 4 0-15,-3 4 0 0,-2 2 0 16,-1 3 0 0,2 1 0-16,1 2 0 0,0 0 0 31,4 2 0-31,3 0 0 16,4 0 0-16,2 0 0 0,6 3 0 0,1-5 0 15,-2-2 0-15,0-6 0 16,-3-2 0-16,-4-6 0 15,-4-3 0-15,0-4 0 16,-5-2 0-16,-2-3 0 0,-2-2 0 16,-4-2 0-1,-1 0 0 1,-2-4 0-16,-3 0 0 0,-3 0 0 0,0-2 0 16,-8-2 0-16,-1 2 0 15,-5-4 0-15,-4 0 0 16,-3 0 0-16,0-1 0 15,-4-2 0-15,0 2 0 16,0-3 0-16,0 2 0 16,-2-2 0-16,2 0 0 15,-2 0 0-15,0 0 0 16,0 0 0 0,-3-2 0-16,2 0 0 15,1 0 0-15,-2-2 0 16,2 0 0-16,0 0 0 15,-4 0 0-15,4 0 0 16,-2-4 0-16,-2 2 0 16,1 0 0-16,-2-2 0 15,0 0 0-15,-1 0 0 16,-4 2 0-16,-1 0 0 16,-3 0 0-16,-1 0 0 15,-6 0 0-15,1-3 0 0,-3-1 0 16,-2-3 0-16,-2 1 0 15,0-2 0-15,-21 0 0 16,-16-7-141-16,-15-14-1118 16</inkml:trace>
  <inkml:trace contextRef="#ctx0" brushRef="#br0" timeOffset="-186921.84">20714 1273 916 0,'0'0'364'0,"0"0"-71"0,0 0-83 16,0 0-33-16,0 0-46 15,0 0-53-15,0 0 22 16,65-36 50-16,-54 30-6 16,-5 2 54-16,-2 2 17 15,-4 0-37-15,0 2-19 16,0 0-26-16,0 0-34 16,0 0-18-16,-4 0-40 15,-7 0-5-15,-3 8-24 16,-5 6-12-16,-6 6 0 15,-2 6-6-15,-4 6 6 16,0 10 2-16,-5 5 5 16,-1 3 11-16,-4 6 5 0,-1 2-5 15,-2 6 12-15,-1 6-14 16,1 0 2-16,-4 5-6 0,2 1-4 16,-1 2 7-16,1 2-3 15,-4 0-11-15,4 3 9 16,-6-3-10-1,1 0 0-15,-3-4 0 0,1-4 0 16,0-4 0-16,-1-3 11 16,3-3-10-16,0 0-1 15,1 4 0-15,0 0 0 16,-4 2-1-16,0 3 2 16,-2-1 6-16,-1 4-6 0,-1 3 5 15,-2-1 2-15,2 2-8 16,0 2 0-16,2-2 5 31,4 0-4-31,2 1 7 0,-2-1 0 0,4 0-1 31,-2-4 16-31,3 0-11 0,1-6 4 0,-1-1 1 32,2-5-2-32,0-4 3 15,1-4-6-15,2 0-11 16,-1-3 8-16,4-4-8 15,1 0 0-15,5-3 8 0,1-2-9 16,5-2 0 0,7-6 0-16,3-4 0 0,5-4 0 15,3-5 0-15,3-6 0 16,2-2 0-16,1-4-25 16,3 0-2-16,0-5-31 15,0 0-16-15,0-3-8 16,0-1-10-16,3 0-22 15,5 0-25-15,1-4 52 16,0-11 55-16,0-3 26 16,-2 0 6-16,-5-3 12 15,-2 6 21-15,0-2 33 16,0 5 29-16,0 2-25 0,0 6 1 16,0 4-14-16,-2 0-27 15,-3 0-30-15,1 10-35 16,-1 10 17-16,3 2 8 15,2 1-8-15,0-5-24 16,0-4-5-16,16-9-2 16,4-5 17-16,2 0-8 15,0-1 1-15,-4-16 21 0,-5-2 18 16,-8-4 1 0,-5-3 16-16,0 0 8 0,-5 4 25 15,-8 4-11-15,2 10 24 16,0 8-11-16,0 0-29 15,1 16-23-15,0 14-9 16,3 8 9-16,5 1-6 16,2-3 6-16,0-10 0 15,9-12-2-15,11-10-22 16,6-4 24-16,1-11 1 16,0-17-1-16,-7-5 6 15,-9-4-5-15,-7-3 8 16,-4 4 5-16,0 6-8 0,-4 6 24 15,-9 10 7-15,1 12-7 16,-1 2-3-16,2 10-27 16,2 16-16-16,0 6-1 15,7 0 5-15,2-4 11 16,0-6-16-16,0-8-4 16,0-6 5-16,0-4-19 15,2-4 20-15,-2 0 15 16,0 0 0-16,0 0-9 15,0 0 9-15,0-6-27 16,-2 0 21-16,-9 3-6 16,-1 3 12-16,4 0 18 0,1 0 6 15,3 0 3-15,4 0-17 16,0 0-9-16,0 0 14 16,0-3 4-16,0 2 4 15,0-4-14-15,7-1-9 16,10-2 12-16,7-2 0 15,6-4 1-15,3 0 11 0,7 0-23 16,3-4 7 0,5-2-8-16,8-4 0 0,4-4 0 15,7-4 0-15,7-6 0 16,6-2-5-16,4-2 5 16,1-2 0-16,5-3 0 15,-1 3 0-15,0 0 5 16,-1 0 10-16,2 0 6 15,-1 0 16-15,-4 0-20 16,2-2 1-16,-5-1-12 16,2-1-5-16,-3 4 9 15,-4 0-10-15,-2 2 0 16,-7 4 7-16,-1 2-6 16,-2 0 6-16,-3 1 7 0,-2 2-7 15,-4-2 10-15,0 1-12 16,-2 0-4-16,-2 0 1 15,-2 2-1-15,-4 0-1 16,-1 4 1-16,-7 0-1 16,-3 6 7-16,-1 2-7 15,-5 2 0-15,0 3-1 16,-2 1 1-16,-3 3 0 16,-3-1 0-16,-2 3 0 15,-3 1-1-15,-3 0 1 16,-6 5 0-16,-3 0 3 15,-1 2-2-15,-3 1 7 0,0 0 0 16,0 0-7 0,0 0 12-16,2 0-13 15,0 0-8-15,3-3 7 0,1 1 2 16,5-2-1-16,3-1 0 16,1 1 0-16,-1-3-5 15,-5 5 5-15,-3-2 0 16,-2 4 1-16,-4 0 0 15,0 0 31-15,0 0-32 16,0 0 0-16,0 0 0 0,0 0 0 16,0 0 0-16,0 0 0 15,0-6 0-15,-10-2-590 16,-3 0-2102-16</inkml:trace>
  <inkml:trace contextRef="#ctx0" brushRef="#br0" timeOffset="-186268.9">23692 860 970 0,'0'0'344'0,"0"0"-155"16,0 0-169-16,0 0-20 0,0 0-193 15,0 0-506-15</inkml:trace>
  <inkml:trace contextRef="#ctx0" brushRef="#br0" timeOffset="-185691.12">23973 848 1290 0,'0'0'368'0,"0"0"-107"0,0 0 12 16,0 0-14-16,0 0-93 15,0 0-34-15,0 0 1 16,0 0 5 0,0 0 17-16,0 0-17 15,0 0-9-15,0 0 1 0,0 0-44 16,8 0-43-16,11 0-5 16,16 6 56-16,19 2 2 15,15 4-40-15,38 2-20 16,45 2-3-16,44-2-18 15,20-2-9-15,4-4 2 0,-8 0-7 16,-17 0-1-16,-4 6 2 16,-13 4-2-16,-19 4 1 15,-39 0-1 1,-29-4 0-16,-28-1-1 0,-17 1-2 16,6 0 3-16,-2 0 0 15,6 4 0 1,-4-6 5-16,-6 0-5 0,3-4 0 15,3-2 0-15,-2-4 1 16,2-2 6-16,-5 0-7 0,-3-2 0 16,-8 0 0-16,-9 0 0 15,-7-2 0-15,-7 0 0 16,-6 0 0 0,-5 2 0-16,0-2 0 0,-2 0 0 15,0 0 0-15,0 0 0 16,0 0 0-16,0 2 0 15,0-2 0-15,0 2 0 16,-11 8 0-16,-9 0-35 16,-6 4-745-16</inkml:trace>
  <inkml:trace contextRef="#ctx0" brushRef="#br0" timeOffset="-184325.1">24270 3427 1045 0,'0'0'376'16,"0"0"-121"-16,0 0-8 16,0 0 52-16,0 0 4 0,0 0-66 15,0 0-4 1,-18 0-43-16,18 0-29 0,0 0 19 15,0 0-54-15,0 0-69 16,0-2-7-16,0-4-23 16,9-2 6-16,6-7 1 15,6-3-23-15,6-5 5 16,6-8-15-16,11-5-1 16,10-8 12-16,10-6-11 15,13-10 6-15,9-4-1 16,23-18 0-16,25-17 12 15,21-11-17-15,7-2 6 16,-14 9 10-16,-14 11-10 0,-34 20 13 16,-12 10 1-16,-22 13-2 15,-1 2-1-15,6-10-3 16,9-7-6-16,7-6 22 16,-4 4-31-16,-8 0 0 15,-1 3 0-15,-7 3 0 16,-7 6 0-16,-7 2 0 15,-8 6 0-15,-7 6 0 16,-7 4 0-16,-2 6 0 16,-4 4 0-16,-4 3 0 0,0 1 0 15,-1 4 0-15,-3 3 0 16,0 1 0-16,0-1 0 16,-1 1 0-16,1 0 0 15,4 0 0-15,-1 0 0 16,-1-2 0-16,2 2 0 15,-1 0 0-15,0 0 0 16,-4 2 0-16,-1 0 0 16,-3 0 0-16,-4 0 0 15,1 2 0-15,-5 2 0 16,1 0 0-16,-2 2 0 0,-1 2 0 16,0 0 0-1,0 0 0-15,-2 2 0 0,2-2 0 16,0 0 0-16,0 0 0 15,-2 2 0-15,0 0 0 16,0 2 0-16,0 0 0 16,0 0 0-16,0 0 0 15,0 0 0-15,0 0 0 16,-2 4 0-16,-4 8 0 0,-3 4 0 16,0-2 0-16,4 0 0 15,3-2 0-15,2-4 0 16,0-4 0-16,7 0-17 0,9-4-4 15,1 0 15-15,1 0 6 16,-5-6 8-16,-3-6-8 16,-8-2 10-16,-2-2 16 15,0-2-26-15,-2 4 0 16,-14 2 0 0,-7 6 0-16,-1 6 0 0,-5 0 0 15,0 6 0 1,2 12 0-16,5 0 0 0,11 0 0 15,7-4 0-15,4-6-159 16,13-8-149-16,11 0-44 0,-8-12-568 16</inkml:trace>
  <inkml:trace contextRef="#ctx0" brushRef="#br0" timeOffset="-183331.28">20866 782 1273 0,'0'0'997'0,"0"0"-507"16,0 0-145-16,0 0-48 16,0 0-62-16,0 0-70 15,0 0-55-15,-27-76-52 16,25 76-26-16,-3 10-32 15,0 20-23-15,-1 12 23 16,-1 12 0-16,-1 2 1 16,0-4-2-16,4-6 1 0,2-14-8 15,2-9-8 1,0-14-13-16,0-6 29 0,0-3 21 16,0-7 11-16,0-21 25 15,2-10-45-15,4-12-11 16,4-12 14-16,-1-8-15 15,1 0 0 1,0 2 10-16,-1 15-9 0,-5 19-2 16,-2 18-2-16,2 16-5 15,6 2-5-15,3 28-46 16,9 11 43-16,8 9 8 0,5 2 2 16,1-2-1-16,-1-4-38 15,-2-10-57-15,-4-8-5 16,-6-10-86-16,-10-8-48 15,-13-10-223-15,0 0 90 16,-9-14-292-16</inkml:trace>
  <inkml:trace contextRef="#ctx0" brushRef="#br0" timeOffset="-183190.06">20861 844 1313 0,'0'0'849'15,"0"0"-492"-15,0 0 23 16,0 0-78-16,0 0-31 15,0 0-128-15,0 0-76 0,167-4-25 16,-38-24-42-16,-13 0-331 16,-7 2-838-16</inkml:trace>
  <inkml:trace contextRef="#ctx0" brushRef="#br0" timeOffset="-182363.16">23630 270 1513 0,'0'0'913'0,"0"0"-306"15,0 0-255-15,0 0-16 16,0 0-108-16,0 0-81 16,0 0-147-16,-27-10 0 15,23 45 0-15,2 11 0 16,0 8 0-16,2 2 0 0,0-4 0 15,0-8 0-15,0-10 0 16,0-12-41-16,0-8-46 16,0-10 26-16,0-4 53 15,0 0 8-15,0-6 50 16,0-16-28-16,-5-10-22 16,-3-10 20-1,0-8-11-15,4-2 7 0,4-2 5 16,0 7 3-16,0 7 11 15,0 8-35-15,4 10 0 16,8 6 0-16,1 7 0 0,5 0 0 16,5 5 0-16,-2 4-15 31,4 0 6-31,-2 0-41 0,-6 16-34 0,-3 2 2 16,-10 6-5-16,-4 0 40 15,0 2 13-15,-6 1 19 16,-13-5 15-16,4-4-12 15,-1-4 12-15,8-6 5 16,3-4 8-16,3-4 14 16,2 0 3-16,0 0 0 0,0 0 14 15,2 0-40-15,11 0-4 32,8 0-15-32,8 0 9 0,8 0 5 15,7 0 1-15,4 6-40 16,-6 12-62-16,-4 8-42 15,-12 2 48-15,-10 6 24 16,-12 0 5-16,-4 0 38 16,-4-4 29-16,-21-2 13 15,-4-6 60-15,-6-5 59 16,-3-8 4-16,3-4-17 0,1-5-44 16,8 0-20-16,10 0-55 15,9-10-4-15,7-1-314 16,0 4-833-16</inkml:trace>
  <inkml:trace contextRef="#ctx0" brushRef="#br0" timeOffset="-181466.19">21492 3816 1737 0,'0'0'677'0,"0"0"-353"15,0 0-47-15,0 0-92 16,0 0-81-16,0 0-22 16,0 0-21-16,-139-36-2 15,103 36 22-15,-3 16-11 16,-3 10-13-16,1 12 18 16,5 10-34-16,7 8 17 15,12 6-8-15,10 3-31 16,7-6 10-16,11-6-21 15,25-11-7-15,10-10 13 16,14-14-14-16,7-12 11 0,5-6-2 16,-3-8-8-1,-7-16 5-15,-10-4-6 0,-15 4 0 16,-10 0 16-16,-14 4 28 16,-6 4-44-16,-7 1 0 15,0 5 0-15,0 5 0 16,0 2 0-16,18 3-84 15,0 0-580 1,4 8-719-16</inkml:trace>
  <inkml:trace contextRef="#ctx0" brushRef="#br0" timeOffset="-180994.6">24415 3609 1952 0,'0'0'863'15,"0"0"-310"-15,0 0-172 16,0 0-34-16,0 0-347 0,0 0 0 15,0 0 0-15,-18 8 0 16,18 44 0-16,14 13 0 16,-1 7 0-16,3 0 0 15,-3-4 0-15,-3-10 0 16,-2-12 0-16,-4-12 0 16,-4-13 0-16,0-17-143 15,0-4-62-15,-16-54-307 16,-1-5-524-16,-4-7-131 0</inkml:trace>
  <inkml:trace contextRef="#ctx0" brushRef="#br0" timeOffset="-180727.48">24357 3595 1397 0,'0'0'989'0,"0"0"-361"0,0 0-304 16,0 0-85-16,0 0-115 16,0 0-68-16,0 0-7 15,56-4-8-15,-14 22-23 16,7 4-7-16,4 2-10 15,1 6 4-15,-7 1-5 16,-9-1-9-16,-14 2 9 16,-13 0-27-16,-11 2 24 15,-4 4 3-15,-30 0 27 16,-11 2 7-16,-10 0 7 16,-7-2-11-16,2-6 9 15,8-3-23-15,10-10-8 0,15-5-3 16,13-5-5-16,12-5-44 15,2-4-116-15,29 0-179 16,9 0-167-16,-5 0-255 0</inkml:trace>
  <inkml:trace contextRef="#ctx0" brushRef="#br0" timeOffset="-180024.35">27737 860 821 0,'0'0'1560'0,"0"0"-1007"16,0 0-200-16,0 0 131 16,0 0-159-16,0 0-325 0,0 0 0 15,-39-68 0-15,39 86 0 16,0 20 0-16,0 16 0 15,0 12 0-15,0 3 0 16,8-1 0-16,3-10 0 16,-1-12 0-16,2-12 0 15,-3-16-177-15,-5-20-198 16,-2-22-152-16,-2-12-370 0</inkml:trace>
  <inkml:trace contextRef="#ctx0" brushRef="#br0" timeOffset="-179836.71">27669 826 905 0,'0'0'1500'16,"0"0"-863"-16,0 0-317 0,0 0-6 16,0 0-122-16,0 0-113 15,0 0-26-15,46-26-47 16,-9 20 12-16,10-2-18 16,6 0-8-16,1-2-55 15,-7 2-76-15,-11 4-50 16,-12 1-24-16,-11 3-91 15,-8 0-190-15,-7 18 25 16,-21 7 167-16,-3-1-488 0</inkml:trace>
  <inkml:trace contextRef="#ctx0" brushRef="#br0" timeOffset="-179662.57">27730 1135 1033 0,'0'0'656'16,"0"0"-331"-16,0 0 247 15,0 0-52-15,0 0-248 16,0 0-60-16,0 0-149 16,76 2-36-16,-30-6 1 15,6-5-28-15,-3 2-93 16,-5 0-126-16,-12 7-263 0,-12 0-164 16,-14 0-217-16</inkml:trace>
  <inkml:trace contextRef="#ctx0" brushRef="#br0" timeOffset="-179489.5">27732 1401 1631 0,'0'0'646'15,"0"0"-189"-15,0 0-114 16,0 0-137-16,0 0-43 16,176 22-84-16,-102-28-50 15,2-12-22-15,2-5-7 0,4-8-162 16,-22 3-340-16,-19 8-240 15</inkml:trace>
  <inkml:trace contextRef="#ctx0" brushRef="#br0" timeOffset="-178458.96">17459 5324 1536 0,'0'0'634'0,"0"0"-269"0,0 0 100 16,0 0-180-16,0 0 16 16,-34-104-88-16,32 104-83 15,2 0-49-15,0 1-42 16,0 26-28-16,0 14 11 15,13 18-8-15,5 11-14 16,4 8 0-16,-2-4 0 16,-1-8 0-16,-4-13 0 15,-3-17 0-15,-4-14 0 16,-6-14 0-16,-2-8 0 0,0 0 0 16,0-28 0-16,-16-17-54 15,-3-17-45-15,-6-12 12 16,-2-8 12-16,3-2 38 15,4 8 37-15,2 17 17 16,9 21 77-16,5 16 28 16,4 12-41-1,0 8-43-15,0 0-38 0,17 0 0 16,14 0 0 0,12-4 0-16,8-4 0 0,5 0 0 15,-2-2-78 1,-8 2-117-16,-13 2-66 0,-15 6-18 15,-18 4-265-15,-16 16-88 16,-12 6 65-16</inkml:trace>
  <inkml:trace contextRef="#ctx0" brushRef="#br0" timeOffset="-178270.72">17423 5530 2045 0,'0'0'875'0,"0"0"-549"15,0 0-1-15,0 0-134 0,0 0-107 16,0 0-46-16,0 0-37 16,31-8 4-16,-2-2-5 15,9-4-1-15,12-4-104 16,0 0-110-16,19-4-241 16,-15 6-348-16,-9 4-349 0</inkml:trace>
  <inkml:trace contextRef="#ctx0" brushRef="#br0" timeOffset="-178129.76">18125 5717 2499 0,'0'0'707'0,"0"0"-598"0,0 0-109 15,0 0-216-15,0 0-426 16,0 0-1171-16</inkml:trace>
  <inkml:trace contextRef="#ctx0" brushRef="#br0" timeOffset="-176059.08">8738 2206 1252 0,'0'0'1129'16,"0"0"-797"-16,0 0 131 15,0 0-162-15,0 0-40 16,0 0-103-16,0 0-112 16,0-15-34-16,0 15-12 0,0 0-17 15,0 0 5-15,0 0-1 16,0 0 3-16,0 0 9 15,0 0-4-15,0 0 5 16,0-2 25-16,0-6-2 16,-4-4 14-16,-12-4-23 15,-5-2-13-15,-8 0 8 16,-6 6-8-16,-9 8 8 0,-8 4-9 0,-6 20-10 16,-2 22 9-16,-2 16 1 15,4 13 0-15,9 5 8 16,11 2-8-16,14-1 1 15,17-8 14-15,7-6-14 16,9-9 11-16,26-10-12 16,15-10 0-16,12-12 0 15,11-12-29-15,6-10-5 16,0 0-37-16,-4-16-10 16,-15-4-3-1,-18 2 30-15,-22 2 53 0,-18 2 1 0,-2 0 28 16,-31 0-5-1,-14 0 1-15,-3 2-9 0,-2 4-2 16,8 4-11-16,11 2 5 16,13 2 31-16,11 0-24 15,7 0-14-15,0 0-42 16,18 0-17-16,8 0 59 16,8-4 0-16,-1-4 8 15,-2-5 5-15,-6-1-13 0,-7 5 11 16,-7 0 10-16,-7 4 36 15,-2 3 21-15,-2 2-15 16,0 0 4-16,0 0-39 16,0 0-28-16,0 14 0 15,0 8 0-15,0 12 0 32,0 6 0-32,8 8 0 0,-2 0 0 0,3 2 0 15,0-6 0-15,-2-3 0 16,0-10-63-16,-3-7-62 15,-2-6-8-15,-2-7-65 0,0-11-72 16,0-7-296 15,-2-11-973-31</inkml:trace>
  <inkml:trace contextRef="#ctx0" brushRef="#br0" timeOffset="-175870.69">9034 2783 1689 0,'0'0'1140'32,"0"0"-653"-32,0 0-286 15,0 0-45-15,0 0-45 16,0 0-60-16,0 0 22 16,16 72-22-16,-7-29-19 15,-1 3-4-15,2 2-28 16,-4-2 0-16,3-6-87 0,9-6-156 15,-5-10-252-15,3-14-439 16</inkml:trace>
  <inkml:trace contextRef="#ctx0" brushRef="#br0" timeOffset="-175665.41">9474 2502 2241 0,'0'0'909'16,"0"0"-565"-16,0 0-176 16,0 0-93-16,0 0-52 15,115-36-23-15,-45 22-68 16,-13 2-242-16,-10 4-600 0</inkml:trace>
  <inkml:trace contextRef="#ctx0" brushRef="#br0" timeOffset="-175532.22">9509 2721 2070 0,'0'0'784'0,"0"0"-500"15,0 0-48-15,0 0-102 16,0 0-68-16,0 0-26 16,169-24-40-16,-97 0-247 15,-3-3-904-15</inkml:trace>
  <inkml:trace contextRef="#ctx0" brushRef="#br0" timeOffset="-174766.87">10810 1887 1984 0,'0'0'709'16,"0"0"-404"-16,0 0-91 15,0 0-51-15,0 0 22 16,0 0-50-16,0 0-87 16,-122-45-48-16,84 67-5 15,-3 9-3-15,3-1 7 16,7-2 1-16,12-4-1 16,9-6-1-16,10-6-1 0,0-2 2 15,8-2 1 1,7 0 0-16,5 2 1 0,2 4-1 15,0 2 6-15,1 8-6 16,-3 5 0-16,-5 2 0 16,-6 6-6-16,-9 0-6 15,0 2 12-15,-15-2 0 16,-12-2 12-16,-4-7-3 16,4-8 17-16,7-6 10 15,9-8 7-15,6-6-4 16,5 0-12-16,0 0 8 15,5 0-17-15,13 0-18 16,6-4-14-16,3 2 14 16,4 2-40-16,0 0-4 15,-4 24 10-15,-7 10-8 0,-7 10 12 16,-9 10 10-16,-4 3 10 16,0 3 10-16,-17-2-5 15,-5-4 5-15,1-8 27 16,4-6 7-16,3-8 2 15,10-8-12-15,4-6-1 16,0-4-5-16,2-3 12 16,12-5-9-16,5-2 0 15,4 0-21-15,-1-4 0 16,5 0-33-16,17 0-105 0,-6-8-147 16,-4-6-542-16</inkml:trace>
  <inkml:trace contextRef="#ctx0" brushRef="#br0" timeOffset="-174226.22">11327 2069 1562 0,'0'0'1049'0,"0"0"-664"16,0 0-57 0,0 0-21-16,0 0-108 15,0 0-121-15,0 0-64 16,-29 86-14-16,17-17 18 15,2 5-5-15,-1-2-4 16,1-10-3-16,2-12-6 16,1-16 0-16,5-12 2 15,0-9 1-15,2-12 6 16,0-1 36-16,0-6 24 0,0-20-69 16,0-18 0-16,0-32 0 15,2-35 0-15,15-29 0 16,-1 12 0-16,-1 32 0 15,-5 44 0-15,-6 39 0 16,-2 8 0-16,1 5 0 16,3 0 0-16,6 30 0 15,7 22 0-15,8 16 0 16,11 10 0-16,3 8 0 16,3-2 0-16,3-7 0 15,-3-11 0-15,-6-12 0 16,-5-14-168-16,-13-11-171 15,-20-16-227-15,0-7-142 0,-18-6-277 0</inkml:trace>
  <inkml:trace contextRef="#ctx0" brushRef="#br0" timeOffset="-174100.16">11321 2438 2141 0,'0'0'815'15,"0"0"-485"-15,0 0 11 16,0 0-168-16,0 0-130 15,0 0-41-15,0 0-4 0,169-58-122 16,-93 38-455 0,-7 0-640-16</inkml:trace>
  <inkml:trace contextRef="#ctx0" brushRef="#br0" timeOffset="-173896.13">12084 2456 2552 0,'0'0'626'16,"0"0"-388"-16,0 0-15 16,0 0-77-16,0 0-88 15,-15 114-20-15,11-83-38 0,2-1-73 16,2 0-239-16,0-6-522 16,0-14-432-16</inkml:trace>
  <inkml:trace contextRef="#ctx0" brushRef="#br0" timeOffset="-173298.49">12294 2127 2212 0,'0'0'832'0,"0"0"-328"16,0 0-303-16,0 0-97 16,0 0-56-16,0 0 4 15,2 122-5-15,4-59-16 16,6 3-31-16,-1-6 0 0,3-6-73 15,-1-12-110-15,-5-13-109 16,0-14-174-16,-6-12 112 16,-2-3 147-16,0-25-108 15,-4-15 95-15,-12-16 220 16,-3-26 17-16,4 2 203 16,1-6 93-16,6 1 2 15,6 21 65-15,-1 4-58 16,3 12-50-16,0 16-97 15,0 8-64-15,3 8-61 16,11 7-50-16,1 6 0 0,3 3 0 16,3 2-3-16,4 20-15 15,-4 10-71-15,-6 8-25 16,-8 6 26-16,-7 2 1 16,0 0 13-16,-9-6 40 15,-11-9 34-15,0-10 3 16,7-6 52-16,3-11 22 15,10-6 5-15,0 0-16 16,0 0 6-16,4 0-32 16,15-9-40-16,3 0 0 15,9 3 0-15,7 3-18 0,2 3-18 16,3 10-16-16,-8 19-8 16,-1 7 25-16,-12 8 7 15,-11 0 14-15,-9-2 1 16,-2-2 13-16,-18-4 19 15,-18-4 44-15,-3-6-4 16,-3-5-1-16,5-6-31 16,13-6-21-16,11-9-6 15,13-3-141-15,22-17-464 16,9 0-721-16</inkml:trace>
  <inkml:trace contextRef="#ctx0" brushRef="#br0" timeOffset="-173123.29">12958 2546 2036 0,'0'0'729'0,"0"0"-166"16,0 0-251-16,0 0-56 15,0 0-56-15,-29 129-200 16,21-97 0-16,0 0 0 16,8 2-200-16,0-8-412 15,0-12-683-15</inkml:trace>
  <inkml:trace contextRef="#ctx0" brushRef="#br0" timeOffset="-172795.76">13513 2011 1536 0,'0'0'1537'15,"0"0"-929"-15,0 0-342 16,0 0-117-16,0 0-149 15,0 0 0 1,0 0 0-16,-23-64 0 0,3 64 0 16,-9 4 0-16,-11 24 0 15,-8 14 0-15,-2 12 0 0,3 10 0 16,12 3 0-16,15-2 0 16,15-4 0-1,5-7 0-15,27-12 0 0,22-10 0 16,16-12 0-16,11-14 0 15,4-6 0-15,-4-12 0 16,-9-16-51-16,-17-4-98 16,-25-12-176-16,-13 6-412 15,-12 12-1212-15</inkml:trace>
  <inkml:trace contextRef="#ctx0" brushRef="#br0" timeOffset="-172622.75">13879 2384 1913 0,'0'0'700'0,"0"0"-419"16,0 0-32-16,0 0-1 31,0 0-38-31,0 0-82 0,0 0-67 16,-12 142-38-16,3-98-23 0,5-1-89 15,4-7-208-15,0-10-404 16,11-16-474-16</inkml:trace>
  <inkml:trace contextRef="#ctx0" brushRef="#br0" timeOffset="-172171.73">14431 1975 2225 0,'0'0'984'0,"0"0"-409"0,0 0-263 15,0 0-312 1,0 0 0-16,0 0 0 16,0 0 0-16,0-6 0 0,0 18 0 15,4 4 0-15,3 0 0 16,-1-4 0-16,-1-4 0 16,-3-4 0-16,-2-4 0 15,2 0 0-15,-2 0 0 16,3 0 0-16,-3 0 0 15,0 0 0-15,0 0 0 16,0-8 0-16,0 0 0 16,0 0 0-16,0 4 0 15,0 2 0-15,0 2 0 0,0 0 0 16,0 0 0 0,-3 4 0-16,1 18 0 0,0 10 0 15,-3 12 0 1,5 10 0-16,0 7 0 0,0 1 0 15,0-2 0-15,0-4 0 16,0-8 0-16,3-10-18 16,-3-12-264-16,0-21-267 15,0-5-248-15,0 0-182 0</inkml:trace>
  <inkml:trace contextRef="#ctx0" brushRef="#br0" timeOffset="-171871.58">14277 1831 2397 0,'0'0'858'0,"0"0"-309"16,0 0-257-16,0 0-292 15,0 0 0 1,0 0 0-16,0 0 0 0,67-25 0 16,-9 50 0-16,9 7 0 15,2 8 0-15,-5 6 0 16,-6 2 0-16,-16 4 0 15,-17 2 0-15,-17 0 0 0,-8 1 0 16,-6 0 0 0,-23 0 0-16,-7-5 0 0,-3-6 0 15,-3-6 0-15,-1-8 0 16,1-6 0-16,1-8 0 16,5-6 0-16,5-3 0 15,7-7 0-15,0 0 0 16,8 0-501-16,5 0-982 0</inkml:trace>
  <inkml:trace contextRef="#ctx0" brushRef="#br0" timeOffset="-171636.19">15050 2502 2393 0,'0'0'1232'0,"0"0"-932"16,0 0-129-16,0 0-171 15,0 0 0-15,0 0 0 16,0 0 0-16,0 85 0 0,0-49 0 16,0 2 0-16,-4-4-84 15,-3-8-263-15,0-10-332 16,7-12-229-16</inkml:trace>
  <inkml:trace contextRef="#ctx0" brushRef="#br0" timeOffset="-171257.88">15375 1672 2223 0,'0'0'1385'0,"0"0"-897"0,0 0-488 16,0 0 0-1,0 0 0-15,0 0 0 0,0 0 0 16,-4 129 0-16,29-27 0 16,-3-2 0-16,-7-14 0 15,-8-22 0-15,-3 0 0 16,-1-1-72-16,-3-21-87 16,0-20-17-16,0-18-47 15,-14-4 63-15,1-26-147 16,-1-20-67-16,4-14 21 15,1-15 188-15,1-9 165 16,2-4 192-16,0 6 134 16,1 8 130-16,1 17-145 0,2 17 28 15,2 12-99-15,0 12-115 16,6 8-125-16,25 2 0 16,16 4 0-16,13 2-14 15,36 0-236-15,-16 0-285 16,-15 0-498-16</inkml:trace>
  <inkml:trace contextRef="#ctx0" brushRef="#br0" timeOffset="-171100.94">15354 2025 1698 0,'0'0'754'16,"0"0"-559"-16,0 0 151 15,0 0-78-15,0 0-18 16,137 16-136-16,-32-34-114 15,-16-12-216-15,-9-6-633 0</inkml:trace>
  <inkml:trace contextRef="#ctx0" brushRef="#br0" timeOffset="-170596.53">15982 1539 1285 0,'0'0'1647'0,"0"0"-1048"0,0 0-254 15,0 0-125-15,-17-101-220 16,36 89 0-16,8 3 0 16,6 8 0-16,2 1 0 15,-1 0 0-15,-3 19 0 16,-6 9 0-16,-7 11 0 16,-12 9 0-16,-6 6 0 15,0 4 0-15,-8 0 0 16,-6-5 0-16,-1-6 0 15,3-11 0-15,5-7 0 16,5-9 0-16,2-8 0 0,0-4 0 16,0-2 0-16,11-2-78 15,1-2-18-15,-1 2 24 16,-5-2 4-16,-2 0 35 16,-4 2 17-16,0 2 16 15,0 8 14-15,-15 6 29 16,-3 8 32-16,1 6 5 15,3 6-56-15,10 4-8 16,4 1-16-16,0-1-6 16,16-2 5-16,5-2-55 15,4-2-8-15,-3-2 26 16,-4-2 5-16,-4-2 17 0,-6 0 14 16,-8-2 1-16,0 0 1 15,0-2 25-15,-19 2 31 16,-12-2 2-16,-17 3-58 15,-70 5-63-15,12-6-413 16,-17-8-992-16</inkml:trace>
  <inkml:trace contextRef="#ctx0" brushRef="#br0" timeOffset="-169693.91">8664 3338 2248 0,'0'0'761'0,"0"0"-537"15,0 0-35 1,0 0-33-16,0 0-69 0,0 0-60 16,0 0 7-16,-142-46 5 15,95 68-10-15,-4 16 16 0,-7 17-18 16,0 9 4 0,9 10 28-16,11 2-46 0,18-2-2 15,20-5-11 1,2-13-2-16,43-12-43 0,17-20-40 15,18-16-47-15,13-8-122 16,24-46-318-16,-26 0-112 16,-24-1-206-16</inkml:trace>
  <inkml:trace contextRef="#ctx0" brushRef="#br0" timeOffset="-169434.26">8433 3666 1092 0,'0'0'796'0,"0"0"-451"0,0 0 6 16,0 0-96-16,0 0-90 15,0 0-47-15,0 0-70 16,48 82-17-16,4-82-13 16,-3-9-12-1,-5-9 9-15,-10-1-13 16,-9-2 52-16,-13 6 119 0,-6 2 49 16,-4 3-30-16,0 6-63 15,-2 0-45-15,0 4-84 0,0 0 0 16,0 0 0-16,0 16 0 15,0 14 0-15,4 10 0 16,5 10 0-16,0 4 0 16,2 3 0-16,0-3-134 15,5 10-227-15,-3-16-388 16,-2-12-578-16</inkml:trace>
  <inkml:trace contextRef="#ctx0" brushRef="#br0" timeOffset="-169103.39">8990 3848 2309 0,'0'0'746'0,"0"0"-277"15,0 0-219-15,0 0-101 16,0 0-91-16,0 0-45 31,0 0-13-31,127-30-1 16,-96 44-32-16,-6 16-9 15,-6 8-53-15,-9 8 5 16,-10 2 2-16,0 0 34 16,-21-3 54-16,-6-9 12 0,0-10 76 15,6-11 44 1,9-6-6-16,6-7-33 0,6-2-39 16,0 0-54-1,10 0 0-15,17-7 0 0,14-6 0 16,12-7-95-16,43-16-122 15,-14 3-302-15,-8 1-709 0</inkml:trace>
  <inkml:trace contextRef="#ctx0" brushRef="#br0" timeOffset="-168929.01">9711 3605 2112 0,'0'0'940'16,"0"0"-756"-16,0 0-54 16,0 0-1-16,166-30-129 15,-75 10-73-15,-13 2-520 16,-22 4-713-16</inkml:trace>
  <inkml:trace contextRef="#ctx0" brushRef="#br0" timeOffset="-168756.15">9821 3846 1780 0,'0'0'949'0,"0"0"-701"16,0 0 69-16,0 0-52 15,0 0-113-15,140-12-73 16,-26-33-79-16,-16 4-291 16,-9-4-917-16</inkml:trace>
  <inkml:trace contextRef="#ctx0" brushRef="#br0" timeOffset="-168103.65">10910 3240 2543 0,'0'0'720'16,"0"0"-357"-16,0 0-110 15,0 0-118-15,0 0-53 16,0 0-82-16,0 0 0 31,-56-4 0-31,37 32 0 16,-4 6 0-16,-1-1 0 16,6-5 0-16,4-9 0 0,8-8 0 15,4-5 0 1,2-6 0-16,0 0 0 0,0 0 0 15,2 0-62-15,14 1-20 16,3 8 62-16,6 3-1 16,2 8-34-16,-2 6 25 15,-8 10 10-15,-5 8-5 16,-12 8 24-16,0 4-9 16,-23 2-7-16,-15-1 4 15,-9-7 13-15,1-10 16 16,1-12 34-16,14-10 34 15,11-12 25-15,11-4-12 16,9-2-97-16,0 0 0 0,2 0 0 16,18-6 0-1,9 0 0-15,5 4 0 0,5 2 0 16,4 12 0-16,-3 20 0 16,-2 10 0-16,-5 6-16 15,-8 4 15-15,-3-3-14 16,-7-5 6-16,4-10-2 15,1-10-89-15,11-10-74 16,36-14-150-16,-3-22-368 16,-1-12-356-16</inkml:trace>
  <inkml:trace contextRef="#ctx0" brushRef="#br0" timeOffset="-167694.79">11601 3306 2359 0,'0'0'810'0,"0"0"-428"15,0 0-29-15,0 0-161 16,0 0-192-16,0 0 0 16,0 0 0-16,-76 39 0 15,70 67 0-15,1-2 0 16,5-10 0-16,0-19 0 16,0-32-15-16,2-4-83 15,7-15-14-15,-2-22 74 0,-2-9 38 16,-3-38 147-1,0-22-31-15,-2-33-116 0,0-34 0 16,4-25 0-16,1 19 0 16,-1 38 0-16,0 45 0 15,-1 39 0-15,-3 11 0 16,2 5 0-16,3 2 0 16,4 31 0-16,8 40 0 15,10 35 0-15,8 29 0 16,0-5 0-16,-6-24 0 15,-12-34 0-15,-6-24 0 0,-6-2-236 16,-5-3-284 0,-18-11-167-16,-13-21-204 0</inkml:trace>
  <inkml:trace contextRef="#ctx0" brushRef="#br0" timeOffset="-167564.93">11363 3623 1202 0,'0'0'1256'16,"0"0"-669"-16,0 0-271 15,0 0-76-15,0 0-120 16,0 0-33-16,141-34-87 16,-46 12-23-16,-13 0-492 15,-10 2-1021-15</inkml:trace>
  <inkml:trace contextRef="#ctx0" brushRef="#br0" timeOffset="-167395.73">12109 3659 2486 0,'0'0'664'0,"0"0"-357"16,0 0 41-1,0 0-57-15,0 0-291 0,0 0 0 16,2 129 0-16,-2-79 0 16,0 14 0-16,0-10-372 0,-2-16-715 0</inkml:trace>
  <inkml:trace contextRef="#ctx0" brushRef="#br0" timeOffset="-166799.16">12441 3248 2311 0,'0'0'1003'0,"0"0"-440"16,0 0-344-16,0 0-219 15,0 0 0-15,0 0 0 16,4 159 0-16,7-75 0 15,3 6 0-15,1-2 0 16,1-9 0-16,-1-20-23 16,-3-14-113-16,-8-23-13 15,-1-20-1-15,-3-4 108 0,0-38-12 16,-5-16-48-16,-11-29 69 16,-1-29 30-1,3 4 3-15,3 10 32 0,5 15 64 16,6 29 52-16,0 2 28 15,0 2-14-15,0 14-84 16,8 10-78-16,11 8 0 16,8 9 0-16,4 7 0 15,4 4 0-15,-1 9 0 16,-5 18 0-16,-10 14-35 16,-9 9-119-16,-10 2 49 0,0 2 39 15,-25-2 28-15,-4-9 31 16,2-11 7-16,7-10 44 15,7-12 22-15,10-6-3 16,3-4 35-16,0 0 36 16,7 0-134-1,13 0 0-15,12-10 0 0,7 2 0 16,9 4-14-16,2 4-64 16,-3 0-24-16,-7 24-16 15,-13 12 23-15,-14 8 41 16,-13 8-1-16,-6 2 12 15,-30 4 43-15,-6-5 42 16,-5-5 43-16,3-10-10 0,7-10 0 16,11-10-6-16,12-10-51 15,14-12-18-15,12-18-190 16,14-8-844-16</inkml:trace>
  <inkml:trace contextRef="#ctx0" brushRef="#br0" timeOffset="-166625.77">13174 3699 2220 0,'0'0'714'0,"0"0"-344"0,0 0-11 31,0 108-77-31,0-63-131 0,-6 3-151 0,-4 2 0 16,2-2 0-1,-5 6-161-15,-1-15-566 0,7-13-1132 0</inkml:trace>
  <inkml:trace contextRef="#ctx0" brushRef="#br0" timeOffset="-166301.4">13908 3204 2911 0,'0'0'777'16,"0"0"-562"-16,0 0-22 16,0 0-193-16,0 0 0 15,0 0 0-15,0 0 0 16,-101-50 0-16,59 88 0 0,-8 16 0 16,4 13 0-16,3 2 0 15,15 2 0-15,14-9 0 16,14-8 0-16,9-12 0 15,34-10 0-15,15-13 0 16,13-18 0-16,4-1 0 16,12-28-296-16,-20-4-527 15,-20 2-678-15</inkml:trace>
  <inkml:trace contextRef="#ctx0" brushRef="#br0" timeOffset="-166128.2">14186 3583 1918 0,'0'0'681'0,"0"0"-162"16,0 0-141-16,0 0-15 16,0 0-126-16,0 0-237 15,0 0 0-15,22 112 0 16,-22-72 0-16,0 7 0 16,-9 17 0-16,-4-12-578 15,-3-10-795-15</inkml:trace>
  <inkml:trace contextRef="#ctx0" brushRef="#br0" timeOffset="-165828.37">14511 3319 3115 0,'0'0'718'16,"0"0"-455"-16,0 0-263 16,0 0 0-16,0 0 0 15,0 0 0-15,0 0 0 16,-2-41 0-16,2 79 0 0,0 20 0 16,2 15 0-16,4 11 0 15,0 2 0-15,-4-4 0 16,0-7 0-16,2-19 0 15,-2-16 0-15,0-40-287 16,1 0-423-16,-3-28-198 0</inkml:trace>
  <inkml:trace contextRef="#ctx0" brushRef="#br0" timeOffset="-165560.08">14502 3128 1921 0,'0'0'952'0,"0"0"-344"0,0 0-112 16,0 0-377-1,0 0-119-15,0 0 0 0,0 0 0 16,11-22 0 0,27 52 0-16,9 10 0 0,13 8 0 15,2 6 0-15,1 5 0 16,-10 0 0-16,-13 2 0 16,-17-1 0-16,-21 0 0 15,-4-2 0-15,-39 0 0 0,-14-2 0 16,-13-5 0-16,2-7 0 15,6-8 0-15,13-12 0 16,16-10 0-16,17-12 0 16,22-16-126-16,21-20-485 15,10-6-997-15</inkml:trace>
  <inkml:trace contextRef="#ctx0" brushRef="#br0" timeOffset="-165356.58">15090 3770 1642 0,'0'0'881'16,"0"0"-333"-1,0 0-51-15,0 0-187 0,9 108-92 0,-7-68-218 16,0-2 0-16,0 0 0 16,10-6-29-16,-1-12-468 15,3-14-572-15</inkml:trace>
  <inkml:trace contextRef="#ctx0" brushRef="#br0" timeOffset="-165199.5">15692 3126 2203 0,'0'0'985'15,"0"0"-640"-15,0 0-65 31,0 0-98-31,115-34-81 0,-52 18-101 0,7-4-15 16,1-2-131-16,-3-9-339 16,-18 5-259-16,-21 5-385 0</inkml:trace>
  <inkml:trace contextRef="#ctx0" brushRef="#br0" timeOffset="-164900.14">15805 2931 1585 0,'0'0'743'0,"0"0"-263"16,0 0-107-16,0 0-35 16,0 0-138-16,0 0-95 15,0 0 25-15,18 18-32 16,-2-1-54-16,2 6-44 16,-3 5 0-16,-1 9 0 15,-6 7 0-15,-3 6 0 16,-5 8 0-16,0 2 0 15,0-2 0-15,0-1 0 16,0-9 0-16,0-6 0 16,0-8 0-16,18-8 0 15,7-8 0-15,10-8 0 0,7-8-90 16,8-2-92-16,16-14-137 16,-12-10-299-16,-14-2-202 0</inkml:trace>
  <inkml:trace contextRef="#ctx0" brushRef="#br0" timeOffset="-164727.14">15707 3419 2408 0,'0'0'763'0,"0"0"-456"16,0 0-30-16,0 0-136 15,177-19-54-15,-90 1-87 16,6-5-16-16,28-23-205 15,-26 3-530-15,-19 1-674 0</inkml:trace>
  <inkml:trace contextRef="#ctx0" brushRef="#br0" timeOffset="-164199.14">16489 2889 924 0,'0'0'1657'0,"0"0"-1030"0,0 0-147 15,-13-122-187-15,17 84-178 16,25 4-115-16,9 6 0 16,9 7 0-16,2 12 0 15,-2 9 0-15,-9 0 0 16,-9 18 0-16,-11 14-17 16,-16 10-20-16,-2 6 31 0,-12 6 6 15,-14 2 4 1,-3-2 29-16,5-3-10 0,8-7-23 15,13-8 0-15,3-8 0 0,19-6 0 16,18-10 0-16,13-6 0 16,5-6 0-1,-4 0-3-15,-9 0-43 0,-13-6-8 16,-15 2 18-16,-14 4 28 16,-2 0 7-16,-29 18 1 15,-12 12 43-15,-6 10 17 16,7 2-15-1,8 0-45-15,17 1 0 0,17-3 0 16,0 0 0-16,31-4 0 16,9-2 0-16,5 0 0 0,-5-4 0 15,-7-2-38-15,-12 0 2 16,-13 0 24-16,-8 0-4 16,-2 3 16-16,-23 1 52 15,-10-2-2-15,-5-2-50 31,-1-4 0-31,4-4 0 16,5-6 0-16,12-14 0 16,7 0-231-16,13-14-843 0</inkml:trace>
  <inkml:trace contextRef="#ctx0" brushRef="#br0" timeOffset="-164057.17">17265 3453 2345 0,'0'0'847'0,"0"0"-548"16,0 0-56-16,0 0-243 15,0 0-489-15</inkml:trace>
  <inkml:trace contextRef="#ctx0" brushRef="#br0" timeOffset="-6091.51">21079 11917 1622 0,'0'0'1162'16,"0"0"-880"-16,0 0-14 0,0 0 68 16,0 0-85-16,0 0-127 0,-13-22-73 15,13 0-51-15,-13-50 0 31,-3 1-236-31,-11-6-978 0</inkml:trace>
  <inkml:trace contextRef="#ctx0" brushRef="#br0" timeOffset="-4229.04">15614 8789 2056 0,'0'0'588'16,"0"0"-326"-16,0 0 78 15,0 0-96-15,0 0-104 16,0 0-73-16,0 0-5 16,20 38 20-16,0-2-25 15,2 6-34-15,1 4 2 16,-2 0-25 0,-2-8 0-16,-1-4 0 0,-5-11 6 0,3-9-2 15,3-14 8 1,8 0 23-16,13-32 23 0,24-39-23 15,31-37-35 1,18-32 0-16,-3 7 0 0,-23 27 0 16,-27 40 0-1,-23 28 0-15,1 2 0 0,-7 6 0 16,-4 4 0-16,-14 12 0 16,-5 8 0-16,-6 3 0 15,-2 3 0-15,4 0 0 16,11 0-3-16,3 6-354 15,-7 6-450-15</inkml:trace>
  <inkml:trace contextRef="#ctx0" brushRef="#br0" timeOffset="-2970.88">19771 8660 1920 0,'0'0'567'15,"0"0"-465"-15,0 0 197 16,0 0-42-16,0 0-88 15,0 0-54-15,0 0 19 16,23 47-49 0,-17-32-11-16,3 3-4 0,1 5-28 15,-2 5 2-15,1 2-22 16,2 4-5-16,0 0 7 16,0-2-24-16,1-6 12 15,-1-6-7-15,2-10-4 16,11-10 16-16,12-6 25 15,20-36 36-15,33-38-78 16,31-43 0-16,23-33 0 0,-11 8 0 16,-30 29 0-16,-40 43 0 15,-26 34 0-15,-7 8 0 16,-5 6 0-16,-5 6 0 16,-13 12 0-16,-6 8 0 15,0 2 0 1,0 0 0-16,4 0 0 0,5 12 0 15,7 4 0-15,13 14-225 16,-2-4-520-16,-5-6-1000 0</inkml:trace>
  <inkml:trace contextRef="#ctx0" brushRef="#br0" timeOffset="5675.21">895 13640 1590 0,'0'0'745'0,"0"0"-479"15,0 0 246-15,0 0-175 16,0 0-143-16,-6-21-94 0,6 52-13 16,22 31 29-16,7 40-11 15,5 36-61-15,-5 17-44 16,-8-21 0-16,-7-36 0 15,-5-40 0-15,-1-18 0 16,2-1-21-16,-4-15-87 16,-3-12-131-16,-3-12-16 15,-12-58-204-15,-26-46-153 16,-24-47 324-16,-11-27 83 0,2-5 58 0,13 39 125 16,19 46 22-16,20 31 148 15,9 19 159-15,8-2 4 16,2-2 29-16,5 0-74 15,21 9-95-15,10 10-47 16,11 8-36-16,2 15-14 16,6 10-11-16,1 13-26 15,-4 29 8-15,-11 18-6 16,-12 14-19-16,-17 12 13 16,-12 6-3-1,-22 1-2-15,-28-3-1 0,-10-10-7 16,2-12-4-16,12-18-8 0,15-20-8 15,31-30-184-15,13-1-532 16,23-21-1036-16</inkml:trace>
  <inkml:trace contextRef="#ctx0" brushRef="#br0" timeOffset="6841.8">1443 14263 2184 0,'0'0'516'0,"0"0"-31"0,-8-114-190 0,8 66-94 16,6-1-99-16,19 9-29 16,4 10 1-16,4 10-52 15,3 15 1-15,-3 5-16 31,0 11-7-31,-6 23 11 0,-4 12-5 16,-10 7-6-16,-7 5-9 0,-6 0-30 16,0-10 24-16,0-10 13 15,-4-12 2-15,-2-12 6 32,3-14 0-32,3 0 18 0,3-28 0 15,16-8-24-15,12-14 0 16,8 0-1-16,1 2-14 15,2 8 15-15,-4 11 0 16,-4 14-1-16,-3 12 1 16,-7 3-4-16,-2 18 4 15,-2 21 7-15,1 1-1 16,-4 6 2-16,1-2-8 16,0-6 0-16,2-8 0 15,2-12-25-15,2-14 4 16,3-4-6-16,0-18-9 0,-2-14 3 15,-7-6-9-15,-10 0 24 16,-8 4 18-16,-8 6 7 16,-26 10 67-16,-8 8 5 15,-3 7-40-15,5 3 15 16,8 0-3-16,15 0-51 16,11 0 0-16,6 0 0 15,0 0 0-15,19-9 0 16,10-9 0-16,5-9 0 15,3 0 0-15,0-1-8 16,-6 1-10-16,-5 5-13 0,-4 8 31 16,-3 6-17-1,-4 8 2-15,3 0 9 0,-1 6-7 16,1 18 11-16,3 6-4 16,-2 9-4-16,2-5-28 15,-1 2-25-15,2-2-37 16,2-8-11-16,-1-6 25 15,-3-8 38-15,-5-8 21 16,-4-4 9-16,-9 0 18 16,-2-8 23-16,-4-12-4 0,-20-6 14 15,-5 0 9-15,-2-1-15 16,2 8-1-16,6-5-10 16,9 2 20-16,14-4-36 15,0-9-10-15,29-11 9 16,14-10-73-16,8-10-80 15,3-6-65-15,-5-1-74 16,-7 5 134-16,-15 12 159 16,-11 18 41-16,-9 16 298 15,-7 14 112-15,0 8-184 16,0 6-60-16,0 26-207 0,0 14 0 16,0 17 0-16,15 28 0 15,20 32 0-15,15 33 0 16,5 11 0-16,-1-3 0 15,-5-20 0-15,-6-15 0 16,-8-27 0-16,-6-26 0 16,-3-17 0-16,-1-19 0 15,6-6-15-15,2-6-68 16,4-14-14-16,-6-14 47 16,-12-24 35-16,-12-24 15 15,-7-14 53-15,-15-13 24 0,-27-3-2 16,-16 0-20-16,-10 4-55 15,-1 12 0-15,0 13 0 16,11 15 0-16,12 14 0 16,17 8 0-16,15-4 0 15,12 4-41-15,2-8-751 0</inkml:trace>
  <inkml:trace contextRef="#ctx0" brushRef="#br0" timeOffset="6968.61">3193 13727 2852 0,'0'0'811'16,"0"0"-378"-16,0 0-433 15,0 0 0-15,0 0 0 16,0 0-624-16,0 0-741 0</inkml:trace>
  <inkml:trace contextRef="#ctx0" brushRef="#br0" timeOffset="7095.6">3432 14261 2357 0,'0'0'1039'0,"0"0"-339"15,0 0-700-15,0 0 0 16,0 0 0-16,0 0 0 16,0 0 0-16,32-56-221 15,-18 16-1244-15</inkml:trace>
  <inkml:trace contextRef="#ctx0" brushRef="#br0" timeOffset="7268.59">3578 13908 2748 0,'0'0'688'0,"0"0"-359"32,0 0-86-32,0 0-155 0,0 0-88 0,162-84 0 15,-97 52-144-15,-14 8-496 16,-18 12-736-16</inkml:trace>
  <inkml:trace contextRef="#ctx0" brushRef="#br0" timeOffset="7672.66">737 15450 3044 0,'0'0'691'0,"0"0"-610"15,0 0 92-15,0 0-66 16,0 0-107-1,0 0 0-15,200-14 0 16,21-22 0-16,64-16 0 0,45-8 0 16,18-2 0-16,-28 4 0 15,-21 3 0-15,-50 7 0 16,-70 12 0-16,-70 14 0 16,-58 8 0-16,-35 10 0 15,-16 0 0-15,0 4 0 0,-24 0 0 16,-19 0 0-16,1 0 0 15,10 0 0-15,14 0-315 16,18-10-1446-16</inkml:trace>
  <inkml:trace contextRef="#ctx0" brushRef="#br0" timeOffset="7798.84">4110 14937 3319 0,'0'0'635'0,"0"0"-493"16,0 0-142-16,0 0-12 16,0 0-508-16</inkml:trace>
  <inkml:trace contextRef="#ctx0" brushRef="#br0" timeOffset="8963.82">8020 14383 2364 0,'0'0'540'16,"0"0"-238"-16,0 0 156 15,0 0-302-15,0 0-84 16,0 0-57-16,-73-19-15 15,58 19 3-15,-6 0-3 16,-5 0 0-16,-8 0 25 16,-8 9-13-16,-11 9 21 15,-12 10 3-15,-5 15-14 0,-1 13 17 16,-2 28-20 0,15 0-19-16,13 10 0 0,19 1 0 15,26-19 0-15,4 0 0 16,43-16 0-16,42-20 0 15,47-31-21-15,-2-9-68 16,-12-25-121-16,-22-15-127 16,-44 0-268-16,-16-2 14 15,-20 2 123-15,-22 8 90 16,-49 14 377-16,-22 12 1 16,-10 6 506-16,7 0-7 15,14 2-17-15,19 4-170 16,22-2-62-16,13-4-35 0,8 0-103 15,21 0-46-15,18 0 3 16,9-8-42-16,7-8-3 16,0 0-16-16,-3-8-8 15,-8 3 7-15,-7 2-7 16,-14 7 0-16,-7-1 50 16,-7 7 23-16,-7 6-73 15,-2 0 0-15,0 0 0 0,0 9 0 16,2 23 0-1,4 16 0-15,2 16 0 0,1 12 0 16,-3 8 0-16,4-2 0 16,-4-3 0-16,-1-7 0 15,1-14 0-15,8-22 0 16,-5-14-452-16,-3-18-628 0</inkml:trace>
  <inkml:trace contextRef="#ctx0" brushRef="#br0" timeOffset="9167.59">8645 14951 1011 0,'0'0'2334'15,"0"0"-1721"-15,0 0-475 16,0 0-138-16,0 0 0 15,0 0 0-15,0 0 0 16,180-94 0-16,-96 62 0 16,-7-3-924-16</inkml:trace>
  <inkml:trace contextRef="#ctx0" brushRef="#br0" timeOffset="9308.88">8857 15097 2239 0,'0'0'897'0,"0"0"-441"15,0 0-123-15,0 0-162 16,0 0-171-16,179-6 0 16,-67-38 0-16,-19 4-182 15,-14 0-1264-15</inkml:trace>
  <inkml:trace contextRef="#ctx0" brushRef="#br0" timeOffset="9929.13">10492 14225 2280 0,'0'0'762'0,"0"0"-235"16,0 0-182-16,-147-30-163 15,84 44-182-15,-6 30 0 16,0 20 0-16,-7 28 0 16,10 27 0-16,18-9 0 15,24-9 0-15,24-21 0 16,26-24 0-16,49-4 0 16,40-12 0-16,34-40 0 15,-6-8 0-15,-29-32 0 0,-45-2-246 16,-38 6-267-16,-16-4-76 15,-15 0-32-15,-13-1 105 16,-43 15 255-16,-17 12 261 16,-5 14 297-16,9 0 250 15,15 10-168-15,23 4 89 16,24 4-222-16,7 0-58 16,34-1 7-16,20-8-82 15,10-5-62-15,7-4-39 16,-4-8-12-16,-11-11-33 0,-16-4-16 15,-18 1 49 1,-18 2 7-16,-4 4 46 0,-6 6 49 16,-11 4 3-16,-2 6-40 15,6 0-65-15,6 8 0 16,5 20 0-16,2 12 0 16,0 13 0-16,7 11 0 15,8 6 0-15,1 2 0 16,2 0 0-16,-4-2 0 15,-4-11 0-15,-1-7 0 16,-3-6 0-16,8-6 0 16,-5-16-478-16,0-8-745 0</inkml:trace>
  <inkml:trace contextRef="#ctx0" brushRef="#br0" timeOffset="10401.09">11309 15137 2483 0,'0'0'814'0,"0"0"-323"16,0 0-183-16,0 0-308 15,0 0 0-15,0 0 0 16,0 0 0-16,-2 68 0 16,2-11 0-16,0 5 0 15,0-4 0-15,0-4 0 16,8-10 0-16,13-20-104 15,-1-12-789-15,-3-12-1254 0</inkml:trace>
  <inkml:trace contextRef="#ctx0" brushRef="#br0" timeOffset="10841.78">11612 14455 1916 0,'0'0'665'0,"0"0"-152"0,0 0-5 15,0 0-182 1,0 0-158-16,0 0-168 0,0 0 0 16,0-33 0-16,0 65 0 15,0 16 0-15,4 20 0 16,15 14 0-16,5 9 0 15,8-1 0-15,5-6 0 16,5-12 0-16,8-14 0 16,6-22 0-16,1-18 0 15,3-18 0-15,-2-14 0 16,-4-26 0-16,-7-18 0 16,-14-8 0-16,-9-28 0 0,-17-27 0 15,-7 5 0 1,0 12 0-16,-7 17 0 15,-8 29 0-15,-6 8 0 0,4 8 0 16,1 24 0-16,10 18 0 16,6 14 0-16,6 56 0 15,19-5-291-15,6-3-919 0</inkml:trace>
  <inkml:trace contextRef="#ctx0" brushRef="#br0" timeOffset="11173.72">13256 14339 1982 0,'0'0'697'0,"0"0"-221"15,0 0-97-15,0 0-94 16,-33-114-100-16,-3 98-93 15,-8 12-92-15,-10 4 0 16,-4 16 0-16,-4 28 0 0,0 20 0 16,1 29 0-16,15 1 0 15,17 4 0-15,17-4 0 16,12-18 0-16,34-1 0 16,22-19 0-16,22-22 0 15,11-20 0-15,5-14 0 16,-3-18 0-16,-16-18-207 15,-16-4-329-15,-41-13-94 16,-18 16-74-16,-6 6-11 0</inkml:trace>
  <inkml:trace contextRef="#ctx0" brushRef="#br0" timeOffset="11442.85">13147 14730 557 0,'0'0'710'0,"0"0"-153"32,0 0 36-32,-129 45-92 0,113-30-185 0,12 2-74 15,4-5-24-15,13-2-74 16,21-6-72-16,8-4-39 15,8 0-33-15,2-21-41 16,-4-2-56-16,-9-4 7 16,-10 4 59-16,-16 4 31 31,-7 7 70-31,-6 4 71 0,0 6-3 0,-2 2-75 0,-10 0-63 16,5 20 0-1,3 10 0-15,2 11 0 0,2 4 0 16,0 12 0-16,0 3 0 15,0 4 0-15,0-4 0 32,-7-6 0-32,-2-6 0 15,2-12 0-15,1-13-520 16,4-14-571-16</inkml:trace>
  <inkml:trace contextRef="#ctx0" brushRef="#br0" timeOffset="11765.47">13569 14834 2471 0,'0'0'849'0,"0"0"-365"16,0 0-192-16,0 0-292 15,144-41 0-15,-95 41 0 16,-2 0 0-16,-7 19 0 16,-13 10 0-16,-16 7 0 15,-11 10 0-15,-8 2 0 16,-29 6 0-16,-5 0 0 15,-2-6 0-15,1-7 0 16,12-9 0-16,14-14 0 16,17-10 0-16,8-8 0 0,36-4 0 15,22-18 0-15,11-13 0 16,6 2 0 0,-3-4 0-16,-14 7 0 0,-16 8 0 15,-19 4 0-15,-17 6 0 16,-14 6 0-16,0 2 0 15,-14-4 0-15,-6 2-323 16,2-2-641-16</inkml:trace>
  <inkml:trace contextRef="#ctx0" brushRef="#br0" timeOffset="12867.16">18379 14002 2386 0,'0'0'699'0,"0"0"-430"15,0 0 269-15,0 0-334 16,0 0-204-16,0 0 0 15,0 0 0-15,4 229 0 16,23-73 0-16,-4-1 0 16,-8-25 0-16,-6-32 0 15,-2-27 0-15,-3-21 0 0,1-14 0 16,1-10 0-16,3-8 0 16,18-26 0-16,-3-26-336 15,3-18-760-15</inkml:trace>
  <inkml:trace contextRef="#ctx0" brushRef="#br0" timeOffset="13165.06">18942 14239 1498 0,'0'0'1120'15,"0"0"-469"-15,0 0-305 16,0 0-43-16,0 0-125 0,-155 82-178 16,103-39 0-1,-3 2 0-15,-5 1 0 0,-6-3 0 16,2-3 0-1,7-8 0-15,12-10 0 0,16-8 0 16,16-6 0-16,13-4 0 16,11 0 0-16,24-2 0 15,14 6 0-15,9-4 0 16,9 4 0-16,0 4 0 16,-3 4 0-16,-1 6 0 15,-5 6 0-15,-7 2 0 16,-9 1 0-16,-4-2 0 15,-7 0-159-15,10-1-218 0,-12-10-310 16,-3-10-204-16</inkml:trace>
  <inkml:trace contextRef="#ctx0" brushRef="#br0" timeOffset="13535.94">19285 14834 2200 0,'0'0'722'16,"0"0"-272"-16,0 0 0 15,0 0-176-15,0 0-274 16,0 0 0-16,0 0 0 16,7-59 0-16,27 59 0 15,4 0 0-15,0 18 0 16,-5 14 0-16,-4 4 0 0,-9 8 0 16,-11 2 0-16,-7-2 0 15,-2-6 0-15,0-10 0 16,0-14 0-16,0-10 0 15,0-4 0-15,0-18 0 16,0-18 0-16,18-12 0 16,6-2 0-16,7-2 0 15,6 10 0-15,-2 10 0 16,1 11 0-16,-3 16 0 0,-2 5 0 16,-4 14 0-16,-8 22 0 0,-2 4 0 15,-7 4 0 1,-2-2 0-1,-6-4 0-15,-2-12-63 16,0-10-485-16,0-16-698 0</inkml:trace>
  <inkml:trace contextRef="#ctx0" brushRef="#br0" timeOffset="13708.78">20156 14508 2483 0,'0'0'942'16,"0"0"-462"-16,0 0-289 16,0 0-191-16,130-10 0 15,-74 2 0-15,1 2-95 16,-14 2-632-16,-18 4-677 0</inkml:trace>
  <inkml:trace contextRef="#ctx0" brushRef="#br0" timeOffset="13834.87">20268 14766 2349 0,'0'0'803'0,"0"0"-450"16,0 0 9-1,0 0-200-15,154-54-162 0,-52-4-22 16,-13 6-498-16,-12 4-1086 0</inkml:trace>
  <inkml:trace contextRef="#ctx0" brushRef="#br0" timeOffset="14401.46">21924 13990 897 0,'0'0'1729'15,"0"0"-1140"-15,0 0-228 16,0 0 2-16,-147-6-206 16,78 56-157-16,-12 35 0 15,10-3 0-15,13 14 0 16,18 2 0-16,38-17 0 16,4 1 0-16,63-8 0 15,55-24 0-15,40-32 0 16,-4-18 0-16,-29-16 0 15,-48-16 0-15,-42-2-246 0,-16-2-137 16,-19-2 9-16,-4 0 129 16,-52 14 173-16,-20 10 72 15,-6 12 176-15,4 2 59 16,19 6 8-16,23 10 45 16,25 0-113-16,9 2-50 15,35-6-47-15,21-6-78 16,9-6 0-16,1 0 0 15,-3-10 0-15,-14-8 0 16,-13-6 0-16,-16 8 0 16,-11-2 0-16,-7 4 0 0,-2 6 0 15,0 6 0 1,0 2 0-16,0 6 0 0,0 24 0 16,0 16 0-16,0 8 0 15,4 12 0-15,6 6 0 16,-2 0 0-16,3-1 0 15,1-13 0-15,7-12-69 16,0-16-783-16,-2-18-1220 0</inkml:trace>
  <inkml:trace contextRef="#ctx0" brushRef="#br0" timeOffset="14607.47">22637 14634 2342 0,'0'0'881'16,"0"0"-334"-16,0 0-221 15,0 0-326-15,0 0 0 16,0 0 0-16,0 0 0 16,60 138 0-16,-56-85 0 15,-4-8 0-15,2 12 0 16,0-15-539-16,1-12-842 0</inkml:trace>
  <inkml:trace contextRef="#ctx0" brushRef="#br0" timeOffset="15173.66">23223 14169 1358 0,'0'0'1122'0,"0"0"-363"15,0 0-199 1,0 0-263-16,0 0-297 0,0 0 0 16,0 0 0-16,-3 0 0 15,8 48 0-15,3 14 0 16,4 6 0-16,-1 4 0 15,1 3 0-15,-6-13 0 16,-4-8 0-16,-2-12 0 16,0-14 0-1,0-12 0-15,-16-14 0 0,-1-2 0 0,-3-24 0 16,-1-18 0-16,6-16 0 16,4-16 0-16,8-8 0 15,3-9 0-15,0 3 0 16,21 2 0-16,8 16 0 15,2 12 0-15,4 13 0 16,3 13 0-16,3 14 0 16,-1 12 0-16,1 6 0 0,0 18 0 15,-1 20 0-15,-2 16 0 16,-3 13 0-16,0 9 0 16,-7 6 0-16,-4 4 0 15,-5 5 0 1,-11-9 0-16,-4-6 0 0,-4-10 0 15,0-12 0-15,0-14 0 16,0-18 0-16,0-22-293 16,0-6-247-16,5-20-600 0</inkml:trace>
  <inkml:trace contextRef="#ctx0" brushRef="#br0" timeOffset="15938.4">24031 14083 1733 0,'0'0'724'0,"0"0"-174"16,0 0-215-16,0 0-63 31,0 0-80-31,0 0-78 0,0 0-24 0,39-62-4 16,-39 66-86-16,0 1 0 15,0 2 0-15,0-1 0 16,2-6 0-16,-2 0 0 15,0 0 0-15,0 0 0 16,0 0 0-16,0-4 0 16,0-6 0-16,0 2 0 0,-8-1 0 15,0 5 0-15,-3 4 0 32,-5 0 0-32,1 8 0 0,-6 19 0 15,-1 13 0-15,0 12 0 16,0 12 0-16,6 8 0 15,5 4 0-15,9 0 0 0,2-5 0 16,8-9 0 0,26-14 0-16,11-14 0 0,13-18 0 15,13-16 0-15,10-2 0 16,2-28 0-16,-2-10-29 16,-12-2-79-16,-15-3-51 15,-21 8-22 1,-20 5 71-16,-13 7 76 0,0 6 26 15,-20 5 8-15,-2 5 6 16,-5 1-5-16,0 4-1 16,-4 0 0-16,0 2 12 15,0 2 65-15,4 0 55 16,3 0 33-16,8 0-24 16,5 0-46-16,7 0-95 0,4 0 0 15,0 0 0-15,17-4 0 16,10-1 0-16,4-4 0 15,0 1 0-15,-4-4 0 16,-6 6 0-16,-11 0 0 16,-3 2 0-16,-5 4 0 15,-2 0 0 1,0 0 0-16,0 0 0 0,0 12 0 16,0 10 0-16,0 12 0 15,-2 2 0-15,2 9 0 16,0 1 0-16,0 2 0 0,0-2 0 15,-2-4 0-15,2 0-129 16,0-12-606-16,0-8-395 16</inkml:trace>
  <inkml:trace contextRef="#ctx0" brushRef="#br0" timeOffset="16305.7">24650 14472 2324 0,'0'0'887'0,"0"0"-322"0,0 0-245 0,0 0-320 16,133-75 0-16,-98 73 0 15,-4 2 0-15,-6 5 0 16,-8 17 0-16,-7 10 0 16,-8 2 0-16,-2 8 0 15,-5 2 0 1,-17 4 0-16,-11 2 0 0,-4-6 0 15,-2-2 0-15,1-7 0 16,9-9 0-16,14-12 0 16,15-8 0-16,6-6 0 15,36-2 0-15,18-19 0 16,11-5 0-16,8-2 0 16,-4 0 0-16,-7 6 0 0,-15 0 0 15,-18 6 0 1,-15 6 0-16,-13 4 0 0,-7 2-42 15,0 4-299-15,0 0-535 16,0 0-1033-16</inkml:trace>
  <inkml:trace contextRef="#ctx0" brushRef="#br0" timeOffset="16440.36">25473 14680 2181 0,'0'0'939'15,"0"0"-329"-15,0 0-357 0,0 0-140 16,0 0-113 0,0 0-306-16,0 0-990 0</inkml:trace>
  <inkml:trace contextRef="#ctx0" brushRef="#br0" timeOffset="18038.14">5489 16830 2372 0,'0'0'290'0,"0"0"-5"0,0 0 97 16,0 0-120-16,-118 0-127 15,67-8-45-15,-11-2-7 16,-14-8-25-16,-6 0 2 16,-12-13-24-16,-2-5 7 15,-2-14-43-15,2-12 0 16,11-14 0-16,21-8 0 15,24-5 0-15,29 7 0 16,15 2 0-16,45 14 0 16,25 16 0-16,15 14 0 15,5 24 0-15,-5 12 0 16,-9 12-20-16,-18 38-28 16,-27 34-7-16,-35 46 19 15,-41 35 19-15,-44 17-2 0,-24-19 18 16,15-39 0-16,27-48 1 15,18-22 7-15,18-18-7 16,4-1 9-16,12-13 31 16,10-8-20-16,5-14-8 15,43-4-6-15,21-28 18 16,19-8-2-16,13-15-21 16,2-1 0-16,-3 2 2 15,-8 8 3-15,-13 2-5 16,-19 14-1-16,-13 2-7 15,-15 10-25-15,2-4-146 16,-8 4-270-16,-2 1-572 0</inkml:trace>
  <inkml:trace contextRef="#ctx0" brushRef="#br0" timeOffset="18908.07">6964 16509 1046 0,'0'0'1234'0,"0"0"-968"0,0 0 263 16,0 0-74-16,0 0-233 16,0 0-113-1,0 0-31-15,74-64 3 0,-11 74-5 16,10 16-76-16,10 14 0 15,6 10 0-15,4 8 0 16,3 12 0-16,2 11 0 16,-2 5 0-16,-1 6 0 15,-3 2 0-15,-7-3 0 16,-10-7 0-16,-13-8 0 16,-10-10 0-16,-14-20 0 0,-14-12 0 15,-9-16 0-15,-9-12 0 16,-6-6 0-16,0 0 0 15,-19-36-225-15,-1 0-396 16,1-4-572-16</inkml:trace>
  <inkml:trace contextRef="#ctx0" brushRef="#br0" timeOffset="19265.54">8352 16699 1891 0,'0'0'639'0,"0"0"-170"0,0 0-91 16,0 0-73-16,-58-116-118 15,45 100-73-15,-1 10-1 16,-3 6-113-16,-8 4 0 16,-6 28 0-16,-15 34 0 15,-20 34 0-15,-15 39 0 16,-13 21 0-16,5 1 0 15,6-9 0-15,21-15 0 16,10-25 0-16,17-26 0 16,13-28 0-16,6-14 0 0,5-4 0 15,2-9 0-15,2-3 0 16,5-20 0-16,2-2 0 16,0-6 0-1,0 0 0-15,0 0 0 0,0 0 0 16,0 0 0-16,0 0 0 15,20-6 0-15,3-8-104 16,3-8-1134-16</inkml:trace>
  <inkml:trace contextRef="#ctx0" brushRef="#br0" timeOffset="20597.55">9505 16762 1620 0,'0'0'545'0,"0"0"-243"0,0 0 200 16,0 0-233-16,0 0-55 15,0 0-43-15,0 0-9 16,13-67-49-16,-13 59-40 15,-2 2-28-15,-11-2-3 16,-10 4-4-16,-6 4-38 16,-9 0 0-1,-9 26 0-15,-4 19 0 0,-2 17 0 0,-3 28 0 16,9 30 0-16,18 24 0 16,18-11 0-1,11-29 0-15,14-34 0 16,21-25 0-16,16 1 0 0,19-6 0 15,14-6 0 1,7-16 0-16,-2-14 0 0,-6-4 0 31,-16-4 0-31,-16-8 0 16,-22-6 0-16,-16 0 0 16,-13 4 0-16,-4-4 0 0,-16 6-338 15,0 2-935-15</inkml:trace>
  <inkml:trace contextRef="#ctx0" brushRef="#br0" timeOffset="21705.98">10284 16513 1392 0,'0'0'1025'0,"0"0"-682"16,0 0 113-16,0 0-72 16,0 0-110-16,0 0-143 15,0 0-70-15,-2 0-31 16,25 58-30-16,6 16 0 0,2 12 0 16,0 9 0-16,0 3 0 15,-3-6 0-15,-3-6 0 16,-2-11 0-16,-5-11 0 15,-3-12 0-15,-1-20 0 16,-6-10 0-16,-1-18 0 16,-3-4 0-16,1-48 0 15,-3-2-792-15,3-12-1127 0</inkml:trace>
  <inkml:trace contextRef="#ctx0" brushRef="#br0" timeOffset="22036.54">10984 16669 2455 0,'0'0'763'16,"0"0"-432"-16,0 0 14 16,0 0-143-16,0 0-202 15,0 0 0 1,0 0 0 0,-125 89 0-16,67-53 0 15,-11 8 0-15,-2-4 0 16,2 0 0-16,13-4 0 15,16-10 0-15,15-12 0 16,17-8 0-16,8-6 0 16,4 0 0-16,25 0 0 15,9-2 0-15,4-6 0 16,5 8 0-16,2 0 0 16,-4 14 0-16,-4 12 0 0,0 10 0 15,-1 9 0-15,0-5 0 16,5 0 0-16,1-4 0 15,4-10-48-15,23-8-404 16,-15-8-349-16,-7-10-530 0</inkml:trace>
  <inkml:trace contextRef="#ctx0" brushRef="#br0" timeOffset="22429.65">11284 17213 2043 0,'0'0'727'0,"0"0"-225"16,0 0-142-16,0 0-75 15,0 0-106-15,0 0-179 16,0 0 0-16,-19-98 0 16,38 76 0-16,10 8 0 15,2 5 0-15,3 9 0 16,0 4 0-16,-1 24 0 16,-7 13 0-16,-5-1 0 15,-9 8 0-15,-8 2 0 16,-4-10 0-16,0-4 0 15,-2-14 0-15,-8-10 0 0,6-12 0 16,2 0 0-16,2-30 0 16,0-6 0-16,0-4 0 15,16 0 0-15,5 4 0 16,8 4 0-16,2 6 0 16,3 12 0-16,-3 14 0 15,0 0 0-15,-4 19 0 16,-2 20 0-16,-5 7 0 15,-3 2 0-15,-1 2 0 16,-5-2 0-16,-2-12-27 16,-7-5-237-16,-2-26-204 15,0-5-287-15,-6 0-508 0</inkml:trace>
  <inkml:trace contextRef="#ctx0" brushRef="#br0" timeOffset="22696.13">11735 16535 2367 0,'0'0'825'15,"0"0"-359"-15,0 0-28 16,0 0-438-16,118-54 0 16,-60 76 0-16,2 22 0 0,5 14 0 15,-3 14 0 1,-6 13 0-16,-8 1 0 15,-10 12 0-15,-13 0 0 0,-19 1 0 16,-6-5 0-16,-2-6 0 16,-19-8 0-16,-4-12 0 15,2-19 0-15,4-13 0 16,1-32 0-16,5-4-515 16,3-4-883-16</inkml:trace>
  <inkml:trace contextRef="#ctx0" brushRef="#br0" timeOffset="22963.45">13038 16976 3038 0,'0'0'706'0,"0"0"-480"15,0 0-100-15,0 0-126 16,114-58 0-16,-81 50 0 16,10 4 0-16,5 0 0 15,17 4 0-15,-9 0-302 0,-16 0-1131 16</inkml:trace>
  <inkml:trace contextRef="#ctx0" brushRef="#br0" timeOffset="23105.05">13145 17173 2105 0,'0'0'816'0,"0"0"-329"16,0 0-37-16,0 0-212 16,0 0-238-16,0 0 0 15,0 0 0-15,152 18 0 16,-65-48 0-16,28-20-59 0,-19 9-843 16,-18 1-1724-16</inkml:trace>
  <inkml:trace contextRef="#ctx0" brushRef="#br0" timeOffset="23573.25">13918 16856 2336 0,'0'0'803'15,"0"0"-217"-15,0 0-215 16,0 0-371-16,0 0 0 16,-4-116 0-16,39 94 0 15,10-1 0-15,4 11 0 16,5 10 0-16,-1 2 0 15,-2 10 0-15,-1 21 0 0,-9 5 0 16,-7 8 0 0,-7 6 0-16,-14 4 0 0,-8-6 0 15,-5 2 0-15,0-6 0 16,-12-12 0 0,-1-6 0-16,1-13 0 0,6-13 0 15,2 0 0-15,4-31 0 16,0-13 0-16,0-14 0 15,16-10 0-15,5-8 0 16,8 2 0-16,5 10 0 16,-1 11 0-16,3 21 0 15,0 20 0-15,-5 12 0 16,2 20 0-16,-1 22 0 16,-1 16 0-16,0 9 0 15,-2-1 0-15,-4 2 0 16,-10-2 0-16,-1-12 0 15,-8-5 0-15,1-13 0 16,-3-14 0-16,5-12 0 0,18-14-104 16,-3-20-700-16,5-7-1317 0</inkml:trace>
  <inkml:trace contextRef="#ctx0" brushRef="#br0" timeOffset="23699.47">15360 16784 2711 0,'0'0'586'15,"0"0"-132"-15,0 0-109 16,0 0-345-16,0 0 0 0,0 0 0 16,0 0-573-16,0 0-887 15</inkml:trace>
  <inkml:trace contextRef="#ctx0" brushRef="#br0" timeOffset="23904.52">14284 17674 2808 0,'0'0'943'0,"0"0"-598"16,0 0-345-16,0 0 0 15,0 0 0-15,131-58 0 16,-4 4 0-16,33-9 0 15,-1 1-20-15,-44 16-559 16,-38 12-709-16</inkml:trace>
  <inkml:trace contextRef="#ctx0" brushRef="#br0" timeOffset="24062.5">14219 17861 2395 0,'0'0'832'15,"0"0"-374"-15,0 0-169 16,0 0-167-16,173 9-122 16,-40-59 0-16,29-26 0 15,-22 10-179-15,-31 8-1027 0</inkml:trace>
  <inkml:trace contextRef="#ctx0" brushRef="#br0" timeOffset="24204.21">15396 17486 2177 0,'0'0'1088'16,"0"0"-639"-16,0 0-67 16,0 0-382-16,0 0 0 15,0 0 0-15,0 0-691 0</inkml:trace>
  <inkml:trace contextRef="#ctx0" brushRef="#br0" timeOffset="41467.04">17949 16348 1435 0,'0'0'652'0,"0"0"-293"0,0 0 189 16,0 0-198-16,0 0-48 16,0 0-85-16,-89-68-71 15,75 86-59 1,1 13-87 0,4 9 0-16,9 0 0 0,0-8 0 15,9-6 0 1,22-20 0-16,7-6 0 0,7-24 0 15,-5-24 0-15,-9-6 0 16,-11-5 0-16,-18 7 0 16,-2 16 0-16,-22 22 0 15,-20 14 0-15,-23 54-65 16,-22 81-203-16,13-11-490 0,10 0-702 0</inkml:trace>
  <inkml:trace contextRef="#ctx0" brushRef="#br0" timeOffset="41796">17671 17074 1876 0,'0'0'737'16,"0"0"-378"-16,0 0-65 15,0 0-59-15,0 0-106 16,0 0-83-16,0 0 8 15,-48-74 26-15,42 86-37 16,-5 6-25-16,1 4-10 16,4-8-8-16,4-6-1 15,2-3-9-15,0-5-11 16,0 0 15-16,11-21 4 0,-4 1 2 16,-3-2 0-16,-4 4 8 15,0 10-4-15,-6 8 25 16,-17 4 4-1,-4 22 3-15,1 10-18 0,8 6-9 16,11 3-9-16,25-5-119 16,22-10-441-16,9-16-697 0</inkml:trace>
  <inkml:trace contextRef="#ctx0" brushRef="#br0" timeOffset="42065.11">18018 17056 2448 0,'0'0'681'16,"0"0"-380"0,0 0-37-16,0 0-161 15,0 0-82-15,0 0 9 16,0 0-12-16,4 77-7 16,12-55-2-16,4-4-9 0,4-12-2 0,1-6-8 15,-2 0 10-15,-8-14 0 16,-7-14 1-16,-8-3 11 15,0-1 33-15,-23 2 27 16,-6 6 20-16,-5 8-92 16,5 10 0-16,2 6 0 15,16 28-11-15,8 8-238 16,3-1-666-16</inkml:trace>
  <inkml:trace contextRef="#ctx0" brushRef="#br0" timeOffset="42461.22">18984 16136 2390 0,'0'0'782'0,"0"0"-398"0,10-106-8 16,26 71-212-16,22 13-164 16,31 22 0-16,38 27 0 15,22 65 0-15,7 34 0 16,-20 31 0-16,-23 11 0 15,-21-16 0-15,-5-5 0 16,-18-31 0-16,-19-30 0 16,-11-28 0-16,-12-17 0 15,-3-5 0-15,-2-6 0 16,-6-16 0-16,-11-14 0 16,-5-28-65-16,-23-61-245 0,-10 9-511 15,-5 0-628-15</inkml:trace>
  <inkml:trace contextRef="#ctx0" brushRef="#br0" timeOffset="42745.57">20046 16230 1971 0,'0'0'807'0,"0"0"-245"16,0 0-101-16,0 0-166 0,0 0-295 15,0 0 0-15,0 0 0 16,-114 50 0-16,49 63 0 15,-33 51 0-15,-16 19 0 16,1-3 0-16,17-21 0 16,35-55 0-16,24-24 0 15,20-28 0-15,12-16 0 16,5-4 0-16,0-10 0 16,15-8 0-16,10-14 0 15,4-18 0-15,-2-40 0 16,-8 4-165-16,-7 2-875 0</inkml:trace>
  <inkml:trace contextRef="#ctx0" brushRef="#br0" timeOffset="43105.45">21186 16142 2143 0,'0'0'771'16,"0"0"-392"-16,0 0 109 15,0 0-173-15,-158-22-315 16,109 48 0-16,-5 22 0 15,-8 34 0-15,-1 33 0 16,13 33 0-16,19 8 0 16,26-25 0-16,5-37 0 15,31-32 0 1,14-10 0-16,17-2 0 0,19 3 0 16,41-7 0-16,-20-16-155 15,-21-16-1039-15</inkml:trace>
  <inkml:trace contextRef="#ctx0" brushRef="#br0" timeOffset="43841.67">22182 16022 2203 0,'0'0'868'16,"0"0"-543"-16,0 0-9 16,0 0-100-16,0 0-120 15,0 0-64 1,-82 116-17-16,75-102-15 0,7-6-6 16,0-8 6-16,0 0 0 15,0-18 18 1,0-8-5-16,0-6-13 0,-11 0 0 15,-14 2 0-15,-10 8 0 16,-12 16 0-16,-13 6 0 16,-7 18 0-16,-7 32 0 15,6 12 0-15,7 18 0 0,16 6 0 32,22 7 0-32,17-3 0 0,9-6 0 15,41-14 0-15,37-16 0 16,36-22 0-16,2-23 0 15,-12-9 0-15,-18-13 0 16,-32-13 0-16,-5 2-71 16,-17-8-70-16,-27 6 20 15,-16 8 19-15,-38 2-56 16,-16 6-35-16,-3 10-21 16,5 0-42-16,13 0 125 0,20 0 126 15,16 0 5-15,11 0 94 16,4 0 39-16,28-8 56 15,3-2-39-15,4-2-7 16,-6 2-15-16,-4-8-7 16,-7 4-29-16,-8 2 7 15,-8 2 15-15,-2-4-26 16,-1 6-47-16,1-2-41 16,0 2 0-16,2 4 0 15,0 4 0-15,0 0 0 16,5 8 0-16,3 24 0 0,-1 12 0 15,-1 18 0-15,-4 6 0 16,-1 3 0-16,-1-3 0 16,-1-6 0-16,2-8 0 15,0-10 0-15,8-18-144 16,1-8-526-16,-3-18-513 0</inkml:trace>
  <inkml:trace contextRef="#ctx0" brushRef="#br0" timeOffset="44042.92">22614 16525 1899 0,'0'0'920'16,"0"0"-326"-16,0 0-223 15,0 0-59-15,0 0-312 16,0 0 0-16,4 134 0 16,6-80 0-16,1-4 0 15,5-1 0-15,-1-5 0 16,1-8 0-16,1-10-47 15,-1-4-696-15,-5-16-705 0</inkml:trace>
  <inkml:trace contextRef="#ctx0" brushRef="#br0" timeOffset="44342.03">22890 16056 2172 0,'0'0'910'0,"0"0"-307"16,0 0-192-16,0 0-411 15,0 0 0-15,119-40 0 16,-57 50 0-16,7 22 0 16,5 16 0-16,-1 10 0 15,-6 18 0-15,-7 22 0 0,-27 27 0 16,-21-9 0-16,-12-14 0 15,-27-15 0-15,-18-21 0 16,-5 2 0-16,-4 2 0 16,8-16 0-16,5-18 0 15,16-14-215-15,12-18-944 0</inkml:trace>
  <inkml:trace contextRef="#ctx0" brushRef="#br0" timeOffset="44734.49">23846 15998 2230 0,'0'0'756'16,"0"0"-244"-16,0 0-40 15,0 0-346-15,0 0-126 16,0 0 0-16,0 0 0 0,-95 60 0 16,134-2 0-1,42 8 0 1,46-4 0-16,47-16 0 0,19-16 0 0,-12-21 0 16,-48-9 0-16,-54 0 0 15,-35 0 0-15,-24 0 0 16,-13 0 0-1,-7 1 0-15,-23 20 0 0,-29 7 0 16,-17 12 0-16,-8 0 0 16,0 8 0-16,1 2 0 15,9 4 0-15,11-2 0 16,7-6 0-16,13-1 0 16,9-9 0-16,17-10 0 0,7-12-237 15,3-10-738-15</inkml:trace>
  <inkml:trace contextRef="#ctx0" brushRef="#br0" timeOffset="44939.13">24903 16633 2685 0,'0'0'875'15,"0"0"-339"1,0 0-536-16,-110 103 0 0,79-59 0 0,0 2 0 15,-7-2 0-15,-7 4 0 16,-3-8 0-16,-26 14 0 16,14-14-480-16,9-8-1264 0</inkml:trace>
  <inkml:trace contextRef="#ctx0" brushRef="#br0" timeOffset="46838.84">25560 16557 142 0,'0'0'1123'0,"0"0"-958"16,0 0 68-16,0 0 59 15,0 0 27-15,0 0-53 16,-118-80 60-16,111 70-43 16,1-8-30-16,1 6-27 15,2-6-50-15,3 0-25 16,0 4-56-16,0-8-49 16,21 4-46-16,10 0 0 0,9 5 0 15,9 13 0 1,3 0 0-16,-2 27 0 0,-2 23 0 15,-11 16 0-15,-14 14 0 16,-15 0 0-16,-8-4 0 16,0-8 0-16,-10-11 0 15,-6-17 0-15,5-16 0 16,4-16 0-16,7-8 0 16,0-22 0-16,0-22 0 15,5-24 0-15,10-9 0 16,3-3 0-16,-1 8 0 15,6 16 0-15,1 20 0 0,3 22 0 16,7 14 0-16,1 14 0 16,5 30 0-16,3 10 0 15,-1 12 0-15,-5 2 0 16,-5-1 0-16,-3-5 0 16,-9-4 0-16,-5-4 0 15,-3-14 0-15,-6-4 0 16,-1-14 0-16,-5-8 0 15,2-6 0-15,-2-4 0 16,2-4 0-16,2 0 0 16,4-12 0-16,5-12 0 0,7-2 0 15,16-14-47-15,-3 8-653 16,0 2-1309-16</inkml:trace>
  <inkml:trace contextRef="#ctx0" brushRef="#br0" timeOffset="47326.93">27521 16513 2333 0,'0'0'498'0,"0"0"-22"16,0 0-128-16,0 0-111 16,-128-18-104-16,66-4-62 15,-11-6-71-15,-12-8 0 16,-9-12 0-16,1-11 0 16,1-9 0-16,10-2 0 0,18-6 0 15,17 4 0 1,22 6 0-16,21 11 0 0,4 17 0 15,29 14 0-15,18 20 0 16,6 4 0 0,3 30 0-16,-5 24 0 0,-15 14 0 15,-21 13 0-15,-15 3 0 16,-15 4 0-16,-33-2 0 16,-10-9 0-16,-1-7 0 15,8-12 0-15,13-12 0 16,15-16 0-16,23-16 0 0,7-6 0 31,57-8 0-31,52-30 0 0,45-16 0 0,17-12 0 16,-28 10 0-1,-24 12-278-15,-55 14-590 16,-21 8-871-16</inkml:trace>
  <inkml:trace contextRef="#ctx0" brushRef="#br0" timeOffset="47632.28">27744 15807 1575 0,'0'0'956'0,"0"0"-445"0,0 0 48 32,-5-122-243-32,27 100-137 0,12 14-179 15,8 8 0 1,14 0 0-16,9 32 0 0,6 16 0 15,3 14 0-15,1 10 0 16,-2 4 0-16,-3 9 0 16,-10-5 0-16,-5 0 0 15,-10-8 0-15,-9-9 0 16,-10-13 0-16,-8-10 0 16,-9-6 0-16,-4-10 0 15,-3-2 0-15,-2-10 0 16,0 2 0-16,0-8 0 0,-9 2-165 15,-9-4-564 1,0-4-1968-16</inkml:trace>
  <inkml:trace contextRef="#ctx0" brushRef="#br0" timeOffset="48008.99">28702 15605 920 0,'0'0'1152'15,"0"0"-771"-15,0 0 284 0,0 0-168 16,0 0-278 0,0 0-87-16,-152 60-2 0,63 50-130 15,-16 38 0 1,0 13 0-16,12-13 0 0,24-29 0 15,25-39 0-15,12-22 0 16,10-8 0-16,1-6 0 16,4-2 0-16,1-8 0 15,10-12 0-15,3-17 0 16,3-5 0-16,0 0 0 16,0-13 0-16,0-15 0 15,7-6-8-15,4 2-562 0,7 6-746 16</inkml:trace>
  <inkml:trace contextRef="#ctx0" brushRef="#br0" timeOffset="48372.24">29229 15719 2234 0,'0'0'498'0,"0"0"8"16,0 0-47-16,0 0-273 15,-135 34-49-15,73 38-61 16,-10 39-76-16,1 37 0 15,10 12 0-15,28-7 0 16,27-33 0-16,6-36 0 16,15-22 0-16,20-12 0 15,12 0 0-15,14 7 0 16,5-11 0-16,3-12 0 0,1-24 0 16,-17-10-335-16,-20 0-1028 15</inkml:trace>
  <inkml:trace contextRef="#ctx0" brushRef="#br0" timeOffset="49033.14">29753 15891 2408 0,'0'0'673'0,"0"0"-303"0,0 0 2 16,0 0-172-16,0 0-127 15,0 0-73-15,0 0 0 16,0-18 0-16,0 22 0 16,0 0 0-16,0-4 0 15,0 0 0-15,0 0 0 16,0-8 0-16,-11-10 0 16,-9-4 0-16,-7 4 0 0,-6 6 0 15,-7 12 0 1,-5 0 0-16,-2 34 0 0,-2 24 0 15,3 27 0-15,8 5 0 16,11 8 0-16,15 0 0 16,12-17 0-16,12 1 0 15,28-8 0-15,18-20 0 16,17-18 0-16,10-24 0 16,2-12 0-16,-7-8-138 15,-14-28-219-15,-22-4-235 16,-24-4-43-16,-20 0 71 15,-14 12 290-15,-30 6 274 16,-12 12 192-16,-2 9 171 0,6 5 187 16,8 0-88-16,13 0-161 15,13 0-14-15,11 0-89 16,7 0-68-16,7 5-53 16,20-5-77-16,14 0 0 15,1 0 0-15,4 0 0 16,-3-14 0-16,-10 1 0 15,-6 8 0-15,-12-4 0 16,-7 5 0-16,-6 4 0 16,-2 0 0-16,0 9 0 15,0 13 0-15,2 18 0 16,-2 6 0-16,0 10 0 0,2 4 0 31,-2 2 0-31,0-8 0 0,2-1 0 0,2-13 0 16,9-14-299-16,1-12-489 15,-1-14-365-15</inkml:trace>
  <inkml:trace contextRef="#ctx0" brushRef="#br0" timeOffset="49306.9">30163 16527 2415 0,'0'0'640'0,"0"0"-87"15,0 0-247-15,0 0-124 0,0 0-182 16,0 0 0-16,0 0 0 15,85 70 0-15,-74-30 0 16,-8 6 0-16,-3 2 0 16,-8-3 0-16,-16-1 0 15,0-8 0-15,-1-10 0 16,5-6 0-16,11-8 0 16,9-8 0-16,0-4 0 15,29 0 0-15,20-4 0 16,12-14 0-16,12-4 0 15,2-8 0 1,12-12 0-16,-20 2-592 0,-20 5-721 0</inkml:trace>
  <inkml:trace contextRef="#ctx0" brushRef="#br0" timeOffset="49607.17">30324 15817 2065 0,'0'0'637'0,"0"0"-271"0,6-100 195 15,19 64-279 1,8 14-97-16,7 10-185 0,7 12 0 16,6 18 0-16,5 30 0 15,9 28 0-15,5 40 0 0,-1 35 0 16,-9 15 0-16,-22-1 0 15,-22-17 0-15,-18-42 0 16,0-21 0-16,-18-25 0 16,-13-8 0-16,-9 2 0 15,-11-6 0-15,-8-2 0 16,5-16 0-16,6-16 0 16,17-18-65-16,14-24-491 0,14-12-886 15</inkml:trace>
  <inkml:trace contextRef="#ctx0" brushRef="#br0" timeOffset="50000.29">31037 15785 2772 0,'0'0'386'0,"0"0"-24"16,0 0 86-16,0 0-320 0,0 0-128 16,0 0 0-16,0 0 0 15,91 130 0-15,1-91 0 16,41-3 0-16,-2-13 0 16,-13-2 0-16,-20-11 0 15,-36-6 0-15,-6 2 0 16,-13 2 0-16,-30 4 0 15,-13 6 0-15,-24 10 0 16,-21 6 0-16,-8 6 0 16,-1 10 0-16,6-1 0 15,5 5 0-15,9 0 0 16,10 0 0-16,6-6 0 16,10-4 0-16,2-8 0 15,6-8-92-15,0-10-492 0,12-10-664 0</inkml:trace>
  <inkml:trace contextRef="#ctx0" brushRef="#br0" timeOffset="50205.31">32019 16383 1722 0,'0'0'953'0,"0"0"-573"16,0 0 293-16,0 0-305 15,0 0-368-15,-89 134 0 16,52-76 0-16,-2 4 0 15,1 0 0 1,3-7 0-16,4-1 0 0,10-14 0 31,21-14-104-31,0-8-463 0,8-18-425 0</inkml:trace>
  <inkml:trace contextRef="#ctx0" brushRef="#br0" timeOffset="50773.08">32396 16022 1166 0,'0'0'1104'0,"0"0"-769"15,0 0 295-15,0 0-165 16,13-131-262-16,1 105-10 16,7 8-193-16,8 4 0 0,10 14 0 15,3 0 0-15,2 14 0 32,1 20 0-32,-5 16 0 15,-5 9 0-15,-6 9 0 16,-10 2 0-16,-9-6 0 15,-10-4 0-15,0-10 0 16,0-9 0-16,-8-15 0 16,-1-12 0-16,-1-10 0 0,4-4 0 15,2-18 0-15,-1-22 0 16,5-13 0-16,0-15 0 16,11-12 0-16,12 0 0 15,1 5 0-15,3 11 0 16,0 16 0-16,-5 20 0 15,2 12 0-15,1 16 0 16,4 4 0-16,0 32 0 16,0 12 0-16,0 15 0 15,-3 3 0-15,-3 6 0 16,-3-6 0-16,-5-4 0 0,-1-3 0 16,-5-9 0-1,-3-6 0-15,2-12 0 0,-4-10 0 16,2-12 0-1,12-10-161-15,-2-2-538 0,2-18-722 16</inkml:trace>
  <inkml:trace contextRef="#ctx0" brushRef="#br0" timeOffset="50899.21">33614 16272 1213 0,'0'0'1494'16,"0"0"-1165"-16,0 0 233 15,0 0-374-15,0 0-188 0,0 0-71 16,0 0-462-16,-31 84-1060 0</inkml:trace>
  <inkml:trace contextRef="#ctx0" brushRef="#br0" timeOffset="51199.03">31805 17285 3239 0,'0'0'596'0,"0"0"-335"15,0 0-261-15,0 0 0 16,0 0 0-16,0 0 0 16,0 0 0-16,156-28 0 15,0-2 0-15,31-6 0 16,7 10 0-16,-9-1 0 15,-27 13 0-15,-33 1 0 16,-36 0 0-16,-35 8 0 16,-28 0 0-16,-15 5 0 15,-30 0-140-15,-24 0-380 0,-22 14-549 16</inkml:trace>
  <inkml:trace contextRef="#ctx0" brushRef="#br0" timeOffset="51474.21">31589 17513 2777 0,'0'0'532'16,"0"0"-22"-16,0 0-233 15,0 0-277-15,0 0 0 16,136 18 0-16,32-45 0 16,29-10 0-16,13-7 0 15,-14 0 0-15,-29 4 0 16,-31 12 0-16,-40 2 0 0,-38 16 0 15,-25-2 0 1,-13 8 0-16,-9-2 0 0,-9 2 0 16,-2 0 0-16,-6 0 0 15,-5 4 0-15,11 0 0 16,0 0-721 0,9 0-941-16</inkml:trace>
  <inkml:trace contextRef="#ctx0" brushRef="#br0" timeOffset="51631.35">33541 17227 884 0,'0'0'2323'16,"0"0"-1779"-16,0 0-199 16,0 0-345-16,0 0 0 15,0 0 0-15,0 0-62 16,0-4-1249-16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4:25:25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28282 1351 1594 0,'0'0'0'16,"0"0"-217"0,0 0 103-16,-84 107 21 0</inkml:trace>
  <inkml:trace contextRef="#ctx0" brushRef="#br0" timeOffset="461.44">28205 1656 2415 0,'0'0'684'0,"0"0"-498"15,0 0 113-15,0 0-60 16,0 0-146-16,0 0-57 15,145-80-36-15,-70 62-8 0,-4 4 7 16,-11 4-35-16,-12 2 3 16,-19 6 3-16,-16 2 4 15,-13 0 26-15,0 24 0 16,-15 8 30-16,-17 10 16 16,-1 2-13-16,2-2-3 15,6-8-14-15,9-7-15 16,16-13 19-16,0-13-19 15,25-1 0-15,19-11 21 16,12-20-21-16,6-7 5 16,-4-6-6-16,-8-4 0 0,-15 6 2 15,-10 6-2 1,-12 12 0-16,-9 12 18 0,-4 10-3 16,-2 2 21-16,-15 12-36 15,-2 10 0-15,6 4-26 16,8 2-226-16,5-8-529 15,0-6-1188-15</inkml:trace>
  <inkml:trace contextRef="#ctx0" brushRef="#br0" timeOffset="3365.27">24010 425 636 0,'0'0'570'16,"0"0"-504"-16,0 0 24 15,0 0 26-15,-77-110-4 16,55 86-4-16,-2 2-51 15,-1 0-12-15,-2 1 64 0,1 1 4 16,-3-2-43-16,-3 2-32 16,-3-4-20-16,-5 0 1 15,-3-2-14-15,-5 2-4 16,-6 2 10-16,-6 6-11 16,-9 4-1-16,-10 6 0 15,-8 4 1-15,-8 2 0 16,-5 0 1-16,-5 0 6 15,-4 0-7-15,2 0-7 16,4 0 7-16,5 0 0 16,5 0 1-16,8 0 19 15,5 0 8-15,2 10 14 16,2 2 15-16,-4 4-49 0,2 4-8 16,-2 2-15-1,1 4-3-15,2 2 18 0,1 0-17 16,2 2-5-16,3 0 10 15,3-2-8-15,-2 2 11 16,3-2 8-16,-2 3 0 16,0 0 1-16,-3 2-23 15,-1 1-7-15,2 0 4 16,2 2-23-16,0-2 3 16,2 0 12-16,3 0 23 15,-1-3 11-15,3-2 1 16,1 2 1-16,3-4 8 15,-2 4-9-15,0-1 1 0,0 0-2 16,0 2-7-16,-3 2-8 16,-3 2-1-16,-1 2 16 15,0 2 11-15,2 2-1 16,-2 1-9-16,5 1 9 16,1 0-10-16,1 2 0 15,5-2-10-15,-3 4 9 16,5-2 0-16,-1 4-7 15,5-1 7-15,2 1 1 16,1 0 0-16,-1 0-1 0,0 6 1 16,-2 0-54-16,-1 4-38 15,0-2-28-15,0 3 40 16,1-3 21-16,5 0-5 0,0 0 57 16,-1 0 1-16,5-2 6 15,0 1 1-15,-1-1-1 16,1 0 0-16,1 0 0 15,-2 2 0 1,3 2 6-16,5-2-6 0,4 1 0 16,2-3 2-16,2 0-2 0,4-2 0 15,0-2 7-15,1-2 8 16,3 1 34-16,-4 0 1 16,4 4-23-16,-1-1-2 15,0 4-16 1,2 4 1-16,-2 2 6 0,3 4-15 15,-1 1 25-15,1 1-4 16,1 0-4-16,1-2 5 16,2 0-22-16,0 1 8 15,2-3-9-15,0-2 1 16,0 0 1-16,-2 1-2 16,-2-3-35-1,-1-4-2-15,-3-2-1 16,1-2 37-16,1-4 1 15,1-4 6-15,7-2 32 16,5-2 12-16,2-2-9 16,0-1-9-16,0 1-23 15,4 0-2-15,5 2-7 16,1 0 1-16,0 2 0 16,1 0-1-16,3-1 0 15,3 1 8-15,6-2-2 16,4-2-6-16,6 0 0 0,5-2-14 15,5-2 6 1,1 0-24-16,3-4 12 0,1-2 20 16,2-2-1-16,-2-4 1 15,4-2 17-15,-1-5 21 16,0-5 34-16,3-2-26 16,-3-4-25-16,0-2-5 15,-2-2-16-15,1 1 1 16,-4 1-1-16,1 3-2 15,2-1 2-15,7-1 1 0,8 2 11 16,7-1 9 0,12-4-21-16,6-2 16 0,7 0-10 15,0 0-4-15,-3-8 3 16,-6-6-5-16,-2-2 0 16,-7-2 9-16,-4-3-8 15,-3-1 56-15,-2 1 21 16,-3-1-26-16,4-3 4 15,1 1-14-15,2 0-9 16,3 0 8-16,2 2-35 16,2 2 9-16,1-2-15 15,-1 2 1-15,-2-2 5 16,-5 0-6-16,0 2 0 0,-5 2 12 16,-6 0 7-16,-4 2 45 15,-5 2 25-15,-1 0-53 16,-3 0-8-16,-2-3-28 15,2 2 0-15,-1-4 4 16,4 1 3-16,0 0-7 16,0 0 0-16,0-2 1 15,-1-2 21-15,2 2-11 16,1-4 2-16,0 0 7 16,2-2-14-16,-4 0-4 15,4 0-2-15,-4 2-22 0,-4-2 5 16,-1 2-32-1,-5-5-11-15,-1-1 44 0,-5-2-6 16,-3-2 11-16,0-4 5 16,-1 0-4-16,-1-4 8 15,0 2-32-15,2 0-12 16,1-1 6-16,-3 1-24 16,0 3 21-16,0-2 22 15,-2 3 21-15,-2 2 1 16,2-2 0-16,-2 2 0 15,4-2 24-15,2 0-25 16,5 2 1-16,0-2 7 0,0 4-7 16,-2-1 1-16,-3 3-2 15,-2 2-3-15,-8 2 2 16,-4 2 2-16,-3 2 0 16,-3 0 6-16,-1 2 1 15,1 0 13-15,0 0-21 16,1 2 0-16,1 2 10 15,-1 2-9-15,1 0-1 16,-1 1 1-16,-1 2 0 16,1-1 0-16,-1-1-1 15,3 1 0-15,-3-2-1 0,3 3 1 16,-1-4 0-16,1 5 0 16,-1 0 0-1,1 0-1-15,-3 2-9 0,0 0-15 16,-1 2 14-16,-1 0 4 15,-1-2 5-15,-4-14-4 16,-6 2-159-16,0-2-1090 0</inkml:trace>
  <inkml:trace contextRef="#ctx0" brushRef="#br0" timeOffset="4888.42">22699 3990 879 0,'0'0'253'0,"0"0"-156"15,0 0-4-15,0 0 10 16,0 0-16-16,0 0-10 16,0 0 42-1,100-34 70-15,-77 28 4 0,-1-4 1 16,5 0-58-16,6-2-46 15,3 0-44-15,4-4-37 16,-1 2-7-16,4-2-1 16,-3 0 0-16,0-3 26 15,3 0-6 1,-1-3-8-16,1-2 9 0,1-1-21 0,-2-1-1 16,1 1 6-1,-3 0-5-15,0-1 5 0,-4 0-6 16,-3 0 0-16,-1 0 2 15,-3 0-1-15,-6-2-1 16,2 2 10-16,-2-2-8 16,-1-2 4-16,-3-5-6 15,4 3 0-15,0-4-1 16,-2 2 1 0,2 2 0-16,-1 0-1 15,1 4 0-15,-6 0 0 0,1 4 1 16,-3 0 0-1,-1 2 6-15,-3-2-6 16,2-3 0-16,-1-2 0 0,-1-1-2 16,0-5 1-16,0 3 1 15,0 2 0-15,3 2 4 16,-3 4-4-16,-1 0-1 16,2 2 1-16,-1 2-7 15,1-2 6-15,1 2 2 16,0 0-1-16,3-1 7 15,-1 3-7-15,1 3 0 16,-1-2-1-16,1 2-11 16,-3 3 11-16,1-2 1 0,-3 4 0 15,-3-2-1-15,0 2 7 16,-2-3-6-16,1 4 0 16,-3-2-1-1,0-1 1-15,4-1 0 0,-4-4 0 16,3-5 5-16,1-4-5 15,2-4 0-15,-1-2 0 16,-1-4-1-16,1 0-1 16,-2-4 3-16,-2-2-1 15,1-5 14-15,-2-5-13 16,1-2 7-16,2-4-8 16,2-4 9-16,-1 0-15 0,-1-4 12 15,2 2-3-15,-2-1 24 16,-1-1-14-16,1 2 27 15,-1-2 8-15,0-2-33 16,0-3 8-16,-4 3-22 16,0 2 1-16,1 4 16 15,-3 4-17-15,0 3 9 0,0 5-3 16,0 2-6 0,-9 2 31-16,-1 0-24 0,2-2-7 15,-5 0 4-15,-1 0 1 16,-1-1-3-16,-4-1-3 15,4-2 1 1,-3 2-7-16,1-2 6 0,1 2-26 16,1 1 25-16,1 5-38 15,-1 4 15-15,-4 2-16 16,1 2-17-16,-1 2 42 16,-4 0 6-16,3 0-4 0,-2-4-5 15,0 12-28 1,1 6 22-16,2 12 3 0,-4 8 15 15,3 0-5-15,1 0 0 16,-4 0 11-16,0 0-5 16,1 0 5-16,-2 0 0 15,-1 0-1-15,-1 0 2 16,1 0 6 0,-2 0-7-16,0 0 0 15,3 0 3-15,-5 0 4 0,3 0-14 0,-3 0-2 16,-3 0-6-16,1 0 13 15,0 0-38-15,0 0 21 16,0 0 1-16,-1 0-99 16,-11 0-147-16,10 0-93 15,2 0-272 1</inkml:trace>
  <inkml:trace contextRef="#ctx0" brushRef="#br0" timeOffset="7230.49">23590 8 895 0,'0'0'654'16,"0"0"-541"-16,0 0-79 15,-127 0 4-15,76 0 30 16,-3 0-52-16,-5 0-15 0,-7 0 5 16,-2 0-5-1,-6 0 62-15,-6 0-12 0,-5 0-23 16,-1 0 19-16,-3 0-4 15,2 0-10-15,4 0-8 16,3 0-12-16,4 0 0 16,1 0-4-16,3 0 15 15,1 0-14-15,-3 0-10 16,2 0-9-16,-1 0 9 16,2 0 0-16,4 0 8 15,0 0-7-15,7 0 0 16,0 0-1-16,3 0 0 0,-4 0-1 15,3 12 1-15,2 8 0 16,1 2 0-16,1 6 7 16,-1 0-6-16,1 4-1 15,-2-2-9-15,3 0 3 16,0 2 6-16,3-4-1 16,3 0 1-16,5 2 0 15,0 2 2-15,1 1-2 16,4 1 0-16,1 0-5 15,1 0 5-15,-3-2 0 16,-1 0 6-16,2 0-5 16,-1 0-1-16,0 0 0 0,7 3-1 15,0-4 0-15,4 4 1 16,3 1 0-16,3-2 6 16,4 0-5-16,-1-2 1 15,5 0 0-15,-3-2-2 16,1 2-1-16,-4 1 0 15,-1 0-1-15,0 2-17 16,-2 1-5-16,2 4 5 0,0 2 6 16,2 2-5-1,3 2 17-15,3 0 1 0,6 2 0 16,-1-2 7-16,3 0-6 16,-1 1 8-1,3-3-9-15,-3 2 0 0,1 0 0 16,4 0-1-16,0 4-4 15,0 0 5-15,4 3 2 16,16-2-1-16,5 2 3 16,4 3-4-16,7 0 0 15,-1 2 0-15,7 3 0 16,3 3 11-16,1 0-5 16,4 0 5-16,1 0 8 0,0-2-19 15,3 0 2-15,0 2 9 16,-3-1-10-16,2 1 6 15,-4 0 0-15,-2 2 17 16,-2-2 17-16,-3 3-8 16,1-1 1-16,-4-2 3 15,3 0-9-15,6-1-3 16,-2 0-9 0,3 1 5-16,0-1 0 0,-2-1-21 15,2 0 18-15,0 0 24 16,2 0-36-16,3 1 25 15,3-1-1-15,6-2-14 16,4 0 4-16,4-2-19 16,2-2 4-16,4-3 0 15,0-5 1-15,2-2 19 16,-4-2 17-16,1 0 40 16,-3 0 0-16,1 0-12 15,0 1 2-15,1-1-29 16,1-5-13-16,2-2 0 0,4-1-18 15,3-6-11 1,5-2 18-16,-1-6-18 0,4-4 16 16,-1-4-4-16,-1-6-12 15,-3-4 22-15,-1-4-11 16,-4 0 6-16,-4 0 18 16,-6 0-18-16,0-4 19 15,-3-2 5-15,-1-2-17 16,-1 0 19-16,3-4-25 15,1 0-5-15,1 0-1 16,1-2-11-16,0 2-2 16,-3 0 0-16,-2-2 1 0,3 2-7 15,-4-2 6 1,1-3 0-16,-2-1 2 0,1 0 7 16,-4-4-18-16,3 1 9 15,2-4-39-15,2-1 26 16,3 0-13-16,1 0 26 15,1 0-12-15,0 0 18 16,-3 0-6-16,1 0 0 16,-5 0 0-1,-5-2-9-15,-1 0 9 0,-3-2-16 16,2-5 10-16,-2 2-3 0,3-6 9 16,-3 1 0-1,2 0 1-15,-2 2-3 0,1 2 2 16,-3 0 0-16,0 2 3 15,-2-1 3-15,-6 1-6 16,2 3 0-16,-3-4 2 16,-3 0-4-16,0 1 2 15,-4-5 0-15,-1 1-9 16,2-4 11-16,2-2-2 16,0-2 0-16,1-4-1 15,-1-4-7-15,1-2 8 16,-2-3-9-16,-1 3 0 0,-1 2 11 15,1 2-2-15,-3 2 0 16,-2-2 1-16,-1-3 15 16,2 2-16-16,-6-6 0 15,1 1-6-15,-5 0 15 16,-2-4-8-16,-6 0-1 16,-5-1 1-1,-3 1 5-15,-6-2-6 0,-4 0 0 16,-3-2 10-16,0-6-9 15,0-3 16-15,-8-7-4 16,-2-16-12-16,-1-21 4 0,-3 11-5 16,3 12-10-16,-7 14 10 15,-2 22-10-15,-6-5 10 16,-13-2 1-16,-3 8-1 16,-6 9 6-16,-8 4-6 15,-2 4-12-15,-3 2 10 16,-1-2-2-16,-2-3-8 15,-5-4-14-15,-1-8 0 16,-3-3 6-16,-6-6-7 16,0 0 16-1,-6-2 11-15,2 3 0 0,3 7 9 16,0 6-9-16,2 6-1 0,0 6-7 16,-1 4 8-16,0 2 0 15,-4 2-4-15,-6-2 11 16,-3 1 1-16,-5 5-3 15,-6 1-4 1,-2 3-2-16,3 1-5 0,4 1-3 16,5 2 3-16,5-2-58 15,1 0-32-15,6 0 33 16,-4 0 29-16,-2 0 8 16,-7 2-4-16,-6 2 24 15,-20 0 5-15,-23 2 2 16,-26 4-1-16,-10 4 0 0,17 6 1 15,32 0-1-15,42 4-14 16,20 10-119-16,-25 20-106 16,13-4-117-1,-1 4-329-15</inkml:trace>
  <inkml:trace contextRef="#ctx0" brushRef="#br0" timeOffset="8655.04">18288 1476 954 0,'0'0'521'0,"0"0"-266"15,0 0 38-15,0 0-122 16,-152-31-91-16,103 38-28 16,-7 19 16-16,-7 12 66 15,-1 12 25-15,-1 10-13 16,5 10 13-16,7 4-37 16,10 5-30-16,12-3-19 15,14-6-56-15,15-8-3 16,2-10-14-16,13-10-22 15,20-12-29-15,9-12-81 0,10-11-45 16,1-7-33-16,-2-7-91 16,-6-16 16-16,-12-4 30 15,-10-1 36-15,-16 2 57 16,-7 2 162-16,-7 4 34 16,-20 4 146-16,-2 8 34 15,2 6-24-15,7 2-10 16,5 0-45-16,8 0 6 15,7 0-59-15,0 0-33 16,2 0-25-16,18-6-23 0,7-2 14 31,0-2-11-31,-1-2-2 0,-1 0 9 0,-10 2-10 16,-5 2 56-16,-6 2 150 16,-4 4-5-16,0 0-35 15,0 2-44-15,0 0-40 16,0 0-29-16,0 8-54 15,0 18-23 1,0 10 23-16,0 12 0 16,0 6 0-16,0 5-93 0,0-4-66 0,0 2-95 15,0-1-226 1,-2-14-46-16,-2-12-287 0</inkml:trace>
  <inkml:trace contextRef="#ctx0" brushRef="#br0" timeOffset="8827.75">18153 2059 1612 0,'0'0'797'0,"0"0"-447"16,0 0-80-16,0 0-96 16,0 0-63-16,0 0-85 15,0 0 9-15,3 104-5 16,0-46-23-16,-1 5-7 0,2 1-43 15,5 14-273 1,-3-14-429-16,2-13-619 0</inkml:trace>
  <inkml:trace contextRef="#ctx0" brushRef="#br0" timeOffset="9300.01">25805 3382 1046 0,'0'0'326'0,"0"0"-227"16,0 0 31-16,0 0-3 15,0 0-57-15,0 0-48 16,0 0-22-16,-22-9 5 16,28 9-5-16,4-2-12 15,-2 2-93-15,-1 0-553 0</inkml:trace>
  <inkml:trace contextRef="#ctx0" brushRef="#br0" timeOffset="9999.84">27461 3332 2034 0,'0'0'584'0,"0"0"-199"15,0 0-38-15,0 0-87 16,0 0-88-16,0 0-89 16,0 0-28-16,-99-38-23 15,55 63-32-15,-10 15 21 0,-6 14-19 16,0 14-2 0,9 8 3-16,10 6-3 0,20-4-6 15,19-3-1-15,4-11-1 16,38-14 1-1,18-12-16-15,13-18-49 0,7-18-27 16,-1-2-45-16,-8-24-10 16,-13-14-21-16,-22-4-1 15,-21-4-45-15,-13 0-10 16,-18 6 31-16,-19 5 123 16,-11 13 40-16,0 11 37 0,6 6 74 15,11 5 71-15,10 0 15 16,13 0-54-16,8 10-6 15,0 7 49-15,2-2-39 16,17-1-47-16,4-2-8 16,2-7-22-16,-1-5 7 15,-2 0-29-15,-4 0 1 16,-3-13 16-16,-3-1-8 16,-3-1 14-16,-3 2 7 15,0 4 8-15,-2 2 40 16,-2 5-25-16,-2 2-29 0,0 6-4 15,0 20-23-15,0 10 35 16,0 9-43-16,0 5 0 16,-2-2-79-1,-2 6-212-15,4-14-257 0,0-10-225 0</inkml:trace>
  <inkml:trace contextRef="#ctx0" brushRef="#br0" timeOffset="10332.12">27648 3812 1475 0,'0'0'951'0,"0"0"-471"15,0 0-151-15,0 0-50 16,0 0-150-16,0 0-77 16,120-74-44-16,-86 71-7 15,-5 3-2-15,-12 7-45 16,-7 17-15-16,-10 6 37 15,0 8-5-15,-21 2 29 16,-8 2 0-16,-4-4 0 16,4-2 24-16,2-8 46 15,6-8 40-15,11-6-10 0,8-6-56 16,2-6 1 0,0 0-20-16,12-2-24 0,17 0 20 15,12 0-21-15,8-5-24 16,4-12-103-16,5-1-164 15,11-6-162-15,-13 6-218 16,-12 2-113-16</inkml:trace>
  <inkml:trace contextRef="#ctx0" brushRef="#br0" timeOffset="10457.7">28255 3948 1756 0,'0'0'715'15,"0"0"-188"-15,0 0-221 0,0 0-118 16,0 0-188-16,0 0-67 15,0 0-849-15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4:22:17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2150 4044 1958 0,'0'0'781'0,"0"0"-532"16,0 0-74-16,0 0-55 15,0 0 24-15,0 0-32 16,-2 102-47-16,2-73-44 16,0-4 19-16,0-4 28 15,-12-7 1-15,-8-8 39 16,-4-6 0-1,-5 0-30-15,0-8-78 0,0-16 0 0,2-6 0 16,7-3 0 0,6 1 0-16,10 2 0 0,4 6 0 15,0 6 0-15,15 6 0 16,10 8 0-16,8 4 0 16,6 8 0-16,3 24 0 15,0 16 0-15,-4 13 0 16,-4 11 0-16,-7 8 0 15,-14 6-8-15,-11-1-8 16,-2-1 7-16,-11-8-3 16,-20-10 12-16,-3-14-1 15,-4-16 1-15,-2-17 6 16,5-18 7 0,3-2 14-16,3-30-27 0,9-9-14 0,11-4 5 15,9 2-13-15,5 4-8 16,26 8-18-16,14 4-36 15,10 3-12-15,10 4-60 16,4-3-72-16,4-5-105 16,-2-3-279-1,-11-6 64 1,-12-4 2-16,-17-4 52 0,-20 0 494 16,-11 0 338-16,0 2 282 0,-18 1-12 0,0 10-228 15,7 3-45-15,5 10-75 16,4 9-77-16,2 9-70 15,0 0-61-15,0 20-44 16,13 23 68-16,9 33 19 16,2 40-28-16,5 43-8 15,-6 17-33-15,-5-3-26 16,-5-13 0-16,1-28 0 16,-4-26 0-16,1-24 0 15,1-29 0-15,1-15 0 16,5-4 0-1,6-12 0 1,7-12-54-16,8-10-18 16,-2-36 39-16,3-20-12 15,-4-9 0-15,-12 0 21 0,-15 4 22 16,-9 7 2-16,-26 10 33 16,-28 6 53-16,-17 8 16 15,-11 4-48-15,-3 4-54 16,7 4 0-16,14 1 0 15,12 2 0-15,21-6 0 16,17-4 0-16,14-12 0 16,8-13 0-16,63-42-135 15,-3 8-324-15,7 8-464 0</inkml:trace>
  <inkml:trace contextRef="#ctx0" brushRef="#br0" timeOffset="1288.42">3860 4155 1998 0,'0'0'725'15,"0"0"-267"-15,0 0-181 16,0 0 34-16,0 0-128 15,0 0-96-15,0 0-54 16,-64 13-27-16,60 52 12 0,4 15-18 16,0 8 0-16,0 0 0 15,10-7 0-15,17-15 0 16,7-18 0-16,4-20 0 16,2-22-38-16,-2-6-5 15,-5-32 23-15,-8-20 20 16,-5-12 0-16,-11-10 0 15,-5-1 14-15,-4 7-5 16,0 18 24-16,0 18 12 0,0 20-45 16,0 12 0-16,0 20 0 15,0 28 0-15,0 16 0 16,9 8 0 0,2 3 0-16,2-7 0 0,3-14 0 15,0-14 0-15,-5-16 0 16,-2-16 0-16,-3-8 0 15,1-4 0-15,0-24 0 16,0-12 0-16,4-2 0 16,-1 2 0-16,0 8 0 15,-1 11 0-15,-1 16 0 16,2 5-21-16,3 1-6 0,7 24 15 16,7 7 7-16,6 4 4 15,5 4 1-15,4-4-22 16,1-6-55-16,-1-10-23 15,-2-12 20 1,1-8 16-16,-6-4 32 16,-4-22 32-16,-6-12 7 0,-10-4 35 15,-9-6 29-15,-6 4-4 16,0 4 13 0,0 11-2-16,-12 9-20 0,-5 12-20 15,7 8-38-15,-3 4 0 16,3 27 0-16,4 13 0 15,6 8 0-15,0 4 0 16,14-6 0-16,19-8 0 16,11-14-41-16,12-20-59 15,4-8 4-15,-2-22 15 16,-7-20 18-16,-13-14 34 16,-16-4 22-16,-18-4 7 15,-4 5 43-15,-15 7 35 0,-12 14 27 16,3 14-19-16,2 14 19 15,4 10-105-15,7 0 0 16,7 24 0-16,4 6 0 16,0 4 0-16,21 0 0 15,13-5 0-15,6-6-9 16,5-9-45-16,2-5-36 16,-5-4 19-16,-7-1 14 15,-10 3 27-15,-5 9 20 16,-9 6-10-16,-4 12 20 15,-1 6 32-15,2 2-13 16,4-2 10-16,9-6-28 16,10-14 7-16,9-13 10 0,9-7-11 15,8-23 7 1,1-21-9-16,-2-14-4 0,-8-10 7 16,-17-9-2-16,-12-1 7 15,-17 2 28-15,-2 10-10 16,-4 18 43-16,-18 20-40 15,-2 26-34-15,-1 10 0 16,0 36 0-16,8 22 0 16,12 10 0-16,5 4 0 15,20-3 0-15,24-11 0 0,14-18 0 16,10-18 0-16,-1-20-71 16,-7-10-190-16,-27-46-111 15,-18-4-519-15,-15-2-1232 16</inkml:trace>
  <inkml:trace contextRef="#ctx0" brushRef="#br0" timeOffset="1491.22">3829 4213 2136 0,'0'0'1239'0,"0"0"-914"15,0 0-151-15,0 0-51 16,0 0-69-16,0 0-39 16,0 0-15-16,237 8-37 15,-115-8-299-15,5 0-716 0</inkml:trace>
  <inkml:trace contextRef="#ctx0" brushRef="#br0" timeOffset="2560.42">7167 4710 1237 0,'0'0'605'16,"0"0"-242"-16,0 0-18 16,0 0-21-16,11-114 21 0,-11 82-98 15,-17 2-65 1,-12 2-26-16,-5 7-35 0,-6 13-23 16,-2 8-25-16,-1 11-73 31,3 25 0-31,7 10 0 0,10 10-13 0,12 0 13 15,11-6-10-15,3-8 9 16,23-14-4-16,8-12-1 16,8-16 6-16,3 0-20 15,-3-27 20-15,-2-16 8 16,-9-5 2-16,-9-4 13 16,-6 4-9-16,-7 9-14 15,-5 13 0-15,-4 15 0 16,0 11 0-16,3 1 0 0,3 30-30 15,10 11 29-15,7 10-5 16,10 2-17-16,7-6-1 16,7-12-21-16,-1-18-21 15,-1-14-7-15,-7-4 34 16,-11-26 39-16,-10-14 15 16,-10-12 31-16,-7-8 1 15,0-2-32-15,-11 2-5 16,-6 9 8-16,1 13 26 15,-1 16 23-15,5 12-22 16,5 10-45 0,5 0 0-16,2 6 0 0,0 15-14 0,6 4 14 15,17 1-1-15,10-4-23 16,9-4-6-16,8-5-15 16,-2-9-21-16,-5-3-3 15,-7-1 34-15,-14 5 20 16,-11 4 5-1,-7 8 1-15,-4 9 9 0,0 6 36 16,0 6 2-16,2 0-29 16,10-2 1-16,5-4-10 15,12-10 1-15,9-10 10 16,9-10-11-16,9-2-11 16,1-20-11-16,3-16-4 0,-4-8 16 31,-8-8-1-31,-11-8-1 0,-14-8 12 0,-12-1 0 15,-11 1 12-15,0 12 8 16,-23 16 22-16,-6 18 51 16,-4 22-6-16,-1 8-63 15,1 38-24-15,6 16 0 16,12 15 10 0,11 5 7-16,4-4-17 0,21-8 0 15,24-14 0-15,18-16 0 16,32-22 0-16,66-36-140 0,-20-24-155 15,-4-14-672-15</inkml:trace>
  <inkml:trace contextRef="#ctx0" brushRef="#br0" timeOffset="3057.29">10278 4020 2084 0,'0'0'631'15,"0"0"-168"1,0 0-138-16,29-112-5 0,-16 102-47 15,5 10-273-15,11 14 0 16,20 44 0-16,25 38 0 16,17 37 0-16,7 11 0 15,-19-20 0-15,-20-31 0 16,-22-33 0-16,-10-12 0 16,-4-2 0-16,-5-2 0 15,-10-8-215-15,-8-21-124 16,-22-28-131-16,-14-23-180 0,1-14-313 0</inkml:trace>
  <inkml:trace contextRef="#ctx0" brushRef="#br0" timeOffset="3230.67">10569 4361 2183 0,'0'0'805'16,"0"0"-536"-16,0 0 20 16,0 0-16-16,-114 153 4 15,91-93-277-15,0 4 0 16,3-4 0-16,2-6 0 15,2-8 0-15,3-10 0 0,5-15 0 16,2-12-318 0,6-9-554-16</inkml:trace>
  <inkml:trace contextRef="#ctx0" brushRef="#br0" timeOffset="5065.39">12497 4245 1491 0,'0'0'715'16,"0"0"-125"0,0 0-222-16,0 0-48 15,0 0-14-15,0 0-102 16,0 0-102-16,-12-32-102 15,8 32 0-15,0 0 0 0,-1 4 0 16,3 0-3-16,2-4-18 16,0 0 21-16,0 0 0 15,-2 0 15-15,-2 0-6 16,-10-2-9-16,-4 0 0 16,-11 2 0-16,-8 0 0 15,-11 22 0-15,-5 18-3 16,2 16-4-16,4 14 7 15,11 9 0-15,16 1 10 16,20-2-10-16,12-12 0 16,54-10 0-16,47-28-3 15,4-20-8-15,-6-8-11 16,-11-28-5-16,-33-12-5 0,-7-6-2 16,-6-6 25-16,-27 6 9 15,-19 8 34-15,-8 9 28 16,0 14-20-16,-13 11-42 15,-5 4 0-15,3 15 0 16,-1 20 0-16,3 9 0 16,6 2 0-16,7 0 0 15,0-10 0-15,20-8 0 16,9-14 0-16,2-14-24 16,-2 0-17-16,-6-26 26 0,-10-14 11 15,-13-12 4-15,0-8 5 16,-21 0-4-16,-12 6 0 15,0 10 5-15,2 15 22 16,9 13 15-16,6 10-43 16,14 6 0-16,2 0 0 15,2 12 0-15,25 6 0 16,13-2 0-16,18-6-32 16,10-10-8-16,13 0 1 15,2-22-17-15,-6-14-31 16,-8-8-4-16,-17-6 35 15,-19-6 35-15,-17 0 21 0,-16 3 13 16,0 9 88-16,-7 14 31 16,-11 14-26-16,0 16-36 15,3 13-70-15,1 30 0 16,3 22 0-16,7 15 0 16,4 6 0-16,0 2 0 15,6-2 0-15,19-9 0 16,6-13 0-16,9-16 0 15,7-16 0-15,6-18-77 16,1-14-9-16,0-10 44 16,-5-26 9-16,-7-12 20 15,-11-7 13-15,-8 0 9 0,-10 6 43 16,-9 12 17 0,-4 10 15-16,0 18-47 0,0 9-37 15,0 1 0-15,-2 30 0 16,-2 10 0-16,4 12 0 15,0 1 0-15,16-2 0 16,12-10-30-16,6-12-65 16,4-14-73-16,-3-12 15 15,-8-4 18-15,-12-14 84 16,-15-16 42-16,0-10 9 0,-17-2 13 16,-19-2 23-16,-7 3 2 15,1 5 38-15,9 13 20 16,8 5 51-16,11 7-22 15,12 5-15-15,2 2-110 16,0 0 0-16,23-2 0 16,12-2 0-16,13 2 0 15,12 0 0 1,4 6 0-16,5 0 0 0,-2 8 0 16,-5 17 0-16,-4 4 0 15,-10 7 0-15,-13 4-8 16,-10-1-50-16,-17-1-28 15,-8-4 7-15,0-6 34 0,-18-4 19 16,-6-6 26 0,2-8 0-16,6-10 1 0,9 0 31 15,7-14-3-15,2-16-29 16,27-10-11 0,14-8-1-16,12-4 4 15,8-5 7-15,4 5-8 16,-2 2-38-16,-10 10 11 15,-12 6 19-15,-16 10 17 0,-15 6 6 16,-9 4 76 0,-3 4 13-16,-5 2-37 0,-13-2-34 15,-3 2-22-15,-4 2-1 16,2 0-1-16,4 4 15 16,3 2 11-16,5 0 10 15,4 8-30-15,2 14-5 16,5 10-1-16,0 4-7 15,5 6 6-15,15 0 1 16,11-2-8-16,5-3-28 16,7-8-48-16,-1-3-7 0,-5-4 34 15,-6-1 30 1,-8-1 27-16,-12 2 6 0,-11 0 30 16,0 2 46-16,-7-2 2 15,-12 0-4-15,-6-2-28 16,0-8-52-16,1-6 0 15,-3-6-86-15,7-14-244 16,4-8-784-16</inkml:trace>
  <inkml:trace contextRef="#ctx0" brushRef="#br0" timeOffset="6435.67">15868 3874 1960 0,'0'0'618'0,"0"0"-278"15,0 0-6-15,0 0-66 16,0 0-156-16,4 110-26 16,8-6-17-16,9 31-5 0,4-7 1 15,2-27-29-15,-2-33-21 16,1-28-3-16,6-2-11 15,1-8 8-15,2-8-8 16,-3-18 5-16,-8-4 5 16,-1-34-1-16,-6-16 10 15,-1-17 4-15,-7-9-17 16,-5-2 8-16,-2 8-2 16,-2 14-13-16,0 22 0 15,0 22 0-15,0 12 0 0,0 22 0 16,0 26 0-1,12 12 0 1,1 8 0-16,5-2 0 0,-1-8 0 0,0-11 0 16,-5-15 0-16,-3-14 0 15,-5-12 0-15,2-6 0 16,0 0 0-16,3-18 0 16,5-14 0-16,5-6 0 15,2-1 0-15,3 7 0 16,0 14 0-16,1 16 0 15,4 2 0-15,0 29-14 16,4 12 5-16,3 8-1 0,7 1 2 16,3-2 7-16,10-10-14 15,4-12-21-15,2-14-66 16,1-12 54-16,-10-6 24 16,-11-24 4-16,-11-12 20 15,-12-12 35-15,-11-10-4 16,-8-4 17-16,0 3-21 15,-10 9 8-15,-9 16 7 16,2 18 27-16,1 22-69 16,1 2 0-16,1 34-12 15,3 16 11-15,7 8 0 16,4 2-13-16,4-5 4 0,27-13-7 16,9-14 7-16,7-16-2 15,2-14-30-15,0 0 30 16,-7-20 12-16,-6-12 6 15,-9-7 15-15,-7-3-2 16,-9 5 13-16,-3 4-1 16,-4 13-9-16,-2 12-22 15,0 8 0-15,2 6 0 16,5 24 0-16,7 13 0 16,5 3 0-16,4 2-11 15,4-8-14-15,-2-12-2 16,-4-10-26-16,-4-14 14 0,-1-4 30 31,1-14 9-31,0-20 21 0,3-8-6 0,1-5-7 16,-1 6 4-16,-4 4-2 15,-7 15 11-15,-2 14 17 16,0 8-16-16,2 4-20 16,5 24 13-16,3 8-15 15,10 7 0-15,2-1-42 16,3-6-101-16,6-10-215 15,-10-12-290-15,-13-12-181 0</inkml:trace>
  <inkml:trace contextRef="#ctx0" brushRef="#br0" timeOffset="6653.77">15776 3930 2677 0,'0'0'601'0,"0"0"-467"15,0 0 102 1,0 0-76-16,147 54-29 0,-76-48-73 16,33-6-58-16,49 0-183 0,-21-10-692 15,-8-4-910-15</inkml:trace>
  <inkml:trace contextRef="#ctx0" brushRef="#br0" timeOffset="9162.92">18934 3828 2227 0,'0'0'733'0,"0"0"-386"16,0 0-13-16,0 0-116 15,0 0-107-15,0 0-65 16,0 0-46-16,0 60 8 15,0 4 25-15,0 14 6 16,0 9-39-16,17-5 0 16,8-8 0-16,10-8 0 15,10-16 0-15,6-14 0 16,5-16-12-16,2-16-29 16,-4-4-5-16,-3-19-7 15,-11-20 2-15,-11-9 15 0,-12-8 28 16,-12-10 8-16,-5-6 12 15,0 0 15 1,-13 7 18-16,0 13 6 0,-1 20 21 16,5 20-32-16,3 12-40 15,4 18 0-15,-1 28 0 16,3 18 0-16,0 13 0 16,0 1 0-16,5-4 0 15,6-10 0-15,1-16 0 16,0-12 0-16,-1-16 0 15,-2-9 0-15,-4-11 0 16,-1 0 0-16,3-17 0 16,-1-13 0-16,4-6 0 0,-2-2 0 15,1 6 0 1,-5 12 0-16,3 12 0 0,0 8 0 16,4 0 0-1,12 22 0-15,6 8 0 0,8 6 0 16,7 3 0-16,4-6 0 15,3-3 0-15,0-10 0 16,3-9 0-16,-3-11 0 16,-7 0 0-16,-6-17-10 15,-7-15 9 1,-8-8 1-16,-13-8 0 0,-4-4 11 0,-6 2-11 16,0 8 0-16,-6 10 0 15,-6 12 0-15,-1 16 0 16,-1 4 0-16,3 13 0 15,-1 24 0-15,8 9 0 16,4 4 0-16,0 0 0 16,16-6 0-16,15-9 0 15,13-13 0-15,8-17-18 16,1-5-23 0,0-8 11-16,-10-22 12 0,-9-8 18 15,-15-4 0-15,-12-4 0 16,-7 2 13-16,0 4-7 15,-2 10 27-15,-12 10 0 16,6 10-11-16,1 7-22 16,2 3 0-16,5 0 0 15,0 4 0-15,5 13 0 16,15 1 0-16,6 4 0 16,8 2 0-16,-1 0 0 15,0 0 0-15,-1 2 0 16,-8 2-11-16,-3 0 4 0,-8 4 6 15,1-2 1 1,1 0 0-16,5-6 0 0,9-5-2 16,11-13 1-16,16-6 1 15,8-10 0-15,5-25-1 16,-2-9-5-16,-9-8 4 16,-17-6-4-1,-22-2 6-15,-17-1 6 0,-2 7 25 16,-23 10-31-16,-14 16 0 15,-1 18 0-15,1 10 0 16,3 22 0-16,8 24 0 16,9 11 0-16,17 5 0 15,0-2 0-15,33-6 0 0,13-10 0 16,12-10 0-16,7-16-65 16,-5-16-167-16,-9-13-59 15,-15-22-275-15,-23-3-287 0</inkml:trace>
  <inkml:trace contextRef="#ctx0" brushRef="#br0" timeOffset="9367.78">18992 3932 2331 0,'0'0'761'0,"0"0"-419"16,0 0 15-16,0 0-156 16,171 30-97-16,-99-28-104 15,39-2-15-15,-16 0-347 16,-12-2-1053-16</inkml:trace>
  <inkml:trace contextRef="#ctx0" brushRef="#br0" timeOffset="10826.12">3524 5851 1726 0,'0'0'819'0,"0"0"-551"16,0 0 58-16,0 0-86 16,0 0-38-16,0 0-46 15,0 0-30-15,-24-98 2 16,4 90-23-16,-9 8-105 16,-2 0 0-16,-7 14 0 15,2 24 0-15,0 14 0 16,8 16 0-16,10 4 0 15,13 0 0-15,5-7 0 0,7-15 0 16,20-18 0 0,2-18 0-16,0-14-39 0,-2 0 19 15,-4-22 20-15,-2-12 8 16,-11-10 8-16,-2-4 4 16,-6-1-5-16,-2 5-15 15,0 10 0-15,0 10 0 16,0 14 0-16,0 10 0 15,4 0 0-15,14 24-23 16,6 10 23-16,10 9-6 16,7 0-7-16,-2 0-7 15,1-11 7-15,1-10-22 0,-8-12-2 16,-2-10 5 0,-4-2 17-16,-5-26 15 0,-2-13 17 15,-1-10-7-15,-9-10 10 16,-8-4-14-16,-2 2 1 15,-2 11 5-15,-18 14 0 16,-5 16 42-16,1 16 2 16,2 6-56-16,1 10 0 15,6 16 0-15,6 6 0 16,9 0 0-16,0 0-9 16,9-6 8-16,18-6-8 15,7-6 2-15,1-7 7 16,5-6-27-16,-2-1 3 0,0 0 8 15,-7 0 2-15,-5 0 13 16,-5 2-6-16,-3 10-10 16,-7 5 16-16,-3 9-26 15,0 7 16-15,-4 8 11 16,5 3-1-16,1-2 0 16,9-2 0-16,3-8-4 15,9-10 4-15,7-10-7 16,6-12-1-16,6 0-21 15,-1-22-34-15,-1-14 28 16,-8-8 16-16,-9-4 20 0,-12-3 2 16,-15-3 14-1,-4 4 55-15,-9 6 1 0,-15 10 0 16,-3 12 42-16,2 14-114 0,8 8 0 16,1 16 0-16,5 26 0 15,7 14 0-15,4 10 0 16,0 1 0-16,29-9 0 15,17-10 0-15,32-18 0 16,54-30-65-16,-16-10-284 16,-8-20-734-16</inkml:trace>
  <inkml:trace contextRef="#ctx0" brushRef="#br0" timeOffset="11265.45">6106 5887 2383 0,'0'0'617'16,"0"0"-325"-16,0 0-95 16,2-110-8-16,28 88-43 15,8 10-67-15,11 12-17 16,11 10-25-16,9 32 8 15,3 20-24-15,12 30-13 0,-10-3 12 16,-8 7-20-16,-3-2 0 16,-21-20 0-16,-2 2-56 15,-14-15-66-15,-10-19-49 16,-16-18-58-16,-2-24-80 16,-22-24-166-16,-3-12-324 0</inkml:trace>
  <inkml:trace contextRef="#ctx0" brushRef="#br0" timeOffset="11500.97">6536 6064 2116 0,'0'0'642'0,"0"0"-431"0,0 0 42 15,0 0 13 1,-91 140-42-16,64-80-52 0,-6 4-29 16,-3-1-74-16,-1-4-69 15,5-6 0-15,6-13 0 16,5-10 0-16,10-12 0 15,7-8 0-15,2-6 0 16,2-4 0-16,0 0 0 16,0 0-99-16,17-2-230 15,6-10-537-15,1-2-964 0</inkml:trace>
  <inkml:trace contextRef="#ctx0" brushRef="#br0" timeOffset="11800.65">7542 5632 2691 0,'0'0'573'0,"0"0"-263"15,0 0-34-15,0 0-177 16,-65 111-11-16,34-5-29 16,0 34-59-16,6 13 0 15,14-23 0-15,11-34 0 16,0-33 0-16,24-11 0 16,17 0 0-16,17-4 0 15,15-8 0-15,45-40-84 16,-18-2-436-16,-17-30-517 0</inkml:trace>
  <inkml:trace contextRef="#ctx0" brushRef="#br0" timeOffset="12021.17">7860 5871 1000 0,'0'0'2023'0,"0"0"-1433"15,0 0-328-15,0 0-41 16,0 0-221-1,0 0 0-15,0 0 0 0,105-6 0 16,-54 48 0-16,7 14 0 16,-2 10 0-16,-5 9 0 15,-4 3 0-15,-10-6 0 16,-8-6 0-16,-8-16-87 16,-17-20-258-16,-4-16-426 0,0-14-77 0</inkml:trace>
  <inkml:trace contextRef="#ctx0" brushRef="#br0" timeOffset="12225.09">8080 6100 1702 0,'0'0'906'0,"0"0"-292"15,0 0-132-15,0 0-308 16,0 0-60-16,0 0-10 16,0 0-104-16,-100 128 0 15,69-72 0-15,-4 1 0 16,1-6 0-16,7-7 0 15,9-13 0-15,10-13 0 0,8-14 0 16,4-22-228-16,18-21-282 16,3-4-433-16</inkml:trace>
  <inkml:trace contextRef="#ctx0" brushRef="#br0" timeOffset="12429.75">8508 6142 1573 0,'0'0'1013'0,"0"0"-509"16,0 0-201-16,0 0-66 15,127 0-86-15,-69 0-89 16,12 0-62-16,5-12-45 16,4 0-170-16,16-10-318 15,-19 1-352-15,-18 6-586 0</inkml:trace>
  <inkml:trace contextRef="#ctx0" brushRef="#br0" timeOffset="12634.44">9190 5943 182 0,'0'0'1802'15,"0"0"-1071"-15,0 0-184 16,0 0-187-16,0 0-36 0,0 0-174 16,0 0-150-1,-33-48 0-15,30 64 0 0,3 14 0 16,0 14 0-16,0 13 0 15,0 5 0-15,0 4 0 16,14-4 0-16,1-8 0 16,4-13 0-16,8-27-242 15,-8-13-501-15,-3-1-452 0</inkml:trace>
  <inkml:trace contextRef="#ctx0" brushRef="#br0" timeOffset="12832.97">9287 5653 2483 0,'0'0'1033'0,"0"0"-583"16,0 0-320-1,0 0-130-15,0 0 0 0,0 0 0 16,117 100 0 0,-68-46 0-16,1 10 0 15,-6 8 0-15,-11 5 0 16,-12 5 0-16,-19 6 0 15,-2 2 0-15,-29 2 0 0,-50 29 0 16,6-25-284 0,6-18-1056-16</inkml:trace>
  <inkml:trace contextRef="#ctx0" brushRef="#br0" timeOffset="13289.55">10596 5508 1592 0,'0'0'1030'0,"0"0"-647"15,0 0-38-15,0 0-52 16,-118-20-50-16,89 52-92 16,2 18-92-16,3 16-59 15,2 15 0-15,6 7 0 16,9 4 0-16,7 0 0 16,0-2 0-16,23-7 0 15,19-13 0-15,11-16 0 16,47-26-8-16,-10-18-478 15,-10-10-478-15</inkml:trace>
  <inkml:trace contextRef="#ctx0" brushRef="#br0" timeOffset="13698.68">11093 5749 2359 0,'0'0'919'16,"0"0"-426"-1,0 0-295-15,0 0-71 0,0 0-127 0,0 0 0 16,114 14 0 0,-68 24 0-16,1 10 0 0,3 8 0 15,-6 6 0-15,-2-1 0 16,-9-5-42-16,-8-12-152 16,-9-12-139-16,-10-16-164 15,-6-12 143-15,0-4 43 16,-18-18-84-16,-3-14 208 15,-6-6 187-15,0 2 123 16,0 4 238-16,4 7 180 16,6 10-68-16,1 8-112 15,8 7-85-15,-3 2-168 16,-5 26-38 0,-5 12-70-16,-5 13 0 0,-8 7 0 0,-1 0 0 15,1-2 0 1,3-6 0-16,12-10 0 0,9-11 0 15,14-31-197-15,23 0-502 16,9-21-353-16</inkml:trace>
  <inkml:trace contextRef="#ctx0" brushRef="#br0" timeOffset="13887.31">11851 5916 2061 0,'0'0'906'0,"0"0"-605"0,0 0-29 16,0 0-54-16,0 0-31 16,135-3-112-16,-77 1-75 15,45 0-112-15,-14-2-363 16,-9 2-528-16</inkml:trace>
  <inkml:trace contextRef="#ctx0" brushRef="#br0" timeOffset="14295.8">12615 5763 2074 0,'0'0'821'16,"0"0"-323"-16,0 0-191 15,0 0-73-15,0 0-72 16,0 0-162-16,0 0 0 16,-22-45 0-16,22 45 0 15,0-1 0-15,2 1 0 16,13-2 0-16,7 2 0 15,10 0 0-15,3 0 0 16,4 6 0-16,-2 10 0 16,-1 6 0-16,-9 6 0 15,-8 6 0-15,-11 6 0 16,-8 8 0 0,-8 4 0-16,-16 1 0 0,-5-3 0 0,0-8 0 15,5-10 0-15,3-8 0 16,11-10 0-16,3-8 0 15,7-4 0-15,0-2 0 16,0 0 0-16,0 0 0 16,7 0 0-1,17 0 0-15,16-4 0 0,18-6 0 16,13-4 0-16,10-4 0 31,-4 0-81-31,-7-2-195 0,-17-1-32 0,-26-4-258 16,-18 3-89-16,-9 4-334 0</inkml:trace>
  <inkml:trace contextRef="#ctx0" brushRef="#br0" timeOffset="14562.92">13036 5480 2806 0,'0'0'875'0,"0"0"-460"16,0 0-415-16,0 0 0 0,0 0 0 16,149 68 0-16,-89-14 0 15,-2 12 0-15,-6 9 0 16,-12 7 0-16,-11 4 0 16,-18 0 0-16,-11-1 0 15,-3-7 0-15,-21-8 0 16,-5-14 0-16,3-10 0 15,8-14-65-15,9-11-504 16,9-15-400-16</inkml:trace>
  <inkml:trace contextRef="#ctx0" brushRef="#br0" timeOffset="14793.6">13914 6244 2898 0,'0'0'839'0,"0"0"-611"16,0 0-97-16,0 0-131 0,0 0 0 0,135-36 0 16,-70 12 0-16,-7 2-77 15,-9 4-1183-15</inkml:trace>
  <inkml:trace contextRef="#ctx0" brushRef="#br0" timeOffset="14919.86">14609 6250 662 0,'0'0'1864'0,"0"0"-1268"16,0 0-138-16,0 0-284 15,172-18-174-15,-110-2-234 16,-4 0-998-16</inkml:trace>
  <inkml:trace contextRef="#ctx0" brushRef="#br0" timeOffset="15061.87">15211 6198 1482 0,'0'0'1516'16,"0"0"-990"-16,0 0-78 15,0 0-324-15,0 0-124 0,129-26 0 31,-63-4 0-31,-10 4 0 16,-9 0-656-16</inkml:trace>
  <inkml:trace contextRef="#ctx0" brushRef="#br0" timeOffset="15520.81">16981 5227 2550 0,'0'0'775'16,"0"0"-462"-16,0 0-120 15,-122 157-44-15,76-11-33 16,8 19-116-16,22-1 0 0,16-39 0 16,12-43 0-1,19-20 0-15,17-14 0 0,19-2 0 16,20-6 0-16,46-30-77 16,-23-10-483-16,-21-14-656 0</inkml:trace>
  <inkml:trace contextRef="#ctx0" brushRef="#br0" timeOffset="15727.3">17399 5530 2356 0,'0'0'920'16,"0"0"-556"0,0 0-31-16,0 0-210 0,0 0-123 15,116 22 0-15,-58 25 0 16,4 11 0-16,3 8 0 15,-5 4 0-15,-7-2 0 16,-6-4 0-16,-14-12 0 16,-12-9-212-16,-21-21-421 15,0-12-413-15,-10-10-305 0</inkml:trace>
  <inkml:trace contextRef="#ctx0" brushRef="#br0" timeOffset="15933.23">17704 5803 1602 0,'0'0'828'0,"0"0"-217"15,0 0-114-15,0 0-210 16,0 0-97 0,-114 48-109-16,87-8-81 0,-6 6 0 15,-3 2 0-15,-1-1 0 16,-3-1 0-16,5-8 0 0,6-4 0 16,14-12 0-16,15-18-101 15,21-4-475-15,12-8-415 0</inkml:trace>
  <inkml:trace contextRef="#ctx0" brushRef="#br0" timeOffset="16124.18">18292 5785 2866 0,'0'0'817'0,"0"0"-534"16,0 0-153-16,0 0-130 15,127-20 0-15,-58 14 0 16,11-2 0-16,5 0 0 16,24 0-201-16,-20 2-486 15,-20 0-825-15</inkml:trace>
  <inkml:trace contextRef="#ctx0" brushRef="#br0" timeOffset="16601.03">19765 5224 2275 0,'0'0'739'16,"0"0"-413"-16,0 0 32 0,0 0-121 16,0 0-76-16,-79 116-161 15,40-12 0-15,3 2 0 16,7-6 0-16,13-11 0 15,16-23 0-15,0 4 0 16,18 0 0-16,20-13 0 16,14-17 0-16,27-28-20 15,-9-12-440-15,-12 0-442 0</inkml:trace>
  <inkml:trace contextRef="#ctx0" brushRef="#br0" timeOffset="17060.4">19965 5717 2407 0,'0'0'888'15,"0"0"-437"-15,0 0-232 16,0 0-88-16,0 0-131 0,78-115 0 16,-46 113 0-16,-3 2 0 15,2 13 0-15,-2 19 0 16,-2 8 0-16,-6 4 0 15,-5 2 0-15,-9-4 0 16,-7-6 0 0,0-8 0-16,-2-8 0 0,-9-8 0 0,-3-9 0 15,3-3 0-15,3-3 0 16,2-21 0-16,4-10 0 16,2-12 0-16,2-8 0 15,21-4 0-15,8 2 0 16,4 3 0-1,3 13 0 1,-1 12 0-16,-4 16 0 0,0 12 0 0,-4 0 0 16,0 26 0-16,0 13 0 0,0 11 0 15,-3 2 0-15,-1 4 0 16,-5-4 0-16,-2-4 0 16,-4-8 0-16,-4-6 0 15,0-8 0-15,-6-8 0 16,5-14 0-16,-5-4-513 15,0 0-416-15</inkml:trace>
  <inkml:trace contextRef="#ctx0" brushRef="#br0" timeOffset="17234.02">20823 5693 2018 0,'0'0'895'0,"0"0"-438"16,0 0-160-16,0 0-90 15,0 0-80-15,0 0-32 16,0 0-95-16,168-7 0 16,-102-2 0-16,3-4 0 15,12-5-164-15,-19 3-370 16,-20 1-619-16</inkml:trace>
  <inkml:trace contextRef="#ctx0" brushRef="#br0" timeOffset="17801.55">21569 5306 2179 0,'0'0'918'0,"0"0"-350"0,0 0-137 16,0 0-431-16,0 0 0 15,0 0 0-15,0 0 0 16,10 56 0-16,-2-10 0 16,1 10 0-16,1 6 0 15,-2 0 0-15,-1-4 0 16,-3-5 0-16,0-11 0 16,1-10 0-16,0-12 0 15,-5-16-287-15,2-4-544 16,-2 0-570-16</inkml:trace>
  <inkml:trace contextRef="#ctx0" brushRef="#br0" timeOffset="18021.68">21787 5209 2343 0,'0'0'850'15,"0"0"-492"-15,0 0-34 16,0 0-165-16,0 0-97 15,0 0-62-15,0 0 0 16,139 131 0-16,-114-75 0 16,-4 6 0-16,-7 4 0 15,-5-2 0-15,-5-2 0 0,-4-8 0 16,0-7 0-16,0-11 0 16,-2-10-243-16,-5-20-226 15,3-6-226 1,0 0-340-16</inkml:trace>
  <inkml:trace contextRef="#ctx0" brushRef="#br0" timeOffset="18335.55">22036 4891 2737 0,'0'0'664'0,"0"0"-410"0,0 0-4 15,0 0-59-15,124 64-191 16,-75-10 0-16,2 14 0 16,5 28 0-16,-1 31 0 15,-5 25 0-15,-17 5 0 16,-22-27 0-16,-11-32 0 16,0-36 0-16,-18-8 0 15,-8 9 0-15,-8 0 0 16,-6 2 0-16,2-11 0 15,2-14 0-15,7-14 0 16,2-10 0-16,6-16-321 16,3 0-411-16,2-10-542 0</inkml:trace>
  <inkml:trace contextRef="#ctx0" brushRef="#br0" timeOffset="19319.06">23902 5378 1914 0,'0'0'633'16,"0"0"-250"-16,0 0 181 15,0 0-222-15,0 0-82 0,0 0-260 16,0 0 0 0,7-22 0-16,-3 54 0 0,3 18 0 15,6 16 0-15,6 7 0 16,0-1 0-16,6-12 0 16,-3-12 0-16,1-18 0 15,-6-16 0-15,-1-12 0 16,-1-2 0-16,1-18 0 15,-1-18 0-15,6-10 0 16,-4-8 0-16,-1 0 0 16,-3 5 0-16,-1 15 0 15,-4 14 0-15,-1 14 0 16,3 6 0-16,2 10 0 16,9 16 0-16,3 6 0 15,5 2 0-15,7-2-62 0,2-6-14 16,-1-8-20-16,-1-9-27 15,-5-7 63-15,-8-2 27 16,-3 0 31-16,-7-15 2 16,0-6 15-16,-3-8-1 15,0-4-4-15,-3-12 2 16,-1-3 6-16,-3-4-3 16,-3 0 11-16,0 8 26 15,0 6 17-15,-11 14-4 16,2 7-20-16,0 9-18 0,4 8-27 15,1 0-95 1,4 18-402-16,0 3-601 0</inkml:trace>
  <inkml:trace contextRef="#ctx0" brushRef="#br0" timeOffset="20499.22">25395 5466 1881 0,'0'0'620'0,"0"0"-250"16,0 0 136-16,42-108-221 15,-42 78-83-15,0 4-67 16,-16 3-38-16,-5 11-97 16,-8 11 0-16,-5 1 0 15,-1 23 0 1,-4 22 0-16,6 7 0 0,8 4 0 15,10-4 0-15,15-8 0 16,0-14 0-16,21-12 0 16,12-13 0-16,4-5 0 15,5-9 0 1,-3-19 0-16,-6-6 0 0,-9-4 0 16,-8 0 0-16,-7 4 0 0,-5 6 0 15,-4 10 0-15,0 10 0 16,0 8 0-16,0 0 0 15,-2 20 0 1,0 16 0-16,2 4 0 0,0 4 0 16,2-6 0-16,18-10 0 15,9-12-48 1,5-13 3-16,1-3 30 0,-1-17 15 16,-3-13 16-16,-4-10 17 15,-7-2 6-15,-3 0-19 0,-5 4-20 16,-3 10 0-16,-7 12 0 15,0 12 0-15,-2 4 0 16,4 12 0 0,3 18 0-16,7 6 0 0,8 4 0 15,4-6-11-15,8-8-23 16,4-12 1-16,0-12 4 16,-3-2 4-16,-6-12 25 15,-4-14 20-15,-5-8 49 16,-4-4-26-16,-4-4-43 15,0-2 0-15,-5 1 0 16,-1 9 0-16,-4 9 0 0,-2 8 0 16,0 13 0-16,2 4 0 15,2 12 0-15,0 26 0 16,7 33 0-16,5 39 0 16,1 30 0-1,3 15 0-15,-4-7 0 16,-5-18 0-16,-4-31 0 0,-5-17 0 15,-2-22 0-15,0-8 0 16,0 4 0-16,-9 1 0 16,-11-3 0-16,-7-14 0 0,-8-14 0 15,-7-14 0-15,-6-12 0 16,-3-2 0 0,4-26 0-16,6-18 0 0,6-28 0 15,29-39 0-15,17-29 0 16,52-10 0-16,33 5 0 15,14 19 0-15,6 19 0 16,-13 19 0-16,-21 18 0 16,-19 18 0-16,-14 10 0 15,0-4 0 1,-6-2 0-16,-4-3 0 0,-18 9 0 16,-13 6 0-16,-8 8 0 0,0 6 0 15,-10 10 0-15,-15 10 0 16,-6 4 0-16,0 12 0 15,-1 20 0-15,8 10 0 16,8 6 0 0,13 7 0-16,3 0 0 0,27 2 0 15,21-3 0-15,7-2 0 16,10-6 0-16,-5-4 0 16,-9-4 0-16,-16-6 0 15,-19-4 0-15,-16-2 0 16,-8-3 0-16,-31-1 0 15,-7-6 0-15,-4-2 0 16,4-2 0 0,8-6 0-16,14-6-75 15,8 0-628-15,16 0-778 16</inkml:trace>
  <inkml:trace contextRef="#ctx0" brushRef="#br0" timeOffset="20994.15">27654 4816 3005 0,'0'0'706'15,"0"0"-454"-15,0 0-119 16,0 0-133-16,0 0 0 15,0 0 0-15,2 111 0 16,-2 5 0-16,3-2 0 16,3-7 0-16,8-19 0 15,5-28 0-15,13-2 0 16,6-6 0-16,6-22 0 0,8-22 0 16,-1-8 0-16,-2-24 0 15,0-16 0-15,-4-8 0 16,-8-4 0-16,-8 6 0 0,-8 7 0 15,-11 16 0-15,-7 14 0 16,-3 9 0-16,0 10 0 16,-7 29 0-16,-4 9 0 15,5 8 0-15,1 0 0 16,5-3 0-16,0-12 0 16,18-10 0-16,2-13 0 15,0-10 0-15,-2-8 0 16,-3 0 0-16,-5-21 0 15,-6-9 0-15,-4-8 0 16,0-8 0-16,-21-2 0 16,-8 0 0-16,-6 2 0 15,-3 6-29-15,-5 0-280 0,10 10-343 16,11 7-480-16</inkml:trace>
  <inkml:trace contextRef="#ctx0" brushRef="#br0" timeOffset="21261.63">27870 4867 2777 0,'0'0'673'0,"0"0"-346"0,0 0-8 16,0 0-319-16,0 0 0 15,163 0 0-15,-78 0 0 16,2 0 0-16,-10 0 0 15,-14 0 0-15,-18 0 0 16,-18-3 0-16,-17 2 0 16,-5 1 0-1,-5-3 0-15,0 2 0 16,0-2 0-16,-15-1 0 0,-6 2-318 16,-1 1-1269-16</inkml:trace>
  <inkml:trace contextRef="#ctx0" brushRef="#br0" timeOffset="23100.16">3966 7355 1733 0,'0'0'912'16,"0"0"-664"-16,0 0 232 15,0 0-162-15,0 0-138 16,0 0-89-16,0 0-25 15,-145-56-28-15,107 94-8 16,-9 32-30-16,5 38 0 16,11 1 0-16,14-5 0 15,17-14 0-15,12-26 0 0,24 3 0 16,17-8 0 0,12-20 0-16,8-23-12 0,3-16-30 15,-2-12 15-15,-8-24 4 16,-14-8 17-16,-15-5 5 15,-14 5 1-15,-14 8 42 16,-7 8 27-16,-2 12-69 16,0 10 0-16,0 6 0 15,0 0 0-15,0 4 0 16,0 14 0-16,0 4 0 16,8 5 0-16,13-4 0 15,3-6 0-15,6-10-30 16,3-7-78-16,-4-2 16 0,-2-21 70 15,-12-12 22-15,-11-5 13 16,-4-4 10-16,-6-2-4 16,-23 2-4-16,-5 10 15 15,-1 10-3-15,1 14 14 16,8 10-12-16,3 4-29 16,10 22-6-16,7 8-5 15,6 2 10-15,2 0-1 16,27-6-16-16,15-12 17 15,16-12-39-15,11-6-37 16,10-22 35-16,2-18-16 0,-4-8-11 16,-9-7 49-16,-19 0 9 15,-16-3 11-15,-15 1 50 16,-15 5 47-16,-5 6 7 16,0 14-16-16,-9 12-16 15,-3 14-72-15,2 6 0 16,-1 28 0-16,-1 26 0 15,1 22 0-15,3 12 0 16,8 9 0-16,0-3 0 16,4-8 0-16,23-13 0 0,8-18 0 15,12-16 0-15,8-21 0 16,10-18-54-16,-1-2-33 16,2-32 27-16,-11-10 24 15,-8-9 11-15,-14-2 25 16,-12 2 15-16,-13 9 27 15,-8 12 23-15,0 12 29 16,0 12-48-16,0 8-46 16,-6 6 0-16,-1 26 0 15,2 16 0-15,5 10 0 16,0 5 0-16,0-8 0 16,16-8 0-16,9-13-33 15,4-14-44-15,4-14-28 16,-1-6-4-16,-3-6 47 15,-6-19 52-15,-7-8 10 16,-7-10 4-16,-9 1 13 16,0-2 26-16,-2 4 40 0,-11 6-1 15,-3 8 11-15,5 6-19 16,7 10-74-16,4 4 0 16,0 4 0-16,4 2 0 15,25 0 0-15,13 6 0 16,14 14 0-16,8 6 0 15,1 8 0-15,-3 4-14 16,-10 4-65-16,-12 1-37 16,-16-3 20-16,-11-4 33 15,-10-10 33-15,-3-8 30 16,0-8 20-16,0-10 94 0,0 0 57 16,0-12-78-16,0-18-93 15,0-10 0-15,0-8 0 16,0-5 0-16,20 3 0 15,7 6 0-15,6 6 0 16,3 10 0-16,15 14-71 16,-11 6-292-16,-9 8-645 0</inkml:trace>
  <inkml:trace contextRef="#ctx0" brushRef="#br0" timeOffset="23461.66">7274 7203 2765 0,'0'0'676'0,"0"0"-293"0,0 0-111 15,0 0-272 1,0 0 0-16,0 0 0 0,-27 104 0 16,27-6 0-16,4-1 0 15,6 5 0-15,-1-4 0 16,-1-18 0-16,4 2 0 16,-1-15 0-16,0-19 0 15,0-16 0-15,4-17 0 16,4-15-173-16,21-36-380 15,-5-14-240 1,4-9-593-16</inkml:trace>
  <inkml:trace contextRef="#ctx0" brushRef="#br0" timeOffset="23733.8">7675 7465 1866 0,'0'0'861'16,"0"0"-291"-16,0 0-56 16,0 0-229-16,0 0-285 15,0 0 0-15,0 0 0 16,-65 41 0-16,26-5 0 15,-13 5 0-15,-10 4 0 16,-5 1 0-16,-2-4 0 16,9-8 0-16,11-6 0 15,20-12 0 1,16-8 0-16,13-8 0 0,0 0 0 16,13 0 0-16,13 0 0 15,8 0 0-15,9 0 0 0,1 0 0 16,0 12 0-16,3 8 0 15,-3 4 0-15,1 4 0 16,2 0 0-16,-2 1 0 16,-3-5-179-16,9 6-379 15,-11-8-217 1,-11-6-189-16</inkml:trace>
  <inkml:trace contextRef="#ctx0" brushRef="#br0" timeOffset="24186.72">7901 7967 1684 0,'0'0'656'15,"0"0"-166"-15,0 0-109 16,0 0-68-16,0 0-49 16,0 0-132-16,37-111-57 15,-17 101-40-15,4 6-28 16,8 4 7-16,1 4-13 15,-2 22 1 1,0 10-2-16,-8 6 0 0,-7 7-12 0,-7-3-6 16,-9-4-20-16,0-10 7 15,0-8-1-15,0-10 28 16,0-10 4-16,0-4 21 16,0-8 61-16,0-18-8 15,0-10-74 1,4-8 0-16,11-2 0 0,8 3 0 15,1 6 0-15,3 11 0 16,2 9 0-16,0 13 0 0,0 4 0 16,2 8 0-1,1 24 0-15,-1 7 0 0,-4 7 0 16,-6 4 0-16,-5-4 0 31,-3-4 0-31,-5-6 0 16,-4-6-83-16,0-13-168 15,1-8-317-15,-1-9-458 0</inkml:trace>
  <inkml:trace contextRef="#ctx0" brushRef="#br0" timeOffset="24359.93">8983 7908 1377 0,'0'0'1892'16,"0"0"-1375"-16,0 0-207 15,0 0-310-15,0 0 0 16,0 0 0-16,0 0 0 16,7-18 0-16,-7 9 0 15,-2-2 0-15,-21 4-597 0</inkml:trace>
  <inkml:trace contextRef="#ctx0" brushRef="#br0" timeOffset="33756.83">2805 9508 1083 0,'0'0'1773'0,"0"0"-1401"15,0 0 146-15,0 0-286 16,0 0-114-16,0 0-118 15,-100 41 0-15,95 25 0 16,5 12 0-16,0 7 0 16,11-5 0-16,14-12 0 15,4-18 0-15,0-16 0 16,-6-20 0-16,-2-14 0 0,-9 0 0 16,-8-30 0-16,-4-12 0 15,0-10 0-15,-10-11 0 16,-5 1 0-16,1 0 0 15,8 8 0 1,6 8 0-16,0 8 0 0,29 14 0 16,11 10 0-16,13 14 0 15,8 0 0-15,1 26 0 16,-2 16 0-16,-8 10 0 0,-15 6 0 16,-16 5-15-16,-15-1-9 15,-6-6 22-15,-6-12 1 16,-10-12 2-16,5-18 11 15,4-14 17-15,5-12-29 16,2-32 0-16,0-22 0 16,2-15 0-16,18-5 0 15,9 4 0-15,2 14 0 16,0 20 0-16,-2 25-21 0,-4 32-321 16,-7 25-627-16,-5 10-1125 15</inkml:trace>
  <inkml:trace contextRef="#ctx0" brushRef="#br0" timeOffset="34197.49">4600 9350 983 0,'0'0'1857'0,"0"0"-1296"16,0 0-99-16,0 0-229 0,0 0-233 31,0 0 0-31,-13 131 0 0,13-9 0 0,4 17 0 16,5-21 0-16,-4-32 0 15,-2-30 0-15,-1-12 0 16,0-2 0-16,0-2 0 16,0-10 0-16,-2-20 0 15,0-10-146-15,-2-56-157 16,-14-8-735-16,-3-8-567 0</inkml:trace>
  <inkml:trace contextRef="#ctx0" brushRef="#br0" timeOffset="34401.81">4538 9304 1824 0,'0'0'1037'16,"0"0"-678"0,0 0 125-16,0 0-231 0,0 0-114 15,0 0-139-15,87-106 0 16,-16 92 0-16,14 6 0 15,4 8 0-15,-6 0 0 16,-12 28 0-16,-22 10 0 16,-24 12 0-16,-25 6 0 15,-10 9 0 1,-32 1 0-16,-14-1 0 0,0-2 0 16,-2 1-171-16,14-16-425 15,15-16-789-15</inkml:trace>
  <inkml:trace contextRef="#ctx0" brushRef="#br0" timeOffset="34759.07">5792 9196 2765 0,'0'0'472'16,"0"0"-169"-16,0 0 75 0,0 0-200 0,0 0-178 16,-104 154 0-16,44-11 0 15,2 19 0 1,15 4 0-16,30-21 0 0,13-39 0 15,9-24 0-15,22-24 0 16,12-16 0-16,15-2 0 16,13-7 0-16,11-13 0 15,12-20 0-15,-23-10-342 32,-25-14-684-32</inkml:trace>
  <inkml:trace contextRef="#ctx0" brushRef="#br0" timeOffset="35026.29">6241 9206 2871 0,'0'0'801'0,"0"0"-377"15,0 0-424-15,0 0 0 16,0 0 0-16,-6 106 0 15,22-30 0-15,-5 15 0 16,1 7 0-16,-10-14 0 16,-2 6 0-16,0-8 0 15,0-14 0-15,0-11 0 16,0-17 0-16,0-18 0 16,0-20-23-16,23-34-437 15,8-18-305-15,4-10-518 0</inkml:trace>
  <inkml:trace contextRef="#ctx0" brushRef="#br0" timeOffset="35388.05">6737 9216 1920 0,'0'0'876'15,"0"0"-311"-15,0 0-83 16,0 0-229-16,0 0-253 16,0 0 0-16,0 0 0 15,-72 78 0-15,30-30 0 16,-9 6 0-16,-6 0 0 15,1-1 0-15,4-12 0 0,13-8 0 16,14-13 0-16,12-10 0 16,8-6 0-16,5-2 0 15,0 0 0-15,9 2 0 16,13 4 0-16,9 0 0 31,5 6 0-31,6 2 0 0,5 4 0 0,2 2 0 16,3 4 0-16,-2-2 0 15,0 2 0-15,-11-2 0 16,-5-2 0-16,-9-1 0 0,-7-6 0 16,-10 0 0-16,-3-8-27 15,-3 0-188 1,-2-5-145-16,0-2-487 0,2 0-851 0</inkml:trace>
  <inkml:trace contextRef="#ctx0" brushRef="#br0" timeOffset="35833.65">6983 9843 2256 0,'0'0'792'0,"0"0"-287"15,0 0-199-15,0 0-69 16,0 0-237-16,0 0 0 16,0 0 0-16,-3-15 0 0,3 12 0 15,7 2 0-15,8-4 0 16,7 0 0-16,3 1 0 31,4 0 0-31,0 4 0 0,-4 0 0 0,-1 0 0 16,-6 19 0-16,-3 10 0 15,-8 7 0-15,-7 8 0 16,0 0 0-16,0-2 0 16,-9-6 0-16,0-12 0 15,3-12 0-15,4-10 0 31,2-2 0-31,0-20 0 16,2-16 0-16,11-8 0 16,5-2 0-16,2-1 0 0,0 10 0 15,0 6 0-15,-3 13 0 16,-3 9 0-16,-1 9 0 16,-1 0 0-16,3 15 0 15,1 15 0-15,-1 5 0 16,-1 5 0-16,-1 0 0 15,-4 10-173-15,-2-10-408 16,-2-10-646-16</inkml:trace>
  <inkml:trace contextRef="#ctx0" brushRef="#br0" timeOffset="35987.57">7782 9974 2313 0,'0'0'846'16,"0"0"-539"-16,0 0 185 15,0 0-354-15,0 0-138 16,3 116 0-16,-3-71 0 16,-19 1 0-16,-23 17 0 15,5-10-302-15,-2-11-1204 0</inkml:trace>
  <inkml:trace contextRef="#ctx0" brushRef="#br0" timeOffset="36428.37">8323 9346 2129 0,'0'0'643'15,"0"0"-299"-15,0 0 163 0,0 0-204 16,0-102-133-1,14 90-170-15,8 6 0 0,9 6 0 16,12 0 0-16,11 28 0 16,10 16 0-16,5 18 0 15,2 13 0-15,-7 11 0 16,-5 0 0-16,-10-2 0 16,-11-6 0-16,-9-10 0 15,-14-13 0-15,-6-13-86 16,-9-24-383-16,-18-12-301 15,-7-6-771-15</inkml:trace>
  <inkml:trace contextRef="#ctx0" brushRef="#br0" timeOffset="36632.68">8711 9609 2196 0,'0'0'887'0,"0"0"-401"16,0 0-165-16,0 0-115 15,0 0-206-15,-124 126 0 16,99-64 0-16,-4 5 0 15,0-1 0-15,2-6 0 16,2-10 0-16,8-12 0 16,6-14 0-16,6-14 0 15,5-10 0-15,0-40-266 16,0-10-564-16,0-10-628 0</inkml:trace>
  <inkml:trace contextRef="#ctx0" brushRef="#br0" timeOffset="36924.3">8903 8988 2421 0,'0'0'837'15,"0"0"-491"-15,0 0-11 0,0 0-178 16,151-9-157-16,-88 47 0 15,6 16 0-15,13 29 0 16,5 31 0-16,-5 32 0 16,-14 13 0-16,-33-5 0 15,-30-12 0-15,-8-21 0 16,-34-5 0-16,-4-22 0 16,3-19 0-16,7-23 0 15,6-12 0-15,1-2 0 16,2-6 0-16,2-8 0 0,11-24 0 15,3-4-459 1,4-22-683-16</inkml:trace>
  <inkml:trace contextRef="#ctx0" brushRef="#br0" timeOffset="37255.03">10342 9641 2034 0,'0'0'917'16,"0"0"-386"-16,0 0-210 16,0 0-28-16,0 0-293 15,0 0 0-15,0 0 0 16,138-16 0-16,-78 6-281 16,-15 2-469-16,-23 8-754 0</inkml:trace>
  <inkml:trace contextRef="#ctx0" brushRef="#br0" timeOffset="37396.43">10264 9950 2215 0,'0'0'776'16,"0"0"-408"-16,0 0 100 15,0 0-290-15,145 4-87 16,-41-32-91-16,41-16 0 16,-20 4-23-16,-17 4-776 0</inkml:trace>
  <inkml:trace contextRef="#ctx0" brushRef="#br0" timeOffset="37800.07">12514 9050 2176 0,'0'0'602'0,"0"0"-262"15,0 0 29-15,-8-125-32 16,34 93-65-16,10 10-272 15,6 14 0-15,12 8 0 16,2 22 0-16,6 28 0 16,-2 16 0-16,0 15 0 15,-6 3 0-15,-8 0 0 16,-6-4 0-16,-8-7 0 0,-10-11 0 16,-8-14-9-1,-14-18-452-15,0-14-253 0,-10-16-276 0</inkml:trace>
  <inkml:trace contextRef="#ctx0" brushRef="#br0" timeOffset="37964.33">12971 9240 689 0,'0'0'1619'15,"0"0"-902"-15,0 0-264 16,0 0-150-16,-133 16-93 16,106 26-105-16,0 10-105 0,2 8 0 15,-2 6 0-15,6-1 0 16,3-3 0-16,7-12 0 15,9-8 0-15,6-20-207 16,21-10-308-16,4-12-344 0</inkml:trace>
  <inkml:trace contextRef="#ctx0" brushRef="#br0" timeOffset="38231.05">13912 8773 2237 0,'0'0'990'0,"0"0"-441"15,0 0-229-15,0 0-320 16,0 0 0-16,0 0 0 16,-125 166 0-16,74-48 0 15,6 33 0-15,11 9 0 16,23-27 0-16,11-33 0 15,9-36 0-15,22-14 0 16,16 4 0-16,47 9 0 16,-9-12-194-16,-8-20-878 0</inkml:trace>
  <inkml:trace contextRef="#ctx0" brushRef="#br0" timeOffset="38498.96">14417 8965 512 0,'0'0'2329'16,"0"0"-1606"-16,0 0-398 0,0 0-118 16,0 0-207-16,0 0 0 15,0 0 0 1,87 132 0-16,-47-17 0 0,-1-5 0 15,-6-10 0-15,-7-14 0 16,-6-23 0-16,-1-3 0 31,-4-4 0-31,-9-28-306 0,-4-18-609 16,-2-10-299-16</inkml:trace>
  <inkml:trace contextRef="#ctx0" brushRef="#br0" timeOffset="38688.75">14533 9288 1390 0,'0'0'1243'16,"0"0"-579"0,0 0-198-16,0 0-133 15,-129 12-333-15,98 22 0 16,-2 8 0-16,-6 7 0 16,1 2 0-16,1-1 0 15,6-3 0-15,8-7 0 16,12-6 0-16,20-10 0 15,20-8-230-15,11-14-715 0</inkml:trace>
  <inkml:trace contextRef="#ctx0" brushRef="#br0" timeOffset="39125.26">15007 9370 1842 0,'0'0'598'0,"0"0"-272"15,0 0 39-15,0 0-72 0,0 0-108 16,0 0-67-1,0 0 26-15,-6-18-31 16,26 18-1-16,16 0-112 0,15-2 0 16,18-6 0-16,11-4 0 15,7-6 0-15,-2 0 0 16,-5-4-284-16,-22 6-473 31,-24 4-390-31</inkml:trace>
  <inkml:trace contextRef="#ctx0" brushRef="#br0" timeOffset="39324.87">15545 9169 1837 0,'0'0'772'16,"0"0"-180"-16,0 0-98 0,0 0-93 16,0 0-401-16,0 0 0 15,0 0 0-15,-2-68 0 16,2 100 0 0,0 19 0-16,0 13 0 15,0 8 0-15,0 7 0 0,4-3 0 16,7-7 0-16,11-6 0 15,-4-19-132-15,2-24-934 0</inkml:trace>
  <inkml:trace contextRef="#ctx0" brushRef="#br0" timeOffset="39560.39">15788 8789 2677 0,'0'0'934'0,"0"0"-670"15,0 0-43-15,0 0-221 16,148 104 0-16,-90-40 0 16,-4 14 0-1,-2 23 0-15,-17 25 0 0,-22 18 0 16,-13-13 0-16,-2-29 0 16,-20-36 0-16,2-22 0 15,-2-1 0-15,2-3 0 16,0-11 0-16,15-29-152 15,5-14-425-15,0-19-785 0</inkml:trace>
  <inkml:trace contextRef="#ctx0" brushRef="#br0" timeOffset="39756.39">16690 9633 2652 0,'0'0'963'0,"0"0"-617"0,0 0-211 16,172-22-135-16,-107 0 0 15,12-4 0-15,-17 6-462 16,-13 6-1481-16</inkml:trace>
  <inkml:trace contextRef="#ctx0" brushRef="#br0" timeOffset="39895.55">17488 9683 963 0,'0'0'1797'0,"0"0"-951"15,0 0-512-15,118-20-178 16,-45-6-156-16,-10 2-83 16,-10 4-879-16</inkml:trace>
  <inkml:trace contextRef="#ctx0" brushRef="#br0" timeOffset="40006.12">18116 9615 2002 0,'0'0'942'15,"0"0"-326"-15,0 0-242 0,0 0-212 16,149-44-162-16,-82 16 0 16,-13 4-198-16,-13 4-1219 0</inkml:trace>
  <inkml:trace contextRef="#ctx0" brushRef="#br0" timeOffset="40462.19">19883 8496 2545 0,'0'0'747'15,"0"0"-500"-15,0 0 71 16,-85 158-150-16,21 1-97 16,-1 29-71-16,14 5 0 15,26-23 0-15,25-31 0 16,6-33 0-16,33-30 0 15,7-28 0-15,33-20 0 16,0-15 0-16,48-36-81 16,-11-19-799-16,-37-24-1968 0</inkml:trace>
  <inkml:trace contextRef="#ctx0" brushRef="#br0" timeOffset="40666.26">20295 8811 2503 0,'0'0'650'15,"0"0"-159"-15,0 0-179 16,0 0-172-16,0 0-140 0,0 0 0 16,118 54 0-1,-60 4 0 1,2 11 0-16,-1 8 0 0,-9 4 0 0,-5-1 0 16,-9-6 0-16,-9-2-270 15,-10-22-546-15,-8-22-536 0</inkml:trace>
  <inkml:trace contextRef="#ctx0" brushRef="#br0" timeOffset="40860.68">20621 9079 2141 0,'0'0'869'16,"0"0"-387"-16,0 0-152 15,0 0-56-15,-139 85-274 16,99-33 0-16,-5 2 0 15,5 2 0-15,7-6 0 16,8-5 0-16,17-13 0 16,18-22-21-16,24-10-611 0,13 0-477 15</inkml:trace>
  <inkml:trace contextRef="#ctx0" brushRef="#br0" timeOffset="41032.94">21153 9071 1918 0,'0'0'1010'16,"0"0"-414"-16,0 0-127 15,0 0-366-15,0 0-103 16,162-7 0-16,-93 4 0 16,10 2 0-16,0-2 0 0,22-1-122 15,-21 2-679-15,-16-2-841 16</inkml:trace>
  <inkml:trace contextRef="#ctx0" brushRef="#br0" timeOffset="41395.26">21935 8875 1622 0,'0'0'1055'0,"0"0"-275"16,0 0-255-16,0 0-411 15,0 0-114-15,0 0 0 16,0 0 0-16,68-4 0 0,-35 40 0 15,-2 10 0-15,-7 12 0 16,-4 6 0-16,-5 1 0 16,-3-5 0-16,-6-10 0 15,1-12 0-15,-3-16 0 16,-2-16 0-16,3-6 0 16,0-16 0-16,6-24 0 15,3-12 0-15,5-8 0 16,6-6 0-16,6 3 0 15,0 9 0-15,2 12 0 16,-2 14 0-16,1 18 0 16,-5 10 0-16,-3 12 0 0,-4 24 0 15,-4 16 0-15,-5 6 0 16,-7 7 0 0,-1-1 0-16,6 6-24 0,-3-18-545 15,7-16-673-15</inkml:trace>
  <inkml:trace contextRef="#ctx0" brushRef="#br0" timeOffset="41601.62">23042 8733 2304 0,'0'0'987'0,"0"0"-387"16,0 0-395-16,0 0-205 15,0 0 0-15,0 0 0 16,0 154 0-16,0-86 0 15,0-2 0-15,0-4 0 16,6-7 0-16,6-9 0 16,-1-14-237-16,-2-12-435 15,-2-14-361-15</inkml:trace>
  <inkml:trace contextRef="#ctx0" brushRef="#br0" timeOffset="41761.8">22857 9056 1386 0,'0'0'999'15,"0"0"-231"-15,0 0-235 0,0 0-246 16,0 0-164-16,0 0-123 16,0 0 0-16,54-14 0 15,12 5 0-15,13-5 0 16,1-6-326-16,25-16-425 16,-23 4-248-16,-16 2-894 0</inkml:trace>
  <inkml:trace contextRef="#ctx0" brushRef="#br0" timeOffset="41963">23457 8769 1899 0,'0'0'984'0,"0"0"-387"0,0 0-149 16,0 0-280-16,0 0-168 16,0 0 0-16,0 0 0 15,-8 12 0-15,8 38 0 16,-2 6 0 0,2 6 0-16,0 0 0 0,0 1 0 15,0-7 0-15,0-6 0 16,2-14 0-16,21-24-321 15,-3-12-577-15,0 0-590 0</inkml:trace>
  <inkml:trace contextRef="#ctx0" brushRef="#br0" timeOffset="42198.21">23690 8358 2205 0,'0'0'894'0,"0"0"-259"15,0 0-273-15,0 0-362 16,0 0 0 0,0 0 0-16,94 130 0 0,-61-64 0 15,4 11 0-15,-9 5 0 16,-4 6 0-16,-5 0 0 16,-11-2 0-16,-3 3 0 15,-5-5 0-15,0-2 0 16,-11-8 0-16,-7-6 0 15,-9-9 0-15,-4-11 0 0,-30-8 0 16,9-15-721-16,2-12-1127 0</inkml:trace>
  <inkml:trace contextRef="#ctx0" brushRef="#br0" timeOffset="42832.71">24816 9074 2189 0,'0'0'772'32,"0"0"-301"-32,0 0-7 0,0 0-264 15,0 0-200-15,0 0 0 16,0 0 0-16,164-13 0 15,-101 8-170-15,-18 5-747 0</inkml:trace>
  <inkml:trace contextRef="#ctx0" brushRef="#br0" timeOffset="42962.94">24708 9454 2286 0,'0'0'695'15,"0"0"-384"-15,0 0 166 16,131-11-286-16,-5-15-131 15,39-13-60-15,-22 5-149 16,-28 2-890-16</inkml:trace>
  <inkml:trace contextRef="#ctx0" brushRef="#br0" timeOffset="43328.09">26529 8620 1051 0,'0'0'1556'0,"0"0"-935"0,0 0-119 15,16-104-136-15,13 80-366 16,8 6 0-1,5 8 0-15,8 10 0 0,6 2 0 16,2 30 0-16,4 22 0 16,1 18 0-16,-1 15 0 15,-6 7 0-15,-8 0 0 16,-1 0 0-16,-9-8 0 16,-2-5 0-16,-5-11 0 15,-4-10 0-15,-5-16 0 16,-9-14 0-16,-4-16 0 0,-9-14-141 15,0-14-379-15,-9-14-667 16</inkml:trace>
  <inkml:trace contextRef="#ctx0" brushRef="#br0" timeOffset="43564.23">27173 8921 2167 0,'0'0'850'15,"0"0"-317"-15,0 0-181 16,0 0-158-16,0 0-194 15,-115 46 0-15,78 6 0 16,-3 8 0-16,-6 11 0 0,-3 1 0 16,5 0 0-16,3-8 0 15,10-8 0 1,9-9 0-16,8-18 0 0,10-11 0 16,4-13 0-1,0-5 0-15,10-41-27 0,9-6-809 16,1-8-1179-16</inkml:trace>
  <inkml:trace contextRef="#ctx0" brushRef="#br0" timeOffset="43890.67">27387 7760 2150 0,'0'0'672'15,"0"0"-183"-15,0 0-128 16,0 0-108-16,0 0-82 0,0 0-171 16,0 0 0-1,-44 16 0 1,17 40 0-16,-2 15 0 0,2 9 0 0,6 4 0 15,11 0 0 1,10-2 0-16,0-8 0 0,20-9 0 16,13-13 0-16,9-12 0 31,3-16 0-31,0-14 0 16,10-12-83-16,-10-22-440 15,-9-6-393-15</inkml:trace>
  <inkml:trace contextRef="#ctx0" brushRef="#br0" timeOffset="44366.69">27656 8057 2141 0,'0'0'744'0,"0"0"-149"16,0 0-234-16,0 0-106 15,0 0-255-15,0 0 0 16,0 0 0-16,54-110 0 15,-25 103 0-15,0 7 0 16,2 0 0-16,-2 17 0 16,-3 15 0-16,-3 10 0 0,-9 8 0 15,-6 4 0-15,-5-4 0 16,-3-6 0-16,0-8 0 16,0-12 0-16,-3-7 0 15,-1-12 0-15,4-5 0 16,0 0 0-16,0-14 0 15,0-18 0-15,17-12 0 16,6-8 0-16,4-6 0 16,4 2 0-16,2 6 0 15,-1 12 0-15,-6 11 0 16,-1 14 0-16,-5 13 0 16,-2 0 0-16,0 27 0 15,-5 12 0-15,-2 7 0 16,-4 4 0-16,-5 0 0 0,0-2 0 15,-2-4 0-15,0-8 0 16,0-6 0-16,3-7 0 16,1-11-128-16,11-12-379 15,-1-8-360-15,-1-15-841 0</inkml:trace>
  <inkml:trace contextRef="#ctx0" brushRef="#br0" timeOffset="44634.52">28371 7678 2155 0,'0'0'918'15,"0"0"-284"-15,0 0-245 16,0 0-389-16,0 0 0 16,119 48 0-16,-77 2 0 15,-1 14 0-15,-6 9 0 16,-8 4 0-16,-8 4 0 15,-11-3 0-15,-8-2 0 16,-2-4 0-16,-23-5 0 0,-8-7 0 16,-3-2 0-1,-7 12-35-15,10-14-717 16,10-10-1223-16</inkml:trace>
  <inkml:trace contextRef="#ctx0" brushRef="#br0" timeOffset="44826.44">28802 9511 4096 0,'0'0'0'15,"0"0"0"-15,0 0-51 0,0 0-1351 0</inkml:trace>
  <inkml:trace contextRef="#ctx0" brushRef="#br0" timeOffset="48357.91">2058 11181 1928 0,'0'0'745'16,"0"0"-403"-16,0 0 224 15,0 0-265-15,0 0-87 16,0 0-214-16,0-88 0 15,0 128 0-15,-6 56 0 16,-19 53 0-16,-12 25 0 16,-13 3 0-16,3-43 0 15,14-48 0-15,11-32 0 0,6-22 0 16,5-7 0 0,1-16 0-16,6-9 0 0,4-41 0 15,8-62-39-15,21-51-35 16,8-27 8-1,3-8-6 1,-2 25 44-16,-9 52 27 0,-5 38 2 0,-7 35 49 16,-9 30 48-16,3 9 33 15,5 0-131-15,1 34 0 16,10 40 0-16,7 42 0 16,3 30 0-16,4 13 0 15,-6-11 0-15,-8-34 0 16,-7-33 0-16,-6-25 0 0,-1-12 0 15,-4-4 0 1,-4-4-138-16,-5-8-197 0,-23-14-299 16,-8-14-348-16</inkml:trace>
  <inkml:trace contextRef="#ctx0" brushRef="#br0" timeOffset="48498.92">1842 11671 2282 0,'0'0'897'0,"0"0"-446"15,0 0-104-15,0 0-228 0,0 0-119 16,0 0 0 0,0 0 0-16,90-17 0 0,7 17-176 31,-10 0-471-31,-9 8-634 0</inkml:trace>
  <inkml:trace contextRef="#ctx0" brushRef="#br0" timeOffset="48855.35">2671 11758 1899 0,'0'0'974'16,"0"0"-608"-16,0 0 120 31,20-108-280-31,-13 68-98 16,0 6-51-16,-5 6-57 16,-2 8 0-16,0 12 0 0,-11 8 0 15,-9 0 0-15,-7 14 0 16,2 12 0-16,2 4 0 15,10 2 0 1,11-1 0-16,2-6 0 0,25-3 0 16,19-1 0-16,12-2 0 15,4-1 0-15,3 0 0 16,-10 7 0-16,-13 3 0 0,-15 6 0 0,-19 6 0 16,-6 4 0-16,-22 4 0 15,-20-2 0 1,-8-4 0-16,2-11 0 0,1-12 0 15,7-12 0-15,7-7 0 16,8-11 0-16,4-40 0 16,11 4-571-16,3 3-970 0</inkml:trace>
  <inkml:trace contextRef="#ctx0" brushRef="#br0" timeOffset="49201.23">4135 11373 1967 0,'0'0'1183'0,"0"0"-713"15,0 0-158 1,0 0-148-16,0 0-164 0,0 0 0 16,-25 145 0-16,34-13 0 15,0 12 0-15,-5-17 0 16,-4-31 0-16,0-35 0 16,0-10 0-16,0 2 0 15,0-7 0-15,7-10-41 16,15-36-493-16,-1-28-362 15,4-18-778-15</inkml:trace>
  <inkml:trace contextRef="#ctx0" brushRef="#br0" timeOffset="49500.58">4594 11446 2647 0,'0'0'560'0,"0"0"-308"0,0 0 87 15,-114 146-125 1,57-76-130-16,-6 3-84 0,-2-5 0 31,-4-4 0-31,2-14 0 16,7-12 0-16,12-16 0 15,11-12 0-15,16-10 0 16,11 0 0-16,10-16 0 16,0-6 0-16,10-2 0 15,11 4 0-15,6 6 0 16,4 12 0-16,10 2 0 0,3 18 0 15,12 18 0-15,6 10 0 16,5 4 0-16,6 4 0 16,1 0 0-16,-3-1-107 15,12 3-378-15,-18-12-294 16,-17-10-583-16</inkml:trace>
  <inkml:trace contextRef="#ctx0" brushRef="#br0" timeOffset="49863.58">4872 12318 783 0,'0'0'1693'0,"0"0"-1071"0,0 0-154 16,0 0-186-16,-6-118-117 15,12 86-82-15,17 1-83 16,3 8 0-16,6 6 0 16,-1 16 0-16,-2 1 0 15,0 18 0-15,-8 22 0 16,-4 8 0-16,-11 6 0 15,-4-2 0-15,-2-8-11 16,0-10 11-16,0-12-6 16,-4-12 6-16,2-10 7 0,2-2 3 15,0-24-10-15,0-12 0 16,10-6 0-16,15-6 0 16,11 4 0-16,7 7 0 15,-1 13 0-15,3 12 0 16,-3 14 0-16,-9 3 0 15,-4 23 0-15,-6 14 0 16,-13 6 0-16,-5 6 0 16,-5 2 0-16,-9 10-234 15,-13-14-473-15,1-14-985 0</inkml:trace>
  <inkml:trace contextRef="#ctx0" brushRef="#br0" timeOffset="50288.55">6481 11725 958 0,'0'0'2342'0,"0"0"-1817"16,0 0-348-16,0 0-83 15,0 0-94-15,0 0 0 16,0 0 0-16,-22 102 0 16,22-46 0-16,6 0 0 15,5-10 0-15,5-10 0 16,2-16 0-16,4-15 0 16,5-5 0-16,4-17 0 15,9-21 0-15,5-10 0 16,3-6 0-16,4 2 0 15,0 12 0-15,-4 12 0 16,-1 20 0-16,-5 8 0 16,-4 24 0-16,-5 22 0 0,-8 14 0 15,-9 4 0-15,-12 4 0 16,-4-5 0-16,0-9 0 16,-24-12 0-16,-12-10 0 15,-47-28-227-15,8-4-574 16,3-10-822-16</inkml:trace>
  <inkml:trace contextRef="#ctx0" brushRef="#br0" timeOffset="50460.35">6517 11392 2782 0,'0'0'736'15,"0"0"-362"-15,0 0-170 0,0 0-204 16,0 0 0-16,0 0 0 15,0 0 0-15,42-9-329 16,-13 9-1366-16</inkml:trace>
  <inkml:trace contextRef="#ctx0" brushRef="#br0" timeOffset="51021.06">8571 11787 2316 0,'0'0'626'0,"0"0"-174"15,0 0-77-15,4-139-148 16,-24 99-127-16,-9 8-100 15,-4 14 0-15,-8 16 0 16,-5 6 0-16,-10 54 0 0,0 36 0 16,12 3 0-1,13-7 0-15,22-18 0 0,9-26 0 16,7-6 0-16,18-8 0 16,6-20 0-16,4-12 0 15,3-14 0-15,-1-27 0 16,-1-16 0-16,-3-9 0 15,-2 0 0-15,-6 6 0 16,-4 16 0-16,-8 16 0 16,0 20 0-16,-2 8 0 15,1 31 0-15,3 24 0 16,3 11 0-16,2 8 0 16,4-2 0-16,16 9-212 0,-1-23-601 15,-4-16-741-15</inkml:trace>
  <inkml:trace contextRef="#ctx0" brushRef="#br0" timeOffset="52028.7">9725 11428 2225 0,'0'0'851'0,"0"0"-386"0,0 0-154 16,0 0-67-16,0 0-244 15,0 0 0 1,-131-95 0-16,77 126 0 0,3 10 0 16,9 10 0-16,15 7 0 15,18 2 0-15,9-2 0 16,22-1 0-16,25-10 0 16,13-4 0-16,11-10 0 15,2-2 0-15,-5-7 0 16,-15-2 0-16,-17-2 0 15,-25 0 0-15,-11 0 0 0,-25 0 0 16,-28 0 0 0,-14-6 0-16,-4-6 0 0,2-8 0 15,15 0 0-15,17-10 0 16,21-16 0-16,16-8 0 16,22-12 0-1,36-8 0-15,22-2 0 0,13-3 0 16,6 11 0-16,-7 10 0 15,-15 16 0-15,-17 16 0 16,-22 6 0-16,-18 18 0 16,-15 20 0-16,-5 12 0 15,0 3 0-15,0-5 0 16,0-6 0-16,0-10 0 0,18-14 0 16,11-16 0-1,9-2 0-15,6-24 0 0,3-14 0 16,-1-8 0-16,-5-2 0 15,-5 3 0-15,-12 9 0 16,-6 10 0-16,-10 14 0 16,-3 12 0-16,-2 0 0 15,1 20 0-15,5 18 0 16,7 5 0-16,5 3 0 16,13-6 0-16,8-12 0 0,5-12 0 15,4-16 0-15,1-4 0 16,-4-30 0-16,-5-12 0 15,-9-14 0 1,-13-7 0-16,-7-7 0 0,-7-8 0 16,-7-1 0-16,0 1 0 15,0 12 0-15,-5 18 0 16,-3 24 0-16,-2 26 0 16,4 10 0-16,1 42 0 15,1 35 0-15,4 31 0 16,0-2 0-16,2-12 0 15,9-18 0-15,-1-23 0 0,0-7 0 16,1-4 0-16,-1-22 0 16,-6-20 0-16,0-8 0 15,3-24 0-15,1-20 0 16,9-12 0-16,5-4 0 16,7-3 0-1,9 9 0-15,8 10 0 0,6 14 0 16,6 16 0-16,-2 14 0 15,-4 8 0-15,-9 28 0 16,-18 14 0 0,-16 7 0-16,-9 5 0 0,-34 0 0 15,-17-6 0-15,-12-8 0 16,-3-12 0-16,3-12 0 0,7-14 0 16,7-10 0-16,16-2-255 15,13-18-907-15</inkml:trace>
  <inkml:trace contextRef="#ctx0" brushRef="#br0" timeOffset="53892.73">12138 11574 1493 0,'0'0'1109'15,"0"0"-463"1,4-116-306-16,-15 72-40 0,-24 9-92 16,-12 17-208-16,-11 18 0 15,-3 4 0-15,-1 32 0 16,9 13 0-16,15 3 0 16,16-2 0-16,20-6 0 15,2-14 0-15,33-12 0 16,11-18 0-16,10 0 0 15,0-28 0-15,-4-12 0 16,-4-6 0-16,-11 4 0 16,-10 4 0-16,-10 10 0 0,-7 14 0 31,-4 11 0-31,-2 3 0 16,-2 29 0-16,4 23 0 0,3 36 0 15,11 41 0 1,6 37 0-16,2 12 0 15,-1-3 0-15,-7-21 0 16,-13-23 0-16,-5-27 0 16,0-28 0-16,-16-26 0 15,-13-18 0-15,-7-5 0 16,-10-14 0-16,-8-11 0 0,0-10 0 16,3-40 0-16,4-36 0 15,14-44 0-15,31-43 0 16,6-17 0-16,54 5 0 15,25 19 0-15,13 31 0 16,-3 25 0-16,-13 30 0 16,-16 24 0-16,-10 12 0 15,-2 6 0-15,-8 1 0 16,-9 9 0-16,-19 12 0 16,-16 8 0-16,0 6 0 15,-24 0 0-15,-7 0 0 0,2 13 0 16,2 2 0-1,12 6 0-15,12-2 0 0,3 2 0 16,27-3 0-16,20-4 0 16,11 0 0-16,8-4 0 15,-3 0 0-15,-10 2 0 16,-13 6 0-16,-15 6 0 0,-19 6 0 16,-6 6 0-16,-2 6 0 15,-18 3 0-15,5-4 0 16,6-2 0-16,9-10 0 15,15-7 0-15,32-13 0 0,20-9 0 16,18-13 0 0,11-23 0-16,6-11-20 15,-4-11-97-15,-11-3 12 0,-20 1 53 16,-20 4 52-16,-28 10 3 16,-17 10 94-1,-4 14 97-15,-31 15-194 0,-11 7 0 16,-8 18 0-16,2 21 0 15,7 11 0-15,14 4 0 16,13 0 0-16,16-4 0 16,0-8 0-16,22-16 0 15,15-13 0-15,2-13 0 16,-1-7 0-16,-3-25 0 16,-8-4 0-16,-8-2 0 0,-9 4 0 15,-3 8 0-15,-5 10 0 16,3 12 0-16,2 4 0 15,1 14 0-15,8 16 0 16,6 10 0-16,5 2 0 16,6-1 0-1,5-14 0-15,5-9 0 0,1-18 0 16,-1 0 0-16,-5-30 0 16,-7-14-14-16,-7-8-4 15,-11-6 18-15,-4-8 1 16,-4 0 30-16,-2 3-31 0,-3 9 0 15,0 17 0 1,0 16 0-16,0 21 0 0,0 12 0 16,0 48 0-16,6 48 0 15,7 51 0-15,1 25 0 16,-1 3 0-16,-7-10 0 16,0-31 0-16,-6-12 0 15,0-25 0-15,0-27 0 16,-8-28 0-16,-7-16 0 15,-3-8 0-15,-2-12 0 16,-2-16 0-16,6-14-249 16,7-52-281-16,7-46-123 0,2-57-28 15,0-33 114-15,11-17 251 16,9 19 316-16,1 59 110 16,-2 45 485-1,-3 48 113-15,-1 20-68 0,8 8-177 16,4 6-235-16,6 12-83 15,4 0-38-15,3 32-107 16,-1 14 0-16,-8 10 0 16,-9 10 0-16,-17 6-27 15,-5 5-42-15,-27-3 25 16,-18-6 20-16,-8-10 14 0,2-15 9 16,11-20 2-16,15-17 18 15,23-6 33-15,6-34-14 16,43-22-26-16,35-36-12 15,39-35-76-15,20-25-47 16,-15 12-68-16,-34 31-5 31,-42 41 110-31,-31 30 71 16,-11 2 15-16,-8 2 171 0,0 6 42 0,-19 16-12 16,-12 12-46-16,-1 0-155 31,8 28 0-31,6 22 0 0,9 16 0 15,9 14 0-15,0 9 0 0,4-1 0 16,11-10 0 0,6-12 0-16,-1-17 0 15,3-26 0-15,0-17 0 16,4-6 0-16,0-32 0 16,0-10 0-16,-2-8 0 15,-4 4 0-15,0 4 0 16,-7 14 0-16,-1 12 0 15,-5 16 0-15,4 8 0 16,1 28 0-16,-2 16 0 0,3 8 0 16,-4 0 0-16,4-3 0 15,4-13 0-15,2-14 0 16,3-16 0-16,2-14 0 16,2-2 0-16,0-26 0 15,0-25 0-15,-7 7-308 16,-7 2-916-16</inkml:trace>
  <inkml:trace contextRef="#ctx0" brushRef="#br0" timeOffset="55160.15">15975 11311 1815 0,'0'0'725'0,"0"0"-360"16,0 0 179-16,0 0-215 15,0 0-109-15,0 0-122 0,0 0-98 16,-4-76 0 0,-17 110 0-16,-1 16 0 0,-1 13 0 15,8 3 0-15,11-4 0 16,4-10 0-16,17-14 0 15,26-18 0-15,11-18 0 16,3-4 0-16,-1-32 0 16,-11-12 0-16,-14-10 0 15,-18-6 0-15,-13-5 0 16,0-3 0 0,-13 2 0-16,-5 0 0 0,3 4 0 15,7 5 0-15,8 9 0 16,8 9 0-16,23 9 0 15,11 7 0-15,7 15 0 16,0 10 0-16,2 12 0 16,-7 34 0-16,1 36 0 15,-9 47 0-15,-11 44 0 16,-12 25 0-16,-11 5 0 16,-2-11 0-16,0-22 0 15,0-5 0-15,0-17 0 16,0-27 0-16,0-31 0 0,0-30 0 15,8-20 0-15,11-8 0 16,3-8 0-16,7-14 0 16,7-10 0-16,1-34 0 15,3-20 0-15,1-30 0 16,-10-32 0-16,-22-23 0 16,-9 7 0-16,-21 25 0 15,-16 33 0-15,-10 26 0 16,-13 0 0-16,-10 4 0 15,-3 8 0-15,13 16 0 16,14 10 0-16,21 8 0 16,19 2 0-16,6-3 0 0,31-2 0 15,26-8 0-15,19-6 0 16,18-9 0-16,4-7 0 16,-1 1 0-16,-10 4 0 15,-8 6-42-15,-29 10-708 16,-18 6-1256-16</inkml:trace>
  <inkml:trace contextRef="#ctx0" brushRef="#br0" timeOffset="55791.52">18662 11065 2239 0,'0'0'581'0,"0"0"-267"16,0 0 195-16,-25-112-221 15,-13 98-123-15,-13 14-165 0,-18 7 0 16,-12 40 0-1,-16 37 0-15,-10 32 0 0,20 27 0 16,27-11 0-16,44-30 0 16,16-34 0-16,45-28 0 15,35 3 0-15,9-13 0 16,16-10 0 0,-1-20 0-16,-23-9 0 0,-10-23 0 15,-31-8-20-15,-33-6-22 16,-14 2-27-16,-42 4 11 0,-15 12 19 15,-8 8-6-15,5 12 28 16,14 8 5-16,17 0 12 16,21 2 26-1,15 10 5-15,4-2 58 16,32-4 8-16,9-6-38 0,5 0-59 16,2 0 0-16,-6-14 0 15,-7 0 0-15,-12 2 0 16,-10 2 0-16,-8 6 0 15,-6 4 0-15,-3 0 0 16,0 24 0-16,0 14 0 16,0 14 0-16,2 10 0 15,2 4 0-15,1 3 0 0,-1-7 0 16,0-4 0-16,0-12 0 16,6-12 0-16,-3-12-285 15,-1-14-917-15</inkml:trace>
  <inkml:trace contextRef="#ctx0" brushRef="#br0" timeOffset="55963.94">19050 11660 2318 0,'0'0'837'0,"0"0"-355"16,0 0-179 0,0 0-147-16,-8 116-156 0,6-55 0 15,2 3 0-15,0-2 0 16,0-2 0-16,0-4 0 15,5 9 0-15,0-15-522 16,1-12-1306-16</inkml:trace>
  <inkml:trace contextRef="#ctx0" brushRef="#br0" timeOffset="56419.61">20442 11564 734 0,'0'0'2374'16,"0"0"-1759"-16,0 0-429 16,-14-106 1-16,6 66-187 15,-7-10 0-15,-10-8 0 16,-22-25 0-16,-22-25 0 15,2 4 0-15,5 10 0 16,10 15 0-16,21 23 0 16,4 2 0-16,8 4 0 0,11 14 0 15,8 14 0-15,10 12 0 16,21 10 0-16,9 4 0 16,-2 26 0-16,-7 14 0 15,-15 16 0-15,-16 10 0 16,-10 12 0-1,-34 7 0-15,-18-1 0 0,-9-4 0 16,-3-6 0-16,7-11 0 16,17-9 0-16,27-10 0 15,23-12 0-15,23-10 0 16,62-12 0-16,56-14 0 0,42-20 0 16,6-20 0-1,-26-9 0-15,-56 13-459 0,-52 8-768 16</inkml:trace>
  <inkml:trace contextRef="#ctx0" brushRef="#br0" timeOffset="57092.7">21197 10894 1650 0,'0'0'737'0,"0"0"-131"16,0 0-135-16,0 0-184 15,0 0-98-15,0 0-33 16,0 0-156-16,0-60 0 16,0 60 0-1,0 0 0 1,0 0 0-16,-4 0 0 16,-9 0 0-16,-10 0 0 15,-12-2 0-15,-8 2 0 16,-8 0 0-16,-3 0 0 15,-4 8 0-15,0 18 0 16,0 16 0-16,3 14 0 16,12 13 0-16,14 11 0 0,21 0 0 15,8-2 0 1,33-7 0-16,25-13 0 0,18-16 0 0,15-20 0 16,2-14 0-16,1-8 0 15,-9-14 0-15,-18-16 0 16,-18-2 0-16,-22 0 0 15,-21 1 0-15,-6 8-17 16,-15 2-64-16,-16 10 15 0,-5 2 32 16,0 7 29-1,1 0 5 1,6 2 0-16,6 0 18 0,8 0 17 0,6-2 4 16,4 2 21-1,5 0-9-15,0 0-51 16,7 0 0-16,15-2 0 0,11 2 0 15,6-1 0-15,3-2 0 16,-4 1 0-16,-7 0 0 16,-9 2 0-1,-9-2 0-15,-5 2 0 16,-6 0 0-16,-2 0 0 16,0 0 0-16,0 0 0 0,0 18 0 0,-7 16 0 15,-2 13 0-15,0 11 0 16,1 8 0-16,-2 0 0 31,3-2 0-31,1-6 0 0,4-6 0 0,2-12 0 16,0-9-3-1,15-11-601-15,7-14-639 0</inkml:trace>
  <inkml:trace contextRef="#ctx0" brushRef="#br0" timeOffset="57424.84">21745 11446 2155 0,'0'0'796'16,"0"0"-343"-16,0 0-96 15,0 0-129-15,0 0-121 16,0 0-107-16,123 36 0 16,-112-2 0-16,-11 6 0 15,0 6 0-15,-20 6 0 16,-11 1 0-16,-4-3 0 15,1-6 0-15,10-8 0 0,10-8 0 16,14-12 0-16,7-10 0 16,35-6 0-16,25-2 0 15,13-18 0-15,6-4 0 16,-3 0 0-16,-16 4 0 16,-20 6 0-16,-20 6 0 15,-18 6 0-15,-9 2 0 16,0 0 0-16,-11 0 0 15,-7 6 0-15,3 0-249 16,3-2-1002-16</inkml:trace>
  <inkml:trace contextRef="#ctx0" brushRef="#br0" timeOffset="64955.12">3571 13636 1326 0,'0'0'793'32,"0"0"-456"-32,0 0 147 15,0 0-150-15,0 0-46 0,0 0-86 16,-58-93-19-16,47 96-34 15,-3 22-149-15,1 13 0 16,-1 7 0-16,8-1 0 16,6-4 0-16,0-12 0 15,29-18 0-15,11-10 0 16,9-10 0-16,5-29 0 16,-10-6 0-16,-11-5 0 15,-19 1 0-15,-14 12 0 16,-2 8 0-16,-29 19 0 0,-14 10 0 15,-13 30 0 1,-31 69-170-16,11-8-425 0,9 2-750 0</inkml:trace>
  <inkml:trace contextRef="#ctx0" brushRef="#br0" timeOffset="65297.73">3128 14351 2493 0,'0'0'616'0,"0"0"-265"0,0 0 3 16,0 0-159-16,0 0-108 16,0 0-87-16,0 0 0 15,-58 79 0-15,51-47 0 16,4-4 0-16,3-6 0 15,0-12 0-15,8-6-11 16,7-4-29-16,1-8-1 16,-1-16 5-16,-6-11 14 15,-4-1 1-15,-5 8 21 16,0 6 0-16,-12 14 25 16,-5 8 0-16,-5 18-25 0,1 26 0 15,8 13-39-15,18 25-253 16,21-14-610-16,12-16-1392 0</inkml:trace>
  <inkml:trace contextRef="#ctx0" brushRef="#br0" timeOffset="65598.05">3740 14508 1748 0,'0'0'1304'0,"0"0"-937"16,0 0-6-16,0 0-142 15,0 0-159 1,0 0-51-16,0 0-3 16,-11 62-5-16,34-40-1 0,4-10 0 15,4-6-45-15,0-6 11 16,-4 0 20-16,-10-18 14 16,-8-8 9-16,-9 0 53 15,0 2-19-15,-24-4-43 16,-7 8 0-16,-3 10 0 15,-2 10 0-15,-8 19 0 0,11 22-92 16,8-1-872-16</inkml:trace>
  <inkml:trace contextRef="#ctx0" brushRef="#br0" timeOffset="66299.33">4941 13806 2798 0,'0'0'643'0,"0"0"-305"15,0 0-21 1,0 0-317-16,0 0 0 0,0 0 0 16,0 0 0-16,-26 120 0 15,26 6 0-15,0-1 0 16,0-23 0-16,0-30 0 16,0-23 0-16,0 1 0 0,2-5 0 15,5-4 0 1,-1-23 0-16,-4-18-218 0,-2-16-160 15,0-34-449-15,0-41 119 16,-15-41 418-16,-7-31 156 16,3 13 134-16,6 34 295 15,9 46 349-15,4 34-61 16,0 2-228-16,11 0-25 16,14-1-115-16,10 13-82 15,10 8-133-15,6 10 0 16,5 4 0-16,2 9 0 0,-7 18 0 15,-7 12 0 1,-12 7 0-16,-19 8 0 0,-13 8 0 16,-7 0 0-16,-31 2 0 15,-13-6 0 1,-9-5 0-16,-3-13 0 0,5-10 0 16,12-12 0-16,13-8 0 15,12-8 0-15,17-2 0 16,4 0 0-16,11 4 0 15,23 8 0-15,12 6 0 16,10 12 0-16,4 10 0 16,1 10 0-16,-3 4 0 15,-8 4 0-15,-2-1 0 16,-9-7 0-16,-3-6 0 16,-7-8 0-16,-4-10 0 0,-1-6-299 15,3-8-257-15,-7-8-291 16,0-4-574-16</inkml:trace>
  <inkml:trace contextRef="#ctx0" brushRef="#br0" timeOffset="67025.81">5715 14624 2270 0,'0'0'586'0,"0"0"-209"16,0 0 95-16,0 0-321 15,0 0-86 1,0 0-34-1,119-122-2-15,-84 84-20 0,-7-4-9 0,-6-1 12 16,-10 1-10-16,-12 2 11 16,0 4 11-16,-25 4-10 15,-8 10 27 1,-3 10-41-16,-2 12 0 0,7 4 0 31,4 24 0-31,10 16 0 16,12 10 0-16,5 4 0 15,5-4 0-15,24-5 0 16,13-13 0-16,7-12 0 0,9-16 0 16,0-8 0-16,-1-10 0 15,-5-18 0-15,-10-11 0 16,-11-2 0-16,-11-5 0 16,-9-1 0-16,-6 5 0 15,-5 6 0-15,0 12 0 16,0 10 0-16,0 14 0 15,2 0 0-15,1 24 0 16,3 16 0-16,3 6 0 16,3 7 0-16,-2-6 0 15,3-7 0-15,3-9 0 16,3-11 0-16,-2-12 0 0,1-8 0 0,-1-2 0 16,2-26 0-16,0-6 0 15,-1-6 0-15,0-1 0 16,0 5 0-16,-4 10 0 15,-6 8 0 1,1 10 0-16,-1 8 0 0,4 4 0 16,6 22 0-16,4 10 0 15,3 4 0-15,-1 5 0 16,3-11 0-16,-5-6 0 16,-2-10 0-16,-5-12 0 15,-1-6 0-15,-1-4 0 0,1-24 0 16,1-4 0-1,1-8 0-15,2-1 0 0,-2 10 0 16,-3 10 0-16,-2 10 0 16,0 11 0-16,0 0 0 15,3 18 0-15,3 9 0 16,4 10 0-16,-1 3 0 16,15 6 0-1,-6-8-93-15,-2-10-938 0</inkml:trace>
  <inkml:trace contextRef="#ctx0" brushRef="#br0" timeOffset="68222">7397 14281 2376 0,'0'0'587'0,"0"0"-245"16,0 0 110-16,0 0-272 15,0 0-21-15,-125-24-159 0,76 58 0 32,-4 16 0-32,1 4 0 0,10 5 0 0,11-9 0 15,19-10 0-15,12-8 0 16,12-16 0-16,28-12 0 15,11-4 0 1,5-18 0-16,-1-16 0 0,-6-8 0 16,-9-2 0-16,-13 0 0 15,-11 3 0-15,-9 9 0 16,-7 10 0-16,0 14 0 16,0 8 0-16,0 4 0 0,0 22 0 15,0 12 0 1,0 9 0-16,13-1 0 0,7-6 0 15,11-10 0-15,5-12 0 16,1-14 0-16,4-4 0 16,-5-12 0-1,-7-18 0-15,-6-6 0 0,-6-6 0 16,-9-1 0-16,0 1 0 16,-8 8 0-1,0 8 0-15,0 12 0 0,0 14 0 0,0 2 0 16,2 28 0-16,4 14 0 15,5 9 0-15,9-3 0 16,9-2 0 0,9-12 0-1,4-10 0-15,3-18 0 16,1-8 0-16,-3-6 0 16,-7-22 0-16,-5-8 0 15,-11-8 0-15,-4-1 0 16,-8 4 0-16,-4 2 0 15,0 11 0-15,-4 10 0 16,2 18 0-16,-2 0 0 0,2 14 0 16,4 18 0-1,3 8 0-15,7 4 0 0,1-5 0 16,8-7 0-16,2-10 0 16,0-12 0-16,2-10 0 15,-2 0 0-15,-1-22 0 16,0-9 0-16,-3-1 0 15,0 1 0-15,-6 4 0 16,-1 9 0-16,-3 10 0 16,-1 8 0-16,-2 0 0 15,3 21 0-15,3 11 0 16,5 2 0-16,0 2 0 16,4-4 0-16,2-10 0 0,2-12 0 15,0-10 0-15,0 0 0 16,-2-14 0-16,0-14 0 15,-4-2 0-15,0 2 0 16,-3 3 0-16,-2 11 0 16,0 9 0-16,-1 5 0 15,6 10 0-15,4 17 0 16,6 8 0-16,10 1 0 16,5-8 0-16,13-6 0 15,5-10 0-15,6-12 0 0,1-4 0 16,-8-24 0-16,-11-6 0 15,-17-6 0-15,-14-1 0 16,-15 0 0-16,-8-2 0 16,-4 5 0-16,-21 2 0 15,-2 12 0-15,1 12 0 16,-1 12 0-16,3 18 0 16,-1 30 0-16,5 32 0 15,7 35 0-15,11 23 0 16,2-4 0-16,0-27 0 15,17-31 0-15,1-32 0 16,0 0 0-16,2-4 0 16,-2-10-547-16,-11-18-485 15</inkml:trace>
  <inkml:trace contextRef="#ctx0" brushRef="#br0" timeOffset="68363.61">8998 13944 2699 0,'0'0'728'16,"0"0"-392"-16,0 0-184 15,0 0-152-15,-122-12-59 16,76 12-651-16,-4-2-1482 0</inkml:trace>
  <inkml:trace contextRef="#ctx0" brushRef="#br0" timeOffset="68522.31">7710 13878 2635 0,'0'0'836'15,"0"0"-458"-15,0 0-199 16,0 0-179-16,0 0-107 16,0 0-680-16</inkml:trace>
  <inkml:trace contextRef="#ctx0" brushRef="#br0" timeOffset="68922.92">10291 14022 2602 0,'0'0'771'0,"0"0"-448"15,0 0 77-15,0 0-400 16,0 0 0-16,0 0 0 15,0 0 0-15,33 83 0 16,-10-15 0-16,4 2 0 0,-1-4 0 16,3-11 0-1,-3-15 0-15,-1-17 0 0,-5-14 0 16,-1-9 0-16,-4-28 0 16,1-23 0-16,-1-17 0 15,3-12 0-15,2-4 0 16,0 3 0-16,11 26 0 15,-6 23-550-15,-6 25-579 0</inkml:trace>
  <inkml:trace contextRef="#ctx0" brushRef="#br0" timeOffset="69394.21">11042 14382 1989 0,'0'0'729'0,"0"0"-255"15,40-117-189-15,-23 61-92 16,-3-4-73-16,-5 4-54 16,-7 7-22-16,-2 12 16 15,-11 14-17-15,-20 19 11 16,-7 4-28-16,-7 41-26 16,1 13 13-16,9 16-13 15,14 6 0-15,19-4 0 16,4-8 0-16,38-16 0 15,18-17 0-15,13-19 0 16,5-12 0-16,-5-12 0 0,-10-24 0 16,-12-9 0-1,-18-3 0-15,-14-2 0 0,-7 2 0 16,-10 4 0-16,0 10 0 16,0 14 0-16,0 16 0 15,7 4 0-15,8 22 0 16,7 20 0-16,7 8 0 15,5 8 0-15,1-5 0 16,3-6 0-16,-4-8 0 16,-1-16 0-16,-1-10 0 15,-6-13 0-15,0 0 0 0,3-24 0 16,0-11 0-16,7-5 0 16,2-6-41-16,21-6-269 15,-11 12-342-15,-5 6-297 0</inkml:trace>
  <inkml:trace contextRef="#ctx0" brushRef="#br0" timeOffset="69787.98">12121 13806 1545 0,'0'0'518'0,"0"0"-150"16,-14-142 98-16,12 93-117 15,-1 16 0-15,1 16-48 0,2 17-101 16,0 8-200-16,0 38 0 15,0 33 0-15,11 35 0 16,5 28 0-16,4 5 0 16,-4-25 0-16,-3-34 0 15,-2-35 0-15,2-13 0 16,10 0 0-16,8-8 0 16,7-13 0-16,9-19 0 15,3-9 0-15,0-32 0 16,-4-14 0-16,-5-6 0 15,-12-1 0-15,-7 8 0 0,-9 14 0 16,-6 12 0-16,-5 18 0 16,-2 10 0-1,0 8 0-15,0 26 0 0,0 10 0 16,0 6 0-16,0 0 0 16,9-6 0-16,18-12 0 15,6-11 0-15,8-16 0 16,14-14-281-16,-10-19-585 15,-8-8-624-15</inkml:trace>
  <inkml:trace contextRef="#ctx0" brushRef="#br0" timeOffset="69961.02">12795 13736 2732 0,'0'0'856'16,"0"0"-569"-1,0 0-66-15,0 0-221 0,0 0-98 16,0 0-506-16,0 0-973 0</inkml:trace>
  <inkml:trace contextRef="#ctx0" brushRef="#br0" timeOffset="70118.74">12013 13814 1743 0,'0'0'1379'0,"0"0"-795"16,0 0-329-16,0 0-120 16,181-6-135-16,-90 0 0 15,36 0-116-15,-19 2-646 16,-20 2-1533-16</inkml:trace>
  <inkml:trace contextRef="#ctx0" brushRef="#br0" timeOffset="70832.39">13426 13894 2068 0,'0'0'744'0,"0"0"-378"16,0 0-47-16,0 0-88 15,-147 42-52-15,111 8-80 16,7 12-9-16,7 9-90 0,13-3 0 16,9-4 0-16,16-10 0 15,28-14 0-15,16-12 0 16,16-18 0-16,6-10 0 16,1-6 0-16,-8-21 0 15,-12-12 0-15,-14-5 0 16,-18-6 0-1,-16-4 0-15,-12-2 0 0,-3 6 0 16,-5 8 0-16,-14 13 0 16,-4 19 0-1,-1 10 0-15,-3 26 0 0,5 23 0 16,8 13 0-16,14 6 0 0,0-2 0 16,36-8 0-1,20-12 0-15,13-18 0 0,13-20 0 16,5-8 0-16,-5-19 0 15,-8-24 0-15,-14-7 0 16,-22-8 0-16,-17-10 0 16,-19-2 0-16,-2-1 0 15,-25 7 0 1,-11 14 0-16,-1 20 0 0,0 16 0 0,6 14 0 16,7 14 0-1,10 18 0-15,12 8 0 0,2 0 0 16,23 5 0-16,17-11 0 15,9 0 0-15,7-4 0 16,1-8 0-16,-3-4 0 16,-9 0 0-1,-7 4 0-15,-12-2 0 0,-8 4 0 32,-9 8 0-32,-9-2 0 0,0 2 0 15,-11 0 0-15,-16-1 0 16,-5-9 0-16,3-7 0 15,0-8 0-15,-8-7 0 16,8 0-126-16,4-17-890 0</inkml:trace>
  <inkml:trace contextRef="#ctx0" brushRef="#br0" timeOffset="71860.08">15371 13597 622 0,'0'0'1713'16,"0"0"-1343"-16,0 0 0 15,0 0 100-15,0 0-278 16,0 0-111-16,-136 29-33 16,114 22 32-16,11 10-44 15,11-3-30-15,0-4 12 16,33-12-17-1,11-12-1-15,12-18-3 0,2-12 3 16,-7-4 7-16,-12-28-7 0,-18-12 1 16,-18-12 83-16,-3-8-84 15,-24-8 0-15,-15-7 0 16,-1 1 0-16,0 2 0 16,7 10 0-1,6 12 0-15,11 11 0 0,14 13 0 16,2 8 0-1,12 8 0-15,21 8 0 16,7 6 0-16,11 9 0 0,2 31 0 16,15 32 0-16,1 36 0 15,2 38 0-15,-9 21 0 16,-17 1 0 0,-16-6 0-16,-14-15 0 0,-3-5 0 0,-1-11 0 15,0-25 0-15,5-30 0 16,-1-22 0-16,9-14 0 15,5-1 0-15,11-7 0 16,5-14 0-16,0-18 0 16,-3-10 0-1,-4-33 0-15,-11-12 0 0,-16-16 0 32,-11-9 0-32,-11-4 0 0,-34-2 0 15,-13 7 0-15,-11 11 0 16,0 18 0-16,7 12 0 15,12 14 0-15,19 10 0 16,25 2 0-16,6 2 0 16,56-10 0-16,68-16 0 15,-5 4-326-15,3-5-980 0</inkml:trace>
  <inkml:trace contextRef="#ctx0" brushRef="#br0" timeOffset="72566.82">18120 13200 2277 0,'0'0'820'0,"0"0"-454"16,0 0 122-16,0 0-343 0,0 0-145 15,-123-50 0-15,79 62 0 16,-9 24 0 0,-10 23 0-16,-1 15 0 0,4 12 0 15,8 8 0-15,14 0 0 16,19-3 0-16,19-11 0 15,6-12 0-15,41-8 0 16,17-20 0-16,17-12 0 16,10-16 0-16,1-12 0 15,-5 0 0-15,-12-22 0 16,-17-14 0-16,-20-2 0 16,-22-4 0-16,-16 2-80 15,-16 2-157-15,-26 10-48 0,-12 8-20 16,1 9 13-16,2 7 162 15,8 4 130-15,15 0 43 16,11 0 102-16,15 0 50 16,2 0-65-16,15 0 6 15,24 3 4-15,9-3-53 16,6 0-48-16,2-3-26 16,-7-6-13-16,-13 0 16 15,-14 2 83-15,-13-1 57 16,-9 0-26-16,0-1-130 15,-2 0 0-15,-10 0 0 16,1 5 0-16,7 3 0 16,0 1 0-16,4 8 0 0,0 24 0 15,0 12 0-15,0 14 0 16,2 10 0-16,7 4 0 16,-3 3 0-16,-2-7 0 15,1-6 0-15,-3-10 0 16,-2-6 0-16,3-12 0 15,4-6 0-15,-1-10-551 16,7-10-1417-16</inkml:trace>
  <inkml:trace contextRef="#ctx0" brushRef="#br0" timeOffset="72766.78">18751 13976 2210 0,'0'0'962'16,"0"0"-462"-16,0 0-76 15,0 0-424-15,0 0 0 16,-22 131 0-16,9-79 0 16,-1 0 0-16,5-4 0 15,3-4 0-15,1-8 0 16,5 2 0-16,0-14 0 16,0-6-1303-16</inkml:trace>
  <inkml:trace contextRef="#ctx0" brushRef="#br0" timeOffset="74433.41">20489 13569 1857 0,'0'0'747'16,"0"0"-401"-16,0 0 138 15,0 0-228-15,0 0-68 0,-113-66-79 16,57 70 0-16,-7 26-109 15,-1 12 0-15,4 11 0 16,8 9 0-16,14 6 0 16,16 0 0-16,20 0 0 15,4-4 0-15,40-15 0 16,18-12 0-16,23-16 0 16,10-17 0-16,9-4 0 15,2-21 0-15,-11-10 0 16,-10-8-38-16,-16 1-122 15,-17 0-8-15,-16 4 28 16,-14 4 20-16,-9 2 66 16,-6 4 44-16,-1 4 10 0,-2 0 6 15,-2 2 96-15,0 2 25 16,0 4-4-16,0 4 11 16,0 3 5-16,-13 5-80 15,-7 0-59-15,-9 17 0 16,-2 11 0-16,0 10 0 15,4 4 0-15,4 6 0 16,10-8 0-16,9 0 0 16,4-9 0-16,0-8 0 15,9-9 0-15,11-10 0 0,2-4 0 16,5-5 0-16,-1-22 0 16,-1-5 0-16,-5-4 0 15,-4 0 0-15,-6 4 0 16,-2 8 0-16,-6 2 0 15,0 10 0-15,-2 8 0 16,0 4 0-16,2 2 0 16,0 20 0-16,7 10 0 15,2 4 0-15,5 4 0 16,7-6 0-16,0-4 0 16,6-10 0-16,2-10 0 0,1-10 0 15,-6 0 0-15,-1-18 0 16,-2-14 0-16,-6-4 0 15,1-4 0-15,-3 2 0 16,-3 4 0-16,-1 12 0 16,-1 8 0-16,-4 14 0 15,3 0 0-15,1 18 0 16,4 18 0-16,-1 6 0 16,3 6 0-16,-1-2 0 15,2-3 0-15,-5-10 0 16,0-11 0-16,1-8 0 15,-2-14 0-15,3 0 0 16,3-19 0-16,1-21 0 16,7-6 0-16,2-5 0 0,-1 3 0 15,1 8 0-15,-3 12 0 16,-1 14 0-16,-3 14 0 16,-5 2 0-16,2 26 0 15,-5 12 0-15,4 6 0 16,4 1 0-16,18 12 0 15,-5-13 0 1,3-11-804-16</inkml:trace>
  <inkml:trace contextRef="#ctx0" brushRef="#br0" timeOffset="75133.36">22576 13208 2841 0,'0'0'784'0,"0"0"-459"0,0 0-179 31,0 0-146-31,0 0 0 0,-22 141 0 16,22-51 0-16,12 6 0 0,3-13 0 15,3 3 0-15,-3-12 0 16,1-14 0-16,-3-18 0 15,-3-18 0-15,-6-18 0 16,-2-6 0-16,-2-20 0 16,2-20 0-1,5-4 0-15,4-6 0 0,11 3 0 16,9 11 0 0,7 10 0-16,9 15 0 0,5 11 0 15,-2 1 0-15,-2 30 0 16,-11 3 0-16,-10 10 0 15,-18 2 0-15,-9 0 0 16,-15-4 0-16,-30-6 0 16,-11-6 0-16,-7-10 0 15,1-7 0-15,9-10 0 16,8-3 0-16,18 0 0 16,14 0 0-16,13-2 0 0,7 1 0 15,30 1 0-15,17 0 0 16,13 0 0-16,9 0 0 15,4 0 0-15,0 0 0 16,-2-17 0-16,-6-5 0 16,-12-6 0-16,-14-4 0 15,-15-8 0-15,-14-2 0 16,-13-4 0-16,-4 2 0 16,-9 4 0-16,-15 9 0 15,-5 20 0-15,-5 11 0 0,5 20 0 16,4 24 0-16,9 12 0 15,16 8 0-15,6 0 0 16,40-8 0-16,43-7 0 16,45-21 0-16,35-28 0 15,-19-5-783-15,-32-26-2059 0</inkml:trace>
  <inkml:trace contextRef="#ctx0" brushRef="#br0" timeOffset="76503.25">25014 13363 2239 0,'0'0'813'15,"0"0"-299"-15,0 0-148 16,0 0-202 0,-116-65-164-16,67 82 0 0,-2 25 0 15,-3 18 0-15,8 10 0 0,8 4 0 16,13 1 0-16,23-11 0 16,2-10 0-16,42-14 0 15,23-16 0-15,13-16 0 16,9-8 0-1,-3-12 0-15,-8-16 0 0,-11-4 0 16,-16 0 0-16,-13 4 0 16,-17 6 0-16,-7 9 0 15,-10 9 0-15,-2 4 0 16,0 7 0-16,0 22 0 16,0 10 0-16,0 3 0 0,0 2 0 31,0-6 0-31,15-10 0 0,6-12 0 0,-1-10 0 15,-1-6 0-15,-7-18 0 16,-7-16 0-16,-5-8 0 16,-12-8 0-16,-17-5 0 15,-9 1 0 1,-2 3 0-16,3 6 0 16,8 13 0-16,8 16 0 0,15 16 0 15,6 2 0-15,15 26 0 0,28 4 0 16,17-4 0-16,17-6 0 15,13-14 0-15,5-8 0 16,-3-9-48-16,-14-26-170 31,-20-11 20-31,-22-10 92 0,-21-10 61 0,-15-4 45 16,0-6 25-16,-17-3 23 16,-6 7 42-1,3 10 42-15,2 14 36 0,2 22-16 16,3 24-152-16,5 10 0 15,-2 58 0-15,8 42 0 16,2 37 0 0,0 9 0-16,20-26 0 0,-2-35 0 15,0-41 0-15,2-12 0 16,9-4 0 0,11-4 0-16,6-10 0 0,6-22 0 0,0-4-131 15,-4-28 23-15,-5-10 51 16,-5-8 51-1,-12-4 6 1,-6 1 74-16,-8 10 43 16,-10 12-6-16,-2 19-111 15,0 12 0-15,0 12 0 16,-5 24 0-16,1 9 0 0,4 3 0 16,0-5 0-16,22-4 0 15,7-15 0-15,6-8 0 16,6-16 0-16,-5 0 0 15,-7-12 0-15,-7-14 0 16,-13-6 0-16,-7-2 0 16,-2-4 0-16,-9-3 0 15,-15 0 0-15,-5 0 0 16,-5 5 0-16,5 4 0 16,2 8 0-16,9 8 0 15,7 8 0-15,11 4 0 0,0 2 0 16,25 2 0-1,13 0 0-15,9 0 0 0,6 0 0 16,0 4 0-16,-3 8 0 16,-10 4 0-16,-7 6 0 15,-13 6 0-15,-7 4 0 16,-6 6 0-16,-5 5 0 16,0-2 0-16,6 2 0 15,4-5 0-15,11-8 0 16,8-10 0-16,9-10 0 15,9-10 0-15,5 0 0 16,-1-22 0-16,-4-12 0 16,-5-6 0-16,-10-9 0 0,-10-5 0 15,-7-4 0-15,-11-2 0 16,-6 4 0-16,0 10 0 16,-18 18 0-16,-9 18 0 15,-6 10 0-15,-5 28 0 16,5 22 0-16,4 12 0 15,13 6 0-15,14 0 0 16,2-3 0-16,40-11 0 16,18-12 0-16,20-18 0 15,15-14 0-15,10-10-123 0,-1-16-385 16,23-34-189-16,-29 6-103 16,-20-1-326-16</inkml:trace>
  <inkml:trace contextRef="#ctx0" brushRef="#br0" timeOffset="76888.5">27744 13493 1618 0,'0'0'842'15,"0"0"-213"-15,0 0-79 16,0 0-220-16,0 0-203 16,0 0-127-16,0 0 0 15,-96 6 0-15,65 30 0 16,-3 11 0-16,5 3 0 16,7 2 0-16,9-2 0 0,13-10 0 15,0-8 0-15,17-18 0 16,16-10 0-16,7-4 0 15,3-22 0-15,-3-14 0 16,-5-12 0-16,-5-11 0 16,-10-23 0-16,-11-32 0 15,-9-38 0-15,-7-15 0 16,-20-1 0-16,-6 21 0 16,8 47 0-16,6 34 0 0,5 34 0 15,9 26 0-15,5 6 0 16,0 42 0-16,0 48 0 15,30 47 0-15,5 23 0 16,1 2 0 0,-5-17 0-16,-11-39 0 0,-7-27 0 0,-3-24 0 15,-2-9 0-15,1 3 0 16,16 11 0-16,-3-10-543 16,3-20-760-16</inkml:trace>
  <inkml:trace contextRef="#ctx0" brushRef="#br0" timeOffset="77392.82">28494 13407 1987 0,'0'0'1573'0,"0"0"-1116"31,0 0-378-31,0 0-79 15,0 0 0-15,0 0 0 16,0 0 0-16,18 124 0 16,-11-68 0-16,1-2 0 15,4-8 0-15,1-7 0 16,1-17 0-16,1-12 0 16,3-10 0-16,6-4 0 15,3-23 0-15,6-9 0 16,4-5 0-16,-2-2 0 0,-6 7 0 15,-5 11 0 1,-8 10 0-16,-7 13 0 0,-5 2 0 16,-4 20 0-16,0 13 0 15,0 4 0-15,0-1 0 16,0-4 0-16,2-7 0 16,12-11 0-16,7-13 0 15,2-1 0-15,6-7 0 16,2-17 0-16,1-3 0 15,1 5 0-15,-2 4 0 0,-2 7 0 16,0 8 0-16,-2 3 0 16,0 3 0-16,0 12 0 15,2 3 0-15,-2 0 0 16,0-3 0-16,-2-8 0 16,0-7 0-16,-4 0-509 15,-9-19-427-15,-9-3-607 0</inkml:trace>
  <inkml:trace contextRef="#ctx0" brushRef="#br0" timeOffset="77565.09">28546 12659 3239 0,'0'0'591'0,"0"0"-404"15,0 0-108-15,0 0-79 16,0 0 0-16,0 0-158 15,0 0-1199-15</inkml:trace>
  <inkml:trace contextRef="#ctx0" brushRef="#br0" timeOffset="78495.56">10184 15807 2155 0,'0'0'667'0,"0"0"-354"15,0 0 162-15,0 0-151 16,0 0-162-16,0 0-162 16,0 0 0-16,-62 151 0 15,50-61 0-15,6 4 0 16,6 4 0-16,0-22 0 15,0 9 0-15,16-19 0 0,1-20 0 16,1-16 0-16,0-20-15 16,0-28-347-16,-7-18-436 15,-2-8-502-15</inkml:trace>
  <inkml:trace contextRef="#ctx0" brushRef="#br0" timeOffset="78756.6">10104 15757 2134 0,'0'0'713'0,"0"0"-351"16,0 0 87-16,-9-110-196 16,13 78-68-16,25-3-185 0,11 3 0 15,14 9 0-15,6 6 0 16,5 16 0 0,1 1 0-16,-3 22 0 0,-10 19 0 15,-11 14 0-15,-15 11 0 16,-22 0 0-16,-5 6 0 15,-38-4 0-15,-20-6 0 16,-13-5 0-16,-5-11 0 16,7-10 0-16,13-10 0 15,27-26 0 1,18 0-81-16,11-8-1091 0</inkml:trace>
  <inkml:trace contextRef="#ctx0" brushRef="#br0" timeOffset="79260.14">10857 15462 1237 0,'0'0'1036'0,"0"0"-726"16,0 0 45-16,0 0 181 15,0 0-246-15,0 0-127 16,0 0-53-16,-145 136-51 15,81 23-59-15,-1 11 0 16,22-5 0-16,30-17 0 16,13-45 0-16,20-23 0 15,23-26 0-15,34-6 0 16,62-8 0-16,-12-12-59 16,-3-10-1226-16</inkml:trace>
  <inkml:trace contextRef="#ctx0" brushRef="#br0" timeOffset="79921.05">12178 15538 1038 0,'0'0'1811'0,"0"0"-1439"16,0 0-111-16,0 0 34 16,-161-74-116-16,113 68-79 15,-1 2-60-15,2 4-40 16,-2 0 0-16,-3 10 0 16,-4 20 0-16,-1 10 0 15,-3 10 0 1,4 17 0-16,11 3 0 0,14 6 0 15,18 0 0-15,13-8 0 0,13-5 0 16,34-13 0-16,20-10 0 16,18-14 0-16,8-14 0 15,5-12 0-15,-9 0 0 16,-15-22-21-16,-27-10-279 16,-28-2-12-16,-19 2-21 15,-33-3 69-15,-29 12 205 16,-12 0 59-16,-1 15 168 15,7 0 98 1,20 8 4-16,17 0-33 0,21 0-44 16,10 0-94-16,21 4-43 0,24 4-56 31,12-8 0-31,8 0 0 0,0 0 0 0,-10-4 0 16,-8-10 0-16,-18 2 0 15,-12 2 0-15,-11 0 0 16,-6 6 0-16,0-4 0 15,0 8 0-15,0 0 0 16,0 0 0 0,0 18 0-16,0 18 0 0,0 17 0 15,0 9 0-15,0 10 0 0,0 4 0 16,0-4 0-16,6 3 0 16,3-13 0-16,1-8 0 15,15-14 0-15,-4-12-368 16,-1-16-1022-16</inkml:trace>
  <inkml:trace contextRef="#ctx0" brushRef="#br0" timeOffset="80093.32">12506 16226 1759 0,'0'0'1110'0,"0"0"-531"15,0 0-223-15,0 0-64 16,0 0-292-16,0 0 0 15,0 0 0-15,-3 135 0 0,-3-85 0 16,-1 2 0-16,-2-2 0 16,5 12 0-16,1-14 0 15,3-16-716-15</inkml:trace>
  <inkml:trace contextRef="#ctx0" brushRef="#br0" timeOffset="80360.64">13283 16343 2611 0,'0'0'923'0,"0"0"-361"16,0 0-562-16,0 0 0 15,0 0 0-15,0 0 0 16,-120 138 0-16,67-76 0 15,-5 0 0-15,4-8 0 16,8-4 0-16,9-15 0 16,16-7 0-16,19-28-38 15,2 0-698-15,0-10-1053 0</inkml:trace>
  <inkml:trace contextRef="#ctx0" brushRef="#br0" timeOffset="80659.7">13827 15472 2292 0,'0'0'839'15,"0"0"-341"-15,0 0-170 16,0 0-189-16,0 0-139 0,120-66 0 15,-80 82 0 1,7 24 0-16,4 18 0 0,3 19 0 16,2 5 0-16,-3 10 0 15,-4-4 0-15,-2-2 0 16,-11-5 0-16,-7-15 0 16,-12-8 0-16,-12-18 0 15,-5-12 0-15,-16-14-569 16,-4-14-516-16</inkml:trace>
  <inkml:trace contextRef="#ctx0" brushRef="#br0" timeOffset="80856.06">14275 15815 2140 0,'0'0'977'0,"0"0"-402"16,0 0-171-16,-120-22-404 0,77 54 0 16,-3 16 0-16,-4 15 0 15,-1 9 0 1,4 4 0-16,5-6 0 0,6-2 0 15,14-6 0-15,13-16 0 16,9-11 0-16,20-21 0 16,13-14-330-16,1 0-703 0</inkml:trace>
  <inkml:trace contextRef="#ctx0" brushRef="#br0" timeOffset="81123.42">14453 15276 2462 0,'0'0'1011'15,"0"0"-511"-15,0 0-377 16,0 0-123-16,0 0 0 16,143 124 0-16,-90-52 0 15,2 8 0-15,1 9 0 16,-9 5 0-16,-9 4 0 15,-15-4 0-15,-21 5 0 0,-4-9 0 16,-39 2 0-16,-16-7 0 16,-15-3 0-16,-8-8 0 15,-21 16 0-15,19-24-662 16,20-12-842-16</inkml:trace>
  <inkml:trace contextRef="#ctx0" brushRef="#br0" timeOffset="82052.8">9973 17030 622 0,'0'0'286'0,"0"0"-237"15,0 0 44-15,0 0 191 16,0 0 75-16,0 0-48 0,-117 14 170 16,109-14-128-16,-2 0 13 15,-1 0-15-15,3 0-123 16,-1-4-38-16,2 2-67 16,2 2-123-16,5 0 0 15,0 0 0-15,0 0 0 16,23 0 0-16,21 0 0 15,43 0 0-15,60 0 0 16,76-4 0-16,53-4 0 16,40 4 0-16,35 4 0 15,12 0 0-15,43 0 0 0,30 0 0 16,21 0 0 0,11 0 0-16,-11 0 0 0,-37 0 0 15,-59-14 0-15,-68 4 0 16,-93-2 0-16,-71 6 0 15,-57-2 0-15,-32 4 0 16,-11 0 0-16,-9-2 0 16,-5 2 0-16,-13 4 0 15,-2 0 0-15,0 0 0 16,0 0 0-16,9 0 0 16,5 0 0-16,5-4 0 0,4 4 0 15,-5 0 0-15,-14 0 0 16,-4 0 0-16,-2 0-690 0</inkml:trace>
  <inkml:trace contextRef="#ctx0" brushRef="#br0" timeOffset="83928.85">9830 17678 719 0,'0'0'830'15,"0"0"-310"-15,0 0-7 16,0 0 50-16,0 0-196 0,0 0-49 16,-11-102-52-16,6 98-266 15,3 4 0-15,0 0 0 16,2 44 0-16,0 44 0 15,0 38 0-15,4 21 0 16,9-9 0-16,-4-30 0 31,-4-33 0-31,0-25 0 0,-3-6 0 0,0 0 0 16,-2-4 0-16,2-8 0 16,-2-14 0-16,0-18-147 15,-18-8-471-15,-2-16-849 0</inkml:trace>
  <inkml:trace contextRef="#ctx0" brushRef="#br0" timeOffset="84266.75">9745 17718 1654 0,'0'0'876'0,"0"0"-608"15,0 0 80-15,0 0-29 16,22-126-140-16,-4 92-83 15,2 6 6-15,2 2-17 16,3-1-22-16,2 5-27 16,2 4-18-16,4 4 3 0,5 4-19 15,2 2-2-15,3 4 6 16,1 4-6-16,-1 8 0 16,-3 16 1-16,-9 16-1 15,-9 9 22-15,-11 9-22 16,-11 4 0-16,-2 0 0 15,-29 2 0-15,-9-2 0 16,-12-9 0-16,-1-3 0 16,1-14 0-16,10-10 0 15,15-12 0-15,19-10 0 0,21-8-134 16,20-14-679 0,12-4-1233-16</inkml:trace>
  <inkml:trace contextRef="#ctx0" brushRef="#br0" timeOffset="84630.61">10975 17588 1490 0,'0'0'766'0,"0"0"-542"15,0 0 111-15,0 0 43 16,0 0-75-16,0 0-111 16,0 0 12-16,-18-98 0 15,-9 98-204-15,-8 27 0 16,-8 22 0-16,1 13 0 15,2 32 0-15,13 0 0 16,13 9 0-16,14-5 0 16,8-14 0-16,27 2 0 15,14-10 0-15,13-13 0 0,10-15 0 16,1-16 0-16,23-18 0 16,-20-10-345-16,-15-4-913 0</inkml:trace>
  <inkml:trace contextRef="#ctx0" brushRef="#br0" timeOffset="84967.2">11815 17415 2049 0,'0'0'1082'0,"0"0"-539"15,0 0-121-15,0 0-422 16,0 0 0-16,0 0 0 16,0 0 0-1,-16 89 0-15,16-13 0 0,0 12 0 16,0 6 0-16,0-4 0 16,5-1 0-16,6-9 0 15,0-12 0 1,2-16 0-16,-1-16 0 0,1-11 0 0,1-18 0 15,-1-7 0 1,16-36-326-16,-5-12-413 0,1-6-337 0</inkml:trace>
  <inkml:trace contextRef="#ctx0" brushRef="#br0" timeOffset="85660.26">12202 17536 1594 0,'0'0'730'0,"0"0"-197"15,0 0 1 1,0 0-183-1,0 0-104-15,0 0-140 16,0 0-107-16,-97 52 0 16,45-2 0-16,-3 4 0 15,1-2 0-15,3-6 0 16,7-9 0-16,10-12 0 16,14-7 0-16,9-9 0 15,9-9 0-15,2 0 0 16,0 0 0-16,11 0 0 15,13 0 0-15,8 0 0 16,5 4 0-16,5 14 0 16,6 8 0-16,3 2 0 15,2 8 0-15,1 0 0 16,-1 0 0-16,-4-2-164 0,-6-6-345 16,-8-2-145-16,-10-4-58 15,-12 0 85-15,-5-8 68 16,-5-10 458-16,-3-4 101 15,0 0 509-15,0-8-124 16,0-10-21-16,0-4 117 16,0 0-133-16,0-2 12 15,0-2-36-15,0 4-69 16,0-4-50-16,0 6-110 16,9 0-95-16,4 10 0 15,5 6 0-15,2 4 0 0,7 4 0 16,0 24 0-16,2 6 0 15,-7 12 0-15,-5-2 0 16,-5 4 0-16,-5-3 0 16,-5-9 0-16,-2-10 0 15,0-10 0-15,0-14 0 16,0-2 0-16,0-12 0 16,0-20 0-16,4-4 0 15,16-13 0-15,5 1 0 16,11 2 0-16,4 6 0 15,7 10 0-15,-3 8 0 0,-2 16 0 16,-6 6 0-16,-8 14 0 16,-7 22 0-16,-9 12 0 15,-10 6 0-15,-2 4 0 16,0 0 0-16,-16-5 0 16,1-7 0-16,-2-10 0 15,4-10 0-15,11-12 0 16,2-10-275-16,0-4-669 0</inkml:trace>
  <inkml:trace contextRef="#ctx0" brushRef="#br0" timeOffset="85895.51">13290 18280 1692 0,'0'0'951'16,"0"0"-317"-16,0 0-80 15,0 0-289-15,0 0-265 16,0 0 0-16,0 0 0 16,-60 94 0-16,26-30 0 15,-2 2 0-15,3-4 0 16,11-12 0-16,22-13 0 16,11-19 0-16,20-18-838 0</inkml:trace>
  <inkml:trace contextRef="#ctx0" brushRef="#br0" timeOffset="86194.01">13947 17494 2309 0,'0'0'972'0,"0"0"-454"0,0-111-221 16,11 75-297-1,10 10 0-15,5 12 0 0,10 10 0 16,8 4 0-16,12 18 0 16,6 22 0-16,3 18 0 15,1 18 0-15,0 9 0 16,-9 5 0-16,-3 2 0 16,-9-2 0-16,-10-5 0 15,-6-9 0-15,-11-18 0 16,-4-10 0-16,-10-20 0 15,-4-10 0-15,0-18-480 16,-18-10-572-16,0-12-451 0</inkml:trace>
  <inkml:trace contextRef="#ctx0" brushRef="#br0" timeOffset="86434.69">14486 17772 1498 0,'0'0'815'0,"0"0"-217"15,0 0-83-15,0 0-155 16,0 0-50-16,-135-10-310 15,103 56 0-15,-3 7 0 16,-3 11 0-16,0 2 0 16,2 0 0-16,3-4 0 15,6-8 0-15,7-7 0 16,7-13 0-16,8-12 0 16,5-13 0-16,0-9 0 15,11-18-54-15,12-14-557 0,-1-8-804 16</inkml:trace>
  <inkml:trace contextRef="#ctx0" brushRef="#br0" timeOffset="86757.24">14785 17173 584 0,'0'0'2196'0,"0"0"-1437"16,0 0-418-16,0 0-125 16,0 0-216-16,143 0 0 15,-101 46 0 1,3 16 0-16,10 26 0 16,5 24 0-16,-2 23 0 0,-11-7 0 15,-20-30 0-15,-20-21 0 16,-7-23 0-16,-10 12 0 15,-18 6 0-15,-15 0 0 16,-9-10 0-16,2-9 0 16,5-17 0-16,11-12 0 15,15-16 0-15,19-14 0 16,0-20-11-16,19-10-1069 16</inkml:trace>
  <inkml:trace contextRef="#ctx0" brushRef="#br0" timeOffset="87433.13">16578 16270 1925 0,'0'0'913'0,"0"0"-420"16,0 0-31-16,0 0-159 0,0 0-303 15,0 0 0 1,0 0 0-16,0 28 0 0,0 39 0 16,10 5 0-16,5 4 0 15,5-6 0-15,0-12 0 16,-2-18 0-16,0-8 0 15,-3-18 0-15,-4-10 0 16,-1-4 0-16,-2-22 0 16,1-18 0-16,3-14 0 15,3 0 0-15,5 0 0 16,0 14 0 0,2 18 0-16,3 22 0 0,2 2 0 15,6 36 0-15,5 16 0 0,5 4 0 16,3 0 0-16,6-8 0 15,-4-10 0-15,-1-13 0 16,-5-19 0-16,-8-8 0 16,-10-8 0-16,-3-28 0 15,-6-17 0-15,-3-11 0 16,-4-12 0-16,-1-8 0 16,-5 4 0-16,-2 7 0 15,0 25 0-15,0 26 0 16,0 22 0-16,0 57 0 15,0 11-595-15,0 8-746 0</inkml:trace>
  <inkml:trace contextRef="#ctx0" brushRef="#br0" timeOffset="88761.47">18138 16288 1247 0,'0'0'1685'0,"0"0"-1099"16,-76-106-287-16,43 80-20 15,-1 20-279 1,-3 6 0-16,-5 40 0 0,-3 18 0 0,3 14 0 16,6 9 0-1,9-1 0-15,15-8 0 0,12-14 0 16,8-14 0-16,27-22 0 15,14-22 0-15,5 0 0 16,-1-30 0-16,-3-12 0 16,-15-10 0-16,-11-6 0 15,-12 4 0-15,-10 10 0 16,-2 12 0 0,0 14 0-16,0 18 0 0,-2 9 0 0,0 26 0 15,2 15 0-15,0 4 0 16,17-2 0-16,14-6 0 15,8-16 0-15,3-12 0 16,0-14 0-16,-4-4 0 16,-4-22 0-1,-8-16 0-15,-6-8 0 0,-4-8 0 16,-5 0 0-16,-5 6 0 16,-2 12 0-16,2 9 0 15,-4 23 0-15,0 4 0 16,5 27 0-16,3 17 0 15,4 10 0-15,8 0 0 32,5-2 0-32,6-10 0 0,6-12 0 15,3-20 0 1,-3-10 0-16,4-10 0 0,-7-24 0 16,-3-8 0-16,-2-16 0 15,-6-4 0-15,0-5 0 16,-6 4 0-16,-1 6 0 15,-5 17 0-15,-6 16 0 16,-2 16 0-16,-5 8 0 16,0 8 0-16,0 24 0 15,0 4 0-15,0 4 0 16,0 0 0-16,0-4 0 0,11-9 0 16,6-9 0-1,1-10 0-15,3-8 0 0,-4 0 0 16,-1-8 0-16,-5-10 0 15,-7 0 0-15,-2 1 0 16,-2 7 0-16,0 6 0 16,0 4 0-16,0 0 0 15,0 27 0-15,0 21 0 16,0 12 0-16,0 18 0 16,8 22 0-16,9 25 0 15,1-15 0-15,-5-6 0 16,-4-16 0-16,-9-11 0 0,0 9 0 15,0 16 0 1,-17-10 0-16,-12-1 0 0,-7-11 0 16,-7-18 0-16,-1-12 0 15,0-24 0-15,3-16 0 16,6-10 0-16,4-18 0 16,4-28 0-16,7-30 0 15,11-39 0-15,9-41 0 16,35-18 0-16,27-1 0 15,19 19 0-15,13 17 0 16,6 9 0-16,-11 24 0 16,-17 22 0-16,-22 25 0 15,-14 15 0-15,-7-2 0 0,-11 2 0 16,-9-2 0-16,-9 16 0 16,-13 12 0-16,-16 4 0 15,-2 10 0-15,2 4 0 16,4 0 0-16,7 0 0 15,9 18 0-15,7 6 0 16,2 10 0-16,9 2 0 16,17 4 0-16,13 4 0 15,5-4 0-15,6 2 0 16,-4 1 0-16,-1-1 0 16,-10 2 0-16,-8 4 0 15,-14-2 0-15,-6 6 0 0,-7-2 0 16,0-1 0-16,-20-9 0 15,-9-12 0-15,-11-2 0 16,-2-12 0-16,-4-6 0 16,9-8 0-16,8 0 0 15,16-26 0-15,13-10 0 16,2-13 0-16,54-23 0 16,0 14-595-16,-1 8-1755 0</inkml:trace>
  <inkml:trace contextRef="#ctx0" brushRef="#br0" timeOffset="88887.29">20012 16507 2235 0,'0'0'1084'0,"0"0"-512"15,0 0-367-15,0 0-205 16,0 0 0-16,0 0 0 16,0 0 0-16,23 42-483 15,-31-4-1575-15</inkml:trace>
  <inkml:trace contextRef="#ctx0" brushRef="#br0" timeOffset="89154.41">19125 17419 3269 0,'0'0'827'0,"0"0"-827"0,0 0 0 16,0 0 0-16,181-76 0 16,-32 32 0-16,-1-2 0 15,-29 16 0-15,-41 12 0 0,-24 8-90 16,-14 6-736 0,-15 0-427-16</inkml:trace>
  <inkml:trace contextRef="#ctx0" brushRef="#br0" timeOffset="89295.71">19266 17472 1243 0,'0'0'1018'0,"0"0"-215"16,0 0-179-16,0 0-216 15,0 0-408-15,0 0 0 16,0 0 0 0,80 68 0-16,49-114 0 0,30-21 0 15,1-3 0-15,-42 12-513 16,-34 22-2203-16</inkml:trace>
  <inkml:trace contextRef="#ctx0" brushRef="#br0" timeOffset="89421.51">20496 17213 2789 0,'0'0'950'16,"0"0"-772"-16,0 0-178 15,0 0-725-15</inkml:trace>
  <inkml:trace contextRef="#ctx0" brushRef="#br0" timeOffset="203997.38">17145 14770 1003 0,'0'0'361'0,"0"0"-111"16,0 0 18-16,0 0 108 15,0 0-14-15,0 0-21 0,0-62-48 16,0 58-28-1,0 2-64-15,-2 2-31 0,2 0-55 16,0 0-24-16,0 24-91 16,10 4 0-16,22 12 0 15,10-1 0-15,16-3 0 16,8-16 0-16,11-10-45 16,2-10-8-16,-3-6 26 15,-5-18 3 1,-10-12 24-16,-12 1-1 0,-13 3 1 15,-7 5 6-15,-9 6 11 16,-3 11 1-16,-1 10 15 16,4 0-14-16,7 12 7 0,6 16-8 15,8-1-18 1,5-1 13-16,10-2-13 0,2-10-8 16,2-2 6-16,3-12-28 15,-5 0 5-15,-4-14 2 16,-2-11 2-16,-5-4 20 15,-5-6-6-15,-8 1 7 16,-8 6 1-16,-5 6 11 16,-6 10 21-16,-4 10 2 15,-2 2 1 1,6 8-36-16,8 14 0 0,8 2 0 0,9 2 0 16,7-8 0-16,9-12 0 15,7-6-9-15,-1-2-18 16,0-24 15-16,-4-8-2 15,-5-4 14-15,-10 0 3 16,-8 2 23 0,-8 4 7-16,-2 8-33 0,-3 8 0 15,2 6 0-15,10 6 0 16,5 4 0-16,9 0 0 16,5 8 0-16,8 2 0 15,-1-6 0-15,0-4 0 16,-3 0 0-16,-5-4 0 0,-10-10 0 15,-8-4 0-15,-10 0 0 16,-10 0 0 0,-8 1 0-16,-6-2 0 15,-11 2-332-15,-11 8-1131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4:26:15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 2253 1107 0,'0'0'212'0,"0"0"-175"16,-72 119 61-16,70-83-20 15,2-14-53-15,26-8-9 16,12-10-16 0,1-4 0-16,-6 0 38 0,-6-8 54 15,-12-2 36-15,-9-2-48 16,-6 4-80-16,0 2-399 0</inkml:trace>
  <inkml:trace contextRef="#ctx0" brushRef="#br0" timeOffset="232.59">1953 2123 1438 0,'0'-110'695'0,"0"2"-426"15,-2 36 73-15,0 23 0 16,2 13 4-16,0 8-82 15,0 6-78-15,0 10-49 16,0 12-60-16,0 38-77 16,0 71 0-16,12 69 0 15,3 39 0-15,1 5 0 16,5-26 0-16,16-43 0 16,0-39 0-16,1-35-186 15,4-35-331-15,-13-26-183 16,-4-18-212-16</inkml:trace>
  <inkml:trace contextRef="#ctx0" brushRef="#br0" timeOffset="437.81">2250 1809 1635 0,'0'0'1391'0,"0"0"-1150"15,0 0-93-15,0 0 68 16,13 210 0-16,14-58-78 15,-1 19-69-15,-1-3-51 16,-9-19 6-16,-9-23-24 16,-1-26 0-16,1-26-33 15,-1-27-243-15,8-28-191 16,-5-6-248-16,1-13-331 0</inkml:trace>
  <inkml:trace contextRef="#ctx0" brushRef="#br0" timeOffset="1065.39">2551 2563 1800 0,'0'0'902'16,"0"0"-400"-16,0 0-181 16,0 0-54-16,0 0-170 15,0 0-68-15,0 0-10 16,22 116-18-16,-2-66 15 16,2-4-16-16,5-8-55 15,2-14-55-15,-2-14-20 16,-1-10 37-16,-3-12 93 0,-3-24 13 15,-3-10 20-15,-1-2-15 16,-3 4 48-16,-3 6 27 16,-2 10-30-16,-1 7-6 15,-3 11-6-15,-2 5-28 16,4 5-1-16,-2 0-21 16,2 0 0-16,1 0-1 15,-1 0-3-15,2 0-2 16,-4 0 4-16,0 0 2 15,-1 0 25-15,-3 0-12 16,0 0 2-16,0 0 25 0,0 4-41 16,0 7 0-16,0 16 0 15,8 17 0-15,8 36 0 16,11 42 0-16,9 51 0 16,1 25 0-16,-1 7 0 15,-5-7 0-15,-13-23 0 16,-7-17 0-16,-11-17 0 15,0-37 0-15,-18-28 0 16,-6-26 0-16,-7-12 0 16,-10-3 0-16,-7-8 0 15,-13-13 0-15,-5-14 0 0,-10-60 0 16,-2-68 0 0,20-71 0-16,29-25 0 0,33-1 0 15,67 36 0-15,30 53 0 16,12 32 0-16,-13 38 0 15,-23 32 0-15,-28 22 0 16,-23 12-17-16,-10 10-121 16,-14 24-124-16,-13 44 59 15,-27-6-143 1,-2-5-719-16</inkml:trace>
  <inkml:trace contextRef="#ctx0" brushRef="#br0" timeOffset="1603.82">5433 2043 1380 0,'0'0'336'15,"-44"-108"52"-15,13 47 141 16,-2 6 6-16,4 14-198 16,4 19-33-16,8 22-17 15,-4 32-287-15,1 83 0 16,9 77 0-16,9 41 0 15,2 20 0-15,19-13 0 16,18-23 0-16,5-7 0 16,0-11 0-16,1-19 0 0,-12-23 0 15,-18-41 0-15,-13-30 0 16,0-31 0-16,-31-19 0 16,-34-8-86-16,-41-27-289 15,-37-39-264-15,16-28-154 16,22-24-87-16</inkml:trace>
  <inkml:trace contextRef="#ctx0" brushRef="#br0" timeOffset="1746.97">4610 3399 1818 0,'0'0'917'0,"0"0"-648"15,0 0 22-15,164-137 8 16,-30 79-111-16,42-10-100 0,13-4-82 16,-15 4-6-1,-38 6-202-15,-58 23-410 0,-29 9-446 16</inkml:trace>
  <inkml:trace contextRef="#ctx0" brushRef="#br0" timeOffset="2109.36">5699 2767 1572 0,'0'0'892'0,"0"0"-410"15,0 0-8-15,-116 16-240 16,98 12-93-16,11 10-87 0,7 11-36 16,0 2 22-1,23-2-40-15,8-9-18 0,4-10 12 16,4-12-42-16,-8-16-12 15,-5-2 17-15,-8-16 43 16,-9-17 39-16,-7-7-30 16,-2-2 52-16,0 2 37 15,-4 4-11-15,-3 4-17 16,1 10-70-16,6 6 0 16,0 6 0-16,6 8 0 0,23 2 0 15,15 0 0 1,10 20 0-16,6 12 0 0,-2 8 0 15,-6 7-15-15,-14-1-2 16,-14-6-34-16,-15-4 41 16,-9-12 10-16,0-10 13 15,-11-12 43-15,-5-2-32 16,5-18-24-16,11-25 0 16,0-16 0-16,36-14 0 15,24-7 0-15,52-10-95 16,-12 22-570-16,-9 20-824 0</inkml:trace>
  <inkml:trace contextRef="#ctx0" brushRef="#br0" timeOffset="2699.95">8390 1823 1947 0,'0'0'997'0,"0"0"-645"0,0 0-47 16,-182 28-144-16,70 70-74 16,-10 50-24-16,8 17-8 15,36-21-29-15,40-40 17 16,33-41-14-16,8-15-10 15,55 6-18-15,58-10-1 16,50-22-23-16,25-22 22 16,-27-26-39-16,-52-18-77 15,-57 8-114-15,-30 2 3 16,-23-1 70-16,-11 1 74 16,-60 4 84-16,-51 16 76 15,-3 14 12-15,12 0 58 16,26 4 41-16,41 8-25 0,12 0-54 15,19 0-81 1,13-3-27-16,45-5-1 0,21-4 1 16,17 0 18-16,0-15-5 15,-6-10-11-15,-17-8-4 16,-16 3-7-16,-19 4 9 16,-15 6 78-16,-8 8-78 15,-2 6 0-15,0 6 0 16,0 0 0-16,-4 30 0 15,-4 18 0-15,0 20 0 0,1 17 0 16,3 7 0 0,4 0 0-16,0-2 0 0,0-7 0 15,0-13 0-15,11-10-86 16,-1-20-504-16,2-20-682 0</inkml:trace>
  <inkml:trace contextRef="#ctx0" brushRef="#br0" timeOffset="2999.03">8849 2653 2533 0,'0'0'889'0,"0"0"-439"15,0 0-314-15,0 0-48 16,134-39-88-16,-83 39 0 16,-4 0 0-16,-13 10 0 15,-16 21 0-15,-18 11 0 16,0 10-35-16,-27 6 34 15,-4 0 1-15,2-4 0 16,8-14 10-16,15-11-9 16,6-15 10-16,6-13 3 15,28-1-14-15,13-5 0 16,6-16 0-16,7 0 0 16,-4-1 0-16,-2 4 0 0,-13 3-53 15,5 8-124-15,-15 2-424 16,-7 5-567-16</inkml:trace>
  <inkml:trace contextRef="#ctx0" brushRef="#br0" timeOffset="3108.97">10008 2934 2015 0,'0'0'1306'0,"0"0"-853"15,0 0-453-15,0 0-45 16,0 0-971-16</inkml:trace>
  <inkml:trace contextRef="#ctx0" brushRef="#br0" timeOffset="5641.86">6394 4987 1358 0,'0'0'950'16,"0"0"-668"-16,0 0 100 15,0 0-92-15,-101-116 23 16,86 81-61-16,5-3-90 16,6-2-55-16,4 0-107 15,14-2 0-15,24 0 0 16,14 8 0-16,12 14 0 16,9 18 0-16,4 10 0 15,4 54 0 1,-4 38 0-16,-22 30 0 0,-21-5 0 0,-28-25 0 15,-6-37 0-15,0-27 0 16,-14-7 0-16,1-8 0 16,3-12 0-16,0-9 0 31,6-34 0-31,2-26 0 16,2-18 0-16,8-8 0 15,19 6-33-15,6 17-26 16,8 26-38-16,-3 23-17 15,-1 14 25-15,-1 9 20 16,0 22 20-16,-2 5 4 16,-1-3-12-16,0-4 33 0,3-7-20 15,2-14 2-15,1-8 36 16,4-8-24-16,-5-22 29 16,-5-9 1-16,-8-2 0 15,-14-4 16-15,-11 5 7 16,0 4 67-16,-15 4 7 15,-14 8-31-15,-7 8 14 16,1 16-25-16,-2 0-35 16,6 28 15-16,9 20-35 15,9 15 0-15,13 6 16 16,0 4-16-16,31-7 15 0,14-12-15 16,13-16 6-16,4-14-17 15,3-20 11-15,-5-4 0 16,-9-22 22-16,-8-18-22 15,-12-8 16-15,-14-6-1 16,-11-1-14-16,-2 9 47 0,-4 9-18 16,0 15 16-16,0 13 27 15,0 9-73-15,0 10-8 16,8 26-4-16,5 10 12 16,8 5-4-16,3-3 4 15,3-10-15 1,-1-14 13-16,3-14-28 0,-2-10 30 15,0-12-7-15,-3-22 14 16,-1-10 14-16,-6-6-20 16,-3 0 0-16,-3 8 18 15,-5 11-13-15,1 17 3 16,0 14-9-16,4 0-2 0,5 24 2 16,4 12 0-16,4 7 0 15,1-3 2-15,2-4-2 16,0-8-6-16,-6-12-15 15,-2-10-16-15,-6-6 35 16,0-12 4-16,-4-18-2 16,2-11 25-16,1 0-17 15,-2 0-4-15,1 9-4 16,3 10 1-16,1 14-14 16,6 8 10-16,1 8 3 15,5 24 10-15,2 8-4 16,-3 9-12-16,3-1-30 15,10 4-190-15,-8-12-307 0,-7-14-637 0</inkml:trace>
  <inkml:trace contextRef="#ctx0" brushRef="#br0" timeOffset="6610.77">8967 4903 2067 0,'0'0'762'16,"0"0"-648"-16,0 0 106 0,40-105-42 16,-40 71 77-16,0 6-123 15,-13 6-84-15,-18 10 3 16,-13 12-35-16,-12 20-7 16,0 26-13-16,0 18 13 15,16 7-6 1,16-1-3-16,17-12-2 0,7-14-8 15,29-18-1-15,15-20 11 16,12-6 27-16,4-28 2 16,-4-20 19-16,-9-6-11 15,-14-5 4-15,-15 8 36 16,-9 8-77-16,-9 13 0 16,0 14 0-16,0 14 0 0,0 2 0 15,0 30 0-15,0 14 0 16,2 9 0-16,14-1 0 15,7-6 0-15,6-12 0 16,-1-12 0-16,3-14 0 16,-4-8 0-16,-3-10 0 15,-3-24 0 1,-6-8 0-16,-1-5 0 0,-3-3 0 16,-3 9 0-16,0 9 0 15,-4 14 0-15,-2 15 0 16,2 3 0-16,5 26 0 0,3 12 0 15,5 9 0-15,8-1 0 16,4-6 0 0,9-8 0-16,1-12 0 0,2-14 0 15,-1-6 0-15,-5-4 0 32,-3-20 0-32,-8-4 0 0,-5-2 0 0,-7 2 0 15,-5 8 0-15,-1 10 0 16,0 7 0-16,-2 3 0 15,5 9 0-15,7 17 0 16,5 4 0-16,6 2 0 16,7-2 0-16,3-8-8 15,6-8-100-15,-1-12-1 16,-1-2-11-16,-6-14 7 16,-3-10 82-16,-6-4 4 15,-8 2 27-15,0 7 1 16,-3 10-1-16,3 7-1 15,7 2 1-15,8 2 20 0,11 12 11 16,12 0-19-16,9-4-11 16,4-8-1-16,3-2-40 15,-6-12-26-15,-10-18-36 16,-16-9 22-16,-17-5 62 16,-17-6 18-16,-6 2 3 15,-12 0 29-15,-11 10 17 16,0 10 28-16,7 18 46 15,5 10-32-15,11 44-79 16,0 56-4-16,9 53 20 16,13 21 31-16,-1 0-16 15,-4-21-7 1,-5-47-25-16,-6-30-4 0,1-26-14 0,-7-17-80 16,-7-9-230-16,-18-8-294 15,-6-14-346-15</inkml:trace>
  <inkml:trace contextRef="#ctx0" brushRef="#br0" timeOffset="6768.17">9785 4185 2770 0,'0'0'816'15,"0"0"-564"-15,0 0-154 0,0 0-89 16,0 0-9-16,0 0-186 15,0 0-482-15,-69-12-562 0</inkml:trace>
  <inkml:trace contextRef="#ctx0" brushRef="#br0" timeOffset="7240.91">12445 4225 2316 0,'0'0'746'0,"0"0"-416"0,0 0-53 15,0 0-173-15,0 0-41 16,38 126 27-16,-5-46-47 15,4 9-4-15,-4-7-39 16,1-12 9-16,-5-22-9 16,-8-18 1-16,-5-22 20 15,-7-8 36-15,-3-32-57 16,0-42 0-16,2-36 0 16,3 2 0-16,1 13 0 0,14 33-45 15,-4 40-330-15,1 18-729 16</inkml:trace>
  <inkml:trace contextRef="#ctx0" brushRef="#br0" timeOffset="7998.11">13268 4770 2148 0,'0'0'695'0,"0"0"-402"15,2-108-92 1,0 54-47-16,2 0-70 0,-1 2-12 0,-3 9-45 15,0 9 24-15,0 12 3 16,-11 14-15-16,-10 8 25 16,-5 14-64-16,-1 26 0 31,1 14-13-31,8 4 7 0,11 3 6 16,7-11-6-1,20-14-24-15,25-16 30 16,11-20-22-16,8 0 22 15,-2-30 14-15,-6-10-7 16,-12-6 1-16,-12 2-1 0,-14 6-7 16,-10 10 42-16,-5 11-9 15,-3 13 25-15,0 4 17 16,0 7-75-16,0 21 0 16,0 8-1-16,13 4-14 15,9 0 7-15,9-6-13 16,9-10-2-16,5-12 22 15,5-12-43-15,0-6 17 16,2-28-3-16,-4-12-33 0,-3-14-13 16,-7-12-52-16,-5-27-46 15,-8-35-13-15,-16-25-58 16,-9 17 138-16,0 34 107 16,-9 50 18-16,-4 38 196 15,-1 5 30-15,-1 8 13 16,-1 7-58-16,7 18-112 15,3 50-45-15,6 40 23 16,4 37 6-16,27 7-71 16,5-24 0-16,-1-33 0 15,-6-35 0-15,3-8 0 16,10-2 0-16,5-2 0 0,7-6 0 16,-8-20 0-16,-3-18 0 15,-8-4-13-15,-6-24 12 16,-2-16-4-16,-7-8 5 15,-4-2 0-15,-3 3 0 16,-7 14 19-16,-4 8-19 16,-2 14 0-16,0 11 0 15,2 3 0-15,4 27 0 16,2 15 0-16,10 7 0 16,6 0 0-16,15-6 0 15,5-16 0-15,8-18-71 0,10-34-450 16,-14-22-328-16,-10-10-815 15</inkml:trace>
  <inkml:trace contextRef="#ctx0" brushRef="#br0" timeOffset="8107.75">14858 4077 1746 0,'0'0'1284'0,"0"0"-652"16,0 0-373-16,0 0-175 15,0 0-84-15,0 0-85 16,0 0-293-16,7-15-650 0</inkml:trace>
  <inkml:trace contextRef="#ctx0" brushRef="#br0" timeOffset="8273.04">13883 4200 2909 0,'0'0'835'16,"0"0"-649"-16,0 0-111 0,229-29-75 15,-71 19-59-15,-19 4-520 16,-33 6-763-16</inkml:trace>
  <inkml:trace contextRef="#ctx0" brushRef="#br0" timeOffset="8903.24">15163 4371 2183 0,'0'0'794'15,"0"0"-526"-15,0 0 26 16,0 0-71-16,0 0-137 16,0 0-61-16,0 0-10 15,-73 153 9-15,73-85 35 16,13-6-37-16,28-8-7 15,15-14-15-15,15-18-4 0,12-20-12 16,1-2 15-16,-4-32 2 16,-11-10 8-16,-17-8-9 15,-19-6 1-15,-13-4 35 16,-15 3-36-16,-5 5 14 16,0 16 7-16,-8 16 6 15,-1 20-27-15,-1 4 0 16,3 38 0-16,7 16 0 15,0 9 0-15,15 1 0 16,27-8 0-16,18-18 0 0,15-16 0 16,4-24 0-16,2-4 0 15,-10-34 0-15,-15-14 0 16,-16-12 0-16,-18-8 0 16,-18-3 0-16,-4-1 0 15,-17 10 0-15,-14 12 0 16,-5 18 0-16,0 24 0 15,3 10 0-15,11 26 0 16,10 20 0-16,12 10 0 16,14 5 0-16,30-3 0 15,14-8 0-15,13-8 0 0,8-10 0 16,-6-6 0 0,-6-6 0-16,-16-2 0 0,-20 0 0 15,-18 0 0-15,-13 4 0 16,-15 6 0-16,-27 4 0 15,-11 2 0-15,-30 8 0 16,14-9-341-16,17-15-1007 0</inkml:trace>
  <inkml:trace contextRef="#ctx0" brushRef="#br0" timeOffset="9803.02">17758 4026 1905 0,'0'0'635'16,"0"0"-261"-16,0 0-136 16,-170 30-52-16,105 24-9 15,7 18-62-15,10 13 10 0,17 1-38 16,25-4-41-16,16-6 29 15,63-12-40 1,58-23-8-16,39-31 24 16,9-12-39-16,-33-34-12 0,-50-6 0 15,-47 10 1-15,-20-2 6 16,-11-7-7-16,-13-5 0 16,-5-2 0-16,-30 10 0 15,-21 16 0-15,-11 22 0 16,-5 4 0-16,2 38 0 15,12 18 0-15,17 6 0 0,22 1 0 16,14-9 0-16,23-14 0 16,22-16 0-16,8-20 0 15,0-8 0-15,-3-18 0 16,-13-16 0-16,-10-10 0 16,-12-2 0-16,-10 0 0 15,-5 3 0-15,0 11 0 16,-2 12 0-16,-7 16 0 15,2 4 0-15,3 24 0 16,4 16 0-16,0 13 0 0,15-2 0 16,12-4 0-1,9-11 0 1,-3-12 0-16,-2-12 0 0,-4-12 0 0,-7 0 0 16,-7-20 0-16,-1-12 0 15,-3-4 0-15,-1 0 0 16,0 4 0-16,-4 7 0 15,0 14 0-15,1 11 0 16,3 0 0-16,6 19 0 16,4 16 0-1,6 5 0-15,5 4 0 0,2-6 0 16,-2-10 0-16,1-12 0 16,-8-16 0-16,-5 0 0 15,2-22 0-15,-4-14 0 16,3-6 0-16,4-2 0 0,2 5 0 31,5 12 0-31,0 13 0 0,2 14 0 16,1 0 0-16,3 30 0 0,14 24-147 15,-7-6-370-15,-1-8-410 0</inkml:trace>
  <inkml:trace contextRef="#ctx0" brushRef="#br0" timeOffset="10408.82">19840 3860 1340 0,'0'0'1710'0,"0"0"-923"15,0 0-528-15,0 0-259 16,0 0 0-16,-17 108 0 31,17 20 0-31,4-1 0 0,9-23 0 0,-1-36 0 16,-1-24-21-16,0-2-131 15,-2-9 67-15,2-9 14 16,0-20 31-16,-2-4 40 16,2-26 0-16,4-13 55 0,6-3 22 31,5 2-43-31,8 4-1 16,3 12-19-16,6 10-8 15,-3 14-6-15,-4 0-14 16,-7 24 1-16,-9 14 5 15,-13 9-8-15,-7 0-7 16,-11 0-17-16,-22-5 14 16,-13-8 25-16,0-12-26 15,3-8 27-15,10-8 0 16,12-6 6-16,17 0 35 0,4 0 7 0,18-2-26 16,26-12-22-16,21-2-21 15,16-2 7-15,10-2-41 16,5-2-46-16,-3-3-53 15,-6-1 37 1,-14-2 76-16,-15-4 41 0,-20-2 10 16,-17-4 115-16,-17-4 20 15,-4 0-50-15,-22 4-14 16,-14 10-24-16,-4 18 7 16,-2 10-13-16,7 22-40 15,8 24-2-15,15 12 47 16,12 4-56-16,27-4 0 15,33-9 0-15,38-19 0 0,3-19 0 16,41-24-134-16,-22-24-429 16,-39-8-854-16</inkml:trace>
  <inkml:trace contextRef="#ctx0" brushRef="#br0" timeOffset="12036.34">22418 3990 1403 0,'0'0'1114'0,"0"0"-523"15,0 0-268-15,0 0-104 16,-133-48-108-16,90 96-43 16,3 22-5-16,11 15-17 15,23 3 4-15,6-6-37 16,62-6-12-16,49-19-1 15,36-35-9 1,-4-21 8-16,-27-6-16 0,-45-27-53 16,-31-1 53-16,-4-7 4 15,-7-6 13-15,-7-2 35 16,-15 8-4-16,-7 12 56 16,0 16-19-16,-18 12-68 0,-4 10 0 15,-1 28 0 1,8 12 0-16,11 4 0 0,4 0 0 15,19-8 0-15,24-10 0 16,6-15 0-16,2-15 0 16,-7-6 0-16,-12-13 0 15,-16-19 0-15,-14-8 0 16,-2-10 0-16,-25-2 0 31,-15 2-13-31,-7 6 12 0,3 14-16 0,8 14 17 16,16 16-8-16,20 0 5 31,0 14-3-31,38 8 6 16,22-4 0-16,16-6-2 0,18-10 2 15,6-2-13 1,2-24 13-16,-9-16-52 0,-14-15 11 16,-19-14 17-16,-20-26 21 15,-24 3-10-15,-16-2 26 16,-2 5-11-16,-33 29 40 15,-4 12 9-15,-6 32 37 16,3 16-88-16,6 66 0 16,11 55 0-16,25 41 0 15,16 9 0-15,29-27 0 0,10-48 0 16,-7-42 0-16,2-13 0 16,10-8 0-16,5-7 0 15,3-9 0-15,-11-17-15 16,-12-8 1-16,-10-28 28 15,-6-7-13-15,-8-7 4 16,-6 2 4-16,-4 6-9 16,-6 10 0-16,-5 14 0 15,0 16 0-15,0 2 0 16,0 28 0-16,0 16 0 16,0 10 0-16,9 0 0 15,17-4 0-15,16-12 0 16,8-13 0-16,6-17-69 0,-1-8 1 15,-4-12-8-15,-13-20 35 16,-9-8 35-16,-13-9 6 16,-10-3 0-16,-6 0 27 15,0 0-26-15,-10 8 11 16,-9 9 8-16,1 13 13 16,7 12 45-16,5 10-41 15,6 0-28-15,0 14 34 16,4 7-43-16,21-2 0 15,10-2 0-15,5-7 0 16,7-5 0-16,4-2 0 0,-2-1 0 16,-1 4 0-1,-4 4 0-15,-2 8 0 0,-4 8 0 16,-4 8 0-16,-3 4 0 16,-4 2 0-16,-10-4 0 15,-8-6 0-15,-7-7 0 16,-2-9 0-16,0-6 0 15,-2-8 0-15,-7 0 0 16,7-8 0-16,2-20 0 16,6-11 0-16,23-9 0 0,14-2 0 15,6 2 0-15,7 10-17 16,-3 12-23-16,0 16-46 16,-6 10 23-16,-7 0 38 15,-9 16-44-15,-4 8-54 16,-4-2-74-16,-3 0 6 15,0-4-149-15,4-6-209 16,3-8 168-16,4-4-114 16,3 0-13-16,-1-18 508 15,-4-2 142-15,-4-2 400 16,-8 4 10-16,-5 2-66 0,-8 6-135 16,-2 6-19-16,-2 4-146 15,0 8-126-15,0 20-39 16,0 8-3-16,0 6-12 15,0-2-6-15,13-4-9 16,10-10 8-16,6-10-8 16,9-14 9-16,-1-2 11 15,2-18 1-15,-6-18 58 16,-10-12 62-16,-13-16 50 16,-10-32-182-16,-16-41 0 15,-19 7 0-15,-5 11 0 16,-9 29 0-16,-2 48 0 15,-11 22 0-15,-17 22 0 0,2 80 0 16,25 49-192-16,19-7-635 16,33-22-785-16</inkml:trace>
  <inkml:trace contextRef="#ctx0" brushRef="#br0" timeOffset="13311.62">13025 5921 1741 0,'0'0'573'0,"0"0"-254"16,0 0 205-16,0 0-62 15,-16-108-197-15,11 106-53 0,3 2-212 16,0 24 0-16,0 24 0 15,2 18 0-15,0 14 0 16,0 1 0-16,11-5 0 16,13-16 0-16,8-18 0 15,1-20 0-15,0-18-36 16,1-4 36-16,-3-30 2 16,-2-14-1-16,-2-8 32 15,-7-2-33-15,-2 6 0 16,-5 12 0-16,0 15 0 15,-3 17 0-15,3 4 0 0,3 22 0 16,1 17 0 0,4 5 0-16,3-2 0 15,0-4 0-15,1-10 0 0,-3-14 0 16,3-14 0-16,0 0 0 16,1-26 0-16,0-14 0 15,6-4 0-15,-3 4 0 16,-3 8 0-16,4 16 0 15,-4 16 0-15,3 2 0 16,3 30 0-16,-3 10 0 16,2 4 0-16,-4-2 0 15,-8-6-102-15,-19-18-359 16,-2-12-294-16,-25-8-507 0</inkml:trace>
  <inkml:trace contextRef="#ctx0" brushRef="#br0" timeOffset="13437.23">13422 5618 1694 0,'0'0'1301'16,"0"0"-762"-16,0 0-407 15,0 0-93-15,0 0-39 16,173 135-112-16,-84-81-1001 16</inkml:trace>
  <inkml:trace contextRef="#ctx0" brushRef="#br0" timeOffset="13908.16">15778 5885 2716 0,'0'0'804'15,"0"0"-487"-15,0 0-58 16,0 0-259-16,0 0 0 15,0 0 0-15,2 201 0 16,15-61 0-16,-2-12 0 16,1-32 0-1,-5-39 0-15,-2-35 0 0,-5-10 0 16,-4-10 0-16,0-2 0 0,0-40 0 16,-22-22 0-16,-5-30 0 15,-4-31 0-15,2-31 0 16,9-2 0-16,11 25 0 15,9 37 0-15,0 42 0 16,0 15 0-16,22 5 0 16,10 8 0-16,12 8 0 15,9 16 0-15,5 11 0 16,-6 26 0-16,-14 13 0 16,-25 13 0-16,-13 3 0 15,-38 6 0-15,-22-2 0 16,-9-2 0-16,4-10 0 0,20-11 0 15,45-11-84-15,12-16-420 16,32-14-532-16</inkml:trace>
  <inkml:trace contextRef="#ctx0" brushRef="#br0" timeOffset="14144.11">16665 5595 2235 0,'0'0'894'16,"0"0"-443"-16,0 0-201 16,0 0-92-16,-127 104-50 15,78 10-108-15,3 36 0 16,17 13 0-16,29-11 0 16,8-38 0-16,33-39 0 15,8-25 0-15,11-16 0 16,16-6 0-16,39-24-39 15,-12-4-513-15,-21 0-559 0</inkml:trace>
  <inkml:trace contextRef="#ctx0" brushRef="#br0" timeOffset="14672.96">17592 5733 2080 0,'0'0'939'0,"0"0"-359"16,0 0-270-16,-54-133-123 16,17 107-187-16,-10 14 0 15,-8 12 0-15,-14 26 0 16,-18 46 0-16,-7 41 0 0,9 31 0 16,25-9 0-16,37-27 0 15,23-36 0-15,32-28 0 16,40 4 0-16,41-12 0 15,3-10 0-15,-9-21 0 16,-21-7 0-16,-32-27-98 16,-9-11-185-16,-18-6-23 15,-27-2 84-15,-27 2-31 16,-31 8 123-16,-9 8 130 16,0 11 50-16,6 10 165 15,17 4 102-15,17 5-62 0,15 0-82 16,12 0-64-1,0 7-68-15,24 4 22 0,12 0-26 16,10-3-28-16,6-6 14 16,1-2-23-16,-4-4 0 15,-8-17 0-15,-13 2 0 16,-10-1 0-16,-12 5 0 16,-4 5 0-16,-2 6 0 15,0 4 0-15,0 7 0 16,-2 22 0-16,-4 16 0 15,-1 15 0-15,3 6 0 16,4 4 0-16,0-5 0 16,0-10 0-16,6-9 0 15,-1-13-198-15,-3-15-624 0,0-14-731 16</inkml:trace>
  <inkml:trace contextRef="#ctx0" brushRef="#br0" timeOffset="14972.84">17839 6280 1824 0,'0'0'956'0,"0"0"-415"16,0 0-72-16,0 0-285 15,0 0-98-15,0 0-50 0,139-42-36 16,-110 44 0 0,-7 20 0-16,-11 8 0 0,-11 8 0 15,0 4 0-15,-16 3 0 16,-5-5 0-16,0-6 0 15,5-10 0-15,10-6 0 16,6-8 0-16,0-4 0 16,16-6 0-16,17 0 0 15,13 0 0-15,10-8 0 16,25-16-104-16,-12 4-507 16,-13 0-612-16</inkml:trace>
  <inkml:trace contextRef="#ctx0" brushRef="#br0" timeOffset="15144.34">18635 6431 1505 0,'0'0'1218'0,"0"0"-577"15,0 0-264 1,0 0-115-16,0 0-169 0,0 0-93 16,0 0 0-16,-42 138 0 15,24-88 0-15,1 0 0 16,-4-4 0-16,-8-1 0 15,4-16-669-15,10-15-1636 0</inkml:trace>
  <inkml:trace contextRef="#ctx0" brushRef="#br0" timeOffset="15475.3">19112 5476 1822 0,'0'0'807'16,"0"0"-281"-16,0 0-63 16,20-116-226-16,15 110 4 15,15 6-241-15,12 28 0 16,19 42 0-16,8 37 0 15,1 29 0-15,-16-6 0 16,-22-26 0-16,-24-30 0 16,-12-20 0-16,-1 5 0 15,-1-3 0-15,-3-4 0 16,-7-18-168-16,-4-32-333 16,0-2-205-1,-8-14-513-15</inkml:trace>
  <inkml:trace contextRef="#ctx0" brushRef="#br0" timeOffset="15647.74">19640 5905 1776 0,'0'0'842'16,"0"0"-210"-16,0 0-152 16,0 0-229-16,-136-26-136 15,102 63-115-15,-3 13 0 16,-3 12 0-16,-1 6 0 16,-1 2 0-16,5-2 0 15,5-6 0-15,14-12 0 16,18-15-41-16,4-17-526 15,21-18-472-15</inkml:trace>
  <inkml:trace contextRef="#ctx0" brushRef="#br0" timeOffset="15869.09">20006 5256 2345 0,'0'0'920'0,"0"0"-689"16,0 0 127-16,95 140-116 16,-24-28-242-16,23 30 0 0,0 9 0 15,-12-9 0 1,-28-13 0-16,-35-19 0 0,-19-16 0 16,-6-18 0-16,-34-15 0 15,-40 9 0-15,-85 26 0 16,11-10-511-16,-20-4-799 0</inkml:trace>
  <inkml:trace contextRef="#ctx0" brushRef="#br0" timeOffset="16443.13">15369 7245 656 0,'0'0'914'0,"0"0"-669"0,-116-8 64 15,76 0 27-15,4 0-29 16,9 2-6-16,7 2 27 0,7 0-37 16,9 1-52-16,4 3-69 15,11-1-170-15,53 1 0 16,69 0 0-16,108-4 0 15,76-6 0-15,64-12 0 16,45-6 0-16,6-7 0 0,25-3 0 16,-3 0 0-16,-17 4 0 15,-29 4 0-15,-43 6 0 16,-59 6 0-16,-84 4 0 16,-86 6 0-16,-70 4 0 15,-37 2 0-15,-13 0 0 16,-7 2 0-1,-5 0 0-15,-4 0 0 0,0 0 0 16,-4 0 0-16,-9 0 0 16,-28 14 0-16,4 10-711 15,-8 4-771-15</inkml:trace>
  <inkml:trace contextRef="#ctx0" brushRef="#br0" timeOffset="16840.12">16273 7888 1813 0,'0'0'625'0,"0"0"-89"0,0 0 36 15,0 0-195 1,0 0-204-16,0 0-173 0,-2 125 0 15,-9 5 0-15,0 15 0 16,6-21 0-16,5-32 0 16,0-36 0-16,0-14 0 15,0-4 0-15,3-7 0 16,1-13-66-16,-4-36-297 16,0-25-311-16,-2-11-452 0</inkml:trace>
  <inkml:trace contextRef="#ctx0" brushRef="#br0" timeOffset="17076.66">16198 7867 1607 0,'0'0'728'0,"0"0"-263"16,0 0 8-16,24-119-193 15,10 103-102-15,8 10-71 16,9 6-68-16,5 2-8 16,2 26-31-16,-7 14 12 15,-10 9-16-15,-20 10 4 16,-19 6 0-16,-10 3 34 15,-42-4-33-15,-16-2 13 16,-12-8-11-16,2-10 5 16,13-10-5-16,21-13-3 0,42-23-75 15,0 0-393-15,27-14-710 16</inkml:trace>
  <inkml:trace contextRef="#ctx0" brushRef="#br0" timeOffset="17345.7">17243 7820 2020 0,'0'0'848'0,"0"0"-306"0,0 0-215 15,-116-22-104-15,42 73-87 16,-8 47-136-16,-1 46 0 15,21 21 0-15,35 1 0 16,27-14 0-16,38-44 0 16,15-23 0-16,36-13 0 15,27-26 0-15,3-14 0 0,-8-10 0 16,-15-26 0 0,-45-20-478-16,-13-6-500 0</inkml:trace>
  <inkml:trace contextRef="#ctx0" brushRef="#br0" timeOffset="17536.13">17664 7776 2271 0,'0'0'852'0,"0"0"-208"16,0 0-315 0,0 0-329-1,0 0 0-15,-62 112 0 0,59-28 0 0,3 13 0 16,0-1 0-16,0-1 0 15,5-12 0-15,3-8 0 16,-1-15 0-16,-3-22-300 16,1-24-871-16</inkml:trace>
  <inkml:trace contextRef="#ctx0" brushRef="#br0" timeOffset="17805.62">18038 7849 859 0,'0'0'1557'16,"0"0"-751"-16,0 0-273 15,0 0-192-15,0 0-341 16,0 0 0-16,-170 96 0 16,104-42 0-1,-5 4 0-15,-3-4 0 16,7-2 0-16,13-8 0 0,17-8 0 16,17-9 0-16,20-9 0 15,4-9 0 1,36 0 0-16,16-5 0 0,13 0 0 15,2 4 0 1,1 2 0-16,-10 5 0 16,-7 3 0-16,-12 3 0 15,-7-1 0-15,-9 6-107 16,-12-6-364-16,-8-6-597 0</inkml:trace>
  <inkml:trace contextRef="#ctx0" brushRef="#br0" timeOffset="18178.02">18114 8412 1445 0,'0'0'1186'0,"0"0"-504"16,0 0-198-16,0 0-185 15,11-105-299-15,13 86 0 16,7 6 0-16,5 9 0 16,2 4 0-16,-2 12 0 15,-1 23 0-15,-8 8 0 16,-10 10 0-16,-7 1 0 15,-10-2 0-15,0-8 0 16,-4-10 0-16,-8-12 0 16,3-14 0-16,5-8 0 0,4-10 0 15,0-22 0-15,11-12 0 16,14-6 0 0,8 0 0-16,2 6 0 0,6 7 0 15,-1 14 0-15,-5 13 0 16,-3 10 0-16,-8 1 0 15,-6 28 0-15,-7 7 0 16,-8 8 0-16,-3 4 0 16,0 0 0-16,-3 2-351 0,-3-14-479 15,3-11-493-15</inkml:trace>
  <inkml:trace contextRef="#ctx0" brushRef="#br0" timeOffset="18367.23">19067 8478 730 0,'0'0'1490'0,"0"0"-748"16,0 0-255-16,0 0-135 16,0 0-57-16,2 114-295 15,-6-68 0-15,-16 6 0 16,-6 3 0-16,-9-5 0 16,0-4 0-16,-3-10-171 0,9-14-464 15,16-16-682-15</inkml:trace>
  <inkml:trace contextRef="#ctx0" brushRef="#br0" timeOffset="18807.18">19473 7678 2239 0,'0'0'862'0,"0"0"-285"15,0 0-283-15,0 0-170 0,158-74-124 16,-98 88 0 0,4 28 0-16,0 18 0 0,-5 14 0 15,-5 9 0-15,-5 5 0 16,-9-2 0-16,-9-4 0 16,-4-8 0-16,-9-14 0 15,-7-12 0-15,-5-16 0 16,-6-14-123-16,0-11-255 15,-4-7-281-15,-16-12-169 16,0-20 141-16,2-11 73 16,5-9 614-16,3-8 347 15,2-4 219-15,-1 4-40 16,-5 8-7-16,-1 12-13 0,-5 14-57 16,-5 17-191-16,-4 9-140 15,-9 27-118-15,-4 25 0 16,-9 18 0-16,-3 14 0 15,-1 4 0-15,6 1 0 16,7-7 0-16,15-12 0 16,11-16 0-16,16-22 0 15,0-20-158-15,39-32-423 16,0-24-227-16,-1-8-1193 0</inkml:trace>
  <inkml:trace contextRef="#ctx0" brushRef="#br0" timeOffset="19074.74">20193 7399 2367 0,'0'0'999'0,"0"0"-530"16,0 0-208-16,0 0-261 16,171 64 0-16,-95-3 0 15,15 25 0-15,-4 30 0 16,-18 25 0-16,-24-9 0 15,-37-26 0-15,-8-28 0 16,-31-22 0-16,-20 11 0 0,-21 5 0 16,-30 12 0-16,2-16 0 15,-43-8 0-15,25-15-203 16,38-31-712-16</inkml:trace>
  <inkml:trace contextRef="#ctx0" brushRef="#br0" timeOffset="19673.72">21498 6250 388 0,'0'0'2216'0,"0"0"-1609"15,0 0-144-15,-2-106-160 16,-5 106-184-16,-4 34-119 15,0 44 0-15,2 7 0 16,3 13 0-16,3 2 0 16,3-20 0-16,0-2 0 15,20-18 0-15,7-20 0 16,2-22 0-16,4-18 0 16,-2-13 0-16,3-33 0 15,-3-17 0-15,-4-7 0 16,-2-2 0-16,-3 10 0 0,-7 18 0 15,-2 28 0-15,1 16 0 16,-1 28 0-16,7 26 0 16,5 8 0-16,6 2 0 15,9-6 0-15,5-14 0 16,-1-16 0 0,-2-16 0-16,-8-12 0 0,-12-4 0 15,-6-28 0-15,-9-14 0 16,-7-12 0-16,0-10 0 15,0-2 0-15,0 4 0 16,-7 16 0-16,5 17 0 16,2 27 0-16,0 23-210 0,11 19-641 15,11 4-1269-15</inkml:trace>
  <inkml:trace contextRef="#ctx0" brushRef="#br0" timeOffset="20800.89">23080 6432 1418 0,'0'0'1042'0,"0"0"-438"15,-65-140-264-15,17 94-32 16,-8 18-94-16,-4 20-89 0,-3 12-80 16,3 40-45-1,2 22 0-15,14 14 0 0,13 5 0 16,17-7 0-1,14-14 0-15,22-16 0 0,22-22 0 16,14-20 0-16,5-6 0 16,-3-32 0-16,-6-12 0 15,-14-12 0-15,-11-4 0 16,-13 2 0 0,-10 4 0-16,-6 14 0 0,0 14 0 15,0 19 0-15,-2 7 0 16,-9 34 0-16,4 15 0 0,2 9 0 15,5 0 0-15,3-8 0 16,17-10 0-16,7-16 0 16,4-14 0-16,0-10 0 15,3-8 0-15,-5-22 0 16,0-12 0 0,-3-8 0-16,-4-2 0 0,1-1 0 15,-3 9 0-15,-3 8 0 16,-1 14 0-16,-5 18 0 15,1 4 0-15,-1 26 0 16,2 18 0-16,1 6 0 16,3 3 0-16,5-5 0 15,5-12 0-15,7-14 0 0,-1-14 0 32,5-8 0-32,-3-14 0 0,2-18 0 15,-6-10 0-15,-2-8 0 16,-6-5 0-16,-2-1 0 15,-1 4 0-15,-5 6 0 16,-3 12 0-16,-3 14 0 16,-3 14 0-16,-1 6 0 15,1 22 0-15,6 24 0 0,-1 35 0 16,2 37 0-16,-2 44 0 16,-4 23 0-16,-3 5 0 15,-4-8 0-15,0-23 0 16,0-12 0-16,0-35 0 15,0-26 0-15,2-30 0 16,-2-16 0-16,2-6 0 16,-2-5 0-16,0-11 0 15,-6-18 0-15,-19-5 0 16,-12-29 0-16,-12-18 0 16,-7-14 0-16,2-30 0 0,17-40 0 15,37-41 0 1,31-14 0-16,60 13 0 0,32 25 0 15,6 35 0-15,2 16 0 16,-21 22-48-16,-25 19-20 16,-28 17 8-16,-14 8 32 15,-8-6 19-15,-6-4 18 16,-6-2 18-16,-19 8 58 16,-4 8 7-16,-2 10-92 15,-16 10 0-15,-3 12 0 0,2 0 0 16,-2 20 0-16,6 14 0 15,6 10 0-15,9 2 0 16,0 4 0-16,29-4 0 16,9 0 0-1,11-3 0-15,5-5 0 0,-1-4 0 16,-4-2 0-16,-14-4 0 16,-12-4 0-16,-17-4 0 15,-6-2 0-15,-21-4 0 16,-24 0 0-16,-11-6 0 15,-2 0 0-15,5-6 0 0,12-2 0 32,17 0 0-32,24-28 0 0,0-8-227 0,11-4-1298 15</inkml:trace>
  <inkml:trace contextRef="#ctx0" brushRef="#br0" timeOffset="20973.23">25226 6523 2911 0,'0'0'933'0,"0"0"-681"15,0 0-252 1,0 0 0-16,0 0 0 0,0 0-611 16</inkml:trace>
  <inkml:trace contextRef="#ctx0" brushRef="#br0" timeOffset="22842.55">1258 9553 2078 0,'0'0'850'15,"0"0"-660"1,0 0 194-16,0 0-105 0,0 0-201 16,0 0-59-16,-66 32-19 15,66-6-19-15,0 0 17 16,6-4-29-16,17-10-4 15,6-8 35-15,4-4-34 16,1-10 18-16,-3-16 15 16,-12-10 2-16,-9-2 6 15,-10-4-6-15,-8 5 8 0,-25 12-9 16,-9 21-13 0,-33 46-221-16,7 20-582 0,11 12-571 0</inkml:trace>
  <inkml:trace contextRef="#ctx0" brushRef="#br0" timeOffset="23174.21">1089 10285 2158 0,'0'0'783'0,"0"0"-479"15,0 0 152-15,0 0-285 16,0 0-98-16,0 0-73 16,0 0-3-16,-86 22 3 15,86 14-10 1,4-4 16-16,11-8-12 0,8-10-18 16,-1-8-41-16,0-6 25 15,-4-6 5-15,-9-18 35 0,-7-6 12 16,-2-2-6-1,-11 4 27-15,-16 8-4 0,-4 14-10 16,-2 6-19-16,3 28-76 16,18 42-178-16,9-6-278 15,3-8-495-15</inkml:trace>
  <inkml:trace contextRef="#ctx0" brushRef="#br0" timeOffset="23472.6">1624 10305 36 0,'0'0'2762'0,"0"0"-2185"15,0 0-208-15,0 0-155 16,0 0-154-16,0 0-51 16,0 0-9-16,-27 72-3 15,48-46 2-15,4-8 2 16,9-8-1-16,2-10 0 15,0 0-5-15,-5-18 5 16,-10-14-8-16,-9-6 8 16,-12-6 21-16,-2-2-5 15,-27 1 32-15,-11 8-48 16,-7 10 0-16,-9 19 0 16,-23 32-105-16,11 20-483 15,11 6-772-15</inkml:trace>
  <inkml:trace contextRef="#ctx0" brushRef="#br0" timeOffset="24132.99">3740 10515 1704 0,'0'0'636'0,"0"0"-324"15,0 0 275 1,0 0-128-16,0 0-294 0,0 0-99 15,0 0 21-15,0 183-7 16,0-29-80-16,7 9 0 16,9-11 0-16,0-38 0 31,-3-37 0-31,0-23 0 0,-4-12 0 0,2-2 0 16,-5-6 0-1,2-4 0 1,-8-18 0-16,0-12 0 15,0-8-15-15,-25-72-437 0,0 3-324 16,-1-9-249-16</inkml:trace>
  <inkml:trace contextRef="#ctx0" brushRef="#br0" timeOffset="24406.66">3779 10596 1247 0,'0'0'1161'15,"0"0"-906"-15,0 0 263 16,2-109-164-16,9 69-111 15,9-4-123-15,5-2-39 16,8 4 36-16,7 6-117 16,6 8 0-16,3 12 0 15,7 16 0-15,-2 1 0 16,1 36 0-16,-8 17 0 16,-9 12 0-16,-18 10 0 15,-20 6 0-15,-14 3 0 16,-36 1 0-16,-20-6 0 0,-5-6 0 15,2-11 0 1,10-17 0-16,22-19-188 0,24-16-641 0</inkml:trace>
  <inkml:trace contextRef="#ctx0" brushRef="#br0" timeOffset="25640.77">5098 10142 1542 0,'0'0'567'15,"0"0"-320"-15,0 0 216 0,0 0-146 16,0 0-153 0,0 0-73-16,-81 151 90 0,27-19 2 15,-4 25-28-15,6 5-43 16,7-7-38-16,20-21-74 15,14-24 0-15,11-26 0 16,0-24 0-16,23-10 0 16,16 3 0-16,15-1 0 15,15-4 0-15,2-16 0 16,-4-10 0-16,-9-10 0 16,-15-6 0-16,-20-2 0 15,-9-2 0-15,-9-2 0 0,-5 0 0 16,0 0 0-16,0 0-236 15,0-8-794-15</inkml:trace>
  <inkml:trace contextRef="#ctx0" brushRef="#br0" timeOffset="26343.93">6046 10439 312 0,'0'0'2128'0,"0"0"-1559"16,0 0-290-16,0 0-67 15,0 0-68-15,0 0-63 16,-117 125-61-16,109-96-7 16,8-8-8-16,0-7-5 15,0-10-6-15,0-4 6 16,0-3 16-16,5-16 70 15,0-9-44-15,-5-7-5 16,0-1 16-16,-10 2-34 0,-16 8 19 16,-10 10 10-16,-10 14-48 15,-12 2 0-15,-5 28 0 16,-3 24 0-16,-6 31 0 16,5 27 0-16,19-4 0 15,19-8 0-15,26-15 0 16,3-25 0-16,34 2 0 15,14-4 0-15,19-16 0 16,11-18 0-16,7-14 0 16,-1-8 0-16,-8-10 0 15,-15-16 0-15,-24-4-26 16,-18-6 2-16,-19-2 24 0,-14-2-17 16,-24 0 17-1,-9 6 0-15,0 8-4 0,5 4 4 16,9 9 22-16,13 5 27 15,8 4-49-15,10 2 0 16,2 0 0-16,9 0 0 16,18-2 0-16,7-2 0 15,-1-3 0-15,0-2 0 16,-8 3 0-16,-8 2 0 16,-7 2 0-16,-6 4 0 15,-4 0 0-15,0 0 0 16,0 0 0-16,0 12 0 15,5 16 0-15,-1 15 0 0,0 8 0 16,3 12 0 0,0 1 0-16,-3 0 0 0,-1-2 0 15,-1-5 0-15,0-7 0 16,6-6-219-16,1-15-517 16,5-12-622-16</inkml:trace>
  <inkml:trace contextRef="#ctx0" brushRef="#br0" timeOffset="26532.62">6441 11151 1962 0,'0'0'950'0,"0"0"-670"16,0 0 47-16,0 0 1 16,0 0-79-16,0 0-249 15,35 128 0-15,-35-82 0 16,-6 5 0-1,-25 7 0-15,-36 26 0 0,5-14 0 16,3-10-941-16</inkml:trace>
  <inkml:trace contextRef="#ctx0" brushRef="#br0" timeOffset="27604.37">7261 10479 1558 0,'0'0'493'16,"0"0"-110"0,0 0 98-16,0 0-196 0,9-102-38 15,13 64-39-15,7-4 8 16,7-2-73-16,4 8-61 15,5 5-82-15,5 17 0 16,6 14 0-16,6 21 0 16,15 48 0-16,9 36 0 15,3 29 0-15,-13-6 0 16,-23-23 0-16,-16-31 0 16,-18-18 0-16,6 2 0 15,-5 3 0-15,-1-3 0 16,-5-18 0-16,-7-16 0 0,-5-16 0 15,-2-8-225-15,0-10-158 16,-15-26-301-16,-3-12 142 16,-3-10 172-16,4-4 71 15,1 1 299-15,1 7 118 16,1 14 275-16,3 8-8 16,3 12 146-16,-2 12-231 15,-1 8 2-15,-4 2-114 16,-10 32-104-16,-10 18 3 15,-10 16-14-15,-4 13-31 16,-2 2-42-16,-1-2 0 16,8-7 0-16,6-14 0 0,9-12 0 15,7-15 0 1,11-14 0-16,4-9 0 0,7-10 0 16,0 0 0-16,0-15 0 15,0-18-48-15,0-19-228 16,0 6-280-16,4 4-507 0</inkml:trace>
  <inkml:trace contextRef="#ctx0" brushRef="#br0" timeOffset="28044.52">8366 9952 386 0,'0'0'1990'0,"0"0"-1387"16,0 0-229-16,0 0 107 16,0 0-296-16,0 0-108 15,0 0-77-15,82 14 0 16,-28 58 0-16,15 39 0 0,15 34 0 15,1 20 0 1,-20 0 0-16,-23-7 0 0,-30-12 0 16,-12-3 0-1,-16-9 0-15,-13-25 0 0,-3-27 0 16,3-24 0-16,0-16 0 16,-6 0 0-16,-3-4 0 15,1-8 0-15,5-14 0 16,8-12 0-16,3-4 0 15,8 0 0-15,9-18 0 16,10-20 0-16,23 4-3 16,9-2-886-16</inkml:trace>
  <inkml:trace contextRef="#ctx0" brushRef="#br0" timeOffset="28239.39">9721 10792 2579 0,'0'0'913'15,"0"0"-456"-15,0 0-310 16,0 0-147-16,0 0 0 0,125-32 0 16,-59 26 0-16,7 2 0 15,12 4-123-15,-22 0-699 0,-19 0-674 0</inkml:trace>
  <inkml:trace contextRef="#ctx0" brushRef="#br0" timeOffset="28374.1">9748 11131 1857 0,'0'0'813'0,"0"0"-256"16,0 0-15-16,0 0-215 16,0 0-327-16,160 52 0 15,-18-90 0-15,-6-6 0 16,-23-8 0-16,-43 15-332 15,-50 14-1337-15</inkml:trace>
  <inkml:trace contextRef="#ctx0" brushRef="#br0" timeOffset="32506.14">3150 8026 872 0,'0'0'837'0,"0"0"-434"16,0 0-109-16,0 0-180 0,0 0-91 15,16 163 108-15,11-16 116 16,-4 25-37-16,0 2 44 15,-3-19-51-15,-5-47-104 16,2-29-56-16,0-25-23 16,3-18-4-16,7-4-10 15,6-6 11-15,9-14 11 0,3-12-13 16,2-22 8-16,2-30-8 16,-5-19-8-1,-1-23-7-15,-14-28-1 0,-14 10 1 16,-10 9 8-16,-5 21-7 15,-5 30 8-15,-10 8 10 16,3 8 23-16,4 25 45 16,4 11-72-16,4 57-15 15,2 55-1 1,22 39-1-16,10 15 2 0,1-11 0 0,-4-43 1 16,-4-40-2-1,-4-22-80-15,-2-16-160 16,16-4-247-1,-6-6-366-15,-5-14-427 0</inkml:trace>
  <inkml:trace contextRef="#ctx0" brushRef="#br0" timeOffset="33309.78">4099 8829 2299 0,'0'0'488'0,"0"0"-130"0,0 0 19 16,0 0-152-16,-2-114-100 0,-2 103-55 15,-1 10 28-15,-1 1-42 16,-4 0-56-16,2 14 0 31,-5 12 0-31,-1 7-9 0,7 8 3 0,5-1-5 32,2 0-25-32,9-6 29 15,15 0 5-15,8-4-5 0,3-1 7 0,1 0 0 16,-5 0-1-16,-7-1-22 15,-7 0-54-15,-17-2 31 16,0-2 29 0,-21-4-2-16,-17-6 19 15,-4-6 1-15,0-8 19 16,4 0 29-16,9-14-16 16,13-14 30-16,16-10-39 15,0-6-4-15,29-5-20 16,18-1 0-16,6 8-1 15,7 8 1-15,-2 14-9 16,-6 16 3-16,-8 4-15 16,-11 16-2-16,-6 18 4 15,-7 6 1-15,-7 5 17 16,-3-4-17-16,-6-6-23 16,1-9 16-16,-3-8-16 15,0-11 13-15,0-4 28 0,0-3 21 16,3 0 29-1,2-16 19-15,2-10-30 0,4-4-33 16,5-2-6-16,2 3-6 16,0 9 0-16,-2 8-5 15,-1 11-11-15,1 1-44 16,1 5 0-16,2 17 18 16,6 9 4-16,2 1 4 15,7 0 23-15,4-4 1 16,2-6 5-16,2-10 4 15,1-10 7-15,-3-2 8 0,-4-14-8 16,-7-14 11-16,-8-8 17 16,-11-4 20-16,-8-2 14 15,-4-5-17-15,0 5-20 16,-12 4-4-16,-5 8-10 16,1 12 26-16,3 14 16 15,1 4-20-15,6 32-33 16,-1 38-17-16,5 39 17 0,2 31 24 15,0 10-15 1,0-28-3-16,6-29-5 0,-1-39-1 16,-5-10-27-16,0 0-111 15,0 1-72-15,-13-9-262 16,-8-18-462-16</inkml:trace>
  <inkml:trace contextRef="#ctx0" brushRef="#br0" timeOffset="33466.51">4456 8528 2998 0,'0'0'625'0,"0"0"-347"16,0 0-83-16,0 0-195 16,0 0-84-16,0 0-567 15,0 0-524-15</inkml:trace>
  <inkml:trace contextRef="#ctx0" brushRef="#br0" timeOffset="34001.67">6251 8361 2819 0,'0'0'512'15,"0"0"-455"-15,0 0 96 16,0 203 104 0,17-52-100-16,4 11-62 0,0-26-49 15,-4-39-46-15,-5-39 0 16,-6-14 0-16,0-4 0 15,1-8-24-15,-4-10-123 0,-3-22-36 16,0-14 43-16,-20-36-171 16,-9-41-5-16,-9-36 159 15,-9-40 125-15,7 9 32 16,9 31 139-16,13 43 147 16,13 38 6-16,5 0 4 15,0 4-110-15,0 2-75 16,21 9-111-16,12 13 0 15,11 10 0-15,5 8 0 16,5 4 0-16,-8 28 0 16,-8 15 0-16,-15 11-12 15,-21 12 6-15,-2 8 0 16,-31 2 6-16,-13-3 24 0,-6-9-24 16,4-14 0-1,13-16 0-15,12-14 0 0,21-8-162 16,13-8-432-1,18-4-399-15</inkml:trace>
  <inkml:trace contextRef="#ctx0" brushRef="#br0" timeOffset="35174.99">6694 9184 1947 0,'0'0'960'0,"0"0"-378"16,0 0-234-16,0 0-89 15,-15-106-259-15,22 71 0 16,15 3 0-16,7 2 0 16,7 6 0-16,4 10 0 15,5 10 0-15,-1 4 0 16,-4 14 0 0,-4 21 0-16,-12 9 0 15,-6 3 0-15,-11 2 0 0,-5-8 0 16,-2-8-14-1,0-11 7-15,0-12-5 0,0-10 12 16,0 0 33-16,0-12-33 16,0-16 0-16,12-8 0 15,3-4 0-15,3 1 0 16,1 7 0-16,4 10 0 16,-1 10 0-16,3 10 0 15,4 2 0-15,-1 14 0 16,7 17 0-16,-4 6 0 0,2 2-15 15,-4-2-51-15,-3-6-41 16,-6-9-11-16,-4-12 41 16,-7-10 31-16,-7 0 46 15,-2-14 55-15,0-16-26 16,-11-7-16-16,-13-4 10 16,-3 0-7-16,-2 5 22 15,2 9 47-15,10 9-10 16,5 5 20-16,12 9-95 15,0 4 0-15,18 0 0 16,31 0 0-16,38-6 0 16,35-10-56-16,1-2-139 15,-11 0-78-15,-23 0-65 0,-34 6 16 16,-6 2 185-16,-9 4 126 16,-24 6 11-16,-16 0 259 15,-6 0 19-15,-23 18-91 16,-10 6-44-16,-3 10-29 15,2 6-27-15,2 6-45 16,9 4 19-16,9 3-20 16,11-7-17-16,9-4 3 15,0-12-18-15,9-12-9 16,18-14 2-16,8-4-2 16,5-20 0-16,5-20 0 15,-5-14-10-15,-4-11 9 0,-9-9 1 16,-9-22 0-16,-14-20 0 15,-4 5 2-15,0 15 8 16,-6 22 47-16,-8 32-57 16,-1 8 0-16,1 12 0 15,5 22 0-15,3 32 0 16,3 60 0-16,3 41 0 16,0 1 0-16,11-18 0 15,7-40 0-15,6-23 0 16,9-3 0-16,8-4 0 0,8-10 0 15,0-22 0-15,-5-14 0 16,-3-12 0-16,-8-22 0 16,-6-8 0-16,-7-6 0 15,-2-1 0-15,-7 5 0 16,-2 8 0-16,-4 12 0 16,-3 12 0-16,0 12 0 15,-2 4 0-15,4 26 0 16,1 12 0-16,5 5 0 15,4-4 0-15,1-4 0 16,1-13 0-16,3-12 0 16,-4-12 0-16,3-2 0 0,4-16 0 15,2-18 0 1,3-7 0-16,4-3 0 0,-2 0 0 16,-2 8 0-16,-7 12 0 15,-2 16 0 1,-5 8 0-16,-1 14 0 0,-2 22 0 15,4 8 0-15,4 3 0 16,0-4 0-16,1-4 0 16,10-20-326-16,-4-8-399 15,-3-11-410-15</inkml:trace>
  <inkml:trace contextRef="#ctx0" brushRef="#br0" timeOffset="35678.48">9181 8797 2189 0,'0'0'861'0,"0"0"-342"16,0 0-192-16,0 0-127 15,0 0-200-15,0 0 0 16,0 0 0-16,-27 28 0 16,8 14 0-16,-1 10 0 0,1 8 0 15,11-1 0 1,8-9 0-16,2-12 0 0,27-16 0 15,13-16 0 1,9-6 0 0,10-28 0-16,-1-16 0 0,-4-13-41 0,-12-3-76 15,-11-8-43-15,-15-2 79 16,-13-6 76-16,-5-3 5 16,0 3 81-16,-11 10 74 15,-5 16 13-15,3 18-168 16,4 20 0-1,4 12 0-15,5 38 0 0,0 50 0 16,2 8 0-16,8 3 0 0,1-9 0 16,-1-20 0-1,0 2 0-15,-4-4 0 0,1-17 0 16,-3-19 0-16,-2-18 0 16,4-14 0-16,0 0 0 15,7-30 0-15,7-15 0 16,12-10 0-16,5-6 0 15,11 1 0-15,14 8 0 32,-9 18-159-32,-13 16-1361 0</inkml:trace>
  <inkml:trace contextRef="#ctx0" brushRef="#br0" timeOffset="36976.3">10859 8480 3123 0,'0'0'675'0,"0"0"-555"0,0 0-3 16,0 0-56-16,-2 192-61 15,7-59 0-15,-1-3 0 16,0-26 0-16,-4-33 0 16,2-23 0-16,3-2 0 15,-1-4 0-15,0-8 0 16,0-22 0-16,-2-12 0 16,-2-26 0-16,0-30 0 15,0-35 0-15,0-45 0 16,-2-48 0-16,2-9 0 15,0 33 0-15,4 50 0 16,7 63 0-16,2 23 0 16,9 10 0-16,7 10 0 0,11 4 0 15,7 28 0-15,-1 22 0 16,0 17 0-16,-13 7 0 16,-20 6 0-16,-13 0 0 15,-17-6 0-15,-33-5 0 16,-12-13 0-16,-3-14 0 15,7-14 0-15,18-12 0 16,20-10 0-16,18-6 0 16,2 0 0-16,33 0 0 15,17 6 0-15,10 4 0 16,4 6 0-16,1 6 0 0,-3 2 0 16,-8-2 0-16,-10-1 0 0,-8-8 0 15,-14-4-15-15,-6-4-20 16,-7-5 34-16,-5 0-4 15,0 0 5-15,3-12 36 16,0-8-16-16,2-2-20 16,0 3 0-16,0 6 0 15,-2 11 0-15,1 2 0 16,3 20 0-16,3 16 0 16,1 9 0-16,6-1 0 15,3-6 0-15,3-10 0 0,4-16 0 16,5-12 0-16,-1-8 0 15,-1-24 0-15,-5-10 0 32,-7-7 0-32,-5 1 0 0,-3 4 0 15,-1 8 0-15,-4 12 0 0,3 16 0 16,-4 8 0-16,6 8 0 16,1 26 0-16,6 8 0 15,0 4 0-15,6-2 0 16,2-8 0-16,5-11 0 15,2-18 0-15,2-7 0 16,-5-18 0-16,-6-23 0 0,-8-13 0 16,-7-13 0-16,-8-21 0 15,-4-24 0-15,0 5 0 16,-6 13 0-16,-6 20 0 16,1 32 0-16,3 10 0 15,-2 10 0-15,6 22 0 16,2 8 0-16,2 38 0 15,0 22 0-15,2 16 0 16,10 10 0-16,1 3 0 16,3-3 0-16,1-10 0 15,8-9 0-15,4-14 0 0,6-12 0 32,7-15 0-32,3-12 0 0,-1-12 0 0,4-10 0 15,-6 0 0-15,-7-6 0 16,-2-12 0-16,-1-8 0 15,-6-4 0-15,3-6 0 16,-2-6 0-16,0-2 0 16,-6-3 0-16,-6 1 0 15,-11-2 0-15,-4 6 0 16,0 6 0-16,-19 10 0 16,-8 14 0-16,-7 12 0 15,1 6 0-15,-1 30 0 16,10 18 0-16,8 10 0 0,16 4 0 15,2-2 0-15,31-5 0 32,15-14 0-32,5-12 0 0,10-19 0 0,-1-14 0 15,-2-2 0-15,-5-18 0 16,1-18 0-16,-13 4-366 31,-12 4-833-31</inkml:trace>
  <inkml:trace contextRef="#ctx0" brushRef="#br0" timeOffset="37133.62">13376 8953 1016 0,'0'0'1605'0,"0"0"-964"16,0 0-122-16,0 0-204 16,0 0-315-16,0 0 0 15,0 0 0-15,-15 122 0 16,-14-78 0-16,-62 25 0 15,2-9-66-15,-7-8-1374 0</inkml:trace>
  <inkml:trace contextRef="#ctx0" brushRef="#br0" timeOffset="38369.49">11344 10349 421 0,'0'0'2321'0,"0"0"-1673"16,0 0-286-16,0 0-18 15,0 0-344-15,0 0 0 16,0 0 0-16,-15 110 0 16,38 23 0-16,1 13 0 15,-2-22 0-15,-6-32 0 0,-7-34 0 16,-3-11 0 0,-1-1 0-16,-1-6 0 0,-4-8 0 15,0-32-236-15,-9-6-292 16,-6-24-614-16</inkml:trace>
  <inkml:trace contextRef="#ctx0" brushRef="#br0" timeOffset="38605.4">11352 10335 2299 0,'0'0'819'0,"0"0"-449"16,0 0-19-16,0 0-94 15,75-109-257-15,-28 90 0 16,14 2 0-16,8 9 0 15,1 8 0-15,-1 4 0 0,-6 28 0 16,-16 19 0-16,-18 15 0 16,-23 6 0-16,-6 6 0 15,-35-2 0-15,-17-8 0 16,-8-7 0-16,4-13 0 16,12-14 0-16,19-16 0 15,21-18-47-15,33-26-417 16,23-18-475-16,8-10-1173 0</inkml:trace>
  <inkml:trace contextRef="#ctx0" brushRef="#br0" timeOffset="38840.66">12439 10058 2138 0,'0'0'989'15,"0"0"-376"-15,0 0-257 16,0 0-356-16,0 0 0 15,-91 135 0-15,49-21 0 16,-4 34 0-16,13 8 0 16,20-9 0-16,13-33 0 15,9-36 0-15,20-21 0 16,8-9 0-16,19 0 0 16,18-2 0-16,48 4 0 0,-17-18-252 15,-19-12-1263-15</inkml:trace>
  <inkml:trace contextRef="#ctx0" brushRef="#br0" timeOffset="39139.76">13047 10211 2455 0,'0'0'803'0,"0"0"-421"0,0 0 74 16,0 0-456-16,-11 130 0 15,11-2 0-15,0 18 0 16,0 1 0-16,0-33 0 16,0-36 0-16,0-21 0 15,0-15 0-15,0-4 0 16,4-10 0-16,14-28-38 15,0-10-583-15,4-30-418 0</inkml:trace>
  <inkml:trace contextRef="#ctx0" brushRef="#br0" timeOffset="39438.17">13480 10375 2015 0,'0'0'954'16,"0"0"-422"-16,0 0-182 15,0 0-105-15,0 0-245 16,0 0 0-16,0 0 0 15,-70 56 0-15,24-16 0 16,-15 4 0-16,-3 2 0 16,-3-2 0-16,5 1 0 15,15-11 0-15,13-6 0 0,19-8 0 16,15-8 0 0,0-2 0-16,11-2 0 0,18 2 0 15,9 2 0-15,7 4 0 16,3 2 0-16,6 4 0 15,2 4 0-15,-1 4 0 16,3 0 0 0,-5-2 0-16,-3 1 0 0,-4-4 0 15,-1 8-315-15,-11-9-397 16,-13-4-342-16</inkml:trace>
  <inkml:trace contextRef="#ctx0" brushRef="#br0" timeOffset="39799.83">13758 11061 869 0,'0'0'1512'15,"0"0"-743"-15,0 0-275 16,-18-121-176-16,14 84-184 16,4 0-134-16,0 5 0 15,2 2 0-15,18 8 0 16,2 6 0-16,7 10 0 16,2 6 0-16,0 4 0 15,0 24 0 1,-6 8 0-16,-5 6 0 0,-7 2 0 15,-5-1 0-15,-8-7 0 16,0-10 0-16,0-8 0 16,0-12 0-16,0-6 0 15,0 0 0-15,0-18 0 16,2-17 0-16,9-5 0 16,7-4 0-16,3 4 0 0,8 6 0 15,1 10 0 1,1 14 0-16,-2 10 0 0,0 6 0 15,-5 24 0-15,-1 10 0 16,-8 11 0-16,-6 3 0 16,3 16-3-16,-6-14-581 15,0-14-496-15</inkml:trace>
  <inkml:trace contextRef="#ctx0" brushRef="#br0" timeOffset="39972.51">14716 11025 2208 0,'0'0'818'16,"0"0"-465"-16,0 0 116 0,0 0-221 15,-9 116-248-15,-13-64 0 16,-7 2 0-16,-9 0 0 16,-3 0 0-16,2 5 0 15,7-15-495-15,17-14-575 0</inkml:trace>
  <inkml:trace contextRef="#ctx0" brushRef="#br0" timeOffset="40297.93">15200 10185 1930 0,'0'0'828'0,"0"0"-173"15,0 0-180-15,0 0-267 16,0 0-208-16,0 0 0 16,146-67 0-1,-88 131 0-15,-2 8 0 0,4 15 0 0,3 9 0 32,-7-9 0-32,-1 11 0 0,-4-2 0 15,-10-8 0-15,-10-9 0 16,-12-14 0-16,-7-14 0 15,-8-17 0-15,-4-16 0 16,0-16-24-16,0-2-248 16,-2-43-396-16,-5-2-321 0,3-8-310 15</inkml:trace>
  <inkml:trace contextRef="#ctx0" brushRef="#br0" timeOffset="40470.89">15834 10637 173 0,'0'0'1733'0,"0"0"-881"15,0 0-254-15,0 0-91 16,0 0-274-16,-127-86-233 15,98 106 0-15,-2 20 0 16,-4 15 0-16,-1 9 0 16,-1 6 0-16,-2 2 0 15,6-5 0-15,1-7 0 16,8-15 0-16,9-10 0 16,6-19 0-16,9-18-249 15,2-22-302-15,13-10-710 0</inkml:trace>
  <inkml:trace contextRef="#ctx0" brushRef="#br0" timeOffset="40769.85">15928 9940 2590 0,'0'0'1037'0,"0"0"-731"0,0 0-143 0,0 0-163 15,0 0 0-15,151 104 0 16,-78-28 0-16,15 35 0 16,1 29 0-16,-9 14 0 15,-29-7 0-15,-33-17 0 16,-18-33 0-16,-4-21 0 16,-21-18 0-16,-8-10 0 15,-11 2 0-15,-10-2 0 16,-4-2 0-16,4-14 0 15,6-14 0-15,9-10 0 16,10-12 0-16,12-20-116 0,8-8-1243 16</inkml:trace>
  <inkml:trace contextRef="#ctx0" brushRef="#br0" timeOffset="44535.16">17287 11017 2212 0,'0'0'670'0,"0"0"-507"15,0 0 130-15,0 0-136 16,0 0-107-16,0 0-19 15,-40 56-20-15,40-44-4 16,2-4-5-16,9-4 10 16,3-4 3-16,1 0-6 15,1-6 7-15,-5-12 14 16,-2-2 14-16,-4 0 7 0,-5 2-17 16,0 6-7-16,0 6 6 15,0 6-15-15,-14 0 15 16,1 15-19-16,-3 10-13 15,3 5-1-15,2 0 5 16,8-4-5-16,3-6 0 16,0-8-27-16,16-6 20 15,7-6 7-15,0 0 1 16,0-18 9-16,-3-6-10 16,-9-4 0-16,-7 0 1 15,-4 0 0-15,0 0 0 0,-10 7 14 16,-9 6-15-16,2 11 17 15,-3 4-17 1,2 40-17-16,7 6-209 0,4-4-585 0</inkml:trace>
  <inkml:trace contextRef="#ctx0" brushRef="#br0" timeOffset="45297.82">18236 10128 1960 0,'0'0'834'0,"0"0"-452"15,0 0 114-15,0 0-241 0,0 0-86 16,0 0-169-16,2 173 0 16,8-37 0-1,1 9 0-15,2-25 0 0,1-32 0 16,-4-34 0-16,-1-12 0 15,5 0 0-15,-3-3 0 0,-3-12 0 16,0-22-114-16,-8-40-180 16,0-21-336-16,-2-8-372 0</inkml:trace>
  <inkml:trace contextRef="#ctx0" brushRef="#br0" timeOffset="45535.48">18272 10132 1847 0,'0'0'835'16,"0"0"-311"-16,0 0-72 15,0 0-197-15,24-106-72 16,5 90-183-16,7 4 0 16,9 4 0-16,3 8 0 15,6 0 0-15,2 12 0 16,-5 22 0-16,-4 10 0 0,-12 12 0 16,-12 8 0-16,-21 7 0 15,-4-1 0-15,-43 2 0 16,-20-2 0-16,-12-6 0 15,-2-7 0 1,13-11 0-16,19-18-192 0,23-14-425 16,19-14-812-16</inkml:trace>
  <inkml:trace contextRef="#ctx0" brushRef="#br0" timeOffset="45819.11">19323 9806 2061 0,'0'0'754'0,"0"0"-300"16,0 0-102-16,0 0-73 16,-106 134-143-1,30 12-76-15,0 25-60 0,12 7 0 16,26-16 0-16,26-27 0 0,12-25 0 31,10-26 0-31,19-24 0 0,13-13 0 0,11-1 0 16,16-4 0-16,7-4 0 15,15-26 0 1,-19-10-363-16,-19-2-770 0</inkml:trace>
  <inkml:trace contextRef="#ctx0" brushRef="#br0" timeOffset="46441.35">20268 9970 2421 0,'0'0'741'0,"0"0"-365"16,0 0 78-16,0 0-350 15,0 0-104 1,-120-80 0-16,71 109 0 0,-7 22 0 16,-2 17 0-16,2 14 0 15,8 9 0-15,12 1 0 16,16-2 0-16,16-8 0 16,4-7 0-1,31-14 0-15,20-12 0 16,15-17 0-16,11-16 0 15,0-16 0-15,-7 0 0 16,-12-28 0-16,-23-10 0 16,-22-7 0-16,-13-1-15 15,-24 2-15-15,-25 8 15 16,-11 8 15-16,-2 10 6 0,6 10 48 16,12 4-54-1,15 4 0-15,17 0 0 0,12 0 0 16,2 0 0-16,27 0 0 0,12 0 0 15,5 0 0-15,6-4 0 16,-8-10 0-16,-7-2 0 16,-12 4 0-16,-11 2 0 15,-8 6 0-15,-6 2 0 16,0 2 0-16,0 4 0 16,0 22 0-16,0 14 0 15,0 10 0-15,0 10 0 16,0 5 0-16,3-1 0 15,-1-2 0-15,2-4 0 0,-2-6 0 16,3-8 0-16,9-12-60 16,-4-12-696-16,6-16-596 0</inkml:trace>
  <inkml:trace contextRef="#ctx0" brushRef="#br0" timeOffset="47040.67">20540 10615 2177 0,'0'0'856'16,"0"0"-495"-16,0 0 92 0,0 0-312 16,0 0-33-16,0 0-108 0,0 0 0 15,123-18 0-15,-113 45 0 16,-5 7 0-16,-5 4 0 16,0 2 0-16,-22 0 0 15,0-2 0-15,-1-4 0 16,6-8 0-16,3-10 0 15,7-6 0-15,5-6 0 16,2-2 0-16,0-2 0 16,0 0 0-16,0 0 0 15,0 0 0-15,0 0 0 16,0 0 0-16,0 0 0 16,0 0 0-1,0 0 0-15,0 0 0 0,0 0 0 0,0 0 0 16,0 0 0-16,0 0 0 15,0 0 0-15,0 0 0 16,0-2 0-16,0-6 0 31,0-2 0-31,0-4 0 16,5-2 0-16,1-4 0 16,2-2 0-16,-2-4 0 15,0 0 0-15,-1-2 0 0,-3 2 0 16,-2 2 0-16,0 6 0 15,0 3 0-15,0 8 0 16,0 5 0-16,0 2 0 16,0 0 0-16,-2 8 0 15,0 18 0-15,2 12 0 16,0 8 0-16,0 8 0 16,0 6 0-16,6 2 0 15,4-1 0-15,-2-1 0 16,-1-6 0-16,-3-10 0 15,0-8 0-15,-1-10 0 0,0-10 0 16,-3-16 0 0,0 0-224-16,0-2-783 0</inkml:trace>
  <inkml:trace contextRef="#ctx0" brushRef="#br0" timeOffset="47308.79">20954 10686 2343 0,'0'0'919'0,"0"0"-456"16,0 0-92-16,0 0-371 16,0 0 0-16,0 0 0 15,0 0 0-15,74 144 0 16,-74-89 0-16,0 0 0 15,-16 4 0-15,-11-5 0 16,1-4 0-16,0-8 0 16,5-22 0-16,8-10-546 15,13-10-1165-15</inkml:trace>
  <inkml:trace contextRef="#ctx0" brushRef="#br0" timeOffset="47608.61">21534 9723 2414 0,'0'0'929'0,"0"0"-409"16,0 0-287-16,0 0-233 0,0 0 0 15,0 0 0 1,0 0 0-16,62 42 0 0,-21 4 0 15,7 12 0-15,2 15 0 16,-2 7 0-16,-1 6 0 16,-5 2 0-16,-4-1 0 15,-7-11 0-15,-2-8 0 16,-9-14 0-16,-7-11 0 16,-3-14 0-16,-10-11-24 15,0-10-566-15,-12-8-397 0</inkml:trace>
  <inkml:trace contextRef="#ctx0" brushRef="#br0" timeOffset="47766.09">21870 10217 2160 0,'0'0'907'0,"0"0"-356"16,0 0-223-16,0 0-178 16,-140 128-150-1,104-60 0-15,0 6 0 0,-1 7 0 16,-3-3 0-16,-1-2 0 15,6-12 0-15,8-12 0 16,20-32-219-16,7-16-565 16,0-4-533-16</inkml:trace>
  <inkml:trace contextRef="#ctx0" brushRef="#br0" timeOffset="48002.95">22160 9597 2751 0,'0'0'913'0,"0"0"-600"16,0 0-194-1,0 0-119-15,125 118 0 0,-77-48 0 16,6 10 0-16,-2 11 0 0,-6 3 0 16,-6 2 0-16,-11-2 0 15,-19-1 0-15,-10-3 0 16,-59 12 0-16,-81 33 0 15,4-21-492 1,-7-10-560-16</inkml:trace>
  <inkml:trace contextRef="#ctx0" brushRef="#br0" timeOffset="48546.7">18250 11835 1318 0,'0'0'368'0,"0"0"-65"16,0 0 220-16,0 0-47 15,0 0-177-15,0 0-56 16,0 0-50-16,-83 0-19 16,83 0-52-16,0 0-45 15,2 0-77-15,30 0 0 16,46 0 0-16,78-2 0 15,102-19 0-15,76-8 0 16,51-10 0-16,22-2 0 16,-14 0 0-16,-3 1 0 15,-24 0 0-15,-48 4 0 0,-70 4 0 16,-86 10 0-16,-71 8 0 16,-54 8 0-16,-33 6 0 15,-4 0 0-15,0 0 0 16,-4 0 0-16,-14 0 0 15,-1 0 0-15,-2 8 0 16,3 6-518-16,0 0-1179 0</inkml:trace>
  <inkml:trace contextRef="#ctx0" brushRef="#br0" timeOffset="49100.46">19331 12352 2328 0,'0'0'811'16,"0"0"-325"-16,0 0-139 16,0 0-223-16,0 0-124 15,0 0 0-15,-19 138 0 16,19-5 0-16,0 11 0 16,0-21 0-16,0-35 0 15,0-38 0-15,0-14 0 16,2-4 0-16,1-8 0 15,-3-10 0-15,0-14 0 16,0-18 0-16,-9-30-71 0,-11-16-76 31,-2-31 84-31,-5-31 48 0,5-22 15 0,6 11 32 16,11 33 65-16,5 38 7 16,2 30-41-1,21 2-63-15,4 8 0 0,10 6 0 16,6 18 0-16,4 2 0 15,0 30 0-15,-7 16 0 16,-9 14 0-16,-18 10 0 16,-13 7 0-16,-20-1 0 0,-29 2 0 31,-15-6 0-31,-10-6 0 0,2-12 0 0,10-14 0 16,29-25-35-16,18-15-729 15,15 0-1234-15</inkml:trace>
  <inkml:trace contextRef="#ctx0" brushRef="#br0" timeOffset="49334.1">19994 12222 1820 0,'0'0'1013'15,"0"0"-378"-15,0 0-175 0,0 0-292 0,-120 4-168 16,86 64 0-16,-3 44 0 15,3 39 0-15,10 9 0 16,21-9 0-16,3-37 0 16,34-42 0-1,6-24 0-15,13-16 0 0,14-8 0 16,11-10 0-16,27-18-198 16,-23-22-470-16,-19-12-528 0</inkml:trace>
  <inkml:trace contextRef="#ctx0" brushRef="#br0" timeOffset="49569.72">20428 12216 2528 0,'0'0'924'16,"0"0"-404"-16,0 0-396 16,0 0-124-16,0 0 0 15,0 0 0-15,-19 144 0 16,21-29 0-16,13-3 0 15,-1-14 0 1,-1-18 0-16,-6-26 0 0,0 0 0 16,-1-9 0-16,-1-19 0 15,-1-24-27-15,14-36-427 0,0-19-510 16,2-10-1019-16</inkml:trace>
  <inkml:trace contextRef="#ctx0" brushRef="#br0" timeOffset="49836.74">20848 12202 1972 0,'0'0'901'0,"0"0"-270"16,0 0-271-16,0 0-128 16,0 0-232-16,0 0 0 15,0 0 0-15,-143 134 0 16,90-88 0-16,-3 0 0 16,4-2 0-1,6-4 0 1,12-5 0-16,17-5 0 15,12-4 0-15,5-2 0 0,15-2 0 16,19 2 0-16,11 0 0 16,5 2 0-16,4 2 0 15,0 0 0-15,-5 0 0 16,-7 1 0-16,-8-1 0 16,-8 2 0-16,-8-8-478 15,-7-6-482-15</inkml:trace>
  <inkml:trace contextRef="#ctx0" brushRef="#br0" timeOffset="50174.9">20948 12771 1930 0,'0'0'821'0,"0"0"-263"0,0 0-82 16,0 0-165-16,24-116-311 16,-5 106 0-16,0 6 0 15,4 4 0-15,3 10 0 16,-3 20 0-16,-4 6 0 15,-3 8 0-15,-9 2 0 16,-5-2 0-16,-2-9 0 16,0-12 0-16,0-10 0 15,0-13 0-15,0 0 0 16,0-22 0-16,9-13 0 16,13-7 0-16,5-3 0 0,6 0 0 15,3 7 0-15,2 8 0 16,-3 12 0-16,-4 12 0 15,-4 6 0-15,-4 8 0 16,-7 20 0-16,-8 12 0 16,-3 8 0-16,-5 2 0 15,0 13-255-15,-11-13-565 16,1-16-492-16</inkml:trace>
  <inkml:trace contextRef="#ctx0" brushRef="#br0" timeOffset="50378.72">21754 12819 2235 0,'0'0'850'0,"0"0"-384"16,0 0-122-16,0 0-143 15,0 0-201-15,12 115 0 16,-28-71 0-16,-13 2 0 16,-5 2 0-16,-3-4 0 15,-3-7 0-15,11-14-504 16,11-17-457-16</inkml:trace>
  <inkml:trace contextRef="#ctx0" brushRef="#br0" timeOffset="50677.42">22198 11977 2656 0,'0'0'885'0,"0"0"-535"16,0 0-145-16,0 0-205 16,0 0 0-16,120-58 0 15,-82 66 0-15,6 24 0 16,3 12 0-16,7 14 0 0,-3 10 0 16,2 7 0-1,-3 1 0-15,-8-2 0 16,-4-7 0-1,-7-9 0-15,-11-11 0 0,-7-11 0 0,-9-11 0 16,-4-11 0-16,-6-14-276 16,-14-4-443-16,-2-16-730 0</inkml:trace>
  <inkml:trace contextRef="#ctx0" brushRef="#br0" timeOffset="50833.98">22701 12266 927 0,'0'0'1393'0,"0"0"-674"16,0 0-168-16,0 0-188 0,0 0-220 15,0 0-143-15,0 0 0 16,-116 38 0-16,83 30 0 16,-3 10 0-16,1 1 0 15,-1-3 0-15,5-12 0 16,9-12 0-16,13-28-209 16,7-16-455-16,2-8-346 0</inkml:trace>
  <inkml:trace contextRef="#ctx0" brushRef="#br0" timeOffset="51103.15">22766 11635 2429 0,'0'0'904'16,"0"0"-523"-16,0 0 1 15,0 0-382-15,147 86 0 16,-93-18 0-16,2 12 0 15,-4 10 0 1,-4 2 0-16,-9 1 0 0,-10 1 0 16,-10-2 0-16,-19 0 0 15,0 1 0 1,-39-5 0-16,-16-4 0 16,-17-4 0-1,-10-8 0-15,-38 3 0 0,19-21-455 16,17-18-1140-16</inkml:trace>
  <inkml:trace contextRef="#ctx0" brushRef="#br0" timeOffset="51637.98">23704 11121 2357 0,'0'0'789'15,"0"0"-292"-15,0 0-203 16,0 0-135-16,0 0-159 16,0 0 0-16,0 0 0 15,-60 112 0-15,60-84 0 16,0-10 0-16,9-5 0 15,11-12 0-15,4-1 0 16,-2-4 0-16,-1-18 0 16,-10-6 0-16,-5-2 0 15,-6 0 0-15,0 6 0 0,0 6 0 16,-4 10 0 0,-7 8 0-16,-3 4 0 0,-1 26 0 15,-3 10 0-15,15 12-263 16,3-10-623-16,0-14-843 0</inkml:trace>
  <inkml:trace contextRef="#ctx0" brushRef="#br0" timeOffset="52213.53">24985 10140 1785 0,'0'0'812'0,"0"0"-247"0,0 0-34 16,0 0-128-16,0-110-403 15,0 110 0-15,0 2 0 16,0 46 0-1,0 39 0-15,0 4 0 0,0 2 0 16,0-7 0-16,0-20 0 16,0 6 0-16,0-1 0 15,0-15 0-15,-5-16 0 16,1-16-206 0,-2-20-284-16,-4-26-66 0,4-20-244 15,1-10-111-15</inkml:trace>
  <inkml:trace contextRef="#ctx0" brushRef="#br0" timeOffset="52433.84">24947 10144 1397 0,'0'-106'656'16,"4"10"-48"-16,3 41-58 16,3 14-175-16,2 1-56 15,5-1-128-15,2 3-191 16,4 10 0-16,3 10 0 16,6 8 0-16,3 10 0 15,5 6 0-15,-1 26 0 0,-6 16 0 16,-9 13 0-16,-15 8 0 15,-9 8 0 1,-18 3 0-16,-26-2 0 0,-14-4 0 16,-7-5 0-16,1-13 0 15,8-14 0-15,18-14-41 16,38-28-275-16,0-2-407 16,31-28-693-16</inkml:trace>
  <inkml:trace contextRef="#ctx0" brushRef="#br0" timeOffset="52706.47">25801 9565 1996 0,'0'0'750'0,"0"0"-188"16,0 0-17-16,0 0-302 16,0 0-243-16,0 0 0 15,0 0 0-15,-83 150 0 16,27 17 0-16,3 31 0 15,10 1 0-15,26-21 0 16,17-34 0-16,11-33 0 16,22-27 0-16,5-28 0 15,9-14 0-15,53-8 0 16,-8-12-189-16,-1-14-816 0</inkml:trace>
  <inkml:trace contextRef="#ctx0" brushRef="#br0" timeOffset="53313.06">26694 9653 584 0,'0'0'1532'0,"0"0"-1070"15,0 0 47-15,0 0-127 16,0 0-69-16,0 0-119 0,0 0-74 15,-45-70-120 1,10 82 0-16,-14 18 0 0,-9 16 0 16,-6 14 0-16,-4 12 0 15,6 12 0-15,7 5 0 16,14 3 0-16,16-4 0 16,17-4 0-16,8-9 0 15,13-13 0-15,25-14 0 16,11-14 0-16,11-16 0 15,4-16 0-15,2-2 0 16,-11-22 0-16,-12-16-102 16,-16-10-42-16,-23-6 49 0,-4-1 40 15,-18 5 55-15,-14 10 4 16,-1 8 86-16,2 12 21 16,6 10 20-16,12 4-71 15,7 4-60-15,6 2 0 16,0 0 0-16,0 0 0 15,17 0 0-15,6 2 0 16,6-2 0-16,2 0 0 16,-2 0 0-16,-4-8 0 15,-8-6 0-15,-3 4 0 16,-6 0 0-16,-6 6 0 0,-2 4 0 16,0 0 0-16,0 12 0 15,0 20 0-15,0 19 0 16,0 11 0-16,0 8 0 15,0 2 0-15,0-6 0 16,0-4 0-16,0-8 0 16,0-10 0-16,7-9-152 15,5-16-738-15,3-10-657 0</inkml:trace>
  <inkml:trace contextRef="#ctx0" brushRef="#br0" timeOffset="53580.06">26819 10389 1196 0,'0'0'1540'0,"0"0"-855"16,0 0-218-16,0 0-259 16,0 0-208-16,0 0 0 15,0 0 0-15,104-56 0 16,-81 68 0-16,-10 12 0 16,-11 8 0-16,-2 6 0 15,-4 4 0-15,-20 1 0 16,-5-2 0-16,0-5 0 15,4-5 0-15,7-12 0 16,9-6 0 0,7-8 0-16,2-5 0 0,13 0 0 0,18 0 0 15,16-5 0-15,36-22-56 16,-12 4-776 0,-2-1-1110-16</inkml:trace>
  <inkml:trace contextRef="#ctx0" brushRef="#br0" timeOffset="53768.22">27476 10437 2215 0,'0'0'891'0,"0"0"-291"15,0 0-210-15,0 0-390 16,0 0 0-16,0 0 0 16,0 0 0-16,-33 100 0 0,14-51 0 15,2 2 0-15,-1 0 0 16,7 1 0-16,2-14-305 15,9-16-687-15</inkml:trace>
  <inkml:trace contextRef="#ctx0" brushRef="#br0" timeOffset="54067.28">27792 9575 1733 0,'0'0'1340'0,"0"0"-732"16,0 0-193-16,16-131-415 15,15 100 0-15,7 4 0 0,2 13 0 16,7 14 0-16,2 9 0 16,2 35 0-16,3 20 0 15,2 16 0-15,-6 12 0 16,2 4 0-16,-7-2 0 15,-1-1 0-15,-6-13 0 16,-5-10 0 0,-8-14 0-16,-7-17 0 0,-12-17-110 0,-6-22-457 31,-6 0-133-31,-10-21-987 0</inkml:trace>
  <inkml:trace contextRef="#ctx0" brushRef="#br0" timeOffset="54235.32">28332 9861 1759 0,'0'0'950'0,"0"0"-323"16,0 0-166-16,0 0-289 16,0 0-45-16,-110 127-127 15,77-57 0-15,-3 10 0 16,-1 3 0 0,1-3 0-16,1-10 0 0,3-12 0 15,10-20-170-15,8-16-506 16,12-22-512-16</inkml:trace>
  <inkml:trace contextRef="#ctx0" brushRef="#br0" timeOffset="54509.15">28465 9224 2448 0,'0'0'863'0,"0"0"-307"16,0 0-327-16,0 0-229 15,114 64 0-15,-60-6 0 16,6 10 0-16,2 12 0 16,3 9 0-16,1 15 0 15,-3 19 0-15,-21 15 0 16,-26 2 0-16,-27-10 0 16,-45-25 0-16,-64 1 0 15,-44 0 0-15,-29 1-11 16,18-15-642-16,36-26-730 0</inkml:trace>
  <inkml:trace contextRef="#ctx0" brushRef="#br0" timeOffset="55010.15">25315 11173 398 0,'0'0'907'0,"0"0"-664"16,0 0 60-16,-150 48-10 15,117-36-40-15,4-2-20 16,6-4 106-16,11-2-62 15,3-2 3-15,1-2-16 16,6 2-60-16,2-2-102 16,0 3-102-16,0-2 0 15,0-1 0-15,19 0 0 0,43 0 0 16,76 0 0 0,100 0 0-16,65-10 0 0,47-8 0 15,9-8 0-15,-20-4 0 16,-9-2 0-16,-21-2 0 15,-32 2 0-15,-46 4 0 16,-61 6 0-16,-60 5 0 16,-49 8 0-16,-32 5 0 15,-9-2 0-15,-7 3 0 16,-6 2 0-16,-7 1 0 16,0 0 0-16,0 0 0 0,0 0 0 15,0 15 0-15,0 6-126 31,0 3-900-31</inkml:trace>
  <inkml:trace contextRef="#ctx0" brushRef="#br0" timeOffset="55576.75">26110 11933 489 0,'0'0'2437'0,"0"0"-1777"15,0 0-150-15,0 0-510 0,0 0 0 16,0 0 0-16,0 0 0 15,-43-8 0-15,43 68 0 16,0 10 0-16,0 8 0 16,10-3 0-16,1-9 0 15,0-14 0-15,-2-14 0 16,-4-14 0-16,-5-14 0 16,0-10 0-16,0-4-23 15,-14-24-43-15,-6-12 5 16,2-10 37-16,-1-10 9 15,3-6 12-15,7-9 3 16,7-7 22-16,2-2 46 0,2-4 34 16,19 3-102-1,8 7 0-15,6 8 0 0,0 10 0 16,1 12 0-16,-1 12 0 16,-4 14 0-16,-2 16 0 15,-2 6 0-15,-2 18 0 16,-6 26 0-16,-7 16 0 15,-12 16 0-15,0 10 0 16,-22 3 0-16,-18-5 0 16,-12-6 0-16,-4-10 0 0,1-16 0 15,6-12 0-15,18-23-17 16,11-12-552 0,20-5-736-16</inkml:trace>
  <inkml:trace contextRef="#ctx0" brushRef="#br0" timeOffset="55844.25">26834 11504 2399 0,'0'0'796'0,"0"0"-268"0,0 0-155 16,0 0-373-1,0 0 0-15,-104 108 0 16,41 13 0-16,-10 31 0 0,6 12 0 15,22-29 0-15,25-37 0 16,20-36 0-16,0-8 0 16,23 5 0-16,19 0 0 15,13 0 0-15,43-17-72 16,-15-18-631-16,-10-18-492 0</inkml:trace>
  <inkml:trace contextRef="#ctx0" brushRef="#br0" timeOffset="56278.61">27231 11740 2727 0,'0'0'632'16,"0"0"-103"-16,0 0-321 15,0 0-208-15,0 0 0 16,0 0 0-16,0 0 0 16,149-80 0-16,-95 124 0 15,17 32 0-15,-7 7 0 0,1 9 0 32,-5 0 0-32,-17-13 0 0,-5 1 0 15,-14-14 0 1,-11-12 0-16,-13-14 0 0,0-14 0 15,-20-22-224-15,-2-4-388 16,2-2-481-16</inkml:trace>
  <inkml:trace contextRef="#ctx0" brushRef="#br0" timeOffset="56766.03">27773 11776 1618 0,'0'0'484'15,"0"0"-406"-15,0 0 15 16,0 0-17-16,0 0-76 15,0 0-89-15,0 0-53 16,0-72-56-16,2 68 43 16,2-2 84-16,5-2-47 15,2-4 44-15,5-4-40 16,2 0 114-16,-1 0 12 16,3 0 120-16,-1 0 36 15,-4 2 92-15,-2 0 89 16,-4 2-14-16,-4 4 151 0,-5 0-157 15,0 6-26 1,0 0-73-16,0 2-126 16,0 4-104-16,-14 22 0 0,-8 18 0 15,-7 16 0-15,-6 12 0 16,-8 7 0-16,-1-1 0 16,-2-8 0-16,4-14 0 15,7-11 0-15,10-17 0 16,12-13 0-16,8-8 0 15,5-7 0-15,0 0 0 16,18-17 0-16,7-2 0 16,2-3 0-16,0 3 0 15,-6 7 0-15,0 11 0 0,-3 1 0 16,1 9 0-16,8 19 0 16,4 11 0-16,9 3 0 15,7 3 0 1,3 0 0-16,-2-7 0 0,0-6 0 15,-13-10 0-15,-6-6-281 16,-12-6-357-16,-7-6-449 0</inkml:trace>
  <inkml:trace contextRef="#ctx0" brushRef="#br0" timeOffset="57144.08">28145 12316 1245 0,'0'0'1100'0,"0"0"-525"15,0 0-87-15,0 0-164 16,73-110-75-16,-46 84-134 15,-1 1-115-15,4 6 0 16,-1 5 0-16,-3 6 0 16,1 8 0-16,-3 0 0 15,-4 23 0-15,-1 16 0 16,-6 7 0-16,-9 6 0 16,-4 2 0-16,0-4 0 15,0-7 0-15,-11-11 0 16,-3-13 0-16,8-8 0 15,4-11 0-15,2 0 0 0,2-26 0 16,20-13 0 0,9-5 0-16,7-4 0 0,0 2 0 15,-2 8 0-15,-5 12 0 16,-7 12 0-16,-3 14 0 16,-3 0 0-16,-5 20 0 15,-3 12 0-15,-2 8 0 16,-2 4 0-16,-3 0 0 15,-1 4-78-15,0-10-558 16,0-13-621-16</inkml:trace>
  <inkml:trace contextRef="#ctx0" brushRef="#br0" timeOffset="57333.99">29105 12360 1796 0,'0'0'998'0,"0"0"-514"0,0 0-5 15,0 0-140-15,0 0-339 16,0 0 0-16,-21 137 0 16,6-95 0-16,-5-2 0 15,-5-6 0-15,-3-4 0 0,-8-10-359 16,4-10-524 0,13-10-480-16</inkml:trace>
  <inkml:trace contextRef="#ctx0" brushRef="#br0" timeOffset="57613.28">29425 11428 2732 0,'0'0'706'0,"0"0"-251"0,0 0-252 15,0 0-203-15,116-55 0 16,-73 64 0-16,6 23 0 15,2 18 0-15,3 16 0 32,-3 12 0-32,-4 8 0 0,-3 5 0 0,-3-5 0 15,-6-10 0-15,-6-10 0 16,-5-15 0-16,-6-15 0 16,-7-13 0-16,-11-18-189 15,0-5-338-15,0 0-315 0</inkml:trace>
  <inkml:trace contextRef="#ctx0" brushRef="#br0" timeOffset="57813.67">29956 11730 1891 0,'0'0'831'16,"0"0"-300"-16,0 0 4 16,0 0-227-16,0 0-308 15,0 0 0-15,0 0 0 16,-151 159 0-16,108-81 0 15,-1 1 0-15,-2-7 0 16,7-8 0-16,7-12 0 16,13-16-122-16,19-30-245 15,2-6-424-15,20-12-163 0</inkml:trace>
  <inkml:trace contextRef="#ctx0" brushRef="#br0" timeOffset="58105.17">30206 10922 2558 0,'0'0'797'0,"0"0"-444"16,0 0 35-16,124-5-388 16,-70 41 0-16,6 19 0 0,7 36 0 15,2 27 0 1,-5 33 0-16,-14 9 0 0,-31-3 0 15,-19-13 0-15,-15-18 0 16,-23-21 0-16,-5-24 0 16,1-20 0-16,-7-5 0 15,-11 6 0-15,-13 2 0 16,-12 5 0-16,5-15 0 16,-11-10 0-16,23-16-282 15,24-20-976-15</inkml:trace>
  <inkml:trace contextRef="#ctx0" brushRef="#br0" timeOffset="58238.76">30776 12133 2940 0,'0'0'608'0,"0"0"-370"16,0 0-31-16,0 0-207 15,0 0-88 1,0 0-753-16</inkml:trace>
  <inkml:trace contextRef="#ctx0" brushRef="#br0" timeOffset="58632.21">31397 10469 2869 0,'0'0'374'0,"0"0"-112"16,0 0-110-16,-140-8-55 15,15 62-47-15,-70 41-31 16,-54 29-7-16,-44 27 9 0,-44 17 29 16,-32 16-17-16,-55 33 6 15,-39 22 15-15,-26 11-30 16,-7-6 1-16,15-17-10 15,28-24-15-15,46-21 0 16,59-25 0 0,58-29 0-16,66-23 0 0,72-37 0 15,65-28 0-15,47-21 0 16,28-14 0-16,12-3 0 16,0-2 0-16,3 0 0 0,23 0 0 15,8-7 0 1,-1-4 0-16,-8-15 0 15,-9 4-98-15,-12-5-987 0</inkml:trace>
  <inkml:trace contextRef="#ctx0" brushRef="#br0" timeOffset="59372.36">15685 9757 2039 0,'0'0'658'0,"0"0"-454"16,0 0 111-16,0 0-31 15,-160 71-48-15,31 15-79 16,-70 58-50-16,-49 42-11 15,-32 31-96-15,-14 18 0 16,16-6 0-16,4 3 0 0,18-7 0 16,32-23 0-16,41-33 0 15,54-49 0-15,44-42 0 16,41-38 0-16,24-20 0 16,7-8 0-16,9-6 0 15,1-4 0-15,3-2 0 16,3 0 0-16,16-3 0 15,10-14 0-15,-2 3 0 16,-11 2-789-16</inkml:trace>
  <inkml:trace contextRef="#ctx0" brushRef="#br0" timeOffset="59969.58">10264 14776 2798 0,'0'0'715'0,"0"0"-431"16,0 0 15-16,0 0-299 16,0 0 0-16,0 0 0 15,0 0 0-15,83-46 0 16,-6 32 0-16,2 10-54 16,-15 4-480-16,-19 10-249 15,-25 29-50-15,-20 15-69 16,-27 10 902-16,-26 6 26 15,-9-8 719-15,-1-8-94 16,12-14-88-16,15-16-198 16,20-12-32-16,16-8-91 15,12-4-61-15,57 0-181 16,58-26 0-16,60-10-20 0,-17 2-308 16,-26 6-725-16</inkml:trace>
  <inkml:trace contextRef="#ctx0" brushRef="#br0" timeOffset="60545.86">12487 14494 1987 0,'0'0'868'0,"0"0"-326"16,0 0-90-16,0 0-205 15,0 0-247-15,0 0 0 16,-23 102 0 0,7 6 0-16,7 35 0 0,2-9 0 15,7-24 0-15,0-36 0 16,0-21 0-16,7-5 0 15,4-2 0-15,-2-6 0 16,-2-22 0-16,-7-18 0 16,0-10-113-16,0-34-393 15,-21-24-240-15,-14-33 137 16,-15-39 458-16,0-30 151 16,7 9 25-16,16 33 243 15,18 44 213-15,9 34 14 16,0-7-176-16,17-3-29 0,14-10-43 15,15 8-247-15,12 6 0 16,15 9 0-16,10 14 0 16,4 15 0-16,2 18 0 15,-9 10 0-15,-8 35 0 16,-12 38 0-16,-27 29 0 16,-33 28 0-16,-31 7 0 15,-38-23 0-15,-5-34 0 16,10-27 0-16,-1-11 0 15,-4 4 0-15,1-4 0 16,7-6 0-16,25-22 0 16,36-28 0-16,20-26-478 15,24-12-1038-15</inkml:trace>
  <inkml:trace contextRef="#ctx0" brushRef="#br0" timeOffset="60812.78">13675 14207 2345 0,'0'0'714'0,"0"0"-398"0,0 0 66 16,0 0-43-16,0 0-339 15,-122 76 0-15,41 77 0 16,2 33 0-16,14 8 0 15,27-17 0-15,35-37 0 16,3-33 0-16,39-31 0 16,38-18 0-16,42-32 0 15,12-24 0-15,-13-2-371 16,-31-18-1658-16</inkml:trace>
  <inkml:trace contextRef="#ctx0" brushRef="#br0" timeOffset="61379.37">14776 14227 2414 0,'0'0'664'15,"0"0"-352"-15,0 0 67 16,0 0-52-16,0 0-327 15,-153-60 0-15,78 120 0 16,-11 40 0-16,-7 37 0 16,12 13 0-16,30-28 0 0,31-29 0 15,20-35 0-15,4-18 0 16,34 2 0 0,20-4 0-16,34-18 0 0,1-16 0 15,7-4 0-15,-4-34 0 16,-30-6 0-16,-7-8 0 15,-33 4 0 1,-26-1 0-16,-13 9 0 0,-38 10 0 16,-11 8 0-16,-5 8 0 15,9 2 0-15,14 6 0 0,15 0 0 16,19 2 0 0,10-2 0-16,4 0 0 0,31-4 0 15,7-2 0 1,7-2 0-16,-3-2 0 0,-6 2 0 15,-13 0 0-15,-11 4 0 16,-12 6 0-16,-4 0 0 16,0 10 0-16,0 22 0 15,0 14 0-15,-8 12 0 16,0 9 0-16,4 1 0 16,2-2 0-16,2-4 0 15,0-4 0-15,0-18-119 16,8-13-1115-16</inkml:trace>
  <inkml:trace contextRef="#ctx0" brushRef="#br0" timeOffset="61537.19">15017 14967 2488 0,'0'0'922'16,"0"0"-573"-16,0 0-12 15,0 0-337-15,0 0 0 16,0 0 0-16,0 130 0 15,0-76 0-15,-5 3 0 16,-4-3 0-16,-4 8 0 16,4-20-62-16,4-12-1030 0</inkml:trace>
  <inkml:trace contextRef="#ctx0" brushRef="#br0" timeOffset="61774.42">15645 15009 2278 0,'0'0'966'0,"0"0"-382"15,0 0-316-15,0 0-268 16,0 0 0-16,0 0 0 16,44 114 0-16,-72-74 0 15,-8 2 0 1,-6-2 0-16,-2-1 0 0,9-11-363 31,16-14-658-31</inkml:trace>
  <inkml:trace contextRef="#ctx0" brushRef="#br0" timeOffset="62072.63">16418 13962 2805 0,'0'0'929'15,"0"0"-567"-15,0 0-362 16,0 0 0-16,0 0 0 16,131 2 0-16,-81 41 0 15,3 16 0-15,3 18 0 16,-5 11 0-16,-4 8 0 15,-7 0 0-15,-9-3 0 16,-8-9 0-16,-8-12 0 0,-9-14 0 16,-3-22 0-16,-3-22-221 15,0-14-515-15,-3 0-403 0</inkml:trace>
  <inkml:trace contextRef="#ctx0" brushRef="#br0" timeOffset="62237.4">16886 14506 1239 0,'0'0'1094'0,"0"0"-298"15,0 0-242-15,0 0-141 16,-140-20-413-16,99 58 0 16,1 16 0-16,-2 10 0 0,-1 8 0 15,4 4 0-15,-3-1 0 16,6-5 0-16,5-12 0 0,17-24-176 16,10-14-823-16,4-20-1597 15</inkml:trace>
  <inkml:trace contextRef="#ctx0" brushRef="#br0" timeOffset="62473.11">17047 13886 584 0,'0'0'2171'16,"0"0"-1271"-1,0 0-459-15,0 0-441 0,0 0 0 0,119 72 0 16,-69 22 0-16,6 31 0 15,-10 25 0-15,-11 7 0 16,-25-15 0-16,-12-16 0 16,-31-31 0-16,-8-19 0 15,-3-14 0 1,-6-10 0-16,-48 30-33 0,9-10-690 16,0-9-325-16</inkml:trace>
  <inkml:trace contextRef="#ctx0" brushRef="#br0" timeOffset="63102">18167 14199 2599 0,'0'0'751'15,"0"0"-234"-15,0 0-288 16,0 0-229-16,0 0 0 16,-33 120 0-16,33-42 0 15,0 9 0-15,15-1 0 16,5-4 0-16,-1-8 0 16,-4-7 0-1,-4-9 0-15,-6-16 0 0,-5-8 0 16,0-12 0-16,-5-14-98 0,-8-8-283 15,0-26-335-15,3-28 39 16,1-34 441-16,3-39 128 16,2-19 108-16,1 7 202 31,3 33 333-31,0 40-40 0,0 24-145 0,0 2 3 16,3 1-72-16,3 3-281 15,3 10 0-15,2 11 0 16,7 6 0-16,13 5 0 15,9 4 0-15,11 0 0 16,7 18 0-16,0 13 0 31,-7 5 0-31,-8 8 0 0,-16 6 0 16,-19 6 0-16,-8 4 0 16,-33 6 0-16,-27-3 0 15,-19 1 0-15,-2-4 0 16,-11 12 0-16,23-18-236 15,22-14-824-15</inkml:trace>
  <inkml:trace contextRef="#ctx0" brushRef="#br0" timeOffset="63873.67">17700 14775 1527 0,'0'0'839'16,"0"0"-384"-16,0 0-3 16,0 0-94-16,0 0-112 15,0 0-129-15,0 0-66 16,-61-13-36-16,52 35-14 15,2 1 0-15,5-1-1 16,2-8 0-16,0-6-35 16,18-7 12-16,2-1 23 0,2-1 0 15,-3-17 10 1,-9-4-1-16,-5 0 0 0,-5 3 12 16,0 3 6-16,-13 10-11 15,-8 6-16-15,-1 0 0 16,2 9 0-16,2 14 0 15,7 4 0-15,9 0 0 16,2 0 0-16,4-7 0 16,21-8 0-16,2-8 0 15,-3-4 0-15,-2 0 0 16,-6-18 0-16,-7-4 0 16,-9-5 0-16,0 4 0 15,0-9 0-15,-2 9-339 0,-5 10-739 0</inkml:trace>
  <inkml:trace contextRef="#ctx0" brushRef="#br0" timeOffset="64702.48">19188 14044 1542 0,'0'0'589'0,"0"0"-244"15,0 0 155-15,0 0-148 16,0 0-39-16,0 0-114 0,0 0-49 16,-76-7-76-1,38 63-42-15,-4 12-32 0,4 6 0 16,7-2 0-16,6-2 0 15,11-6 0-15,8-1 0 16,6 3 0-16,0 2 0 16,12 6 0-16,13 4 0 15,10 2 0-15,5 1 0 16,4-7 0-16,3-12 0 16,30-20-39-16,-9-12-581 15,-3-26-637-15</inkml:trace>
  <inkml:trace contextRef="#ctx0" brushRef="#br0" timeOffset="65299.75">20248 14265 1910 0,'0'0'742'0,"0"0"-276"16,0 0 4-16,0 0-188 16,0 0-56-16,0 0-226 0,-134-84 0 15,81 84 0-15,-8 30 0 16,-1 22 0-16,-2 17 0 16,9 13 0-16,10 4 0 15,16-2 0-15,20-4 0 16,9-10 0-16,22-11 0 15,23-15 0-15,10-16 0 16,8-20 0-16,1-8 0 16,-6-8 0-16,-9-24 0 15,-16-4 0 1,-15-4 0-16,-18 1 0 0,0 1-8 0,-24 8-17 16,-12 4-11-16,-1 8 36 15,3 4 1-15,9 6 38 16,9 2-10-16,10 4-29 15,6 0 0-15,0 2 0 16,4-4 0-16,21-4 0 16,6-2 0-16,7-2 0 15,-2-2 0-15,0 0 0 16,-12 2 0-16,-8 6 0 16,-8 2 0-16,-6 4 0 15,-2 5 0-15,0 24 0 16,0 13 0-1,0 12 0-15,0 6 0 0,0 4 0 0,0-1 0 16,0-1 0-16,6-8 0 16,2 8 0-16,1-16-368 15,0-12-868-15</inkml:trace>
  <inkml:trace contextRef="#ctx0" brushRef="#br0" timeOffset="65570.45">20430 14905 1600 0,'0'0'1006'15,"0"0"-357"-15,0 0-184 16,0 0-89-16,63-107-376 0,-41 103 0 16,3 4 0-1,0 0 0-15,-4 21 0 0,-2 15 0 16,-13 4 0-16,-6 8 0 16,0 2 0-1,-15-2 0-15,-8-8 0 0,1-10 0 16,5-10 0-16,7-6 0 15,6-10 0-15,4-4 0 16,2 0 0-16,23 0 0 16,12 0 0-1,11-4 0-15,10-4 0 0,4 0 0 16,18-2 0-16,-13 4-637 16,-14-2-726-16</inkml:trace>
  <inkml:trace contextRef="#ctx0" brushRef="#br0" timeOffset="65741.66">21135 14929 1088 0,'0'0'1504'0,"0"0"-776"16,0 0-272-16,0 0-136 15,0 0-320-15,0 0 0 16,0 0 0-16,-27 96 0 16,12-42 0-16,-1-1 0 15,3-3 0-15,13-6 0 16,0-12-672-1,0-18-809-15</inkml:trace>
  <inkml:trace contextRef="#ctx0" brushRef="#br0" timeOffset="66008.96">21516 14065 2186 0,'0'0'994'0,"0"0"-360"16,0 0-352-16,0 0-282 0,0 0 0 16,123 70 0-1,-73-18 0-15,9 12 0 0,-1 6 0 16,-5 6 0-16,-6-1 0 16,-9-1 0-16,-7-6 0 15,-11-8 0-15,-8-12 0 16,-10-12 0-16,-2-11-62 15,-21-19-410-15,-6-6-247 16,1 0-544-16</inkml:trace>
  <inkml:trace contextRef="#ctx0" brushRef="#br0" timeOffset="66178.49">21779 14556 1534 0,'0'0'797'0,"0"0"-71"16,0 0-133-16,0 0-147 15,0 0-446-15,0 0 0 16,-123 36 0-16,90 22 0 15,-3 4 0-15,1 6 0 16,8-1 0-16,11-9 0 16,16-10-197-16,12-16-687 15,15-24-906-15</inkml:trace>
  <inkml:trace contextRef="#ctx0" brushRef="#br0" timeOffset="66446.47">22196 13932 2687 0,'0'0'725'15,"0"0"-382"-15,87 111-2 16,-37-13-341-16,2 32 0 16,-6 13 0-16,-17-27 0 15,-19-24 0-15,-10-32 0 16,0-2 0-16,-25 9 0 15,-16 1 0-15,-11 6 0 16,-17-14 0-16,-28-4 0 16,-32-8 0-16,-33-11-53 15,23-11-636-15,24-15-1174 0</inkml:trace>
  <inkml:trace contextRef="#ctx0" brushRef="#br0" timeOffset="67642.39">13152 15691 1517 0,'0'0'555'0,"0"0"-285"16,0 0 46-16,0 0 136 16,0 0-229-16,0 0-53 15,0 0-32-15,-71-6-27 16,71 6-12-16,0 0-26 16,4 10-19-16,23 0-13 15,15 4 2-15,38 8-9 16,56 4-34-16,74-8 0 15,50-2 0-15,41-10 0 16,38-6 0-16,22-4 0 16,51-14 0-16,49-4 0 15,41-6 0-15,28 2 0 16,13-6 0-16,-3 2 0 16,-33 2 0-16,-44 2 0 0,-50-2 0 15,-61-3 0-15,-69 1 0 16,-51 2 0-16,-56-4 0 15,-53 6 0-15,-41 8 0 16,-37 0 0-16,-28 14 0 16,-8 0 0-16,-4 0 0 15,-1 4 0-15,-4 0 0 16,0 0 0-16,0 0 0 16,4 0 0-16,3 0 0 15,3 0 0-15,-2 4 0 16,-4 4 0-16,-6 6 0 15,-22 0 0-15,-10 2-1057 0</inkml:trace>
  <inkml:trace contextRef="#ctx0" brushRef="#br0" timeOffset="68402.91">15792 16459 1850 0,'0'0'839'32,"0"0"-380"-32,-9-116-111 0,9 66-29 15,24 7-38-15,10 11-281 16,9 18 0-16,7 14 0 15,18 44 0-15,12 51 0 16,9 43 0-16,0 22 0 16,-8-11 0-16,-21-33 0 15,-16-36 0-15,-11-26 0 16,-4-1 0-16,0-3 0 16,2-2 0-16,-4-4 0 0,-9-16 0 15,-9-14 0-15,-4-14 0 16,-5 0 0-1,0-6 0-15,-3-48-318 0,-13 2-563 16,3-2-81-16</inkml:trace>
  <inkml:trace contextRef="#ctx0" brushRef="#br0" timeOffset="68606.77">16494 16762 1485 0,'0'0'862'0,"0"0"-364"16,0 0 16-16,0 0-151 15,-118-17-99-15,87 58-154 16,-5 17-110-16,0 12 0 15,-2 14 0-15,-2-2 0 16,1 7 0-16,-2-5 0 0,1-8 0 16,7-4 0-16,4-18 0 15,8-10 0-15,8-17 0 16,7-13 0-16,6-10 0 16,0-4 0-16,0 0 0 15,0-27 0-15,13-35 0 16,5 4-751-16,-1 0-1244 0</inkml:trace>
  <inkml:trace contextRef="#ctx0" brushRef="#br0" timeOffset="68937.52">16815 16038 1741 0,'0'0'806'15,"0"0"-279"-15,0 0-191 16,0 0 6-16,0 0-90 0,0 0-160 16,0 0-92-1,-58 90 0-15,27-28 0 0,-1 10 0 16,3 4 0-16,9 5 0 15,11-9 0-15,9-6 0 16,0-8 0-16,27-18 0 16,11-9 0-16,11-13 0 15,7-13 0-15,17-5-377 16,-13-22-630-16,-15 0-1028 0</inkml:trace>
  <inkml:trace contextRef="#ctx0" brushRef="#br0" timeOffset="69345.5">17044 16388 993 0,'0'0'1512'0,"0"0"-929"16,0 0-123-16,0 0-144 15,-42-112-84-15,42 94-232 16,0 4 0-16,14 6 0 16,5 8 0-16,4 0 0 15,4 4 0-15,-1 18 0 16,0 6 0-16,-3 11 0 15,-5 1 0-15,-7 2 0 16,-7 2 0 0,-4-4 0-16,0-10 0 0,0-6 0 15,0-12 0-15,0-8 0 0,-2-4 0 16,2-4 0-16,0-26 0 16,0-6 0-16,7-10 0 15,11 2 0-15,4 4 0 16,5 8 0-16,2 11 0 15,-1 15 0-15,-1 6 0 16,2 10 0-16,-4 21 0 16,0 5 0-16,-5 8 0 15,-5 2 0-15,-4-2 0 16,-2-8 0-16,-2-6 0 16,-5-8 0-16,-2-22-180 0,0 0-649 15,0-16-827-15</inkml:trace>
  <inkml:trace contextRef="#ctx0" brushRef="#br0" timeOffset="69565.38">17628 15981 2174 0,'0'0'946'0,"0"0"-408"0,0 0-100 15,0 0-438-15,0 0 0 16,0 0 0-16,122 97 0 15,-91-47 0-15,-4 4 0 16,-9 4 0-16,-7 0 0 0,-6 5 0 16,-5 3 0-16,-16 28 0 15,-13-10-42-15,-2-16-932 0</inkml:trace>
  <inkml:trace contextRef="#ctx0" brushRef="#br0" timeOffset="69769.73">18587 17038 2777 0,'0'0'918'0,"0"0"-517"15,0 0-401-15,0 0 0 16,-128 24 0-16,77-16-327 15,8 2-1344-15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4:28:12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3388 6180 2230 0,'0'0'459'0,"0"0"-290"15,0 0 130-15,0 0-24 16,0 0-107-16,0 0-34 15,-29-2 16-15,19-4-66 16,-4-2 44-16,-4 2-128 16,0 2 0-16,-4 4 0 15,-2 0 0-15,-5 26 0 0,-10 32 0 16,-5 42 0-16,2 33 0 16,9-5 0-16,15-20 0 15,18-33 0 1,0-23 0-16,6 4 0 0,23 0 0 15,13-6 0-15,10-20 0 16,12-22 0-16,3-8 0 16,3-34 0-16,-8-18 0 0,-11-12 0 15,-15-6-48 1,-17 1-215-16,-12 9-94 16,-7 14 22-16,0 14 124 0,-2 14 142 15,-5 8 69-15,3 8 83 16,0 2 52-16,4 0 6 15,0 0 82-15,0 0-3 16,0 0-46-16,0 0 12 16,8 2-65-16,3 10-121 15,1 4 0-15,-1 6 0 16,0 10 0-16,-2 10 0 16,-5 11 0-16,-2 2 0 15,-2 8 0-15,0-5 0 16,0-6 0-16,-4-8 0 15,0-12 0-15,2-10 0 0,0-9 0 16,2-12 0 0,0-1 0-16,4 0 0 0,17-16 0 15,12-5 0-15,9-4 0 16,4-1 0-16,3 6 0 16,-5 4 0-16,-3 6 0 15,-8 6-56-15,-8 4-97 16,-8 0-171-16,-3 2-233 15,-5 4-236-15,-7 0-86 0</inkml:trace>
  <inkml:trace contextRef="#ctx0" brushRef="#br0" timeOffset="188.65">3916 6832 1629 0,'0'0'728'16,"0"0"-111"-16,0 0-95 16,0 0-203-16,-48-103-38 15,43 98-281 1,2 2 0-16,3 3 0 0,0 0 0 15,0 22 0-15,0 14 0 16,6 14 0-16,7 11 0 16,2 7 0-16,1 4 0 15,-1-2 0-15,1 1 0 16,-5 15 0-16,-4-18-585 16,-2-12-1825-16</inkml:trace>
  <inkml:trace contextRef="#ctx0" brushRef="#br0" timeOffset="32427.74">15288 6238 1060 0,'0'0'584'16,"0"0"-223"-16,0 0 109 16,0 0-120-16,0 0-69 15,0 0-86-15,-2-62-5 16,0 62-29-16,2 0-40 0,-2 0-14 15,-1 0-38 1,1 0-17-16,0 0-10 0,0 0-28 16,0 0-1-16,0 6-13 15,2 0 1-15,0 2-2 16,0-4-8-16,0-4-3 16,0 0 12-16,0 0 0 15,0 0 9-15,0 0 6 16,0-8-3-16,0-2-1 15,0 0-11-15,0 2 0 16,0 2 0-16,-2 4 0 16,-1 2 0-16,1 0 0 15,-1 0 0-15,3 0 0 0,0 0 0 16,0 0 0-16,0 0 0 16,0 0 0-16,0 0 0 15,0 0 0-15,0 0 0 16,0 0 0-16,0 0 0 15,0 0 0-15,0 2 0 16,0 22 0-16,0 14 0 16,0 20 0-16,0 32 0 15,0 31 0-15,0 27 0 0,8 12 0 16,7-7 0-16,3-11 0 16,3-16 0-16,2-1 0 15,4-3 0-15,-2 1 0 16,-3 1 0-16,-2 4 0 15,-4-1 0 1,-6-1 0-16,-1-4 0 0,-7-8 0 16,1-17 0-16,-1-21 0 15,1-18 0-15,-1-4 0 16,2 3 0-16,0 3 0 0,1 2 0 16,-1-12 0-1,1-6 0-15,-3-4 0 0,3-2 0 16,-5 0 0-16,0-2 0 15,0-1 0-15,0-3 0 16,0-8 0-16,0-8 0 16,0-12 0-16,0-24 0 15,4-20-113-15,0-17-1026 0</inkml:trace>
  <inkml:trace contextRef="#ctx0" brushRef="#br0" timeOffset="33985.69">15344 6276 140 0,'0'0'979'16,"0"0"-650"-16,0 0-80 16,0 0-46-16,0 0-23 15,0 0 0-15,0 0 21 16,-4-84 5-16,2 82-12 16,2 2 9-16,-3 0-61 0,1 0-9 15,2 0-13-15,-2 0 0 16,2 0 18-16,0-2-42 15,0 2-30-15,0-2-6 16,0 0-33-16,0 0 6 0,0 0-9 16,0 0-12-1,0 0 26-15,0 2-15 0,0 0-23 16,0 0 0-16,0-2 0 16,0 2 0-16,23-2 0 15,12 0 0-15,16 0 0 16,18 0 0-16,34-2 0 15,36-2 0-15,33-2 0 16,11-2 0-16,-11 2 0 16,-21 0 0-16,-19 4 0 15,-5 2 0-15,-7 2 0 0,-18 0 0 16,-17 0 0 0,-18 0 0-16,-5 0 0 0,15 0 0 15,9 0 0-15,9-2 0 16,-5-6 0-16,-3-2 0 15,-9 0 0-15,-7-2 0 16,-6-1 0-16,-12 2 0 16,-11-1 0-16,-8 2 0 15,-7 2 0-15,-7 2 0 16,-5-1 0-16,-3 3 0 0,-6 3 0 16,-1-2 0-1,-1 3 0-15,-4 0 0 0,2-2-8 16,-2 2-23-16,0 0-32 15,0 0 25-15,0-2 25 16,0 2 13-16,0 0 1 16,0-2 1-16,0 1 47 15,0-3 16-15,0 1-29 16,0 3-36-16,-4 0 0 16,0 0 0-16,-1 0 0 15,1 0 0-15,0 14 0 16,0 4 0-16,4 3 0 15,0-3 0-15,0-2 0 16,14-9 0-16,9-4 0 16,6-3 0-1,-3-3 0-15,-1-16 0 0,-5-6 0 0,-9-3 0 16,-9 0 0-16,-2 1 0 16,-4 4 0-16,-16 10 0 15,0 4 0-15,-5 9 0 16,2 2 0-16,2 23 0 15,3 8 0-15,5 6 0 16,3 1 0-16,10-4 0 16,0-8 0-16,4-6 0 15,15-10 0-15,1-6 0 16,-1-6 0-16,2 0 0 0,-8-10 0 16,-1-8 0-16,-10-7 0 15,-2 0 0-15,0-1 0 31,-5 4 0-31,-11 1 0 0,1 11 0 0,1 5 0 16,4 5 0-16,-1 0 0 16,3 7 0-16,4 9 0 15,4 1 0 1,0-2 0-16,0-2 0 0,2-5 0 16,8-4-32-1,-4-4 16-15,-1 0 16 0,-3 0 1 0,-2-12 46 16,0-6-47-16,0 0 0 15,-25 15 0-15,-11 3-270 16,-8 7-968-16</inkml:trace>
  <inkml:trace contextRef="#ctx0" brushRef="#br0" timeOffset="35553.03">15730 9133 1375 0,'0'0'393'16,"0"0"-83"-16,0 0 46 0,0 0-97 16,0 0-102-16,0 0-26 15,0 0 26-15,-29 0 4 16,29 0-15-16,0 0 6 16,0 0 8-16,0 0-31 15,0 0-31-15,0 0 14 16,0 0-112-16,0 0 0 15,0 0 0-15,0 0 0 16,0 0 0-16,0 0 0 16,22 0 0-16,16 0 0 15,20 0 0-15,36 0 0 16,39 0 0-16,41-14 0 0,18-1 0 16,-1-1 0-16,-10 3 0 15,-21 3 0-15,-2 1 0 16,-4-1 0-16,-5-3 0 15,-6 1 0-15,-10 1 0 16,-25 0 0-16,-26 1 0 16,-22 4 0-16,-9 0 0 15,7 0 0-15,7 0 0 16,6-2 0 0,-9 2 0-16,-2 2 0 15,-8-2 0-15,-8 2 0 16,-8 0 0-16,-12-2 0 0,-5 4 0 15,-11-2 0 1,-6 4 0-16,-2 0 0 0,0-2 0 16,0 2 0-16,0-2 0 15,-8 0 0-15,-6-2 0 16,1 0 0-16,0 0 0 16,-5-2 0-16,-1-2 0 15,0 2 0-15,-1-2 0 16,-1 4 0-16,2 2 0 15,3 2 0-15,-1 0 0 0,0 8 0 16,4 12 0-16,5 4 0 16,3 4 0-16,5 0 0 15,0-6 0-15,11-4 0 16,14-10 0-16,6-8 0 16,0 0 0-16,1-19 0 15,-7-14 0-15,-8-3 0 16,-9-2 0-16,-8 2 0 15,0 4 0-15,-15 8 0 16,-7 12 0-16,-3 10 0 16,-2 2 0-16,3 16 0 15,2 14 0-15,6 6 0 16,9-2 0-16,7-2 0 0,0-10 0 16,14-6 0-1,14-12 0-15,6-4 0 0,2-6 0 16,-3-18 0-16,-6-6 0 15,-10-4 0-15,-10-2 0 16,-7 0 0-16,0 4 0 16,-11 8 0-16,-6 8 0 15,-4 14 0-15,3 2 0 16,-13 38 0-16,4 4-123 16,3-2-976-16</inkml:trace>
  <inkml:trace contextRef="#ctx0" brushRef="#br0" timeOffset="37468.03">5155 6811 2032 0,'0'0'542'16,"0"0"-200"-16,0 0 32 15,0 0-61-15,0 0-121 16,0 0-94-16,0 0-2 16,-40-86-42-16,31 118-35 15,-11 35 15-15,-7 41-34 0,-2 2 0 16,5-6 0-16,6-13 0 16,10-27 0-16,0-4 0 15,2-2 0-15,6-22 0 16,0-17 0-16,0-19 0 15,2-11 0-15,14-35 0 16,6-40 0-16,4-46 0 16,9-37 0-16,-7 13 0 15,-4 38 0-15,-8 51 0 16,-3 43 0-16,-1 10 0 16,5 10 0-16,6 4 0 0,6 26 0 15,6 25 0-15,7 14 0 16,1 11 0-1,-3 7 0-15,-2-1 0 0,-5-3 0 16,-4-10 0-16,-4-10 0 16,-7-13 0-16,-3-12 0 15,-6-12 0-15,-2-10 0 16,-7-10 0-16,0-2-59 16,-27-32-253-16,-10-6-686 15,-2 0-601-15</inkml:trace>
  <inkml:trace contextRef="#ctx0" brushRef="#br0" timeOffset="37625.9">5184 7182 1545 0,'0'0'1123'0,"0"0"-620"15,0 0-22-15,0 0-234 16,0 0-50 0,0 0-197-16,0 0 0 0,7-25 0 15,31 7 0-15,13-4 0 16,56-21-143-16,-13 7-560 15,-3 2-881 1</inkml:trace>
  <inkml:trace contextRef="#ctx0" brushRef="#br0" timeOffset="38932.01">10875 6429 1704 0,'0'0'775'15,"0"0"-233"-15,0 0-158 16,0 0-49-16,0 0-121 16,0 0-72-16,0 0-142 15,0 12 0-15,2 32 0 16,16 14 0-16,1 8 0 16,2 2 0-16,-1 0 0 0,0-6 0 15,-4-7 0-15,-6-13 0 16,-3-12 0-16,-2-12 0 15,-5-12 0-15,0-6 0 16,0-4 0-16,-7-28 0 16,-8-16 0-16,-6-19 0 15,4-11 0-15,1-10 0 16,5-4 0-16,7 8 0 16,4 11 0-16,0 19 0 15,8 14 0-15,17 16 0 16,9 10 0-16,7 12 0 15,7 2 0-15,-2 14 0 16,-1 18 0-16,-9 10 0 0,-12 7 0 16,-15 6 0-16,-9 2 0 15,-9-3 0-15,-20-4 0 16,-6-8 0-16,4-8 0 16,4-12 0-16,9-10 0 15,11-8 0-15,7-4 0 16,0 0 0-16,7-5 0 15,19-12 0-15,12-2 0 16,9 2 0-16,8 3 0 16,9 8 0-16,0 6 0 0,3 2 0 15,-5 22 0-15,-6 8 0 16,-16 8 0-16,-18 7 0 16,-19 3 0-16,-11 6 0 15,-34 0 0-15,-20-2 0 16,-11-6 0-16,-6-9 0 15,4-12 0-15,8-10 0 16,16-16 0-16,15-1 0 16,18-5 0-16,18-20 0 15,0-5 0-15,25-2 0 16,21 8 0-16,-3 8-218 16,-10 12-852-16</inkml:trace>
  <inkml:trace contextRef="#ctx0" brushRef="#br0" timeOffset="39900.64">12225 13766 2116 0,'0'0'745'0,"0"0"-403"16,0 0 42-16,0 0-141 15,0 0-117-15,-131-68-50 16,86 68-12-16,-4 28-64 15,0 14 0-15,3 14 0 16,3 12 0-16,14 6 0 16,16 3 0-16,13-9 0 0,10-8 0 15,33-12 0-15,14-14 0 16,18-16 0-16,4-14 0 16,6-4 0-16,0-14 0 15,-12-8 0-15,-13 0 0 16,-15 6 0-16,-21 4 0 15,-12 2 0-15,-12 4 0 16,0 0 0-16,-25 2 0 16,-2 0-227-16,-6 0-1041 0</inkml:trace>
  <inkml:trace contextRef="#ctx0" brushRef="#br0" timeOffset="40592.62">3892 14524 2273 0,'0'0'675'0,"0"0"-377"15,0 0 212 1,0 0-170-16,0 0-340 0,0 0 0 15,0 0 0-15,-18-2 0 16,23 60 0-16,10 18 0 16,-1 12 0-16,1 2 0 15,-3-1 0-15,-4-15 0 16,-1-14 0-16,-1-12 0 16,-3-24 0-16,-3-24-207 0,-9-6-360 15,-11-28-567-15</inkml:trace>
  <inkml:trace contextRef="#ctx0" brushRef="#br0" timeOffset="40922.86">3733 14516 1793 0,'0'0'1133'15,"0"0"-669"-15,0 0-176 16,0 0-55-16,0 0-127 16,0 0-27-16,0 0-79 15,79 32 0-15,-25-6 0 16,8-2 0-16,9 6 0 15,4 2 0-15,4 6 0 16,-2 4 0-16,-7 2 0 16,-10 2 0-16,-18 7 0 0,-19 3 0 15,-23 4 0-15,-12 6 0 16,-39 2 0-16,-18 3 0 16,-11-12 0-16,-7-2 0 15,6-11 0-15,10-12 0 16,15-12 0-16,19-8 0 15,14-8 0-15,15-4 0 16,8-2 0-16,0 0 0 16,0 0 0-16,24-4 0 15,1-8 0-15,-3 2-932 0</inkml:trace>
  <inkml:trace contextRef="#ctx0" brushRef="#br0" timeOffset="41985.01">18223 5275 897 0,'0'0'794'16,"0"0"-263"-16,0 0-166 16,0-132 132-16,0 94-243 15,0 6 0 1,0 6-35-16,0 10-47 0,0 6-59 16,0 10-113-16,0 2 0 15,-9 46 0-15,-2 40 0 16,-4 38 0-16,1 1 0 0,5-21 0 15,3-33 0-15,6-32 0 16,0-5 0 0,0-7 0-16,0-9 0 0,0-20 0 15,0-14 0 1,10-50 0-16,6-41 0 0,2-43 0 16,0-21 0-16,-3 25 0 15,-1 38 0-15,-8 48 0 16,3 23 0-16,-2 16 0 15,2 10 0-15,6 9 0 16,8 27 0-16,8 31 0 0,7 20 0 16,7 12 0-1,-3 6 0-15,-2 1 0 0,-3-5 0 16,-8-6 0-16,-6-14 0 16,-7-12 0-16,-5-16 0 15,-7-19 0 1,-4-15 0-16,0-10 0 0,-20-22-177 15,-35-49-382-15,1 5-345 16,0 6-578-16</inkml:trace>
  <inkml:trace contextRef="#ctx0" brushRef="#br0" timeOffset="42157.73">18261 5388 1652 0,'0'0'833'16,"0"0"-281"-16,0 0-193 0,0 0-82 15,0 0-38-15,0 0-55 16,0 0-184-16,108 24 0 15,-47-24 0-15,8-12 0 16,5-26 0-16,-16 1-606 16,-25 10-1270-16</inkml:trace>
  <inkml:trace contextRef="#ctx0" brushRef="#br0" timeOffset="43753.74">14876 5623 2170 0,'0'0'854'0,"0"0"-346"15,0 0-208-15,0 0-126 16,0 0-136-16,0 0-16 15,-22 118 8-15,22-60-30 16,0 2 0-16,0-6 0 16,4-6 0-16,1-12 0 15,0-9 0-15,-3-13 0 16,-2-13 0-16,0-1 0 0,0-11 0 16,0-24 0-16,-12-13 0 15,-3-14 0-15,2-12 0 16,1-10 0-16,6 1 0 15,6 7 0-15,0 16 0 16,6 16 0-16,17 16 0 16,1 14 0-16,6 8 0 15,1 6 0-15,-2 0 0 16,-3 14 0-16,-4 6 0 0,-4-2 0 0,-9 2 0 16,-5-4 0-16,-4-4 0 15,0-4 0-15,0-2 0 16,0-4 0-16,-4 0 0 15,-5-2 0-15,3 0 0 16,-4 0 0-16,2 0 0 16,1 0 0-16,3 0 0 15,-1 0 0 1,2 0 0-16,1 0 0 0,2 0 0 16,-2 0 0-16,2 0 0 15,0 0 0-15,0 0 0 16,0 0 0-16,0 0 0 0,-2 0 0 15,2-2 0 1,0 2 0-16,0 0 0 16,0-2 0-16,0 0 0 0,0 2 0 15,0-2 0-15,0 2 0 16,-2 0 0-16,2 0 0 31,0 0 0-31,0 0 0 0,0 0 0 0,0 0 0 16,0 0 0-16,0 0 0 15,-2 0 0 1,2 10 0-16,-5 20 0 0,1 20 0 0,-6 15 0 16,2 13 0-1,-1 8 0-15,-5-2 0 0,3-1 0 16,-1-11 0-16,2-12 0 16,1-14 0-16,3-18 0 15,4-14 0 1,2-10 0-16,0-4 0 0,-3-12 0 15,3-22 0-15,-2-14 0 16,0-17 0-16,2-22 0 16,0-30 0-16,0 7 0 15,0 13 0-15,9 24 0 16,-1 28 0 0,3 9 0-16,-1 6 0 0,-4 14 0 0,1 12 0 15,-1 4 0-15,6 0 0 16,7 20 0-16,6 18 0 15,6 12 0-15,5 14 0 16,2 4 0-16,2 5 0 16,-2-3 0-16,0-2 0 15,-5-5 0 1,-4-8 0 0,-4-6 0-16,-7-13 0 15,-5-10 0-15,-7-8 0 16,2-8 0-16,-6-8 0 15,-2-2 0-15,0 0 0 16,-29-32-231-16,-7 0-420 0,-7 1-335 16</inkml:trace>
  <inkml:trace contextRef="#ctx0" brushRef="#br0" timeOffset="43926.69">14863 6003 2011 0,'0'0'873'16,"0"0"-342"-16,0 0-222 15,0 0-87-15,0 0-121 16,0 0-52-16,0 0-49 16,158-82 0-16,-95 60 0 15,-1 4 0-15,9 8 0 0,-15 6-201 16,-18 4-738-16</inkml:trace>
  <inkml:trace contextRef="#ctx0" brushRef="#br0" timeOffset="45461.31">18276 5051 1350 0,'0'0'590'0,"0"0"-228"16,0 0 20-16,0 0-1 16,0 0-94-16,0 0-62 15,0 0-84-15,-15-34-40 16,13 34-7-16,2 4-50 16,0 18-35-16,0 14 45 15,0 14-27-15,0 12 6 16,0 13-17-16,0 7-16 0,2 4 0 15,6 0 0-15,4-4 0 16,1-9 0-16,-2-13 0 16,1-10 0-16,-4-14 0 15,1-10 0-15,-5-12 0 16,2-10 0-16,-6-4 0 16,0 0 0-16,0-26 0 15,0-14 0-15,0-30 0 16,0-41 0-16,0-25 0 15,0 8 0-15,0 26 0 16,0 39 0-16,0 29 0 0,2-2 0 16,2-2 0-1,3 0 0-15,3 4 0 16,2 6 0-16,5 2 0 0,4 2 0 16,6 3 0-16,2 6 0 15,2 2 0-15,0 5 0 16,-4 5 0-16,0 3 0 15,-8 0 0-15,2 10 0 16,-4 14 0-16,-1 10 0 16,-8 8 0-16,-1 8 0 0,-7 6 0 15,0 4 0 1,0 2 0 0,-17-4 0-16,-8-1 0 0,-6-7 0 15,0-8 0-15,-3-6 0 16,3-10 0-16,2-8 0 15,2-4 0-15,5-8 0 16,7-4 0-16,4-2 0 16,5 0 0-16,4 0 0 15,2 0 0-15,0-6 0 16,0-2 0-16,0-4 0 16,8 2 0-16,7-2 0 15,5 0 0-15,7 2 0 16,4 0 0-16,7 4 0 0,6 2 0 15,6 4 0 1,1 0 0-16,4 0 0 0,-3 6 0 16,-5 10 0-16,-7 4 0 15,-7 8 0-15,-8 8 0 16,-6 4 0-16,-7 4 0 16,-12 2 0-16,0-1 0 15,-10-3 0-15,-23-2 0 16,-7-6 0-16,-9-2 0 15,-6-6 0-15,-1-6 0 16,2-7 0-16,6-8 0 0,7-5 0 16,10 0 0-16,11 0 0 15,6 0 0-15,8-5 0 16,4 0 0-16,2 1 0 16,0 0 0-16,0 2 0 15,0 0 0-15,2 2 0 16,7 0-216-16,-5 0-1089 0</inkml:trace>
  <inkml:trace contextRef="#ctx0" brushRef="#br0" timeOffset="46765.63">18243 9667 491 0,'0'0'748'15,"0"0"-458"-15,0 0-168 16,0 0-21-16,0 0-32 15,0 0 76-15,0 0 105 16,53-64 55-16,-51 54 70 16,-2 0-74-16,0-2-7 15,0 0-63-15,0 2-83 16,-15 0-22-16,-5 2-26 0,-9 6-100 16,-7 2 0-1,-6 8 0-15,-3 24 0 0,3 12 0 16,7 10 0-16,10 6 0 15,13 2 0-15,12-1 0 16,12-10 0-16,28-6 0 16,12-11 0-16,8-14 0 15,6-12 0-15,-1-8 0 16,-5 0 0-16,-6-10 0 16,-10-8 0-16,-11-2 0 15,-6 0 0-15,-11-1 0 16,-9 3 0-16,-7 4 0 15,0 5 0-15,-34 9 0 0,-6 0-377 16,-9 0-1153-16</inkml:trace>
  <inkml:trace contextRef="#ctx0" brushRef="#br0" timeOffset="47466.69">15184 9659 2126 0,'0'0'890'0,"0"0"-377"16,0 0-185-16,0 0-89 16,0 0-239-16,0 0 0 15,0 0 0-15,-29 50 0 16,29 22 0-16,4 12 0 15,6 3 0-15,-2-3 0 16,1-6 0-16,0-11 0 0,0-13 0 16,-5-16 0-16,1-17 0 15,-5-16 0-15,0-5 0 16,0-32-89-16,-16-57-515 16,-4 7-423-16,-2-4-1038 0</inkml:trace>
  <inkml:trace contextRef="#ctx0" brushRef="#br0" timeOffset="47760.19">15079 9575 2241 0,'0'0'865'16,"0"0"-526"-1,0 0-15-15,0 0-89 0,0 0-143 16,0 0-92-16,71 102 0 16,-26-68 0-1,6 0 0-15,9 0 0 0,7 5 0 16,2-1 0-16,1 2 0 15,-8 0 0-15,-14 2 0 0,-14-2 0 16,-22 2 0 0,-12 0 0-16,-29 2 0 0,-30 4 0 15,-38 9 0 1,-4-7 0-16,-8-2 0 0,5-6 0 16,27-16 0-16,11-2 0 15,26-10 0 1,26-6 0-16,14-6 0 0,27-2 0 15,20 0 0-15,4 0 0 16,-2 0 0-16,-13-6-87 16,-18-2-735-16</inkml:trace>
  <inkml:trace contextRef="#ctx0" brushRef="#br0" timeOffset="51464.37">18020 822 952 0,'0'0'1130'15,"0"0"-750"1,0 0 132-16,0 0-196 0,0 0-63 16,0 0-87-16,-20-101-44 0,2 83-25 15,-2 3-4-15,-9 0-18 31,-9 9-75-31,-11 6 0 0,-10 0 0 0,-13 28 0 16,-6 15 0-16,2 11 0 16,7 12 0-16,15 12 0 15,23 5 0-15,20 4 0 32,11 2 0-32,27-3 0 0,26-6 0 15,17-11 0-15,9-14 0 16,4-16 0-16,-4-19 0 0,-11-16 0 15,-15-4-14-15,-18-27-40 16,-20-10 38-16,-15-9 7 16,-15-7 9-16,-24 3 0 15,-7 4-1-15,1 10 1 16,3 10 9 0,10 10 3-16,12 8 25 0,11 8-1 15,9 0-36-15,0 0-11 16,11 14-5-16,14 2 14 15,6 0 2-15,2-6 0 16,3-4 13-16,0-6-12 16,-4 0 5-16,-6-2 3 15,-8-10-9-15,-4 0 0 0,-10 2 0 16,-2 4 0-16,-2 2 0 16,0 4 0-16,0 0 0 15,0 0 0-15,0 12 0 16,0 14 0-16,0 14 0 15,0 12 0-15,9 7 0 16,4 3 0-16,3 2 0 16,-1-2 0-16,1-4 0 15,-3-4 0-15,-4-7 0 16,0-10 0-16,-2-10 0 16,-5-19-234-16,0-8-368 15,0 0-453-15</inkml:trace>
  <inkml:trace contextRef="#ctx0" brushRef="#br0" timeOffset="54165.74">18441 1907 742 0,'0'0'904'0,"0"0"-553"16,0 0-53-1,0 0-23-15,0 0-58 16,0 0-31-16,0 0-43 0,7 0-44 16,-7 0 18-16,0 0-18 15,2 2-15-15,2 0-15 16,3 1-32-16,5 0-1 15,3-1 2-15,3-2-14 16,2 0 15-16,2 0-18 16,-4 0 6-16,-3-5 33 15,-1-4-12-15,-5-3 13 0,-1-3-4 16,0-3-31 0,-4-4 12-16,-2 0-38 0,-2-3 0 15,0-2 0-15,0 3 0 16,0 0 0-16,-2 4 0 15,-4 6 0-15,-4 4 0 16,4 6 0-16,1 2 0 16,-1 2 0-16,2 0 0 15,-6 0 0-15,-3 0 0 16,-5 12 0-16,-2 4 0 16,-2 4 0-16,-1 2 0 15,6-3 0-15,1-1 0 16,5 0 0-16,1 0 0 15,4 0 0-15,0 0 0 16,1 1 0-16,-1 2 0 0,0 1 0 16,4 3 0-16,-2 2 0 15,4 3 0-15,0 0 0 16,0 2 0-16,2 2 0 16,12 2 0-16,1-2 0 15,8 0 0 1,1-2 0-16,8-5 0 0,7-8 0 15,9-6 0-15,7-13 0 16,5 0 0-16,2-27 0 0,19-42-201 16,-17 4-443-16,-12-1-669 15</inkml:trace>
  <inkml:trace contextRef="#ctx0" brushRef="#br0" timeOffset="58530.94">13665 7405 1958 0,'0'0'599'15,"0"0"-305"-15,0 0 0 16,0 0-77-16,0 0-58 15,-139-86-18-15,97 86-72 0,-10 18-3 16,2 22-21 0,-4 16 9-16,5 14 33 0,11 13-25 15,13 5-11-15,17 2-51 16,8-4 0-16,8-8 0 16,26-9 0-16,9-13 0 15,7-14 0-15,8-14 0 16,2-14 0-16,-2-12 0 15,-2-2-92-15,-9-14-16 16,-12-14-46-16,-12-6-20 16,-21-4 85-16,-2-2 44 15,-22 4 45 1,-14 4 21-16,-4 7 6 0,0 11 57 16,5 6 20-16,10 5-11 0,7 3 34 15,11 0-37-15,7 0-28 16,0 0-8-16,11 0-54 15,12-3 0-15,6 2 0 16,2-6 0-16,-2 1 0 16,-7 2 0-16,-4 0 0 15,-9 4 0-15,-2 0 0 16,-7 3 0-16,0 22 0 16,0 12 0-16,0 10 0 15,0 12 0-15,0 5 0 16,0 2 0-16,0-2 0 15,0-1 0-15,0-8 0 0,0-8 0 16,0-11 0-16,15-20-81 16,3-12-570-16,2-4-661 0</inkml:trace>
  <inkml:trace contextRef="#ctx0" brushRef="#br0" timeOffset="58926.88">14045 8139 1270 0,'0'0'1389'0,"0"0"-935"0,0 0-245 16,0 0 48-16,0 0-117 15,0 0-64-15,0 0-35 16,125 38-4-16,-107-38 4 16,-5-8-41-16,-2-6 7 15,-2-4 7-15,-2-2-2 16,-7-2 24-16,0 0 0 15,0 0 7-15,-13 0-9 16,-10 6-34-16,-6 6 0 16,-4 6 0-16,-2 4 0 15,-2 6 0 1,2 22 0-16,6 8 0 0,5 10 0 16,10 6 0-16,10 2 0 0,4 3 0 15,8-6 0-15,23-4 0 16,10-9 0-16,6-10 0 15,4-12 0-15,0-10 0 16,-2-6 0 0,-7 0 0-16,-8-12 0 0,-8-8 0 31,-10-6 0-31,-9-6-105 0,-7 5-482 0,0 8-705 0</inkml:trace>
  <inkml:trace contextRef="#ctx0" brushRef="#br0" timeOffset="59699.92">14392 7612 2002 0,'0'0'1040'15,"0"0"-501"-15,0 0-203 16,0 0-157-16,0 0-179 15,0 0 0-15,0 0 0 16,52 0 0-16,-8 0 0 16,14-2 0-16,7-11 0 15,0 2 0-15,-6 4-188 16,-13 3-590-16,-24 4-269 0</inkml:trace>
  <inkml:trace contextRef="#ctx0" brushRef="#br0" timeOffset="59825.72">14469 7800 1453 0,'0'0'983'16,"0"0"-355"-16,0 0-174 16,0 0-137-16,0 0-56 15,0 0-261 1,116 40 0-16,-49-46 0 0,8-16 0 16,16-14 0-16,-20 4-508 15,-19 8-766-15</inkml:trace>
  <inkml:trace contextRef="#ctx0" brushRef="#br0" timeOffset="60724.35">2751 10102 2032 0,'0'0'483'16,"0"0"-247"-16,0 0 104 16,0 0-110-16,0 0-75 15,-156-106-35-15,96 104-6 16,-3 2-10-16,1 14-53 15,0 22 0-15,6 20 18 16,5 26-14-16,16 5 1 16,10 5-56-16,13 4 0 15,12-16 0-15,8 2 0 16,21-9 0-16,10-13 0 0,13-18 0 16,8-14 0-16,9-18 0 15,2-10 0-15,-2-8-129 16,-5-24-168-16,-12-30-238 15,-19 6-252-15,-21 1-319 0</inkml:trace>
  <inkml:trace contextRef="#ctx0" brushRef="#br0" timeOffset="61126.26">2477 10546 362 0,'0'0'1656'0,"0"0"-1341"0,0 0 5 15,0 0 132-15,0 0-310 16,0 0-22-16,0 0 31 15,-7 5-35-15,28-5-31 16,5 0-22-16,10 0-31 16,4-1-31-16,3-6-1 15,-3-1-28-15,-7 2-25 16,-11 1 24-16,-6 0 29 16,-12 3 6-16,-2 0 39 15,-2 2 63-15,0-4 20 0,0 0-24 16,-2-2-104-1,-2-2 0-15,-1 4 0 0,3 0 0 16,0 2 0-16,0 2 0 16,2 0 0-16,0 2 0 15,0 20 0-15,0 14 0 16,0 13 0-16,0 13 0 0,2 10 0 16,2 4 0-16,-2 0 0 15,1 0 0-15,-1-7 0 16,-2-9 0-16,2-12 0 0,0-12 0 15,0-10 0-15,1-18 0 16,-1-6-362-16,-2-2-599 0</inkml:trace>
  <inkml:trace contextRef="#ctx0" brushRef="#br0" timeOffset="61299.47">3110 11153 2210 0,'0'0'845'16,"0"0"-590"-16,0 0 82 0,0 0-176 16,0 0-161-1,0 0-221 1,0 0-568-16</inkml:trace>
  <inkml:trace contextRef="#ctx0" brushRef="#br0" timeOffset="62829.06">10131 3128 933 0,'0'0'953'0,"0"0"-690"15,0 0 110-15,0 0 120 16,0 0-217-16,0 0-38 16,0 0-63-16,-32-58-61 15,32 58-27-15,0 0-49 16,0-2-22-16,19-2-16 15,12-6-1-15,11-6 1 16,9-5 7-16,0-4-7 16,-4-5 12-16,-9-1-3 15,-11 1 12-15,-14 2 39 16,-13-2-31-16,0 2-29 16,-11 4 0-1,-18 6 0-15,-2 8 0 0,-5 10 0 0,-1 0 0 16,-2 30 0-16,-1 18 0 15,5 16 0-15,6 11 0 16,8 9 0-16,19 0 0 16,2-6 0-16,20-8 0 15,27-11 0-15,13-15 0 16,16-18 0-16,13-16 0 16,5-10-27-16,21-39-308 15,-20-5-566-15,-24-2-900 0</inkml:trace>
  <inkml:trace contextRef="#ctx0" brushRef="#br0" timeOffset="63033.5">11028 2989 1664 0,'0'0'1371'0,"0"0"-915"16,0 0-129-16,0 0-49 15,0 0-278 1,0 0 0-16,0 0 0 0,158-58 0 16,-91 43-63-16,9 2-216 0,-15 5-396 15,-24 7-344-15</inkml:trace>
  <inkml:trace contextRef="#ctx0" brushRef="#br0" timeOffset="63197.58">11095 3260 1008 0,'0'0'1449'16,"0"0"-883"-16,0 0-249 16,0 0-23-16,0 0-90 15,0 0-72-15,125-16-66 16,-61-6-66-16,33-22-23 16,-20 4-337-16,-12 0-872 0</inkml:trace>
  <inkml:trace contextRef="#ctx0" brushRef="#br0" timeOffset="63921.61">12158 2382 2087 0,'0'0'650'0,"0"0"-272"16,0 0-6-1,0 0-116-15,0 0-107 0,0 0-79 16,0 0 26-16,-114-86-58 16,72 86-38-16,-7 8 0 15,-7 18 0-15,1 4 0 16,6 2 0-16,9-2 0 15,13-4 0-15,13-8 0 16,12-4 0-16,2-2 0 16,6-2 0-16,19 0 0 0,4 2 0 15,9-2 0 1,3 4 0-16,1 4 0 0,0 4 0 16,-4 7 0-1,-7 7 0-15,-9 8 0 0,-10 4 0 16,-12 2 0-16,0 4 0 15,-27-2 0-15,-6-5 0 16,-5-6 0-16,-3-9 0 16,8-9 0-16,8-10 0 15,10-6 0-15,8-5 0 16,7-2 0-16,0 0 0 16,0 0 0-16,5 0 0 15,6-4 0-15,2 2 0 0,7 2 0 16,2 0 0-1,3 4 0-15,2 22 0 0,-3 12 0 16,-2 10 0-16,-8 10 0 16,-5 8 0-16,-7 5 0 15,-2 1 0-15,0-2 0 16,-2-4 0-16,-5-8 0 16,5-7 0-16,2-15 0 15,2-11 0-15,23-8 0 16,8-12 0-16,9-5 0 0,10 0 0 15,1-15 0 1,-2-7 0-16,-3 0 0 0,-15-1 0 31,-24-4-156-31,-9 4-298 0,0 3-583 16</inkml:trace>
  <inkml:trace contextRef="#ctx0" brushRef="#br0" timeOffset="64600.47">12617 2631 1345 0,'0'0'571'0,"0"0"-200"15,0 0 214-15,0 0-117 0,0 0-174 16,-7-108-34 0,5 97-58-16,-3 5-202 15,3 4 0-15,-4 2 0 16,1 0 0-16,1 4 0 0,0 22 0 15,1 17 0-15,1 17 0 16,2 14 0-16,0 8 0 16,0 0 0-16,7-4 0 15,8-10 0-15,-1-9 0 32,-1-15 0-32,-2-16 0 15,-4-10 0-15,-2-12 0 16,-3-4 0-16,0-2 0 0,-2 0 0 15,2 0 0-15,-2-4 0 16,2-10 0-16,5-4 0 16,-1-8 0-16,8-4 0 15,5-2 0-15,8-2 0 16,7 2 0-16,4 3 0 16,4 5 0-16,2 8 0 15,4 9 0-15,-4 7 0 16,-1 0 0-16,-8 9 0 15,-8 19 0-15,-7 7 0 16,-11 5 0-16,-9 4 0 0,0 2 0 16,-20-2 0-16,-16-4 0 15,-6-4 0-15,-3-8 0 16,-3-8 0-16,0-6 0 16,9-10 0-16,5-4 0 15,12 0 0-15,6-4 0 16,11-14 0-16,5-20 0 15,14 6-284-15,6 0-715 0</inkml:trace>
  <inkml:trace contextRef="#ctx0" brushRef="#br0" timeOffset="64993.86">13802 2749 2542 0,'0'0'713'0,"0"0"-330"16,0 0-113-16,0 0-82 15,0 0-188-15,0 0 0 16,0 0 0-16,-120-22 0 15,86 52 0-15,1 12 0 16,4 6 0-16,4 4 0 16,12 2 0-16,11-1 0 15,2-7 0-15,11-4 0 16,18-8 0-16,7-10 0 16,7-6 0-16,-1-10 0 15,3-8 0-15,-1 0 0 0,-2 0-11 16,-1-12-161-1,5-12-202-15,-9 2-423 0,-5-2-527 0</inkml:trace>
  <inkml:trace contextRef="#ctx0" brushRef="#br0" timeOffset="65565.88">14181 2462 1582 0,'0'0'654'16,"0"0"-170"-1,-28-102 55-15,20 68-198 0,6 12-69 16,2 6-48-16,0 6-224 16,4 2 0-16,15 5 0 15,5 3 0-15,5 0 0 0,5 22 0 16,-3 11 0-16,-2 9 0 16,-8 6-26-1,-7 4-1-15,-14 3-10 0,0-1 32 16,-14 0 5-16,-9-2 2 15,-2-2 13-15,5-4 0 16,13-6-8-16,7-6 14 16,9-4-21-16,26-4-1 31,15-8-7-31,8-3 6 0,2-9 1 0,-4-2-7 16,-12-3-19-16,-13-1 25 0,-17 0-13 15,-14 4 15 1,0 5 26-16,-20 4-7 0,-16 8-7 15,-7 8-12-15,1 8 6 16,5 3 0-16,10 4-6 16,13 0 1-1,14 2 16 1,0-2-17-16,24-1 0 16,8-3-9-16,-1-4 0 15,-2-4 0-15,-7-2 9 16,-11-2 0-16,-11 0 25 15,0-2-24-15,-27 0 12 16,-12 0-13-16,-6-2 0 0,0-6 0 16,6-6 0-16,9-10 0 15,10-2 0-15,18-38-50 16,2-8-506-16,0-4-868 0</inkml:trace>
  <inkml:trace contextRef="#ctx0" brushRef="#br0" timeOffset="65723.63">14881 3465 2713 0,'0'0'814'0,"0"0"-548"0,0 0-80 16,0 0-141-16,0 0-45 15,0 0-372-15,0 0-1140 0</inkml:trace>
  <inkml:trace contextRef="#ctx0" brushRef="#br0" timeOffset="71063.17">24107 6443 1739 0,'0'0'746'16,"0"0"-553"-16,0 0 26 0,0 0-79 0,0 0-72 15,0 0-17-15,-11 42 23 16,13-40-1-16,3-2 26 16,-3 0 39-16,0 0 1 15,1 0-8-15,-3-4-31 16,0-8-31 0,0-2 9-16,0-2-39 0,0 2-39 15,-12 0 0-15,-5 0 0 16,-6 4 0-16,-6 3 0 15,-2 6 0-15,-7 1 0 16,-4 4 0-16,-3 20 0 16,1 8 0-16,-1 10 0 15,5 8 0-15,2 8 0 0,7 4 0 16,4 6 0-16,7 0 0 16,9 3 0-16,9-3 0 15,2-2 0-15,0-4 0 16,23-1 0-16,8-10 0 15,9-4 0-15,8-11 0 16,12-10 0 0,10-10 0-16,7-12 0 0,4-4 0 15,-3-4 0-15,-9-18 0 16,-14-6-29-16,-16-4-28 16,-22-1 15-16,-15 0 21 0,-2 1 13 15,-19-1 7 1,-12 7-4-16,-6 6 5 0,-3 4-6 15,-2 6 5-15,4 6 0 16,2 4 1-16,5 0 5 16,10 0 23-16,7 0 1 15,5 0 10-15,7 0-17 16,2 0-14-16,0 4-1 16,11 0-6-16,9-4 8 15,5 0-8 1,4 0 0-16,-1-4 10 0,1-10-10 15,-7 0-1-15,-1 2 9 0,-8 2-9 16,-7 0 0-16,0 4 0 16,-4 0 0-16,-2 4 0 15,0-2 0 1,0 2 0-16,0 2 0 16,0 0 0-16,0 0 0 0,0 0 0 15,0 0 0-15,0 0 0 16,0 0 0-16,0 0 0 15,0 0 0-15,0 0 0 16,0 0 0-16,0 0 0 16,0 0 0-16,0 0 0 0,0 0 0 31,0 0 0-31,0 0 0 0,0 0 0 0,0 12 0 16,0 14 0-16,4 12 0 15,0 17 0-15,3 13 0 16,-3 9 0-16,0 6 0 15,0 1 0-15,0-6 0 16,2-7 0 0,5-16 0-16,3-16 0 0,13-39 0 15,-6 0-567-15,2-31-1497 0</inkml:trace>
  <inkml:trace contextRef="#ctx0" brushRef="#br0" timeOffset="71722.73">24720 7331 1575 0,'0'0'645'0,"0"0"-306"16,0 0 176-16,0 0-320 16,0 0-28-16,0 0-27 31,0 0-43-31,-20 38-23 0,26-34-7 0,10 0 14 16,4-4-13-16,2 0-25 0,5 0-4 15,-2 0 12 1,0-8-51-16,-6-6 0 0,-3 0 0 15,-3-2 0-15,-6 0 0 16,-5-2 0 0,-2 0 0-16,0 0 0 0,-2 0 0 31,-14 2 0-31,-2 4 0 0,-5 6 0 0,-2 6 0 31,-2 4 0-31,-2 20 0 16,2 12 0-16,4 8 0 15,8 6 0-15,7 4 0 16,8 1 0-16,0-5 0 16,0-2 0-16,19-8 0 15,4-6 0-15,6-12 0 16,4-8 0-16,3-10 0 0,3-4 0 16,2-6 0-16,-3-14 0 15,-3-3 0-15,-4 0-63 16,3-5-287-16,-9 6-258 15,-5 4-360-15</inkml:trace>
  <inkml:trace contextRef="#ctx0" brushRef="#br0" timeOffset="72053.1">25248 6647 2535 0,'0'0'762'15,"0"0"-380"-15,0 0-76 16,0 0-195-16,0 0-111 0,0 0 0 15,0 0 0-15,-4 30 0 16,4-2 0-16,0 5 0 16,0 3 0-1,-4 4 0-15,-6 4 0 0,-5 18 0 16,1-12-260-16,1-8-1296 0</inkml:trace>
  <inkml:trace contextRef="#ctx0" brushRef="#br0" timeOffset="72620.2">25923 6882 561 0,'0'0'1757'0,"0"0"-1025"16,0 0-192-16,0 0-173 15,0 0-228-15,0 0-139 16,0 0 0-16,20-10 0 16,13 6 0-16,10-2 0 15,5-2 0-15,8 0 0 16,0-2 0-16,-6 2 0 15,-11 4-53-15,-14 4-409 0,-14 0-246 16,-11 1-320-16</inkml:trace>
  <inkml:trace contextRef="#ctx0" brushRef="#br0" timeOffset="72857.31">25996 7255 920 0,'0'0'1888'15,"0"0"-1260"-15,0 0-275 16,0 0-46-16,0 0-307 16,0 0 0-16,0 0 0 0,123-28 0 15,-67 10 0-15,8-2 0 16,5-2 0-16,-6 1-53 16,-10 3-118-16,-15 7-27 15,-20 4-16-15,-18 7-23 16,-24 0-426-16,-8 3-1026 0</inkml:trace>
  <inkml:trace contextRef="#ctx0" brushRef="#br0" timeOffset="81333.67">13203 8861 1709 0,'0'0'1065'0,"0"0"-565"16,0 0-146-16,0 0-54 15,0 0-132-15,0 0-168 16,-11 0 0-16,11 0 0 0,0 0 0 15,0 2 0-15,9 10 0 16,6 2 0-16,1-2 0 16,4 0 0-1,2-4 0-15,-1-2 0 0,0-4 0 16,4-2 0 0,2 0-3-16,2-6-33 15,0-12-7-15,0 0 8 16,-2 0 8-16,-6 6 11 15,-2 6 16-15,-3 4 0 16,-6 2 16-16,3 0 20 0,6 12-15 16,1 6 0-16,4 0-18 15,5-2 3-15,4-4-12 16,0-6 5-16,2-6-10 16,-2 0 5-16,-4-10 5 15,-3-8 1-15,-6-4 4 16,-1 2-3-16,-6 0 0 15,-5 6 3-15,4 6-2 16,-3 8 4-16,7 0 0 16,1 0-3-16,8 10 7 15,6 0-10-15,6-2 7 0,6-6-1 16,-1-2-6-16,-4 0 5 16,-5-8-5-16,-6-10-32 15,-11-14-82-15,-9 4-367 16,-7 5-722-16</inkml:trace>
  <inkml:trace contextRef="#ctx0" brushRef="#br0" timeOffset="83034.45">12543 9332 1455 0,'0'0'767'0,"0"0"-481"16,0 0 43-16,0 0-16 16,0 0-96-16,0 0-81 15,0 0-13-15,-100-82 17 0,63 82-38 16,-9 0-27-16,-4 12 19 15,-6 14-35-15,-2 8-59 16,2 8 0-16,2 8 0 16,10 4 0-16,7 4 0 15,8 1 0-15,10-1 0 16,13-4 0-16,6-4 0 16,0-4 0-16,11-2 0 15,13-1 0-15,10-9 0 16,9-4 0-16,7-6 0 0,10-10 0 15,7-10 0-15,3-4 0 16,-3-2 0-16,-7-18-60 16,-12-6-66-16,-9-2-38 15,-18 0 25-15,-9-3-13 16,-12 4-66-16,0-1-141 16,-9 3-23-16,-9 7 5 15,-2 0 130-15,5 6 148 16,1 0 99-1,3 2 110-15,5 2 64 0,1 2 103 16,0 0-8-16,3 4-2 0,2 0-2 16,-2 2-54-1,2 0-19-15,-2 0-57 0,-1 0-33 16,3 0-11-16,0 0-46 16,0 0-33-16,0 0-7 15,0 0-4-15,0 0 0 16,0 0 8-16,0 0 10 15,0 0 22-15,0 0-13 16,0 0 11-16,0 0-9 16,0 0-30-16,0 0 0 15,0 0 0-15,0 0 0 16,0 0 0-16,0 0 0 16,0 0 0-16,0 0 0 0,0 0 0 15,0 0 0 1,-2 0 0-16,0-2 0 0,-2 0 0 15,-3-4 0-15,-2 4 0 16,-2 0 0-16,-2 0 0 16,-3 2 0-1,-5 0 0-15,2 0 0 0,3 0 0 16,3 0 0 0,3 2 0-16,6 0 0 0,4 0 0 15,0 0 0-15,0 0 0 0,0-2 0 16,0 2 0-16,10 0 0 15,3-2 0-15,3 0 0 16,5 0 0-16,2 0 0 16,6 0 0-16,0-2 0 15,2-6 0-15,0 0 0 16,-2 0 0-16,-6 2 0 16,-6 0 0-16,-8 4 0 15,-4 0 0-15,-5 2 0 16,0 0 0-1,0 0 0-15,0 0 0 0,0 0 0 0,0 0 0 16,0 0 0-16,0 0 0 16,0 0 0-16,0 0 0 15,0 0 0-15,0 0 0 16,0 0 0-16,0 0 0 16,0 4 0-1,0 10 0-15,0 6 0 0,0 10 0 16,0 6 0-16,0 6 0 15,4 8 0-15,3 3 0 16,-1 5 0-16,1 0 0 16,-2 0 0-16,-1-6 0 15,1-4 0 1,-3-5 0-16,0-11 0 0,-2-9 0 0,0-6 0 16,0-7 0-16,0-4 0 15,0-4 0-15,0-2 0 16,0 0 0-16,0 0 0 15,0 0 0-15,0 0 0 16,2 0 0-16,0 0 0 31,5-18 0-31,0-6-66 0,2-6-997 0</inkml:trace>
  <inkml:trace contextRef="#ctx0" brushRef="#br0" timeOffset="83392.49">12880 9742 2034 0,'0'0'752'0,"0"0"-402"16,0 0-9 0,0 0-54-16,0 0-76 0,0 0-90 15,0 0-121 1,0-7 0-16,0 7 0 15,14 0 0-15,15 7 0 16,8-6 0-16,10 1 0 0,0-2 0 16,-1 0 0-1,-5 0 0-15,-12 0 0 16,-10 0 0-16,-9 0 0 16,-8 0 0-16,-2 0 0 15,0 0 0-15,0 0 0 0,0 0 0 0,0 0 0 16,0 0 0-16,-20 0 0 15,2 0-502-15,-2 0-747 0</inkml:trace>
  <inkml:trace contextRef="#ctx0" brushRef="#br0" timeOffset="85360.81">13526 9256 1026 0,'0'0'371'16,"0"0"-60"-16,0 0-80 16,0 0 74-16,0 0-21 15,0 0 26-15,0 0 22 16,0-38-50 0,0 38-41-1,0 0-47-15,-4 0-74 16,-9 0-31-16,-10 6-89 15,-8 8 0-15,0 6 0 16,-3 2 0-16,10 2 0 0,11-2 0 16,13 0 0-16,0-3 0 15,19-4 0-15,14-1 0 16,6-2 0-16,-3-2 0 0,-3 0 0 16,-4-2 0-16,-12 2 0 15,-3 2 0-15,-7 5 0 0,-5 7 0 16,-2 6 0-16,0 4 0 15,-13 6 0-15,-8 0 0 32,-1-2 0-32,-3-4 0 0,6-4 0 0,3-8 0 15,7-8 0-15,5-6 0 16,4-5 0-16,0-3 0 16,0 0 0-16,0 0 0 15,0 0 0-15,6-5 0 16,1 1 0-16,-1 4 0 15,2 0 0-15,-4 6 0 0,0 19 0 16,1 7 0-16,-3 12 0 16,0 4 0-16,0 2 0 15,0 0 0-15,6-4 0 16,2-6 0-16,3-10 0 16,6-8 0-16,1-9 0 15,4-12 0-15,0-1-81 16,1-12-107-16,4-38-134 15,-8 4-431-15,-6-2-444 0</inkml:trace>
  <inkml:trace contextRef="#ctx0" brushRef="#br0" timeOffset="85863.79">13719 9549 230 0,'0'0'2291'16,"0"0"-1611"-16,0 0-310 15,0 0-64-15,0 0-87 16,0 0-219-16,0 0 0 16,-50-95 0-16,50 108 0 15,0 14 0-15,0 12 0 16,0 5 0-16,4 4 0 16,7-2 0-16,3-2 0 0,-5-6 0 31,-1-8 0-31,0-10 0 15,-4-5 0-15,-2-9 0 16,-2-6 0-16,2 0 0 16,0-3 0-16,1-15 0 15,1-6 0-15,4-2 0 16,4 0 0-16,3 0 0 16,4 6 0-16,3 4 0 15,2 8 0-15,1 6 0 16,-3 2 0-16,1 4 0 15,-6 16 0-15,-1 6 0 16,-7 2 0-16,-5 4 0 0,-4-1 0 16,0-2 0-16,-15-3 0 15,-14-1 0-15,-4-3 0 16,-6-6 0-16,-1-6 0 16,5-4 0-16,3-6 0 15,14 0 0-15,7 0 0 16,11-14 0-16,5-22-93 15,19 6-445-15,1-5-384 0</inkml:trace>
  <inkml:trace contextRef="#ctx0" brushRef="#br0" timeOffset="86493.84">14261 9513 1018 0,'0'0'1080'16,"0"0"-525"-16,0 0-94 15,0 0-106-15,0 0-67 16,0 0-114-16,0 0-9 16,-10 0-165-16,-7-2 0 15,0-1 0-15,-5 3 0 16,-3 0 0-16,-4 9 0 15,2 11 0-15,2 8 0 16,6 6 0-16,5 4 0 0,7 0 0 16,7-2 0-1,0-2 0-15,7-8 0 0,16-5 0 16,8-10 0-16,9-7 0 16,7-4 0-16,2-4 0 15,0-16 0-15,-10-2-36 16,-4 3-218-16,-9-4-76 15,-10 7-287-15,-8 4-203 0</inkml:trace>
  <inkml:trace contextRef="#ctx0" brushRef="#br0" timeOffset="87085.58">14390 9071 1033 0,'0'0'1464'0,"0"0"-778"16,0 0-212-16,0 0-204 15,0 0-101-15,0 0-169 16,0 0 0-16,5-32 0 16,15 32 0-16,7 4 0 15,2 10 0-15,0 7 0 16,-2 5 0-16,-6 3 0 15,-5 6 0-15,-9 5 0 0,-7 6 0 16,0 0 0 0,-4 0 0-16,-7-2 0 0,1-8 0 15,8-8 0-15,2-7 0 16,0-7 0-16,7-6 0 16,11-4 0-16,6-4 0 15,1 0 0 1,-1 0 0-16,-4-4 0 0,-6-3-18 15,-7 6 18-15,-7 1 6 16,0 0 6-16,-7 4-12 16,-11 18 0-16,-5 7 0 0,2 10 0 15,3 5 0 1,7 0 0-16,9 2 0 0,2-3 0 16,2-3 0-16,19-4 0 15,4-7 0-15,2-4 0 16,0-3 0-16,-5-4 0 15,-6 0 0-15,-8 0 0 16,-6 2 0-16,-2 0 0 16,0 6 0-16,-17 0 0 15,-10 0 0-15,-2-2 0 0,-2-4 0 32,4-4 0-32,5-6 0 0,6-6 0 15,10-4 0-15,6 0 0 16,0-9-218-16,0-5-713 0</inkml:trace>
  <inkml:trace contextRef="#ctx0" brushRef="#br0" timeOffset="87289.83">14827 10140 2141 0,'0'0'975'15,"0"0"-464"-15,0 0-249 16,0 0-235-16,0 0-27 16,0 0-701-16,0 0-1897 0</inkml:trace>
  <inkml:trace contextRef="#ctx0" brushRef="#br0" timeOffset="104557.48">27730 5293 1590 0,'0'0'504'0,"0"0"-208"16,0 0 80-16,0 0-164 15,0 0-125-15,0 0-48 16,-24-11-26-16,22 18 1 0,-1 8 10 16,-2-1 18-16,3 0-12 15,2-2-15-15,0-6-2 16,0-2 2-16,0-4-6 15,0 0 0-15,7 0 0 16,-2 0-1-16,-1-6 4 16,-2-4-5-16,-2-3 8 15,0 2 18-15,-8-1-17 0,-8 6 2 16,-5 3-18 0,0 3 0-16,-2 7-2 0,1 17-10 15,2 4 12-15,4 6-1 16,5-2-10-16,7-4 10 15,4-4-1-15,0-8-11 16,9-8 7-16,10-6-54 16,6-2 23-16,-1-4 35 15,-3-14-13-15,-8 0 15 16,-7 2 14-16,-6 0 59 16,0 2 21-16,-6 6-17 15,-9 0-19-15,1 4-23 16,1 2-34-16,1 2-1 15,6 0 0-15,1 0-17 0,3 0-17 16,0 0-31-16,2 0-5 16,0 0-15-16,0 0-37 15,0 0-56-15,0 0-158 16,0 0-393-16</inkml:trace>
  <inkml:trace contextRef="#ctx0" brushRef="#br0" timeOffset="105652.58">27632 5424 821 0,'0'0'528'0,"0"0"-277"15,0 0-34-15,0 0-38 16,0 0-71-16,0 0 59 0,0 0 24 15,18-60 16-15,-18 54 35 16,0 2 29-16,0 0-57 16,0 2-43-16,0-2-57 15,0 2-39-15,0-2-42 16,2 2-15 0,-2 2 9-16,0 0 7 15,0 0 25-15,0 0-1 0,0 0-8 16,0 0 11-16,0 0-61 15,0 0 0-15,0 2 0 16,0 12 0-16,0 10 0 16,2 10 0-16,5 8 0 15,1 8 0 1,4 4 0-16,-1 4 0 0,1 3 0 16,-1-5 0-16,-1-2 0 15,2-4 0-15,-3 0 0 16,-3 0 0-16,-1 0 0 15,-3 0 0-15,0 3 0 16,0 1 0-16,1 0 0 16,-1 0 0-16,-2 5 0 15,2-1 0-15,1 2 0 0,1 0 0 16,-2 2 0-16,2-2 0 16,1 2 0-16,-3 2 0 15,3 3 0-15,-1 1 0 16,1 2 0-16,-1 2 0 15,0-2 0-15,3 2 0 16,0-4 0-16,2-3 0 16,0-1 0-16,-3-4 0 15,4 0 0-15,-4 1 0 16,-2-1 0-16,1 0 0 16,1 2 0-16,-1 0 0 0,0 2 0 15,1 0 0 1,-1 3 0-16,1-1 0 0,1 0 0 15,0 0 0-15,-3-2 0 16,3 0 0-16,-1-3 0 16,-1-1 0-16,2-4 0 15,0 0 0-15,-1-2 0 16,-2-3 0-16,3-4 0 16,-2-4 0-16,2-5 0 15,-1-8 0-15,0-8 0 16,-1-8 0-16,-1-8 0 0,-1-6 0 15,-3 0 0-15,0-14 0 16,0-14 0-16,0-2 0 16,-5-15 0-16,-10 12-751 15,-3 5-1441-15</inkml:trace>
  <inkml:trace contextRef="#ctx0" brushRef="#br0" timeOffset="106959.17">28055 8725 1242 0,'0'0'306'15,"0"0"-90"-15,0 0 47 16,0 0-80-16,0 0-61 16,0 0 15-16,0 0 16 15,-58 26 2-15,52-24 21 16,-1 0 11-16,-2 0-31 31,0-1-24-31,-2 2-12 0,0-1-2 0,0-2-22 16,2 0-13-16,2 0-25 15,2 0-8-15,3 0 1 0,0 0-21 16,2 0 3-16,0 0-4 16,0 0-29-16,0 0 0 15,0 0 0 1,16 0 0-16,13 0 0 0,13 0 0 15,12 0 0-15,13-2 0 16,6 2 0-16,12 0 0 16,4 0 0-16,2 0 0 15,5 0 0-15,2 0 0 16,0 0 0-16,0 0 0 16,-2 0 0-16,0-3 0 15,0-4 0-15,-5-1 0 16,-2 0 0-16,-2-1 0 0,-1 4 0 15,1-1 0-15,0 6 0 16,-2 0 0-16,0 0 0 16,-7 0 0-16,0 2 0 31,-7 6 0-31,0-2 0 16,3 2 0-16,-3-4 0 15,2-2 0-15,4-2 0 16,-2 0 0-16,3 0 0 15,-2 0 0-15,-4-6 0 16,-6 0 0-16,-5 2 0 16,-9 0 0-16,-4 1 0 0,-6 2 0 15,-2-2 0-15,2 3 0 16,6-1 0-16,0-1 0 16,6 0 0-16,4-4 0 15,-2 2 0-15,-4-3 0 16,-2 1 0-16,-8 1 0 15,-7-2 0-15,-8 5 0 16,-4-2 0-16,-5 3 0 16,-3 1 0-16,1-3 0 15,-3 3 0-15,0 0 0 0,-1 0-11 16,-6-1-65-16,1 1-67 16,-3-3-98-16,-2-3-131 15,1 1-275-15,-3-2-51 0</inkml:trace>
  <inkml:trace contextRef="#ctx0" brushRef="#br0" timeOffset="107391.94">31698 8576 1435 0,'0'0'735'16,"0"0"-364"-16,0 0 127 0,0 0-203 0,0 0-66 16,0 0-71-16,0 0-25 15,-44-34-62-15,40 36-43 16,-1 14-14-16,-2 6-14 15,2 0 0-15,3 0 0 16,2-3 0-16,0-7-21 16,0-6-38-16,7-6-7 15,7 0-9 1,-1-5 35-16,-2-11 31 0,-4-6 4 16,-5-2 5-16,-2-2 33 15,0-2 9-15,-6 4 11 16,-11 4-14-16,-3 8 19 15,-1 12-17-15,-6 0-32 0,2 12-8 16,2 14 0 0,6 4 0-16,3 0-1 0,10-1-1 15,4-7-47-15,0-8-22 16,16-9-40-16,8-5-7 16,-2-1 48-1,-1-17 39-15,-11-7 30 0,-7-3 10 16,-3-2 49-16,-9 2-8 15,-20 4-51 1,-33 10-60-16,4 6-391 0,-1 6-1270 0</inkml:trace>
  <inkml:trace contextRef="#ctx0" brushRef="#br0" timeOffset="109800.32">27912 5360 902 0,'0'0'176'0,"0"0"-74"0,0 0 51 15,0 0-21 1,0 0-36-16,0 0 16 0,0 0 5 16,-17-6-32-16,11 4 4 15,-4 0 8-15,-1-2-55 16,-3 2-25-16,1-2-17 16,-2 2 0-16,1 0 1 15,-1 0 0-15,4 0 0 16,0 2 9-16,-1-3 22 15,6 3 33-15,-3-1-6 16,2-2 27-16,1 2 26 0,-4-1-5 16,2-2-3-16,-1 2-21 15,2-3-27 1,-2 4 18-16,0-3-23 0,3 0-3 16,-4 2 4-16,4-2-34 15,1 1-1-15,1 2 4 16,2 1 27-16,2-3 45 15,0 3 5 1,-2-1-5-16,2 1 14 0,0-3-20 16,0 3-5-16,0 0-23 0,0 0-31 15,0 0 5-15,0 0-18 16,0 0-14-16,0 0 0 16,0 0 0-16,6 3-1 15,5 7 0-15,5 3 1 16,-1 1 16-16,4 3-2 15,-2-3-2-15,1 0 26 16,2 0-30-16,-2-2 11 16,0 0-5-16,-3-4-14 15,-1 0 23-15,-3-2-18 16,-3-2-4-16,0 0 14 16,-2 0-15-1,-1 0 9-15,1-2-9 0,-2 2-1 0,2 0 11 16,0 0-11-16,1 2 0 15,3 0 6-15,4 4-6 16,4 2 7-16,4 2-6 16,3 4-1-16,2 2 14 15,0 2-14 1,-2-2 0-16,0 1 0 0,2 1 3 16,-2-4-3-16,-1 0 0 15,1 0 0 1,-3-4 0-16,2 0 0 0,-1 0 0 15,2 0 0-15,-2 2 0 0,4 2 0 16,0 2 0-16,2 0 0 16,0 0 0-16,-2 2 0 15,0-2 0-15,0-2 0 16,-3 0 0-16,0 0 0 16,3 0 0-16,2 3 0 15,0-2 0-15,2 3 0 16,3 2 0-16,1 1 0 15,-1-1 0 1,1 0 0-16,-1 0 0 0,-2-2 0 0,-4-2 0 16,1 0 0-16,-3 0 0 15,-1-2 0-15,2 2 0 16,2 2 0-16,0 0 0 16,2 2 0-16,3 1 0 15,-1 0 0-15,0 0 0 31,1 1 0-31,-3-2 0 16,0-2 0-16,-2 2 0 16,0 0 0-16,2 0 0 15,-2 0 0-15,5 2 0 16,-3 0 0-16,2 2 0 16,3 0 0-16,-3 0 0 0,1-2 0 15,0 2 0-15,1 1 0 0,-4-4 0 16,3 0 0-16,-5-1 0 15,0-2 0-15,-3 2 0 16,6 0 0-16,-1 2 0 16,2 2 0-16,3 0 0 15,-1 4 0-15,3 0 0 16,3 2 0-16,-4 2 0 16,3-1 0-16,0 1 0 0,-1-2 0 15,-4-2 0-15,0 0 0 16,1 0 0-16,-5-2 0 15,0 0 0-15,-2 0 0 16,-2 0 0-16,2 2 0 16,2 1 0-1,1 0 0-15,-1 2 0 0,0 1 0 16,0-2 0-16,3-2 0 16,-3 2 0-16,0-4 0 15,0 0 0-15,-4-2 0 16,2-3 0-16,-2-2 0 15,-2-3 0-15,0 2 0 16,2-1 0-16,2 1 0 0,2 2 0 16,1 2 0-16,-1 4 0 15,2 2 0-15,-2 0 0 16,3 4 0-16,-3 0 0 16,0 0 0-16,0 1 0 15,0-4 0-15,-4-1 0 16,0 1 0-16,-2-5 0 15,-3 0 0-15,0-4 0 0,-2-2 0 16,1-2 0 0,-2 0 0-16,4-2 0 15,-1 0 0-15,1-2 0 0,-4 0 0 16,4 0 0-16,-1-2 0 16,-2-2 0-1,-2-2 0-15,0 1 0 0,-3-4 0 16,1 1 0-16,-5 0 0 15,0-2 0-15,1 1 0 16,-1 1 0-16,-1-1 0 16,2 4 0-16,-1 0 0 15,0 3 0-15,3 1 0 32,-4 1 0-32,4-2 0 0,-3 2 0 15,-2-4 0-15,0-2 0 16,-4-2 0-16,-1-2 0 15,0-4 0-15,-2 0 0 16,-2-2 0-16,3 0 0 16,-3-8-66-16,0-14-508 15,0 4-366-15,0 1-578 0</inkml:trace>
  <inkml:trace contextRef="#ctx0" brushRef="#br0" timeOffset="110791.57">26875 4528 1702 0,'0'0'758'0,"0"0"-274"16,0 0-159-16,17-119 3 15,-15 103-86-15,-2 10-106 0,0 6-15 16,0 8-121 0,0 28 0-16,0 21 0 0,-2 15 0 15,-7 14 0-15,-1 2 0 16,-2-2 0-16,1-11 0 16,5-15 0-16,0-18 0 15,4-18 0-15,2-16 0 16,0-8 0-16,0-18 0 15,0-26 0-15,8-18 0 16,9-31 0-16,8-33 0 16,-3 6 0-16,-2 13 0 15,-4 25 0-15,-8 40 0 0,-1 10 0 16,0 14 0-16,2 18 0 16,6 24 0-16,5 28 0 15,9 17 0-15,3 12 0 16,3 8 0-16,1-1 0 15,-3-6 0-15,0-10 0 16,-2-9 0-16,-4-13 0 16,-6-14 0-16,-5-14-12 15,-10-12-174-15,-6-10-39 16,0-22 37-16,-20-16-461 16,-7-4-242-16</inkml:trace>
  <inkml:trace contextRef="#ctx0" brushRef="#br0" timeOffset="110995.83">26812 4762 1699 0,'0'0'791'0,"0"0"-327"15,0 0-89-15,0 0-62 16,0 0-130-16,0 0-92 16,0 0-20-16,121-20-47 15,-62 2-24-15,3 2-11 16,-1 2-217-1,-16 10-223-15,-18 4-330 0,-21 0-735 0</inkml:trace>
  <inkml:trace contextRef="#ctx0" brushRef="#br0" timeOffset="112800.13">27698 9262 358 0,'0'0'2177'16,"0"0"-1517"-16,0 0-172 15,0 0-193-15,0 0-177 16,0 0-118-16,0 0 0 16,12 16 0-16,-3 26 0 15,-1 14 0-15,2 12 0 32,-3 7 0-32,-3-1 0 0,0-4 0 0,1-10 0 15,-3-8 0-15,0-12 0 16,-2-12 0-16,2-10 0 0,-2-11 0 15,0-7 0 1,0-10 0-16,-9-24-354 0,-10-53-307 16,1 7-148-1,2-2-94 1</inkml:trace>
  <inkml:trace contextRef="#ctx0" brushRef="#br0" timeOffset="113161.77">27630 9266 1235 0,'0'0'612'16,"0"0"-80"-16,0 0 21 15,0 0-207-15,0 0-63 16,0 0-40-16,0 0-65 16,-27-26-64-16,27 26-114 0,0 0 0 15,0 0 0-15,16 0 0 16,6 4 0-16,12 6 0 16,8 0 0-16,7 4 0 15,4 0 0-15,3 2 0 16,0 6 0-16,-7 4 0 15,-5 8 0-15,-8 4 0 16,-9 5 0-16,-11 5 0 16,-14 2 0-16,-2-2 0 15,-18 0 0-15,-20-2 0 16,-9-1 0-16,-11-5 0 0,-5-4 0 0,-3-7 0 16,3-4 0-16,5-7 0 15,12-4 0-15,10-6 0 16,12-2 0-16,10-4 0 15,9 0 0-15,3-2 0 16,2 0 0-16,0 0 0 16,0 0 0-16,19 0 0 15,0 0-134-15,1-10-710 0</inkml:trace>
  <inkml:trace contextRef="#ctx0" brushRef="#br0" timeOffset="114665.23">31251 9088 1041 0,'0'0'1468'16,"0"0"-933"-16,0 0 33 15,0 0-280-15,0 0-92 16,0 0-196-16,0 0 0 16,-5 30 0-16,5 12 0 0,7 4 0 15,4 4 0-15,-1-4 0 16,2-4 0-16,-1-4 0 16,-5-10 0-16,2-6 0 15,-4-5 0-15,1-9 0 16,-3-4 0-16,-2-2 0 15,2-2 0-15,-2 0 0 16,0-2 0-16,0-13-42 16,0-6-24-16,0-5-35 15,-4-5 16-15,-5-5 47 16,-1-2 38-16,2-2 2 0,-5 0 55 16,1 4 22-16,-1 4 17 15,4 5 2-15,0 5-98 16,4 4 0-16,3 3 0 15,2 2 0-15,0 1 0 16,9 2 0-16,13 2 0 16,7 0 0-16,5 2 0 15,3 5 0-15,-3 1 0 16,-3 0 0-16,-8 0 0 0,-10 4 0 16,-6 11 0-16,-7 6 0 15,0 4 0-15,-12 5 0 16,-12 2 0-16,-9 3 0 15,-3-3 0-15,0-2 0 16,3-6 0 0,6-4 0-16,8-4 0 0,7-8 0 15,7-4 0-15,5-2 0 16,0-2 0-16,3 0 0 16,19 0 0-16,7 0 0 0,9 0 0 15,7-4 0-15,-1 2 0 16,3 2 0-16,-5 0 0 15,-4 2 0-15,-7 12 0 16,-6 6 0-16,-5 6 0 16,-9 0 0-16,-7 5 0 15,-4-2 0-15,0 1 0 16,-22-1 0-16,-12-5 0 16,-5-2 0-16,-9-6 0 15,-2-4 0-15,-4-4 0 16,0-6 0-16,6 0 0 0,7-2 0 15,12 0 0-15,12 0 0 16,12 0 0-16,5 0 0 16,32-18-39-16,10-2-430 15,5-2-466-15</inkml:trace>
  <inkml:trace contextRef="#ctx0" brushRef="#br0" timeOffset="114865.18">31752 9266 1064 0,'0'0'1622'0,"0"0"-981"0,0 0-115 16,0 0-283-16,0 0-243 16,0 0 0-16,0 0 0 15,91-40 0-15,-45 34 0 16,2-2 0-16,3 2-207 15,-13 2-580-15,-13 4-841 0</inkml:trace>
  <inkml:trace contextRef="#ctx0" brushRef="#br0" timeOffset="115033.15">31818 9431 2125 0,'0'0'824'15,"0"0"-319"-15,0 0-126 16,0 0-116-1,0 0-263-15,0 0 0 0,137 8 0 16,-64-41 0-16,-13 3-329 16,-8-2-905-16</inkml:trace>
  <inkml:trace contextRef="#ctx0" brushRef="#br0" timeOffset="115499.4">32420 9039 2833 0,'0'0'600'0,"0"0"-249"15,0 0-39-15,0 0-312 16,0 0 0-16,0 0 0 16,0 0 0-16,24 18 0 15,-19-4 0-15,0 1 0 0,-1-5-30 16,-2-5-11-1,0-2 13-15,1-3 28 0,-1 0 13 16,-2-11 22-16,0-4-16 16,0-6 13-16,0 2-32 15,-5-2 0-15,-13 7 0 16,-1 4 0-16,-8 9 0 16,-6 1 0-16,-5 19 0 15,-3 21 0-15,3 10 0 16,7 11 0-16,9 1 0 15,11 0 0-15,11-6 0 16,0-8 0-16,22-7 0 16,14-14 0-16,10-9 0 0,8-11 0 15,6-7 0-15,3-4 0 16,-5-17 0-16,-7-1 0 16,-11-1 0-16,-13 2 0 15,-14 3 0-15,-6 7 0 16,-7 2 0-16,0 5 0 15,0 4 0-15,0 0-372 16,0 0-711-16</inkml:trace>
  <inkml:trace contextRef="#ctx0" brushRef="#br0" timeOffset="115624.69">33062 9408 1982 0,'0'0'1105'15,"0"0"-734"-15,0 0-30 16,0 0-341-16,0 0-242 16,0 0-1617-16</inkml:trace>
  <inkml:trace contextRef="#ctx0" brushRef="#br0" timeOffset="122669.95">13168 11682 2201 0,'0'0'754'0,"0"0"-402"16,0 0 28-16,0 0-129 15,0 0-93-15,0 0-158 16,0 8 0-16,0 32 0 16,0 19 0-16,0 13 0 15,-3 14 0-15,1 4 0 16,-1 1 0-16,1-5 0 15,2-6 0-15,0-12 0 16,0-12 0-16,2-13 0 16,6-18 0-16,-2-10 0 15,-4-15 0-15,-2-16 0 16,-2-21-299-16,-14-5-859 0</inkml:trace>
  <inkml:trace contextRef="#ctx0" brushRef="#br0" timeOffset="123121.52">13127 11873 694 0,'0'0'1473'0,"0"0"-1141"16,0 0-67-16,0 0-26 16,0 0-79-16,-6-116-37 15,8 95 62-15,2 3 31 16,-2 0-49-16,-2 3-47 15,2-3-41-15,4 1-36 0,0 2-43 16,1-2 0-16,6 1 0 31,0 0 0-31,7 0 0 0,2 0 0 16,3 2 0-16,6 2 0 0,0 6 0 16,5 6 0-16,2 0 0 15,-2 14 0-15,0 14 0 16,-10 8 0-16,-6 8 0 15,-16 8 0-15,-4 5 0 16,-19 2 0-16,-26 2 0 16,-13-3 0-16,-9-8 0 0,0-8 0 15,3-10 0-15,10-12 0 32,16-8 0-32,16-6 0 0,11-3 0 15,11-3 0-15,0 0 0 16,13 0 0-16,20 5-134 15,2 4-590-15,-9-4-717 0</inkml:trace>
  <inkml:trace contextRef="#ctx0" brushRef="#br0" timeOffset="123829.62">14353 11450 1800 0,'0'0'708'15,"0"0"-368"-15,0 0 173 16,0 0-209-16,0 0-83 0,0 0-70 15,0 0-92 1,10-78-59-16,-25 85 0 0,-9 24 0 16,-12 17 0-16,-6 16 0 15,-9 30 0-15,1 29 0 16,13-7 0-16,10-12 0 16,18-16 0-1,9-24 0-15,11 7 0 16,24 3 0-16,13-10 0 0,7-12 0 15,6-12 0-15,-3-9 0 16,-10-12 0-16,-10-9 0 16,-13-3 0-1,-12-6 0-15,-6 2 0 0,-7-3 0 16,0 0 0-16,-2 0 0 0,-14 0-266 16,-4 0-826-16</inkml:trace>
  <inkml:trace contextRef="#ctx0" brushRef="#br0" timeOffset="125032.98">15053 11656 1527 0,'0'0'572'0,"0"0"-229"16,0 0 37-16,0 0-95 15,0 0-105-15,0 0-11 16,0 0-4-16,-67-86-57 15,36 80-36-15,-10 4 5 16,-3 2-22-16,-8 4 17 16,-2 18 19-16,2 12-91 15,0 12 0-15,8 11 0 16,5 9 0-16,13 4 0 16,13 4 0-16,13-4 0 15,0-6 0-15,16-5 0 0,10-11 0 16,10-8 0-1,6-10 0-15,4-12 0 0,8-12 0 16,2-6 0-16,2-2 0 16,-4-22 0-16,-8-4-35 15,-11-2-83-15,-14-2-5 16,-15 4 63-16,-6 3 25 16,-6 6 13-16,-21 2-20 15,-6 5 6-15,1 2 22 16,3 6 13-16,5 2 1 0,6 2 36 15,9 0 7 1,5 0-5-16,4 0-13 0,0 0-24 16,9 0 15-16,13 4-1 15,9-4-9-15,8 0 9 16,-2 0-15-16,-3-6 6 16,-8-4-4-16,-10 2-1 15,-8 2 50-15,-8 0 51 16,0 2 27-16,0 2-129 15,0-2 0-15,0 2 0 16,0 2 0-16,-2 0 0 16,2 0 0-16,0 0 0 15,0 0 0-15,0 6 0 0,0 16 0 16,10 8 0-16,0 8 0 16,-1 6 0-16,1 5 0 15,-4-1 0-15,-2 2 0 16,-1-4 0-16,1-6 0 15,0-8 0-15,8-9 0 16,13-23-294-16,-4 0-647 16,2-18-975-16</inkml:trace>
  <inkml:trace contextRef="#ctx0" brushRef="#br0" timeOffset="125553.92">15556 12246 1104 0,'0'0'728'0,"0"0"-179"0,0 0-166 16,0 0-34-16,0 0-94 15,0 0-74-15,0 0-50 16,0-2-32-16,0 2-44 16,6 0-13-16,2 4 14 15,2 0-31-15,6 0 1 16,0-2 10-16,4-2-21 16,-1 0 13-16,2 0-5 15,-1-4-12-15,-5-10-11 16,-2 0 0-16,-3-4 0 15,-6-3 0-15,-4 3 0 16,0-1 0-16,-2 1 0 0,-16 0 0 16,-4 4 0-1,-5 1 0-15,-2 5 0 0,-2 7 0 16,0 1 0-16,0 1 0 16,2 21 0-16,4 10 0 15,7 11 0-15,9 5 0 16,7 6 0-16,2-2 0 15,2 0 0-15,21-8 0 16,10-8 0-16,9-12 0 16,10-13 0-16,6-11 0 0,0-3 0 15,-6-20 0 1,-6-22-131-16,-15 9-338 0,-14 4-481 16</inkml:trace>
  <inkml:trace contextRef="#ctx0" brushRef="#br0" timeOffset="125963.56">16293 12230 1557 0,'0'0'1067'16,"0"0"-335"-16,0 0-261 15,0 0-202-15,0 0-269 0,0 0 0 16,0 0 0 0,-27 22 0-16,10 12 0 15,-8 10 0-15,3 6 0 0,2 0 0 16,4-1 0-16,16-2 0 16,0-11 0-16,16-15-1115 0</inkml:trace>
  <inkml:trace contextRef="#ctx0" brushRef="#br0" timeOffset="126701.13">16781 11664 882 0,'0'0'365'16,"0"0"12"-16,0 0 2 15,0 0 129-15,0 0-185 16,0 0 15-16,-2-102-59 15,2 86-39-15,0 2-57 16,0 0-65-16,9 2-14 16,7 2-104-16,8 2 0 15,7 4 0-15,10 4 0 16,3 0 0-16,7 12 0 0,5 14 0 16,-3 12 0-1,3 6 0-15,-2 10 0 0,-5 6 0 16,-3 2 0-1,-2 5 0-15,-5-3 0 0,-3-2 0 16,-7-7 0-16,-5-12 0 16,-6-10 0-16,-5-9 0 15,-6-12 0-15,-5-8-221 16,-2-7-309-16,-2-16-465 16,-12-6-515-16</inkml:trace>
  <inkml:trace contextRef="#ctx0" brushRef="#br0" timeOffset="126922.14">17390 11849 1058 0,'0'0'1275'0,"0"0"-680"16,0 0-225-16,0 0-33 15,0 0-115 1,0 0-114 0,0 0-27-16,-108 46-31 0,77-2-50 0,-4 2 0 15,-3 4 0-15,3 1 0 16,1-5 0-16,10-9 0 15,7-4 0-15,9-11 0 16,6-8 0-16,2-10 0 16,0-4 0-16,8 0-290 15,8-12-578-15,0-4-1020 0</inkml:trace>
  <inkml:trace contextRef="#ctx0" brushRef="#br0" timeOffset="127355.72">17470 11137 1691 0,'0'0'737'0,"0"0"-247"16,0 0 4-16,0 0-196 15,0 0-112-15,0 0-52 16,116 6-68-16,-69 22-66 16,3 6 0-16,6 6 0 15,2 7 0-15,-2 3 0 0,-1 4 0 16,-5 4 0-16,-5 8 0 15,-10 6 0-15,-4 8 0 16,-11 6 0-16,-8 9 0 16,-12 1 0-16,0 2 0 15,-7-1 0-15,-18-5 0 16,-4-6 0 0,0-14 0-16,0-12 0 0,9-13 0 15,5-19 0-15,5-14 0 16,6-13 0-16,4-1 0 0,-2-22 0 15,-3-6 0-15,-3-2-709 0</inkml:trace>
  <inkml:trace contextRef="#ctx0" brushRef="#br0" timeOffset="130122.2">16324 13758 1976 0,'0'0'623'0,"0"0"-237"15,0 0 119-15,0 0-241 16,0 0-74-16,0 0-124 16,-31 2-30-16,58-2 14 15,15 0-50-15,16-2 0 16,11-12 0-16,7-3 0 15,-9 2-164-15,-15 11-403 16,-23 4-273-16,-23 0-156 0</inkml:trace>
  <inkml:trace contextRef="#ctx0" brushRef="#br0" timeOffset="130295.36">16345 13934 1631 0,'0'0'533'16,"0"0"-166"-16,0 0 208 15,0 0-280-15,0 0-112 16,0 0-96-16,0 0 39 15,-18 68-51-15,76-86-46 16,13-4-29-16,11-1-5 16,6 0-215-16,25 11-324 15,-22 0-327-15,-15 8-1245 0</inkml:trace>
  <inkml:trace contextRef="#ctx0" brushRef="#br0" timeOffset="130594.48">17534 13423 2241 0,'0'0'846'15,"0"0"-355"-15,0 0-133 16,0 0-198-16,0 0-160 0,0 0 0 15,0 0 0-15,-64 173 0 32,64-93 0-32,0 6 0 0,4 0 0 15,8-4 0-15,1-5 0 0,-2-13 0 16,2-14 0-16,-4-16 0 16,-3-18 0-16,-6-22-110 15,0-24-401-15,-2-12-579 0</inkml:trace>
  <inkml:trace contextRef="#ctx0" brushRef="#br0" timeOffset="130862.84">17421 13501 2116 0,'0'0'800'16,"0"0"-481"-16,0 0 130 16,0 0-275-16,0 0-74 15,69-110-38-15,-25 92-35 16,3 4-3-16,0 6-16 31,-2 6-7-31,-3 2 15 0,-5 8-16 0,-8 20 0 16,-6 10 0-16,-12 8 0 15,-11 6 0-15,0 2 0 0,-11-2 0 32,-20-2 0-32,-11-1 0 15,-8-9 0-15,-1-6 0 16,2-10 0-16,10-12-69 15,20-12-200-15,15-20-454 16,4-6-1060-16</inkml:trace>
  <inkml:trace contextRef="#ctx0" brushRef="#br0" timeOffset="131191.19">18477 13208 2419 0,'0'0'846'0,"0"0"-381"15,-116-4-99-15,67 12-366 0,2 19 0 16,5 13 0-1,7 14 0-15,-2 14 0 0,8 10 0 16,8 8 0-16,7 4 0 16,12 1 0-16,2-5 0 15,11-6 0-15,20-8 0 16,14-9 0-16,8-9 0 16,32-14 0-16,-14-14-65 15,-8-14-851-15</inkml:trace>
  <inkml:trace contextRef="#ctx0" brushRef="#br0" timeOffset="132020.13">19250 13276 2036 0,'0'0'549'0,"0"0"-329"16,0 0 165-16,0 0-204 16,0 0-60-16,0 0-67 15,0 0-6-15,-46 0 35 16,40 0 2-16,-2-1-10 15,-3-8-15-15,-7-3-40 16,-5-3 23 0,-6 1-2-16,-9 0-7 0,-8 3 27 15,-8 9-61-15,-4 2 0 16,-4 18 0-16,2 23 0 16,4 14 0-16,10 16 0 15,8 9 0-15,18 4 0 0,13-2 0 16,7-3 0-1,20-7 0 1,25-14 0-16,11-12 0 0,12-14 0 0,10-20 0 16,2-12 0-16,-4-6 0 15,-9-28-18-15,-14-6-132 16,-22-2-98-16,-19-4 59 16,-12 8 36-16,-25 6 73 15,-19 10 66 1,-9 8 14-16,-1 10 12 15,2 4 78-15,10 0 19 0,13 5 23 0,11 9-12 16,12 4-28-16,6 3-13 16,0 1-44-16,24-4-17 15,7-4 7-15,9-8-25 16,8-6 13 0,-2 0-13-1,-1-14-11-15,-10-6 10 16,-10 2-17-16,-14-2 18 15,-11 4 14-15,0 0 25 16,0 2 65-16,-11 4-104 16,-1 2 0-16,6 3 0 15,2 4 0-15,4 1 0 16,0 0 0-16,0 15 0 0,0 13 0 16,4 11 0-16,6 5 0 15,-2 4 0-15,-1 4 0 16,-5 0 0-16,-2-4 0 15,0-3 0-15,0-8 0 16,2-2-45-16,20-3-438 16,-1-12-275-16,3-8-324 0</inkml:trace>
  <inkml:trace contextRef="#ctx0" brushRef="#br0" timeOffset="132226.13">19599 14043 1942 0,'0'0'774'15,"0"0"-291"-15,0 0-20 16,0 0-210-16,0 0-72 16,0 0-181-16,0 0 0 15,0 78 0-15,-8-30 0 16,1 0 0-16,1-4 0 16,4-8 0-16,2-8 0 15,0-14 0-15,10-14-98 16,11-24-592-16,-2-10-687 0</inkml:trace>
  <inkml:trace contextRef="#ctx0" brushRef="#br0" timeOffset="132556.54">20046 13248 1662 0,'0'0'700'0,"0"0"-240"16,0 0 22-16,0 0-156 16,0 0-75-16,44-116-36 15,-20 96-215 1,5 6 0-16,7 4 0 0,7 10 0 16,3 0 0-16,6 20 0 15,1 20 0-15,-2 12 0 16,-2 13 0-16,-4 9 0 15,-8 6 0-15,-2 0 0 16,-10-4 0-16,-4-5 0 16,-3-9 0-16,-5-12 0 0,-4-10 0 15,-4-14 0-15,-3-16 0 16,-2-10 0-16,0-16-170 16,-7-16-555-16,-2-4-378 0</inkml:trace>
  <inkml:trace contextRef="#ctx0" brushRef="#br0" timeOffset="132796.06">20580 13543 1520 0,'0'0'767'0,"0"0"-127"16,0 0-99-16,0 0-186 15,-113-50-82-15,93 50-273 16,1 0 0-16,2 16 0 16,-1 14 0-16,1 6 0 15,-6 11 0-15,3 0 0 16,-3 4 0-16,4-1 0 0,3-4 0 15,5-6 0-15,6-10 0 16,5-6 0-16,0-12 0 16,0-10-114-16,13-12-441 15,6-18-316-15,0-6-1227 0</inkml:trace>
  <inkml:trace contextRef="#ctx0" brushRef="#br0" timeOffset="133133.68">20692 12916 2295 0,'0'0'837'0,"0"0"-365"16,0 0-154-16,0 0-144 15,0 0-174-15,149-40 0 16,-100 58 0-16,4 16 0 15,5 14 0-15,3 14 0 16,-1 12 0-16,2 22 0 16,-10-1 0-16,-12 3 0 15,-14 2 0-15,-21-14 0 16,-5 7 0-16,-9-5 0 16,-27-10 0-16,-11-6 0 15,-4-10 0-15,-3-9 0 16,10-15 0-16,6-12 0 15,11-14 0-15,23-14-57 16,4-21-657-16,2-9-1573 0</inkml:trace>
  <inkml:trace contextRef="#ctx0" brushRef="#br0" timeOffset="133558.84">22044 13579 1277 0,'0'0'739'15,"0"0"-64"-15,0 0-127 16,0 0-176-16,0 0-63 16,0 0-133-16,0 0-176 0,-22-40 0 15,28 40 0 1,27-2 0-16,15-2 0 0,16 0 0 15,9-2 0-15,6 0 0 16,-8 2 0-16,-11 2 0 16,-20 2-183-16,-22 0-276 15,-27 0-177-15,-26 12-16 16,-8 0-297-16</inkml:trace>
  <inkml:trace contextRef="#ctx0" brushRef="#br0" timeOffset="133763.53">22238 13473 1647 0,'0'0'669'16,"0"0"-205"-16,0 0 58 0,0-128-168 0,0 95-102 16,0 5-64-16,0 10-188 15,0 9 0-15,0 6 0 16,0 3 0-16,0 8 0 16,0 27 0-16,-5 15 0 15,3 12 0 1,2 8 0-16,0 4 0 0,0-1 0 15,9-3 0-15,5-4 0 16,-3-2 0-16,-3 14 0 16,-3-16-532-16,-5-13-928 0</inkml:trace>
  <inkml:trace contextRef="#ctx0" brushRef="#br0" timeOffset="134219.9">23347 13046 1530 0,'0'0'1027'15,"0"0"-394"-15,0 0-178 16,0 0-155-16,0 0-149 15,0 0-151 1,0 0 0-16,-10 88 0 0,10 22 0 0,0-1 0 16,0-11 0-16,12-16 0 15,2-19 0-15,2-1 0 16,0-2 0-16,-3-18 0 16,-9-18 0-16,-2-20 0 15,-2-6-17 1,-2-70-483-16,-13-1-360 0,-3-7-295 0</inkml:trace>
  <inkml:trace contextRef="#ctx0" brushRef="#br0" timeOffset="134456.46">23312 13054 58 0,'0'0'2172'0,"0"0"-1414"15,0 0-254-15,-23-136-126 16,23 105-152-16,0 8-226 16,23 2 0-16,8 7 0 15,7 8 0-15,5 6 0 16,3 0 0-16,1 13 0 15,-5 16 0-15,-11 10 0 16,-8 5 0-16,-17 6 0 16,-6 6 0-16,-16 0 0 15,-21 0 0 1,-12-1 0-16,-7-7 0 16,3-5 0-1,6-8 0-15,13-11 0 0,27-22-111 16,7-2-516-16,10-2-597 0</inkml:trace>
  <inkml:trace contextRef="#ctx0" brushRef="#br0" timeOffset="134798.69">24508 12814 2013 0,'0'0'722'0,"0"0"-241"16,0 0-102-16,-116-41-65 15,65 41-127-15,2 5-187 16,-2 24 0-16,5 18 0 16,0 17 0-16,4 28 0 15,11 32 0-15,17 29 0 16,14 1 0-16,14-26 0 0,20-35 0 15,-1-37 0-15,5-6 0 16,11 2 0-16,7-2 0 16,4-2 0-16,2-26-38 15,-13-14-553-15,-16-8-506 0</inkml:trace>
  <inkml:trace contextRef="#ctx0" brushRef="#br0" timeOffset="135499.59">25390 12818 1573 0,'0'0'1049'15,"0"0"-434"-15,0 0-134 16,0 0-279-16,0 0-73 16,0 0-82-16,-129-49-47 15,91 49 0-15,-9 0 0 16,-6 10 0-16,-7 16 0 0,-4 10 0 16,-6 13 0-16,3 7 0 15,9 8 0-15,12 4 0 0,15 0 0 16,17 0 0-16,14-3 0 31,18-10 0-31,29-8 0 0,16-15 0 16,10-12 0-16,10-14 0 0,-2-6 0 15,-2-10 0-15,-15-16 0 16,-14-4-20-16,-27 0-17 16,-23-1 8-16,-2 6 20 15,-38 3 2-15,-13 8 5 16,-12 3 2-16,1 11 18 15,1 0-6-15,12 0 62 0,15 4-74 16,14 9 0-16,17-4 0 16,5 1 0-16,25-3 0 15,20-6 0-15,10-1 0 16,7 0 0-16,1-13 0 16,-9-7 0-16,-11-2 0 15,-18-3 0-15,-6 3 0 16,-15 0 0-1,-4 6 0-15,0 4 0 0,0 6 0 16,0 6 0-16,0 0 0 0,0 8 0 16,2 20 0-16,7 13 0 31,3 9 0-31,-2 8 0 0,2 6 0 0,-3 0 0 16,-3-2 0-16,-4-6 0 15,0-6 0-15,-2-10 0 16,0-5 0-16,0-8 0 15,-6-9-183-15,0-7-961 0</inkml:trace>
  <inkml:trace contextRef="#ctx0" brushRef="#br0" timeOffset="135894.97">25689 13533 2121 0,'0'0'756'0,"0"0"-306"31,0 0-112-31,0 0-113 16,0 0-108-16,0 0-84 15,0 0 1-15,131 16-33 16,-94-16 4-16,-4 0-5 16,-6 0 0-16,-6-12 7 15,-7-2 2-15,-5-4-9 16,-9 0 0-16,0-4 0 15,0 0 0-15,-13 4 0 0,-9 2 0 16,-8 8 0 0,-3 8 0-16,-5 2 0 0,0 26 0 15,0 12 0-15,7 8 0 16,6 8 0-16,12 1 0 16,13-3 0-16,0-4 0 15,18-6 0-15,20-12 0 16,9-14 0-16,11-12 0 15,4-6 0-15,0-12 0 16,3-36 0-16,-16 4-372 16,-13 3-656-16</inkml:trace>
  <inkml:trace contextRef="#ctx0" brushRef="#br0" timeOffset="136099.82">26273 13253 2039 0,'0'0'682'0,"0"0"-106"16,0 0-62-16,0 0-229 16,0 0-285-16,0 0 0 15,0 0 0-15,8-10 0 16,-10 43 0-16,-6 10 0 16,-3-1 0-16,-1 0 0 0,-1-4 0 15,-1-6-113 1,1-10-730-16,7-14-881 0</inkml:trace>
  <inkml:trace contextRef="#ctx0" brushRef="#br0" timeOffset="136555.28">26859 13261 515 0,'0'0'1841'0,"0"0"-1079"15,0 0-227-15,0 0-92 16,0 0-443-16,0 0 0 15,43 120 0-15,-43-88 0 16,0 0 0-16,-3 4 0 16,-19-4 0-16,-9-2 0 15,-10-2 0-15,-5-8 0 16,-14-4-246-16,12-8-529 16,15-8-501-16</inkml:trace>
  <inkml:trace contextRef="#ctx0" brushRef="#br0" timeOffset="137161.7">27498 12566 2070 0,'0'0'787'16,"0"0"-246"-16,0 0-4 0,0 0-376 15,0 0-161-15,0 0 0 16,0 0 0-16,125-15 0 16,-79 41 0-1,6 10 0-15,2 8 0 0,2 6 0 16,-4 6 0-16,0 9 0 15,-7 1 0-15,-7 4 0 16,-9-2 0-16,-8-4 0 16,-5-4 0-16,-5-8 0 15,-1-9 0-15,-4-14 0 16,-1-8-180-16,-1-15-192 16,-2-6-141-16,-2-6-7 15,0-20 175-15,0-28 65 0,-9-5-321 16,-5 3-595-16,4 4 1187 15,3 28 9-15,-1 2 1317 16,-2 0-659-16,-3-2-71 16,-1 3-56-16,1 8-201 15,-3 7-27-15,-1 6-111 16,-4 6-94 0,-3 25-98-16,-5 16 0 15,-7 11 0-15,-4 10 0 16,-4 4 0-16,-3 3 0 15,1-3 0-15,1-6 0 0,5-8 0 16,7-10 0-16,10-14 0 16,10-14 0-16,13-20-182 15,2-6-433-15,20-18-595 0</inkml:trace>
  <inkml:trace contextRef="#ctx0" brushRef="#br0" timeOffset="137525.15">28153 12280 2687 0,'0'0'598'0,"0"0"-327"16,0 0 180-16,0 0-362 15,156-2-89-15,-98 30 0 16,5 10 0-16,-3 10 0 15,0 8 0-15,-6 8 0 16,-6 9 0-16,-7 9 0 16,-12 6 0-16,-14 18 0 15,-9-8 0-15,-6 3 0 16,-2-3 0-16,-19-16 0 0,-6 7 0 16,-4-7 0-16,-8-10 0 15,1-14 0-15,1-8 0 16,1-12 0-16,7-9 0 15,7-11 0-15,4-10 0 16,9-8 0-16,9-15-51 16,0-14-588-16,20-7-762 0</inkml:trace>
  <inkml:trace contextRef="#ctx0" brushRef="#br0" timeOffset="137668.76">29118 13435 2810 0,'0'0'720'0,"0"0"-424"15,0 0-154-15,0 0-142 16,0 0-61-16,0 0-900 0</inkml:trace>
  <inkml:trace contextRef="#ctx0" brushRef="#br0" timeOffset="147862.37">5748 16347 2136 0,'0'0'605'15,"0"0"-348"-15,0 0 195 16,0 0-250-16,0 0-89 16,0 0-80-16,-12 32 34 15,12 12 35-15,7 10-12 16,3 12-51-16,0 6-39 31,2 4 0-31,-3 1 0 0,-3-3 0 0,3-10 0 16,-5-6 0-16,1-10 0 15,0-16 0-15,-3-6 0 0,-2-16 0 16,0-10 0 0,0 0-176-16,0-28-342 0,-4-48-208 15,-12 6-95 1,3 2-548-16</inkml:trace>
  <inkml:trace contextRef="#ctx0" brushRef="#br0" timeOffset="148131.32">5710 16455 1659 0,'0'0'695'0,"0"0"-322"16,0 0 171-16,0 0-213 16,-24-122-105-16,24 91-104 15,0-1-17-15,4-4-64 0,13 2-41 16,4 2 0-1,1 0 0-15,5 8 0 0,2 4 0 16,-1 8 0-16,4 8 0 16,4 4 0-16,0 8 0 15,3 20 0-15,-1 10 0 16,-3 2 0-16,-8 10 0 16,-13 0 0-16,-14 7 0 15,-2-3 0-15,-33 0 0 16,-15 0 0-16,-8-6 0 15,2-4 0-15,6-12 0 0,11-10 0 16,20-12 0-16,12-6-74 16,7-4-788-16</inkml:trace>
  <inkml:trace contextRef="#ctx0" brushRef="#br0" timeOffset="150266.04">5507 5334 1422 0,'0'0'952'16,"0"0"-650"-16,0 0 21 0,0 0-15 15,0 0-7-15,0 0-125 16,0 0-53-16,-24-28-57 15,24 28-41 1,11 16-18-16,15 6-7 0,12 6 0 16,9 2-1-16,11-6 3 15,7-10-5-15,4-8 3 16,9-6-10-16,0-2 9 16,2-20-25-16,1-6 0 15,-6-4 5-15,-4-5 11 0,-4 5 10 16,-7 5 1-16,-6 6 0 15,-5 14 10-15,-5 7-10 16,1 4 6-16,2 24-6 16,9 6 0-16,4 6 4 15,11-2-5 1,5-4 0-16,4-8-2 0,2-12-2 16,1-8 4-1,-5-6-1-15,-10-2 2 0,-7-18-1 16,-12-6 0-16,-9-4 1 15,-9-2 19-15,-2 0-20 16,-4 4 20-16,-1 7 2 16,-1 11-21-16,3 10 9 0,5 0-5 15,6 10-4 1,7 12 7-16,7 3-8 0,7-3-1 16,5-6 1-16,3-6 0 15,3-8 5-15,0-2-5 16,0-6-2-16,-4-14-4 15,-4-4 7-15,-11-2-1 16,0 0 0-16,-11 3 1 16,-3 11-1-16,-5 6 7 0,5 6 4 15,2 0 10 1,4 20-14-16,10 5 13 0,6 1-16 16,6-4 5-16,7-6-9 15,2-10 0-15,6-6 0 16,-2 0 0-16,0-15 0 15,-4-10-3 1,-1-8-37-16,14 0-76 0,-19 5-254 16,-16 7-816-16</inkml:trace>
  <inkml:trace contextRef="#ctx0" brushRef="#br0" timeOffset="151156.62">14411 5311 745 0,'0'0'497'0,"0"0"-298"16,0 0-69-16,0 0-22 15,0 0-16-15,0 0-22 16,0 0-54-16,-45-22-16 16,45 15 0-16,-3-5 0 15,-7-5-58-15,-5-1-145 16,-4 3 45-16,1 1 158 16,5 3 85-16,2 3 201 15,6 5 197-15,3 0-175 16,2 3-73-16,0 0-87 0,10 12-12 15,13 11 25-15,8 3-48 16,12 2-38-16,9-2-42 16,12-4-1-16,14-11-20 15,11-6 4-15,11-5-5 16,5-14-5-16,0-18 7 16,-7-8-13-16,-11-2 22 15,-16-3 38-15,-18 5 26 16,-15 10 23-16,-13 10-17 15,-11 10-10-15,-3 8-28 16,4 2-54-16,9 4 0 0,12 14 0 16,15 2 0-16,12 0 0 15,15-6 0-15,8-6 0 16,9-8 0-16,-2 0 0 0,-4-14-9 16,-13-6-2-16,-16-2 2 15,-14 0 9-15,-14 4 1 16,-12 2 6-16,-11 6 14 15,-5 4-21-15,-4 6 0 0,3 0 0 16,4 0 0 0,8 0 0-16,30 6-15 0,-1 6-368 15,-4-4-927-15</inkml:trace>
  <inkml:trace contextRef="#ctx0" brushRef="#br0" timeOffset="152353.35">13569 14879 2424 0,'0'0'665'15,"0"0"-388"-15,0 0 72 16,0 0-110-16,0 0-158 0,0 0-47 16,-14 134-7-1,20-52-27-15,6 9 0 0,-1 3 0 16,3-10 0-16,-1-6 0 16,0-12 0-16,-1-13 0 15,-2-21 0-15,-1-20 0 16,-4-12-126-16,-5-57-204 15,0-7-498-15,0-6-355 0</inkml:trace>
  <inkml:trace contextRef="#ctx0" brushRef="#br0" timeOffset="152589.66">13624 14761 2045 0,'0'0'924'16,"0"0"-427"-16,0 0-120 15,0 0-124-15,0 0-253 0,0 0 0 16,0 0 0-16,43 18 0 15,1 10 0-15,7 6 0 16,1 8 0-16,-6 6 0 16,-8 6 0-16,-16-2 0 15,-19 4 0-15,-6 1 0 16,-38-2 0-16,-24-2 0 16,-7-5 0-16,3-12 0 15,11-14 0-15,27-16 0 0,35-20 0 16,32-18-618-16,17-8-782 0</inkml:trace>
  <inkml:trace contextRef="#ctx0" brushRef="#br0" timeOffset="152890.42">14504 14783 2194 0,'0'0'797'0,"0"0"-414"15,0 0-12-15,-143 78-20 16,83-16-351-16,2 14 0 16,10 12 0-16,12-2 0 15,16 3 0-15,20-7 0 16,0-4 0-16,31-12 0 15,16-10 0-15,8-12 0 16,5-9 0-16,0-15 0 16,12-8 0-16,-19-8-532 15,-10-4-750-15</inkml:trace>
  <inkml:trace contextRef="#ctx0" brushRef="#br0" timeOffset="153532.82">15184 15015 1706 0,'0'0'991'15,"0"0"-489"-15,0 0-153 16,0 0-83-16,0 0-82 15,-125-36-86-15,78 42-98 16,-6 16 0-16,-9 14 0 16,-1 8 0-16,3 6 0 15,4 8 0-15,11 5 0 16,17-1 0-16,14-4 0 16,14 0 0-16,7-8 0 15,31-7 0-15,17-11 0 16,15-18 0-16,7-10 0 0,4-4 0 15,-4-22 0-15,-12-15-189 16,-20-3-280-16,-20 0-91 16,-25 0-28-16,-5 2 81 15,-35 14-24-15,-7 2 480 16,-4 12 51-16,1 6 526 16,11 4-171-16,7 0 190 15,10 0-67-15,11 0-226 16,11 8-29-1,0-2-77-15,21 2-22 0,16-8-28 16,9 0-54-16,8-4-28 0,0-12-14 16,-6-2-6-16,-7 4 5 15,-14 4 0-15,-14 6 1 16,-9 4 10-16,-4 0 36 16,0 22 0-16,-4 14-46 15,-7 4 0-15,-1 8 0 16,6 6 0-16,2-5 0 15,4 1 0-15,0-9 0 16,0-6 0-16,10-7-162 16,6-12-437-16,-3-10-636 0</inkml:trace>
  <inkml:trace contextRef="#ctx0" brushRef="#br0" timeOffset="153699.09">15603 15522 2616 0,'0'0'862'0,"0"0"-518"16,0 0-70-16,-36 137-274 15,29-93 0-15,1 2 0 16,-3-2 0-16,-1-4 0 16,-3-8 0-16,-2-2-41 15,-1-10-675-15,8-12-1132 0</inkml:trace>
  <inkml:trace contextRef="#ctx0" brushRef="#br0" timeOffset="154001.74">15994 15021 2076 0,'0'0'945'15,"0"0"-656"-15,0 0 188 0,119-76-168 0,-86 76-309 16,3 0 0 0,4 18 0-16,4 22 0 0,6 12 0 31,0 12 0-31,2 7 0 0,-5 1 0 0,-3 0 0 16,-8-6 0-16,-7-12 0 15,-9-8 0-15,-11-20-565 16,-9-12-390-16,0-14-777 0</inkml:trace>
  <inkml:trace contextRef="#ctx0" brushRef="#br0" timeOffset="154159.1">16489 15258 1280 0,'0'0'1287'0,"0"0"-618"0,0 0-190 16,0 0-98-16,-135 68-381 15,112-16 0-15,4 6 0 16,5 0 0-16,5 0 0 15,3-9 0-15,6-13 0 16,2-28-12-16,17-8-713 16,1-4-749-16</inkml:trace>
  <inkml:trace contextRef="#ctx0" brushRef="#br0" timeOffset="154425.91">16567 14815 116 0,'0'0'2618'16,"0"0"-1792"-16,0 0-524 15,0 0-68-15,121 54-234 16,-57-8 0-16,10 10 0 16,4 8 0-16,-1 6 0 15,-7 7 0-15,-10 3 0 0,-15 2 0 16,-19 6 0-16,-19 0 0 15,-7 3 0-15,-19-11 0 16,-20-4 0-16,-3-10 0 16,2-16 0-16,1-15 0 15,16-34-186-15,9-1-585 16,12-14-1236-16</inkml:trace>
  <inkml:trace contextRef="#ctx0" brushRef="#br0" timeOffset="154600.44">17762 15422 2376 0,'0'0'1086'0,"0"0"-624"16,0 0-290-16,0 0-172 16,0 0 0-16,140-32 0 15,-89 20 0-15,-4-2-173 16,-13 6-607-16,-19 8-856 0</inkml:trace>
  <inkml:trace contextRef="#ctx0" brushRef="#br0" timeOffset="154758">17723 15717 1207 0,'0'0'1695'16,"0"0"-1068"-16,0 0-339 15,0 0-9-15,128-8-279 16,-57-24 0-16,10-8 0 15,14-4 0-15,-21 3-341 16,-16 14-794-16</inkml:trace>
  <inkml:trace contextRef="#ctx0" brushRef="#br0" timeOffset="156356.99">20108 15053 2119 0,'0'0'795'0,"0"0"-476"16,0 0 158-16,0 0-199 0,0 0-170 15,0 0-108 1,0 0 0-16,-42-18 0 0,37 112 0 16,2 35 0-16,3-5 0 15,0-22 0-15,0-29 0 16,8-29 0-16,5 2 0 16,5-2 0-16,-1-12 0 15,-1-20-51-15,-9-34-481 16,-5-22-255-16,-2-10-570 15</inkml:trace>
  <inkml:trace contextRef="#ctx0" brushRef="#br0" timeOffset="156599.28">20063 14973 2150 0,'0'0'819'0,"0"0"-472"16,0 0 37-16,0 0-149 15,0 0-74-15,0 0-161 16,159-104 0-16,-102 86 0 15,-1 10 0-15,-9 8 0 16,-7 4 0-16,-11 28 0 16,-16 16 0-16,-13 6 0 15,0 12 0-15,-31 0 0 16,-13-2 0 0,-10-1 0-16,-2-11 0 0,3-12 0 15,8-10 0-15,18-24 0 0,16-6-207 16,11-4-784-16</inkml:trace>
  <inkml:trace contextRef="#ctx0" brushRef="#br0" timeOffset="156954.13">21182 14807 2270 0,'0'0'840'0,"0"0"-307"16,0 0-80-16,0 0-453 15,-127-14 0-15,86 40 0 16,-3 16 0-1,-5 20 0-15,2 10 0 0,2 12 0 16,12 9 0-16,14 1 0 0,13 0 0 16,6-4 0-1,23-6 0-15,20-7 0 0,12-15 0 16,9-14 0-16,23-10 0 16,-15-14-297-16,-15-14-958 0</inkml:trace>
  <inkml:trace contextRef="#ctx0" brushRef="#br0" timeOffset="157593.04">21982 14927 2198 0,'0'0'816'16,"0"0"-350"-16,0 0-130 15,-129-26-56-15,86 26-280 0,-1 0 0 16,-4 12 0 0,4 12 0-16,-1 12 0 0,1 12 0 15,7 6 0-15,0 8 0 16,13 9 0-16,8 1 0 15,14-4 0-15,2-2 0 16,16-8 0-16,17-10 0 16,12-11 0-16,8-15 0 15,3-18 0-15,2-4 0 16,-7-8 0-16,-8-24 0 16,-14-7-161-16,-16-1-146 15,-13 2-23-15,-11 8 14 16,-28 8 149-16,-11 8 167 15,-8 4 43-15,2 10 180 16,4 0 55-16,15 0-5 0,14 6-73 16,17 2-49-16,6 6-38 15,16-4-113-15,21-2 0 16,10-8 0-16,4 0 0 16,1 0 0-16,-10-18 0 15,-7 0 0-15,-12-4 0 16,-12 8 0-16,-9-2 0 15,-2 6 0-15,0 6 0 16,0 4 0-16,-7 0 0 16,1 10 0-16,-3 20 0 15,3 14 0-15,0 6 0 0,6 12 0 16,0 5 0 0,0-5 0-16,0 0 0 0,6-8 0 15,7 0 0-15,0-14-383 16,-2-18-741-16</inkml:trace>
  <inkml:trace contextRef="#ctx0" brushRef="#br0" timeOffset="157922.98">22030 15663 2372 0,'0'0'911'0,"0"0"-564"16,0 0-39-16,0 0-150 15,0 0-158-15,0 0 0 16,116 46 0-16,-87-46 0 15,-4 0 0-15,-2-10 0 16,-4-10 0-16,-5-4 0 16,-10-6 0-16,-4-2 0 15,0-4 0-15,-6 1 0 16,-15 7 0-16,-3 6 0 16,-5 14 0-16,-5 8 0 15,-1 22 0-15,2 21 0 16,4 11 0-16,10 6 0 15,13 2 0-15,6-4 0 0,6-6 0 16,25-16 0-16,8-10 0 16,7-12 0-16,2-10 0 15,18-4 0-15,-12-8-147 16,-10-6-1032-16</inkml:trace>
  <inkml:trace contextRef="#ctx0" brushRef="#br0" timeOffset="158158.82">22924 15494 1852 0,'0'0'1219'0,"0"0"-579"16,0 0-255-16,0 0-385 15,-113 117 0-15,84-51 0 16,6 6 0-16,5-4 0 16,7-4 0-16,5-14 0 15,6-18 0-15,0-19-179 16,0-13-918-16</inkml:trace>
  <inkml:trace contextRef="#ctx0" brushRef="#br0" timeOffset="158457.82">23276 14939 2273 0,'0'0'1165'16,"0"0"-507"-16,0 0-658 15,0 0 0-15,0 0 0 16,0 0 0-16,148 20 0 15,-91 18 0-15,-1 12 0 16,-1 8 0-16,-5 6 0 16,-6 7 0-16,-9 1 0 0,-8 0 0 15,-8-2 0-15,-9-12 0 16,-5-13 0-16,-5-18 0 16,0-14-216-16,-13-13-726 15,-1 0-863-15</inkml:trace>
  <inkml:trace contextRef="#ctx0" brushRef="#br0" timeOffset="158630.34">23704 15270 1918 0,'0'0'880'0,"0"0"-258"0,0 0-116 15,0 0-336-15,-124-38-170 16,97 64 0-16,-2 14 0 16,2 14 0-16,0 8 0 15,4 0 0-15,4 0 0 16,3-12 0-16,7-9 0 15,3-15 0-15,1-16-261 16,5-10-967-16</inkml:trace>
  <inkml:trace contextRef="#ctx0" brushRef="#br0" timeOffset="158897.35">23771 14720 2558 0,'0'0'971'16,"0"0"-604"-16,0 0-167 16,0 0-200-16,149 55 0 15,-82-5 0-15,2 12 0 16,2 10 0-16,-3 6 0 16,-6 8 0-16,-12 3 0 15,-9 3 0-15,-17 0 0 16,-14 2 0-16,-10-5 0 15,-19-9 0-15,-20-8 0 16,-13-10 0-16,-37 0 0 0,13-17 0 16,10-14-709-16</inkml:trace>
  <inkml:trace contextRef="#ctx0" brushRef="#br0" timeOffset="159328.07">25165 15208 2519 0,'0'0'683'0,"0"0"-204"0,0 0-64 16,0 0-415-1,0 0 0-15,0 0 0 0,0 0 0 32,152-31 0-32,-69 17 0 0,1-4 0 0,-6 5 0 15,-13 0-23-15,-26 7-523 16,-16 6-252-16,-19 0-656 0</inkml:trace>
  <inkml:trace contextRef="#ctx0" brushRef="#br0" timeOffset="159721.1">26634 14468 1485 0,'0'0'261'0,"0"0"36"16,0 0 73 0,0 0 5-16,0 0-44 0,0 0 45 15,0 0-90-15,25 26 29 16,-19-12-315-16,5 14 0 15,3 12 0-15,3 16 0 16,6 24 0-16,6 27 0 16,0 1 0-16,-7-10 0 15,-2-12 0-15,-4-20 0 16,-5 7 0-16,-1 3 0 31,-4-12 0-31,-6-14 0 0,0-18 0 0,-6-18 0 16,-9-12-450-16,1-2-663 0</inkml:trace>
  <inkml:trace contextRef="#ctx0" brushRef="#br0" timeOffset="160020.49">26792 14700 415 0,'0'0'1949'0,"0"0"-1416"0,0 0 3 31,-11-126-178-31,11 94-53 15,13 6-305-15,14 4 0 16,6 4 0-16,7 0 0 16,5 8 0-16,2 7 0 15,0 3 0-15,-7 5 0 16,-5 21 0-16,-8 10 0 0,-11 6 0 16,-16 14 0-16,0 2 0 15,-29 4 0-15,-20-2 0 16,-9 1 0-16,-9-7 0 15,-4-4 0-15,6-8 0 16,7-6 0-16,13-8 0 16,24-20-150-16,13-6-525 15,8-2-883-15</inkml:trace>
  <inkml:trace contextRef="#ctx0" brushRef="#br0" timeOffset="160319.78">27821 14558 1807 0,'0'0'671'16,"0"0"-186"-16,0 0 63 16,0 0-233-16,0 0-45 0,0 0-270 15,0 0 0 1,-135 64 0-16,74 26 0 0,-1 31 0 15,10 25 0-15,19 8 0 16,31-11 0-16,2-37 0 16,22-30 0-16,7-18 0 15,9-12 0-15,9 7 0 16,10-3 0-16,11-2 0 16,18-26 0-16,-14-12-532 15,-16-10-637-15</inkml:trace>
  <inkml:trace contextRef="#ctx0" brushRef="#br0" timeOffset="160965.38">28984 14536 2147 0,'0'0'554'15,"0"0"-63"-15,0 0 0 16,0 0-213-16,0 0-143 16,0 0-135-16,0 0 0 15,-153-60 0-15,79 100 0 16,-6 22 0-16,-14 28 0 0,1 25 0 16,12-7 0-16,24-10 0 15,26-18 0-15,23-26 0 16,8 5 0-1,19-1 0-15,32-18 0 0,22-16 0 16,17-12 0-16,7-12 0 16,1-10 0-16,-8-16-200 15,-22-9-167-15,-22 2-98 16,-31 3 188-16,-15 7 170 16,-32 5 107-16,-20 2 8 15,-16 10 103-15,-1 2 87 0,3 4 29 16,10 0-14-16,14 0-41 15,17 0-31-15,18 0-37 16,7 0-38-16,16-2-17 16,24-4-26-16,7-6-16 15,2-4-7-15,-3-2-7 16,-8-6-8-16,-13 4 14 16,-11 6 1-16,-14 0 28 15,0 2 64-15,0 8-92 16,-14 2 0-16,5 2 0 0,3 0 0 15,1 18 0 1,5 14 0-16,0 12 0 0,7 4 0 16,6 8 0-16,1 2 0 15,-4 1 0 1,-7-3 0-16,-3-6 0 0,0-2 0 16,-9-4 0-16,-14 6-261 15,6-14-529 1,3-9-568-16</inkml:trace>
  <inkml:trace contextRef="#ctx0" brushRef="#br0" timeOffset="161322.66">29109 15442 2045 0,'0'0'848'0,"0"0"-378"0,0 0-92 15,0 0-119-15,0 0-163 16,0 0-96-16,0 0 0 15,134-6 0-15,-85-4 0 16,-2-2 0-16,-1-6 0 16,-6 0 0-16,-9-10 0 15,-10 2 0-15,-13-10 0 16,-8 2 0-16,0 2 0 16,-10-3 0-16,-17 11 0 0,-9 12 0 15,-6 12 0-15,-5 3 0 16,1 30 0-16,5 12 0 15,8 9 0-15,13 6 0 16,15 0 0-16,5-2 0 16,14-6 0-16,21-7 0 15,13-19 0-15,4-8 0 16,4-12 0-16,0-6 0 16,-4-13 0-16,-4-24-356 15,-15-4-453-15,-10 3-616 0</inkml:trace>
  <inkml:trace contextRef="#ctx0" brushRef="#br0" timeOffset="161524.56">29753 14933 2431 0,'0'0'742'16,"0"0"-172"-16,0 0-217 15,0 0-353-15,0 0 0 16,0 0 0-16,0 0 0 15,-13 70 0-15,13-30 0 16,0 4 0-16,-7-2 0 0,-17 19 0 16,-1-11-165-16,3-10-1042 15</inkml:trace>
  <inkml:trace contextRef="#ctx0" brushRef="#br0" timeOffset="161823.47">30493 15075 2748 0,'0'0'707'16,"0"0"-461"-16,0 0 149 15,0 0-395-15,0 0 0 16,-73 129 0-16,52-89 0 16,1 2 0-16,3-2 0 15,3-2 0-15,3-2 0 16,2-8 0-16,9-2 0 16,0-12-670-16,0-10-801 0</inkml:trace>
  <inkml:trace contextRef="#ctx0" brushRef="#br0" timeOffset="162153.35">30821 14223 2663 0,'0'0'545'0,"0"0"-174"15,0 0 146-15,0 0-517 16,0 0 0-16,0 0 0 16,129-10 0-16,-83 50 0 15,3 12 0-15,5 12 0 0,0 8 0 16,3 21 0-16,-8-3 0 16,-5 4 0-16,-5 0 0 15,-10-11 0-15,0 1 0 16,-7-10 0-16,-2-14 0 15,-7-14 0-15,-6-18 0 16,-4-11-75-16,-3-17-414 16,-3-14-193-16,-8-13-574 0</inkml:trace>
  <inkml:trace contextRef="#ctx0" brushRef="#br0" timeOffset="162326.48">31315 14704 1407 0,'0'0'1290'16,"0"0"-907"-1,0 0 185-15,0 0-237 0,-134 76-214 16,108-17-117-16,1 11 0 16,1 0 0-16,-1 2 0 15,0-4 0-15,-1-5 0 16,-3-13 0-16,2-6 0 16,-6-4 0-16,8-14-324 15,9-16-706-15</inkml:trace>
  <inkml:trace contextRef="#ctx0" brushRef="#br0" timeOffset="162687.72">31382 13979 2707 0,'0'0'530'0,"0"0"-194"15,0 0 187-15,0 0-523 16,158 19 0-16,-96 20 0 0,5 7 0 16,5 12 0-1,-3 6 0-15,0 10 0 0,-5 24 0 16,-8 27 0-16,-21 23 0 16,-16 13 0-16,-19-15 0 15,-12-14 0-15,-24-17 0 16,-14-7 0-16,-2-16 0 15,-1-16 0-15,8-18 0 16,0-3 0-16,-1-1 0 16,-3 0 0-16,2-2 0 15,9-20 0 1,14-18 0-16,24-28 0 0,0-22-602 0,11-12-1164 0</inkml:trace>
  <inkml:trace contextRef="#ctx0" brushRef="#br0" timeOffset="162861.17">32182 15436 1068 0,'0'0'2248'16,"0"0"-1960"-16,0 0-131 15,0 0-157-15,0 0-132 0,0 0-1331 16</inkml:trace>
  <inkml:trace contextRef="#ctx0" brushRef="#br0" timeOffset="175357.92">15539 9180 1224 0,'0'0'380'0,"0"0"-95"16,0 0 1-16,0 0-87 0,0 0-80 15,0 0 22-15,0-4 68 16,0 4-25-16,0-2-49 15,0 2-6-15,0 0-4 16,0-2-9-16,0 2-37 16,0 0-31-16,0 0-12 15,0 0-21 1,0 0-14-16,0 14 8 0,0 6-9 16,0 2 6-16,6 2-6 15,0-4 2-15,5-2 1 16,5-8-3-16,2-6 0 0,6-4 9 15,1-4-9-15,2-18 17 16,-2-8-7 0,-10-6 1-16,-7-2 53 0,-8-3 49 31,0 5-25-31,-15 4-35 0,-7 9-53 0,0 10 0 16,0 12 0-16,-1 1 0 15,0 14 0-15,4 18 0 16,3 5 0-16,5 2 0 15,7-3 0-15,4-6 0 0,0-10 0 16,0-6 0 0,13-12 0-16,5-2 0 0,6 0 0 15,-2-20 0-15,1-4 0 32,-5-4 0-32,-9-2 0 0,-5-1 0 15,-4 4 0-15,0 4 0 16,-11 5 0-16,-9 10 0 15,-5 8 0-15,0 0 0 0,-1 13 0 16,0 14 0-16,3 5 0 16,5 3 0-16,9-3 0 15,7-8-24-15,2-6-39 16,0-8 12-16,25-10 21 16,6 0 1-16,4-6-2 15,1-14-8-15,-3-4 13 16,-8 0 26-16,-12 2 0 15,-11-1 5-15,-2 4 16 16,-2 1 33-16,-15 5 0 16,-4 5-17-16,-1 8-5 0,0 0-7 15,2 3-25 1,5 11 2-16,3 0-2 0,3-1-1 16,7 0 1-16,2-5-74 15,0-4-73-15,25-4-144 16,4-7-421-16,2-11-426 0</inkml:trace>
  <inkml:trace contextRef="#ctx0" brushRef="#br0" timeOffset="175500.23">16040 8999 1568 0,'0'0'827'15,"0"0"-628"-15,0 0-199 16,0 0-205-16</inkml:trace>
  <inkml:trace contextRef="#ctx0" brushRef="#br0" timeOffset="182922.81">17777 17052 2210 0,'0'0'901'15,"0"0"-636"-15,0 0-76 0,0 0-13 16,0 0-79-16,78-36-97 16,-19 24-42-16,-5 2-177 15,-11 10-279-15,-16 22-245 0,-22 6-194 16</inkml:trace>
  <inkml:trace contextRef="#ctx0" brushRef="#br0" timeOffset="183059.75">17688 17449 1513 0,'0'0'870'15,"0"0"-398"-15,0 0-95 16,0 0-5-16,0 0-132 16,0 0-128-16,0 0-31 15,136-52-60-15,-25 12-21 16,-15 4-280 0,-9 8-856-16</inkml:trace>
  <inkml:trace contextRef="#ctx0" brushRef="#br0" timeOffset="183926.69">19063 16812 385 0,'0'0'1852'16,"0"0"-1204"-16,0 0-268 16,0 0 146-16,0 0-301 15,0 0-145-15,0 0-80 16,-44-50 0-16,50 50 0 16,23 0 0-16,15 1 0 0,12 22 0 15,11 11 0-15,7 12 0 16,4 6 0-16,0 12 0 15,-5 10 0-15,-6-1 0 16,-9 7 0-16,-11-4 0 16,-16-6 0-16,-16-10 0 15,-15-2-347-15,-20-19-446 16,-11-21-264-16</inkml:trace>
  <inkml:trace contextRef="#ctx0" brushRef="#br0" timeOffset="184101.02">19482 17169 2524 0,'0'0'804'0,"0"0"-428"0,0 0 16 16,0 0-392-16,0 0 0 15,0 0 0-15,-118 10 0 16,91 28 0-16,-8 8 0 16,-8 6 0-16,-6-2 0 15,4 4 0-15,5-10 0 16,18-3 0-16,11-9-222 15,11-14-1181-15</inkml:trace>
  <inkml:trace contextRef="#ctx0" brushRef="#br0" timeOffset="184432.76">20156 16722 2567 0,'0'0'876'0,"0"0"-574"16,-113 14 49-16,64 12-351 15,1 2 0-15,2 12 0 16,7 8 0-16,1 10 0 15,7 6 0-15,6 15 0 16,5 3 0-16,9 6 0 16,11-4 0-16,0 2 0 15,22-6 0-15,23-9 0 16,13-13 0-16,46-18-45 16,-11-18-617-16,-12-12-715 0</inkml:trace>
  <inkml:trace contextRef="#ctx0" brushRef="#br0" timeOffset="184762.7">20814 16659 1620 0,'0'0'1319'0,"0"0"-719"0,0 0-148 16,0 0-347-16,0 0-105 15,0 0 0-15,0 0 0 16,87 63 0-16,-38-13 0 16,7 12 0-16,0 4 0 15,-1 6 0 1,-2 0 0-16,-3-5 0 15,-8-1 0-15,-6-8 0 0,-8-8 0 0,-5-18 0 32,-12-20-242-32,-6-12-764 0,-5 0-351 0</inkml:trace>
  <inkml:trace contextRef="#ctx0" brushRef="#br0" timeOffset="184967.29">21168 16990 1475 0,'0'0'1200'16,"0"0"-567"-16,0 0-184 15,-127 22-110-15,98 6-339 16,4 11 0-16,4 2 0 16,-6 8 0-16,-2 1 0 15,-4-6 0 1,-5 0 0-16,-1-4 0 0,4-8 0 0,6-14 0 16,7-10 0-16,20-12-63 15,2-22-658-15,2-2-643 0</inkml:trace>
  <inkml:trace contextRef="#ctx0" brushRef="#br0" timeOffset="185164.62">21373 17137 1475 0,'0'0'1396'0,"0"0"-859"15,0 0-216-15,0 0 46 16,121-39-367-16,-61 21 0 15,9 0 0-15,4 0 0 16,1 0 0-16,-5 0-206 16,9 8-294-16,-20 2-315 15,-16 4-269-15</inkml:trace>
  <inkml:trace contextRef="#ctx0" brushRef="#br0" timeOffset="185400.66">22129 16936 1646 0,'0'0'698'0,"0"0"-190"0,0 0-137 15,0 0-40-15,4-124-62 16,-4 102 4-16,0 8-273 16,0 6 0-16,0 8 0 15,0 0 0-15,0 8 0 16,0 24 0-16,0 16 0 16,9 10 0-16,2 8 0 15,5 2 0-15,-1-1 0 16,3-5 0-16,1-8 0 15,-2-10 0-15,-1-12 0 16,-1-18-101-16,-6-14-626 16,-4 0-571-16</inkml:trace>
  <inkml:trace contextRef="#ctx0" brushRef="#br0" timeOffset="185652.46">22360 16589 2250 0,'0'0'905'0,"0"0"-304"16,0 0-261 0,0 0-340-16,0 0 0 0,0 0 0 15,167 22 0-15,-107 14 0 16,3 16 0-16,-1 7 0 0,-4 5 0 16,-9 10 0-1,-9 10 0-15,-17-2 0 0,-17 7 0 16,-6-3 0-16,-22-2 0 15,-18-4 0-15,-12-8 0 16,2-9 0-16,2-11 0 16,13-20 0-16,10-22 0 15,25-46 0-15,0-18-299 16,12-23-937-16</inkml:trace>
  <inkml:trace contextRef="#ctx0" brushRef="#br0" timeOffset="186126.08">22994 16401 1798 0,'0'0'611'0,"0"0"-109"0,0 0-126 15,0 0-63-15,0 0-58 16,0 0-14-16,13-108-241 0,-3 99 0 15,9 5 0-15,5-4 0 16,5 8 0-16,2 0 0 16,1 0 0-16,-3 12 0 31,-12 10 0-31,-7 10 0 0,-10 0 0 0,-6 7 0 16,-20 1-10-16,-8-4 10 15,3-4 10-15,7-6-10 16,6-12 0-16,14-6 0 15,4-2 0-15,2-6 0 16,25 0 0 0,8 0 0-16,7 0 0 0,5 0 0 15,3 0 0-15,-4 0 0 0,-6 4 0 16,-9 8 0-16,-13 6 0 16,-11 4 0-16,-7 6 0 15,-9 0 0-15,-29 2 0 16,-15 1 0-16,-16 1 0 15,-68 8 0-15,17-4 0 16,5-10-883-16</inkml:trace>
  <inkml:trace contextRef="#ctx0" brushRef="#br0" timeOffset="187534.27">19090 16802 995 0,'0'0'288'15,"0"0"-111"-15,0 0 3 16,0 0-63-16,0 0-16 15,0 0-34-15,0 0 87 0,-77-8 73 16,73 4 3-16,0 4 41 16,4 0 28-16,0-4-65 15,0 4-23-15,0-2-47 16,0 2-47-16,0 0-32 0,0 0-28 16,0 0-10-16,11 0-11 15,11 0 3-15,11 0-39 16,8 0 0-1,8 10 0-15,4 4 0 0,1 0 0 16,1 8 0-16,-3 4 0 16,-5 4 0-16,-7 2 0 15,-7 8 0-15,-4-4 0 0,-4 4 0 16,-4 0 0-16,0 1 0 16,-1-1 0-16,3-4 0 31,-2 0 0-31,2-6 0 0,2 2 0 0,-1 4 0 15,-4-2 0-15,0-2 0 16,-3 4 0-16,-1 0 0 16,-3-1 0-16,-3-7 0 15,-1-2 0-15,-3-4 0 16,1-4 0-16,-2-4 0 16,1 0 0-1,-1-2 0-15,1 2 0 0,-2-4 0 0,1-2 0 16,-3 0 0-16,1-2 0 15,-1 2 0-15,-2-8 0 16,2 4 0-16,-2-4 0 16,0 0 0-16,0 0 0 15,0 0 0-15,0 0 0 16,0 0 0-16,0 0 0 16,0 0 0-16,0 0 0 15,0 0 0-15,0 0 0 16,0 0 0-16,0-4 0 15,0-4 0-15,-7-6 0 0,-2-4 0 32,1 4-3-32,1-4-335 15,-5-12-312-15,2 8-194 16,-1 4-251-16</inkml:trace>
  <inkml:trace contextRef="#ctx0" brushRef="#br0" timeOffset="188023.07">19555 17315 671 0,'0'0'167'0,"0"0"93"16,0 0 34-16,0 0 1 16,0 0-9-16,0 0 55 15,0 0-47-15,-37-88-2 16,27 84-34-16,-1 4-34 15,0-4-45-15,-2 4-65 16,0 0-38-16,-6 0-14 16,0 0-10-16,-4 4-11 15,-1 8 4-15,-8 2-8 16,1 4 11-16,-2 4 12 16,0 6-60-16,-1 2 0 15,1 2 0-15,4 2 0 0,0 2 0 16,2 5 0-16,0-1 0 15,2-4 0-15,4 4 0 16,1-4 0-16,3-4 0 16,4-2 0-16,3-8 0 15,0 0 0-15,6-8 0 16,-3 0 0-16,5-6 0 16,-2-2 0-16,2 2 0 15,0-4 0-15,-1-4 0 0,0 0 0 16,3 4 0-1,0-4 0-15,0 0 0 0,0 0 0 16,0 0 0-16,0-4 0 16,3-26-266-16,8 2-599 15,4-2-720-15</inkml:trace>
  <inkml:trace contextRef="#ctx0" brushRef="#br0" timeOffset="188164.64">19346 17718 1415 0,'0'0'1376'0,"0"0"-905"16,0 0-197-16,0 0-66 15,0 0-208-15,0 0-252 16,0 0-753-16</inkml:trace>
  <inkml:trace contextRef="#ctx0" brushRef="#br0" timeOffset="191725.33">19796 16485 1450 0,'0'0'269'16,"0"0"-200"-16,0 0 64 15,0 0 6-15,0 0 13 16,0 0-55-16,0 0-24 15,-22-22 31-15,19 18-3 0,-1 0 21 16,-8 0-25-16,-5-2-43 16,-6-2-32-16,-8 0-10 15,-4 2-12-15,-5-6 0 16,-3 2-1-16,-1-3-8 16,-1 0 9-16,1-6-12 15,0-3 4-15,-4-1 7 16,-1-8-7-16,-2-5-80 15,-5 0 58-15,1-8 29 16,-1 0 1-16,1 0 0 16,5-2 14-16,5-4 11 0,5-3 3 15,7-9 4 1,8-14-32-16,6-22-2 0,9-28-7 0,10-25-6 16,6-11 0-16,22-3 2 15,6 5-29-15,4 3 23 16,6-7 4-16,3-2-18 15,9-7 12 1,3-7 5-16,9-3 4 0,3-9 11 16,4-7-9-16,4-5 8 15,-1-11-8-15,-1-10 5 0,2-1 4 16,-4-7 1-16,0-4 0 16,0-1 0-16,-2-1 1 15,-1-5 15 1,-1-1 5-16,-2-1-11 0,-1-5 0 15,2-10-10-15,-1-3-2 16,-2-11 1-16,-3-2 1 16,-4 7 0-16,-2-3 6 31,-2-2-5-31,-2 2-2 0,-3-4-7 0,-2 1 8 16,-5 3-1-1,-3-2-4 1,-10 1-13-16,-3 5-1 0,-5-2 7 15,-5 8 5-15,-3 9 7 16,-3-1 12-16,-1 6-3 16,-1 7 22-16,4-1-7 15,4 4-15-15,2 5-8 16,5-1 33-16,2-5-17 16,4-3 13-16,0-3-11 15,0-1-18-15,-4 8-1 16,-5 11-21-16,-4 7-25 15,-3 0 27-15,-3 5 4 0,-2-7 6 16,1 3-21-16,-1 7-15 16,1 13-2-16,-1 11-11 15,0 17 4-15,-3 5 50 16,-3 9 4-16,-4 5 28 16,0 1-4-16,0 3-9 15,0 17-8-15,0 36-7 16,-9 38 1-16,-3 36-1 15,-3 22 0-15,2 0 16 16,2 0-6-16,0 0 2 0,4 0 13 16,0 0 20-1,3 0-9-15,-1 0-14 0,1 0-8 16,0 0-7-16,2 0-7 16,2 0 0-16,0 0-51 15,0 0-80-15,12 0-39 16,13 0 15-16,9 0-67 15,-8 0-145-15,-7 0-975 0</inkml:trace>
  <inkml:trace contextRef="#ctx0" brushRef="#br0" timeOffset="193530.25">22211 581 628 0,'0'0'759'0,"0"0"-455"0,0 0 9 16,0 0 63 0,0 0-57-16,0 0 32 0,0-106-88 15,-2 90-12 1,-3 0-32-16,1 6-54 0,-2 4-17 15,-2 6-148 1,0 0 0-16,-3 32 0 0,-5 36 0 16,1 40 0-16,1 5 0 15,5-7 0-15,3-14 0 16,-1-23 0-16,-2 4 0 16,-7 0-30-16,-6-15 7 15,-5-14 7-15,-9-16 7 0,-3-16-6 16,-4-12-8-16,1-6 13 15,2-26-40-15,4-12-10 16,7-2 12-16,11 4 35 16,10 5 7-16,8 14-2 15,0 13-8-15,10 10 2 16,22 0 14-16,5 24 9 16,10 8 0-1,2 4-8-15,5 2 5 0,2-2-6 16,-3-8-1-16,-2-8 0 15,-6-10-13-15,-7-10-20 16,-7-2 7-16,-9-22 11 16,-7-8 16-16,-3-4 0 15,-5-4 1 1,-1 0 24-16,-4 5-5 0,-2 12 26 0,2 9-10 16,-2 10-3-16,5 4-33 15,0 8-37-15,6 16 24 16,2 6 13-16,3-1 0 15,1 2 6-15,4-9-6 16,1-6-1-16,1-8-23 31,-4-8-15-31,4 0 15 0,-6-18 18 16,-1-8 6 0,-5-7 7-16,0 4 8 0,-4 3 15 15,-3 5 8-15,-2 11-30 0,3 9-8 16,1 1-13-16,6 4-2 15,1 16 15-15,3 3 0 16,-1 6 0-16,-1-1-1 16,-3-2-3-16,-3-6-31 15,-2-4-1-15,-2-6-7 16,-2-6 7-16,0-4 36 16,3 0 7-16,1-8 13 15,6-10-20-15,1-6-8 16,5-2 8-16,2 2-2 15,2 2 2-15,1 6 0 0,-4 6-2 16,1 7 1 0,-1 3-9-16,0 0 10 0,1 17 1 15,3 2 0-15,1 3 5 16,5-1-6-16,4-1 1 16,4-6 5-1,2-6-6-15,3-8-6 0,3 0 6 16,0-10 0-16,-6-14 7 15,-4-5 2-15,-9 0 51 16,-6-7 18-16,-11 1 10 16,-9 1-5-16,0 2-23 0,-3 6 13 15,-16 10-73-15,-3 10 0 16,-3 6 0-16,-2 16 0 16,8 20 0-16,2 14 0 15,13 7 0-15,4 1 0 16,11-8 0-1,28-8 0-15,11-16-9 0,12-18-29 16,5-8-85-16,-4-22-90 16,-18-46-136-1,-16 6-417-15,-25-1-332 0</inkml:trace>
  <inkml:trace contextRef="#ctx0" brushRef="#br0" timeOffset="193688.49">22803 553 2942 0,'0'0'767'15,"0"0"-380"-15,0 0-387 0,0 0 0 0,0 0 0 16,0 0-140 0,123-20-603-16,-84 32-2169 0</inkml:trace>
  <inkml:trace contextRef="#ctx0" brushRef="#br0" timeOffset="194490.91">24060 804 335 0,'0'0'2241'0,"0"0"-1707"0,0 0-286 15,0 0-8-15,0 0-55 16,0 0-52-16,0 0-43 16,4-96-36-16,-8 96-18 31,-15 8-36-31,-10 18 0 0,-2 12 0 0,2 4 0 16,6 2-62-16,10-6 11 15,10-12 10-15,3-10 10 16,12-14-43-16,17-2 64 15,2-16 10-15,2-14 39 16,-2-2 10-16,-8 4 26 16,-8 4-15-1,-6 8-14-15,-4 8-46 16,-3 8 0 0,0 0 0-16,5 14 0 0,4 22 0 15,5 20 0-15,3 30 0 16,4 31 0-16,-5 23 0 15,-7 8 0-15,-7-25 0 16,-4-29-32-16,0-32-38 16,-13-6 17-16,-5 2 20 15,-4-1 12-15,-5-9 5 16,-6-20-4-16,-6-20 20 16,-5-8 5-16,-5-32 9 0,5-24 22 15,4-35-11-15,17-33-1 16,23-27 3-16,25 13-26 15,23 26 0-15,4 37 17 16,-4 28-7-16,8-6 10 16,7 1-8-16,1 4 4 15,-10 14 15-15,-9 14-32 16,-9 10 0-16,-7 10 0 16,-6 0 0-16,-2 6 0 15,-3 16 0-15,1 8 0 16,-3 4-56-16,-3 0-25 0,-3-1 24 15,-6-9 17 1,-4-8 11-16,0-9 29 0,0-7 5 16,0 0 40-16,-4-7 7 15,-1-15-22-15,5-9 6 16,0-5-27-16,16-4-7 16,19-2-2-16,10 0 0 15,8 6-10-15,1 6 9 16,-3 10-13-16,-9 9-76 15,-4 11-143-15,-13 7-305 0,-9 11-342 16</inkml:trace>
  <inkml:trace contextRef="#ctx0" brushRef="#br0" timeOffset="195032.99">25152 840 2163 0,'0'0'619'15,"0"0"-341"-15,0 0-56 16,0 0-49-16,0 0-57 16,0 0-61-16,-132-56-44 15,103 86-11-15,3 10-5 16,8 4-3-16,7 0 8 0,11-8-18 16,0-8 9-16,5-8 9 15,17-13-1-15,2-7 1 16,3-3 11-16,-2-21-1 15,-3-4 8-15,-5-4-10 16,-1 4 8-16,-5 2 7 16,1 8-14-16,-6 10-3 15,3 6-6-15,4 2-15 16,5 0 14-16,5 16 1 16,2 4-7-16,4-2 6 15,-1-2-40-15,-2-10-78 16,-1-6-28-16,-7-6 86 15,-7-24 51-15,-2-12 10 0,-4-8 51 16,-3-9 70-16,3 1 10 16,-3 3-7-16,2 8-4 15,-2 13 20-15,0 18-26 16,3 16-114-16,4 16 0 16,6 52 0-16,6 45 0 15,6 43 0-15,1 17 0 16,-4-9 0-16,-1-21 0 15,-7-41-89-15,-3-22-56 16,-7-24-85-16,-3-14-50 16,-3-2-93-16,0-12 12 15,-38-28 5-15,0 0-151 0,3-32-501 0</inkml:trace>
  <inkml:trace contextRef="#ctx0" brushRef="#br0" timeOffset="195552.3">25460 753 1333 0,'0'0'1172'16,"0"0"-520"-16,0 0-309 16,0 0-99-16,0 0-116 15,0 0-83-15,131-13-42 0,-98 43-3 16,-3 8-62-16,-18 4-76 16,-12 0-54-1,-2 0-1-15,-33-4 111 0,-7-4 44 16,-3-7 38-16,7-8 14 15,11-6 105-15,19-9 31 16,8-4-19-16,22 0-23 16,29-24-66-16,21-15-42 15,12-9-80-15,1-10-54 16,-9-6-28-16,-21-4 38 16,-21-1 60-16,-23 5 64 15,-11 6 1-15,-9 10 103 16,-15 14 113-16,1 16-28 0,3 18-75 15,4 4-59-15,6 36-54 16,4 14 26-16,6 12 6 16,0 6-13-16,19 3-4 15,5-7-16-15,1-8 1 16,-1-11-1-16,-2-13-48 16,-3-14 7-16,-9-12-5 15,-3-10 46-15,-3 0 28 16,-2-10 2-16,1-12-10 15,2-3-10-15,1 5-9 16,5 6 11-16,3 6-12 16,3 8-10-16,1 0 2 15,0 22 4-15,-2 12 4 0,-8 9 14 16,-1 2-14-16,-7 1-45 16,0-1-104-16,0-13-233 15,0-16-488-15</inkml:trace>
  <inkml:trace contextRef="#ctx0" brushRef="#br0" timeOffset="196355.84">27407 806 1624 0,'0'0'576'16,"0"0"-293"-16,0 0 14 15,0 0-53-15,0 0-31 16,-147 4-116-16,107 34-33 16,4 8 10-16,10 0-37 15,14-2-13-15,12-9-24 16,5-13 0-16,26-12 11 15,5-10-2-15,1-13 6 0,-8-20 22 16,-8-14 20 0,-17-7 15-16,-4-6-24 0,-9 0-3 15,-15 6 32-15,-5 9-1 16,4 11-20-16,5 10 4 16,11 10-60-16,9 2 0 15,2 1 0-15,32-4 0 16,13-7-3-16,8 0-5 15,-2-2 8-15,-7 4-1 16,-15 6 2-16,-16 8-1 16,-9 6 11-16,-6 0-11 15,0 18 0-15,0 22 0 16,0 20 0-16,3 18 0 0,2 29 0 16,1 23 0-16,1 25 0 15,-1-17 0-15,-1-26 0 16,0-32 0-1,-3-21 0-15,2 3 0 0,5 2 0 16,0-4 0-16,4-16-69 16,3-22-74-16,0-20-16 15,-1-2 80-15,-3-36 52 16,-4-18 26-16,-6-16-1 16,-2-27 2-16,-6 7 29 0,-17-4 16 15,-4 10 6-15,3 28 21 16,-2 8-27-16,8 21-45 15,11 19-161 1,7 8-298-16,0 0-793 0</inkml:trace>
  <inkml:trace contextRef="#ctx0" brushRef="#br0" timeOffset="196895.01">28165 441 2995 0,'0'0'669'16,"0"0"-432"-1,0 0-42-15,0 0-195 0,0 0 0 16,0 0 0-16,6 134 0 16,-6-58 0-16,-11 7 0 15,-4-3 0-15,1-10 0 16,3-14 0-16,4-16 0 15,5-18-12-15,2-14-11 16,0-8 15-16,20-8 7 16,14-20-8-16,8-6-2 15,6-2-14-15,2 8-16 16,-5 12 11-16,-5 10-4 0,-7 6-92 16,-10 4-45-16,-8 16-51 15,-7 2 38-15,-8-2-14 16,0-6 83-1,0-10 115-15,0-4 88 0,-6-6 69 16,-1-20 23-16,3-10 37 16,0-6-52-16,-1-6 8 15,2 2-22-15,3 6-72 16,-2 9-79-16,2 16 0 16,-2 15 0-16,2 7 0 15,0 37 0-15,0 21 0 0,-2 17 0 16,0 10 0-16,-3 7 0 15,-13 27 0-15,1-26-648 16,1-18-1067 0</inkml:trace>
  <inkml:trace contextRef="#ctx0" brushRef="#br0" timeOffset="197385.73">25119 2001 2275 0,'0'0'605'16,"0"0"-326"-16,0 0 63 15,0 0-66-15,0 0-111 16,0 0-96-16,0 0 16 16,82 161-85-16,-55-75 0 15,0 6 0-15,-3-20 0 16,5-2 0-16,-4-20 0 16,-6-18 0-16,-5-22 0 0,-3-10 0 15,0-18 0-15,-1-30 0 16,3-18 0-16,0-14 0 15,5-6 0-15,4 8-87 16,5 15-156-16,11 35-128 16,-5 22-385-16,-8 6-203 0</inkml:trace>
  <inkml:trace contextRef="#ctx0" brushRef="#br0" timeOffset="198158.93">25707 2560 1513 0,'0'0'708'15,"0"0"-368"1,0 0 45-16,0 0-252 0,0 0-82 16,65-124-38-16,-48 76-11 15,-3-2 11-15,-10 4-7 16,-4 6 18-16,0 14 38 16,-18 13 54-16,-11 13-6 15,-2 18-79-15,0 29-20 16,7 11 14-16,6 10-11 15,16-2-4-15,2-6-10 16,26-13 2-16,16-15 8 0,10-18-9 16,2-14-1-16,-2-6 9 15,-4-29-9-15,-13-10 35 16,-8-10 23-16,-10-3 8 16,-7 2-7-16,-4 10-28 15,-1 13 23-15,-5 18 20 16,2 15-47-16,0 0-27 15,2 24-2-15,6 14 2 16,5 6 1-16,8 4-1 16,6-2-1-16,6-8-22 15,9-12-50-15,6-13-19 0,1-13-2 16,0-7-16-16,-4-29 22 16,-9-16 10-16,-9-16 19 15,-5-28 20-15,-6-30 5 16,-7 3 27-16,-6 15 6 15,-5 22 1-15,0 38 71 16,0 7 126 0,-5 14 10-16,-3 18-8 0,3 9-118 15,2 34-55-15,3 39-17 16,0 35 4 0,5 0-13-16,11-7 0 0,2-15 0 0,1-24 0 15,6 2 0-15,6 0 0 16,-2-20 0-16,0-16-59 15,0-18 2-15,-4-10 17 16,-1-4 32-16,3-28 8 16,0-10 2-1,4-12 5-15,4-6 14 0,-1-2-10 16,-3 8 11-16,-9 18 26 16,-8 19 5-16,-7 17-53 15,-5 18 0-15,0 31 0 0,0 9 0 16,2 8 0-16,5-2 0 15,5-8 0-15,6-16 0 16,4-16-144-16,17-24-192 16,-6-19-113-16,-6-16-435 0</inkml:trace>
  <inkml:trace contextRef="#ctx0" brushRef="#br0" timeOffset="198285.46">27305 1740 1783 0,'0'0'1198'0,"0"0"-815"0,0 0-8 16,0 0-162-16,0 0-134 15,0 0-79-15,0 0-171 16,-114 8-423-16,74-1-905 0</inkml:trace>
  <inkml:trace contextRef="#ctx0" brushRef="#br0" timeOffset="198459.66">26315 1975 2600 0,'0'0'618'16,"0"0"-451"-16,0 0-62 16,116-10-105-16,4 0-25 15,-10 0-452-15,-12 4-466 0</inkml:trace>
  <inkml:trace contextRef="#ctx0" brushRef="#br0" timeOffset="199428.87">27569 2051 1313 0,'0'0'808'16,"0"0"-341"-16,0 0-95 15,0 0-88-15,0 0-58 16,0 0-137-16,0 0-44 16,-133 12 6-16,100 42 25 15,-3 13 47-15,3 5-10 16,4 2-28-16,11-6-41 16,13-6-44-16,5-14 0 15,18-12 0-15,25-14 0 0,10-15-78 16,6-7-80-16,2-21-47 15,-3-15-62-15,-7-8-46 16,-11-6-59-16,-7 0-155 16,-10 6 175-16,-9 12 30 15,-8 14 322-15,-3 14 99 16,-3 4 216-16,0 12 222 16,4 9-228-16,2 6-49 15,6-5-111-15,5-6-62 16,4-4-58-16,6-10-29 0,-4-2-36 15,2-8-21-15,-7-16 8 16,-9-4 26-16,-9-6 16 16,0-1 7-16,-2 4 1 15,-19 0 20-15,-2 9 26 16,-4 12 16 0,-2 10 31-16,2 10 27 0,-2 24-16 15,6 15 2-15,8 9-19 16,9 2-25-16,6 0-16 15,2-8-26-15,24-10-12 16,12-11-9-16,7-16-42 16,6-12-6-16,5-3-29 15,-1-17 13-15,1-17 7 0,-5-8 15 16,-1-6 34 0,-10-10 8-16,-3-6 0 15,-3-6 6-15,-8-3 0 16,-1 5 34-16,-10 12 16 15,-5 14-5-15,-10 14 0 16,0 14 40-16,0 8-17 16,-20 6-43-16,-7 6-31 15,-5 20-1-15,6 4 0 16,3 2-11-16,12 0 11 16,11-6-65-16,0-5-40 0,23-12-29 15,12-4-32-15,7-5-2 16,3-7 13-16,-1-15-26 15,-3-2 67-15,-13 0 77 16,-7 2 38-16,-11 4 159 16,-6 6 25-16,-4 4 39 15,0 6-19-15,-4 2-75 16,-4 0-46-16,-1 16-49 16,5 12-8-16,4 12-2 15,0 6-17-15,0 8 1 16,15 1-8-16,1-3-12 0,-3-4-20 15,-6-8-1-15,-7-4 21 16,-3-10 12-16,-26-4 1 16,-10-8 7-16,-6-8-8 15,0-6-38-15,10-18-226 16,14-16-425-16,19-4-838 0</inkml:trace>
  <inkml:trace contextRef="#ctx0" brushRef="#br0" timeOffset="199554.25">28851 2242 2640 0,'0'0'676'15,"0"0"-396"-15,0 0-64 0,0 0-216 16,0 0-99-16,0 0-769 0</inkml:trace>
  <inkml:trace contextRef="#ctx0" brushRef="#br0" timeOffset="199884.88">25217 3106 2801 0,'0'0'985'0,"0"0"-803"16,0 0-118-16,133 14 0 16,12-8-64-16,72 0 0 15,38-4 0-15,22 0 0 16,-3-2 0-16,-20 0 0 16,-9-6 0-16,-23-8-15 15,-27-6-92-15,-53 0 25 0,-51 4-7 16,-43 2-10-16,-33 4-18 15,-15-2-28-15,-67 4-35 16,-15 2-323-16,-21 6-236 16</inkml:trace>
  <inkml:trace contextRef="#ctx0" brushRef="#br0" timeOffset="200171.49">25382 3437 2472 0,'0'0'643'0,"0"0"-402"0,0 0 54 16,0 0-47-16,0 0-104 15,0 0-91-15,0 0-53 16,301 16 0-16,-48-16 0 16,30-14 0-16,5 0 0 15,-19 2-3-15,-1-5-42 16,-23 3-8-16,-29 1-2 15,-56 0 10-15,-55 3 16 16,-42 2 2 0,-26 2 27-16,-8 2-11 0,-6 0 11 15,-6 0-6-15,-10-2-19 0,-2 1-301 16,2-4-1029-16</inkml:trace>
  <inkml:trace contextRef="#ctx0" brushRef="#br0" timeOffset="200325.57">28581 3212 1967 0,'0'0'1295'16,"0"0"-1141"-16,0 0-154 16,0 0-295-16,0 0-1101 0</inkml:trace>
  <inkml:trace contextRef="#ctx0" brushRef="#br0" timeOffset="206986.97">24012 17088 1918 0,'0'0'620'0,"0"0"-373"0,0 0 280 15,0 0-185 1,0 0-92-16,-83-14-110 0,81 14-88 15,0 0-52-15,2 0 0 16,0 0 0-16,0-4 0 16,19 4 0-16,39-8 0 15,45-6 0 1,39 0 0-16,-1-4 0 16,-27 6 0-16,-43 6 0 0,-36 2 0 0,-8 0 0 15,-12 4 0-15,-7 0 0 16,-8 0 0-16,-18 0-30 15,-5 0-616-15,6 0-836 0</inkml:trace>
  <inkml:trace contextRef="#ctx0" brushRef="#br0" timeOffset="-210677.66">25518 16776 834 0,'0'0'686'0,"0"0"-430"16,0 0 114-16,0 0-31 0,0 0-25 16,0 0-26-16,-91-54-30 15,91 45-2-15,0 5-55 16,0 0-49-16,0 3-10 16,15-8-142-16,16 5 0 15,16-1 0-15,11 5 0 16,11 5 0-16,6 22 0 15,2 17 0-15,-6 14 0 16,-11 4 0-16,-14 6 0 16,-12 2 0-16,-10-6 0 15,-8-5 0-15,-5-7 0 0,-1-12 0 16,-2-12 0 0,-1-14-120-16,1-14-221 0,-3-14-223 15,0-22-153-15,-5 0-111 0</inkml:trace>
  <inkml:trace contextRef="#ctx0" brushRef="#br0" timeOffset="-210432.91">25955 16888 1453 0,'0'0'658'0,"0"0"-278"15,0 0 189-15,0 0-244 16,0 0-112-16,0 0-87 16,0 0 6-16,-130 80-21 15,104-26-22-15,-3 3-49 0,-3 1-40 16,-1-4 0-16,2-4 0 15,4-10 0-15,7-4 0 16,7-14 0-16,3-6 0 16,8-10 0-16,0-6 0 15,2 0-12-15,0 0-95 16,0 0-137-16,0-14-118 0,0 0-480 16,0-4-527-16</inkml:trace>
  <inkml:trace contextRef="#ctx0" brushRef="#br0" timeOffset="-210102.98">26540 16405 522 0,'0'0'2044'15,"0"0"-1516"-15,0 0-170 16,0 0-58-16,0 0-117 16,-118 82-22-16,89-22-161 15,4 8 0-15,6 16 0 0,5 7 0 16,10 7 0-16,4-6 0 16,0 2 0-16,18-12 0 15,8-3 0-15,7-11 0 16,6-6 0-16,1-12 0 31,2-10 0-31,3-9 0 16,-3-9-39-16,-1-13-285 15,3-9-258-15,-9-18-185 16,-10-8-749-16</inkml:trace>
  <inkml:trace contextRef="#ctx0" brushRef="#br0" timeOffset="-209804.05">26850 16623 1967 0,'0'0'1141'16,"0"0"-821"-16,0 0 190 16,0 0-352-16,0 0-158 15,0 0 0-15,116-4 0 16,-67 58 0-16,0 13 0 15,-3 9 0-15,-3 0 0 16,-3-4 0-16,-7-2 0 16,-4-7 0-16,-4-9 0 0,-8-14 0 15,-5-12 0-15,-12-24-162 16,0-4-476-16,0-4-417 0</inkml:trace>
  <inkml:trace contextRef="#ctx0" brushRef="#br0" timeOffset="-209630.62">27151 16900 1051 0,'0'0'1487'0,"0"0"-868"0,0 0-126 16,0 0-177-16,-139 104-186 15,117-64-130-15,5 9 0 16,-2-5 0-16,7-2 0 16,-7-2 0-16,2-10 0 15,-1-2 0-15,-5-12 0 16,6-10 0-16,3-6 0 15,14-36-200-15,2-8-679 16,21-6-658-16</inkml:trace>
  <inkml:trace contextRef="#ctx0" brushRef="#br0" timeOffset="-209440.64">27440 16958 2311 0,'0'0'952'0,"0"0"-571"15,0 0 71-15,0 0-452 16,143-34 0-16,-85 20 0 16,2 4 0-16,0-2 0 15,-6 2 0-15,-7 2-137 16,-5 0-470-16,-15 2-409 16,-9 6-955-16</inkml:trace>
  <inkml:trace contextRef="#ctx0" brushRef="#br0" timeOffset="-209204.41">27964 16713 2205 0,'0'0'685'0,"0"0"-200"16,0 0-34-16,0 0-181 15,0 0-270-15,0 0 0 16,0 0 0-16,-36-54 0 16,36 99 0-16,0 13 0 15,0 6 0-15,0 2 0 16,13 0 0-16,4-2 0 15,0-7 0-15,3-12 0 0,-2-8 0 16,0-7 0-16,-7-24 0 16,-4-6-655-16,-3 0-602 0</inkml:trace>
  <inkml:trace contextRef="#ctx0" brushRef="#br0" timeOffset="-208999.9">28107 16423 2801 0,'0'0'752'0,"0"0"-458"0,0 0-45 15,0 0-249-15,125 108 0 16,-63-56 0-16,5 6 0 16,-9 5 0-16,-12 1 0 15,-17 2 0-15,-17 0 0 16,-12 6 0-16,-23 0 0 15,-26-1 0-15,-51 31 0 16,11-24-260-16,-1-4-761 0</inkml:trace>
  <inkml:trace contextRef="#ctx0" brushRef="#br0" timeOffset="-208600.1">29103 16290 2882 0,'0'0'533'0,"0"0"-416"0,-114 22 234 16,74 13-138-16,9 6-213 15,12 20 0-15,15 11 0 16,4 14 0-16,7 6 0 16,22 3 0-16,11-5 0 15,9-6 0-15,9-12 0 16,6-6 0-16,3-17 0 15,3-17 0 1,12-28-113-16,-18-4-612 0,-17-18-660 0</inkml:trace>
  <inkml:trace contextRef="#ctx0" brushRef="#br0" timeOffset="-208235.18">29479 16521 2642 0,'0'0'454'16,"0"0"72"-16,0 0-52 16,0 0-474-16,0 0 0 15,0 0 0-15,0 0 0 16,96-92 0-16,-49 126 0 16,1 12 0-16,2 12 0 0,-6 8 0 15,-1 0 0 1,-8-3 0-16,-1-9 0 0,-10-4 0 15,-6-14-114-15,-11-10-417 16,-7-12-189-16,0-10-53 0</inkml:trace>
  <inkml:trace contextRef="#ctx0" brushRef="#br0" timeOffset="-208030.6">29726 16633 1530 0,'0'0'903'0,"0"0"-581"16,0 0 275-16,0 0-250 15,0 0-104 1,-75 129-89-16,63-71-154 0,-3 0 0 16,-1 4 0-16,-1-4 0 15,-2-8 0-15,2-10 0 16,3-4 0-16,6-17 0 16,5-11 0-16,8-26-53 15,19-18-734-15,6-13-653 0</inkml:trace>
  <inkml:trace contextRef="#ctx0" brushRef="#br0" timeOffset="-207842.01">29967 16762 2485 0,'0'0'642'0,"0"0"-438"16,0 0 268-16,0 0-308 15,114-58-103-15,-68 35-43 16,1 5-18-16,7 2-76 16,-12 6-418-16,-11-2-477 0</inkml:trace>
  <inkml:trace contextRef="#ctx0" brushRef="#br0" timeOffset="-207511.6">30413 16509 2000 0,'0'0'969'16,"0"0"-619"-16,0 0 238 16,0 0-399-16,0 0-189 15,-27-116 0-15,49 106 0 16,5 2 0-16,2 3 0 16,2 5 0-16,2 13 0 15,-4 19 0-15,-2 12 0 16,-4 6 0-16,-8 12 0 0,-6-4 0 15,-6 0 0 1,-3-1 0-16,0-7 0 0,-17-10 0 16,2-8 0-16,1-10 0 15,6-8 0 1,3-6 0-16,5-8 0 0,0 0 0 16,20 0 0-16,16-10 0 15,9-6 0-15,8-2 0 16,3 0 0-16,19-14-372 0,-12 6-435 15,-16-1-493-15</inkml:trace>
  <inkml:trace contextRef="#ctx0" brushRef="#br0" timeOffset="-207259.9">30867 16192 1633 0,'0'0'1548'15,"0"0"-1179"-15,0 0 100 16,0 0-392-16,0 0-77 16,168 40 0-16,-104 8 0 15,-2 15 0-15,-6 9 0 16,-14 8 0-16,-13 8 0 0,-18 2 0 16,-11-1 0-16,-19 1 0 15,-26-10 0-15,-11-4 0 16,-26-5-123-16,15-21-671 15,11-18-1011-15</inkml:trace>
  <inkml:trace contextRef="#ctx0" brushRef="#br0" timeOffset="-207102.14">31972 16866 1395 0,'0'0'2701'0,"0"0"-2701"15,0 0-62-15,-147 0-742 0</inkml:trace>
  <inkml:trace contextRef="#ctx0" brushRef="#br0" timeOffset="-202497.15">19295 18378 1662 0,'0'0'1052'0,"0"0"-783"0,0 0-89 0,0 0 94 15,0 0-67-15,0 0-80 0,65 22-49 16,-5-22-33 0,2-12-12-16,-2-6-33 15,-11 0-121-15,-14 6-212 0,-23 12-348 16,-12 0-142-1,0 18-555-15</inkml:trace>
  <inkml:trace contextRef="#ctx0" brushRef="#br0" timeOffset="-202366">19377 18615 570 0,'0'0'1445'0,"0"0"-900"16,0 0-190 0,0 0 108-16,0 0-175 15,0 0-81-15,0 0-81 16,69 32-29-16,-13-55-97 15,47-21-27-15,-17 4-317 16,-1 0-869-16</inkml:trace>
  <inkml:trace contextRef="#ctx0" brushRef="#br0" timeOffset="-200663.01">21004 18191 1984 0,'0'0'701'15,"0"0"-395"-15,0 0 185 16,0 0-188-16,0 0-105 0,0 0-85 15,0 0-113-15,8-76 0 16,37 76 0-16,8 14 0 16,3 16 0-16,2 10 0 15,-4 6 0-15,-6 9 0 16,-5-3 0-16,-7 2 0 16,-10-10 0-16,-5-4-108 15,-10-12-368-15,-9-16-168 16,-2-4-115-16,0-8-237 0</inkml:trace>
  <inkml:trace contextRef="#ctx0" brushRef="#br0" timeOffset="-200465.38">21351 18322 1728 0,'0'0'720'0,"0"0"-341"16,0 0 145-16,0 0-209 16,0 0-93-16,-113 44-91 15,84 8-54-15,-2 4-77 16,-3 7 0-16,3-2 0 15,4-3 0-15,7-13 0 16,20-19 0-16,0-16-264 16,6-10-751-16</inkml:trace>
  <inkml:trace contextRef="#ctx0" brushRef="#br0" timeOffset="-200130.82">22059 17911 1947 0,'0'0'813'15,"0"0"-348"-15,0 0 5 16,-146 4-191-16,101 10-157 15,7 8-122-15,7 4 0 16,6 14 0-16,10 8 0 16,6 12 0-16,7 10 0 15,2 7 0-15,4 3 0 16,18 0 0-16,7-4 0 16,7-10 0-16,4-5 0 15,3-13 0-15,3-16 0 16,24-28-285-16,-15-4-644 0,-8-18-1008 15</inkml:trace>
  <inkml:trace contextRef="#ctx0" brushRef="#br0" timeOffset="-199897.27">22225 18133 856 0,'0'0'2048'0,"0"0"-1444"15,0 0-270-15,0 0-80 16,0 0-254-16,0 0 0 16,0 0 0-16,60 8 0 0,-7 20 0 15,3 7 0 1,-5 2 0-16,-2 12 0 0,-6-1 0 16,-8-2 0-16,-6-2 0 15,-6-4 0-15,-13-10-54 16,-3-12-527-16,-7-12-619 0</inkml:trace>
  <inkml:trace contextRef="#ctx0" brushRef="#br0" timeOffset="-199708.77">22431 18298 2210 0,'0'0'924'16,"0"0"-424"-16,0 0-163 15,0 0-212-15,-117 102-125 16,105-62 0-16,6 2 0 15,-3 2 0-15,0-4 0 16,0-4 0-16,-2-9 0 16,5-9 0-16,6-18-107 15,0-12-554-15,0-21-444 0</inkml:trace>
  <inkml:trace contextRef="#ctx0" brushRef="#br0" timeOffset="-199530.26">22699 18312 1993 0,'0'0'1066'15,"0"0"-600"-15,0 0-173 16,0 0-15-16,145-31-278 16,-80 13 0-16,3-4 0 15,-3 4 0-15,0-10-170 16,-18 6-350-16,-16 0-611 0</inkml:trace>
  <inkml:trace contextRef="#ctx0" brushRef="#br0" timeOffset="-199299.13">23204 17981 1038 0,'0'0'1611'0,"0"0"-940"15,0 0-168 1,0 0-230-16,0 0-273 0,0 0 0 15,0 0 0-15,-57-8 0 16,59 48 0-16,9 12 0 16,0 6 0-16,1 2 0 0,-1 2 0 15,-3-5 0-15,4-11 0 16,-3-2 0-16,-1-16-450 16,0-12-615-16</inkml:trace>
  <inkml:trace contextRef="#ctx0" brushRef="#br0" timeOffset="-199110.39">23403 17830 1864 0,'0'0'1247'0,"0"0"-708"0,0 0-236 15,0 0-160-15,63 125-143 16,-26-75 0-16,-3 2 0 15,-5 6 0-15,-11 4 0 16,-16 2 0 0,-2 3 0-16,-49 23-165 0,-2-16-444 15,-5-16-543-15</inkml:trace>
  <inkml:trace contextRef="#ctx0" brushRef="#br0" timeOffset="-198529.63">23925 17628 2464 0,'0'0'368'0,"0"0"-117"16,0 0 111-16,0 0-167 15,-152-30-109-15,105 30-20 16,1 0 45-16,4 0-21 16,3 0-36-16,12 0-5 15,10 4-49-15,10-4 0 16,7 4 0-16,0 0 0 15,9 2 0-15,8 6 0 16,6 2 0-16,-3 8 0 16,1 6 0-16,-4 10 0 15,-3 4 0-15,-6 10 0 16,-1 3 0-16,-3 7 0 16,0 6 0-16,-1 2 0 0,2-2 0 15,1-2 0 1,3 2 0-16,2-1 0 0,1-1 0 15,-2-2 0-15,-1-4 0 16,3-3 0 0,1-10 0-16,1-2 0 0,1-9 0 15,7-10 0-15,3-12 0 16,10-6 0-16,12-8 0 16,15-8 0-16,50-42 0 15,-14-3-131-15,-7-1-867 0</inkml:trace>
  <inkml:trace contextRef="#ctx0" brushRef="#br0" timeOffset="-198066.78">25036 17897 1602 0,'0'0'608'15,"0"0"-260"-15,0 0 284 16,0 0-267-16,0 0-78 16,0 0-100-16,0 0-120 15,-4-14-67-15,29 50 0 16,6 14 0-16,11 6 0 15,4 4 0-15,6 6 0 0,-1-4 0 16,-2 1 0-16,-4-5 0 16,-12-12 0-16,-6-6 0 15,-14-14-77-15,-13-12-411 16,0-14-278-16,-4 0-300 0</inkml:trace>
  <inkml:trace contextRef="#ctx0" brushRef="#br0" timeOffset="-197909.04">25281 18227 1587 0,'0'0'794'0,"0"0"-333"16,0 0 77 0,0 0-167-16,0 0-116 0,-124 125-165 15,101-77-90-15,3 2 0 16,0-3 0-16,2-7 0 16,5-11 0-16,5-7 0 15,8-22-108-15,2-4-781 16,15-22-968-16</inkml:trace>
  <inkml:trace contextRef="#ctx0" brushRef="#br0" timeOffset="-197736.12">25556 18294 2218 0,'0'0'784'15,"0"0"-404"-15,0 0 68 16,129-4-328-16,-69-5-107 15,7-5-13-15,15-4-157 16,-17 4-364-16,-14 2-492 0</inkml:trace>
  <inkml:trace contextRef="#ctx0" brushRef="#br0" timeOffset="-197531.54">26096 18101 2189 0,'0'0'621'0,"0"0"-143"16,0 0-17-16,0 0-240 15,0 0-95-15,0 0-126 16,0 0 0-16,-29-44 0 16,29 70 0-16,10 10 0 15,1 10 0 1,0 2 0-16,0 1 0 0,2-7 0 16,1-2 0-16,8-14 0 15,-4-12-548-15,0-10-756 0</inkml:trace>
  <inkml:trace contextRef="#ctx0" brushRef="#br0" timeOffset="-197311.31">26318 17762 2633 0,'0'0'826'15,"0"0"-376"1,0 0-263-16,0 0-187 0,0 0 0 15,156 112 0-15,-110-63 0 16,-4 1 0-16,-5 4 0 16,-14 4 0-16,-13 0 0 15,-10 4 0-15,-10-4 0 0,-65 13-257 16,2-13-524 0,-10-18-1232-16</inkml:trace>
  <inkml:trace contextRef="#ctx0" brushRef="#br0" timeOffset="-196997.32">24463 17802 2022 0,'0'0'593'0,"0"0"-374"16,0 0 304 0,0 0-202-16,-81 197-90 0,64-53-44 15,17 13-187-15,0-25 0 16,27-27 0-16,9-45 0 16,15-10 0-16,41 0 0 15,55-12 0-15,51-32 0 16,-24-6-68-16,-32-36-825 0</inkml:trace>
  <inkml:trace contextRef="#ctx0" brushRef="#br0" timeOffset="-196540.02">26582 17646 1852 0,'0'0'1028'15,"0"0"-707"-15,0 0 134 16,0 0-221-16,0 0-122 15,0 0-64-15,0 0-27 16,132-80 4-16,-110 86-25 16,-1 16 0-16,-6 8 0 15,-1 2 0 1,-10 8 0-16,-4 0 0 0,0 4 0 16,0-4 0-16,-7-8 0 0,-4-1 0 15,4-8 0 1,3-10 0-16,4-7 0 15,0-6 0-15,22 0 0 0,14-10 0 32,10-4 0-32,6-8 0 0,4-1 0 0,-6 1 0 31,-5 4 0-31,-13 8 0 16,-14 2 0-16,-18 8-50 15,-5 4-668-15,-15 6-968 0</inkml:trace>
  <inkml:trace contextRef="#ctx0" brushRef="#br0" timeOffset="-195669.77">27177 18169 2286 0,'0'0'723'16,"0"0"-410"-16,0 0 267 15,0 0-386-15,0 0-194 16,0 0 0-16,0 0 0 16,5 0 0-16,46-18 0 15,16-4 0 1,40-4 0-16,-16 2-351 0,-15 2-1283 0</inkml:trace>
  <inkml:trace contextRef="#ctx0" brushRef="#br0" timeOffset="-194737.34">28153 17897 1827 0,'0'0'496'15,"0"0"-177"-15,0 0 221 16,0 0-254-16,14-113-51 16,-1 105-35-16,5 8-7 15,4 4-193-15,5 28 0 16,4 12 0-16,4 19 0 16,4 5 0-16,-1 8 0 15,-1-6 0-15,-1-4 0 16,-3-11 0-16,-4-9 0 15,-4-16 0-15,-9-12-294 16,-9-18-372-16,-5-14-186 0,-2-12-37 16</inkml:trace>
  <inkml:trace contextRef="#ctx0" brushRef="#br0" timeOffset="-194563.55">28477 18027 1257 0,'0'0'672'16,"0"0"-133"-16,0 0 52 15,0 0-239-15,-135 44-26 16,104 8-86-16,2 6-121 15,2 2-119-15,2-1 0 16,0-7 0-16,2-2 0 16,1-14 0-16,7-10 0 15,10-26-152-15,5 0-544 16,0-18-730-16</inkml:trace>
  <inkml:trace contextRef="#ctx0" brushRef="#br0" timeOffset="-194368.53">28784 18071 1443 0,'0'0'1527'15,"0"0"-1193"-15,0 0 208 16,0 0-292-16,144-40-250 0,-79 22 0 31,7 0 0-31,-3 0 0 16,-9 0 0-16,-8 6-66 15,-15-2-300-15,-14 8-314 16,-17-2-226-16</inkml:trace>
  <inkml:trace contextRef="#ctx0" brushRef="#br0" timeOffset="-194163.56">29042 17842 1780 0,'0'0'700'15,"0"0"-107"-15,0 0-56 16,0 0-245-16,0 0-98 15,0 0-194-15,0 0 0 16,-62 55 0-16,62-5 0 16,0 8 0-16,0 4 0 15,2 0 0-15,9 0 0 0,3-8 0 16,1-5 0-16,12-13 0 16,-5-14-460-16,-1-14-738 0</inkml:trace>
  <inkml:trace contextRef="#ctx0" brushRef="#br0" timeOffset="-193863.84">29417 17726 2295 0,'0'0'967'16,"0"0"-439"-16,0 0-222 15,0 0-306-15,0 0 0 16,122-8 0-16,-77 26 0 15,-9 12 0-15,-12 6 0 16,-15 9 0-16,-9 5 0 16,0 0 0-16,-20 2 0 15,-9-2 0-15,2-6 0 16,3-8 0-16,10-6 0 16,10-12 0-16,4-8 0 15,16-10 0-15,24 0 0 0,16-10 0 16,12-20 0-1,35-28-96-15,-19 8-519 0,-13-2-513 16</inkml:trace>
  <inkml:trace contextRef="#ctx0" brushRef="#br0" timeOffset="-193439.7">29842 17463 2453 0,'0'0'760'0,"0"0"-420"16,0 0 203-16,0 0-543 16,23-108 0-16,17 88 0 0,7 6 0 15,3 8 0-15,-2 2 0 16,-8 4 0-16,-9 0 0 16,-7 6 0-16,-6 10 0 15,-7 8 0-15,-2 6 0 16,-2 6 0-16,-1 8 0 15,-1 6 0-15,0 9 0 16,-1 3 0-16,2 4 0 16,1 2 0-16,5 7 0 15,-2-3 0-15,1 4 0 0,1 4 0 16,-1-8 0 0,1 1 0-16,-4-12 0 0,-1-2 0 15,-5-11 0-15,-2-12 0 16,-2-6 0-16,-27-16 0 15,-13-4 0-15,-12-6 0 16,-13-4 0-16,-5 0 0 16,-3 0 0-16,8 0 0 15,9 0 0-15,21-4 0 16,34-14 0-16,3 4-210 16,18-8-1118-16</inkml:trace>
  <inkml:trace contextRef="#ctx0" brushRef="#br0" timeOffset="-193266.09">30738 18125 3406 0,'0'0'690'16,"0"0"-690"-16,0 0 0 15,0 0 0-15,0 0 0 16,0 0-733-16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3:15:08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9440 5837 2471 0,'0'0'612'0,"0"0"-338"16,0 0 46-16,0 0-91 15,0 0-106-15,0 0-56 16,0-20-67-16,0 20 0 16,0 0 0-16,0 4 0 15,0 12 0-15,5 8 0 16,5 8 0-16,3 6 0 0,1 2 0 16,-1 0 0-1,-1-4 0-15,-6-5 0 0,1-12 0 16,-1-8 0-16,2-9 0 15,9-2 0-15,12-22 0 16,31-41 0-16,38-43 0 16,37-42 0-1,0 4 0-15,-21 25 0 0,-32 45 0 16,-26 38 0-16,2 2 0 16,0 2 0-16,-5 4 0 15,-17 9 0-15,-14 9 0 16,-11 6 0-16,-9 3 0 15,-2 1 0-15,0 0 0 0,0 0 0 16,0 0 0-16,0 0 0 16,0 4 0-16,-6 7-260 15,-12 6-1109-15</inkml:trace>
  <inkml:trace contextRef="#ctx0" brushRef="#br0" timeOffset="-182262.2">19326 1903 1602 0,'0'0'819'0,"0"0"-471"16,0 0 2-16,0 0-76 15,0 0-46-15,0 0-84 16,-7-7-81-16,5 18-41 16,2 9-8-16,0 8-1 15,0 2 20-15,0 2-12 16,0-6-19-16,0-8 4 16,0-8-6-16,0-6-9 15,2-4 9-15,2 0 14 16,4-20 8-16,-2-10-4 0,-4-4-1 15,-2-4-1 1,0 6 2-16,0 10 2 0,-2 10 7 16,-7 12-13-16,0 0-14 15,0 12 0-15,1 16 0 16,-2 8 0-16,6 2 0 16,4 0-8-16,0-6-19 15,4-10-18-15,14-6-10 16,5-10-31-16,-4-6 23 15,-1 0 21-15,-3-20 35 16,-7-8 7-16,-8-4 24 0,0 0-9 16,-4 2 7-1,-12 6 1-15,0 7-1 0,2 12 17 16,6 5-19-16,1 0-15 16,0 0-5-16,3 10-16 15,1 0 10-15,3-2-9 16,0-2-5-16,0-4-29 15,0-2-53-15,0 0 21 16,0 0 28-16,0 0 1 16,0 0 31-16,0 0 9 15,-2 0 4-15,-6 0-7 16,-1 0 14-16,-5 2 1 16,3 2 8-16,4-4 41 0,3 2 52 15,1-2 10-15,3 0-12 16,0 0-17-16,0 0-28 15,0 0-12-15,0 0-10 16,0 0-20-16,0 0 1 16,0 0-2-16,0 0-11 15,5 0 0-15,13 0 0 16,11 0 0-16,9 0 0 0,11 0 0 16,13 0 0-1,9 0 0-15,10 0 0 0,3-8 0 16,3-4 0-16,-2 2 0 15,-2-2 0 1,-4 0 0-16,0 2 0 0,-4 4 0 16,1 0 0-16,2 4 0 15,2-2 0-15,1 2 0 16,1 0 0-16,3-2 0 16,0 1 0-16,-1-1 0 15,3-1 0-15,-2 0 0 16,-5 1 0-16,-5 3 0 15,-8 1 0-15,-5 0 0 16,-6 0 0-16,0 0 0 16,-2 0 0-16,-1 0 0 0,0 0 0 15,-1 0 0-15,-4-3 0 16,-2-7 0-16,-11-3 0 16,-4-1 0-1,-8 1 0-15,-8 5 0 0,-9 1-17 16,0 4 16-16,-6 3-1 15,0 0 1-15,0 0-1 16,0 0 2-16,0 0 0 16,0 0-1-16,0 3 1 15,-3 7-1-15,-2 3 0 16,-1 7-7-16,1 5 8 16,5-1 0-16,0-2 0 15,0-4-1-15,5-2-8 0,13-8 2 16,-1-4-22-16,6-4-20 15,-3 0 20 1,-3-10-1-16,0-12 24 0,-11-2 5 16,-6-4 2-16,0-1 6 15,-6 7 6-15,-19 7-11 16,-2 8 41-16,-4 7-37 16,0 2-4-16,4 21-4 15,7 4 1-15,6 5 1 0,10 4-1 16,4-3-2-16,0-3-3 15,15-8 5 1,8-8-6-16,4-12 6 0,-1-2-11 16,1-12 11-16,-4-14 1 15,-8-8 0-15,-9-4 2 16,-6-3 4-16,0 1-6 16,-19 7 21-16,-6 6-21 15,-2 11 20-15,1 10-5 16,3 6-15-16,4 9 4 15,5 14-4-15,7 4-9 16,7-1 8-16,0-4-4 0,9-4 5 16,13-7 9-1,3-4-8-15,2-7 10 0,-5 0-11 16,-4 0 0-16,-10-7 10 31,-5-4-8-31,-3-3 20 0,0 2-5 0,-5 2-11 16,-8 2-6-16,-1 5-5 15,1 3-10-15,3 0 9 16,2 0-45-16,2 17-132 16,6 2-311-16,0-2-357 15,0-5-1015-15</inkml:trace>
  <inkml:trace contextRef="#ctx0" brushRef="#br0" timeOffset="-181060.28">21930 1834 734 0,'0'0'1167'0,"0"0"-645"0,0 0-187 16,0 0-22-16,0 0-100 31,0 0-78-31,0 0-21 16,-2 0-8-16,2 0-32 15,0 0-13-15,4 3-23 16,15 2 76-16,5 2-26 16,4-1-58-16,7-2-6 0,7 0 4 15,9-4-28-15,10 0 0 16,7 0 0-16,8 0 0 0,4-8 0 15,7-5 0 1,7-1 0-16,-1-1 0 0,3-2 0 16,-2 1 0-16,-3-2 0 15,-2 0 0-15,-4 2 0 16,-3 2 0-16,-4 2 0 16,-4 2 0-1,0 4 0-15,-6-2 0 0,-1 4 0 16,-2 0 0-16,-3 0 0 15,3 2 0-15,-3 0 0 0,0 2 0 16,-2-2 0 0,-1 2 0-16,1-2 0 0,-2 0 0 15,0-2 0 1,0 2 0-16,0 0 0 0,-3 0 0 16,-1 2 0-16,-1-2 0 15,-2 0 0-15,-2 0 0 16,-5-2 0-1,-3 0 0 1,-5 0 0-16,-7 0 0 0,-9 0 0 0,-5 2 0 16,-8 0 0-1,-3 2 0-15,-2-2 0 0,-2 2 0 16,0 0 0-16,0 0 0 0,0 0 0 16,0 0 0-16,0-4 0 15,0 0 0 1,-2-2 0-16,-2 2 0 0,-1 0 0 15,1 2 0 1,0 0 0-16,-1 2 0 0,1 0 0 16,-1 0 0-16,-4 0 0 15,3 8 0-15,-3 4 0 16,4 2 0-16,3-2 0 16,2-2 0-16,0-2 0 15,0-6 0-15,11-2 0 16,2 0 0-16,3-6 0 0,-5-14 0 15,-4-4 0-15,-5-4 0 16,-2-2 0-16,0-2 0 16,-7 3 0-16,-10 10 0 15,-5 6 0-15,-3 13 0 16,-4 0 0 0,0 25 0-16,4 9 0 15,6 6 0-15,9 2 0 0,10-6 0 16,0-6 0-16,10-10 0 0,17-12 0 15,6-8 0 1,5-2 0-16,-3-22 0 0,-4-8 0 16,-6-6 0-16,-12-4 0 15,-11-2 0 1,-2 0 0-16,-2 8 0 16,-18 9 0-1,-4 11 0-15,-5 16 0 16,-2 0 0-16,4 22 0 15,2 8 0-15,12 5 0 16,9-6 0-16,4-4 0 16,0-7 0-16,17-6 0 15,3-8 0-15,3-4 0 16,-6 0 0-16,-1 0 0 0,-7-12 0 16,-7-6 0-16,-2-7 0 15,0 2 0-15,-13-1 0 16,-12 7 0-16,-49 17-84 15,5 9-645-15,-6 14-1230 0</inkml:trace>
  <inkml:trace contextRef="#ctx0" brushRef="#br0" timeOffset="-179303.71">19375 1905 1164 0,'0'0'497'0,"0"0"-277"15,0 0 68-15,0 0-1 16,0 0-42-16,0 0-54 0,0 0-17 15,-13-82-41-15,11 82-47 16,-1 0-40-16,-2 0-12 16,3 1-28-16,2 8-6 15,0 3 0-15,0-1-9 16,0 0 9-16,0-5 0 16,0-2 1-16,0-4 0 15,0 0 14-15,0 0 2 16,0 0 4-16,0 0-5 15,0 0 8-15,0-4 9 16,-11-5-25-16,-2 5 4 0,-1 4 14 31,1 0-26-31,-1 7-8 0,4 15-2 0,1 6-2 16,4 2 6-16,5 0-2 16,0-4 8-16,2-8-6 15,12-6-27-15,4-8-10 16,-1-4 14-16,-1 0 18 15,-1-16 11-15,-4-8 8 16,-5-4 8-16,-6-4 2 16,0 0 9-16,-10 1 9 15,-7 10 8-15,-2 6 1 16,2 14 13-16,-1 1-47 16,2 16-11-16,3 14-17 0,6 6 11 15,5-2 5 1,2-2-11-16,0-10-1 0,13-8 4 15,10-10-5-15,4-4 14 16,2 0-6-16,0-18-1 16,-2-10 5-16,-6-8-2 15,-7 0 4-15,-10 0 9 16,-4 6-2-16,0 9 16 16,-4 15-2-1,-10 6-6-15,-1 13-15 0,-1 49-81 0,5-2-159 16,0-4-615-16</inkml:trace>
  <inkml:trace contextRef="#ctx0" brushRef="#br0" timeOffset="-45100.67">21585 922 1901 0,'0'0'914'0,"0"0"-574"16,0 0-140-16,0 0-63 16,0 0-22-16,0 0-14 15,25-4 14-15,-17 8 10 16,-1 14-22-16,2 8-58 15,0 6-45-15,0 8 0 16,-5 5 0-16,0-1 0 16,-4-2 0-16,3-6 0 15,-3-4 0-15,0-10 0 16,0-10 0-16,0-4 0 0,0-8 0 16,0 0 0-1,0-8 0-15,0-20 0 0,-7-18 0 16,-6-14 0-16,-1-17 0 15,6-7 0-15,-1-2 0 16,7 4 0 0,2 9 0-16,0 14 0 0,0 10 0 15,4 13 0-15,5 10 0 16,5 6 0-16,1 4 0 16,3 6 0-16,6 2 0 15,3 6 0-15,2 2 0 16,2 2 0-16,0 18 0 15,-6 10 0-15,-5 4 0 0,-11 4 0 16,-9 2 0-16,0 3 0 16,-23-1 0-16,-10-2 0 15,-7-2 0-15,0-4-12 16,-1-6 6-16,6-6-4 16,10-10 10-16,8-6 14 15,11-6 0 1,2 0-14-16,4 0 0 0,0 0 0 0,0 0 0 15,0 0 0 1,14 6 0-16,4 4 0 0,8 2 0 16,8 2 0-16,7 2 0 15,1 0 0-15,5 2 0 16,-3 0 0 0,1 0 0-16,-9-3 0 0,-7-1 0 15,-10-4 0-15,-7-5 0 16,-6 0 0-16,-4-3 0 15,-2-2 0-15,3 0 0 16,-3 0 0-16,0 0 0 16,0 0 0-16,2 0 0 15,-2 0 0 1,0 0 0-16,0 0 0 16,0 0 0-16,-5 0 0 0,-5 0-681 0</inkml:trace>
  <inkml:trace contextRef="#ctx0" brushRef="#br0" timeOffset="-43533.39">24835 477 2208 0,'0'0'559'15,"0"0"-281"-15,0 0-58 0,0 0-55 16,0 0-38-16,0 0-16 16,-113-36-6-16,82 38 0 0,-4 16-21 15,-6 10-13-15,-1 10-28 16,2 8-23-16,2 11-20 15,6 1 0-15,11 3 0 16,7-2 0 0,14-3 0-16,0-8 0 15,31-6 0 1,18-8 0-16,14-12 0 0,8-12-12 0,5-10-57 16,-7-4-53-16,-11-22-5 15,-16-8 35 1,-20-4 53-16,-17-2 29 15,-5 2 10-15,-21 4 33 16,-14 10 55-16,-3 6 25 16,3 12-52-16,4 6-19 15,6 0-16-15,9 2-26 16,7 14 15-16,9 0-9 16,0 0 18-16,2-2 39 15,21-2-63-15,6-4 0 16,4-6 0-16,3-2 0 0,-5 0 0 15,-2-8 0 1,-9-4 0-16,-5-2 0 0,-8 4 0 16,-2 2 0-16,-5 4 0 15,0 2 0-15,0 2 0 16,0 0 0-16,0 0 0 16,0 12 0-16,0 14 0 15,0 10 0-15,0 8 0 16,-2 2 0-16,2 5 0 15,0-7 0-15,0-2 0 16,11-6 0-16,4-8 0 16,14-10 0-16,-2-10-150 15,-7-8-848-15</inkml:trace>
  <inkml:trace contextRef="#ctx0" brushRef="#br0" timeOffset="-42306.17">18909 627 491 0,'0'0'1926'0,"0"0"-1313"0,0 0-287 16,-139-6-55-16,100 6-122 16,-3 16-47-16,-1 13-18 15,1 7-3-15,2 6-28 16,4 8-53-16,12 2 0 16,8 2 0-16,16-2 0 15,0-2 0-15,27-6 0 16,20-7 0-16,15-10 0 0,9-10 0 15,8-16 0 1,-2-1 0-16,-10-18 0 0,-14-14 0 16,-19-9 0-16,-18-4 0 15,-16-1 0 1,-14 4 0-16,-24 6 0 0,-9 10 0 16,-4 12 0-16,0 12 0 15,7 2 0-15,7 10 0 16,14 14 0-16,11 2 0 15,12 0 0-15,0-2 0 16,22-6 0-16,16-6 0 0,11-8 0 16,7-4 0-1,2-4 0-15,-5-14 0 0,-8-6 0 16,-14 2 0-16,-9 2 0 16,-12 4 0-1,-8 4 0-15,-2 4 0 0,0 4 0 16,0 4 0-16,0 0 0 15,0 0 0-15,0 6 0 16,0 16 0-16,0 10 0 16,-2 8 0-16,2 6 0 15,0 7 0-15,0-2 0 16,0 2 0-16,2-3 0 16,11-6 0-16,1-8 0 0,5-6 0 15,6-10 0 1,-5-8-357-16,-11-6-1560 0</inkml:trace>
  <inkml:trace contextRef="#ctx0" brushRef="#br0" timeOffset="-37206.01">22013 2613 1549 0,'0'0'731'0,"0"0"-436"15,0 0-50-15,0 0-15 16,0 0-38-16,0 0 5 16,33-87 0-16,-33 73-70 15,0 0-13-15,-16-2-12 16,-3 2-43-16,-6 2-1 0,-2 0-58 15,3 6 0-15,-5 2 0 16,2 4 0-16,-4 0 0 16,-3 8 0-16,-1 18 0 15,-1 7 0-15,1 8 0 16,1 8 0-16,5 2 0 16,5 4 0-1,5-1 0-15,6 0 0 0,9-4 0 16,4-2 0-16,0-6 0 15,11-3 0 1,11-6 0-16,10-4 0 0,3-7 0 0,8-6 0 16,1-8 0-16,6-8 0 15,0 0 0 1,-2-6 0-16,-7-10 0 0,-5-2 0 16,-11 0 0-16,-7 1 0 15,-7 2 0-15,-9-2 0 16,-2 2 0-16,0-2 0 15,-4 3 0-15,-13 0 0 16,-2 2 0-16,-6 4 0 31,5 4 0-31,1 4 0 16,0 0 0-16,9 0 0 16,3 0 0-16,7 6 0 0,0 3 0 15,0-4 0-15,19 1 0 16,8-2 0-16,7-4 0 15,3 0 0-15,0 0 0 16,-6 0 0-16,-7-8 0 16,-10 2 0-16,-6 2 0 15,-6 0 0-15,-2 4 0 16,0 0 0-16,0 0 0 16,0 0 0-16,0 0 0 15,0 0 0-15,0 3 0 16,0 10 0-16,0 10 0 0,0 4 0 15,0 8 0-15,3 5 0 16,3 0 0 0,1 0 0-16,2-2 0 0,0-4 0 15,3-4 0-15,-2-8 0 16,1-6 0-16,-1-8 0 16,0-6 0-16,-7-2 0 15,-1-20-541-15,-2 0-900 0</inkml:trace>
  <inkml:trace contextRef="#ctx0" brushRef="#br0" timeOffset="-36073.18">18971 2651 1802 0,'0'0'967'0,"0"0"-595"16,0 0-163-16,0 0-23 16,0 0-45-16,0 114-48 15,0-66-22-15,0 4-23 16,3 2 13-16,1-3-26 15,-2-7-11-15,0-8 3 16,0-8-26-16,2-10-1 16,-4-8 6-16,0-8-6 15,0-2 18-15,0-12 17 16,0-20-35-16,-10-12 0 0,-3-13 0 16,-1-5 0-16,3-2 0 15,3 4 0-15,0 8 0 16,8 9 0-16,0 10 0 15,0 7 0-15,10 2 0 16,7 3 0-16,8 3 0 16,4 2 0-16,6 0 0 15,3 4 0-15,-2 6 0 16,-2 2 0-16,-5 4 0 16,-10 0 0-16,-5 10-3 15,-12 11-28-15,-2 2 20 16,-4 8-11-16,-21 1-1 15,-6 4 23-15,-7 2-21 0,-5 0-5 16,-1-2 13-16,-3-4 10 16,5-4 3-16,5-8 0 15,10-6 6-15,11-6 50 16,9-4-22-16,7-4-11 16,0 0 11-16,0 0-34 15,16 0 0-15,4 0 0 16,6 4 0-16,8 4 0 15,7 2 0-15,3 4 0 16,5 0 0-16,0 0 0 0,-2-2 0 16,-7-2 0-1,-9-2 0-15,-9-4 0 0,-9-2 0 16,-8 1 0-16,-3-3 0 16,-2 0 0-16,0 0 0 15,2 1 0-15,3 3 0 16,10 9-168-16,4 1-368 15,0-5-693-15</inkml:trace>
  <inkml:trace contextRef="#ctx0" brushRef="#br0" timeOffset="-34799.92">24740 2623 1721 0,'0'0'729'15,"0"0"-125"-15,0 0-324 16,0 0-22-16,0 0-9 16,0 0-63-16,0 0-117 15,18-63-69-15,-14 66 0 16,3 25 0-16,-1 13 0 16,-1 14 0-16,-2 11 0 15,-3 2 0-15,0-2 0 0,0-8 0 16,0-11 0-1,0-14 0-15,0-12 0 0,0-15 0 16,0-6 0-16,-3-14 0 16,-2-26 0-16,3-19 0 15,0-27-33-15,2-2-80 16,0-8-4-16,0 4 50 16,0 21 67-16,0 5 0 15,0 22 87-15,4 16 38 16,-1 14-7-16,2 8-118 15,1 2 0-15,3 2 0 16,9 2 0-16,5 0 0 16,5 0 0-16,8 0 0 0,2 12 0 15,-3 6 0-15,-2 4 0 16,-6 4 0-16,-12 4 0 16,-7 2 0-16,-8 0 0 15,-12 0 0-15,-21 3 0 16,-13-6 0-16,-6 2 0 15,-4-3 0-15,5-2 0 16,6-6 0-16,14-4 0 0,9-4 0 16,13-4 0-1,9-2 0-15,0 0 0 0,4 2 0 16,17 0 0-16,6 2 0 16,8 0 0-16,7 2 0 0,12 2 0 31,8 0 0-31,9 0 0 0,3-2 0 0,-1-2 0 15,-8-2 0 1,-9-4 0 0,-14-2 0-16,-13 0 0 15,-11-2 0-15,-9 0 0 16,-7 0 0-16,0 0 0 16,-2 3 0-16,2-2 0 15,1 3 0-15,2 2 0 16,1 1 0-16,1 0 0 15,-1-1 0-15,1 0 0 0,2-6 0 16,-2 0-616-16,3-10-1343 16</inkml:trace>
  <inkml:trace contextRef="#ctx0" brushRef="#br0" timeOffset="-34627.03">25994 2985 2949 0,'0'0'968'16,"0"0"-789"-16,0 0-179 0,0 0 0 16,0 0 0-16,0 0-384 15,0 0-1167-15</inkml:trace>
  <inkml:trace contextRef="#ctx0" brushRef="#br0" timeOffset="-18837.58">6229 12639 2629 0,'0'0'498'16,"0"0"-335"-1,0 0 57-15,0 0-110 0,0 0-89 16,0 0-20-16,-4-2-1 0,12 16 30 16,6 2 24-1,3 0-4-15,4-4-29 0,1-2 4 16,1-6-1-16,-2-4-12 16,0 0 0-16,-1 0-1 15,-2 0-2-15,-2-6 4 16,-3 0-11-16,3 4 5 15,-3 0 1-15,5 2-7 16,3 0 11-16,6 10 6 16,7 8-6-16,6 0 2 15,2 0-14-15,0-6 2 16,1-6 5-16,-3-6-6 0,0 0-1 16,-5-16 1-16,0-12 0 15,-7-2 14-15,-4 0-14 16,-5 6 8-16,-9 6-9 15,-1 8 0-15,1 8 0 16,-2 2-7-16,8 0 7 16,8 4 3-1,5 8-3-15,12-2 6 0,3-4-6 16,8-6-4-16,25-18-149 16,-10-14-463-16,-7-6-1029 0</inkml:trace>
  <inkml:trace contextRef="#ctx0" brushRef="#br0" timeOffset="-17900.83">11899 12553 1355 0,'0'0'548'0,"0"0"-54"16,0 0-104-16,0 0-7 15,0 0-100-15,0 0-94 0,0 0 16 16,43 78-62-16,-21-42-83 31,12 4-14-31,6-4-46 0,6-6 0 0,10-12 0 16,4-12 0-16,3-6 0 15,1-10 0-15,-4-20 0 16,-4-8-3-16,-6-2-1 16,-11 2 4-16,-7 6 7 15,-10 14-7-15,-7 10 0 16,-1 8 0-1,3 0 0-15,6 24 0 0,6 4 0 16,4 2 0-16,9-2 0 0,3-8 0 16,2-10 0-16,0-10 0 31,-3 0 0-31,-3-14 0 0,-6-14-11 16,-3-2 11-1,-6-2-4-15,-2 4 5 16,1 3-1-16,-3 10 0 15,3 5 1-15,2 8 2 16,2 2-3-16,2 2 0 16,3 16 10-16,-1 4-10 15,-2-2 0-15,0-2 0 16,-2-4 0-16,5-8 0 0,-1-6 0 16,7 0 0-16,7-8 0 0,1-10 0 15,4-4 0-15,-6 2 0 16,-1 2 0-16,-7 2 0 15,-9 5 0-15,-4 4 0 16,-6 3 0-16,-1-7-32 16,-5 5-305-16,-5-3-938 0</inkml:trace>
  <inkml:trace contextRef="#ctx0" brushRef="#br0" timeOffset="-16764.8">18209 12639 2424 0,'0'0'735'0,"0"0"-515"16,0 0 120-1,0 0-164-15,0 0-110 16,0 0-47-1,0 0-8-15,112 74 4 16,-60-38-14-16,5-6 10 16,8-8-11-16,4-14 0 15,0-8-2-15,-3-10-4 16,-5-22-1-16,-5-12 7 16,-10-6 0-16,-5 2 6 15,-6 4-3-15,-6 11-3 0,-2 11 0 16,2 11 0-1,2 11 6-15,9 0 9 0,7 14-2 16,8 12-5-16,8 0-7 16,4-2-1-16,2-6 0 15,-2-8-1-15,-3-10 1 16,-6 0 6-16,-6-8-4 16,-8-12 7-16,-6-2 0 15,-5-2-9-15,-4 4 0 16,-6 3 1-16,-3 10-1 15,-5 4 15-15,3 3-15 0,4 0 0 16,3 18 0-16,6 5 0 16,6-1 0-16,2 0 0 15,3-6 0 1,3-8 0-16,-1-6 0 0,0-2 0 16,4-4 0-16,-2-14 0 15,-1-2 0-15,-7 1 0 16,-5 4 0-16,-8 5 0 15,-7 3 0-15,-7 3 0 16,2 4 0-16,7 0 0 16,56-4 0-16,0-2-141 0,13-9-824 15</inkml:trace>
  <inkml:trace contextRef="#ctx0" brushRef="#br0" timeOffset="-15935.11">23920 12424 2006 0,'0'0'612'15,"0"0"-248"-15,0 0 96 16,0 0-206-16,0 0-52 15,0 0-73-15,0 0-60 16,24 24-69-16,-10 7 0 16,1 2 0-16,5 2 0 0,3-7 0 15,2-8 0-15,6-12 0 16,4-8 0-16,5-2 0 16,8-28 0-16,2-11 0 15,0-3 0-15,-2 1 0 16,-7 6 0-16,-10 13 0 15,-6 10 0-15,-6 12 0 16,4 2 0-16,1 18 0 16,7 14 0-16,7 9 0 0,6 0 0 31,4 0 0-31,-2-9 0 0,-1-10 0 0,-3-10 0 16,-7-12 0-1,0 0 0-15,-4-24 0 0,0-6 0 16,-3-6 0-16,1 0 0 15,-4 3 0-15,-5 11 0 16,-7 6 0-16,-1 11 0 16,-1 5 0-16,5 0 0 15,5 1 0-15,13 13 0 16,9 0 0 0,7-3 0-16,10-8 0 0,3-3 0 15,1 0 0-15,-1-20 0 16,26-24-8-16,-13 2-466 15,-5 2-779-15</inkml:trace>
  <inkml:trace contextRef="#ctx0" brushRef="#br0" timeOffset="-14973">29722 12490 907 0,'0'0'812'0,"0"0"-697"16,0 0 181 0,0 0 6-16,0 0-79 0,-129-26-53 15,108 23-61-15,4-1-64 16,-3 1-30-16,-1 3-10 15,4 0-4-15,5 0 23 16,6 3 79 0,6 11 25-16,0 4 36 0,16 4 0 0,15 2-35 15,11 0-24-15,12-2-44 16,10-6-10-16,7-4-24 16,6-8-12-16,2-4 0 15,2 0-7-15,-1-12-2 16,2-10-5-1,-1-6 0-15,-4-7 19 16,2 2 11-16,-8-2 12 16,-7 9-43-16,-10 10 0 15,-12 10 0-15,-9 6 0 0,-6 0 0 0,2 16 0 16,-2 11 0 0,6 1 0-16,3 2 0 15,5-2 0-15,-2-6 0 16,3-11 0-16,4-7 0 15,-5-4 0-15,-1-5 0 0,3-19 0 16,-3-9 0-16,0-3 0 16,1 0 0-16,-2 2 0 15,-3 8 0-15,-5 10 0 16,-6 12 0-16,0 4 0 16,-3 2 0-16,0 18 0 31,5 4 0-31,4 4 0 0,6-4 0 0,11-2 0 0,3-9 0 15,4-9 0-15,3-4 0 16,2-6 0-16,-4-16 0 16,-4-7 0-16,-8 0 0 15,-11 0 0 1,-17 3 0-16,-9 10-215 16,-7 6-961-16</inkml:trace>
  <inkml:trace contextRef="#ctx0" brushRef="#br0" timeOffset="-13672.98">5148 13659 2960 0,'0'0'372'16,"0"0"-255"-16,0 0 78 15,0 0-75-15,0 0-67 16,0 0-47-16,0 0 39 16,135 113-2-16,-89-93-11 15,8-6 5-15,6-14-25 0,7 0 0 16,1-16 12-16,3-18-22 16,-1-10 14-16,-5-4-10 15,-7-1-6 1,-10 9 18-16,-9 12-12 0,-11 12-5 15,1 12 18-15,2 4-19 16,10 8 0-16,9 16 0 16,13 8 0-16,11 0 0 15,6-1 0-15,2-8 0 16,-1-9 0 0,-6-7 0-16,-8-7 0 15,-7-4 0-15,-4-21 0 16,-2-4 0-16,-6-7 0 0,-3-4 0 15,-3 3 0-15,-2 7 0 16,-3 14 0-16,-2 12 0 16,1 4 0-16,1 24 0 15,8 12 0-15,6 4 0 16,5 1 0-16,6-5 0 16,5-8 0-16,3-12 0 15,1-12 0-15,2-4 0 16,1-8 0-16,-5-18 0 0,-5-6 0 15,-6 1 0-15,-14 3 0 16,-8 8 0-16,-7 6 0 16,0 10 0-16,4 4 0 15,10 0 0-15,15 4 0 16,11 8 0-16,6 4 0 16,4-5 0-16,1-4 0 15,-2-7 0-15,-5 0 0 16,-3-7 0-16,1-16 0 15,0-9 0-15,32-30-246 16,-19 4-534-16,-8 4-774 0</inkml:trace>
  <inkml:trace contextRef="#ctx0" brushRef="#br0" timeOffset="-13563.44">9500 13417 2043 0,'0'0'1316'0,"0"0"-1022"16,0 0-123-16,0 0-171 15,0 0-453-15</inkml:trace>
  <inkml:trace contextRef="#ctx0" brushRef="#br0" timeOffset="-9008.3">4064 16772 2557 0,'0'0'560'0,"0"0"-312"0,0 0 72 15,0 0-79-15,0 0-127 16,0 0-87-16,18-4 2 16,15 20-29-16,13 2 0 15,17 0 0-15,13-4 0 16,8-10 0-16,10-4 0 15,4-8 0-15,-4-20 0 16,-10-6 0-16,-8 2 0 16,-14-5 0-16,-8 1 0 0,-12 6 0 15,-6 8 0-15,-5 8 0 16,2 10 0-16,5 4 0 16,7 4 0-16,9 14 0 15,6 8 0-15,4-4 0 16,3-2 0-16,-5-8 0 15,-4-3 0-15,-9-9 0 16,-8 0 0-16,-8-5 0 16,-4-17 0-16,-2-4 0 15,-3-6 0-15,0 6 0 16,-1 0 0-16,2 12 0 16,1 14 0-16,6 0 0 0,7 12 0 15,8 16 0-15,6 2 0 16,6-2 0-16,-1-6 0 15,-5-4 0-15,-4-10 0 16,-6-8 0-16,-6 0 0 16,1-4 0-16,6-14 0 15,55-26 0-15,-13 8-371 16,9 0-790-16</inkml:trace>
  <inkml:trace contextRef="#ctx0" brushRef="#br0" timeOffset="-8064.47">14012 16699 2083 0,'0'0'599'0,"0"0"-329"16,0 0 215-16,0 0-193 16,0 0-65-16,0 0-128 15,0 0-58-15,-100-12-41 16,100 12 0-16,0 0 0 15,0 0 0-15,25 0 0 16,43-1 0-16,61-4 0 16,56-7 0-16,31 2 0 15,3-2 0-15,-28 10 0 0,-52-2 0 16,-39 4 0-16,-36-4 0 16,-22 4 0-16,-11 0 0 15,-8-4 0-15,-19 4 0 16,-10-4 0-16,-96 4-371 15,2 0-505-15,-10 0-117 0</inkml:trace>
  <inkml:trace contextRef="#ctx0" brushRef="#br0" timeOffset="-7838.33">13970 16888 1877 0,'0'0'680'15,"0"0"-195"-15,0 0 7 0,0 0-207 16,0 0-82-16,0 0-129 0,0 0-74 15,-29 14 0-15,104-14 0 16,46-14 0-16,45-8 0 16,29 4 0-16,3-4 0 15,-18 8 0-15,-26 0 0 16,-34 2 0-16,-26 2 0 16,-25 2 0-16,-7-2 0 15,54-12-102-15,-14 4-504 16,2-1-487-16</inkml:trace>
  <inkml:trace contextRef="#ctx0" brushRef="#br0" timeOffset="-7272.44">18855 16415 1881 0,'0'0'700'0,"0"0"-239"16,-156 26 5-1,96-12-193-15,12-2 42 0,17-2-315 16,19-2 0-16,12-2 0 15,18 2 0-15,47-8 0 0,46 0 0 16,52 0 0-16,28-18 0 16,12-4 0-16,-11 0 0 15,-23 4 0 1,-13 4 0-16,-36 2 0 0,-29 6 0 16,-33 2 0-16,-15-4 0 15,-7 3 0-15,-7 0 0 16,-14 1 0-16,-15 4 0 15,-17 0 0-15,-66 4-342 16,2 10-291-16,0 8-355 0</inkml:trace>
  <inkml:trace contextRef="#ctx0" brushRef="#br0" timeOffset="-7005.76">18581 16758 2198 0,'0'0'806'15,"0"0"-495"1,0 0 68-16,0 0 23 0,0 0-402 16,0 0 0-16,0 0 0 31,135-22 0-31,31 12 0 0,26-3 0 0,2 5 0 16,-16-2 0-16,-33 6 0 15,-29-4 0-15,-29 6 0 0,-29-2 0 16,-16 0 0-1,-4 0 0-15,-7 0 0 0,-7 2 0 16,-13-2 0-16,-5 0 0 16,-2-6 0-16,23-10 0 15,-1 2-228-15,7 4-955 0</inkml:trace>
  <inkml:trace contextRef="#ctx0" brushRef="#br0" timeOffset="-6864.37">20683 16637 2111 0,'0'0'1376'0,"0"0"-886"16,0 0-371-16,0 0-119 31,0 0 0-31,0 0 0 0,0 0-695 0</inkml:trace>
  <inkml:trace contextRef="#ctx0" brushRef="#br0" timeOffset="11492.75">11485 3918 1330 0,'0'0'847'0,"0"0"-520"16,0 0-69-16,0 0-38 15,0 0-56-15,0 0-5 16,5-42 4 0,-5 42 8-16,0 0-16 0,0 0-53 15,0 0-26-15,0 0-2 16,0 0-53-16,-13 22-8 15,-16 36-13-15,-19 48 6 16,-8 45-6-16,4 19 0 16,13-5-5-16,26-23-1 15,13-41 12-15,9-24-1 0,18-22-5 16,6-11 0-16,12-4-1 16,8-4-4-16,5-4-1 15,-7-16 5-15,-11-10 2 16,-13-6 7-16,-11 0 6 15,-11 0-14-15,-5 0 0 16,0-12 0-16,0-14-71 16,-7 4-580-16,0-2-826 0</inkml:trace>
  <inkml:trace contextRef="#ctx0" brushRef="#br0" timeOffset="15729.18">12147 4355 1521 0,'0'0'1138'0,"0"0"-803"16,0 0-28-16,0 0-87 0,0 0-82 15,0 0-38-15,-7-24-56 16,21 16-32-16,8-8 7 16,4-4-19-16,3-4 9 15,-4-4-8-15,-2-2-1 16,-10-2 18-16,-11 1-17 16,-2 2 7-16,0 3 8 15,-20 7-15 1,-9 11 26-16,-2 8-27 0,-2 6 1 15,-1 24-3-15,8 11-2 16,7 3-7-16,15 4 11 0,4-4 0 16,17-6 15-1,28-8 18-15,18-14-6 16,14-12 1-16,12-4-18 16,1-24-9-16,-5-12-2 0,-12-6-14 15,-17-4 14-15,-17 4 1 16,-14 2 8-16,-13 9 7 15,-10 8 7-15,-2 8 33 16,0 9-55-16,-18 6 0 16,-3 0 0-16,0 22 0 15,-2 9 0-15,3 1 0 16,9-2-29-16,9-6-14 16,2-8-20-16,6-6-45 0,17-8 30 15,4-2 34-15,2 0 44 16,-5-12 2-16,-4-6-1 15,-4 0 17-15,-7 4 34 16,-3 2 5 0,-4 4-3-16,-2 4 5 0,0 4 2 15,0 0 0-15,0 0-61 16,0 13 0-16,-6 16 0 16,-3 13 0-16,0 12 0 15,2 10 0-15,3 13 0 16,4 3 0-16,0 6 0 15,0 0 0-15,0-2 0 0,0-4 0 16,-2-9-35-16,-7-11-16 16,-5-14 30-16,-5-10 20 15,-4-16-9-15,-4-12 10 16,0-8 11-16,-2-14 24 16,0-28-4-16,5-18 10 15,9-12-41 1,8-7 0-16,7 1 0 0,7 6 0 15,19 12 0-15,10 7 0 0,6 13-38 16,26 3-215 0,-13 8-413-1,-8 11-828-15</inkml:trace>
  <inkml:trace contextRef="#ctx0" brushRef="#br0" timeOffset="15901.83">13160 4510 2742 0,'0'0'988'16,"0"0"-744"-16,0 0-148 15,0 0-96-15,0 0-306 0,0 0-464 16,145-97-1194-16</inkml:trace>
  <inkml:trace contextRef="#ctx0" brushRef="#br0" timeOffset="16398.86">14353 4223 2029 0,'0'0'788'0,"0"0"-467"16,0 0 7-16,0 0-94 15,0 0-84-15,-65-102-91 16,40 86-4-16,-1 3-10 16,-8 9-10-16,-3 4-11 15,-5 8-23 1,1 23 0-16,5 9 0 0,9 6 0 15,15 2 8-15,9 0-8 16,3-8-1-16,13-6 5 0,16-12-5 31,7-10-6-31,2-12 5 0,0 0 1 0,0-18 16 16,-5-14-16-16,-4-8 0 16,-4-6 0-16,-3 2 0 15,-7 6 0-15,-4 12 0 16,-5 12 0-16,-4 12 0 15,0 2 0-15,0 18 0 16,5 16 0-16,3 10 0 16,11 6 0-16,3 0 0 15,12-2 0 1,22 0-233-16,-7-12-485 0,-6-14-860 16</inkml:trace>
  <inkml:trace contextRef="#ctx0" brushRef="#br0" timeOffset="17971.49">15425 4267 1840 0,'0'0'968'16,"0"0"-597"-16,0 0-34 0,0 0-109 0,0 0-115 31,33-114-26-31,-33 75-18 15,0 3-17-15,-7 8-21 16,-11 8-31-16,-9 14 0 16,-4 6 0-16,-4 18 0 15,-3 22 0-15,5 5 0 16,8 3 0-16,9-6 0 16,14-10 0-16,2-8 0 15,5-12 0-15,14-10 0 16,8-2 0-16,2-10 0 15,7-14 0-15,-3-4 0 0,-2 0 0 16,-4 4 0 0,-6 8 0-16,-6 9 0 0,-6 7 0 15,0 7 0-15,0 31 0 16,2 18 0-16,-2 34 0 16,-5 32 0-16,-2 25 0 15,-2-15 0-15,0-28 0 16,0-36 0-16,-8-27 0 15,-8-1 0-15,-9-6 0 16,-4-8 0-16,-7-18 0 16,-1-8 0-16,-5-28 0 15,3-20 0-15,8-16 0 0,14-10 0 16,17-7 0 0,2-1 0-16,36 4 0 0,20 4 0 15,13 3 0-15,5 9 0 16,1 6 0-16,-5 8 0 15,-14 8 0-15,-18 8 0 16,-13 10 0-16,-18 6 0 16,-7 8 0-16,-2 2 0 15,0 4 0-15,-9 2 0 16,-7 0 0-16,-3 4 0 16,1 12 0-16,2 2 0 15,7 0 0-15,9-2 0 16,0 0 0-16,22-4 0 0,16 0 0 15,7-6 0-15,4-2 0 16,-2 0 0-16,-5-2 0 16,-9 2 0-16,-6 4-9 15,-7 2 7-15,-9 6-17 16,-4 4 19-16,-7 6-8 16,0 2 8-16,0 2 6 15,0 3-6-15,2-8-2 16,10 0 2-16,7-10-9 15,15-8-39-15,13-7-46 16,8-3-92-16,10-24-57 16,-1-14-48-16,-1-7-51 15,-5-2-124-15,-12 4 174 16,-9 8 170-16,-14 12 122 0,-9 10 28 16,-9 10 274-16,-3 4-7 15,-2 2-64-15,0 0-15 16,0 0-14-16,0 0 19 15,0-2-26-15,0 2-19 16,0-2-34-16,0 0-23 16,-7 0-119-16,-7 2 0 15,-7 0 0-15,-8 0 0 16,-2 8 0-16,-3 14 0 0,3 10 0 16,6 4 0-1,11 0 0-15,10-4 0 0,4-3 0 16,10-10 0-16,13-5 0 15,9-10 0-15,-1-4 0 16,0 0 0-16,-4-18 0 16,-2-6 0-16,-7 0 0 15,-7 0 0-15,-3 4 0 16,-3 6 0-16,-5 6 0 16,0 4 0-16,0 4 0 15,0 0 0-15,5 0 0 16,1 14 0-16,5 4 0 15,10 4 0-15,3-2 0 0,10 0 0 16,1-8 0 0,5-8 0-16,3-4-45 0,-6-7-138 15,-1-22-62-15,-9-9 26 16,-8-10-20-16,-5-6 58 16,-10-8 97-16,-4-2 84 15,0 3 165-15,-2 13 144 16,-8 12 24-16,-2 14-65 15,5 12-147-15,1 10-121 16,4 0 0-16,0 24 0 16,-1 22 0-16,3 18 0 0,0 29 0 15,9 25 0 1,11 23 0-16,-2-14 0 0,-4-22 0 16,-8-35 0-16,-2-24 0 15,-2-1 0-15,3-4 0 16,-3-6 0-16,-2-20 0 15,0-15-114-15,0-14-146 16,0-30-299-16,-4-60-8 16,-3 8-34-16,3 0-235 0</inkml:trace>
  <inkml:trace contextRef="#ctx0" brushRef="#br0" timeOffset="18497.38">16960 4249 846 0,'0'0'942'0,"0"0"-197"16,0 0-85-16,0 0-200 0,0 0-267 15,0 0-92-15,0 0-37 16,125-81-28-16,-94 112-12 15,-4 1-18-15,-10 6 2 16,-7-2-16-16,-10-4-35 16,-6-2-28-16,-21-4 4 15,-1-8 14-15,-1-6 41 16,7-5 11-16,6-6 1 16,11-1 41-16,5 0 19 15,0 0 1 1,27-15-10-1,13-10-51-15,14-5-9 16,6-8-39-16,7-6-50 16,-5-8 7-16,-10-8-17 15,-10-7 49-15,-18-1 52 16,-10 4 7-16,-12 14 88 0,-2 16 19 16,0 20 2-16,-2 14-13 15,-7 20-54-15,-2 32-42 16,2 18 19-16,4 14-7 15,5 1-12-15,0-9 0 16,12-12 0-16,7-16 0 16,6-14 0-16,-3-16 0 15,-1-14 0-15,-4-4 0 0,3-18 0 16,-2-14 0-16,2-6 0 16,0 2 0-16,-5 4 0 15,-1 10 0-15,-5 12 0 16,-5 10 0-16,1 0 0 15,1 20 0-15,4 12 0 16,1 6 0-16,2 2 0 16,5-4 0-16,21-2-84 15,-2-10-382-15,-2-14-494 0</inkml:trace>
  <inkml:trace contextRef="#ctx0" brushRef="#br0" timeOffset="19504.81">18396 4217 2857 0,'0'0'877'15,"0"0"-515"-15,0 0-362 16,0 0 0-16,0 0 0 16,0 0 0-16,0 0 0 15,19 118 0-15,-11-78 0 16,2-4 0-16,-2-10 0 15,5-7 0-15,1-12 0 16,1-7 0-16,6 0 0 0,3-22 0 16,2-6 0-1,7-6 0-15,0 0 0 0,-2 0 0 16,-7 6 0-16,-6 8 0 16,-7 10 0-16,-7 10 0 15,1 0 0-15,-5 26 0 16,3 8 0-16,-1 6 0 15,0 0 0-15,2-3 0 16,3-10 0-16,1-9 0 16,4-12-41-16,1-6 10 0,7-4 13 15,3-21 12 1,4-8 0-16,1-3 4 0,1 0 2 16,-2 0 40-16,-5 8-3 15,-3 8-10-15,-7 8-27 16,-1 10 0-16,-3 2 0 15,-2 10 0-15,3 14 0 16,2 4 0-16,5 0 0 16,2-4 0-16,1-4 0 15,6-12 0-15,2-6 0 16,2-2-32-16,-2-12 17 16,2-14 14-16,-3-6 2 15,-2-8 4-15,3-10 19 0,-4-8-6 16,-6-4-18-16,-1 1 0 15,-7 9 0 1,-5 14 0-16,-4 18 0 0,0 14 0 16,0 6 0-16,-4 26 0 15,-11 20 0-15,-1 16 0 16,3 9 0-16,4-3 0 16,9-4 0-16,0-10 0 15,26-10 0-15,13-14 0 16,11-14 0-16,6-14 0 15,6-2 0-15,-4-26 0 0,-6-14 0 16,-8-10 0 0,-11-16 0-16,-8-10 0 0,-12-7 0 15,-5-1 0-15,-6 10 0 16,-2 20 0-16,0 18 0 16,0 22 0-16,-5 14 0 15,-4 36 0-15,2 22 0 16,-1 20 0-16,1 11 0 15,4-13 0-15,3 2 0 16,0-14 0-16,0-16 0 16,5-14 0-16,4-16 0 15,2-12 0-15,1-6 0 16,3-10 0-16,3-18 0 0,1-6 0 16,2-2 0-16,-1 4 0 15,0 10 0-15,0 8 0 16,-2 14 0-16,2 0 0 15,2 10 0-15,1 14 0 16,-2 4 0-16,2 0 0 16,-5-2 0-16,-1-6-41 15,-5-8-254-15,-10-12-217 16,-2 0-205-16,0 0-312 0</inkml:trace>
  <inkml:trace contextRef="#ctx0" brushRef="#br0" timeOffset="19693.79">19335 4056 1367 0,'0'0'1349'0,"0"0"-1023"16,0 0-125-16,0 0-46 16,160-18-155-16,-95 4-33 15,-7-18-263-15,-19 4-442 16,-22-2-855-16</inkml:trace>
  <inkml:trace contextRef="#ctx0" brushRef="#br0" timeOffset="19834.83">18822 3880 1711 0,'0'0'1344'0,"0"0"-1067"15,0 0 1-15,0 0-16 16,0 0-262-16,0 0-120 15,0 0-544-15,56-38-1018 0</inkml:trace>
  <inkml:trace contextRef="#ctx0" brushRef="#br0" timeOffset="20961.5">20787 4313 1423 0,'0'0'1012'0,"0"0"-457"16,0 0-93-16,0 0-148 15,0 0-85-15,0 0-128 16,0 0-101-16,-22-46 0 15,7 68 0-15,-6 8 0 0,-1 10 0 16,5 2 0 0,10-2 0-16,7-6 0 0,7-10 0 15,26-13 0 1,11-11 0-16,8-8 0 0,-5-27 0 16,-7-11 0-16,-13-12 0 15,-17-6 0-15,-10-2 0 16,-4 1 0-16,-23 11 0 15,-6 14 0-15,-1 22 0 16,-1 18 0-16,-1 12 0 16,10 30 0-16,5 11 0 15,15 5 0-15,6-6 0 0,17-8 0 16,22-12 0-16,9-14 0 16,8-14 0-16,2-4 0 15,-6-12 0-15,-6-16 0 16,-9-6 0-16,-7 0 0 15,-8 0 0 1,-9 8 0-16,-3 8 0 0,-8 12 0 16,0 6 0-16,-2 0 0 15,0 24 0-15,4 6 0 16,3 4 0-16,1 0 0 16,6-4 0-16,-1-8 0 0,3-10 0 15,-1-10 0 1,1-2-8-16,5-8 5 0,0-16 3 15,4-4 0-15,-2 0 0 16,-2 2 11-16,-2 10-11 16,-9 8 0-16,0 8 0 15,-4 4 0-15,3 24 0 16,1 6 0-16,5 6 0 16,5 0 0-1,7-6 0-15,8-8 0 0,3-9 0 16,4-16 0-16,-1-1 0 15,-3-12 0-15,-5-16 0 0,-2-6 0 16,-6-4 0-16,-6-4 0 16,-5 2 0-16,-5 2 0 15,-5 10 0 1,-4 10 0-16,0 14 0 0,-2 4 0 16,-11 16 0-16,1 18 0 15,4 6 0 1,8 2 0-16,0 0 0 0,33-8 0 15,21-8 0-15,19-10-182 0,57-16-276 16,-17-5-395 0,-10-16-1107-16</inkml:trace>
  <inkml:trace contextRef="#ctx0" brushRef="#br0" timeOffset="22370.95">22801 4357 1901 0,'0'0'606'0,"0"0"-236"0,0 0-40 16,0 0-108-16,123 18-126 0,-90-18-65 15,-2-2-10 1,-6-14 6-16,-7-4-21 0,-9-4 2 16,-7 0-7-16,-2-2 0 15,-2 4 7 1,-21 8-8-16,-6 8 2 0,-4 6 5 15,-7 2-6-15,2 24 40 16,3 8 58-16,8 6 15 16,9 2-12-16,14 2-42 15,4-4-18-15,8-8-42 16,29-6 0-16,13-12 0 16,15-10 0-1,13-4-47-15,5-5-115 0,3-17-127 0,-5-2-218 16,-8-1-130-16,-15 3 242 15,-13 2 101-15,-12 6 294 16,-13 2 94-16,-4 0 412 16,-3 2 7-16,-4 0-155 15,0-2-36 1,-5 0-36 0,-2-2-34-16,-2 2-252 15,0 2 0-15,-4 0 0 16,-16 6 0-16,-4 4 0 15,-10 0 0-15,-4 20 0 16,-2 10 0-16,3 6 0 16,8 2 0-16,10-2 0 15,13-5 0-15,6-8 0 0,6-10 0 16,25-13 0-16,12 0 0 16,4-17 0-16,0-16 0 15,-5-10 0-15,-9-5-9 16,-6-8-23-16,-10-6 16 15,-7-6 7-15,-8-1 9 16,-2 5 8-16,0 14 50 16,0 18-58-16,0 22 0 15,-8 10 0-15,0 22 0 16,-3 26 0-16,3 14 0 0,-2 6 0 16,8 3 0-1,2-7 0-15,0-6 0 0,20-12 0 16,9-10 0-16,11-13 0 15,7-14-41-15,6-9-22 16,7-4-31-16,3-19 17 16,-5-8 23-16,-5-3-13 15,-11-2 34-15,-7 0 33 16,-16 2 4-16,-12 2 43 16,-7 5 37-16,-7 8 18 15,-24 6-81-15,-7 13-21 0,-4 0-1 16,-3 11-23-1,8 13-6-15,10 2-12 0,12-2 8 16,15-2-7-16,0-8-56 16,13-6 50-16,16-8 26 15,2 0 14-15,0-4 7 16,-6-10 34-16,-4 0 91 16,-7 2 41-16,-5 4-28 15,-7 4-86-15,0 2-52 16,-2 2 0-16,0 0 0 15,0 16 0-15,2 14 0 16,0 10 0-16,2 10 0 16,-4 9 0-16,0 5 0 15,0-1 0-15,0 4 0 0,-6-3 0 16,0-4 0-16,-3-3 0 0,1-7 0 16,-4-10 0-16,3-8 0 15,-2-10 0-15,-5-12 0 16,1-10 0-16,-7 0 0 15,-1-13 0-15,1-12 0 16,4-11 0-16,10-4-39 0,8-9-21 16,2-3 10-1,27-2 2-15,13-2 26 0,6 2 21 16,10 2-8-16,2-3 9 16,3 3 3-16,-1 0-2 15,1-2-1-15,-5 0 0 16,-7-4 0-16,-9 1 9 15,-11 2 7-15,-12 4 32 16,-13 7 24-16,-6 10 8 16,0 12-80-16,-17 12 0 15,-14 10 0-15,-8 8 0 16,-3 30 0-16,-2 12 0 0,7 11 0 31,11 1 0-31,13-6 0 16,13-6 0-16,4-10 0 15,29-8 0-15,10-12 0 16,8-10 0-16,3-10 0 16,-1 0 0-16,-11-10-98 15,-11-14-217-15,-14 4-290 16,-13 2-444-16</inkml:trace>
  <inkml:trace contextRef="#ctx0" brushRef="#br0" timeOffset="26358.15">25400 4164 2145 0,'0'0'670'16,"0"0"-204"-16,0 0-162 16,0 0-71-16,0 0-56 15,0 0-76-15,-5-68-101 16,14 46 0-16,4-2 0 16,5 4 0-16,5 2 0 15,-2 6 0-15,4 6 0 16,0 6 0-16,-3 6 0 0,-2 24 0 15,-2 13 0 1,-7 7 0-16,-2 4 0 0,-6 0 0 16,-1-8 0-16,-2-10 0 15,0-12 0-15,2-12 0 16,4-10 0-16,1-2 0 16,9-14 0-16,3-18 0 15,6-10 0-15,4-6 0 16,-2 1 0-16,-5 6 0 15,-4 9 0-15,-4 14 0 16,-6 15 0-16,-1 3 0 16,1 22 0-16,4 19 0 15,5 4 0-15,2 4 0 16,5-3 0-16,1-8 0 16,1-8 0-16,3-12 0 0,0-12 0 15,2-6 0-15,0 0 0 16,3-20 0-16,2-8 0 15,-5-10 0-15,0-8 0 16,-7-6 0-16,-3-2 0 16,-11 1 0-16,-4 13 0 15,-6 14 0-15,0 16 0 16,-12 10 0-16,-13 14 0 16,-4 25 0-16,3 11 0 0,4 6 0 15,11 2 0 1,11-4 0-16,0-6 0 0,26-8 0 15,12-10 0-15,13-12 0 16,7-10 0-16,4-8 0 16,3 0 0-16,-3-18 0 15,-8-6 0-15,-9-6-8 16,-11 0-1-16,-15-2 9 16,-7 4 7-16,-12 4-5 15,0 6 6-15,0 2-8 16,-8 6 0-16,-5 4 0 15,-3 6 0-15,-1 0 0 0,-1 8 0 16,3 14 0-16,3 4 0 16,8 2 0-16,4 0 0 15,4-4 0-15,23-2 0 16,16-2 0-16,7-6 0 16,8-2 0-16,5-4 0 15,1-2 0-15,1-2 0 16,0-4 0-16,-2 0 0 15,-1 0 0-15,-5-12 0 16,-1-10 0-16,-2-2 0 16,-7-6 0-16,-9 0 0 0,-9-4 0 15,-8 0 0 1,-7 2 0-16,-7 2 0 0,-5 6 0 16,-2 6 0-16,0 7 0 15,-18 11 0-15,-6 0 0 16,-7 16 0-16,-7 15 0 15,-1 7 0-15,4 4 0 16,8-2 0-16,10-6 0 16,9-6 0-16,8-8 0 15,0-10 0-15,23-10 0 16,10 0 0-16,6-22 0 16,1-14 0-16,-3-14 0 15,-1-26 0-15,-5-31 0 0,-11 3 0 16,-9 6 0-16,-11 16 0 15,0 31 0-15,0 9 0 16,-2 12 0-16,-5 22 0 16,-1 10 0-16,0 36 0 15,4 24 0-15,4 19 0 16,0 7 0 0,0 2 0-16,14-6 0 15,5-13 0-15,6-11 0 16,0-16 0-16,-1-12 0 0,1-10 0 15,-1-12 0-15,3-10 0 16,0 0 0-16,4-16 0 16,2-16 0-16,5-14 0 15,3-12 0-15,-4-8-23 16,-3-5 14-16,-8 5 3 16,-8 14 12-16,-11 16 26 15,-7 16-32-15,0 14 0 16,-9 6 0-16,-11 14 0 15,-5 18 0-15,5 12 0 16,5 2 0-16,11 3 0 0,4-4 0 16,6-6 0-16,25-5 0 15,9-8 0-15,7-4 0 16,0-2 0-16,0-2 0 16,-7-2 0-16,-9 0 0 15,-9 0 0-15,-9-2 0 16,-8 2 0-16,-5 0 0 15,-5 2 0-15,-26 2 0 16,-19 2 0-16,-75 6 0 16,9-6-248-16,-9-4-1021 0</inkml:trace>
  <inkml:trace contextRef="#ctx0" brushRef="#br0" timeOffset="27506.88">12501 5620 1894 0,'0'0'1052'0,"0"0"-730"0,0 0 127 15,0 0-203 1,0 0-113-16,0 0-133 0,0 0 0 16,-22 0 0-1,57 0 0-15,21 0 0 0,31 0 0 16,38-3 0 0,-3-8 0-16,-8 0 0 0,-18 0 0 15,-29 5 0-15,-7 2 0 16,-6-2 0-16,-25 2 0 15,-14 2 0-15,-11 2 0 16,-2 0 0-16,0 0 0 16,6-2 0-16,19-6-42 15,1 2-327-15,1-6-712 0</inkml:trace>
  <inkml:trace contextRef="#ctx0" brushRef="#br0" timeOffset="29199.26">14426 5217 1898 0,'0'0'874'0,"0"0"-563"0,0 0-37 16,0 0-48-16,0 0-151 16,0 0-48-16,0 0-27 15,-15 25-7-15,13-19 7 16,2-2-38-16,0-4 26 16,0 0 12-16,0-3 11 15,-3-12 22-15,-6-3-32 16,-2 0 0-16,-6 1 15 15,-8 7-14-15,-4 8 32 16,-4 2-16-16,-3 16-17 16,-2 19 3-1,6 11-4-15,11 8 0 0,11 2 6 0,10 0-6 32,8-6 17-32,27-10-5 0,14-8-5 0,13-12-2 15,5-12-5-15,7-8-60 16,-5 0 1-16,-7-18 11 15,-10-4 27-15,-15-2 21 16,-10 4 0 0,-12 2 10-16,-7 4 25 0,-6 4 52 15,-2 4 7-15,0 6-38 16,0 0-49 0,0 0-7-16,0 6-36 0,0 14 27 15,4 2-4-15,7 0-4 16,9-4 8-16,3-6-16 15,6-6-16-15,-3-6-7 16,-2 0 17 0,-5-15 30-16,-11-8-1 0,-8-5 2 15,0-6 14-15,-18 0-13 16,-8 0 15-16,-5 4-16 16,-2 8 0-16,-2 10 24 15,9 12-18-15,4 0-5 0,6 12 4 16,9 12-4-1,7 4 10-15,0 2 4 0,29-6 5 16,13-8 10-16,14-10-18 16,16-6-3-16,8-10-9 15,7-20-44-15,-2-10-16 16,-12-6 15-16,-11-4 28 16,-17 0 17-16,-17-1 2 15,-11 7 38-15,-11 8 47 16,-6 12 12-16,0 12 11 15,0 12-16-15,0 0-94 0,-2 22 0 16,-5 18 0 0,3 16-3-16,2 7 2 0,2-1 1 15,0-2 4-15,4-10-4 16,17-8 0 0,10-10-3-16,4-14-6 0,5-12 0 15,4-6-5-15,3-12 0 16,-5-16 14-16,-1-8 0 15,-10-4 1-15,-7 2 12 16,-10 4-12-16,-5 6 17 16,-7 10-2-16,-2 8-16 15,0 7 0-15,0 3 0 0,0 4 0 16,-4 23 0-16,-1 5 0 16,5 4 0-16,0 0 0 15,11-8 0-15,12-8 0 16,6-8-32-16,2-10-4 15,-2-2 3-15,-2-6-10 16,-8-14 25 0,-5-8 9-16,-10-2-2 0,-4-4 10 15,0 0-7-15,-15 3 8 16,-3 6 16-16,0 3 4 16,3 7 47-16,6 8 21 0,4 3-88 15,5-1 0 1,0 5 0-16,3 0 0 15,16 0 0-15,12 0 0 0,9 0 0 16,5 9 0-16,5 9 0 16,-6 4 0-16,-6 6 0 15,-9 6 0-15,-7 2 0 16,-11 2 0-16,-11-2-15 16,0-2-65-16,-4-6-22 15,-17-4 54-15,0-8 26 16,-2-8 22-16,7-8 0 15,7 0 10-15,9-16 32 16,0-18-9 0,12-8-21-16,16-4 12 0,9-2-23 15,7 3 1-15,1 4 19 16,-1 2-21-16,-4 7 11 16,-5 4-2-16,-8 2-9 0,-4 2 21 15,-10 2-12-15,-2 2 1 16,-6 2 2-16,-1 4-12 15,-4 2 0-15,0 2 0 0,0 2 0 16,0 4 6 0,-9 4 3-16,1 0 4 15,-6 0 0-15,3 8-13 0,-1 14 0 16,6 4-1-16,4 6-4 16,2 2-4-16,8 0 10 15,21 3-1-15,7-5 10 31,5-4-10-31,-2-2-1 0,-1-7-6 0,-5-2-14 16,-10-3 21 0,-7-6-1-1,-9-2-1-15,-7 0 2 16,0-2 0-16,-17 0 9 16,-9 0 1-16,-10 2-9 0,-4-2 10 15,3 0-11 1,3 0-1-16,5 2-151 0,11-2-382 15,9-2-749-15</inkml:trace>
  <inkml:trace contextRef="#ctx0" brushRef="#br0" timeOffset="29861.01">17760 5480 758 0,'0'0'1513'0,"0"0"-854"15,0 0-303-15,0 0 137 0,0 0-286 16,0 0-139 0,0 0-47-16,42-82 0 0,-29 44-21 15,5-8 0-15,0-8 0 16,-1-11 0-16,2-5 0 16,-4-6 0-16,-6 2 0 15,-2 9 0-15,-7 18 0 16,0 20 0-16,0 22 0 15,0 5 0-15,0 32 0 16,-10 22 0-16,6 18 0 16,4 10 0-16,0 2 0 15,4-5 0-15,17-9 0 16,8-14 0-16,2-14 0 0,4-16 0 16,3-12 0-16,1-14 0 15,-4 0 0-15,-2-14 0 16,-1-14 0-16,-6-4 0 15,-5 0 0-15,-6 6 0 16,-6 5 0-16,-5 11 0 16,-1 10 0-16,-3 0 0 15,2 14 0-15,7 17 0 16,4 9 0-16,11 0 0 16,8 0 0-16,7-8 0 15,7-10 0-15,-2-12 0 16,-6-8 0-16,-12-2 0 0,-10-12 0 15,-11-12 0-15,-5-8 0 16,-5-6 0-16,-24-4 0 16,-8-4 0-16,-15 0 0 15,-33-13-93-15,12 14-473 16,4 6-624-16</inkml:trace>
  <inkml:trace contextRef="#ctx0" brushRef="#br0" timeOffset="30026.17">18038 5033 2277 0,'0'0'890'16,"0"0"-508"-16,0 0-46 15,0 0-125-15,0 0-211 16,129-34 0-16,-15 18 0 0,-12 2-258 16,-8 2-694-16</inkml:trace>
  <inkml:trace contextRef="#ctx0" brushRef="#br0" timeOffset="30372.05">19431 4756 2524 0,'0'0'715'15,"0"0"-409"-15,0 0 33 16,0 0-127-16,0 0-212 16,0 0 0-16,0 0 0 15,-40 107 0-15,40 13 0 16,0 26 0-16,4 7 0 16,11-29 0-16,-1-34 0 0,-1-32 0 15,-4-12 0-15,2 3 0 16,0-5 0-16,-2-6 0 15,-6-14-26-15,-3-16-299 16,0-8-41-16,0-30-352 16,-10-12-3-16,4-8 26 0</inkml:trace>
  <inkml:trace contextRef="#ctx0" brushRef="#br0" timeOffset="31363.21">19464 5368 781 0,'0'0'940'16,"0"-102"-247"-16,0 53-110 15,-2 7-131-15,0 14-103 16,2 14-51-16,0 8-298 0,8 6 0 15,19 0 0 1,9 8 0-16,7 12 0 0,-2 6 0 16,-5 2-44-16,-11 5-71 15,-15-1-14-15,-10 0 51 16,-10 0 45-16,-24-4 33 16,-3-2 7-16,0-6 22 15,14-6 40-15,6-10 7 16,17-4 4-16,0 0-17 15,21-20 12-15,14-16-75 16,12-9 0-16,4-9 0 16,1-5 0-16,-4-2 0 15,-9 7 0-15,-13 10 0 0,-10 10 0 16,-10 14 0-16,-6 10 0 16,0 10 0-16,-2 0 0 15,-13 14 0-15,-1 12 0 16,3 6-3-16,3 0-21 15,10-4 23-15,0-2-11 16,10-8 3-16,19-6-1 16,6-8-13-16,5-4 16 15,0 0-10-15,-3-1 3 16,-9-8 14-16,-6 1 0 16,-8 4 6-16,-7 4-5 15,-7 0 0-15,0 3 0 0,0 18 0 16,0 8 0-16,2 4 12 15,4 3-13-15,8-3 2 16,3-7-2-16,10-8-12 16,7-12 12-16,3-6-11 15,4 0 7-15,-1-16 4 16,-5-8 1-16,-3-6 12 16,-8-2 5-16,-3 1-10 15,-6 7 20-15,-7 6-5 16,-3 9 7-16,-5 9-30 15,0 0 0-15,0 11 0 0,0 15 0 16,0 5 0-16,0 1 0 16,14-2 0-16,1-8-3 15,3-8 2-15,0-10-14 16,-1-4 15-16,-3-4 19 16,-7-22-19-16,-5-6 0 15,-2-7 0-15,0-3 0 16,-16-2 0-16,-8 4-8 15,-1 4 7-15,3 10-5 16,7 12 12-16,3 8-14 16,12 6 8-16,0 0-25 0,9 6 24 15,25 6-15-15,12-2-31 16,12-8-64-16,3-2-91 16,-3-2 28-16,-12-16 75 15,-11-8 88-15,-12 0 11 16,-11-2 132-16,-10 2 92 15,-2 4-5-15,0 8-91 16,0 6-128-16,0 8 0 16,0 4 0-16,0 30 0 15,0 20 0-15,0 34 0 16,2 33 0-16,20 21 0 16,2-12 0-16,-1-30 0 0,-8-33 0 15,-3-27 0 1,-2-4 0-16,-3-6 0 0,-2-6 0 15,-5-18-204-15,0-6-71 16,-20-46-310-16,-5-4-127 16,5-7-98-16</inkml:trace>
  <inkml:trace contextRef="#ctx0" brushRef="#br0" timeOffset="32658.86">20841 5113 1136 0,'0'0'956'0,"0"0"-270"15,0 0-151 1,0 0-231-16,0 0-112 0,0 0-129 15,0 0-29-15,113-56-26 16,-82 80-8-16,-2 6-6 16,-6 2-29-16,-12-2-53 15,-8 0-22-15,-3-6 17 16,-10-3 53-16,-11-5 10 16,-8-6 21-16,4-5 9 15,2 0 27-15,8-4 37 16,8-1 19-16,5 0-19 15,2 0 32-15,4 0-43 16,18 0-32-16,10-6-1 16,11-7-20-16,1-5-8 15,5-5-1-15,-7 0-25 0,-4-2 19 16,-9-1 7-16,-9 2 8 16,-9 2 14-16,-5 6-13 15,-6 6 13-15,0 10 20 16,0 0-34-16,-8 10-18 15,-10 16 16-15,0 8 2 16,8 4-4-16,2-1 4 16,8-8 0-16,2-4 12 15,23-11-3-15,8-10 0 16,5-4-3-16,3 0-6 0,-6-14 0 16,-1-8-1-16,-5-3 1 15,-3-1 13 1,-1 1 2-16,-1 0 29 0,-2 5-14 15,1 8-9-15,-3 6-2 16,-2 6-19-16,0 0 0 16,-3 24 0-16,-1 10-1 15,-1 7 1-15,-2 0 0 16,-4 0 0-16,-3-7-44 16,-4-10-40-16,0-10 0 15,0-8 22-15,-9-6 19 0,-6-2 38 16,-1-20 5-1,3-6 13-15,2-7 13 0,11 2-10 16,0 0 13-16,11 4-11 16,18 0-5-16,10 7-2 31,9 2-11-31,2 2 0 16,2 2-1-16,-1 0-7 0,-6 0 2 15,-8-2-13-15,-8-2 13 16,-8-2 5-16,-13-4 1 15,-6-4 0-15,-2-1-1 16,0 2-17-16,-8 4 9 16,-5 7 9-16,-3 12 41 0,1 6 24 15,-4 9-28-15,4 27 11 16,-1 15 20-16,8 12-38 16,6 3-30-16,2 0 0 15,8-8 0-15,21-8 0 16,4-11 0-16,5-17 0 15,1-12 0-15,-4-10 0 16,-4-4-3-16,-7-20-7 16,-3-6 10-16,-5-5 0 15,-3 1 0-15,-5 4 1 16,0 4-1-16,-4 12 0 16,-2 8-1-16,0 6-8 15,0 2-12-15,3 20 20 16,1 2 1-16,4 4 1 0,1-4-1 15,2-6 0-15,1-5-1 16,-2-9 1-16,5-4 1 16,-2 0 17-16,3-17-11 15,-1-5 4-15,1-6-4 16,1 0-7-16,-4 0 0 16,1 4 0-16,-3 4 0 15,-5 6 0-15,0 8 0 16,0 6 0-16,1 0 0 0,2 28 0 15,3 12 0 1,1 16 0-16,-3 12 0 0,-4 11 0 16,-1 7 0-16,-7 4 0 15,0-2 0 1,0-6 0-16,0-9 0 0,-11-15 0 16,-5-14 0-16,1-12 0 15,-3-16 0-15,-2-12 0 16,-2-4 0-16,1-12 0 15,4-18 0-15,7-10 0 16,10-14 0-16,2-10 0 16,33-13 0-16,7 0 0 15,9 0 0-15,2 11 0 0,-1 14-14 16,4 16-199 0,-12 14-351-16,-13 12-532 0</inkml:trace>
  <inkml:trace contextRef="#ctx0" brushRef="#br0" timeOffset="33965.41">23173 5187 1820 0,'0'0'857'0,"0"0"-298"16,0 0-47-16,0 0-278 0,0 0-120 15,0 0-114-15,0 0 0 16,-19-58 0-16,-4 72 0 16,-6 14 0-16,0 8 0 15,2 6 0-15,10 2 0 16,7-1 0-16,10-7 0 16,4-6 0-16,21-10 0 15,14-8 0-15,5-10 0 0,3-2 0 16,2-6-11-1,-4-18-9-15,-3-4 19 16,-4-6 2-16,-7-4 10 16,-4-1 9-16,-9 3-20 0,-5 8 0 15,-7 9 0 1,-4 10 0-16,-2 9 0 0,0 9 0 16,0 23 0-16,-10 8 0 15,1 6 0-15,7 2 0 16,2-8 0-16,0-6 0 15,9-10 0-15,13-12 0 16,5-10 0-16,-1-2 0 16,1-8 0-16,-5-14 0 0,-3-8 0 15,-9-2 0-15,-5-4 0 16,-5-2 0 0,0 2 0-16,-3 1 0 0,-12 8 0 15,-3 8 0-15,0 9 0 16,1 8-25-16,-2 2 24 15,6 4-12-15,2 10 13 16,4 4 22-16,7-1-16 16,0-3 5-16,7-5-11 15,17-3 0-15,10-6 0 16,9 0 0-16,1-4 0 0,1-14 0 16,-3-6 0-16,-4-6 0 15,-5-4 0 1,-4-6 0-16,-7-6 0 0,-6-2 0 15,-9 2 0-15,-5 4 0 16,-2 10 0-16,0 11 0 16,0 13 0-1,-2 8 0-15,-8 8 0 0,0 27 0 16,-3 13 0-16,1 8 0 16,5 8 0-16,7-2 0 15,0-4 0-15,7-10 0 16,13-8 0-16,7-9 0 15,4-12 0-15,5-6 0 0,-1-11 0 16,3-2 0-16,-3-4 0 16,0-16 0-16,-7-7 0 31,-1-1 0-31,-3-2 0 0,-3 2 0 0,-6 4 0 16,-3 2 0-16,-6 8 0 15,-4 2 0-15,-2 6 0 16,0 6 0-16,0 0 0 15,0 0 0-15,-6 20 0 16,-6 10 0-16,-1 4 0 16,4 2 0-16,5 1 0 15,4-8 0-15,0-2 0 0,2-9 0 16,18-8-29-16,2-8 1 16,3-2-31-16,0-2 25 15,-4-18 28-15,-5-4-9 16,-5-6 7-16,-4-2 7 15,-5-3 2-15,-2 5 27 16,0 2 18-16,0 6 4 16,0 6 5-16,0 6-55 15,0 6 0-15,0 4 0 16,0 0 0-16,5 0 0 16,10 10 0-16,6 10 0 0,3 6 0 31,0 5 0-31,-1 2 0 15,-3 3 0-15,-5-1 0 16,-5-5-17-16,-6-6-52 16,-4-6 11-16,0-8 19 15,0-8 7-15,0-2 32 16,0 0 21-16,-4-6 41 16,-4-14 26-16,6-8-44 15,2-8-44-15,0-4 0 16,23-3 0-16,8 3 0 15,6 6 0-15,6 8 0 0,1 10 0 16,10 16 0-16,-12 0-255 16,-6 0-1047-16</inkml:trace>
  <inkml:trace contextRef="#ctx0" brushRef="#br0" timeOffset="34603.5">25128 5153 1707 0,'0'0'1328'16,"0"0"-993"-16,0 0-8 15,0 0-147 1,0 0-121-16,0 0-59 0,0 0-30 16,-7 54 20-16,5-9-20 0,2-1 12 15,0-4-17-15,4-8-23 16,14-10-11-16,4-12 30 16,3-10 15-16,0 0 23 15,2-20-8 1,-6-14 9-16,-1-8 5 0,-2-9 2 15,-4-4 11-15,-1-8 6 16,-2-3 15 0,-4-4 53-16,-1 0 20 0,-1 5 10 15,-5 13-58-15,2 16-64 16,-2 16 0-16,0 18 0 0,0 2 0 16,2 30 0-1,3 20 0-15,0 15 0 0,-3 9 0 16,2 2 0-16,-4-4 0 15,0-8 0-15,0-11 0 16,0-16 0-16,0-12 0 16,0-15 0-16,0-10 0 15,0 0 0 1,0-10 0-16,11-15 0 0,7-2 0 16,7-1 0-16,6 1 0 15,4 5 0-15,3 6 0 16,0 6 0-1,3 4-29-15,-6 2-190 0,-2-2-271 0,-8 0-246 16,-12-2-364-16</inkml:trace>
  <inkml:trace contextRef="#ctx0" brushRef="#br0" timeOffset="34760.23">24901 4688 899 0,'0'0'1927'0,"0"0"-1454"0,0 0-150 0,0 0-38 16,0 0-156-16,0 0-129 15,0 0-130-15,33-12-451 16,-26 12-815-16</inkml:trace>
  <inkml:trace contextRef="#ctx0" brushRef="#br0" timeOffset="36234.06">27002 5085 2109 0,'0'0'703'15,"0"0"-416"-15,0 0 69 16,0 0-120-16,0 0-124 16,0 0-79-16,0 0-24 15,-31-12-9-15,26 26-1 16,5 4 0-16,0-2-11 16,0-4-24-16,7-4 3 15,8-6-12-15,1-2 45 16,-1 0 4-16,-3 0-2 15,-8-12 14-15,-2-4 11 0,-2 0-27 16,0 2-15-16,-16 2-88 16,-24 12-182-16,3 2-505 15,-1 16-698-15</inkml:trace>
  <inkml:trace contextRef="#ctx0" brushRef="#br0" timeOffset="36595.88">26645 5476 2239 0,'0'0'693'0,"0"0"-446"0,0 0-86 16,0 0-117-16,0 0-44 15,0 0-1-15,0 0 1 16,0 84-27-16,0-67-4 16,0-8 25-16,12-4-10 15,1-5 16-15,-3 0 7 16,4-9-1-16,-5-9 25 16,-1-2 11-16,-3 2-1 0,-2 4 20 15,-3 4-34-15,0 4-15 16,0 6-12-16,0 0-150 15,0 30-219-15,0 3-345 16,0-6-694-16</inkml:trace>
  <inkml:trace contextRef="#ctx0" brushRef="#br0" timeOffset="36910.62">27204 5556 1788 0,'0'0'1032'16,"0"0"-653"-16,0 0-75 0,0 0-135 16,0 0-108-16,0 0-61 15,0 0-5-15,0 25 5 16,-2-6 1-16,2-2-1 16,0-6 10-16,0-4-9 15,4-7 5-15,8 0 8 16,1-7-1-16,-1-12 26 15,-2-6 15-15,-5-3 12 16,-5-2 3-16,0 4-34 0,-3 4 25 16,-17 6-60-1,-1 8 0-15,-4 8-17 0,-6 8-224 16,4 16-334-16,11 0-848 0</inkml:trace>
  <inkml:trace contextRef="#ctx0" brushRef="#br0" timeOffset="37569.72">28263 5041 2230 0,'0'0'918'0,"0"0"-582"16,0 0-96-16,0 0-123 15,0 0-84-15,0 0-21 16,0 0 8-16,-43 100-20 16,39-84 0-16,4-4 0 15,0-8-13-15,0-4 13 16,0 0 0-16,0-10 6 15,6-10 17-15,-4-6-22 16,-2-4 10-16,0 4-11 0,-8 2 1 16,-15 10 9-16,-8 10-10 15,-9 4 0-15,-6 26 1 16,-6 22-1-16,3 18 15 16,7 13-4-16,11 3-10 15,18-2 8-15,13-6-9 16,10-12 0-16,32-14 14 15,14-14-14-15,7-20-15 16,-1-14-34-16,-2 0-44 16,-10-22-26-16,-15-10-41 0,-10-5 28 15,-12-2 87 1,-11 3 28-16,-2 6 17 0,0 8 96 16,0 8 84-1,-4 6 27-15,2 4-58 0,-3 4-51 16,3 0-98-16,-2 18 0 15,-2 14 0-15,2 12 0 16,2 10 0-16,2 5 0 16,0 0 0-16,0-4 0 15,0-7 0-15,6-6 0 16,2-10 0-16,-2-8 0 16,-1-4 0-16,1-8-63 0,10-12-403 15,-3 0-210-15,5-14-528 16</inkml:trace>
  <inkml:trace contextRef="#ctx0" brushRef="#br0" timeOffset="37726.99">28628 5366 2763 0,'0'0'809'15,"0"0"-449"-15,0 0-196 16,0 0-164-16,0 0 0 0,0 0 0 15,0 0 0 1,158-24 0-16,-111 22 0 0,-6 2-365 16,-16 0-614-16,-11 0-678 0</inkml:trace>
  <inkml:trace contextRef="#ctx0" brushRef="#br0" timeOffset="37899.96">28712 5490 2239 0,'0'0'722'15,"0"0"-231"-15,0 0-190 16,0 0-109-16,0 0-41 16,125 8-151-16,-69-8 0 15,20-4-92-15,-16-6-452 16,-9 0-651-16</inkml:trace>
  <inkml:trace contextRef="#ctx0" brushRef="#br0" timeOffset="38237.06">29385 5278 517 0,'0'0'2013'0,"0"0"-1260"16,0 0-234-16,0 0-225 15,0 0-294-15,0 0 0 16,0 0 0 0,-13-69 0-16,2 98 0 15,-4 11 0-15,1 11 0 16,5 6 0-16,9-1 0 0,0-2 0 15,14-9 0-15,17-12 0 16,9-12 0-16,4-14 0 16,3-7 0-1,2-2 0-15,-6-21 0 0,-4-8 0 16,-5-7 0-16,-7-4 0 16,-9-4 0-16,-7-6 0 15,-9-2 0-15,-2 0 0 16,-9 5 0-16,-22 11 0 15,-14 10 0-15,-20 16 0 16,-57 12 0-16,13 18-59 0,6 8-1164 16</inkml:trace>
  <inkml:trace contextRef="#ctx0" brushRef="#br0" timeOffset="39826.34">13158 5001 1498 0,'0'0'752'0,"0"0"-465"31,0 0 96-31,0 0-156 16,0 0-131-16,0 0-72 16,-58-2 24-16,45 12 42 15,-3 0-2-15,1-2 37 16,-3-2-32-16,1-2-38 0,0-4 5 0,0 0-31 31,-1 0 10-31,3-6 19 0,-1-10-14 0,3-4 2 16,1-4-16-16,8-2-6 0,2 2-24 31,2-1 0-31,0 3 0 0,2 4 0 0,14 3 0 31,5 2 0-31,6 5 0 16,0 6 0-16,4 2 0 15,-2 0 0-15,0 14 0 16,0 13 0-16,-4 3 0 16,0 6 0-16,-8 4 0 15,-3 2 0-15,-5-2 0 16,-5 2 0-16,-4 0 0 16,0 0 0-16,-7 1 0 0,-11-2 0 15,-6-2 0-15,-8-1 0 16,-1-4 0-16,-2-4 0 15,1-4 0-15,1-8 0 16,2-6 0-16,6-8 0 16,2-4 0-16,4 0 0 15,3-12 0-15,5-12 0 16,2-4 0-16,9-2 0 16,0-2 0-16,0 4 0 15,13 2 0-15,8 5 0 16,4 7 0-16,0 5 0 15,7 6 0-15,1 3 0 16,3 0 0-16,4 8 0 0,-2 10 0 16,2 7 0-16,-2-1 0 15,-2 2 0-15,-3 0 0 16,-2-2 0-16,3-6 0 16,1-6 0-16,1-6 0 15,4-6 0-15,0 0 0 16,-2-12 0-16,-5-10 0 15,-10-20-216-15,-12 4-354 16,-11 4-678-16</inkml:trace>
  <inkml:trace contextRef="#ctx0" brushRef="#br0" timeOffset="58031.13">24640 7878 662 0,'0'0'2029'0,"0"0"-1504"16,0 0-233-16,0 0-19 0,0 0-105 15,0 0-79-15,-38-4-31 16,26-6-58-16,-3-4 0 15,-10-8 0-15,-4-8 0 16,-8-8 0-16,-5-10 0 16,-5-14 0-16,2-9 0 15,2-2 0-15,12 0 0 16,10 13 0-16,7 14 0 16,9 18 0-16,3 12 0 15,2 12 0-15,0 4 0 16,13 0 0-16,16 20 0 15,7 6 0-15,0 6 0 0,-2 6-33 32,-13 0-60-32,-16 6 45 0,-5 3 30 0,-22 4 18 15,-23 4 23-15,-8-3-3 16,-3-2-1-16,7-8-10 16,11-12-7-16,13-10 31 15,17-12-14-15,8-8-4 16,13 0 17-16,30-16-31 15,17-10 18-15,13-6-19 0,5 2 0 16,-4 4 0 0,-10 4 0-16,-14 10 0 0,-19 4 0 15,-14 4 0-15,-11 4-8 16,-6 0-8 0,0 0-125-16,14 8-173 15,1 6-316-15,2-2-298 0</inkml:trace>
  <inkml:trace contextRef="#ctx0" brushRef="#br0" timeOffset="58470.41">25695 7560 2096 0,'0'0'867'0,"0"0"-575"15,0 0 20-15,0 0-108 16,-15-111-63-16,-5 93-57 16,-7 8 16-16,-11 8-100 15,-8 2 0-15,-5 16 0 16,-1 19 0-16,8 8 0 16,8 12 0-16,16 1 0 15,14 0 0-15,6-6 0 16,10-10 0-16,19-14 0 0,9-14 0 15,3-12 0-15,-1-4 0 16,-1-26 0 0,-3-8 0-16,-5-8 0 0,-4-2 0 15,-7-1 0-15,-1 6 0 16,-9 6 0-16,-1 13 0 16,-5 16 0-16,-2 8 0 15,1 7 0-15,4 22 0 16,2 10 0-16,4 2 0 15,3 2 0-15,15 1-135 16,-2-10-459-16,-2-10-418 0</inkml:trace>
  <inkml:trace contextRef="#ctx0" brushRef="#br0" timeOffset="59793.52">26565 7624 2488 0,'0'0'643'16,"0"0"-419"-16,0 0 63 15,69-125-127-15,-60 93-68 0,-9 4 25 16,0 6-32 0,-32 12-85-16,-12 10 0 0,-12 0 0 15,-6 20 0-15,2 12 0 16,8 6 0-16,15 0 0 15,18-1 0-15,17-12 0 16,2-7 0-16,25-11 0 16,13-7 0-16,5 0 0 15,1-25 0-15,1-2 0 16,-8-5 0-16,-5 4 0 16,-8 1 0-16,-6 9 0 15,-7 8 0-15,-4 8 0 0,-1 2 0 16,1 12 0-16,5 25 0 15,-2 13 0-15,1 16 0 16,3 26 0 0,-1 26 0-16,-1-3 0 0,-4-11 0 15,-5-12 0 1,-3-20 0-16,0 9 0 0,0 3 0 16,-19-14 0-16,-4-12 0 15,-6-12 0-15,-5-16 0 16,0-15 0-16,1-15 0 15,-1-7 0-15,7-37 0 0,6-36 0 16,16-41 0-16,5-35 0 16,40-8 0-16,14 26 0 15,-1 35 0-15,-6 41 0 16,1 8 0-16,8 0 0 16,7-2 0-16,-1-1 0 15,-13 13 0 1,-13 12 0-16,-16 10 0 0,-11 8 0 15,-9 6 0-15,0 4 0 16,-20 4 0-16,-14 0 0 16,-8 16 0-16,-1 6 0 0,4 4 0 15,14 0 0 1,18-2 0-16,7-3 0 16,36-7 0-16,20-6 0 0,15-7 0 15,3-1 0-15,-3 0 0 16,-13 0 0-16,-16 0 0 15,-17 0 0-15,-19 0 0 16,-6 19 0-16,-2 4 0 16,-15 6 0-16,1 0 0 15,5 0 0-15,11-3 0 0,0-6 0 16,11-4 0 0,24-6 0-16,10-10 0 0,13 0 0 15,7-14 0-15,1-16 0 16,1-6-8-16,-5-6-10 15,-10-5 17 1,-10 2-11-16,-15 2 12 16,-11 7 12-16,-16 8 15 15,0 14-27-15,-18 14 0 0,-18 0 0 16,-7 26 0-16,-3 16 0 16,2 6 0-16,10 2 0 15,12-1 0-15,12-11 0 16,10-10 0-16,10-16 0 15,21-12 0-15,2 0 0 0,3-26 0 16,-7-8 0-16,-2-5 0 16,-10 2 0-16,-3 5 0 15,-5 7 0-15,-3 9 0 16,2 12 0-16,-2 4 0 16,3 6 0-16,4 16 0 31,3 6 0-31,4-3 0 0,2-3 0 0,2-11 0 15,3-8 0-15,-2-3 0 16,0-14 0-16,-4-18 0 0,-3-8 0 16,-2-9-9-16,0-5 8 15,-6-6 1-15,2-2 10 16,-3 4-10 0,-7 12 0-1,-2 18 0-15,0 25 0 16,0 12 0-16,0 41 0 15,-4 38 0-15,4 36 0 16,0 34 0-16,24 5 0 16,8-13 0-16,-3-37 0 15,-6-41 0-15,-4-20 0 0,-3-14 0 16,-6-2 0-16,1-10 0 16,-6-10 0-16,-5-16-143 15,0-46-459-15,0-10-127 16,-3-12-33-16</inkml:trace>
  <inkml:trace contextRef="#ctx0" brushRef="#br0" timeOffset="60338.56">28126 7373 1949 0,'0'0'1065'15,"0"0"-382"-15,0 0-284 16,0 0-399-16,0 0 0 16,0 0 0-16,0 0 0 0,119-8 0 15,-82 30 0-15,-8 0 0 16,-15 6 0-16,-14 2 0 15,-14 6 0-15,-30 4 0 16,-14 3-32-16,-6-3 19 16,3-8 4-16,12-8 9 15,22-12 11-15,23-12 32 16,4 0-43-16,45-30 0 0,19-16 0 0,14-15 0 16,9-8 0-16,-2-10 0 31,-10 1 0-31,-17 5 0 0,-17 12 0 0,-22 17 0 15,-16 18 0-15,-3 16 0 16,-9 10 0-16,-14 11 0 16,0 29 0-16,0 13 0 15,1 11 0-15,6 8 0 16,7-2 0 0,9-2 0-16,0-10 0 0,6-14 0 15,17-11 0-15,2-17 0 16,1-16 0-16,3 0 0 15,-4-20 0-15,1-16 0 0,1-7 0 16,-2-1 0-16,-3 6 0 16,1 8 0-16,-6 12 0 15,1 14 0-15,-5 4 0 16,1 18 0-16,-1 16 0 16,-4 4 0-16,0 5 0 15,0-6 0-15,-3-2 0 16,-1-9 0-16,-3-8 0 15,-2-10 0-15,0-4-360 16,0-4-578-16</inkml:trace>
  <inkml:trace contextRef="#ctx0" brushRef="#br0" timeOffset="61392.02">29450 7357 2309 0,'0'0'717'16,"0"0"-404"-16,0 0 65 16,0 0-200-16,0 0-88 15,-38 122-55-15,36-68-22 0,2-4-2 16,0-9-10-16,25-11-1 15,8-16-17-15,7-14-1 16,3 0 3-16,-3-22 14 16,-3-14 1-16,-3-6 0 15,-7-5 27-15,-5 3 25 16,-7 6-29-16,-3 12-23 16,-8 12 0-16,-4 14 0 15,0 4 0-15,0 26 0 16,0 8 0-16,0 6 0 15,0 1 0-15,2-8 0 16,11-6 0-16,3-13 0 16,4-12 0-16,0-6 0 0,5-6 0 15,0-20 0 1,-2-8 0-16,2-6 0 0,-2-4 0 16,-3 1 0-16,-5 5 0 15,-1 10 0-15,-5 12 0 16,-5 16 0-16,0 0 0 15,-2 18 0-15,1 16 0 16,6 2 0-16,2 2 0 16,9-6 0-16,6-6 0 15,13-12 0-15,3-10 0 16,2-4 0-16,-1-11 0 0,-5-15 0 16,-7-9 0-16,-4-7 0 15,-7-6 0-15,-3-8 0 16,-3-10 0-16,-5-7 0 15,-7 4 0-15,-2 4 0 16,0 23 0-16,-2 24 0 16,-14 18 0-16,-4 34 0 15,2 31 0-15,1 17 0 16,7 6 0-16,10 0 0 16,0-10 0-16,19-13 0 15,18-19 0-15,8-18 0 16,8-20 0-16,5-8 0 0,-4-20 0 15,-5-20 0-15,-9-15 0 16,-9-9 0-16,-8-26 0 16,-8 4 0-16,-7-9 0 15,-5 5 0-15,-3 26 0 16,0 10 0-16,0 28 0 16,-7 26 0-16,-1 18 0 15,-3 40 0-15,-1 18 0 16,3 10 0-16,5 3 0 15,4-11 0-15,0-10 0 16,0-15 0-16,0-16 0 0,2-13 0 16,7-16 0-16,5-8 0 15,3-1 0 1,8-27 0-16,4-12 0 0,6-9 0 16,3-5 0-16,-3 2 0 15,2 10 0-15,-8 16 0 16,-3 19 0-16,-4 7 0 15,-1 25 0-15,-2 13 0 16,-1 6 0-16,1 0 0 16,-2-4 0-16,-3-6 0 15,-1-7 0-15,-5-12-8 0,-5-9-313 16,-3-6-219-16,-9-12-269 16,-8-8-672-16</inkml:trace>
  <inkml:trace contextRef="#ctx0" brushRef="#br0" timeOffset="61565.28">30310 7189 2266 0,'0'0'618'0,"0"0"-324"0,0 0-9 16,152-25-242-1,-78 10-43-15,-1-24-193 16,-17 6-387-16,-29 0-538 0</inkml:trace>
  <inkml:trace contextRef="#ctx0" brushRef="#br0" timeOffset="61698.45">29954 6880 2998 0,'0'0'751'0,"0"0"-404"0,0 0-347 16,0 0 0-1,0 0 0-15,0 0 0 0,0 0-39 16,-87 36-1503-16</inkml:trace>
  <inkml:trace contextRef="#ctx0" brushRef="#br0" timeOffset="62800.38">24664 8985 178 0,'0'0'1874'0,"0"0"-1216"16,0 0-191-16,0 0-14 16,0 0-210-16,0 0-101 15,0 0-61-15,-56-98-81 16,63 68 0-16,15 0 0 0,10 0 0 16,1 8 0-16,7 5 0 15,-2 16 0-15,-2 1 0 16,-5 14 0-16,-4 20 0 15,-10 10 0-15,-3 2 0 16,-10 2 0-16,-4-3 0 16,0-8 0-16,0-5 0 15,-2-11 0-15,-2-9 0 16,2-12 0-16,2 0 0 16,0-22 0-16,0-18 0 15,19-13 0-15,6-9 0 0,8 0 0 16,3 4 0-16,1 14 0 15,0 17 0-15,-6 20 0 16,-5 7 0-16,-1 21 0 16,-3 19 0-16,-3 9 0 15,-2 5 0-15,-1-2 0 16,-3-2 0-16,-5-7 0 16,4-10 0-16,3-7-291 15,1-9-326-15,-1-13-416 0</inkml:trace>
  <inkml:trace contextRef="#ctx0" brushRef="#br0" timeOffset="63092.11">25747 8745 2792 0,'0'0'735'16,"0"0"-432"-16,0 0-37 15,0 0-266-15,0 0 0 16,0 0 0-16,87 128 0 15,-72-74 0 1,1-2 0-16,-3-6 0 0,-1-7 0 16,1-15 0-16,1-12 0 15,1-12 0-15,5-8 0 16,2-28 0-16,3-14 0 0,-1-9 0 16,-1-5 0-1,-2 0 0-15,-2 10 0 16,-1 11 0-16,-3 17 0 15,-1 20 0-15,10 19-296 16,-4 17-268-16,0 4-431 0</inkml:trace>
  <inkml:trace contextRef="#ctx0" brushRef="#br0" timeOffset="63836.93">26377 8992 1943 0,'0'0'826'0,"0"0"-335"16,0 0-211-16,0 0-59 15,0 0-112-15,130-77-46 16,-101 49 11-16,-5-2-41 16,-6 2 3-16,-11-2-16 15,-7 4-20-15,0 4 0 16,-18 7 0-16,-9 12 0 16,-8 3 0-16,-2 16 0 15,2 20 0-15,6 8 0 16,14 4 0-16,15 0 0 15,0-6 0-15,25-10 0 0,14-10 0 16,13-11 0 0,5-11 0-16,-1-7 0 0,-2-17 0 15,-10-6 0-15,-8-4 0 16,-9 2 0-16,-10 4 0 16,-6 6 0-16,-6 6 0 15,-2 8 0-15,-3 8 0 16,0 0 0-16,0 12 0 15,0 14 0-15,4 6 0 16,7 2 0-16,9-4 0 16,5-2 0-16,8-10 0 15,7-10 0-15,4-8 0 0,1-4 0 16,1-22 0-16,-3-12 0 16,-5-8 0-16,-5-8 0 15,-6-10 0-15,-4-8 0 16,-8-5 0-16,-9 5 0 15,-6 10 0-15,0 14 0 16,0 22 0-16,-6 22 0 16,-5 8 0-16,3 38 0 15,-2 32 0-15,6 6 0 16,4 9 0-16,0 1 0 16,16-22 0-16,17 2 0 15,9-18 0-15,10-18 0 0,0-17 0 16,2-17 0-16,-7-7 0 15,-7-22 0-15,-7-14 0 16,-10-5 0-16,-3-4 0 16,-7 2 0-16,-4 6 0 15,-5 14 0-15,2 13 0 16,-6 17 0-16,0 9 0 16,0 25 0-16,0 12 0 15,0 2 0-15,0-2 0 16,8-8 0-16,5-8 0 15,14-19-39-15,-2-10-569 0,-3-1-594 0</inkml:trace>
  <inkml:trace contextRef="#ctx0" brushRef="#br0" timeOffset="63974.9">27854 8474 2919 0,'0'0'720'0,"0"0"-437"0,0 0-121 15,0 0-162 1,0 0-248-16,0 0-304 0,0 0-699 0</inkml:trace>
  <inkml:trace contextRef="#ctx0" brushRef="#br0" timeOffset="64138.02">27100 8678 2547 0,'0'0'715'0,"0"0"-362"16,0 0-39-16,143-20-147 0,-55 2-167 15,11-2-62-15,25 0-148 16,-24 8-683-16,-19 4-813 16</inkml:trace>
  <inkml:trace contextRef="#ctx0" brushRef="#br0" timeOffset="64438.32">28359 8608 1928 0,'0'0'694'0,"0"0"-242"0,0 0 3 16,0 0-152-16,0 0-39 15,0 0-264-15,0 0 0 16,-61-16 0-16,24 50 0 15,-2 11 0-15,6 6 0 16,9 3 0-16,12 1 0 16,12-9 0-16,7-10 0 15,29-10 0-15,15-16 0 16,11-10 0-16,5 0 0 16,3-24 0-16,11-26-177 15,-18 6-732-15,-12 2-614 0</inkml:trace>
  <inkml:trace contextRef="#ctx0" brushRef="#br0" timeOffset="65005.22">28720 8722 2252 0,'0'0'711'15,"0"0"-340"-15,0 0-15 16,0 0-185-16,0 0-102 16,0 0-35-16,0 0-20 15,86 35-14-15,-70-53 0 16,-5-4-6-16,-7-5 6 15,-4 1-1-15,0 2 2 16,-19 2-1-16,-6 6 9 0,-6 10-2 16,0 6 32-1,-1 10-3-15,3 20-3 16,9 12-33-16,7 2 0 16,9 3 0-16,4-3 0 15,8-10 0-15,21-10 0 0,13-10 0 16,14-14 0-16,7 0 0 15,8-14 0-15,3-16 0 16,-3-6 0-16,-7-8 0 16,-8-2 0-16,-6-9 0 15,-13-3 0-15,-8-4 0 16,-8 0 0-16,-13 6 0 16,-8 10 0-16,0 16 0 15,-18 16 0-15,-13 14 0 16,-5 1 0-16,3 30 0 0,2 6 0 15,8 8 0-15,10 1 0 16,9-2 0-16,4-2 0 16,11-7 0-16,20-10 0 15,11-3 0-15,9-6 0 16,5-3 0-16,0 1 0 16,-5 1 0-16,-8 3 0 15,-14 3 0-15,-16 1 0 16,-11 0 0-16,-2 2 0 0,-29-2 0 15,-15 0 0 1,-12 0 0-16,-4-4 0 0,2-4 0 16,9-8 0-16,4-6-126 15,16-6-661-15,9-10-898 0</inkml:trace>
  <inkml:trace contextRef="#ctx0" brushRef="#br0" timeOffset="67693.15">30553 8889 335 0,'0'0'2225'0,"0"0"-1688"16,0 0-159-16,0 0 0 16,0 0-135-1,0 0-243-15,0-24 0 0,-13 0 0 16,-7-6 0-16,-7-14 0 16,-11-10 0-16,-9-10 0 15,-6-13 0-15,-5-7 0 16,2-3 0-16,7 10 0 15,13 13 0 1,12 19 0-16,13 19 0 0,9 14 0 0,2 8 0 16,0 4 0-16,10 0 0 15,11 0 0-15,1 6 0 16,0 12 0-16,-6 5-35 16,-7 4-82-16,-9 11-9 15,0 5 53-15,-29 5 38 16,-11 2 8-1,-8 0 27-15,4-4-6 0,7-8 6 16,10-12 14-16,13-8 49 16,12-9-6-16,2-8-41 15,20-1 19-15,22 0 50 16,14-4-41-16,11-10-33 16,5-4-11-16,-4 4-90 15,-5 4-167-15,1 8-299 16,-16 2-261-16,-13 0-348 0</inkml:trace>
  <inkml:trace contextRef="#ctx0" brushRef="#br0" timeOffset="68897.79">30858 8332 2205 0,'0'0'827'0,"0"0"-326"15,0 0-177-15,0 0-85 16,0 0-239-16,0 0 0 15,0 0 0-15,0 58 0 16,0-10 0-16,2 2 0 16,7-6 0-1,7-10 0-15,1-10 0 16,10-14 0-16,2-10 0 16,7-4 0-16,0-24 0 0,-2-8 0 15,-5-8 0-15,-6 0 0 16,-7 1 0-16,-5 10 0 15,-6 8 0-15,-3 14 0 16,1 11 0-16,-3 0 0 0,0 22 0 16,2 16 0-16,2 6 0 15,5 0 0-15,2-2 0 16,3-8 0 0,3-12 0-16,-1-12 0 15,1-10 0-15,4 0 0 16,1-18 0-16,1-14 0 15,3-4 0-15,0-6 0 16,3 0 0-16,1 4 0 0,-1 5 0 16,-3 11 0-16,1 12 0 15,-2 10 0-15,-1 0 0 16,0 18 0-16,-3 10 0 16,-3 9 0-16,-5-1 0 15,-9 0-18-15,-4 0-30 16,0-2-8-16,-24-4 29 15,-10 0 4-15,-3-6 23 16,1-6 12-16,5-6 12 16,13-3 18-16,9-8-19 15,9-1 2-15,0 0 5 16,23-4-29-16,10-14-1 0,11-6-22 16,6-6-34-16,0-4-4 15,-3-2-39-15,-5 0 48 16,-5 2 38-16,-13 8 13 15,-8 5 31-15,-6 8 49 16,-5 7 10-16,-3 6-20 16,0 0-47-16,1 6-22 15,4 16 11-15,-1 6-12 16,5 2 9-16,1 0-9 16,3-2-18-16,3-8 10 0,-3-8-5 15,3-6 7-15,0-6 6 16,2 0 1-1,0-16 9-15,5-8-1 0,-1-6 16 16,1-2-25-16,-1 2 0 16,-3 6 0-16,-4 10 0 15,-5 12 0-15,-4 2 0 16,-1 12 0-16,1 16 0 16,0 6 0-16,-2 0 0 15,3-2 0-15,-3-8 0 16,1-8-18-1,0-8 6-15,2-8-2 0,0 0 13 16,7-20 0-16,1-6-8 0,1-2 8 16,3 2 1-16,-6 4 0 15,-1 10 1-15,1 8-1 16,-7 4 0-16,8 6 4 16,4 16-4-16,7 0-1 15,6-2 1-15,12-6 0 16,7-10 5-16,0-4-4 15,2-6 11-15,-10-20-3 16,-5-6-9-16,-12-8 6 16,-10-4 13-16,-5-5-19 15,-12-1 0-15,0 0 0 16,0 6 0-16,-12 10 0 0,-5 16 0 16,-4 16 0-16,-3 2 0 15,1 30 0-15,2 16 0 16,7 13 0-16,7 7 0 15,7 6 0-15,2 4 0 16,21 2 0-16,6 2 0 16,4-4 0-1,-2-1 0-15,-2-11 0 16,-6-10 0-16,-10-10-59 0,-7-10-121 0,-6-17-126 16,-10-10-336-1,-13-7-215-15</inkml:trace>
  <inkml:trace contextRef="#ctx0" brushRef="#br0" timeOffset="69072.73">31947 8051 1422 0,'0'0'1524'0,"0"0"-1361"0,0 0-28 31,0 0-135-31,0 0-659 0</inkml:trace>
  <inkml:trace contextRef="#ctx0" brushRef="#br0" timeOffset="70070.63">24497 9928 1667 0,'0'0'768'0,"0"0"-530"16,0 0 89-16,0 0-43 16,51-125-110-16,-22 97-81 15,2 4 54-15,3 8-35 16,-3 6-28-16,2 10-16 15,-1 0-32-15,-1 14 27 16,-2 18-28-16,-7 11-35 0,-7 8 0 16,-5 8 0-16,-10 3 0 15,0-6 0 1,0-8 0-16,-12-12 0 0,4-13 0 16,3-16 0-16,5-7 0 15,0-16 0-15,0-26 0 16,13-16 0-16,8-8 0 15,8 0 0-15,2 5 0 16,2 14 0-16,0 16 0 16,3 18 0-16,-3 13 0 15,-2 1 0-15,-1 29 0 0,-8 8 0 16,-2 6 0-16,-9 5 0 16,-2-1 0-16,-5-4 0 0,-1-2 0 15,4-6 0 1,1-6-153-16,21 1-215 15,0-9-412-15,3-8-295 0</inkml:trace>
  <inkml:trace contextRef="#ctx0" brushRef="#br0" timeOffset="70671.43">25896 9980 1001 0,'0'0'1101'0,"0"0"-606"16,0 0-109-16,47-115-70 15,-47 83-51-15,0 6-71 16,-7 8 14-16,-20 8-78 16,-6 10-130-16,-7 0 0 15,-5 24 0-15,1 19 0 32,2 7 0-32,7 8 0 0,10-2 0 0,15-6 0 15,10-10 0-15,6-12 0 16,23-16 0-16,10-12 0 15,8-12 0-15,2-28 0 0,-3-12 0 16,-5-10 0 15,-12-11 0-31,-9-4 0 0,-9-5 0 16,-11 3 0-16,0 11 0 16,0 16 0-16,-2 17 0 15,-5 21 0-15,0 14 0 16,1 17 0-16,2 25 0 15,-1 16 0-15,5 10 0 16,0 4 0-16,5 1 0 16,14-10 0-16,6-8 0 15,4-13 0-15,4-12 0 0,6-14 0 16,0-14 0-16,1-2 0 16,2-20 0-16,-3-18 0 15,-4-8 0-15,-6-8 0 16,-4-5 0-16,-6 7 0 15,-5 10 0-15,-5 14 0 16,-5 18 0-16,-2 10 0 16,1 24 0-16,-3 20 0 15,4 12 0-15,6 5 0 16,5-5 0-16,5-10 0 0,7-12 0 16,4-16 0-1,11-18-194-15,-6-26-398 0,-7-8-509 0</inkml:trace>
  <inkml:trace contextRef="#ctx0" brushRef="#br0" timeOffset="70812.71">26522 9537 2852 0,'0'0'734'16,"0"0"-510"-16,0 0-58 15,0 0-121-15,0 0-45 16,0 0-175-16,0 0-372 15,116 86-930-15</inkml:trace>
  <inkml:trace contextRef="#ctx0" brushRef="#br0" timeOffset="71158.21">26859 9840 2732 0,'0'0'741'15,"0"0"-422"-15,0 0-15 16,0 0-304-16,129-109 0 15,-88 61 0-15,-10-4 0 16,-10-2 0-16,-13-4 0 16,-8 4 0-16,0 3 0 15,-18 9 0-15,-5 16 0 16,1 18 0-16,0 8 0 16,1 26 0-16,6 24 0 15,4 15 0-15,4 11 0 0,7 6 0 16,0 6 0-16,11 1 0 15,9-3 0-15,1-2 0 16,0-2 0-16,-2-8 0 16,-7-6 0-16,-2-11 0 15,-6-15 0-15,-4-14 0 16,0-16-146-16,-2-14-407 16,-16-20-338-16,3-8-614 0</inkml:trace>
  <inkml:trace contextRef="#ctx0" brushRef="#br0" timeOffset="71300.38">26950 9928 2365 0,'0'0'902'16,"0"0"-609"-16,0 0-35 15,0 0-115-15,118-12-98 16,-51 2-45 0,33-22-230-16,-17 1-497 0,-14 2-700 0</inkml:trace>
  <inkml:trace contextRef="#ctx0" brushRef="#br0" timeOffset="71536.02">27590 9403 2395 0,'0'0'888'0,"0"0"-325"15,0 0-313-15,0 0-250 16,0 0 0-16,0 0 0 16,-56 114 0-16,47-50 0 15,0 6 0-15,4 2 0 16,5 5 0-16,0 1 0 15,0 0 0-15,8 0 0 16,0-6 0-16,1-6 0 16,-5-5 0-16,-1-13 0 15,-3-12 0-15,0-14 0 0,0-14-242 16,-24-12-279-16,-1-18-345 16,0-8-213-16</inkml:trace>
  <inkml:trace contextRef="#ctx0" brushRef="#br0" timeOffset="72801.93">27367 10000 1759 0,'0'0'877'0,"0"0"-265"16,0 0-265-16,0 0-146 15,0 0-87-15,113-66-58 16,-59 48-47-16,2-2-5 0,0 2-4 16,-4 1-36-1,-4 2-19-15,-11 2 1 0,-8 1 12 16,-4 1 40-16,-10-2-9 15,1-3 11-15,-7-2 15 16,0 0 15-16,-6-4 18 16,-3 2-1-16,0 0 1 15,0 6 9-15,-12 4-6 16,-3 8-30 0,-3 2-21-16,-3 6 0 0,2 22 0 15,1 10 0-15,5 8 0 16,6 4 0-16,7-1 0 15,0-5 0-15,24-8 0 0,14-12 0 16,11-12 0-16,7-12 0 16,0 0 0-1,-6-26 0-15,-5-8 0 16,-13-4 0-16,-12-4 0 0,-11-2 0 16,-9 3 0-16,0 3 0 15,0 10 0-15,-9 12 0 16,-3 8 0-16,4 8 0 15,3 0 0-15,3 12 0 16,2 6 0 0,0 0 0-16,9 1 0 0,13-4 0 0,5 2 0 15,2-4 0 1,-3 3 0 0,-3 0 0-16,-5 2 0 0,-5 6 0 15,-5 1 0-15,-2-1 0 16,0-2 0-16,1-4 0 15,6-6 0-15,9-6 0 16,9-6 0-16,7 0 0 16,5-18 0-16,-1-10 0 15,-4-8 0-15,-7-4 0 16,-9-6 0-16,-6-3 0 16,-7-3 0-16,-7 6 0 15,-2 8 0-15,0 14 0 0,-13 18 0 16,-7 6 0-16,-1 26 0 15,2 18 0-15,5 10 0 16,8 2 0-16,6-3 0 16,0-7 0-16,26-14 0 15,10-12 0-15,6-17 0 16,5-3 0-16,-1-11 0 16,0-15 0-16,-9-9 0 15,-3-2 0-15,-8 1 0 0,-3-1 0 16,-8 9 0-1,-3 8 0-15,-6 10 0 0,-1 10 0 16,-1 0 0 0,-2 12 0-16,2 12 0 0,1 4 0 15,2 0 0-15,2-3 0 16,-1-7 0-16,4-11 0 16,1-7 0-16,3 0 0 15,1-11 0-15,4-14 0 16,-2 1 0-16,2 2 0 15,-3 8 0-15,-3 6 0 16,1 8 0 0,-3 0 0-16,1 12 0 0,1 10 0 15,3 5 0-15,4-4 0 0,7-6 0 16,4-11 0-16,4-6 0 16,-2-9-18-16,1-23-9 15,-7-8 25-15,-2-8 2 16,-10-8 7-16,-1-6 33 15,-7-4-40-15,-7-1 0 16,-2 8 0-16,0 10 0 16,0 17 0-1,0 22 0-15,0 10 0 0,-5 24 0 16,3 26 0-16,0 17 0 16,2 6 0-16,0 4 0 0,0-5 0 15,2-12 0 1,5-12 0-16,1-12 0 0,0-16 0 15,-2-13 0-15,1-7 0 16,1-7 0-16,2-18 0 16,3-11 0-16,5-5 0 15,4-3 0-15,5 2 0 16,2 4 0 0,2 6 0-16,-4 12 0 0,-7 6 0 15,-11 6 0-15,-5 4-501 16,-4 2-1474-16</inkml:trace>
  <inkml:trace contextRef="#ctx0" brushRef="#br0" timeOffset="74401.01">30430 9372 948 0,'0'0'1907'15,"0"0"-1584"-15,0 0 35 16,0 0-79-16,0 0-156 16,-122 49-75-16,82-5 18 15,2 8-22-15,7 6-44 16,13 0 0-16,16-2 0 15,2-10 0-15,29-10 0 16,19-14 0-16,15-14 0 16,9-8 0-16,-4-5 0 15,-5-24 0-15,-10-7 0 16,-13-8 0-16,-11 0 0 0,-8 2 0 16,-10 6 0-16,-7 10 0 15,-2 13 0-15,-2 13 0 16,0 0 0-16,0 27 0 15,0 11 0-15,0 6 0 16,0 2 0-16,14-2 0 16,11-9 0-16,8-10 0 15,5-13 0-15,-3-9 0 16,-2-3 0 0,-8-13 0-16,-8-13 0 0,-7-10 0 15,-8-4 0-15,-2-4 0 0,-2-4 0 16,-16 4 0-1,-5 6 0-15,2 16 0 0,-2 16 0 16,3 6 0-16,2 16 0 16,7 16 0-16,4 4 0 15,7-2 0 1,0-4 0-16,21-10 0 0,12-8 0 16,11-12 0-16,8 0 0 15,4-16 0-15,-1-14 0 16,-4-10 0-16,-6-8 0 15,-7-6 0-15,-9-8 0 16,-9-9 0 0,-7-5 0-16,-4 2 0 0,-9 10 0 0,0 15 0 15,0 21 0-15,-7 24 0 16,-3 7 0-16,-7 40 0 16,4 20 0-16,2 15 0 15,9 10 0-15,2 0 0 16,4-4 0-1,23-7 0-15,8-15 0 0,10-16 0 16,2-18 0 0,2-14 0-1,-2-14 0-15,-5-4 0 16,-4-22 0-16,-7-10 0 0,-2-8 0 16,-6-6 0-1,-1 0 0-15,-7 6 0 0,-4 9 0 16,-6 16 0-16,-5 14 0 15,0 5 0-15,-2 17 0 16,-12 19 0-16,1 6 0 16,4 4 0-16,7-4 0 15,2-6 0-15,0-8 0 16,20-8 0-16,7-12 0 16,2-8 0-16,2 0 0 15,-2-14 0-15,-2-10 0 0,-8-8 0 16,-3-4 0-1,-5-4 0-15,-6-4 0 0,-3 0 0 16,-2-1-3-16,0 8 2 16,0 4 1-16,0 11 4 15,0 8-4-15,-2 6 0 16,2 4 0-16,0 2 0 16,0 2 0-16,4 0 0 15,14 10 0-15,9 10 0 16,6 10 0-16,5 7 0 15,0 4 0-15,0 4 0 16,-2-1 0-16,-9-6 0 0,-10-4 0 16,-9-8 0-16,-8-6 0 15,0-8 0-15,-10-6 0 16,-11-6 0-16,2 0 0 0,3-8 0 16,5-14 0-16,7-10 0 15,4-6 0-15,6-2 0 16,19-2 0-16,6 2 0 15,5 5 0-15,6 5 0 16,3 2 0-16,-1 2 0 16,-1 0 0-16,-1 0 0 0,-7 0 0 15,-6-2 0-15,-6 0 0 16,-8-2 0-16,-8-1 0 16,-7 3 0-16,0 5 0 31,0 2 0-31,-7 10 0 0,-6 7 0 0,-5 4 0 15,0 9 0 1,-2 22 0-16,7 6 0 0,3 8 0 16,8 1 0-16,2-2 0 15,5-2 0-15,17-8 0 16,7-6 0-16,7-5 0 16,-1-8 0-16,6-1 0 0,-3-3 0 15,-5-1 0-15,-8-1 0 16,-10 1 0-16,-11 1 0 15,-4-1 0-15,0 0 0 16,-19 2 0-16,-15-2 0 16,-3-1 0-16,-4 0 0 15,3-4 0-15,5-5-128 16,8-3-562-16,12-12-786 0</inkml:trace>
  <inkml:trace contextRef="#ctx0" brushRef="#br0" timeOffset="74559.77">33019 9444 1164 0,'0'0'2050'15,"0"0"-1496"-15,0 0-226 16,0 0-328-16,0 0 0 15,0 0-32-15,0 0-781 0</inkml:trace>
  <inkml:trace contextRef="#ctx0" brushRef="#br0" timeOffset="77525.68">23071 10640 1704 0,'0'0'851'0,"0"0"-477"0,0 0-4 16,0 0-55-16,0 0-138 16,0 0-116-16,0-8 10 15,0 16-13-15,-2-4-41 16,2-2-7-16,0-2-9 16,0 0-1-16,0-2 7 15,0-13-6-15,0 0 6 16,0-2-1-16,-7 2 5 15,-13 4 44-15,-9 9-55 16,-7 2 0-16,-8 21 0 16,-1 17 0-16,3 16 0 0,7 12 0 31,12 4 0-31,12 2 0 0,11-5 0 0,3-9 0 16,32-12 0-16,16-18 0 15,14-16 0-15,11-12 0 16,8-14 0-16,-2-26 0 15,-3-10-9-15,-15-7-4 16,-12 2 12-16,-19 2 2 16,-14 9-1-16,-9 12 22 15,-10 10-22-15,0 12 0 16,-4 10 0-16,-14 2 0 16,-7 24 0-16,-2 12 0 15,1 8 0-15,4 3 0 0,8-4 0 16,7-8 0-16,7-11 0 31,0-11 0-31,9-8 0 0,11-7 0 0,3-3 0 16,-1-16 0-16,2-10 0 15,-4 0 0-15,-1 0 0 16,-6 8 0-16,-7 6 0 16,-2 9 0-16,-2 6 0 15,2 0 0-15,0 18 0 16,0 8 0-16,3 5 0 15,6-3 0-15,3-5 0 0,2-5 0 16,6-9 0 0,0-9 0-16,1 0 0 15,2-9 0-15,-2-14 0 0,-2-5 0 16,2-7 0-16,-2 1 0 16,-6 4 0-16,-1 4 0 15,-7 12 0-15,-3 10 0 16,-1 4 0-16,0 12 0 15,-1 18 0-15,3 6 0 16,-1 4 0-16,4-4 0 0,-2-3 0 16,1-11 0-16,3-10 0 31,1-8 0-31,0-4 0 0,7-9 0 0,2-17 0 16,3-10 0-16,1-2 0 15,3 0 0-15,-4 6 0 16,-3 10 0-16,-3 16 0 15,-6 6 0-15,-3 14 0 16,4 18 0-16,-1 11 0 16,5-2 0-16,2 1 0 15,7-7 0-15,2-11-80 0,8-20-277 16,-5-4-474-16,-8 0-861 16</inkml:trace>
  <inkml:trace contextRef="#ctx0" brushRef="#br0" timeOffset="78289.99">25001 10619 1073 0,'0'0'1213'0,"0"0"-665"16,0 0-21-1,0 0-70-15,0 0-261 0,0 0-114 16,0 0-82-16,6 97 0 15,7 11 0 1,3-2 0-16,-3-6 0 16,1-13 0-16,-1-19 0 0,-1 0 0 15,-1 2 0 1,-5-15 0-16,-4-19 0 16,-2-16-26-16,0-17-266 0,-10-24-210 15,-9-19-356-15,4-11-153 0</inkml:trace>
  <inkml:trace contextRef="#ctx0" brushRef="#br0" timeOffset="80390.82">25026 10720 1437 0,'0'0'807'0,"0"0"-319"15,0 0-116 1,0 0-129-16,0 0-75 0,0 0-80 16,139-28-47-16,-96 48-32 31,-7 4-9-31,-7 4-18 15,-14 2-84-15,-15 2 27 16,0 0 1-16,-15 0 26 16,-18-1 38-16,-2-6 10 0,4-4 0 15,5-5 19-15,10-9 2 16,12-7 33-16,4 0-3 16,4-1 39-16,25-20-67 15,11-7-22-15,11-8 7 16,8-4-1-16,1-2-6 15,0-2 4-15,-12 2-4 16,-9 6 19-16,-15 5 54 16,-13 10-2-16,-11 6 19 0,0 8-7 15,-13 5-27 1,-11 2-31-16,-8 0-26 0,4 13-1 16,1 5 1-16,11-1-11 15,11 1 11-15,5-6-7 16,13-2-1-16,22-2 7 15,4-6-5-15,8-2 4 16,-2 0 1-16,-8 0 0 16,-7 2 1-16,-10 6 0 15,-5 6 0-15,-9 10 21 16,-3 4 11-16,-3 8 18 16,0 0-50-16,0-3 0 15,0-6 0-15,5-7 0 16,10-12 0-16,10-8 0 15,10-4-14-15,7-24 13 0,3-10-1 16,-1-8-4-16,-3-2 5 16,-10 2 1-16,-5 6 0 15,-7 10 12-15,-11 14 0 16,-6 14-12-16,-2 2 0 16,0 26 0-16,0 12 0 15,-2 8 0-15,2 0 0 16,0-6 0-16,8-6 0 15,9-10 0-15,3-12 0 16,3-8 0-16,-6-4 0 16,-3-8 0-16,-5-18 0 0,-7-6 0 15,-2-6 0-15,0-4 0 16,0-4 0-16,-9 0 0 16,-3 8-9-16,2 10-9 15,3 12 18-15,5 11 4 16,2 5-4-16,0 0 0 15,15 6-1-15,14 5-12 16,11-7-10-16,7-4-119 0,-1 0-112 16,2-12 11-1,-9-12 19-15,-7-5 135 0,-12-1 89 16,-11 0 17-16,-7 4 143 16,-2 4 33-16,0 6 50 15,0 10-4-15,-7 6-79 16,1 18-160-16,-4 28 0 15,2 34 0-15,1 35 0 16,3 29 0-16,4-10 0 16,0-25 0-16,0-37 0 15,0-24 0-15,0 0 0 16,-2-4 0-16,-3-8 0 16,0-22-90-16,1-14-123 15,-1-16-78-15,3-28-235 16,2-16 146-16,0-28-103 0,0-32 196 15,11 5 7-15,3 13 224 16,1 20 56-16,-1 32 333 16,1 6 197-16,3 9-44 15,1 17-109-15,2 17-143 16,4 1-96-16,2 7-77 16,2 18-32-16,-2 3-29 15,-6 3-15-15,-7 2-83 16,-12-1-20-16,-2 2-30 15,-6-4 80-15,-21 0 50 16,-4-6 15-16,0-4 3 0,4-6 9 16,9-8 69-1,11-6 25-15,7 0-16 0,9-6 9 16,25-14-78-16,10-6-16 16,10-2-4-16,2 0 2 15,-6 0 0-15,-5 4 0 16,-11 2-6-16,-9 6 6 15,-13 4 1-15,-7 4 12 16,-5 6 47-16,0 2-42 16,0 4-17-16,0 18 4 15,-7 8-4-15,-1 2 3 16,6 0-4-16,2-4-6 0,0-10-16 16,19-6-41-1,12-12 22-15,5 0 22 0,2-10-8 16,-2-14 26-16,-3-6-7 15,-8 2 8-15,-8 2 14 16,-3 6 49-16,-8 8 24 16,-1 6-11-16,-1 6-2 15,0 0-34-15,6 4-39 16,3 12 5-16,5 4 6 16,6 2-11-16,3-2-2 15,6 0 1-15,6-6-6 16,1-4 5-16,4-8-43 15,1-2 5-15,-3-4 2 0,-5-16 13 16,-3-6 16-16,-3-8 8 16,-4-4 0-16,-3-6 14 15,-3-8 14-15,-4-9 5 16,-7-5 8-16,-8 0-13 16,-2 6 13-16,0 16 49 15,-12 22 6-15,-3 22-96 16,1 16 0-16,1 34 0 15,2 18 0-15,6 8 0 16,5 4 0-16,0-4 0 16,14-9 0-16,19-9-26 15,11-14-58-15,10-18-73 0,6-16 13 16,-4-10 25 0,-4-8 73-16,-10-22 46 15,-13-6 7-15,-11-2 97 16,-7 4-2-16,-9 6 0 15,-2 10 4-15,0 16-14 16,0 2-38-16,-4 24-54 16,-5 12-2-16,2 2-11 15,7 2-35-15,0-8-39 16,9-10-9-16,15-10-12 0,5-12-27 16,2 0 76-16,-4-20 59 15,-2-8 3-15,-5-4 98 16,-5 0 37-16,-1 0 0 15,-3 6-32-15,-2 4-35 16,0 8-71-16,-2 10 0 16,1 4 0-16,1 16 0 15,3 22 0-15,1 14 0 16,3 14 0-16,-6 10 0 16,1 9-17-16,-3 1-29 15,-4 2 14-15,-4-4 8 0,0-7 8 16,-10-14 10-16,-13-10 5 15,-6-19 1-15,-5-16 18 16,-2-16 33-16,0-2 0 16,7-20-29-16,12-18-22 15,17-11 0-15,0-9-12 16,42-12-83-16,60-38-157 16,-7 18-255-16,-5 4-423 0</inkml:trace>
  <inkml:trace contextRef="#ctx0" brushRef="#br0" timeOffset="81038.46">28897 10154 2286 0,'0'0'986'16,"0"0"-328"-16,0 0-492 16,0 0-166-16,0 0 0 15,-29 139 0-15,27-59 0 16,2 2 0-16,0 2 0 15,0-5 0-15,4-11 0 16,8-8 0-16,-3-16 0 16,-1-12 0-16,-2-14 0 0,-4-14 0 15,0-4 0-15,2-8 0 16,3-18 0-16,1-10 0 16,9-6 0-16,0 0 0 15,7 6 0-15,1 6 0 16,4 11 0-16,5 11 0 15,-1 8 0-15,2 7 0 16,-1 17 0-16,-3 8 0 16,-9 4 0-16,-8 0 0 15,-14-2-12-15,0-2-119 16,-20-6 22-16,-16-6 65 0,-9-4 23 16,1-6 15-1,-1-6 6-15,12-4 0 0,11 0 43 16,13 0 41-16,9-6 24 15,7-6-20-15,24-2-88 16,9 0 0-16,8-2 0 16,8 2 0-16,2-2 0 15,0 0 0-15,-4-2 0 16,-5-4 0-16,-6-2-9 16,-12-2 8-16,-10 0-5 15,-7-2 4-15,-12 2 2 0,-2 1 0 16,-2 9 0-1,-25 11 9-15,-6 5 0 16,-5 15-9-16,-2 21 0 0,4 11 0 16,11 3 0-1,15-2 0-15,10-6 0 16,2-10 0-16,33-14 0 16,17-12 0-16,15-6 0 0,38-36 0 15,-17-4-557-15,-5 0-880 0</inkml:trace>
  <inkml:trace contextRef="#ctx0" brushRef="#br0" timeOffset="82995.16">30029 10375 1713 0,'0'0'782'0,"0"0"-493"16,0 0 290-16,0 0-270 16,0 0-86-16,0 0-22 15,-127 48-201-15,94 4 0 16,8 6 0-16,17 2 0 16,8-5 0-16,19-5 0 0,31-14 0 15,16-12 0-15,11-14 0 16,0-10 0-16,-3-10 0 15,-14-20 0-15,-13-6 0 16,-14-1 0-16,-13 1 0 16,-11 9 0-1,-5 6 0-15,-4 11 0 0,0 10 0 16,0 0 0-16,-2 29 0 16,0 5 0-16,2 6 0 15,0 2 0-15,20-6 0 16,9-10 0-16,5-10 0 0,-1-12 0 15,-4-4 0 1,-6-14 0 0,-13-18 0-16,-10-6 0 0,0-8 0 0,-6-4 0 15,-17-1 0-15,1 5 0 16,-1 10 0-16,8 10 0 16,9 12 0-16,6 10 0 15,0 4 0-15,29 0 0 16,19 4 0-1,15 4 0-15,11-6 0 0,1-2-134 16,-4-2-21-16,-11-24 44 16,-17-10 47-16,-18-12 56 0,-16-9 8 15,-9-4 45-15,0-1 68 16,-21 7-28-16,0 13 11 16,-4 20 37-1,0 22-133-15,0 12 0 0,-1 54 0 16,6 15 0-16,6 15 0 15,12 6 0-15,2-12 0 16,25 4 0-16,17-7 0 16,14-17 0-16,10-16 0 15,8-16 0-15,0-20 0 32,-3-16 0-32,-9-2 0 0,-11-26 0 15,-11-14 0 1,-11-10 0-16,-8-6 0 0,-8-2 0 15,-6 4 0-15,-5 9 0 16,-2 15 0-16,0 20 0 16,0 10 0-16,-7 14 0 15,0 21 0-15,3 9 0 16,4 2 0-16,0-2 0 0,27-4 0 16,6-8 0-16,5-10 0 15,0-10-47-15,-7-12-11 16,-7 0 31-16,-10-12 26 15,-7-16 1-15,-7-4 33 0,0-6 0 16,-7-2-22-16,-9 0 11 16,3 3 12-16,2 7-34 15,2 8 0-15,9 10 0 16,0 4 0-16,0 6 0 16,22 2 0-16,8 0 0 15,5 10 0-15,5 10 0 16,1 11 0-1,-4 6 0-15,-3 7 0 0,-8 6 0 16,-10-1 0-16,-7-3 0 16,-7-8 0-16,-2-12 0 0,0-10-3 15,-9-10-12 1,-2-6 14-16,2-8 1 0,7-20 0 16,2-10 7-1,0-6 5-15,17-5-12 0,8 4 0 16,4 3 0-16,4 10 0 15,3 7 0-15,-1 11 0 16,-1 8 0-16,-1 4 0 16,-4 2 0-16,-2 0 0 15,-2 0 0-15,-3 0 0 16,-2 0 0-16,-4 0 0 16,-5 0 0-16,-4-10 0 15,-5-2 0-15,-2-2 0 0,0-4 0 16,0 4 0-1,-18 4 0-15,-2 6 0 0,-4 4 0 16,-3 8 0-16,0 20 0 16,5 10 0-1,9 4 0-15,13 3 0 0,4-3 0 16,34-4 0-16,20-8 0 16,13-10 0-16,11-12 0 15,8-8 0-15,-1 0-30 16,-5-16-21-16,-10-12 9 0,-12-6 18 15,-18-7 24 1,-10 0 19-16,-16 0 39 0,-7 3 12 16,-11 8-70-16,0 10 0 15,-5 12 0-15,-14 8 0 16,-8 4 0-16,-6 22 0 16,-1 12 0-16,5 4 0 15,7 0 0-15,10 1 0 16,12-7 0-1,0-8 0-15,18-8 0 0,13-12 0 16,5-8 0-16,5 0 0 16,-4-26 0-16,-1-8 0 15,-7-11 0-15,-4-9 0 0,-12-12 0 16,3-24 0-16,-10-32 0 16,-6-29 0-1,0 9 0-15,-2 27 0 16,-16 43 0-16,3 35 0 0,-10 8 0 15,-2 9 0-15,-2 18 0 16,2 8 0-16,5 39 0 16,9 20 0-16,8 15 0 15,5 9 0-15,5 5 0 16,17-2 0 0,9-3 0-16,3-9 0 15,3-12 0-15,3-12 0 0,1-12 0 0,-3-10 0 16,-3-10 0-16,-4-9 0 15,-4-8 0-15,-6-3 0 16,-6-4 0-16,-5 0 0 16,-4 0 0-1,-6 0 0 1,0 0-363-16,-12 0-1149 0</inkml:trace>
  <inkml:trace contextRef="#ctx0" brushRef="#br0" timeOffset="86436.96">26019 13395 1617 0,'0'0'506'0,"0"0"-23"16,0 0 79 0,0 0-243-16,13-112 6 15,-3 94-41-15,-6 7-284 16,0 11 0-16,-2 0 0 15,1 25 0-15,3 19 0 16,0 14 0-16,8 8 0 0,4-2 0 16,6-10 0-1,8-10 0-15,5-17 0 0,4-17 0 16,1-10 0-16,-2-10 0 16,1-22 0-16,-6-11 0 15,-6-1 0-15,-2-2 0 16,-10 4 0-16,-1 8 0 15,-7 14 0-15,-3 12 0 16,2 8 0-16,-2 10 0 16,5 22 0-16,3 12 0 15,1 2 0-15,6-2 0 16,-2-5 0-16,3-12 0 0,1-10 0 16,0-14 0-1,-4-3 0-15,4-10 0 16,-1-20 0-16,2-6 0 0,1-2 0 15,1-2 0-15,-1 6 0 16,2 12 0-16,-2 12 0 16,-4 10 0-16,2 14 0 15,-3 24 0-15,0 8 0 16,0 4 0-16,-2 0 0 16,-3-6 0-16,-2-9 0 15,-3-12 0-15,-10-16-194 16,-7-7-509-16,-15 0-445 0</inkml:trace>
  <inkml:trace contextRef="#ctx0" brushRef="#br0" timeOffset="86766.92">26358 12703 2087 0,'0'0'643'0,"0"0"-313"16,0 0-8-16,0 0-115 0,0 0-73 15,-67 104-28-15,47-57 7 16,1-4-62-16,9-4-18 16,7-9-33-16,3-10 1 15,7-10-1-15,18-10 0 16,4 0 3-16,2-22 15 15,-4-12-6-15,-8-6 24 16,-7-1-36-16,-10 5 0 16,-2 9 0-16,-2 9 0 15,-21 13 0-15,-30 17 0 16,6 18-502-16,2 6-1092 0</inkml:trace>
  <inkml:trace contextRef="#ctx0" brushRef="#br0" timeOffset="98604.63">28267 13465 1906 0,'0'0'493'0,"0"0"-174"16,0 0 171-1,0 0-261-15,0 0-66 0,0 0-32 16,-18-64 13-16,20 50-45 16,8 0 23-1,0-2-122-15,3 0 0 0,6 0 0 16,1 3 0-16,4 4 0 16,0 4 0-16,1 5 0 15,2 3 0-15,-2 25 0 16,-4 12 0-1,0 12 0-15,-5 8 0 0,-10 0 0 16,-4-5 0-16,-2-7 0 16,0-12 0-16,0-11 0 0,0-8 0 15,-4-12 0 1,0-5 0-16,2 0 0 0,-4-25 0 16,6-13 0-1,0-12 0-15,0-9 0 0,10-3 0 16,7 6 0-16,6 10 0 15,2 12 0-15,-4 10 0 16,4 14 0-16,-1 8 0 16,-1 2 0-16,2 16 0 15,-4 18 0-15,0 12 0 16,-1 8 0 0,-3 6 0-16,-3 0 0 0,-1-1 0 15,-4-7 0-15,3-8 0 0,-6-10 0 16,3-12 0-16,-3-8 0 15,6-14-290-15,-1-8-337 16,-5-16-336-16</inkml:trace>
  <inkml:trace contextRef="#ctx0" brushRef="#br0" timeOffset="98839.71">29134 13044 2613 0,'0'0'689'16,"0"0"-210"-16,0 0-164 16,0 0-315-16,0 0 0 15,0 0 0-15,0 0 0 16,-2 52 0-16,6 6 0 16,2 9 0-16,4 6 0 15,-1 4 0-15,-1-5 0 16,4-2 0-16,-3-6 0 15,1-5 0-15,4-5 0 16,8 6-218-16,-2-12-687 16,-1-12-773-16</inkml:trace>
  <inkml:trace contextRef="#ctx0" brushRef="#br0" timeOffset="99123.64">29387 14109 1395 0,'0'0'1420'16,"0"0"-904"-16,0 0-196 15,0 0-101-15,-35 126-134 16,37-96-46-16,14-2-22 16,1-6-17-16,4-10 11 15,1-6-10-15,0-6 8 16,3 0-3-16,-3-12-6 16,-1-12 7-16,-11-6-6 15,-5-4 7-15,-5-4 4 0,0 2-5 16,-15 2 16-16,-12 10-23 15,-10 10 0-15,-2 14 0 16,-3 0 0-16,2 15 0 16,5 10 0-16,12 3 0 15,17-4 0-15,6-8-357 16,0-12-1147-16</inkml:trace>
  <inkml:trace contextRef="#ctx0" brushRef="#br0" timeOffset="99672.53">30094 13258 2812 0,'0'0'689'0,"0"0"-317"16,0 0-149-16,0 0-223 15,0 0 0-15,0 0 0 16,0 0 0-16,-58 149 0 16,53-81 0-16,5-8 0 15,0-9 0-15,5-14 0 0,11-14 0 16,3-14 0-16,2-9 0 16,3-4 0-16,-1-21 0 15,-1-12 0-15,0-5 0 16,-4 4 0-16,-5 6 0 15,-4 12 0-15,-2 12 0 16,0 8 0-16,4 8 0 16,3 22 0-16,7 10 0 15,10 4 0-15,8-1 0 16,1-10 0-16,4-8 0 16,-3-13 0-16,-6-12 0 15,-4 0 0-15,-8-22 0 16,-8-13 0-16,-4-9 0 0,-9-8 0 15,-2-8 0 1,-2-4 0-16,-20 0 0 0,-7 8 0 16,-2 12 0-16,0 19 0 15,6 21 0-15,5 4 0 16,13 34 0-16,20 30-41 16,21-5-702-16,11-9-567 0</inkml:trace>
  <inkml:trace contextRef="#ctx0" brushRef="#br0" timeOffset="100704.58">31112 13337 2457 0,'0'0'630'16,"0"0"-102"-16,0 0-246 16,-31-103-83-16,16 87-199 15,-8 14 0-15,-4 2 0 16,-4 27 0-16,0 17 0 15,2 10 0-15,10 6 0 16,9-6 0-16,10-10 0 16,0-14 0-16,18-13 0 15,7-17 0-15,1 0 0 16,-2-19 0-16,-1-11 0 0,-5-6 0 16,-7-2 0-16,-2 4 0 15,-7 4 0 1,0 8 0-16,0 12 0 0,-2 10 0 15,2 4 0-15,6 28 0 16,0 8 0-16,7 6 0 16,6-4 0-16,6-8 0 15,2-12 0-15,0-14 0 16,0-8 0-16,-2 0 0 16,-6-22 0-16,0-8 0 0,-5-6 0 15,-5 0 0-15,-3 2 0 16,-1 4 0-16,-4 10 0 0,-1 12 0 15,0 8 0-15,0 6 0 16,5 22 0-16,1 8 0 16,6 2 0-1,1-4 0 1,8-8 0-16,-1-10 0 16,2-10 0-16,1-6 0 15,0-10 0-15,-3-20-8 16,0-6 8-16,0-8 8 15,-3-2-8-15,-4 4 0 16,-1 5 0-16,-6 11 0 16,-1 15 0-16,-5 11 0 0,0 6 0 15,3 38 0 1,2 32 0-16,10 36 0 0,10 29 0 16,4 3 0-16,-2-22 0 15,-9-32 0-15,-7-29 0 16,-3-9 0-16,-4 2 0 15,-3 0 0-15,-3-4 0 16,-5-16 0-16,-24-14 0 16,-18-12 0-16,-9-8 0 15,-6-14 0-15,2-22 0 16,11-20 0-16,22-32 0 16,27-31 0-16,56-25 0 15,19 12 0-15,10 25 0 0,-12 31 0 16,-14 14 0-16,3-8 0 15,0-8 0-15,-4-1 0 16,-20 14 0-16,-20 12 0 16,-16 11 0-16,-2 10 0 15,-15 10 0-15,-12 12 0 16,-4 10 0-16,0 0 0 16,2 28 0-16,6 8 0 0,13 6 0 15,10 4 0 1,4 2 0-16,31-6 0 0,12-2 0 15,9-7 0-15,4-5 0 16,-4-6 0-16,-3-2 0 16,-8 0 0-16,-12 0 0 15,-6-2 0-15,-9-2 0 16,-14 0 0-16,-4 2 0 16,-6 0 0-16,-25 0 0 15,-14 5 0-15,-13-4 0 16,-45 7 0-16,14-6 0 15,-4-5-897-15</inkml:trace>
  <inkml:trace contextRef="#ctx0" brushRef="#br0" timeOffset="101331.09">24804 15155 2049 0,'0'0'628'0,"0"0"-340"16,0 0 174-16,0 0-252 15,0 0-79-15,0 0-32 16,0 0 3-16,-4 27-51 16,4-9-39-16,16-6-11 0,11-6-1 15,8-6-11-15,3-10 1 16,-5-21 9-16,-10-5 1 16,-17-10 0-16,-6-2 1 15,-18 4 14-15,-24 4 9 16,-16 22-24-16,-9 18 0 15,-15 40-82-15,-10 80-256 16,19-7-374-16,15 1-517 0</inkml:trace>
  <inkml:trace contextRef="#ctx0" brushRef="#br0" timeOffset="101661.4">24403 15937 2412 0,'0'0'640'16,"0"0"-264"-16,0 0 88 15,0 0-340-15,0 0-44 16,0 0-80-16,0 0 0 16,-46 67 0-16,44-31 0 15,2-2 0-15,4-12 0 16,23-8 0-16,6-14 0 0,3 0 0 15,-5-12 0-15,-9-16 0 16,-13-4 0-16,-9-2 0 16,0 2 0-16,-17 1 0 15,-8 13 0 1,0 8 0-16,5 10 0 0,9 10 0 16,11 30-272-16,11-8-348 15,14-1-619-15</inkml:trace>
  <inkml:trace contextRef="#ctx0" brushRef="#br0" timeOffset="101929">25051 15913 2538 0,'0'0'664'16,"0"0"-291"-16,0 0-61 15,0 0-192-15,0 0-82 16,0 0-23-16,-25 109 4 15,56-95-19-15,6-10 0 16,5-4 0-16,1-10-6 16,-7-12 6-16,-11-9 0 15,-17-1 0-15,-8 0 23 16,-8 0-23-16,-24 8 0 16,-8 14 0-16,-5 10 0 0,0 8 0 15,10 24 0 1,24 31-197-16,11-9-591 0,2-10-1233 0</inkml:trace>
  <inkml:trace contextRef="#ctx0" brushRef="#br0" timeOffset="102329.34">26634 15382 2457 0,'0'0'765'0,"0"0"-290"0,0 0-241 16,0 0-69-16,0 0-165 15,0 0 0-15,0 0 0 16,-16 108 0-16,16-100 0 16,0-8 0-16,0 0 0 15,0-22 0-15,0-8 0 16,0-6 0-16,0 0 0 15,-4 4 0-15,-21 6 0 16,-8 14 0-16,-9 12 0 16,-6 12 0-16,-2 28 0 15,5 22 0-15,9 14 0 0,19 9 0 16,17-3 0-16,9-4 0 16,37-10 0-16,16-24 0 15,17-16 0-15,3-20 0 16,0-8 0-16,-10-22-116 15,-7-28-353 1,-21 6-173-16,-15 4-176 0</inkml:trace>
  <inkml:trace contextRef="#ctx0" brushRef="#br0" timeOffset="102693.57">26875 15685 1540 0,'0'0'724'0,"0"0"-58"16,0 0-80-16,0 0-217 15,0 0-158-15,0 0-211 16,0 0 0-16,17-12 0 15,12 8 0-15,4 4 0 16,5 0 0-16,3 22 0 16,-6 8 0-16,-6 16 0 15,-11 2 0-15,-9 2 0 16,-9 0 0-16,0-6 0 16,-6-8 0-16,-10-9 0 0,5-15 0 15,-1-12 0-15,8 0 0 16,4-26 0-16,0-14 0 15,14-5 0-15,12-5 0 16,8 6 0-16,1 4 0 16,5 14 0-16,2 12 0 15,-1 14 0 1,-3 0 0-16,-3 18 0 0,-4 8 0 16,-8 10 0-16,-6-4 0 15,-5 2 0-15,-6-10 0 0,-1-2 0 16,-1-13-3-16,-2-9-659 15,6 0-698-15</inkml:trace>
  <inkml:trace contextRef="#ctx0" brushRef="#br0" timeOffset="102867.31">27835 15476 2179 0,'0'0'1350'16,"0"0"-783"-16,0 0-567 0,0 0 0 31,114-18 0-31,-64 14 0 0,-2-2 0 0,-19 6-128 16,-12 0-753-16,-17 0-859 0</inkml:trace>
  <inkml:trace contextRef="#ctx0" brushRef="#br0" timeOffset="102994.11">27897 15705 2576 0,'0'0'869'0,"0"0"-335"15,0 0-417-15,0 0-117 16,145-10 0-16,-76-16 0 0,13-28 0 16,-20 9-564-16,-12 9-1576 15</inkml:trace>
  <inkml:trace contextRef="#ctx0" brushRef="#br0" timeOffset="103467.16">28539 15284 2890 0,'0'0'775'16,"0"0"-344"-16,0 0-431 0,0 0 0 16,0 0 0-16,0 0 0 15,0 0 0-15,150-84 0 16,-111 78 0-16,6 6 0 15,0 0 0-15,-1 10 0 16,-4 13 0-16,-6 8 0 16,-10 9 0-16,-8 0 0 15,-14 4 0-15,-2 0 0 16,-4-6 0-16,-21-4 0 16,-6-12 0-16,-1-8 0 15,3-10 0-15,9-4 0 0,9-9 0 16,11-22 0-16,0-9 0 15,18-10 0-15,16-2 0 16,6-2 0-16,4 10 0 16,1 4 0-16,-1 12 0 15,1 11 0-15,-7 16 0 16,-3 1 0-16,-6 15 0 16,-4 24 0-16,-8 5 0 15,-7 10 0-15,-4 4 0 16,-6-4 0-16,0-8 0 0,0-6 0 15,0-15-63 1,5-15-770-16,3-10-693 0</inkml:trace>
  <inkml:trace contextRef="#ctx0" brushRef="#br0" timeOffset="103671.25">29610 14857 1060 0,'0'0'2198'0,"0"0"-1533"15,0 0-492-15,0 0-173 16,0 0 0-16,0 0 0 16,87 150 0-16,-56-78 0 15,-2 3 0-15,-6-3 0 0,-10-4 0 16,-13-2 0-16,0-8 0 16,-7-8 0-16,-19 2 0 15,4-11-642-15,4-18-1407 0</inkml:trace>
  <inkml:trace contextRef="#ctx0" brushRef="#br0" timeOffset="103938.58">29884 15833 1659 0,'0'0'1664'0,"0"0"-1117"16,0 0-321-1,0 0-226-15,-4 117 0 0,26-91 0 16,3-7 0-16,2-6 0 15,2-9 0 1,-1-4 0-16,-1-4 0 0,-7-18 0 16,-4-1-29-16,-9-4 17 15,-7 0 12-15,0 9 14 16,-27 4 13-16,-6 14-27 16,-8 0 0-16,1 18 0 15,2 5 0-15,7 4 0 16,29-13 0-16,2-1-26 15,13-13-941-15</inkml:trace>
  <inkml:trace contextRef="#ctx0" brushRef="#br0" timeOffset="104102.81">30686 15500 4096 0,'0'0'0'0,"0"0"0"16,0 0 0-16,0 0 0 15,0 0 0-15,0 0 0 16,12 107-2387-16</inkml:trace>
  <inkml:trace contextRef="#ctx0" brushRef="#br0" timeOffset="104496.33">26273 16860 2819 0,'0'0'790'16,"0"0"-303"-16,0 0-487 0,0 0 0 0,218-62 0 16,21 32 0-16,79-7 0 15,61 5 0 1,33-4 0 0,-2 2 0-16,9-6 0 15,-13-2 0-15,-26 2 0 16,-52 6 0-16,-72 2 0 0,-82 10 0 15,-76 4 0 1,-58 8 0-16,-35 6 0 16,-5-4 0-16,-22 4 0 0,-66 4 0 15,4 0-177-15,-8 8-1014 0</inkml:trace>
  <inkml:trace contextRef="#ctx0" brushRef="#br0" timeOffset="104891.99">26289 17062 2604 0,'0'0'570'0,"0"0"-359"16,0 0 146-16,0 0-126 15,0 0-108-15,0 0-123 16,189 31 0-16,-58-31 0 16,79-14 0-16,60-21 0 15,57-9 0-15,45-6 0 0,18-8 0 16,24-8 0-16,5-2 0 16,-13 1 0-16,-43 9 0 15,-51 10 0-15,-63 10 0 16,-79 12 0-16,-66 8 0 15,-52 10 0 1,-37 2 0-16,-5 4 0 0,-10 0 0 16,0 2 0-16,0 0 0 15,-10 0 0-15,4 10 0 16,6 2 0-16,6-2 0 16,21-2 0-16,0-8-901 0</inkml:trace>
  <inkml:trace contextRef="#ctx0" brushRef="#br0" timeOffset="105065.63">31174 16477 4096 0,'0'0'0'0,"0"0"0"15,0 0 0-15,0 0 0 0,0 0-320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4:32:30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1646 4237 2510 0,'0'0'488'0,"0"0"-268"0,0 0-46 15,0 0-53-15,-125 82-40 16,105-18-9-16,4 14 21 15,8 4-19-15,8 1 2 16,0-11-23-16,13-14-35 16,20-16 31-16,14-22-5 15,11-18-21-15,9-8-23 16,4-36 0-16,-1-20 0 16,-10-14 0-16,-12-26 0 15,-19-25 0-15,-18 15 0 16,-11 16 0-16,0 27 0 15,-19 33 0-15,-6 10 0 0,-6 10 0 16,0 16 0 0,-3 6 0-16,-1 30 0 0,-1 17 0 15,-2 9 0-15,0 4 0 16,1 2 0-16,1-8 0 16,3-12 0-16,2-13 0 15,8-17 0-15,5-17 0 16,5-1 0-16,4-22 0 15,2-11 0-15,2-4 0 16,5 5 0-16,0 12 0 0,0 14 0 16,3 6 0-1,13 26 0-15,6 18 0 0,6 14 0 16,7 9 0-16,2 1 0 16,-1-2 0-16,1-6 0 15,3-10 0-15,3-15 0 16,3-20 0-16,17-26-338 15,-12-24-603-15,-11-15-606 0</inkml:trace>
  <inkml:trace contextRef="#ctx0" brushRef="#br0" timeOffset="170.99">2143 4081 2318 0,'0'0'984'0,"0"0"-688"15,0 0 48-15,0 0-190 16,0 0-154-16,0 0 0 15,0 0 0-15,-2 86 0 16,17-60-101-16,-4-4-513 16,-1 2-874-16</inkml:trace>
  <inkml:trace contextRef="#ctx0" brushRef="#br0" timeOffset="296.97">2350 4557 967 0,'0'0'1975'0,"0"0"-1420"0,0 0-234 15,0 0-132 1,0 0-189-16,0 0-18 16,0 0-255-16,58-11-749 0</inkml:trace>
  <inkml:trace contextRef="#ctx0" brushRef="#br0" timeOffset="439.06">2599 4235 2331 0,'0'0'1105'0,"0"0"-758"0,0 0-34 16,0 0-313-16,125-56 0 16,-55 22 0-16,19-5-36 15,-14 7-338-15,-21 13-708 0</inkml:trace>
  <inkml:trace contextRef="#ctx0" brushRef="#br0" timeOffset="800.03">1811 5520 2810 0,'0'0'556'0,"0"0"-357"15,0 0 85-15,0 0-151 16,131-52-58-16,-29 4-36 16,37-14-39-16,-8 0 0 15,-10 8 0-15,-23 10 0 16,-36 15 0-16,-6 1 0 16,-11 6 0-16,-21 12 0 0,-17 4 0 15,-7 6 0-15,0 0 0 16,0 0 0-16,0 0 0 15,0 0 0-15,2 0 0 16,0 0 0-16,-2-4-297 16,0-4-503-16,0-4-852 0</inkml:trace>
  <inkml:trace contextRef="#ctx0" brushRef="#br0" timeOffset="925.42">3177 5123 2898 0,'0'0'1198'16,"0"0"-1198"-16,0 0 0 16,0 0 0-16,0 0 0 15,0 0 0-15,0 0-102 16,93-48-1150-16</inkml:trace>
  <inkml:trace contextRef="#ctx0" brushRef="#br0" timeOffset="2997.46">5933 6210 1743 0,'0'0'621'0,"0"0"-430"0,0 0 141 15,0 0-98-15,0 0-88 16,0 0-94-16,-20-8-27 16,20 8-3-16,0 12-21 15,0 0 21 1,0-2-1-16,0-2-21 0,0-4 0 16,0-4-3-16,0 0 3 15,0 0 14-15,0 0-13 16,0-2 30-16,0-8 10 15,0 0 2-15,-9 0-4 16,-5 0-4-16,3 6-19 16,1 4 4-16,-2 0-20 0,3 0 9 15,1 8-9-15,2 8-9 16,6 4 9-16,0-2-21 16,0 0-3-16,19-4 14 15,5-6-10-15,3-3 10 16,2-5 9-16,-2 0-17 15,-10-5 16-15,-6-8-1 16,-8-4 3-16,-3-1 65 16,-3 0-11-16,-12 4 18 15,-3 4-6-15,5 4-21 16,0 6-12-16,5 0-33 16,4 0-9-16,0 0 7 0,2 8-26 15,-1 6-35 1,1 0-36-16,-4 6-53 0,1-2-297 15,-4-8-542-15</inkml:trace>
  <inkml:trace contextRef="#ctx0" brushRef="#br0" timeOffset="5533.62">5996 6292 340 0,'0'0'169'0,"0"0"-146"0,0 0 2 16,0 0 78-16,0 0-45 15,0 0-29-15,0 0 82 16,-21-18-34-16,19 18-38 15,0-2 22-15,0 2 28 16,2 0-16-16,0 0-5 16,0-2-6-16,-2 2 2 15,2 0 32 1,0-2 10-16,0 2-29 0,-3 0 0 16,3-2-17-16,0 2-26 15,-2-2-14-15,0 0-11 16,-1 0 0-16,-1 0 14 0,-1-2 2 15,1 2-9-15,-2-2-16 16,1 2-7-16,3-2-5 16,0 2-13-16,-1 2 20 15,3 0 5-15,0 0 7 16,0 0 36-16,0 0 2 16,-2 0 46-16,-1 0 37 15,1 0-20-15,2 0 6 16,-2 0-43-16,2 0-44 15,0 0 13 1,0 0-8-16,0 0 0 0,0 0 4 16,0 0-9-16,0 0 4 15,0 0-10-15,0 0-9 0,0 0 24 16,0 0-21-16,0 0 3 16,0 0 13-16,0 0-4 15,0 0 4 1,0 0 20-16,0 0 14 0,0 0 11 15,0-4-33-15,0 2-8 16,0-2-13-16,9 0-16 16,7 0 38-16,2-4-7 15,6 0-22-15,0-2 3 16,6-2-16-16,-1 0 0 16,4 0 25-16,2-2-15 0,3-2-3 15,5 0-9 1,1-2 1-16,-1 1 1 0,-1 2-2 15,0-2 0-15,-3 2 6 16,-2-1 0-16,1 2-6 16,0-3 12-16,5 2-11 15,1-3 38 1,3 0-18-16,3 0-6 0,2-3 10 0,2 1-24 16,-4 0-1-16,2 2 1 15,0 0 0 1,-6 2 4-16,3 0-5 0,2 0 0 15,-2 0 0-15,5-2 6 16,0-2-6 0,-4 0 0-16,4-4 1 0,0-3 0 15,-1-2-1-15,2-2 0 16,3 1 17-16,3 0-16 16,-1 0 20-16,2 0-15 15,3 4 0-15,-3 0 6 16,3 0-11-16,1 2-1 15,0 0 15 1,0 0-14-16,-1 1 4 0,2 0-5 16,-3 1 1-16,1-1-10 0,-3 0 9 15,0 0 0 1,-1-1-5-16,-1 2 7 0,0 0-2 16,0 2 0-16,0-2 6 15,3 2-8 1,-3-2 2-1,0 2 0-15,-2-2 0 16,0 0 1-16,-5 2-1 16,3-2 0-16,-2 1 6 15,-1 2-6-15,3 1 0 16,-3 1 0-16,-1-1-7 16,-1 2 13-16,0 2-6 0,-2-4 0 15,3 2 0-15,-2-2-1 16,4-2 0-16,-2 2 1 15,-2-2-3-15,0 0 4 16,-6 4-2-16,1-2 1 16,-5 4 0-16,0-2-1 15,-2 2-7-15,-2-1 8 16,1 0-9-16,-1-2 11 16,1 4-3-16,-1-3 1 15,0 0 0-15,0-1-1 16,-3 3-1-16,3 0 2 0,-3 2-6 15,-2 1 12 1,0 0-6-16,-4 3 2 0,0 0-2 16,-2 0 0-16,-1 0-3 15,2 2 1-15,4-2 1 16,-1 0 2-16,2 0 0 16,0-2 0-16,2-2-1 15,1-2 0-15,-3 0 0 16,-4 0-5-16,-3 2 4 15,-5 2 2-15,-6 0-1 0,-3 2 8 16,2 0-8-16,-3 2 0 16,1-2-4-16,4 0-13 15,-5 2 2-15,3 0-1 16,-6 2 15-16,-1 0-5 16,-1 1 6-16,-2 2-2 15,-2-1-5-15,2 2 1 16,-2 0 6-16,0 0 0 15,0 0 7-15,0 0-1 16,0 0 3-16,0 0 7 16,0 0-16-16,0 0 0 15,0 0 0-15,0 0 0 16,0 0 5-16,0 0-5 0,0 2-7 16,0 4 6-1,0 0-8-15,5 0-3 0,2-2 11 16,2-2-14-16,-1-2 14 15,1 0 1-15,-2 0 0 16,-2-6 17-16,-3-8-16 16,-2-7 39-16,0 0 4 15,0-3-10-15,-14 0 8 16,-3 6-15-16,-4 7 2 0,-4 9 11 16,4 2-40-16,1 13 0 0,-1 10-6 15,10 5-6-15,5 3 12 16,6-5-1-16,0-6-10 15,4-4 5-15,14-6-33 16,2-8 5-16,2-2 1 16,-1 0 9-16,-4-8 24 15,-5-8 16-15,-8-4 14 16,-4-5 17 0,0 4-8-16,-12 1-11 0,-3 3-5 15,-3 7-23-15,1 10 14 16,1 0-14-16,5 10-11 0,1 15 1 31,8 3-16-31,2-5 10 0,0 0-2 0,8-5-14 16,7-8 7-16,1-4-4 15,-3-4 13 1,-5-2 15 0,-2 0 1-16,-6 0 32 15,0-10 80-15,0-8-59 16,0 0-16-16,-8 2-13 15,0 4-13-15,-1 6-11 16,-3 6-101-16,1 12-229 0,1 6-869 16</inkml:trace>
  <inkml:trace contextRef="#ctx0" brushRef="#br0" timeOffset="11265.55">6118 6639 971 0,'0'0'201'0,"0"0"-33"16,0 0-30-16,0 0-43 15,0 0-27 1,0 0 20-16,0 0 36 0,-18-100 54 16,9 88 14-1,-3 0-34-15,0-2-45 0,-7 2 11 16,2-2-19-16,-1 0-41 16,1-2-20-16,0 2-7 15,5 1 15-15,-2 2 25 0,5-1-19 16,3 2 17-16,-1-1 25 15,2 7-19 1,3 1 28-16,-1 3-23 0,3 0-62 16,0 0-24-16,0 0-20 15,0 11-2-15,12 11 22 16,12 7 0-16,10 3 9 16,6 0 1-16,4 0-4 15,6-2 8-15,-2-2-14 16,-1 0 0-1,1 0 9 1,-4 0-8-16,-2 4 16 16,3 0 7-16,-3 4-1 15,5 4-1-15,-1 3-20 16,2 1 5-16,-2 0 9 0,1 2-15 16,-1-4 10-16,2 0 10 15,-2-1-9-15,-1-1 5 16,-1-4-17-16,3-3 0 15,0 0 0-15,2-5 2 16,-1 0 7-16,4-2-2 16,-5 0-6-16,0 0 2 15,-5-2-3-15,-4 0 0 0,-4 0 0 16,-3-2 0 0,0 2 9-16,0 1-8 0,2-3 8 15,3 0-2-15,-1-2-7 16,3 2-7-16,1-3 7 15,-4 4 0-15,-4-1 6 16,1 2 0-16,-6-2 2 16,1-2 11-16,-5 0-11 15,0 0-1-15,1 0 0 16,0-2-6-16,0 0 7 16,0 0-7-16,1 1 8 15,1-4-1-15,-1 3-8 16,-2 0-2-16,1 1 2 0,0-1 0 15,-2 2 6-15,4 0-5 16,0-2 5-16,1 2-6 16,1-2-1-16,0 0 0 15,-1 0 0-15,-1-2 0 16,-1 2 1-16,-3-4 0 16,0 0 1-16,0 0-1 15,-1-2-3-15,0 2 2 16,0 0 0-16,5 0 1 15,-1 1 1-15,2 0 0 16,3 2-1-16,-2-2 5 16,2 2-5-16,-2-1-2 0,0 2 1 15,0 0 1-15,-6-2 6 16,4 2-5-16,-4-4 0 16,-1 2-1-16,-1-4-2 15,-3 0 2-15,2-2 0 16,-2-2 0-16,-3 0 3 15,1 0-3-15,-4 0 0 16,-1 0 0-16,3 0-4 16,1 0 3-16,-1 2-23 0,0 2-16 15,4-2-7-15,-3 0-11 16,-2 2 19 0,3-2 12-16,-3 0-8 0,0-1 23 15,-2 0 2-15,0 1-65 0,0 2-141 16,-3 7-149-16,2-6-363 15,-6 1 79-15</inkml:trace>
  <inkml:trace contextRef="#ctx0" brushRef="#br0" timeOffset="11925.98">9034 8745 1069 0,'0'0'573'0,"0"0"-406"16,0 0 29-16,0 0-5 15,0 0-64-15,0 0-75 16,0 0-18-16,0 0 34 15,0 0-32-15,0 0 16 16,2 0-10-16,-2 0 23 16,0 0 40-16,0 0-14 15,0 0 27-15,0 0 34 16,0 0-21-16,0 0-16 31,0-2-13-31,0-1-45 0,0 2 3 0,0-2-3 16,0 3-17-1,0 0-9-15,0 0-30 16,-2 0-1-16,2 0 0 16,0 0-20-16,0 0 13 15,0 0-31-15,0 0-37 16,4-3 27-16,8-8 21 16,-1-4 27-16,-3-7 7 15,-2-6-6-15,-6-5 24 16,0 1-7-16,-6 2 3 15,-9 10 51-15,2 10-6 16,-1 10-1-16,2 0-31 16,0 12-34-16,1 16 1 15,2 4-1-15,7 2 0 16,2-1-6-16,0-11 5 0,7-7 0 16,8-8-5-16,3-7 6 15,2 0 15-15,-4-11-4 16,-4-11 1-16,-4-3 34 15,-6-6-25-15,-2 1 8 16,0 2-13-16,-4 8-15 16,-6 8 20-16,2 8-21 15,1 4 0-15,1 10-1 16,0 14-22-16,2 5 22 16,2-2-6-16,2-3-7 0,0-7 8 15,0-8-9-15,0-5 0 16,0-2 14-1,0-2 2-15,0 0 2 0,0-3 20 16,0-15-5-16,-5-7 3 16,-5-3-21-16,-2 4-12 15,3 2-69-15,7 2-202 16,0 8-304-16,2 2-583 0</inkml:trace>
  <inkml:trace contextRef="#ctx0" brushRef="#br0" timeOffset="13038.66">9202 8556 880 0,'0'0'235'0,"0"0"1"16,0 0 32-16,0 0-63 0,0 0 51 16,0 0 7-1,0 0-61-15,-48 14-10 0,44-14-41 16,-2 2-42 0,-1 0-18-16,-3 0-42 0,4 0-26 15,2-2 5-15,2 0 5 16,2 0 20-16,0 0 6 15,0 0 7-15,0 0 2 16,4 0-37-16,12-4-14 16,10-8 32-16,8-4-16 15,10-4-1-15,8-4-5 16,6-4-6-16,1-4 10 16,9-4-17-16,-2-5 25 0,1 0 43 15,0-4-19-15,-1-1 6 16,-3 0-18-16,-1 0-1 15,1 0-30-15,-3 2-20 16,0 0 0 0,-2 0 0-16,2 3 0 0,-2 4 0 15,2 1 0-15,-1-1 0 16,1 5 0-16,-2 0 0 16,0 0 0-16,-1 2 0 15,3-2 0-15,0 0 0 0,0 2 0 16,3-1 0-1,-5 3 0-15,0 2 0 0,-4 0 0 16,-1 2 0-16,-4 0 0 16,-2 2 0-16,-5 0 0 15,-4 0 0-15,0 0 0 16,-2 2 0-16,-1 0 0 16,1 0 0-16,1 0 0 15,1-2 0-15,3-3 0 16,-1 2-9-16,2-4 1 15,1 4-22-15,-6-2 15 16,1 4 15-16,-3-1 0 16,0-1 2-16,0 3-2 0,1 0 0 15,1 0 0-15,3-2-3 16,3 2-6 0,-3 0 7-16,-2 0-14 0,-7 4 15 15,-4 0-7-15,-9 4 8 16,-5 0 6-16,-7 2-6 15,2 0 0-15,-4-2-1 16,-2 2 2-16,3 2 8 16,-3-1-8-16,-2 5 12 15,0 3 20-15,0 1-13 16,0 0-3-16,-2 0-17 0,-11 5 0 16,-6 13 0-1,3 5 0-15,1-1 0 0,7 0 0 16,5-4-12-1,3-6-21-15,0-6-11 0,11-4 7 16,7-2 29-16,4-2 7 16,-4-14 1-16,-3-2 8 15,-5-4-7-15,-6-2 11 16,-4 0 7-16,0 2-5 16,-4 4 4-16,-10 4-8 15,1 10-1-15,-3 4-9 0,1 0-9 16,-3 22-7-1,3 2 5-15,5-1-7 16,6-1 12-16,4-7-124 0,0-15-242 16,9 0-435-1,0-6-391-15</inkml:trace>
  <inkml:trace contextRef="#ctx0" brushRef="#br0" timeOffset="14169.44">11294 4287 424 0,'0'0'549'16,"0"0"-346"-16,0 0-37 15,0 0 36-15,0 0-66 16,0 0-66-16,0 0-12 16,-18-106-42-16,34 96-16 15,-1 0-25-15,-3 2-80 16,-6 0 0-16,-6-2 65 0,0 2 40 15,-6-2 37-15,-15-1 19 16,1 1 47-16,3-2-62 16,3 2-9-16,5 2-5 15,3 2-10-15,1 1 18 16,2 0-13-16,-1 1 65 16,2 0 79-16,-3 0 57 15,-1 0-1-15,1-2 58 16,1 2-42-16,-1 3-12 15,5-2-19-15,0 3-51 0,0 0-42 16,0 0-83-16,0 12-22 16,14 16-7-16,3 12 4 15,6 10 33-15,1 9-15 16,1 5-3-16,4 4 19 16,2 7-23-16,3 2 2 15,3 8-1-15,1 3-17 16,3 4 16-16,-2-1-17 15,1 1 0-15,-2-4 6 16,-2-2 2-16,-7-3-8 16,-1-3 0-16,-3-4 0 0,0-4 0 15,0-2 0-15,1-6 0 16,1-1 0-16,5-5 0 16,-1-4 0-16,0-4 0 15,0-2 0-15,0 0 0 16,-2-2 0-16,-5-2 0 15,1-1 0-15,-3-3 0 16,-5-4 0 0,0-2 0-16,-4 0 0 0,0-2 0 15,-2 0 0-15,1-2 0 16,-1 2 0-16,0-2 0 16,-2-2 0-16,0 0 0 15,-1 1 0-15,1-3 0 0,1 2 0 16,-2-2 0-1,1 0 0-15,1 0 0 0,-2-2 0 16,-1 0 0-16,-1-4 0 16,4-4 0-16,-4-2 0 15,1-4 0-15,-3-2 0 16,2-2 0-16,-2-2 0 16,0-2 0-16,-4-2 0 15,2 0 0-15,-2 0 0 16,0 0 0-16,0 0 0 0,2 0 0 15,-2 0 0-15,0 0 0 16,0 0 0-16,0 0 0 16,0-12 0-16,-14-6-365 15,-5-4-1392-15</inkml:trace>
  <inkml:trace contextRef="#ctx0" brushRef="#br0" timeOffset="16936.5">8674 5065 1264 0,'0'0'374'0,"0"0"-162"15,0 0 28-15,0 0 39 0,0 0-92 16,0 0-23 0,0 0-11-16,-16-30-17 0,13 30-26 31,1 0-63-31,0 8-19 0,0 8-15 0,2 2-12 15,0 2 12-15,0-2-13 16,4-4 0-16,9-4-1 16,3-4 2-16,-1-6-1 15,-1 0 0-15,-5 0 2 16,-3-14 37 0,-6-6 22-16,0 0-7 0,0-2 25 15,-12 4-28-15,-5 6 11 16,-2 8-1-16,1 4-49 15,-2 2-12-15,2 20-19 16,5 6 2-16,6 4 7 16,5 0-8-16,2-2-2 0,0-4-5 15,14-8-29-15,7-5 22 32,4-9-17-32,-3-4 10 15,1 0 31-15,-6-3-4 16,-3-11 12-16,-7-2 11 0,-7-4 5 15,0 2 46 1,-3 0 1-16,-8 2-17 16,-2 6 2-16,2 6-40 15,1 4-8-15,2 0-5 0,-1 2-28 16,5 10 27-16,-2 2-39 16,6 1-12-16,0-4 33 15,0-3-45-15,4-4 25 16,6-4 14-16,1 0 0 15,-1 0 24-15,-6 0-8 16,0-12 14-16,-4-2 23 16,0-2-23-16,0 0 19 15,0 2-2-15,0 4 7 16,-2 2 28-16,0 4-16 16,0 0-27-16,2 4 6 15,0 0-14-15,0 0-1 16,0 0 9-16,0 0-7 0,-2 0 25 15,2 0-17-15,-2 0-2 16,2 0 14-16,0 0-21 16,0 2 8-16,0 10-8 15,-4 6-1-15,4 4 6 16,-4 4-6-16,2 5 0 16,-2 6 13-16,2 8-11 0,-1 7 16 15,3 2 0-15,0 4-9 16,0 2 8-16,11 0-17 15,5 3 0-15,4-1 10 16,0 0-10-16,0-2 13 16,-2 2 1-16,0-2 2 15,-5 0 17-15,1 0-24 16,-6-1 0-16,3-5 9 16,-1 0-18-16,-2-4 20 15,1-2-11-15,3-2 3 0,-4 0 21 16,-1-1-24-16,2-3 1 15,-2-4 23-15,-1-2-22 16,1-4 8-16,-1 0-4 16,2 2-6-16,-2 2 15 15,1 2-24-15,1 4 0 16,2 3 9-16,1-3 0 16,0 2 4-16,3-2-5 15,-4-2-8-15,-1 2 6 16,1 0-6-16,-2-1 0 15,-1-1-1-15,1-3 2 0,0-1 7 16,-2-1-7-16,1-1 5 16,-3 0-6-16,0 2-2 15,4 0 1-15,-4 2 0 16,0 2 1-16,3-1 0 16,-3 1 8-16,-2-2-2 15,3-2-6 1,-2 0 0-16,-1-2-2 0,0-2-4 15,0 0 12-15,0 2 2 16,3-2-8-16,-3 0 1 16,0 0 4-16,0-2-5 15,0 2-5-15,-2-1 4 16,3-1 2-16,-3 0 8 0,0 0-9 16,0 0 0-16,0 2-1 15,0-2-5-15,0 2 0 16,0-4 6-16,0 1 0 15,0-6 5-15,0 2-5 16,0-1 2-16,0 2-2 16,0 0 0-16,0 2-2 15,-3 2 2 1,-1 0 0-16,2-4 3 0,0-2 6 0,2-4 4 16,-2-4-1-16,2-2-11 15,-3-2-1-15,3-2 0 16,-2 0 0-16,0 0 6 15,2-2-5-15,-2-2 0 16,2-2-1 0,0-4-41-16,-5-6-82 0,-2-16-169 15,-1-10-648-15</inkml:trace>
  <inkml:trace contextRef="#ctx0" brushRef="#br0" timeOffset="18361.91">8606 5206 453 0,'0'0'909'0,"0"0"-719"16,0 0-49-16,0 0-12 15,0 0-44-15,0 0-63 16,0 0 41-16,-2-25 100 15,2 19 113-15,0 0 16 16,0 0-10-16,0 0-77 16,0 0-13-16,0 2-72 15,0 0-21-15,-4 0-14 16,1 2-50-16,3 0 8 16,0 2-16-16,0 0-27 15,0 0 15-15,0 0-15 16,7 0-5-16,20 14-5 15,16 6 13-15,12 9-3 0,14 4 0 16,9 7 1 0,9 7-1-16,0 3 0 0,2 4 0 15,-5 2 6-15,-1 2 2 16,-2 1 1-16,-4-4 18 16,1-2-6-16,0-1 25 15,5-4-29-15,4-2-10 16,4-4 38-16,1-2-27 15,3-4 11-15,1 0-10 16,-3-1-18-16,1-3 27 16,-5 0-28-16,-2-2 0 0,0-2 0 31,-5 0 0-31,-1-2 0 0,-4-2 0 0,-5 2 0 16,-5-4 0-16,-5 2 0 15,-2-2 0-15,-4 0 0 16,-3-2 0-16,-1 1 0 15,-3-2 0-15,-3-2 0 16,2-1 0-16,-4 0 0 16,1-2 0-16,-3-2 0 15,0 2 0-15,-1-2 0 0,-4 0 0 16,-3 0 0 0,-3 0 0-1,0 0 0-15,-2 0 0 0,-2-2 0 0,0 0 0 16,-3 0 0-16,0-2 0 31,-1 0 0-31,1 0 0 0,-4-2 0 0,2 0 0 16,-1 0 0-16,1 0 0 15,-2 0 0 1,4 0 0-16,-1 2 0 0,4 0 0 16,0 0 0-16,-1 0 0 0,0-2 0 15,-3 2 0 1,-3-2 0-16,-2 1 0 0,-2-2 0 15,-3 1 0-15,3 1 0 16,-3-2 0-16,3 4 0 16,-1-4 0-16,-1 1 0 15,1 1 0-15,-2-2 0 16,-1 0 0-16,-4 0 0 16,-1-1 0-16,0-1 0 31,-3 1 0-31,1-2 0 15,-1-1 0-15,3 3 0 16,-1-1 0-16,1 1 0 0,2-3 0 16,-2 4 0-16,-1-1 0 15,1-3 0-15,-2 2 0 16,-1-2 0-16,0 2 0 16,-4-3 0-16,0 0 0 15,-4 0 0-15,-18 0-59 16,-12 0-632-16</inkml:trace>
  <inkml:trace contextRef="#ctx0" brushRef="#br0" timeOffset="20700.8">7660 4323 1179 0,'0'0'685'0,"0"0"-440"15,0 0 143-15,-23-106 110 16,19 84-242-16,0 8-23 16,-1 4-27-16,0 6-59 15,5 4-44-15,0 0-52 16,0 10-51-16,14 20 0 15,17 12 0-15,11 12 1 16,10 8 3-16,6 0-4 0,0-8-9 16,-3-7-12-16,-8-15-4 15,-12-14 19-15,-8-10-1 16,-14-8 7-16,-3-2 28 16,-6-25-8-16,-2-13-4 15,1-7-8-15,-1-12-7 16,-2-1 16-16,2 4-10 15,-2 10-5-15,0 14 11 16,2 12-4-16,-2 10-3 16,0 8-6-16,2 2-17 15,0 0-49-15,6 0-192 0,7 24-198 16,1 0-161-16,-3 0-225 16</inkml:trace>
  <inkml:trace contextRef="#ctx0" brushRef="#br0" timeOffset="20968.04">8406 4405 2097 0,'0'0'730'16,"0"0"-360"-16,0 0-27 0,0 0-151 15,0 0-89 1,0 0-73-16,0 0 0 0,27 51 29 15,-10-11-25-15,4 6-7 16,-1 2-24-16,-3 0 5 16,-1-4-2-16,-3-10-6 15,-1-6-35 1,-6-10-130-16,-6-10-193 0,0-4-496 16,0-4-949-16</inkml:trace>
  <inkml:trace contextRef="#ctx0" brushRef="#br0" timeOffset="22236.23">11901 3890 1030 0,'0'0'616'0,"0"0"-355"0,0 0 68 16,0 0 9-16,0 0-65 15,0 0-78-15,0 0-43 16,-4-58-29-16,4 51 19 15,-2 6-35-15,2-1-16 16,-2 0-22-16,2 2-37 16,0-2-1-1,0 0-11 1,0-2-4-16,0-4 9 0,0 0-25 0,0 0-2 16,0 0 2-16,0-1 1 15,0 2 21-15,0 3 25 16,0 0 5-16,0 1 7 0,0 3-35 15,0 0-6 1,0 0 7-16,0 0-25 0,0 3 0 16,6 19-23-16,17 12 23 15,6 14-6-15,8 12 6 16,4 4-6-16,-1 0 0 16,-2-3 7-16,-7-11-1 15,-4-10 0-15,-7-10 0 16,-9-10-11-16,-2-10 5 15,-5-6 6-15,-1-4 2 16,-1 0 10-16,0-8 31 0,-2-14-43 16,2-12 0-16,1-12 0 15,-1-11 0-15,0-2 0 16,0 0 0-16,-2 11 0 16,2 14 0-1,-2 18 0-15,5 14-51 0,13 6-194 16,-1 20-472-1,3 2-269-15</inkml:trace>
  <inkml:trace contextRef="#ctx0" brushRef="#br0" timeOffset="22629.21">12595 4157 2357 0,'0'0'695'0,"0"0"-406"16,0 0-70-16,0 0-147 16,0 0-51-16,0 0-11 15,0 0-10-15,135-33-3 16,-106 48-6-16,-6 7 9 16,-7 4-45-16,-5 2 25 0,-7 4 7 15,-4-4 1 1,0-4 10-16,0-4 4 0,0-8-2 15,-2-6 8-15,2-4-7 16,0-2 24-16,0 0-4 16,0 0 7-16,13 0-3 15,12 0-24-15,6-6 14 16,6-4 2-16,0-2-17 16,-4 2 12-16,-6 0-10 15,-10 2 22-15,-6 4 22 16,-6 0-14-16,-2 4-2 15,-3-2-30-15,2 2-30 16,0-6-236-16,0 2-548 0,-2 0-852 0</inkml:trace>
  <inkml:trace contextRef="#ctx0" brushRef="#br0" timeOffset="23566.9">12800 6505 1490 0,'0'0'541'0,"0"0"-163"16,-16-102-27-16,14 67 102 15,0 12-203-15,2 6-23 16,0 13-41-16,0 4-92 15,0 3-37-15,6 22-12 16,17 19-21-16,10 14-24 16,7 13 0-16,5 3 0 15,-3 0 0-15,0-4 0 16,-6-7 0-16,-7-15 0 0,-7-14 0 16,-8-14 0-16,-5-14 0 15,-7-6 0-15,-2-16 0 16,0-24 0-16,0-15 0 15,0-10 0-15,4-8 0 16,0-1 0-16,2 10 0 16,0 16 0-16,-2 14 0 15,3 20 0-15,-1 14 0 16,6 0-65-16,8 52-242 16,0-2-254-16,-4 2-342 0</inkml:trace>
  <inkml:trace contextRef="#ctx0" brushRef="#br0" timeOffset="24039.54">13457 6828 2191 0,'0'0'849'16,"0"0"-499"-16,0 0-96 15,0 0-85-15,0 0-154 16,0 0-7-16,0 0-16 15,123-108 4-15,-99 105-4 16,-9 3-43-16,-5 12-34 0,-6 20 38 16,-4 7 4-16,0 4 1 15,-7 2 40-15,-6-7-5 16,2-8 7-16,2-8 0 16,2-12 2-16,7-6 35 15,0-4-1-15,0 0 21 16,7 0 17-16,15-12-55 15,9 0 2-15,9-2-21 16,3 4 6-16,3 8-12 16,-3 2-15-16,-7 6-39 15,-9 20 8-15,-12 8-4 0,-11 8 43 16,-4 3 12-16,-11 0 1 16,-18 1 18-16,-6-7-5 15,-5-7 17-15,-3-10 35 16,1-10 23-16,4-10 19 15,5-2-31-15,4-2-34 16,6-18-42-16,3-8-111 16,7 6-265-16,1 8-986 0</inkml:trace>
  <inkml:trace contextRef="#ctx0" brushRef="#br0" timeOffset="24859.15">8732 9172 842 0,'0'0'1090'0,"0"0"-712"0,0 0-1 16,-35-107 95-16,33 84-183 16,2 2-43-16,0 10-60 15,0 8-32-15,0 3-92 0,2 0-62 16,19 26 0 0,12 12 0-16,12 17 0 15,6 7 0-15,9 6 0 0,2-2 0 16,-4-6 0-16,-8-14 0 15,-12-13 0-15,-12-15 0 16,-13-11 0-16,-6-7 0 16,-7-1 0-16,0-27 0 15,0-12 0-15,0-13 0 16,0-5 0 0,-2 0 0-16,2 8 0 0,0 14 0 15,0 14 0-15,2 15 0 16,23 14-98-16,-3 21-471 0,-1 4-373 15</inkml:trace>
  <inkml:trace contextRef="#ctx0" brushRef="#br0" timeOffset="25199.15">9574 9256 2282 0,'0'0'848'16,"0"0"-334"-16,0 0-208 15,0 0-160-15,0 0-146 16,0 0 0-16,0 0 0 0,0 28 0 16,4 16 0-16,2 4 0 15,-1 4 0-15,-3-5 0 16,-2-7 0-16,0-12 0 16,0-10 0-16,0-10 0 15,0-6 0-15,0-2 0 16,0 0 0-1,7-8 0-15,6-8-11 0,8 0 2 32,6-2-3-32,6 4 6 15,2 4-48-15,1 4-153 0,-3 6-120 0,-6 0-285 32,-9 3-47-32,-9 8-66 0</inkml:trace>
  <inkml:trace contextRef="#ctx0" brushRef="#br0" timeOffset="25401.89">9827 9426 1028 0,'0'0'671'0,"0"0"-135"16,0 0 13-16,-31-130-75 16,25 104-168-16,-1 10-27 15,3 10-26-15,4 6-253 16,0 4 0 0,0 24 0-16,0 18 0 0,9 13 0 15,8 9 0-15,-1 2 0 0,1-4 0 16,-1-6 0-16,-3-8 0 15,-13 4 0 1,0-13-341-16,-13-14-960 0</inkml:trace>
  <inkml:trace contextRef="#ctx0" brushRef="#br0" timeOffset="26362.04">4932 5795 1393 0,'0'0'925'16,"0"0"-437"-16,0 0-144 15,-64-132-4-15,53 111-35 0,4 10-4 0,2 8-301 16,5 3 0 0,0 8 0-16,5 24 0 15,19 13 0-15,7 9 0 0,10 6 0 16,3 0 0-16,0-6 0 16,-1-10 0-1,-5-9 0 1,-9-13 0-16,-9-8 0 15,-7-10 0-15,-6-4 0 16,-5 0 0-16,0-17 0 16,1-16 0-16,-1-14 0 15,1-9 0-15,3-8 0 16,1 2 0-16,-1 8 0 16,-2 12 0-16,2 17 0 0,-4 14 0 15,-2 11-35-15,2 5-328 16,-2 45-182-16,0-3-165 15,0-1-962-15</inkml:trace>
  <inkml:trace contextRef="#ctx0" brushRef="#br0" timeOffset="26802.38">5539 5801 2241 0,'0'0'659'0,"0"0"-403"16,0 0-94-16,0 0-87 15,0 0-71-15,0 0-4 16,0 0-1-16,-23 68 1 16,21-42 3-16,2-2-3 15,0-6-1-15,0-6 0 16,6-6 1-16,13-4 0 15,0-2 9-15,6 0-1 16,-1 0 2-16,3-2-9 16,-2 0-2-16,-3 2 0 15,0 0-9-15,-4 8 10 0,0 10 1 16,-4 5 9 0,-6 3-5-16,-3 2 4 0,-5 0-6 15,0 0 4-15,-9-2 1 16,-16-4 31-16,-6-2 33 15,-4-4 19-15,-1-6 14 16,1-2-46-16,5-6-10 16,8-2-38-16,9 0-11 15,3 0-60-15,8 2-228 16,2 2-377-16,0-2-512 0</inkml:trace>
  <inkml:trace contextRef="#ctx0" brushRef="#br0" timeOffset="27069.6">5514 5799 2212 0,'0'0'955'0,"0"0"-464"15,0 0-237-15,0 0-70 16,0 0-184-16,0 0 0 15,120-46 0-15,-66 26 0 0,-1 0 0 16,-6 0 0 0,-9 4 0-16,-16 6-20 0,-9 3-7 15,-8 7-2-15,-5 0 29 16,0 3-118-16,-5 11-172 16,-8 2-752-16</inkml:trace>
  <inkml:trace contextRef="#ctx0" brushRef="#br0" timeOffset="51063.17">15257 2280 1766 0,'0'0'1037'0,"0"0"-693"16,0 0-18-16,-46-77-66 0,43 51-59 15,3 0-39-15,0 1-162 16,7 0 0 0,18 5 0-16,8 6 0 0,11 10 0 15,10 4 0-15,8 24 0 16,7 28 0-16,16 30 0 16,-9 4 0-16,2 7 0 15,0 3 0-15,-11-15 0 16,2 3 0-16,-11-12 0 15,-12-14 0-15,-15-16 0 16,-10-16 0-16,-13-12 0 0,-8-12 0 16,0-2 0-16,-8-18-83 15,-26-38-286 1,3 2-377-16,0 4-293 0</inkml:trace>
  <inkml:trace contextRef="#ctx0" brushRef="#br0" timeOffset="51438.94">15903 2209 1832 0,'0'0'653'0,"0"0"-297"15,0 0-26 1,0 0-72 0,-44-112-35-16,40 102-59 15,-1 6-62-15,1 4-29 0,-3 0-32 16,-4 28-32-16,-10 38 9 15,-10 37-17 1,-13 33 8-16,-5 11 3 0,2-11-12 16,9-30 0-16,10-32 15 15,7-18-15-15,5-7 0 16,1 1 0-16,-1-2 0 16,3-2 0-16,7-16 0 15,1-12 0-15,2-10 0 0,3-6 0 16,0-2 0-16,0 0 0 15,0 0 0-15,0 0 0 16,0 0 0-16,0 0 0 16,0 0 0-16,0 0 0 15,-4 0-114-15,-3 0-708 0</inkml:trace>
  <inkml:trace contextRef="#ctx0" brushRef="#br0" timeOffset="52029.08">16609 1999 1761 0,'0'0'615'16,"0"0"-332"-16,0 0 202 16,0 0-194-16,0 0-69 15,0 0-101-15,0 0-74 16,-35-42-20-16,22 62 7 0,-5 12-32 15,-5 18 4 1,-3 17 1-16,-1 28 1 0,5-2 31 16,4 5-11-16,7 2 2 15,11-13 12-15,0 9-31 16,20-6 2-16,14-8-13 16,10-10 5-1,9-12-16-15,3-15 2 0,0-17-9 16,-7-12 17-16,-4-12-41 15,-12-4 23-15,-11-4-2 16,-11-18-35-16,-11-27-58 16,0 9-184-16,-11-2-594 0</inkml:trace>
  <inkml:trace contextRef="#ctx0" brushRef="#br0" timeOffset="52833.56">17353 1961 2163 0,'0'0'604'15,"0"0"-334"-15,0 0-89 16,0 0-101-16,0 0-59 15,0 0-20 1,0 0 13-16,0 28-14 0,0-26 0 16,0-2 30-16,0 0 63 15,0 0 97-15,0-6-8 16,-2-8-109-16,-15-4 10 16,-8 0-43-16,-6 4-7 15,-11 6 5-15,-5 8-38 16,-7 1 0-16,-1 30 0 15,4 17 0-15,3 14 0 0,13 14 0 16,10 6 0-16,14 3 0 16,11-7 0-16,11-6 0 31,32-14 0-31,13-12 0 16,13-16 0-16,6-16 0 15,6-11-12-15,-6-3-14 16,-13-8-31-16,-14-10 20 15,-21-3 2-15,-23-1 35 16,-4 2 9-16,-27 0-3 16,-15 2-4-16,-5 4 7 15,1 6-8-15,5 4 7 0,10 4 4 16,13 0 2-16,12 0-10 16,6 0-4-16,2 0-34 15,22 0 23-15,12 0 11 16,6-10 26-16,2-4-12 15,-3-2-14-15,-8-2 14 16,-6 2-14-16,-12 0 0 16,-6 2 44-16,-4 0 5 0,-5 2-49 15,2 2 0-15,-2 2 0 16,0 4 0-16,0 4 0 16,0 0 0-16,0 8 0 15,0 16 0-15,0 10 0 16,3 12 0-16,3 6 0 15,5 4 0-15,1 0 0 16,-2-5 0-16,1-5 0 16,1-6 0-16,-3-10-12 15,-3-10-150-15,2-10-141 16,-6-10-251-16,0-18-169 0,-2-8-849 16</inkml:trace>
  <inkml:trace contextRef="#ctx0" brushRef="#br0" timeOffset="53133.86">17675 2001 1844 0,'0'0'730'0,"0"0"-173"16,0 0-201-16,0 0-104 15,0 0-135-15,0 0-39 0,0 0 12 16,122 24-18-16,-77 34-72 15,-3 14 0-15,-2 12 0 16,-4 9 0-16,-7 5 0 16,-11 0 0-16,-9 1 0 15,-9-7 0-15,0-4 0 16,-9-12 0-16,-13-10 0 16,1-16 0-16,4-15 0 15,3-15 0-15,7-12 0 16,3-8 0-16,4-6 0 0,0-48-59 15,0 4-440 1,7-4-543-16</inkml:trace>
  <inkml:trace contextRef="#ctx0" brushRef="#br0" timeOffset="53331.11">18441 2370 2465 0,'0'0'943'0,"0"0"-565"0,0 0-68 16,0 0-310-16,0 0 0 15,0 0 0-15,123-44-62 16,-50 38-290-16,-15 4-352 16,-18 2-328-16</inkml:trace>
  <inkml:trace contextRef="#ctx0" brushRef="#br0" timeOffset="53472.61">18410 2627 1446 0,'0'0'1182'0,"0"0"-660"15,0 0-205-15,0 0-14 0,0 0-150 16,0 0-70-16,173-22-62 16,-86-6-21-16,23-15-212 15,-23 5-541-15,-22 6-981 16</inkml:trace>
  <inkml:trace contextRef="#ctx0" brushRef="#br0" timeOffset="54166.32">19339 1903 1827 0,'0'0'893'0,"0"0"-390"0,0 0-27 16,0 0-269-16,0 0-93 16,0 0-93-16,0 0-2 15,-29 56-19-15,21-30 9 16,-2-2-10-16,1-6 2 16,3-8-1-16,2-4 27 15,1-6-27-15,3 0 0 16,0-10 0-16,0-16 0 15,0-8 0-15,0-8 0 16,9-2 0-16,9 2 0 16,6 6 0-16,1 7 0 0,4 11 0 15,2 8 0-15,0 10 0 16,-2 0 0-16,0 18 0 16,-4 14 0-16,-6 12 0 15,-7 5 0-15,-10 5 0 16,-2 0 0-16,-4-2 0 15,-19-6 0-15,-4-10 0 16,1-7 0-16,6-10 0 16,2-10 0-16,9-5 0 15,7-4 0-15,2 0 0 16,0-3 0-16,0-11 0 0,11-5 0 16,7 1 0-1,4-3 0-15,5 7 0 0,4 4 0 16,2 10 0-16,6 0 0 15,-2 14 0-15,1 18 0 16,-5 11 0-16,-10 7 0 16,-10 4 0-16,-13 4 0 15,0 0 0-15,-13-4-21 16,-18-6 19-16,-9-7-8 16,-10-8 17-16,-3-4-7 15,-7-10 26-15,-3-5-26 16,5-7 0-16,8-5 0 15,9-2 0-15,12 0 0 0,14 0 0 16,8 0 0-16,7 0 0 16,15-13-96-1,16-1-616-15,5-1-708 0</inkml:trace>
  <inkml:trace contextRef="#ctx0" brushRef="#br0" timeOffset="54339.01">20156 2372 2147 0,'0'0'1237'16,"0"0"-689"-16,0 0-384 15,0 0-164-15,0 0 0 16,0 0-129-16,0 0-892 0</inkml:trace>
  <inkml:trace contextRef="#ctx0" brushRef="#br0" timeOffset="54700.91">18858 3248 2876 0,'0'0'577'0,"0"0"-425"0,0 0 131 15,0 0-75-15,0 0-208 16,0 0 0-16,151-22 0 15,-75 10 0-15,14 0 0 16,1 0 0-16,3 2 0 16,-10 0-54-1,-15 4-20-15,-16 4-83 0,-22 0-17 16,-21 2-14-16,-35 0-45 16,-24 10-111-16,-11 2-591 0</inkml:trace>
  <inkml:trace contextRef="#ctx0" brushRef="#br0" timeOffset="54972.01">18776 3427 838 0,'0'0'1761'0,"0"0"-1384"16,0 0-166-16,0 0 251 0,0 0-203 16,0 0-139-16,113-4-52 15,-47-5-68-15,13-2 0 16,8-5 0-16,4-2 0 15,3-1 0-15,-7 0-8 0,-10 1-79 16,-14 1-15 0,-18 3 5-16,-14 5-5 15,-9 0 9-15,-8 3-69 0,12-4-290 16,-4 0-311 0,3 2-456-16</inkml:trace>
  <inkml:trace contextRef="#ctx0" brushRef="#br0" timeOffset="55096.41">20318 3188 2659 0,'0'0'870'16,"0"0"-518"-16,0 0-137 16,0 0-215-16,0 0 0 15,0 0 0-15,0 0-42 16,39-14-1202-16</inkml:trace>
  <inkml:trace contextRef="#ctx0" brushRef="#br0" timeOffset="64126.21">15313 4782 1910 0,'0'0'992'0,"0"0"-646"16,0 0 1-16,0 0-65 15,0 0-132-15,0 0-81 16,0-10-69-16,0 10 0 16,0 0 0-16,0 0 0 15,0 0 0-15,0 0 0 0,0 0 0 16,0 0 0-16,0 0 0 15,0 0 0-15,0-4 0 16,0-6 0-16,0-2 0 16,-2 2 0-16,-7 6 0 15,-5 4 0-15,-1 4 0 16,-5 28 0-16,-7 18 0 16,3 14 0-16,1 13 0 15,7 3 0-15,8 0 0 16,8-6 0-16,0-10 0 15,18-15 0-15,13-15 0 0,11-18 0 16,8-16 0 0,10-12 0-16,2-30-12 0,5-18-9 15,2-31 20-15,-9-27-14 16,-13 6 14-16,-16 15 1 16,-20 23-3-16,-9 36 3 15,-2 6 23-15,0 8 7 16,0 16-30-16,0 8 0 15,0 2 0-15,0 26 0 16,0 20 0-16,0 14 0 16,2 14 0-16,7 5 0 15,1-1 0-15,-4-6 0 16,3-10 0-16,-3-11 0 16,2-17 0-16,-2-17-15 15,-2-12-8 1,3-7 23-16,1-11 20 0,4-21-2 0,3-12-18 15,4 0 0-15,-4 2 0 16,-1 14 0-16,-6 14 0 16,1 12 0-16,5 2 0 15,3 16 0-15,12 14 0 16,8 10 0-16,5 2 0 16,2-2 0-16,1-5 0 0,-5-14 0 15,-5-8-8-15,-4-13 16 16,-6 0-8-16,-7-24 0 15,-3-16 0-15,-4-13 0 16,-6-9 0-16,-2-4 0 16,-3 6 0-16,0 12 0 15,-5 16 0-15,-7 15 0 32,2 13 0-32,1 4 0 0,-1 0 0 15,2 18 0-15,1 3 0 16,7-2 0-16,0 0 0 0,2-5 0 15,21-4 0-15,5-6-3 16,11-4 3 0,1 0-24-16,-3 0 22 0,-6-2-5 15,-10 2 5-15,-8 0-2 16,-6 8-20-16,-3 18 24 16,1 8-1-16,1 6-7 15,3-2 7-15,0-2 1 16,7-6-1-16,0-10-22 15,5-9-8-15,6-11 10 16,6 0 0-16,6-22-20 16,1-13 29-16,-2-7 2 0,-7-2 10 15,-7 2 9-15,-6 8 15 16,-9 12 16-16,-4 12-2 16,-3 8-8-16,-2 2-26 15,4 6-4 1,5 18-19-16,7 8 13 0,2 4-3 15,4 0 9-15,4-2 0 16,1-6-7-16,2-7 5 16,-4-12-10-16,-8-7 12 15,-1-2 0-15,-9-2 5 0,-3-20 50 16,-4-10-31 0,0-8-3-16,-15-4 20 0,-12 0-41 15,-6 6 0-15,-6 6-22 16,4 14-20-16,1 9 15 15,10 9-15 1,9 0 6-16,10 0 18 0,5 0-36 16,7 3 9-16,22-3 45 15,8 0 5 1,13 0 50-16,3-8-25 0,0-5-19 16,-3 2-10-16,-8 3-1 15,-9 8 0-15,-10 0-1 0,-5 4-20 16,-7 20-5-16,-1 3 14 15,0 10 3-15,-1-3-3 16,1 0-27 0,0-8 21-16,-1-6-1 0,-1-10 5 15,1-8 2-15,3-2 12 16,1-8 27-16,3-16 17 16,3-8-16-16,4-6-5 15,-1 0-13-15,-5 4-4 16,0 8 24-16,-7 9-13 15,0 12-8-15,1 5-9 16,0 8 0-16,5 20 9 16,3 6-9-16,1 6-25 0,3-4-22 15,0-4-37-15,-4-8 36 16,-1-10 33-16,-5-8 6 16,-1-6 9-1,-1 0 18-15,-1-24 48 16,7-6-27-16,-5-4-22 0,5 0-1 15,-7 6 4-15,-1 10-10 16,1 12 6-16,-4 6-16 16,5 2-19-16,3 22 19 15,3 4 1 1,3 8-1-16,3-2 0 0,-1 0 0 16,-2-6-47-16,0-8-17 0,-5-8-112 15,8-12-135-15,-8-4-460 16,-1-14-740-16</inkml:trace>
  <inkml:trace contextRef="#ctx0" brushRef="#br0" timeOffset="64267.71">18254 5077 1722 0,'0'0'1592'16,"0"0"-1062"-16,0 0-350 15,0 0-180-15,0 0-2 16,0 0-448-16,0 0-389 0</inkml:trace>
  <inkml:trace contextRef="#ctx0" brushRef="#br0" timeOffset="64629.15">18942 4430 2607 0,'0'0'813'0,"0"0"-546"16,0 0-124-16,0 0-97 15,34 218 83-15,17-50-38 16,5 17-91-16,-1-7 0 0,-10-25 0 16,-14-43 0-1,-10-26 0-15,-10-28 0 0,-3-14 0 16,-3-2 0-16,-5-7 0 15,0-12-90-15,-18-21-122 16,-13-25-291-16,0-18-615 0</inkml:trace>
  <inkml:trace contextRef="#ctx0" brushRef="#br0" timeOffset="65737.77">19123 4818 2271 0,'0'0'865'0,"0"0"-566"16,0 0-56-16,0 0-126 15,0 0-73-15,147 9-28 16,-91 14-13-16,-3 5-3 16,-10 4-66-16,-19 5-109 15,-15-1-38-15,-9 2 9 16,-27-4 83-16,-12-4 97 16,-7-8 24-16,9-10 87 15,12-8 73-15,12-4 8 16,13-4-27-16,7-24-119 0,30-10-22 15,19-8-78 1,11-4-28-16,6 3-71 0,-3 8 24 16,-14 13 38-16,-19 12 74 15,-15 14 41-15,-10 0 92 16,-12 11 7-16,0 18 23 16,0 5-45-16,0 6-26 15,0-2-21-15,0 0-22 16,0-6 10-16,2-6-8 15,18-10-10-15,8-8 14 16,7-8-13-16,4-4-1 16,-1-20 0-16,-9-10-12 15,-8-10 12-15,-17-4 1 0,-4-2-1 16,-7 3 0 0,-17 7 7-16,-8 14 13 0,-1 12 19 15,2 14-9-15,4 2 16 16,5 26-22-16,13 6-16 15,9 3-8-15,4-1-12 16,34-10-8-16,18-12-62 16,10-14-29-16,9-8 25 15,-4-30-29-15,-9-13 43 16,-18-10 60-16,-19-10 12 0,-19-5 99 0,-6-2 22 16,-15 5 7-16,-12 15 29 15,3 18 14-15,1 24-10 16,6 16-76-16,6 28-85 15,1 46 0-15,10 33-1 16,0 1-2 0,23-10-5-1,12-18 8-15,10-25-30 16,10-3-55-16,10-8-50 16,-2-20 15-16,-8-20 28 15,-10-4 26-15,-11-24 66 16,-14-14 20-16,-11-6 71 15,-7-4 50-15,-2 4-34 16,0 12-17-16,0 11-18 0,0 17-17 16,0 4-55-16,0 16-62 15,2 16 35-15,18 4 15 16,4 0-70-16,7-5-20 16,3-9-12-16,-2-12-6 15,-1-10 27-15,-5 0 55 16,-6-24 38-16,-2-10 58 15,-7-4 38-15,-2-6 24 16,-3 3-4-16,-3 7-19 16,0 12 11-16,-3 14-53 15,0 8-55-15,0 20 0 16,0 44 0-16,2 47 0 0,19 51 0 16,4 24 0-16,4 5 0 15,-4-16 0-15,-10-35 0 16,-8-34-30-16,-7-30-35 15,0-26 11-15,0-15 33 16,-14-5 21-16,-7-6 41 16,-10-10 44-16,-8-14-41 15,-1-12-44-15,-2-32 0 16,4-39 0-16,12-47 0 16,23-44 0-16,8-13 0 15,33 31-84-15,8 49-114 0,28 39-147 16,-14 30-443-16,3 6-263 15</inkml:trace>
  <inkml:trace contextRef="#ctx0" brushRef="#br0" timeOffset="65863.87">21460 5166 1765 0,'0'0'1279'16,"0"0"-687"-16,0 0-132 15,0 0-460-15,0 0 0 16,0 0-488-16,0 0-1122 0</inkml:trace>
  <inkml:trace contextRef="#ctx0" brushRef="#br0" timeOffset="66697.96">15471 6016 1540 0,'0'0'557'0,"0"0"-287"15,0 0 87-15,0 0-55 16,0 0-89-16,0 0-103 15,0 0-9-15,-17 0 19 16,17 0-5-16,0 0-26 0,4 0-5 16,25 0-33-16,38 0-29 15,71 0 64-15,100 0-43 16,76-2-7-16,59-5-36 16,32-3 0-16,5 2 0 15,24-2 0-15,10 2 0 16,-15 0 0-16,-32 2 0 15,-63 2 0-15,-66 0 0 16,-87-2-8-16,-68 2 8 16,-48 2 1-16,-29-1 6 0,-5-2-7 15,-4 3 0-15,-4-2 0 16,-4-2 0-16,-1 2 0 16,1 0 0-1,4 0 0-15,-1 0 0 0,-2 2 0 16,0 0 0-16,-7 2 0 15,-3 0 0-15,-6 0 0 16,-4 0 0-16,0 0 0 16,0 0 0-16,0 0 0 15,-22 0 0-15,-5 0-246 16,-7 0-1339-16</inkml:trace>
  <inkml:trace contextRef="#ctx0" brushRef="#br0" timeOffset="68203.02">17392 6988 2203 0,'0'0'748'0,"0"0"-470"0,0 0 100 16,0 0-153-16,0 0-92 15,0 0-77-15,0 0-26 0,75-26-9 16,-21 10-21 0,4-2 0-16,-2 6-87 0,-10 4-180 15,-25 8-272 1,-13 4-338-16,-8 14-933 0</inkml:trace>
  <inkml:trace contextRef="#ctx0" brushRef="#br0" timeOffset="68328.89">17345 7293 2032 0,'0'0'667'0,"0"0"-497"16,0 0 122-1,0 0-44-15,145-28-128 0,-78 12-90 0,24-4-30 16,-16 4-198-16,-19 3-871 0</inkml:trace>
  <inkml:trace contextRef="#ctx0" brushRef="#br0" timeOffset="69208.92">14912 6896 1864 0,'0'0'560'0,"0"0"-255"16,0 0 222-16,0 0-163 15,0 0-90-15,0 0-72 16,0 0-202-16,-25-74 0 15,21 124 0-15,-3 40 0 16,3 7 0-16,2-3 0 0,0-7 0 16,2-22 0-16,0 3 0 15,0-2 0-15,8-16 0 16,1-18-45-16,1-21-273 0,-4-36-184 16,-2-19-74-16,-4-12-658 0</inkml:trace>
  <inkml:trace contextRef="#ctx0" brushRef="#br0" timeOffset="69470.03">14885 6711 2068 0,'0'0'839'15,"0"0"-509"-15,0 0 52 0,0 0-136 0,0 0-147 16,0 0-56-16,0 0-43 16,99-84 1-16,-59 76-2 15,-1 8-7-15,-1 0 8 16,-3 14-7-16,-5 20-5 15,-8 14 11 1,-8 8-20-16,-12 7 13 0,-2 5 7 16,-18 0-31-16,-18-2 6 15,-6-3-29-15,-3-9-34 0,12-12-98 16,20-30-146-16,13-12-435 16,0 0-1000-16</inkml:trace>
  <inkml:trace contextRef="#ctx0" brushRef="#br0" timeOffset="69770.67">15632 6673 1585 0,'0'0'665'0,"0"0"-131"16,0 0-46-16,0 0-178 0,0 0-110 15,0 0-74-15,-120 14-15 16,79 37-34-16,-1 26-77 31,2 36 0-31,9-3 0 16,13-8 0-16,11-9 0 16,7-23 0-16,2 8 0 15,23 2 0-15,8-8 0 16,9-9 0-16,6-11 0 15,0-14 0-15,-3-12-41 16,-7-12-232-16,-3-14-234 16,-8 0-279-16,-11-10-447 0</inkml:trace>
  <inkml:trace contextRef="#ctx0" brushRef="#br0" timeOffset="70098.95">15821 6832 1770 0,'0'0'801'15,"0"0"-250"-15,0 0-60 0,0 0-230 16,0 0-39-1,0 0-222-15,0 0 0 0,18-3 0 16,-2 28 0-16,6 7 0 16,2 10 0-16,5 8 0 15,2 6 0-15,0 5 0 16,-2 1 0-16,0-1 0 16,-4-4 0-16,-5-7 0 15,-4-10-242-15,-3-14-296 16,-4-10-265-16,-5-12-317 0</inkml:trace>
  <inkml:trace contextRef="#ctx0" brushRef="#br0" timeOffset="70305.34">16106 7203 1577 0,'0'0'780'0,"0"0"-160"16,0 0-170-16,0 0-148 16,0 0-86-16,0 0-65 15,0 0-151-15,-75-22 0 16,55 52 0-16,-7 6 0 15,-2 4 0-15,0 0 0 16,0 0 0-16,0-2 0 0,7-4 0 16,2-3-225-1,6-2-299-15,7-8-343 0,5-8-770 0</inkml:trace>
  <inkml:trace contextRef="#ctx0" brushRef="#br0" timeOffset="70603.14">16393 7213 2191 0,'0'0'753'16,"0"0"-516"-1,0 0-13-15,0 0-107 0,0 0-67 16,0 0 2-16,0 0 44 16,-10 14-13-16,-1 10 53 15,-3 8-58-15,-3 6-39 16,-2 2 1-16,1 0-40 0,5 0 0 16,2-6 0-1,9-6-101-15,2-14-260 0,0-7-555 16,5-7-1228-16</inkml:trace>
  <inkml:trace contextRef="#ctx0" brushRef="#br0" timeOffset="72031.42">16111 6796 1458 0,'0'0'636'15,"0"0"-289"-15,0 0 40 16,0 0-65-16,0 0-71 15,0 0-24-15,0 0-37 16,2-36-70-16,-7 25-18 16,-10 0-46-16,-7-2-56 15,-5 5 0-15,-9 4 0 16,-7 4 0-16,-3 0 0 16,-5 26 0-16,0 10 0 15,2 11 0-15,7 7 0 16,8 8 0-16,7 6 0 15,9 0 0-15,7-2 0 0,7-6 0 16,4-5 0-16,0-11 0 16,0-6 0-16,11-8 0 15,9-4 0-15,4-4 0 16,7-2 0-16,8-6 0 16,7-4 0-16,6-6 0 15,1-4-15-15,0 0-164 16,-3-16-134-16,-15-6-33 15,-8-6-130-15,-16-2 235 0,-9 0 39 16,-2-2 75-16,-11 2 121 31,-14 4 6-31,-4-1 155 0,0 8 78 0,0-2 13 32,2 7-26-32,8 5-3 0,3 0 2 0,7 5-45 15,5 3-27-15,4 1-62 16,0 0-43-16,0 0-42 15,4 0-1-15,17 0 1 16,8 0-12-16,8 0-8 16,3 0-8-16,-2 0-8 15,-7-6 19-15,-11-2 10 16,-9-1 7-16,-6 1 86 0,-5 0-2 16,0 1 34-16,0 0-118 15,0 3 0-15,0 4 0 16,0 0 0-16,0 0 0 15,0 0 0-15,0 21 0 16,0 10 0 0,0 11 0-16,0 11 0 0,0 3 0 15,5 0 0-15,-1 2 0 16,0-6 0-16,1-3 0 16,-1-9 0-16,2-11 0 15,0-7 0-15,-4-7 0 0,2-7 0 31,-4-6 0-31,2-2 0 0,-2 0-114 0,0-2-125 16,0-12-275-16,0-2-642 0</inkml:trace>
  <inkml:trace contextRef="#ctx0" brushRef="#br0" timeOffset="72881.23">16088 6707 1147 0,'0'0'721'15,"0"0"-376"1,0 0-18-16,0 0-65 15,0 0-82-15,0 0-40 16,-129 4 24-16,96 10-21 16,-5 3-41-16,-4-2-9 0,-5 6-19 15,3-2-2 1,1 6 15-16,3 0-20 0,4 8-25 16,7 5-23-16,5 8-18 15,8 6 9-15,7 4-10 16,7 3 0-16,2-1 1 15,2-4 0-15,16-6-1 16,2-6 0-16,2-6-6 16,5-8 6-16,4-8 1 15,7-8-1-15,7-8-6 16,3-4-27-16,4-4-2 16,0-16-19-16,-4-6-25 15,-7 0 28-15,-13-2 19 16,-12 4 32-16,-12 0 2 15,-4 1 17-15,0 4 53 0,-13-2 5 16,-7 6-28-16,-1 1-1 16,4 3-39-16,1 4-3 15,5 0 8-15,7 6-13 16,0-2 4-16,4 3 4 16,0 0-8-16,0 0 9 15,0 0-10-15,0 0-6 16,10 0-2-16,7-1 10 15,2-1-2-15,4-1 0 0,-3 3 1 16,-3 0 2-16,-3 0-3 16,-5 0 0-16,-1 0-3 15,1 0 9-15,1 0-8 16,-2 0 2-16,1 3 0 16,0-1 0-16,0-1 0 15,-5 2 0-15,1-2-2 16,-3 2 8-16,-2-3-6 15,0 1 18-15,0 3 38 16,0 2-56-16,0 9 0 16,0 7 0-16,4 8 0 15,-2 8 0-15,4 6 0 0,-4 6 0 16,-2 2 0 0,0 2 0-16,0 1 0 0,0-7 0 15,2-4 0-15,0-12 0 16,2-10 0-16,7-12-194 15,12-16-362-15,-1-18-296 16,-2-10-1055-16</inkml:trace>
  <inkml:trace contextRef="#ctx0" brushRef="#br0" timeOffset="73334.17">16398 7265 1000 0,'0'0'175'0,"0"0"-158"16,0 0 15-16,0 0 61 16,0 0 152-16,0 0 103 15,0 0 120-15,16-2-129 16,-16 2 3-16,0 0-146 16,0 0-81-16,0 0-28 15,0 0-48-15,0 4-13 0,-9 0-17 16,-1-2-8-1,0-2 14-15,-1 0-8 0,1 0-5 16,4 0 20-16,2-6 14 16,4-4 80-16,0-2-35 15,0 2-24-15,8 0-5 16,10 2-25 0,7 2-10-16,2 4 2 0,-1 2-19 15,-1 0 11-15,-5 12-11 16,-9 14 29-16,-7 8 4 15,-4 8-18-15,-4 6 10 16,-19 2-25-16,-5 3 0 16,-1-6 0-16,0-3 0 15,4-5 0-15,7-10 0 16,7-10-197-16,11-19-279 16,0 0-460-16,11-6-769 0</inkml:trace>
  <inkml:trace contextRef="#ctx0" brushRef="#br0" timeOffset="73633.35">16665 6738 1979 0,'0'0'864'0,"0"0"-334"15,0 0-36-15,0 0-265 0,0 0-229 16,0 0 0 0,0 0 0-16,29 33 0 0,3 18 0 15,1 11 0-15,5 8 0 16,0 4 0-16,-2-2 0 16,-5-4 0-16,-6-7 0 15,-8-15-65-15,-5-14-212 16,-10-18-207-16,-2-8-235 15,0-6-35-15</inkml:trace>
  <inkml:trace contextRef="#ctx0" brushRef="#br0" timeOffset="73806.39">16859 7106 1521 0,'0'0'772'0,"0"0"-112"16,0 0-172 0,0 0-174-16,0 0-115 0,0 0-100 15,0 0-56-15,-113 83-43 16,95-32 0-16,3 4 0 15,1-5 0-15,5-6 0 16,5-6 0-16,4-8-17 16,0-16-304-16,0-10-454 15,8-4-499-15</inkml:trace>
  <inkml:trace contextRef="#ctx0" brushRef="#br0" timeOffset="74091.27">16799 6625 2150 0,'0'0'902'15,"0"0"-415"-15,0 0-172 16,0 0-141-16,0 0-106 16,0 0-68-16,0 0 0 15,140 92 0-15,-81-34 0 16,-4 10 0-16,-2 9 0 15,-6 5 0-15,-11 6 0 16,-14 3 0-16,-13-3 0 0,-9-4 0 16,0-6 0-16,-11-7 0 15,-5-9 0-15,-1-12 0 16,3-10 0 0,1-12 0-16,4-8 0 0,-4-8-225 15,4-6-230-15,0-4-431 0</inkml:trace>
  <inkml:trace contextRef="#ctx0" brushRef="#br0" timeOffset="75768.12">18637 6770 1433 0,'0'0'627'0,"0"0"-247"0,0 0-11 15,0 0-117 1,0 0-145-16,0 0-80 0,0 0 6 15,-6-39 6-15,6 39-17 16,-2 0 60-16,2 0 5 16,0 0-10-16,0 0-20 15,0 0-38-15,0 0-7 16,0 0-12-16,0 0 1 16,0 0-2-16,0 0 0 0,0 0 0 15,0 0 1-15,0 0 7 16,0 0 11-16,0 0-4 15,0 0-13-15,0 0 35 16,0 0-21-16,0 0-14 0,0 0-1 16,0 0 6-1,0 0-6-15,0 0 0 0,0 0-14 16,0 0-13-16,0 0-37 16,0 3 37-16,0 6 25 15,4 0-10-15,-2-4 12 31,0 2-1-31,0-6 1 0,-2-1-3 0,0 0 3 16,0 0 0 0,0 0 12-16,0 0-11 0,0 0 14 15,0 0-9-15,0 0-5 16,2 0 2-16,-2 0-3 0,0 0 0 16,0 0 1-16,0 0 5 15,0 0 0-15,0 0-4 16,0 0-2-1,0-8 11-15,0-2-11 0,0 1 0 16,-8-5 10-16,-5 1-4 31,-1 4 9-31,-3-2-2 0,1 4 23 0,-3 2-3 16,4 5-24-16,-3 0-8 16,-1 0 8-16,-4 16-8 0,-2 13 23 31,6 8-3-31,1 13 12 15,7 13 8-15,11 5-25 16,0 4-7-16,6-2 0 16,19-5-8-16,8-11 10 15,9-10-10-15,10-16 5 16,8-12-6-16,5-14-6 16,1-2-9-16,-1-14 0 15,-11-12-27-15,-12-2 0 16,-13-2-24-16,-11 3-64 15,-10 4-124-15,-3 6-408 16,-5 7-314-16</inkml:trace>
  <inkml:trace contextRef="#ctx0" brushRef="#br0" timeOffset="76004.63">19071 7086 1627 0,'0'0'537'16,"0"0"-207"-16,0 0 151 15,0 0-224-15,0 0-71 16,0 0-21-16,0 0 39 16,0-88-41-16,0 88-67 0,0 8-46 15,-2 18-50-15,0 12 0 16,-2 10 0-16,0 6 0 16,1 1 0-16,1-5 0 15,0-4 0-15,2-8 0 16,0-6 0-16,0-8 0 15,0-10-113-15,0-14-398 16,0 0-413-16,9-4-244 0</inkml:trace>
  <inkml:trace contextRef="#ctx0" brushRef="#br0" timeOffset="76303.75">19337 6643 1870 0,'0'0'673'16,"0"0"-216"-16,0 0-89 15,0 0-101-15,0 0-102 16,0 0-74-16,0 0-26 16,65-72-1-16,-34 90-26 15,9 16 0-15,5 12-38 16,1 12 0-16,-1 11 0 15,-5 0 0-15,-5 6 0 0,-6-5 0 16,-6-6 0 0,-8-10 0-16,-5-10-129 0,-6-13-197 15,-4-25-276-15,0-6-275 16,-10-5-1133-16</inkml:trace>
  <inkml:trace contextRef="#ctx0" brushRef="#br0" timeOffset="76492.21">19674 6892 1677 0,'0'0'773'0,"0"0"-202"16,0 0-114-16,0 0-214 16,0 0-78-16,0 0-97 0,0 0-16 15,-104 38 13-15,71 10-40 16,-7 8-25-16,0 2 0 16,0 0 0-16,8-4 0 15,9-7 0-15,7-9 0 16,11-12-8-16,14-16-212 15,18-8-251-15,6-2-375 0</inkml:trace>
  <inkml:trace contextRef="#ctx0" brushRef="#br0" timeOffset="76965.03">19985 6912 1994 0,'0'0'899'16,"0"0"-524"-16,0 0 2 16,0 0-95-16,0 0-113 15,148-30-169-15,-88 24 0 16,6-2 0-16,3 2 0 16,-4 0 0-16,-11 2 0 15,-15-1 0-15,-14 1-125 16,-14 4-77-16,-9 0-10 15,-2 0 5-15,-9 0-73 16,-17 0-247-16,-6 0 0 0,-1-3 298 16,0-5 111-16,2-4 118 15,6-5 139-15,3-1 139 16,4-3 111-16,5-4 98 16,1 1-180-16,4 2-6 15,1 2-35-15,0 4-6 16,2 6-260-16,3 4 0 15,0 6 0-15,2 0 0 0,0 8 0 16,0 22 0 0,0 16 0-16,0 11 0 0,4 4 0 15,10 4 0-15,-1-3 0 16,3-2 0-16,-1-6 0 16,-6 11-156-16,-4-15-445 15,-5-10-665-15</inkml:trace>
  <inkml:trace contextRef="#ctx0" brushRef="#br0" timeOffset="77793.97">21480 6529 1320 0,'0'0'551'0,"0"0"-259"15,0 0 38-15,0 0-57 16,0 0-79-16,0 0-9 15,0 0-27-15,0 32-52 16,0-14-22-16,0-4-36 0,0 0-41 16,0-6-6-16,0-4 5 15,0-2-6-15,0-2 9 16,0 0 9-16,0 0 100 16,0-12-8-16,0-6-82 15,0-6-17-15,0-4-10 16,-11 2 1-16,-9 4 10 15,-4 8 1-15,-9 12-2 16,-6 2-5-16,-3 20-5 16,-5 20 10-16,0 12 16 15,5 10-6-15,8 6 17 16,13 3-2-16,16-1-8 16,5-6 12-16,22-6-40 0,23-8 0 15,11-14 0-15,6-10 0 16,5-14 0-16,-3-12 0 15,-3 0 0-15,-11-12-48 16,-7-16-120-16,-1-22-123 16,-13 8-301-16,-6 4-434 15</inkml:trace>
  <inkml:trace contextRef="#ctx0" brushRef="#br0" timeOffset="78137.42">21814 6958 2051 0,'0'0'789'16,"0"0"-421"-16,0 0 156 0,0 0-306 16,0 0-72-16,0 0-146 15,0 0 0-15,54-26 0 16,-25 16 0-16,-2 6 0 16,0 4 0-16,-3 0 0 15,-6 20-33-15,-8 12-35 16,-6 8-16-16,-4 6 55 15,-8 4 28-15,-13 1-7 16,-6-5 8-16,0-10 12 16,4-8 22-16,6-8 31 0,7-10-16 15,6-6-16-15,4-2-3 16,0-2-30-16,20 0 0 16,12 0 0-16,12 0 0 15,12-6 0 1,6-6-56-16,25-15-232 0,-16 4-491 15,-9-3-1036-15</inkml:trace>
  <inkml:trace contextRef="#ctx0" brushRef="#br0" timeOffset="78467.7">22741 6252 2006 0,'0'0'799'0,"0"0"-295"15,0 0-39 1,0 0-238-16,0 0-132 0,0 0-95 16,0 0 0-16,18-24 0 15,7 60 0-15,4 12 0 0,4 10 0 16,3 4 0-1,-3 7 0-15,3-1 0 0,-5-2 0 16,-2-2 0 0,-4-7 0-16,-5-7 0 0,-3-13-14 15,-7-12-173-15,-6-11-101 16,-4-14-186-16,-4-12-191 16,-10-12-386-16</inkml:trace>
  <inkml:trace contextRef="#ctx0" brushRef="#br0" timeOffset="78625.3">22940 6581 1612 0,'0'0'726'16,"0"0"-194"-16,0 0-82 16,0 0-178-16,0 0-30 0,0 0-116 15,0 0-68-15,-94-26-38 16,67 68-19-16,-6 10 10 16,-5 10-11-16,0 5 0 15,2-3-7 1,7-6 7-16,10-8-29 0,5-12-104 15,14-16-143-15,0-14-263 16,12-8-419-16</inkml:trace>
  <inkml:trace contextRef="#ctx0" brushRef="#br0" timeOffset="78939.47">23505 6066 2203 0,'0'0'711'0,"0"0"-473"0,0 0-9 0,0 0-95 16,0 0-86-16,-133 92-18 0,104-8-3 15,4 28 60 1,10-3 13-16,8-9-4 0,7-12-28 15,3-18-41-15,16 5-15 16,15 3-12 0,9-16-8-1,7-14-140-15,35-32-161 16,-14-12-391-16,-11-4-274 0</inkml:trace>
  <inkml:trace contextRef="#ctx0" brushRef="#br0" timeOffset="79200.57">23798 6226 2320 0,'0'0'797'16,"0"0"-310"-16,0 0-179 16,0 0-124-16,0 0-184 15,0 0 0-15,113 16 0 16,-60 30 0-16,3 15 0 15,-2 7 0-15,-8 2 0 16,-8 0 0-16,-4-8 0 16,-10-8 0-16,-8-10 0 15,-7-14 0-15,-7-10-156 0,-2-17-126 16,-13-3-244-16,-5-3-438 0</inkml:trace>
  <inkml:trace contextRef="#ctx0" brushRef="#br0" timeOffset="79404.97">24089 6422 1756 0,'0'0'716'16,"0"0"-181"-16,0 0-151 16,0 0-58-16,0 0-103 15,0 0-113 1,0 0-64-16,-122 39-46 0,102 3 0 0,-4 6 0 16,-3 0 0-16,-5-2 0 15,-1-2 0-15,4-4 0 16,7-5 0-16,11-11-143 15,11-23-366-15,17-1-407 16,14-10-733-16</inkml:trace>
  <inkml:trace contextRef="#ctx0" brushRef="#br0" timeOffset="79561.92">24379 6432 1667 0,'0'0'990'15,"0"0"-518"1,0 0-159-16,0 0-10 0,127-25-140 0,-60 14-113 16,8 1-50-16,4 1-57 15,16-5-195-15,-19 1-306 16,-20 1-374-16</inkml:trace>
  <inkml:trace contextRef="#ctx0" brushRef="#br0" timeOffset="79798.5">24958 6224 1876 0,'0'0'737'0,"0"0"-209"16,0 0-164-16,0 0-5 16,0 0-127-16,0 0-232 0,0 0 0 15,-7-84 0 1,10 88 0-16,6 22 0 0,2 12 0 16,2 12 0-16,1 6 0 15,-1 4 0-15,-5 1 0 16,0-7 0-16,-2-8 0 15,-1-10-18-15,-1-8-297 16,8-16-140-16,-1-6-172 16,-1-6-194-1</inkml:trace>
  <inkml:trace contextRef="#ctx0" brushRef="#br0" timeOffset="80034.13">25234 5887 2070 0,'0'0'869'0,"0"0"-367"16,0 0-45-16,0 0-259 15,0 0-198-15,0 0 0 16,0 0 0-16,63 0 0 16,-18 58 0-16,-1 17 0 15,-3 9 0-15,-10 8 0 16,-10 3 0-16,-11-1 0 15,-10-4 0-15,0-6 0 0,-27-6 0 16,-14-8 0 0,-14-6 0-16,-14-3-3 0,-65 7-313 15,18-12-308-15,5-12-477 0</inkml:trace>
  <inkml:trace contextRef="#ctx0" brushRef="#br0" timeOffset="80427.03">23048 7371 1491 0,'0'0'854'0,"0"0"-485"15,0 0 169-15,0 0-154 16,0 0-81-16,0 0-146 15,0 0-157-15,-71 14 0 16,71-14 0-16,23 2 0 16,23-2 0-16,46 0 0 15,55 0 0-15,69-14 0 16,36-12 0-16,9-4 0 16,-20 0 0-16,-43 1 0 0,-26 8 0 15,-48 5 0-15,-44 8 0 16,-37 2 0-16,-26 3 0 15,-3 2 0-15,-8 1 0 16,1 0 0-16,-7 0 0 16,0 0 0-16,0 0 0 15,0 0 0-15,0 0 0 16,0 8-333-16,-2 3-697 0</inkml:trace>
  <inkml:trace contextRef="#ctx0" brushRef="#br0" timeOffset="80866.94">23790 7716 863 0,'0'0'1489'0,"0"0"-904"15,0 0-228-15,0 0 17 16,0 0-96-16,106-112-128 0,-48 87-150 16,6 3 0-1,5 11 0-15,-2 4 0 0,-7 7 0 16,-13 8 0-16,-13 20 0 16,-22 12-54-16,-12 9-27 15,-15 9 21-15,-30 2 6 16,-15 0 22-16,-7-2 32 15,1-8 0-15,5-7 5 16,15-15 29-16,17-10 11 16,15-10 20-16,14-8-7 15,7 0 16-15,31 0-74 16,13-14 0-16,11 0 0 16,12 2 0-16,2 0 0 15,-2 6 0-15,-7 2-149 0,1 2-137 16,-16 2-228-16,-19-2-325 0</inkml:trace>
  <inkml:trace contextRef="#ctx0" brushRef="#br0" timeOffset="81103.11">24696 7477 479 0,'0'0'2335'0,"0"0"-1590"16,0 0-402-1,0 0-149-15,0 0-194 16,0 0 0-16,0 0 0 0,62-32 0 16,-51 79 0-16,-5 11 0 15,-1 6 0-15,-5 4 0 16,0 2 0-16,-7-2 0 16,-8-3 0-16,-3-7 0 15,3-6-270-15,8 6-235 16,5-14-256-16,2-10-120 0</inkml:trace>
  <inkml:trace contextRef="#ctx0" brushRef="#br0" timeOffset="81393.39">24793 8282 1300 0,'0'0'689'0,"0"0"-223"16,0 0 64-16,0 0-171 0,0 112-80 31,0-86-95-31,3-2-91 0,5-2-67 0,6-4-11 31,7-2-15-31,2-8-72 16,4-4-12-16,4-4-15 16,0 0-3-16,-2-8 55 15,-2-10 40-15,-6-4 7 16,-6 0 51-16,-11-2 46 16,-4 0 32-16,-2 4-12 15,-25 7 0-15,-11 10-62 0,-6 3-55 16,-5 10 0-16,3 16 0 15,-2 10 0-15,17-8-356 16,13-12-1297-16</inkml:trace>
  <inkml:trace contextRef="#ctx0" brushRef="#br0" timeOffset="82227.35">25683 7022 1768 0,'0'0'558'0,"0"0"-28"16,0 0-14-16,0 0-188 15,0 0-88-15,0 0-84 16,0 0-156-16,-19-8 0 16,19 8 0-16,23 0 0 0,14-2 0 15,22-2 0-15,13-4 0 16,7-2 0-16,-3-2 0 16,-9 0 0-1,-16 2-36-15,-29-2-275 0,-17 4-440 16,-5 4-627-16</inkml:trace>
  <inkml:trace contextRef="#ctx0" brushRef="#br0" timeOffset="82431.67">25990 6843 1962 0,'0'0'716'0,"0"0"-344"0,0 0 170 16,0 0-244-16,0 0-92 15,0 0-206-15,0 0 0 16,-47-46 0-16,38 83 0 15,1 15 0-15,-1 16 0 16,-1 8 0-16,8 4 0 16,2-1 0-1,0-7 0-15,0-14 0 0,27-12-457 16,-2-20-404-16,2-16-1337 0</inkml:trace>
  <inkml:trace contextRef="#ctx0" brushRef="#br0" timeOffset="82871.84">26763 6459 1850 0,'0'0'671'0,"0"0"-439"15,0 0 103-15,0 0-127 16,0 0-117-16,0 0-50 15,0 0-36-15,2 86-4 16,0-74 1-16,1-6 6 0,1-6-9 16,-2 0 1-1,3-6 0-15,-5-14 17 0,0-8-16 16,0-4 9-16,0-4 13 16,-14 2-11-1,-8 4 42-15,-7 9 30 0,-7 15-32 16,-4 6 13-16,-1 28-16 15,-2 23 26-15,3 17 8 16,11 12-43-16,8 2 4 16,17 1-17-16,4-7-10 15,14-12-17-15,17-10 0 16,9-16 0-16,4-16 0 16,8-14 0-16,-3-8-51 0,-1-6-84 15,11-34-149 1,-14 4-327-16,-12 2-374 0</inkml:trace>
  <inkml:trace contextRef="#ctx0" brushRef="#br0" timeOffset="83338.28">27010 6994 1820 0,'0'0'718'0,"0"0"-391"15,0 0 204-15,0 0-255 16,0 0-85-16,0 0-56 0,0 0-78 15,63-48-33 1,-36 30-7-16,-1 6-17 0,-1 4 0 16,-5 8 0-16,-7 0-3 15,-4 6-11 1,-7 16-43-16,-2 8 18 0,0 2 24 16,-11 2 0-16,-7-4-15 15,3-4 18-15,-1-10-3 16,7-6 15-16,5-6 0 15,2-4 45-15,2 0 22 0,0 0-7 16,9 0-32 0,15-1-28-16,5-6 0 0,7 6 0 15,4 1 0-15,-3 0 0 32,-3 13 0-32,-5 14-15 0,-9 2-30 15,-11 6-6-15,-9 1 15 16,0-4 21-16,-27 0 14 15,-15-2 1-15,-12-6 6 16,-10-2 11-16,-10-6 7 16,2-8 3-16,8-4-18 15,13-4-8-15,18-4-1 0,33-38-53 16,0 2-281-16,24-6-687 16</inkml:trace>
  <inkml:trace contextRef="#ctx0" brushRef="#br0" timeOffset="83606.03">27578 6304 2264 0,'0'0'645'15,"0"0"-302"-15,0 0 178 16,0 0-356-16,0 0-102 15,0 0-51-15,0 0 30 16,130 110-21-16,-90-37-12 16,4 3-8-16,-3-2-1 15,-4-6-8-15,-3-8-31 16,-10-10-101-16,-6-15-104 16,-15-20-134-16,-3-10-352 15,0-5-7-15</inkml:trace>
  <inkml:trace contextRef="#ctx0" brushRef="#br0" timeOffset="83795.53">27797 6571 1555 0,'0'0'853'16,"0"0"-190"-16,0 0-170 15,0 0-210-15,0 0-127 16,0 0-63-16,0 0-93 16,-136 110 0-1,105-49 0-15,2 0 0 0,0-2 0 16,4-5 0-16,5-10 0 15,4-10 0-15,10-12-81 0,6-22-282 16,0-6-407 0,11-24-551-16</inkml:trace>
  <inkml:trace contextRef="#ctx0" brushRef="#br0" timeOffset="84062.04">28169 6007 2342 0,'0'0'674'0,"0"0"-361"0,0 0 27 16,0 0-199-16,0 0-33 15,-74 181-17-15,47-65-29 16,14 27-37-16,13 5-25 15,0-28 0-15,21-33 0 16,8-33 0-16,4-12 0 16,7-4-3-16,33-16-213 15,-5-6-292 1,-13-16-461-16</inkml:trace>
  <inkml:trace contextRef="#ctx0" brushRef="#br0" timeOffset="84271.98">28452 6268 2685 0,'0'0'665'0,"0"0"-201"15,0 0-182-15,0 0-282 32,0 0 0-32,71 102 0 0,-26-40 0 15,4 11 0 1,0-1 0-16,-1-2 0 0,-7-8 0 15,-7-10 0-15,-13-11-174 16,-16-19-316-16,-5-10-268 16,0-12-383-16</inkml:trace>
  <inkml:trace contextRef="#ctx0" brushRef="#br0" timeOffset="84426.3">28648 6523 1837 0,'0'0'867'16,"0"0"-309"-16,0 0-90 0,0 0-250 15,0 0-70 1,0 0-148-16,0 0 0 0,-89 102 0 16,69-56 0-16,-2-2 0 15,1 1 0-15,10 1 0 16,9-12-480-16,2-14-489 0</inkml:trace>
  <inkml:trace contextRef="#ctx0" brushRef="#br0" timeOffset="84804.43">28951 6519 783 0,'0'0'1823'0,"0"0"-1225"0,0 0-228 16,0 0-82-16,147-52-159 16,-84 42-76-16,-1 2-53 15,-2 0-45-15,-6-1-197 16,-12 2-273-16,-13-1-300 15,-18-5-118-15,-11 4-174 16,0-4 1107-16,0 3 540 16,-2-2 244-16,-7-3-213 15,2-3-27-15,0-5-165 16,3 1-53-16,1 4-35 0,1 6-17 16,2 4-274-1,0 8 0-15,0 0 0 16,0 8 0-16,0 20 0 0,0 12 0 15,2 10 0-15,5 7 0 16,5 3 0-16,1-2 0 16,-2-4 0-16,0-6 0 15,-4-6 0-15,-7-2-129 16,0-12-496-16,0-11-488 0</inkml:trace>
  <inkml:trace contextRef="#ctx0" brushRef="#br0" timeOffset="85271.24">29664 5977 1840 0,'0'0'707'16,"0"0"-167"-1,0 0-26-15,0 0-258 0,0 0-17 16,0 0-239-16,0 0 0 16,147-20 0-16,-109 70 0 15,-3 18 0-15,-6 11 0 16,-8 7 0-16,-13 6 0 16,-8 1 0-16,-6-5 0 15,-25-4 0-15,-9-8 0 16,-7-7 0-16,0-11-17 15,4-11-178-15,8-12-147 16,14-17-366-16,13-12-303 0</inkml:trace>
  <inkml:trace contextRef="#ctx0" brushRef="#br0" timeOffset="85539.37">30314 6068 2306 0,'0'0'703'0,"0"0"-229"16,0 0-115-16,0 0-105 15,0 0-254-15,0 0 0 16,0 0 0-16,-98 128 0 16,85-10 0-16,6-5 0 0,5-13 0 15,2-14 0-15,2-24 0 16,18 6 0-1,12 3 0-15,5-17 0 0,8-12 0 16,4-18-137-16,18-24-206 16,-14 0-331-16,-10-12-283 0</inkml:trace>
  <inkml:trace contextRef="#ctx0" brushRef="#br0" timeOffset="85759.36">30553 6160 927 0,'0'0'1867'0,"0"0"-1371"16,0 0-143-16,0 0 100 16,0 0-453-16,0 0 0 15,0 0 0-15,114 2 0 16,-74 62 0-16,-3 10 0 16,-5 4 0-16,-6 3 0 15,-7-5 0-15,-4-10 0 16,-6-12 0-16,-4-12-3 15,-5-14-268-15,0-18-76 16,0-7-324-16,-10-3-172 0</inkml:trace>
  <inkml:trace contextRef="#ctx0" brushRef="#br0" timeOffset="85932.4">30809 6422 1292 0,'0'0'1026'0,"0"0"-492"15,0 0-38-15,0 0-175 16,0 0-97-16,0 0-21 15,-136 35-203-15,109 7 0 16,1 2 0-16,4 0 0 16,-1-4 0-16,5-4 0 15,7-8 0-15,11-12-311 16,0-8-411-16,0-8-498 16</inkml:trace>
  <inkml:trace contextRef="#ctx0" brushRef="#br0" timeOffset="86137.26">30892 6435 1655 0,'0'0'1002'15,"0"0"-464"-15,0 0-57 16,0 0-255-16,0 0-94 16,0 0-70-16,118-4-62 15,-70 4 0-15,6-2-26 16,-2-2-239-16,6-14-268 15,-14 2-358-15,-9-3-385 0</inkml:trace>
  <inkml:trace contextRef="#ctx0" brushRef="#br0" timeOffset="86436.03">31313 6208 876 0,'0'0'1325'0,"0"0"-818"16,0 0 23-16,0 0-160 15,0 0-70-15,15-111-112 16,12 96-188-16,4 3 0 15,5 6 0-15,-1 6 0 16,-4 0 0-16,-4 14 0 16,-9 16 0-16,-11 8 0 0,-7 8 0 15,-4 6 0-15,-23 0 0 16,-2-2 0 0,0-5 0-16,2-9 0 0,7-10 0 15,9-8 0-15,8-8 0 16,3-6 0-16,14-4 0 15,20 0 0-15,12 0 0 16,12-13 0-16,2-6 0 16,3-5-212-16,11-20-136 15,-17 5-329-15,-14-1-160 0</inkml:trace>
  <inkml:trace contextRef="#ctx0" brushRef="#br0" timeOffset="86625.97">31669 5851 841 0,'0'0'2037'32,"0"0"-1482"-32,0 0-252 0,0 0 57 0,0 0-360 15,0 0 0-15,149 50 0 16,-97-6 0-16,-8 10 0 16,-8 8 0-16,-12 7 0 0,-14 3 0 15,-10 4 0-15,-31 2 0 16,-46 15-47-1,-78 23-292-15,12-18-414 0,-11-12-553 0</inkml:trace>
  <inkml:trace contextRef="#ctx0" brushRef="#br0" timeOffset="87263.27">27694 7299 681 0,'0'0'271'0,"0"0"-79"16,0 0 159-16,0 0-97 16,0 0-23-16,0 0 68 15,0 0 9-15,-122 8 47 16,115-6-13-16,5 0-71 16,2 0-22-16,0 0-68 15,49-2-70-15,62 0-111 16,86-2 0-16,59-12 0 15,39-2 0-15,11 0 0 0,-18 4 0 16,-12 0 0-16,-24 0 0 16,-43-1 0-16,-57 4 0 15,-54 0 0-15,-44 4 0 16,-23-4 0-16,-7 4 0 0,-6-1 0 16,-3-1 0-16,-10 3 0 15,-1 0 0-15,1 4 0 16,3 0 0-16,4 0 0 15,5 12 0-15,-3 11-513 0,-9-1-560 0</inkml:trace>
  <inkml:trace contextRef="#ctx0" brushRef="#br0" timeOffset="87765.98">28784 7800 2158 0,'0'0'494'0,"0"0"-168"15,0 0 40-15,0 0-157 0,0 0-107 16,123-100-68-16,-83 86-11 16,-5 8-23-16,-6 6 0 15,-8 0-20-15,-15 14-59 16,-6 14 16-16,-6 8-8 15,-26 4 17-15,-6 0 29 16,-4-1-7 0,2-8 10-16,7-8 22 0,12-9 0 15,10-9 38-15,11-5 53 0,0 0 7 16,13-5-32 0,16-12-36-16,9-1-23 15,9 3 11-15,0 5-18 0,2 6 0 16,-7 4 6-1,-7 1-6-15,-8 24-18 0,-8 4-7 16,-15 7 1-16,-4 0 24 16,-13 3-7-16,-21-5 7 15,-13-2 17-15,-6-8-7 16,-5-6 37-16,-3-8 19 16,6-10-14-16,4 0-13 15,11-6-32-15,13-18-7 16,23-28-140-16,4 6-328 0,0-2-712 15</inkml:trace>
  <inkml:trace contextRef="#ctx0" brushRef="#br0" timeOffset="87970.36">29304 7646 2199 0,'0'0'836'16,"0"0"-348"-16,0 0-116 15,0 0-171-15,0 0-201 16,0 0 0-16,0 0 0 0,86 136 0 16,-70-76 0-1,-5 2-63-15,-11 27-315 0,0-19-415 32,0-8-384-32</inkml:trace>
  <inkml:trace contextRef="#ctx0" brushRef="#br0" timeOffset="88207.44">29381 8446 1352 0,'0'0'639'0,"0"0"-140"32,0 0 35-32,0 0-205 15,0 0-75-15,0 0-85 16,67 108-44-16,-49-94-71 16,-1-4-42-16,4 0-12 15,1-6-15-15,0-4-77 0,2 0-17 16,-1 0-16-1,-5-18 80-15,-7-4 32 0,-9-4 13 16,-2 0 31-16,-2 2 35 16,-18 6 48-16,-5 8 38 15,-1 8-76-15,-1 2-37 16,2 8-39-16,13 20-4 16,2-4-286-16,10-6-781 0</inkml:trace>
  <inkml:trace contextRef="#ctx0" brushRef="#br0" timeOffset="88537.13">30602 7307 153 0,'0'0'2075'0,"0"0"-1508"0,0 0-71 16,0 0-134-16,0 0-161 16,0 0-109-16,127-50-55 15,-71 40-29-15,4-2-8 16,-7 2-128-16,-8-2-140 15,-16 2-72-15,-29 0-277 16,0 2-157-16,-22 0-59 0</inkml:trace>
  <inkml:trace contextRef="#ctx0" brushRef="#br0" timeOffset="88693.98">30794 7124 796 0,'0'0'714'0,"0"0"-215"16,0 0 82-16,0 0-49 0,0 0-180 15,0 0-39 1,0 0-119-16,-31-20-79 0,31 56-115 15,0 14 0-15,0 11 0 16,0 5 0-16,0 4 0 16,0-2 0-16,0-2 0 15,-3-8-24-15,3-4-311 16,0-15-384-16,0-17-435 0</inkml:trace>
  <inkml:trace contextRef="#ctx0" brushRef="#br0" timeOffset="88867.23">31148 7477 1104 0,'0'0'1532'15,"0"0"-969"-15,0 0-93 16,0 0-199-16,0 0-163 16,0 0-108-16,155-62-19 15,-112 60-326-15,-1 2-838 0</inkml:trace>
  <inkml:trace contextRef="#ctx0" brushRef="#br0" timeOffset="88992.77">31700 7415 1622 0,'0'0'1082'0,"0"0"-706"16,0 0 163-16,0 0-250 16,0 0-101-16,0 0-188 15,121-80 0-15,-84 76-117 16,19 4-379-16,-9 0-488 15,-7 4-726-15</inkml:trace>
  <inkml:trace contextRef="#ctx0" brushRef="#br0" timeOffset="89134.14">32088 7383 1035 0,'0'0'1177'16,"0"0"-710"-16,0 0 74 16,0 0-229-16,0 0-92 15,0 0-122-15,140-64-98 0,-88 50-191 16,-9 4-485-16,-4 6-838 15</inkml:trace>
  <inkml:trace contextRef="#ctx0" brushRef="#br0" timeOffset="89234.64">32496 7295 2186 0,'0'0'615'0,"0"0"-241"0,0 0 109 16,0 0-303-16,0 0-92 15,124-34-88 1,-70 18-222-16,-8 6-536 15,-3 0-1171-15</inkml:trace>
  <inkml:trace contextRef="#ctx0" brushRef="#br0" timeOffset="89407.29">32882 7231 886 0,'0'0'1552'16,"0"0"-995"0,0 0-39-16,0 0-197 0,0 0-59 15,0 0-262-15,0 0 0 16,142-95 0-16,-91 87-168 15,-7 2-446-15,-5 4-687 0</inkml:trace>
  <inkml:trace contextRef="#ctx0" brushRef="#br0" timeOffset="89501.46">33209 7163 2129 0,'0'0'575'0,"0"0"-89"0,0 0-264 0,0 0-222 16,0 0-286-16,0 0-1019 0</inkml:trace>
  <inkml:trace contextRef="#ctx0" brushRef="#br0" timeOffset="97402.99">2206 10042 464 0,'0'0'2147'0,"0"0"-1648"15,0 0-125-15,0 0-14 16,0 0-108-16,0 0-252 16,-50-64 0-16,50 90 0 15,2 10 0-15,5 8 0 16,0 4 0-16,0-4 0 0,-1-8 0 15,1-9 0 1,1-9 0-16,-2-14 0 0,0-4 0 16,-4-7 0-16,-2-22 0 15,0-11 0-15,-4-7 0 16,-19-1 0-16,-3 6 0 0,-10 12 0 16,-4 14 0-16,-5 16 0 15,-5 22 0-15,-16 48 0 16,-1 40 0-16,11 29 0 15,19-5 0-15,24-28 0 16,13-34 0-16,13-23 0 16,22 1 0-16,17-4 0 15,17-4 0-15,9-20 0 0,7-18 0 16,-1-4 0-16,-10-14 0 16,-9-12 0-1,-19 0 0-15,-15 2 0 0,-13 6 0 16,-11 6 0-16,-7 4 0 15,0 4 0-15,0 4-293 16,0 0-636-16</inkml:trace>
  <inkml:trace contextRef="#ctx0" brushRef="#br0" timeOffset="97670.49">2615 10626 2271 0,'0'0'844'16,"0"0"-395"-16,0 0-137 16,0 0-92-1,0 0-220-15,0 0 0 0,0 0 0 16,0 122 0-16,7-62 0 16,-1 4 0-16,0 3 0 15,0-5 0-15,-2-6 0 16,1-10 0-16,-1-12 0 15,-2-12 0-15,2-10 0 16,2-10 0-16,0-12-125 0,3-18-335 16,-3-8-684-16</inkml:trace>
  <inkml:trace contextRef="#ctx0" brushRef="#br0" timeOffset="97938.32">3123 10321 844 0,'0'0'2102'0,"0"0"-1589"0,0 0-56 16,0 0-277-1,0 0-180-15,0 0 0 0,0 0 0 16,7-27 0-16,15 27 0 15,9 0 0-15,12 0 0 16,3 0 0-16,4 0 0 16,-2-1-183-16,-7-5-191 15,-20 6-283-15,-9 0 3 16,-12 0-143-16</inkml:trace>
  <inkml:trace contextRef="#ctx0" brushRef="#br0" timeOffset="98128.31">3099 10644 1013 0,'0'0'768'16,"0"0"-391"-16,0 0 169 15,0 0-92-15,0 0-171 16,0 0 22-16,113-15-146 16,-59-6-89-16,-3 0-28 15,-4 5-34-15,-12 5 1 0,-8 4-9 16,-11 4 0-1,-9 3-19-15,-5 0-134 0,-2 0-138 16,-11 3-520-16,-7 8-1178 0</inkml:trace>
  <inkml:trace contextRef="#ctx0" brushRef="#br0" timeOffset="99193.87">1369 10654 1820 0,'0'0'658'16,"0"0"-390"-16,0 0 209 15,0 0-276-15,0 0-113 16,0 0-4-16,0 0 5 15,23 66-26-15,-11-46-39 0,3-2-14 16,3-4 4 0,1-6-14-16,4-6 0 0,2-2 6 15,1-2 51-15,1-16-11 16,-1-8-16 0,-1-4-3-16,-3-7 9 0,-1-3 2 15,-2-7 22-15,4-10-60 16,-1-3 0-16,2-4 0 15,1-2 0-15,0 6 0 16,-1 2 0-16,1 8 0 16,2 3 0-16,-1 9 0 15,1 4 0-15,-3 6 0 0,3 6 0 16,-2 6 0-16,4 0 0 16,0 4 0-16,2 0 0 15,0 2 0-15,-2 4 0 16,-5 2 0-16,-4 1 0 15,-1 3 0-15,-9 0 0 16,1 0 0-16,-1 13 0 16,-4 9 0-16,-1 4 0 15,-3 6 0-15,-2 2 0 16,0 2-20 0,-7 2-212-16,-11-8-322 0,1-9-501 0</inkml:trace>
  <inkml:trace contextRef="#ctx0" brushRef="#br0" timeOffset="103073.12">4014 9932 2121 0,'0'0'618'0,"0"0"-531"16,0 0 185-16,0 0-85 16,-113 114-114-16,97-68-40 15,5 8 60 1,5 8 9-16,6 5-24 0,0 1-4 15,4 0-13-15,18-6-19 16,9-2-7-16,8-6-8 16,5-9-18-16,7-9 7 15,3-10-4-15,-3-12-6 16,-2-10 9-16,-7-4-14 0,-7-6 5 16,-3-20 5-16,-8-10 10 15,-5-11 75-15,-13-7-96 16,-6-8 0-16,0-2 0 15,-14-4 0-15,-14 0 0 16,-8 5 0-16,-6 7 0 16,0 12 0-16,-8 14 0 15,-1 16 0-15,-6 14 0 16,-30 48 0-16,12 11-550 16,13 0-1852-16</inkml:trace>
  <inkml:trace contextRef="#ctx0" brushRef="#br0" timeOffset="104435.54">1361 11985 2105 0,'0'0'358'0,"0"0"-236"15,0 0 174-15,0 0-57 16,0 0-142-16,0 0-47 15,0 0-20-15,31 101-2 16,-19-96 9-16,-4-5-13 16,3 0 44-16,5-5 19 15,9-24-5-15,6-13 11 16,9-16-24-16,2-12-33 16,5-8-9-16,-1 2-18 15,-3 7 0-15,-7 19-7 0,-7 22-2 16,-6 18 0-1,-4 10-18-15,-1 16 18 0,1 18 17 16,2 11-17-16,-1 1 2 16,-3-2-2-16,2-7-1 15,-4-10-1-15,-3-13-20 16,-6-8 7-16,-2-6 15 16,-2 0 21-16,-2-12 25 15,0-16-13-15,-4-6-24 16,-12-7 2-16,-3 1-1 15,-6 6-9-15,0 8 14 0,-2 8 2 16,1 12 1-16,2 6 19 16,-3 2-14-16,0 22-23 15,0 12-5-15,0 10-4 16,3 11 9-16,6 3-8 16,7 4 8-16,6 0 2 15,5-6 8-15,2-4 8 16,23-7-17-16,4-11-1 15,7-10 8-15,4-8-8 16,2-8 0-16,3-10-15 16,0 0-28-16,-1-6-74 15,-3-16-95-15,-2-17-162 16,-10 8-461-16,-9 4-340 0</inkml:trace>
  <inkml:trace contextRef="#ctx0" brushRef="#br0" timeOffset="104902.69">2266 12256 689 0,'0'0'1409'0,"0"0"-1124"0,0 0 175 15,0 0-132 1,0 0-174-16,0-102-75 0,6 88-19 15,5 6-6-15,5 5-31 16,4 3-5-16,2 12 6 16,3 19-8-16,0 9-4 15,-4 12-11-15,-7 8-1 16,-7 4 10-16,-7 1-9 16,0-3 0-16,-23-6 7 15,-4-10-8-15,-4-8 2 16,0-14 29-16,5-12 1 15,-1-12 41 1,7 0 22-16,-1-22-23 0,8-10-20 16,3-8-37-16,4 2-14 0,6 4-1 15,0 6-8-15,8 10 8 16,9 7-7-16,5 11 1 16,7 0 5-16,5 12-9 15,3 16-6 1,3 7 15-16,5 1-4 0,-3 0 5 15,1-6-22-15,-5-8-71 16,-3-6-59-16,3-16-77 16,-9 0-318-16,-8-10-284 0</inkml:trace>
  <inkml:trace contextRef="#ctx0" brushRef="#br0" timeOffset="105338.16">2960 11951 2342 0,'0'0'613'16,"0"0"-63"-16,0 0-174 15,0 0-161-15,0 0-215 16,0 0 0-16,0 0 0 16,9-26 0-16,18 18 0 15,12-2 0-15,3-2-53 16,0 4-287-16,-5 8-276 16,-12 0-264-16,-16 18-418 0</inkml:trace>
  <inkml:trace contextRef="#ctx0" brushRef="#br0" timeOffset="105460.74">3012 12198 1572 0,'0'0'734'16,"0"0"-448"-16,0 0 260 15,0 0-284-15,0 0-128 16,0 0-56-16,123-14-48 16,-68-1-30-16,19-8-152 15,-16 5-533-15,-16 1-783 0</inkml:trace>
  <inkml:trace contextRef="#ctx0" brushRef="#br0" timeOffset="106469.04">4248 11622 1543 0,'0'0'510'16,"0"0"-239"-16,0 0 248 16,0 0-163-16,0 0-86 15,0 0-63-15,0 0-21 16,-20-28-75-16,5 38-44 15,-3 14-31 1,-7 12-34-16,3 12 16 0,0 11-18 16,6 5 0-16,9 4 0 0,7-6 0 15,0-8 0-15,12-8 0 16,19-14 0-16,7-10 0 16,8-9 0-16,6-13 0 15,2 0 0-15,-4-18 0 16,-3-10-10-16,-11-9 9 15,-9-5 2-15,-16-4 9 16,-9-6-10-16,-2-2 0 16,-9 0 0-16,-13 1 0 15,-4 8 0-15,-3 6 0 16,-3 13 0-16,-2 10 0 0,-16 16 0 31,7 16-68-31,3 13-947 0</inkml:trace>
  <inkml:trace contextRef="#ctx0" brushRef="#br0" timeOffset="108464.19">1649 12876 1793 0,'0'0'592'0,"0"0"-419"15,0 0 311-15,0 0-245 16,0 0-148-16,0 0-83 0,0 0-7 16,-19 47 8-16,22-18-5 15,3-5-4-15,4-6-7 16,-4-6 7-16,-1-8 0 15,-1-4 9-15,-2 0 91 16,0-2 31-16,-2-18 20 16,0-9-62-16,0-7-65 15,-15-4-12-15,-5 3-11 16,-7 9 17-16,-2 7 6 16,-2 17 14-16,-3 4-16 15,-8 28-22-15,-5 23-2 0,-4 17 1 16,4 10-14-16,7 10 15 15,11-1 0-15,15-5-1 16,14-10 1-16,0-12-1 16,19-14 0-16,16-14 0 15,10-14 1-15,4-12 1 16,2-6-1-16,3 0-17 16,-8-18-13-1,-4-6-70-15,-1-8-97 0,-12 6-161 16,-10 4-497-16</inkml:trace>
  <inkml:trace contextRef="#ctx0" brushRef="#br0" timeOffset="108997.61">1871 13439 1647 0,'0'0'527'15,"0"0"-240"-15,0 0 209 16,0 0-233-16,0 0-95 0,0 0-53 31,0 0 1-31,7-98-47 0,4 86-47 0,5 2-10 16,1 2-12-16,3 4-1 16,1 4-5-16,-4 0-5 15,-3 14-32-15,-6 12 17 16,-5 4-4-16,-3 6 27 15,0 0 3-15,-21-2 0 16,0-6 0-16,0-4 0 16,6-10 0-16,6-6 11 15,6-4 16-15,3-4 13 16,0 0-1-16,0 0 2 16,17-2-22-16,9-6-18 0,6 0-1 15,5 0 0-15,3 6-1 16,-2 2 0-1,-5 0 1-15,-4 10-12 0,-9 12-24 16,-9 6-13-16,-11 5 10 16,0 0 33-16,-17 4 6 15,-19 1 6-15,-13-2 53 16,-7 0-5-16,-4-10 33 16,4-6 0-1,5-8-23-15,14-12-14 0,10 0-44 0,9-6-6 16,16-28-174-16,2 6-487 15,0 0-1503-15</inkml:trace>
  <inkml:trace contextRef="#ctx0" brushRef="#br0" timeOffset="109462.7">2834 13275 2371 0,'0'0'575'0,"0"0"-78"16,0 0-7-16,0 0-327 16,0 0-163-16,0 0 0 15,0 0 0-15,2 0 0 16,20 0 0-16,12-9 0 16,22-3-128-16,-8 1-620 15,-7 4-704-15</inkml:trace>
  <inkml:trace contextRef="#ctx0" brushRef="#br0" timeOffset="109604.12">2842 13541 2567 0,'0'0'529'0,"0"0"-239"16,0 0 45-16,0 0-175 16,0 0-109-16,114-16-24 15,-54-4-27-15,36-20-138 16,-13 4-523-16,-14 2-1560 0</inkml:trace>
  <inkml:trace contextRef="#ctx0" brushRef="#br0" timeOffset="110233.53">3733 12926 2266 0,'0'0'668'0,"0"0"-306"31,0 0 121-31,0 0-302 0,0 0-109 16,0 0-51-16,0 0-10 16,72-85-11-16,-48 72 1 15,1 6-1-15,-3 7-1 16,-1 2-1-16,-4 22-19 0,-3 11-1 16,-10 9-5-16,-4 6 10 15,0 2 17-15,-16-2-1 16,-6-4-5-1,2-10 6-15,2-10-6 0,5-9 5 0,9-12 1 16,4-5 1-16,0 0 17 16,0 0-12-16,17-1 0 15,12-8-6-15,14 0-8 16,5 2 0-16,6 7-2 16,0 0-59-16,-6 14-5 15,-10 16-13-15,-11 9 30 16,-17 8 14-16,-10 4 14 15,-8 3 29-15,-25-2 3 16,-14-4 56-16,-8-8 43 16,-8-10 19-1,1-8-13-15,2-9-12 0,8-9-96 0,12-4 0 16,11 0 0-16,14-7 0 16,12-7 0-16,15-18 0 15,19 5-353-15,7-2-811 0</inkml:trace>
  <inkml:trace contextRef="#ctx0" brushRef="#br0" timeOffset="110469.7">4446 12832 2930 0,'0'0'742'0,"0"0"-318"0,0 0-424 0,0 0 0 16,0 0 0-16,0 0 0 16,0 0 0-16,-6 50 0 15,10 5 0-15,10 20 0 16,1 9 0-16,3 10 0 16,0 3 0-1,9 25-300-15,-5-22-436 0,-1-22-567 0</inkml:trace>
  <inkml:trace contextRef="#ctx0" brushRef="#br0" timeOffset="110737.04">4674 14002 1850 0,'0'0'790'0,"0"0"-413"16,0 0 138-16,0 0-286 31,-49 117-106-31,49-95-75 16,0-4-47-16,22-8 7 15,7-2-8-15,5-8 1 16,1 0-7-16,1-12 2 0,-3-12-23 16,-8-6 18-1,-11-4 6-15,-10 0 3 0,-4-2 12 16,-12 4-11-16,-15 11 52 16,-8 11 14-16,-5 10-19 15,0 4-34-15,-1 27-14 16,12 24-58-16,10-6-238 15,15-9-585-15</inkml:trace>
  <inkml:trace contextRef="#ctx0" brushRef="#br0" timeOffset="110972.97">5213 13046 2670 0,'0'0'974'0,"0"0"-692"15,0 0-112-15,0 0-170 16,0 0 0-16,0 0 0 16,0 0 0-16,58-8 0 15,20-2 0-15,-7 0-565 0,-10 2-720 16</inkml:trace>
  <inkml:trace contextRef="#ctx0" brushRef="#br0" timeOffset="111099.11">5277 13383 1249 0,'0'0'1587'16,"0"0"-1121"-16,0 0 20 16,0 0-178-16,0 0-308 15,0 0 0-15,0 0 0 16,150-20 0-16,-47-27-170 15,-5-3-1006-15</inkml:trace>
  <inkml:trace contextRef="#ctx0" brushRef="#br0" timeOffset="111499.68">6180 12663 2191 0,'0'0'1205'16,"0"0"-684"-16,0 0-342 15,0 0-179-15,0 0 0 16,0 0 0-16,0 0 0 16,-35-10 0-16,28 58 0 15,-4 34 0-15,-2 36 0 0,3 29 0 16,8-9 0-16,2-30 0 16,2-33 0-16,19-29 0 15,8 0 0-15,10-4 0 16,11-10 0-1,6-18 0-15,-1-14 0 0,-4-10 0 16,-1-24 0-16,-11-12 0 16,-10-10 0-16,-13-6 0 15,-12-3 0-15,-4 7 0 16,-15 11 0-16,-19 14 0 16,-11 25 0-16,-10 8 0 15,-17 54 0-15,-15 51 0 16,14-7-357-16,15-6-897 15</inkml:trace>
  <inkml:trace contextRef="#ctx0" brushRef="#br0" timeOffset="112035.04">7118 12796 2440 0,'0'0'643'0,"0"0"-348"16,0 0 40-16,0 0-97 16,0 0-134-16,0 0-77 15,-29 145-20-15,29-78-3 16,0-1-1-16,4-4-3 15,15-9 0-15,3-16-15 32,2-12-17-32,-2-14-47 15,1-11 56-15,-6-1 23 0,1-28 42 16,-1-7 0 0,-5-4-15-16,-1 2-3 0,-1 8-10 15,-4 10-14-15,-1 14 0 16,1 6 0-16,6 6 0 15,5 24 0-15,8 10 0 16,6 8 0-16,5 2 0 16,1-6 0-16,4-8 0 15,-1-13-12-15,-5-15 6 16,-6-8 6-16,-6-13 1 16,-6-23 16-16,-7-11-17 15,-8-15 0-15,-2-7 0 16,0-3 0-16,-10 4 0 0,-3 10 0 15,3 18 0-15,0 19 0 16,6 21 0-16,4 4-18 16,0 54-462-16,11-1-247 15,11-5-778-15</inkml:trace>
  <inkml:trace contextRef="#ctx0" brushRef="#br0" timeOffset="113135.6">8232 13046 2228 0,'0'0'704'0,"0"0"-333"16,0 0 126-16,-27-118-301 15,5 94-96-15,-7 7-100 16,-4 17 0-16,-6 0 0 16,-2 36 0-16,-4 19 0 15,7 13 0-15,9 6 0 16,18 0 0-16,11-10 0 15,4-15 0-15,27-17 0 16,10-20-21-16,6-12 9 16,-2-12 12-16,-3-24 0 15,-9-9 6-15,-13-2-5 16,-9-2 25-16,-9 5-26 0,-2 6 0 16,0 10 0-16,0 12 0 15,-6 16 0-15,1 0 0 16,3 22 0-16,2 16 0 15,0 6 0-15,2 0 0 16,18-6 0-16,7-9-41 16,2-14-103-16,0-15 68 15,0 0 44-15,-2-23 32 16,-7-12 2-16,-7-5 16 16,-4-2 54-16,-2 0 4 15,-3 4-34-15,1 8 5 0,-3 10-11 16,0 12-36-16,5 8 0 15,-1 6 0-15,8 26 0 16,1 6 0-16,8 6-11 16,3-2-14-16,6-10-86 15,3-11-38-15,5-16 1 16,1-5 37-16,-6-15 66 16,-4-18 43-16,-4-9 2 15,-10-6 98-15,-3-2 38 16,-5 0 25-16,-2 2-23 15,-3 9-69-15,-2 11-69 16,-2 12 0-16,0 14 0 0,0 2 0 16,3 35 0-16,1 30 0 15,7 38 0-15,5 35 0 16,2 13 0-16,0-9 0 16,-7-31 0-16,-3-35 0 15,-2-18 0-15,-4-8 0 16,0 4 0-16,-2 4 0 15,0-2 0-15,0-14 0 16,-14-11 0-16,-15-16 0 16,-9-12 0-16,-4-3 0 15,-3-17 0-15,3-20 0 0,7-20 0 16,10-29 0-16,25-37 0 16,20-29 0-16,45-6 0 15,10 25-140-15,2 35-95 16,-20 40-100-16,1 6-292 15,4-4-64-15,-2-1 82 16,-6 3 228-16,-25 10 381 16,-18 12 425-16,-11 8 70 15,-9 6 71-15,-16 8-109 16,-2 4-166-16,6 6-11 16,1 0-27-16,3 0-106 15,9 18-43-15,4 8-104 16,4 6 0-16,0 7 0 0,18-2 0 15,9 2 0-15,10-3 0 16,5-4 0-16,6-4 0 16,0-4-25-16,-5-2-14 15,-8 0 14-15,-13-2 4 16,-12 2 0 0,-10 0 19-16,-12 2 2 0,-24 2 23 15,-6-1 56-15,-5-6-48 0,5-2-31 16,13-9 0-1,11-8 0-15,18-20 0 0,20-21-316 16,14-7-691-16</inkml:trace>
  <inkml:trace contextRef="#ctx0" brushRef="#br0" timeOffset="113269.73">9688 13066 2109 0,'0'0'576'15,"0"0"-262"-15,0 0-28 16,0 0-286-16,0 0-98 16,0 0-878-16</inkml:trace>
  <inkml:trace contextRef="#ctx0" brushRef="#br0" timeOffset="113536.91">7220 13944 1894 0,'0'0'1277'0,"0"0"-1021"0,0 0-139 16,128-26 105-16,-9 0-117 15,41-6-86-15,15 0-19 16,-26 6-9-16,-39 8-112 16,-26 4-110-16,-35 6-389 15,-13 2-268-15</inkml:trace>
  <inkml:trace contextRef="#ctx0" brushRef="#br0" timeOffset="113704.8">7448 14245 1901 0,'0'0'911'0,"0"0"-440"0,171-14-268 15,-28-30-93-15,31-28-110 16,-22 5-254-16,-37 3-1140 16</inkml:trace>
  <inkml:trace contextRef="#ctx0" brushRef="#br0" timeOffset="113836.34">8662 13984 2707 0,'0'0'886'16,"0"0"-383"-16,0 0-503 16,0 0 0-16,0 0-96 15,0 0-1089-15</inkml:trace>
  <inkml:trace contextRef="#ctx0" brushRef="#br0" timeOffset="123098">8811 4899 1232 0,'0'0'320'0,"0"0"-158"0,0 0 69 15,0 0 9-15,0 0-78 16,0 0-52-16,-48-49-5 16,38 44 15-16,-3-2 3 15,-7 1 1 1,-7 2-4-16,-4 3-62 0,-7 1-32 16,-1 0 7-16,-4 0-20 15,3 4 2-15,2 10-15 16,3 0 6-16,3 4-6 15,6 0 0-15,1 4 0 16,4 4 0-16,2 2 8 16,3 2-8-16,3 4 1 15,1 2 0-15,8 2 10 0,2 0-11 16,2 0 0-16,0 2 12 16,4-1-12-16,16-3 0 15,7 0 8-15,5-4-7 16,5 0 8-16,5-2-9 15,3-2 0 1,5-4-6 0,0-8 14-16,2-4-8 15,-2-8 0-15,4-4 1 16,0 0 22-16,0-20-23 16,-2-4 0-16,0-6 18 15,-5-2-17-15,-7-2 17 16,-7-2 6-16,-8 0 25 15,-6-2 14-15,-5-5-19 0,-7 1-8 16,-5-6 15-16,-2-4-11 16,0-2 10-16,-19-4 14 15,-8 1-29-15,-7 6 5 16,-6 6-40-16,0 13-16 16,-20 28-100-16,8 4-230 0,6 6-813 15</inkml:trace>
  <inkml:trace contextRef="#ctx0" brushRef="#br0" timeOffset="124128.11">11300 3922 1373 0,'0'0'285'0,"0"0"-137"15,0 0 36-15,0 0 10 16,0 0-61-16,0 0-86 16,-118-74 25-16,98 66 2 15,2 2-4-15,0 2-3 16,1 4-5-16,-3 0 22 0,-5 6-27 15,-2 14-27 1,-4 8 5-16,0 10 10 0,-3 4 6 31,1 8 0-31,4 2-27 0,4 0 7 0,6 1-14 16,5-5-8-16,12-2 13 16,2-2-21-16,0-4 0 15,14 0 9-15,10-2-9 16,8-2 16-16,3-3-5 15,7-5-12 1,5-9 16-16,4-6-15 0,0-9-1 16,3-4 15-16,1 0 9 15,-1-8 7-15,2-9-11 16,-5-2-10-16,-7 1 12 16,-8-3-2-1,-7 3 19-15,-9 0 4 0,-5 2 22 16,-5-2 28-1,-6 0-5-15,-2-2-44 16,1 0-2-16,-3-4-26 16,0-4-1-16,0-2-13 15,0-4 4-15,-3-4 3 16,-7-4 1-16,-4-2 1 16,-1-3 11-16,-4 5-13 15,-1 4-9-15,-2 8-10 16,2 6-62-16,-18 6-128 15,7 6-357-15,2 2-459 0</inkml:trace>
  <inkml:trace contextRef="#ctx0" brushRef="#br0" timeOffset="126528.32">9094 8139 1275 0,'0'0'545'0,"0"0"-262"15,0 0 186-15,0 0-189 16,0 0 3-16,0 0-51 16,0 0-73-16,-40-74-21 15,30 68-30-15,-2-2-42 16,-3 2-8-16,-4 2-29 16,-3 4-14-16,-6 0-2 0,-3 0-13 15,-6 12-1-15,2 14-11 16,-3 8-7-16,3 8 19 15,1 8-9-15,7 5 0 16,7-1 8-16,9 0-5 16,7-2 6-1,4-2 0-15,0 0 1 0,9-2-7 16,11-2 6-16,4-2 0 16,5-6-6-16,2-1 6 15,7-5 0-15,0-6 0 16,4-6 1-16,3-4 5 15,-1-8-6-15,4-6 0 0,0-2 7 16,1 0 0-16,-2-18-7 16,0-8 5-16,-3-6-4 15,-5-4 11-15,-8-7-4 16,-7-1-2-16,-8-4 30 16,-8-4-20-16,-8-2 32 15,0 0-9-15,-4 2-20 16,-16 6-19-1,-4 7 0-15,-3 7 0 0,-6 9 0 16,-4 6 0-16,-3 9-12 0,-22 8-153 16,8 0-578-1,12 0-1284-15</inkml:trace>
  <inkml:trace contextRef="#ctx0" brushRef="#br0" timeOffset="129526.36">12568 6381 1431 0,'0'0'388'15,"0"0"-86"-15,0 0 74 16,0 0-105-16,0 0-121 16,0 0-20-16,0 0-8 15,-100-83-34-15,60 69-23 16,-9 2 5-16,-7 4-13 15,-4 6 3-15,-3 2-17 16,-1 4-5-16,4 21-17 16,6 8-5-16,8 10 2 15,10 7-17-15,9 4 19 32,7 4 19-32,7 0-14 0,3 0 14 0,6-1-22 15,4-6-11-15,0-1 0 16,0-3-6-16,0-5 0 15,7 0 0-15,6-4 1 16,2 0 3-16,4-2-3 16,1-2 0-16,7-4 3 15,-1-1-4-15,8-5 0 16,-1-6 16-16,5-4-15 16,0-6 12-16,2-4-4 0,2-4-1 15,3 0 7 1,2 0-14-16,1-12 17 0,4-6 3 15,-3-5 2-15,-5-4 7 16,-4-4-14-16,-9-1 16 16,-4-6 14-16,-6-2-9 15,-11-4-37-15,-3-4 0 16,-7-4 0-16,0-5 0 16,0-3 0-16,-11 0 0 15,-4 0 0-15,-1 8 0 16,-2 6 0-16,0 7 0 15,0 10 0-15,-1 7 0 16,-4 4 0-16,-1 5 0 0,-23 4-105 16,9 0-410-16,-2 1-453 15</inkml:trace>
  <inkml:trace contextRef="#ctx0" brushRef="#br0" timeOffset="129699.07">12593 6360 1980 0,'0'0'895'0,"0"0"-629"15,0 0-266-15,0 0-133 0,0 0-982 0</inkml:trace>
  <inkml:trace contextRef="#ctx0" brushRef="#br0" timeOffset="131863.32">739 14779 2578 0,'0'0'362'0,"0"0"-46"15,0 0-6-15,0 0-206 16,0 0-89-16,18 118-10 16,14-46-4-16,1 6-1 15,-2-2 1-15,0-9 0 16,-2-12 5-16,-9-14-4 15,-2-11 14-15,-7-18 4 16,-7-8 1-16,1-4 43 16,0-8 53-16,-1-22-51 15,2-19-34-15,3-14-31 0,1-14 6 16,-2-7-6-16,1 8-1 16,0 14 0-16,2 26-45 15,0 30-120-15,10 46-111 16,-4 24-393-16,-1 2-402 0</inkml:trace>
  <inkml:trace contextRef="#ctx0" brushRef="#br0" timeOffset="132430.67">1539 15226 2201 0,'0'0'768'0,"0"0"-494"16,0 0 222-16,0 0-307 16,0 0-115-16,0 0-73 15,0 0 9-15,-40 158-10 16,24-88 0-16,1-4-16 0,-1-7-7 15,7-15 23-15,1-12-8 16,6-18 8-16,2-14 16 16,0 0 5-16,0-10 25 15,0-16-7-15,0-6-31 16,0-3-16-16,4 7 7 16,7 6-8-16,5 8 8 15,1 14-22-15,8 0 1 16,4 14-35-16,6 8-42 0,3 6-27 15,3 3-86 1,-6-9 52-16,-4-4 18 0,-11-10 31 16,-8-2 81-1,-8-6 30-15,-4-6 192 0,0-16 10 16,-12-8-9-16,-3-6-32 16,-1-1-37-16,1 3-49 15,4 10-21-15,4 8-54 16,2 10 0-16,3 6 0 15,2 0 0-15,0 22 0 16,0 14 0-16,0 13 0 16,0 15 0-16,2 4 0 15,10 28-17-15,-1-20-469 0,-3-14-516 16</inkml:trace>
  <inkml:trace contextRef="#ctx0" brushRef="#br0" timeOffset="132902.68">2657 14794 2350 0,'0'0'822'0,"0"0"-659"16,0 0 95-16,0 0-111 16,0 0-103-16,-35 105-26 15,35-77-18-15,0-10 1 16,0-6-2-16,0-10 1 16,0-2-21-16,0 0 21 15,0-14 45-15,0-14-2 16,-9-2 2-16,-9-2-10 15,-7 6-1-15,-1 8 13 0,-3 14 19 16,-2 4-66 0,2 22 0-16,0 19 0 0,2 22 0 15,7 11 0-15,11 6 0 16,9-2 0-16,0-3 0 16,27-13 0-16,17-18 0 15,23-16 0-15,32-20-65 16,-1-8-107-16,8-30-280 15,28-38-144-15,-42 10-111 16,-10 0-206-16</inkml:trace>
  <inkml:trace contextRef="#ctx0" brushRef="#br0" timeOffset="133527.26">3128 15029 1182 0,'0'0'670'0,"0"0"-383"0,0 0 242 16,0 0-171-16,0 0-78 15,-118 0-69-15,108 2-35 16,-1 16-73-16,1 8-50 15,-6 10 5-15,3 4-20 16,-1 3-26-16,5-7-11 16,5-4-1-16,4-14-6 15,0-6-78-15,6-10-10 16,13-2 38-16,0-4 56 16,1-18 20-16,-1-2 7 0,-9-2 31 31,-3-5 8-31,-3 7-9 0,-2 6-15 0,-2 0-6 15,0 10-13-15,0 0-7 16,2 8-14-16,4 0-2 16,0 2-29-16,9 17 22 15,4 3-5-15,3 1-8 16,4 0-23 0,-1-5 1-16,-1-6 6 0,-3-2 6 15,-8-10 24-15,-1 0 6 16,-4-6 21-16,-1-10 40 15,-3-11-5-15,2 1-13 16,2 2-10-16,-2 6-15 16,3 4-6-16,0 10-12 15,5 4 0-15,3 0-6 16,5 14-6-16,3 12 6 16,2 2 5-16,0 3-21 0,-6-8-8 15,0-5 7 1,-5-5-1-16,-5-8 14 0,-3-5 7 15,-3 0 3-15,-3-15 22 16,1-11-20 0,1-9 7-16,3-1-9 0,1 4 0 15,4 2 9-15,3 10-8 16,3 8 8-16,4 12-7 16,0 0-1-16,5 16-1 15,2 16 0-15,-2 4 0 16,-2-1 0-16,-6 2 0 15,-3-2-11-15,-3-7-52 16,3-6-243-16,-3-8-511 0,0-6-920 0</inkml:trace>
  <inkml:trace contextRef="#ctx0" brushRef="#br0" timeOffset="134597.42">4803 15029 2163 0,'0'0'636'0,"0"0"-254"16,0 0 179-16,0 0-336 15,-18-106-96-15,-1 94-129 16,-8 10 0-16,-4 2 0 15,-5 10 0-15,-5 22 0 16,4 12 0-16,3 4 0 16,10 0 0-16,13-7 0 15,11-14 0-15,0-9 0 16,29-9 0-16,13-9 0 16,9-4 0-16,1-23-14 15,-4-5 5-15,-8-2 8 0,-13 2 1 16,-9 2 0-16,-9 10 1 15,-7 4 22-15,-2 14-23 16,0 2 0 0,0 6 0-16,0 24 0 0,7 10 0 15,2 2 0-15,8 2 0 16,4-8-3-16,6-14-27 16,0-9-2-1,-1-13 22-15,-2 0 10 0,-1-22 10 16,-5-13 35-16,-5-3-25 15,1-2-20-15,-1-4 0 0,3 8 0 16,1 0 0-16,6 14 0 16,3 6 0-16,8 10 0 31,3 6 0-31,3 6 0 0,3 18 0 0,-3 10 0 16,-9 4 0-16,-6 4 0 15,-14-2-17 1,-9-1-5-16,-2-7-14 0,-7-6 25 0,-11-7 2 31,5-6 9-31,2-9 9 0,6-4-1 0,5 0 10 16,0-18 7-16,10-13-25 31,19-10 0-31,11-8 0 0,2-9-9 16,3 2 9-1,-8 6-1-15,-8 8 1 16,-13 12 6-16,-9 12-5 15,-7 10 37-15,0 8-38 16,-16 0 0-16,-7 8 0 16,-1 14 0-16,4 6 0 15,7 4 0-15,11-2 0 16,2 0 0-16,22-6 0 16,21-6 0-16,9-4 0 15,8-6 0-15,1-4 0 0,-5 0 0 16,-14 0 0-16,-13 4 0 15,-16 4 0-15,-13 6 0 16,-2 4 0-16,-25 3 0 16,-6-2 0-16,2 0 0 15,4-14 0-15,9-5 0 16,11-4 0-16,7-8 0 16,3-20 0-16,23-8 0 15,12-10 0-15,5 2 0 16,1 4 0-16,1 6 0 15,-5 10 0-15,-7 16 0 0,-6 8 0 16,-4 4 0-16,-6 24 0 16,-1 16 0-16,-5 4 0 15,-2 2 0-15,-2-1 0 16,2-8 0-16,1-10 0 16,4-9 0-16,10-22-152 15,-1-12-320-15,-1-12-356 0</inkml:trace>
  <inkml:trace contextRef="#ctx0" brushRef="#br0" timeOffset="134738.6">6378 14620 1716 0,'0'0'1771'0,"0"0"-1323"16,0 0-287-16,0 0-161 15,0 0 0-15,0 0 0 16,0 0 0-16,-22 32-78 15,24-4-812-15</inkml:trace>
  <inkml:trace contextRef="#ctx0" brushRef="#br0" timeOffset="135705.73">6630 14975 2510 0,'0'0'601'0,"0"0"-292"15,0 0 63-15,0 0-147 16,0 0-146-16,0 0-79 16,0 0 0-16,-46-46 0 15,17 46 0-15,-7 12 0 16,-7 18 0-16,3 10 0 15,5 4 0-15,6-2 0 16,13-7 0-16,9-13 0 0,7-8 0 16,2-13 0-16,21-1 0 15,8-1 0-15,7-22 0 16,0-3 0-16,0-2 0 16,-7 2 0-16,-4 0 0 15,-7 12 0-15,-4 2 0 16,-6 12 0-16,3 0 0 15,3 26 0-15,7 22 0 16,6 30 0-16,2 37 0 16,-4 23 0-16,-7-12 0 0,-9-19 0 15,-11-37 0 1,0-20 0-16,0-2 0 0,-16 2 0 16,-6-10 0-16,-7-12 0 0,-5-15 0 15,-1-13 0-15,-1-19 0 16,5-25 0-16,9-36 0 15,11-40 0-15,11-29 0 16,11 3 0-16,18 34 0 16,4 36 0-16,0 35 0 15,12 1 0 1,9 4 0-16,5 6 0 0,2 20 0 16,-3 10 0-16,-7 14 0 15,-7 20 0-15,-3 12 0 0,-12 0 0 16,-7 3 0-16,-11-5 0 15,-4-14 0-15,-7-8 0 16,0-12 0 0,0-10 0-16,0 0 0 0,0-26 0 15,-2-10 0-15,0-10 0 16,2-2 0-16,0 3 0 16,13 5 0-16,5 10 0 15,4 14 0-15,2 12 0 16,3 4 0-1,0 10 0-15,4 16 0 0,-2 0 0 16,0 2 0-16,2-4 0 0,3-7 0 16,3-9-3-16,2-8-78 15,1-4-31-15,-5-19 26 16,-8-11 50-16,-10-4 36 16,-9-4 30-16,-8 2 56 15,-2 4 5 1,-17 8-16-16,-3 10-39 0,2 18-36 31,0 0 0-31,2 30 0 16,7 20 0-16,4 8 0 0,7 2 0 15,7-3 0 1,26-12 0-16,19-10 0 0,12-25-80 16,48-19-221-16,-12-22-380 15,-11-7-318-15</inkml:trace>
  <inkml:trace contextRef="#ctx0" brushRef="#br0" timeOffset="136099.16">8248 14933 1918 0,'0'0'876'0,"0"0"-321"15,0 0-218-15,0 0-74 16,0 0-116-16,0 0-147 16,-118 56 0-16,93-24 0 15,2 12 0-15,2 2 0 0,5 6 0 16,5-3 0-1,9-7 0-15,2-8 0 0,11-14 0 16,18-12 0-16,10-8 0 16,9-18 0-16,1-18 0 15,-5-14 0-15,-4-8-4 16,-13-9 4-16,-9-7 4 16,-16-6-4-16,-2-2 0 15,-11 1 0-15,-18 7 0 16,1 16 0-16,1 20 0 15,4 18 0-15,10 20 0 16,8 16 0-16,5 34 0 0,0 36 0 16,9 1 0-16,9 7 0 15,0-4 0-15,-1-22 0 16,6 2 0-16,-3-17 0 16,7-11 0-16,-5-15-242 15,-6-14-703-15</inkml:trace>
  <inkml:trace contextRef="#ctx0" brushRef="#br0" timeOffset="138437.66">9574 14811 1644 0,'0'0'597'0,"0"0"-418"16,0 0 148-16,0 0 27 15,0 0-105-15,-127-59-86 0,98 59-37 16,-2 2-15-16,2 20-13 16,0 9 5-1,-1 9-23-15,6 8-15 0,7 8-65 16,7 4 0-16,10-2 0 16,2-2 0-16,29-9 0 15,14-10 0-15,13-10 0 16,9-15 0-16,6-12 0 15,4 0-57-15,-7-26-26 16,-3-9-43-16,-15-2-6 16,-12-4 83-16,-18 5 25 15,-9 6 24-15,-9 8 48 16,-4 10 72-16,0 6 18 0,0 6-44 16,0 0-23-16,0 10-71 15,0 12 0-15,0 4 0 16,0 2 0-16,0-4 0 15,19-5 0 1,5-10 0-16,7-9-3 0,1 0 2 16,-3-8-16-16,-10-18 8 15,-7-10 8 1,-12-8 1-16,0-4 2 0,-25-2-2 16,-10 8 0-16,-5 6 6 15,-1 15-6-15,6 20 23 16,6 1-23-16,13 26 0 15,12 18 0-15,4 6 0 0,20 4 0 16,25-6 0-16,13-12 0 16,13-12 0-16,6-16-20 15,6-8-34-15,-5-26-24 16,-9-18-51 0,-13-10 30-16,-16-10 69 15,-20-6 20-15,-15-8 10 0,-5-1 9 16,-12-1 28-16,-15 10 41 0,-1 11-6 15,1 18 23 1,7 19 34-16,7 13-129 0,5 9 0 16,6 14 0-16,2 25 0 15,0 13 0 1,2 14 0-16,10 8 0 0,3 10 0 16,1 1 0-16,6 1 0 15,2-10 0-15,8-8 0 16,3-12 0-16,6-16 0 15,1-17 0-15,3-15 0 16,-5-8 0-16,-5-12-207 16,1-47-367-16,-11 3-330 15,-7 0-581-15</inkml:trace>
  <inkml:trace contextRef="#ctx0" brushRef="#br0" timeOffset="138956.92">10835 14807 2013 0,'0'0'689'0,"0"0"-435"15,0 0 209 1,0 0-217-16,0 0-108 0,0 0-57 16,0 0 12-16,-12 110-32 15,8-68-41-15,4 2-13 16,0-12-6-16,14-2 0 0,12-12-1 16,6-12-18-16,1-6 8 15,3 0-5 1,-3-12-9-1,-6-14 12-15,-10-4 6 16,-7-6 6-16,-10 0 5 16,-3 0-4-16,-19 6 8 15,-7 4 15-15,-2 8-6 16,2 4-4-16,2 1 13 16,10 8-11-16,7 5-16 15,6-5 0-15,4 4 0 16,0 1 0-16,16-4 0 15,13 0 0-15,8 0 0 16,7-1 0-16,8 4 0 0,2 1 0 16,-4 0 0-16,0 19 0 15,-8 12 0-15,-7 6 0 16,-8 8 0-16,-9 3 0 16,-5-2 0-16,-5-4 0 15,-6-6 0-15,-2-12 0 16,0-8 0-16,0-11 0 15,0-5 0-15,0-5 0 16,0-21 0-16,0-18 0 16,11-10 0-16,11-8 0 15,9-6 0-15,9 6 0 0,8 8 0 16,-2 9 0-16,1 13 0 16,1 16 0-16,-14 6-518 15,-9 10-1007-15</inkml:trace>
  <inkml:trace contextRef="#ctx0" brushRef="#br0" timeOffset="139705.56">12401 14761 1468 0,'0'0'728'16,"0"0"-162"-16,0 0-68 0,0 0-42 16,0 0-181-1,0 0-170-15,0 0-105 0,-47-35 0 0,24 71 0 16,6 13 0-16,5 1 0 15,10 4 0-15,2-2 0 16,21-16 0-16,16-10 0 16,11-16 0-16,0-10 0 15,-5-6-9-15,-10-20-5 16,-12-14 14-16,-19-4 10 16,-2-10-4-16,-16-3 1 15,-18-1-7-15,-1 0 0 16,2 2 0-16,4 8 0 0,8 8 0 15,15 4 0 1,6 4 0-16,0 6 0 0,29 5 0 31,11 10 0-31,7 8 0 0,3 3 0 0,2 22 0 16,-3 23 0-16,-4 13 0 31,-8 14 0-31,-6 28 0 0,-8 27 0 0,-12 25 0 16,-4 3 0-16,-7-15 0 15,0-34 0 1,0-34 0-16,2-19 0 0,7-12 0 16,4 0 0-16,5-3 0 15,7-6 0-15,6-18 0 0,7-14 0 16,1-6 0-16,4-28 0 16,-5-12 0-16,-11-11 0 15,-14-5 0-15,-13-2 0 16,-13-2 0-16,-30 2 0 15,-12 12 0-15,-13 7 0 16,4 13 0-16,9 14 0 16,12 9 0-16,43 6 0 15,0 3-42 1,27 0-1105-16</inkml:trace>
  <inkml:trace contextRef="#ctx0" brushRef="#br0" timeOffset="140037.12">13540 14477 489 0,'0'0'2851'16,"0"0"-2095"-16,0 0-756 15,0 0 0-15,0 0 0 16,0 0 0-16,0 0 0 0,117 163 0 15,-78-83 0 1,-4 2 0-16,-4-5 0 0,-4-7 0 16,-7-22 0-16,-4-14 0 15,-8-18 0-15,-1-16 0 16,0-10 0-16,-2-30 0 16,3-16 0-16,1-16 0 15,1-13 0-15,2-1 0 16,1 6 0-16,-1 10 0 0,-1 20 0 15,1 24 0 1,-2 26 0-16,9 34-42 0,-2 20-517 16,1 6-757-16</inkml:trace>
  <inkml:trace contextRef="#ctx0" brushRef="#br0" timeOffset="140369.32">14228 14955 2385 0,'0'0'914'0,"0"0"-353"16,0 0-325-16,0 0-236 0,54-112 0 16,-17 89 0-16,1 10 0 15,-3 13 0-15,-8 0 0 16,-11 12 0-16,-13 21 0 16,-3 16 0-16,-21 5 0 15,-14 4 0 1,-7-2 0-16,-1-6 0 0,9-15 0 15,14-12 0-15,20-10 0 16,3-12 0-16,43-1 0 16,23-14 0-16,18-13 0 0,9-8 0 15,-5 3 0 1,-10 0 0-16,-21 10 0 0,-26 8 0 16,-28 10 0-16,-35 4 0 15,-23 14-455-15,-7 4-882 0</inkml:trace>
  <inkml:trace contextRef="#ctx0" brushRef="#br0" timeOffset="141368.75">746 16379 2232 0,'0'0'301'0,"0"0"40"16,0 0 173-16,0 0-271 15,0 0-69-15,0 0-85 32,0 0-50-32,-20 12-39 0,40 46 0 15,9 18 9-15,6 6 3 16,6 2-12-16,-1-7 1 15,0-15-1-15,-7-18 0 16,-6-12 1-16,-9-18 11 0,-7-6-12 16,-7-8 10-1,0 0-8-15,-1-8 53 0,2-20 6 16,1-16-61-16,1-10 0 16,4-9 0-16,0-3 0 15,7 16-65-15,15 14-235 16,-2 18-454-16,-2 14-645 0</inkml:trace>
  <inkml:trace contextRef="#ctx0" brushRef="#br0" timeOffset="141699.42">1550 16856 2280 0,'0'0'485'0,"0"0"21"16,0 0-151-16,0 0-103 16,0 0-147-16,0 0-66 15,0 0-39-15,-31 18 7 16,31 14-8-16,2 2 1 16,18-2-1-16,5-6 1 15,6-2-16-15,5-8-8 16,3-6 6-1,4 0-3-15,-3-2 19 0,-4 5-11 0,-7 1-7 16,-9-5 20 0,-9 9-16-16,-11-1 14 15,0 7 2-15,-27-2 0 0,-15 4 0 16,-10-4-11-16,-25-16-188 16,9-6-387-16,13 0-556 15</inkml:trace>
  <inkml:trace contextRef="#ctx0" brushRef="#br0" timeOffset="141872.54">1512 16902 1780 0,'0'0'1407'15,"0"0"-1154"-15,0 0 200 16,0 0-250-16,0 0-203 16,0 0 0-16,208-82 0 15,-94 46-38-15,1-4-850 0</inkml:trace>
  <inkml:trace contextRef="#ctx0" brushRef="#br0" timeOffset="142108.1">4253 16786 2542 0,'0'0'1108'15,"0"0"-876"1,0 0-18-16,0 0-214 0,0 0 0 16,0 0 0-16,0 0 0 0,102-6 0 15,-26-2-457 1,7-6-1458-16</inkml:trace>
  <inkml:trace contextRef="#ctx0" brushRef="#br0" timeOffset="142266.32">5435 16856 2433 0,'0'0'936'0,"0"0"-460"15,0 0-225-15,0 0-251 16,0 0 0-16,191-40-71 0,-98 22-644 15,1 0-1219-15</inkml:trace>
  <inkml:trace contextRef="#ctx0" brushRef="#br0" timeOffset="142397.42">6752 16776 2930 0,'0'0'789'16,"0"0"-412"-16,0 0-377 15,0 0 0-15,0 0 0 0,164-54 0 16,-102 27-756-16</inkml:trace>
  <inkml:trace contextRef="#ctx0" brushRef="#br0" timeOffset="142565.31">7593 16623 1820 0,'0'0'1614'16,"0"0"-1055"-16,0 0-456 16,0 0-103-16,0 0 0 15,0 0 0-15,180-70 0 16,-110 38-102-16,-10 6-1662 0</inkml:trace>
  <inkml:trace contextRef="#ctx0" brushRef="#br0" timeOffset="142697.64">8448 16543 3024 0,'0'0'1072'0,"0"0"-1072"16,0 0 0-16,0 0 0 16,170-84 0-16,-114 52 0 15,-10 2-457-15</inkml:trace>
  <inkml:trace contextRef="#ctx0" brushRef="#br0" timeOffset="143801">11679 15651 1957 0,'0'0'540'15,"0"0"-226"-15,0 0 194 16,0 0-211-16,0 0-74 16,0 0-118-16,0 0-33 15,-27-24-42-15,20 56-30 16,3 4 0-16,4 8 0 0,0-2-29 15,15-6-5 1,17-12-29-16,13-14 4 0,8-10 10 31,3 0 35-31,-3-22 8 16,-10-8 12-16,-12-2 11 16,-16-8 28-16,-13-6 13 15,-2-6-4-15,-10-2-22 16,-11-5-14-16,-1 1 15 15,2 8-24-15,8 8 9 16,6 10-7-16,6 10-8 16,0 8-3-16,10 4 0 15,11 10 0-15,6 0 0 16,8 10 0-16,8 20 0 0,4 20 0 16,6 30 0-1,5 28 0-15,-4 27 0 0,-8 5 0 16,-19-5 0-16,-14-9 0 15,-7-16 0-15,-6 3 0 16,2-15 0-16,2-22 0 16,3-18 0-16,3-10 0 15,6-2 0-15,7 2 0 16,3-7 0-16,5-19 0 16,5-12 0-16,4-10 0 15,0-23 0-15,-2-21-18 16,-9-14 18-16,-13-10-5 0,-16-30 5 15,-9 4 8-15,-32-5-8 16,-17 3 15-16,-6 24-15 16,-9 4 0-16,2 16 0 15,13 28-98-15,17 16-471 16,26 8-811-16</inkml:trace>
  <inkml:trace contextRef="#ctx0" brushRef="#br0" timeOffset="144967.4">13461 15879 1788 0,'0'0'690'0,"0"0"-322"0,0 0 163 16,0 0-210-16,0 0-123 15,0 0-118-15,0 0-26 16,-20-6-17-16,27 46-8 16,9 10-29-16,6 9 0 15,3 3 0-15,0 4 0 16,0-4 0-16,2-4 0 15,0-3 0-15,-4-11 0 16,-4-16 0-16,-3-6 0 16,-5-14 0-16,-7-8 0 15,2 0 0-15,-2-16 0 16,2-20 0 0,1-14 0-16,-1-13 0 0,4-7 0 0,-4 2 0 15,1 0 0-15,-1 16 0 16,-4 7 0-16,2 17 0 15,-2 15 0-15,-2 8 0 16,0 5 0-16,0 0 0 16,0 0 0-1,2 0-102-15,2 10-108 0,3 3-39 16,3-4-223-16,2 0-271 16,-1-5-1164-16</inkml:trace>
  <inkml:trace contextRef="#ctx0" brushRef="#br0" timeOffset="146104.01">14066 16334 1766 0,'0'0'741'0,"0"0"-285"16,0 0-107-16,0 0-48 15,0 0-95-15,0 0-94 16,0 0-38-16,-23-72-23 16,36 54-11-16,5-4-40 0,3 8 0 15,2 2 0-15,4 6 0 16,0 6 0 0,-2 0 0-16,-1 10 0 0,-6 12 0 15,-6 6-8-15,-10 6-26 16,-2-2 11-16,-2 3-1 15,-21-3 24-15,0-6-1 16,4-6 2-16,5-8 23 16,8-6-8-16,3-6 1 15,3 0-8-15,7 0 0 0,20-2 5 16,8-6-14 0,5 0-3-16,3 6-9 15,-3 2-21-15,-5 2-8 0,-10 18 8 16,-9 4-13-16,-12 6 16 15,-4 6 9-15,-11 0 21 32,-21-4 13-32,-9 2 11 0,-11-6 20 0,-4-2 32 15,3-12-14-15,2-1-62 16,11-9 0 0,9-4 0-16,10 0 0 0,21-17 0 0,9-5-165 15,18-2-777-15</inkml:trace>
  <inkml:trace contextRef="#ctx0" brushRef="#br0" timeOffset="146267.43">14825 16571 2102 0,'0'0'1174'15,"0"0"-599"-15,0 0-330 16,0 0-245-16,0 0 0 15,0 0-219 1,0 0-1018-16</inkml:trace>
  <inkml:trace contextRef="#ctx0" brushRef="#br0" timeOffset="148498.54">16164 12651 658 0,'0'0'1326'15,"0"0"-1096"-15,0 0 18 16,0 0 101-16,0 0-4 16,0 0-134-16,-62-62-109 15,62 108-58 1,0 52-34-16,0 65 97 0,0 51-2 15,0 29-44-15,4 15 22 16,7 5-47-16,3 14 0 16,7 16-12-16,12 6-24 15,4 1 14-15,7-1-13 16,4-4 9-16,-2-5 86 16,-5 1-96-16,-8-10 0 0,-7-12 0 15,-10-17 0-15,-7-13 0 16,-7-12 0-16,0-17 0 15,-2-23 0 1,0-27 0-16,2-41 0 0,-2-40 0 16,0-22 0-16,3-21 0 15,-3 6 0 1,0-8 0-16,2-2 0 0,-2-14 0 16,0-10 0-16,0-8 0 0,5 0 0 15,-1-10-44 1,3-50-304-16,-1 0-624 0,4-2-1064 0</inkml:trace>
  <inkml:trace contextRef="#ctx0" brushRef="#br0" timeOffset="148624.9">16942 18231 2307 0,'0'0'892'16,"0"0"-726"-16,0 0-166 15,0 0-43-15,0 0-837 0</inkml:trace>
  <inkml:trace contextRef="#ctx0" brushRef="#br0" timeOffset="153738.35">15774 10614 857 0,'0'0'246'0,"-23"-123"25"15,13 49 44-15,-1-10-38 16,4 2-23-16,4 3-51 16,1 7 23-16,2 4-25 15,0 10-6-15,0 10-37 16,0 12-32-16,0 14 18 0,0 8-12 16,0 7-35-16,0 7 5 15,0 0-34-15,0 25-28 16,10 35-38-16,11 52 5 15,20 55 26-15,10 39-1 16,7 21 11-16,4 7 24 16,-8-5-67-16,-3 7 0 15,-2-1 0-15,-4-12 0 16,-3-13 0-16,-4-17 0 16,-5-19 0-16,-6-17 0 15,-7-21 0-15,-9-29 0 16,-7-30-38-16,-2-4-160 15,-2-27-311-15,0-10-394 0</inkml:trace>
  <inkml:trace contextRef="#ctx0" brushRef="#br0" timeOffset="154461.7">16952 10399 1901 0,'0'0'805'0,"0"0"-421"16,0 0-8-16,0 0 2 15,0 0-126-15,0 0-252 0,0 0 0 16,-31 26 0-16,31 42 0 16,0 10 0-16,0 5 0 15,0-7 0-15,0-14 0 16,0-18 0-16,3-16 0 15,0-20 0-15,-3-8 0 16,0-20 0-16,-3-26 0 16,-11-20 0-16,-1-12-8 15,-3-9 8-15,5 3 0 16,1 12 8-16,6 22-8 16,4 20 0-16,2 22 0 15,0 8 0-15,22 20 0 16,14 20 0-16,10 10 0 0,12 10 0 15,4 4 0-15,5 0 0 16,1-1 0-16,-4-7 0 16,-6-12 0-16,-11-10 0 15,-12-12 0-15,-12-10 0 16,-12-12 0-16,-9 0 0 16,-2-18 0-16,0-20 0 15,0-16 0-15,0-14 0 16,-2-6 0-16,-7-3 0 15,0 1 0-15,-3 4 0 16,4 10 0-16,-3 10 0 16,5 14 0-16,-2 14 0 15,4 10 0-15,2 11 0 0,2 3 0 16,0 6 0-16,0 24-182 16,29 37-350-16,2-5-267 15,2-6-337-15</inkml:trace>
  <inkml:trace contextRef="#ctx0" brushRef="#br0" timeOffset="155172.39">17773 10475 1846 0,'0'0'748'0,"0"0"-230"0,0 0-59 16,0 0-145-16,0 0-103 16,0 0-211-16,0 0 0 15,-44-66 0-15,44 106 0 16,0 14 0-16,2 7 0 15,13 1 0 1,5-8 0-16,7-12 0 0,0-12 0 16,2-18 0-16,-5-12 0 15,-2 0 0-15,-6-30 0 16,-9-12 0-16,-7-8 0 16,0-6 0-16,-23 1 0 15,-10 5 0-15,-7 14 0 16,-3 14 0-16,6 14 0 15,5 8 0-15,14 6 0 0,12 14 0 16,6 0 0-16,6 0 0 16,25-4 0-16,12-8 0 15,4-8 0-15,4 0 0 16,-1-4 0-16,-9-12 0 16,-7 0 0-1,-12 4 0-15,-11 4 0 0,-7 6 0 16,-4 2 0-16,0 4 0 15,0 20 0-15,3 11 0 16,6 6 0-16,2 5 0 16,7-1 0-16,6-7 0 0,1-12 0 15,4-10 0 1,0-12 0-16,-5-4 0 0,-1-12 0 16,-4-18 0-16,-5-6 0 15,-3-7 0-15,-7 3 0 16,1 8 0-16,-5 10 0 15,0 10 0-15,5 10 0 16,2 2 0-16,5 16 0 16,13 17 0-16,6 3 0 15,7 1 0 1,7-2 0-16,1-7 0 0,-1-12 0 0,-5-10 0 16,-6-6 0-16,-12 0 0 15,-7-20 0-15,-10-10 0 16,-5-9 0-16,0-5 0 15,-11-6 0 1,-12-2 0-16,-4-2 0 0,2 6 0 16,0 12 0-16,-4 26 0 15,8 10-302-15,8 0-1022 0</inkml:trace>
  <inkml:trace contextRef="#ctx0" brushRef="#br0" timeOffset="155493.5">19609 9725 2259 0,'0'0'977'15,"0"0"-434"-15,0 0-226 0,-145-52-317 16,107 68 0-16,5 51 0 15,13 46 0-15,17 54 0 16,3 19 0-16,29 1 0 16,9-17 0-16,-7-27 0 15,0-9 0-15,-8-23 0 16,-8-27 0-16,-7-26 0 16,-6-14 0-16,-2-4 0 15,0-6-161-15,-39-18-341 16,-1-16-273-16,-2-2-376 0</inkml:trace>
  <inkml:trace contextRef="#ctx0" brushRef="#br0" timeOffset="156030.93">19206 10590 1876 0,'0'0'863'16,"0"0"-308"-16,0 0-194 16,0 0-133-16,0 0-155 15,125-91-52-15,-50 69-18 16,8 0-3-16,4-2-94 15,-8 0-59-15,-12 2 3 16,-15 4 66-16,-19 4 43 16,-17 4 41-16,-12 4 42 0,-4 6 84 15,0 0 59 1,-16 0-64-16,-1 12-71 0,-1 14-19 16,3 8 1-16,5 4-1 15,6-2-11-15,4-4-20 16,2-4 0-16,20-10 0 15,7-8 0-15,5-10 0 16,1 0 0-16,-1-14-7 16,-3-12 7-16,-4-8 7 15,-5-6-7-15,-7-4 0 16,-3 0 0-16,-5 2 0 0,-3 8 0 16,-2 8 0-1,-2 12 0-15,2 8 0 0,2 6 0 16,6 0 0-16,5 26 0 15,12 12 0-15,4 12 0 16,7 6 0-16,-3 2 0 16,-3-4 0-16,-8-5 0 15,-8-13 0-15,-9-10 0 16,-5-16 0-16,-2-10 0 16,0-2 0-16,0-27 0 15,0-12 0-15,0-13 0 0,0-9 0 16,13 1 0-1,18 2 0-15,10 12 0 0,7 15 0 16,22 26-32-16,-12 7-811 31,-9 3-2061-31</inkml:trace>
  <inkml:trace contextRef="#ctx0" brushRef="#br0" timeOffset="156532.39">21246 10221 1943 0,'0'0'923'0,"0"0"-308"16,0 0-294-16,0 0-27 16,0 0-294-16,0 0 0 15,0 0 0-15,7-4 0 0,4 9 0 16,5 2 0 0,-3-5 0-1,3-2 0-15,-3 0 0 0,-4-2 0 0,-4-16 0 16,-5-3 0-16,0-2 0 15,-7-2 0-15,-15 5 0 16,-12 10 0-16,-6 10 0 16,-7 8 0-16,-6 32 0 15,2 21 0-15,8 11 0 16,14 10 0-16,16 0 0 16,13-4 0-1,15-9 0-15,30-13 0 0,15-16 0 16,14-14 0-16,6-20 0 15,0-6 0-15,-2-22 0 16,-11-16-68-16,-9-30-382 0,-18 10-346 31,-18 7-422-31</inkml:trace>
  <inkml:trace contextRef="#ctx0" brushRef="#br0" timeOffset="157004.31">21637 10397 1679 0,'0'0'804'0,"0"0"-343"16,0 0 17-16,0 0-140 15,0 0-100 1,0 0-140-16,0 0-98 16,26 0 0-16,-21 22 0 15,-5 6 0-15,0 10 0 16,0 6 0-16,0 5 0 16,-5-3 0-16,-2-4 0 15,1-10 0-15,4-12 0 16,2-6 0-16,0-10 0 15,0-2 0-15,10-2 0 16,15 0 0-16,8 0 0 16,5-2 0-16,7-2 0 15,-3 0 0-15,-1 0-125 16,-6 2-92-16,-6-2-100 16,-9-4-136-16,-8-2 167 0,-8-8 84 15,-4-6 144-15,0-2 58 16,0-5 219-16,0 4 106 15,-4 3 54-15,-6 3 88 16,1 7-199-16,3 4-268 16,2 6 0-16,1 4 0 15,1 0 0-15,2 24 0 16,-3 15 0-16,3 7 0 16,0 10 0-16,0 2 0 15,0 0 0-15,5 0 0 16,6 14 0-16,-2-16-234 15,-3-9-821-15</inkml:trace>
  <inkml:trace contextRef="#ctx0" brushRef="#br0" timeOffset="157200.12">22639 10790 2242 0,'0'0'951'0,"0"0"-567"0,0 0-188 15,0 0-119-15,0 0-77 16,0 0-339-16,0 0-625 0</inkml:trace>
  <inkml:trace contextRef="#ctx0" brushRef="#br0" timeOffset="157939.26">17808 11448 705 0,'0'0'485'0,"0"0"-174"16,0 0-4-16,-135 0-15 15,104 0 27-15,8 0-98 16,12 0-67-16,5 0 27 15,6 0 22-15,0 0-22 16,0 0-20-16,0 0 10 16,10 0-27-16,20 0-11 15,20 0-5-15,45 0-128 0,67-6 0 16,94-14 0-16,62-6 0 16,50-5 0-16,18 3 0 15,-10 1 0-15,17-2 0 31,1 5 0-31,-9 2 0 0,-30 4 0 0,-43 4 0 16,-61 4 0-16,-74 0 0 16,-67 2 0-16,-54 4 0 15,-33 2 0-15,-8 0 0 16,-6 0 0-16,-2 0 0 16,-7 2 0-1,2-2 0-15,7 0 0 0,5-2 0 0,5 0 0 16,1 0 0-16,-1 2 0 15,-9 2 0-15,-3 0 0 16,-5 0 0-16,-2 0 0 16,0-10 0-16,2 0-360 15,6-6-1636-15</inkml:trace>
  <inkml:trace contextRef="#ctx0" brushRef="#br0" timeOffset="158065.15">22768 11223 1905 0,'0'0'1296'0,"0"0"-831"16,0 0-425-16,0 0-40 16,0 0-309-16,0 0-945 0</inkml:trace>
  <inkml:trace contextRef="#ctx0" brushRef="#br0" timeOffset="160292.37">18408 12108 1724 0,'0'0'677'0,"0"0"-329"0,0 0 155 16,0 0-157-16,0 0-106 15,0 0-109-15,-33-43-73 16,27 79 11-16,0 10-69 16,4 5 0-16,0-1 0 15,2-6 0-15,0-10 0 16,6-12 0-16,4-8 0 16,-2-10 0-16,-1-4 0 15,-5 0 0-15,-2-18 0 16,0-12 0-16,-4-6 0 15,-17-4 0-15,-8 4 0 0,-4 10 0 16,-5 12 0-16,1 14 0 16,-5 20 0-16,-6 44 0 15,2 38 0-15,10 35 0 16,16-7 0-16,18-24 0 16,2-34 0-16,15-28 0 15,21 1 0-15,13-9 0 16,13-6 0-16,12-23 0 15,2-7 0-15,-3-18 0 16,-4-18 0-16,-13-8 0 0,-11-2 0 16,-16 0-77-16,-10-2-257 15,-7 12-541-15,-8 10-909 0</inkml:trace>
  <inkml:trace contextRef="#ctx0" brushRef="#br0" timeOffset="160827.64">18749 12669 985 0,'0'0'1532'0,"0"0"-861"16,0 0-187-16,0 0-197 15,0 0-150-15,0 0-137 16,0 0 0 0,-14 46 0-16,14 0 0 0,0 7 0 15,0 1 0-15,0-4 0 0,0-9 0 16,-2-6 0-16,-2-15 0 15,-3-10-33-15,-2-10 0 16,-5 0 33-16,2-20-19 16,-2-8 19-16,3-2 2 15,9-2 7-15,2 4 28 16,6 6-17-16,19 8-3 16,8 10-17-16,7 4 0 15,3 0 0-15,-1 18 0 16,0 5 0-16,1 4 0 15,-6-4-108-15,-3-2-212 16,-5-7-195-16,-7-6-71 0,-9-8 80 16,-6 0 231-16,-7-8 115 15,0-14 160-15,-15-9 214 16,-6-1 150-16,4-1 141 16,-1-2-24-16,7 7-170 15,5 8 18-15,-2 6-63 16,6 10-266-1,2 4 0-15,0 6 0 0,0 26 0 16,0 16 0-16,0 13 0 16,12 11 0-16,1 2 0 0,3 0 0 15,-1-5 0-15,1-10 0 16,-3-10 0-16,0-19-92 16,-4-12-598-16,-2-16-744 15</inkml:trace>
  <inkml:trace contextRef="#ctx0" brushRef="#br0" timeOffset="161063.7">19441 12412 2405 0,'0'0'839'0,"0"0"-493"15,0 0-2-15,0 0-182 16,0 0-162-16,0 0 0 16,0 0 0-1,143 0 0-15,-74 0-99 16,-9 0-606-16,-15 0-808 0</inkml:trace>
  <inkml:trace contextRef="#ctx0" brushRef="#br0" timeOffset="161199.49">19626 12719 1545 0,'0'0'1177'0,"0"0"-591"16,0 0-137-16,0 0-224 31,0 0-111-31,0 0-114 0,0 0 0 0,170 18-140 32,-97-46-710-32</inkml:trace>
  <inkml:trace contextRef="#ctx0" brushRef="#br0" timeOffset="161765.41">20716 11797 2547 0,'0'0'845'0,"0"0"-370"16,0 0-246-16,0 0-229 15,0 0 0-15,0 0 0 0,0 0 0 16,-49 118 0-16,43-30 0 16,-3-4 0-16,-3 7 0 15,-1-9 0 1,-3-12 0-16,1-14 0 16,3-18 0-16,4-16 0 0,1-18 0 15,1-4 0-15,1-14 0 16,2-16 0-16,3-4 0 15,0 0 0-15,25 8 0 16,13 10 0-16,9 12 0 16,9 4 0-16,4 2 0 15,-2 18 0-15,-7 2 0 0,-6-4 0 16,-14-4-212-16,-10-8-47 16,-9-6 91-16,-7-8 129 15,-5-20 39-15,0-14 97 16,0-12 94-16,-13-6-2 15,-1-4 12-15,3 6-201 32,1 13 0-32,4 15 0 0,4 18 0 0,2 12 0 15,0 16 0-15,0 30 0 16,8 20 0-16,6 15 0 16,-1 11 0-16,3 4 0 15,-3-4 0-15,3-3 0 16,-1-13 0-16,4-16 0 15,3-24 0-15,-2-16-537 0,-2-20-711 0</inkml:trace>
  <inkml:trace contextRef="#ctx0" brushRef="#br0" timeOffset="161969.72">21305 11845 2379 0,'0'0'876'0,"0"0"-277"16,0 0-357-1,0 0-242-15,0 0 0 0,0 0 0 16,-19 138 0-16,24-64 0 16,11 9 0-16,-1 3 0 15,5 4 0-15,9 29-20 32,-6-21-648-32,-6-18-579 0</inkml:trace>
  <inkml:trace contextRef="#ctx0" brushRef="#br0" timeOffset="162238.97">21413 13012 1443 0,'0'0'680'0,"0"0"-110"31,0 0-61-31,0 0-241 0,0 0-70 16,27 120-103-16,-4-104-68 16,-1-2-16-16,2-2-11 15,-2-6-66-15,1-6-44 16,-6 0 13-16,-1-6 43 15,-3-15 48-15,-5-8 6 16,-8-7 85-16,0 0 26 16,-10 2 12-16,-14 6 23 15,-8 10 17-15,-1 12-163 16,2 6 0-16,7 8 0 16,8 16 0-16,16 10 0 0,20-8-332 15,14-10-998-15</inkml:trace>
  <inkml:trace contextRef="#ctx0" brushRef="#br0" timeOffset="162428.06">22314 12096 3017 0,'0'0'886'0,"0"0"-693"0,0 0-193 15,0 0 0-15,-58 114 0 16,27-44 0-16,0 6 0 16,-3-2 0-16,3-6 0 15,0-9-236-15,11-21-537 16,6-20-281-16</inkml:trace>
  <inkml:trace contextRef="#ctx0" brushRef="#br0" timeOffset="162599.98">22011 12115 2535 0,'0'0'892'0,"0"0"-382"0,0 0-351 15,0 0-159-15,0 0 0 16,17 117 0-16,10-53 0 16,9 4 0-16,2 0 0 15,27 7 0-15,-7-17-56 16,-8-22-945-16</inkml:trace>
  <inkml:trace contextRef="#ctx0" brushRef="#br0" timeOffset="163229.26">23262 11831 3102 0,'0'0'994'16,"0"0"-994"-16,0 0 0 15,0 0 0-15,0 0 0 16,0 0 0-16,0 0 0 16,-10 64 0-16,-11-34 0 15,-2-2 0-15,-7-10 0 16,4-8 0-16,-1-10 0 16,4 0 0-16,8-22 0 15,5-12 0-15,10-8 0 16,0-6 0-16,10 2 0 0,14 0 0 15,7 7 0-15,0 7 0 16,4 8 0-16,0 11 0 16,-2 6 0-16,1 7 0 15,-1 10 0-15,-2 24 0 16,-4 19 0-16,-4 13 0 16,-8 10 0-16,-9 6 0 15,-6 2 0-15,0-3 0 16,-27-8 0-16,-8-2 0 15,-11-7 0-15,-10-10 0 16,-7-6 0-16,-3-10 0 16,1-11 0-16,7-9 0 15,9-13 0-15,15-5 0 0,17-9 0 16,17-23 0-16,7-9 0 16,32-3 0-16,13 2 0 15,8 10 0-15,0 10 0 16,-3 14 0-16,-5 8 0 15,-5 16 0-15,-9 20 0 16,-7 8 0-16,-2 2 0 16,-2-2 0-16,0-9 0 15,4-13 0-15,7-14 0 16,1-8 0 0,1-18 0-16,-1-17 0 0,-12-33-141 15,-12 8-571-15,-15 2-1215 0</inkml:trace>
  <inkml:trace contextRef="#ctx0" brushRef="#br0" timeOffset="165605.82">24579 12065 1397 0,'0'0'934'32,"0"0"-568"-32,0 0 158 0,0 0-176 15,-29-118-66-15,25 100-37 16,2 8-245-16,0 6 0 15,0 4 0-15,2 4 0 16,0 24 0-16,0 14 0 16,0 12 0-16,2 7 0 15,11-1 0-15,5-6 0 16,2-12 0-16,2-12 0 16,0-14 0-16,1-12 0 15,-4-4 0-15,0-18 0 16,-1-16 0-16,-1-8 0 0,-3-1 0 15,-1 3 0-15,-2 12 0 16,1 12 0-16,1 16 0 16,5 0 0-16,9 21 0 15,4 15 0-15,6 5 0 16,8 4 0-16,2-5 0 16,1-8 0-16,-3-14 0 0,-5-12 0 15,-6-6 0 1,-10-10 0-16,-11-22 0 0,-5-12 0 15,-8-12 0-15,0-7 0 16,-2-3 0-16,-15 4 0 16,-1 12 0-16,5 14 0 15,5 22 0 1,5 14 0-16,3 12 0 0,32 50-17 16,5-3-566-16,10-5-533 0</inkml:trace>
  <inkml:trace contextRef="#ctx0" brushRef="#br0" timeOffset="166661.39">25996 11981 1842 0,'0'0'845'0,"0"0"-333"16,-8-108-23-16,-10 66-246 15,-4 9-78-15,-7 14-165 16,-10 13 0-16,0 6 0 15,-6 21 0-15,0 24 0 16,10 13 0-16,10 4 0 16,19-2 0-16,6-8 0 15,13-12 0-15,25-15 0 0,4-17 0 16,5-8 0 0,-5-11 0-16,-8-18 0 15,-12-10 0-15,-11-5 0 16,-9-2 0-16,-2 4 0 0,0 6 0 15,-10 10 0-15,1 14 0 16,-1 12 0-16,8 6 0 16,2 28 0-16,0 10 0 15,0 8 0-15,18-4 0 16,9-8 0-16,7-12 0 16,1-13 0-16,-2-13 0 15,-1-2 0-15,-10-17 0 0,-7-12 0 16,-6-10 0-16,-6-3 0 15,-3 0 0-15,0 4 0 16,0 8 0-16,0 14 0 16,0 14 0-16,0 2 0 31,6 26 0-31,7 14 0 16,10 4 0-16,6-2 0 0,6-7 0 0,7-13 0 15,6-17-21-15,-4-5-59 16,-6-16 37-16,-6-20 43 15,-13-8 9-15,-3-8 81 16,-9-6-45-16,-1 0-45 16,-4 4 0-16,0 11 0 0,-2 13 0 15,0 19 0 1,0 11 0 0,0 18 0-16,0 48 0 0,0 44 0 0,8 44 0 15,7 21 0-15,5-3 0 16,4-13 0-16,-1-25 0 15,-3-26 0-15,-5-24 0 16,-3-26 0-16,-8-9 0 16,-2-3 0-1,-2 0 0-15,0-8 0 16,-16-16 0 0,-19-18 0-16,-14-4 0 0,-9-28 0 15,-6-20 0-15,-8-28 0 16,17-35 0-16,37-31 0 15,20-10 0-15,64 5 0 16,35 17 0-16,-7 32-116 16,-10 21-238-16,-22 19-182 15,-8 8 48-15,0-4 146 16,-8 0 193-16,-13-2 149 0,-19 14 281 16,-14 8 202-16,-8 10-26 15,-19 7-165-15,2 5-28 16,0 11-56-16,10 1-208 15,4 4 0-15,11 26 0 16,0 10 0-16,13 10 0 16,21 6 0-16,8-2 0 15,9-4 0-15,3-5 0 16,-6-8 0-16,-2-5 0 16,-13-6 0-16,-16-3 0 15,-12-3 0-15,-5 0 0 0,-22 0 0 16,-21 2 0-1,-5-4 0-15,-2-4 0 0,10-6 0 16,13-8 0-16,21 0 0 16,25-42-38-16,24-4-759 15,8-1-813-15</inkml:trace>
  <inkml:trace contextRef="#ctx0" brushRef="#br0" timeOffset="166803.76">27380 12043 2897 0,'0'0'810'15,"0"0"-421"-15,0 0-389 16,0 0 0-16,0 0 0 0,0 0 0 16,0 0-502-16,-29 71-1396 0</inkml:trace>
  <inkml:trace contextRef="#ctx0" brushRef="#br0" timeOffset="167102.1">24936 12992 3136 0,'0'0'652'15,"0"0"-344"-15,0 0-308 16,0 0 0-16,203-36 0 15,-36 12 0-15,29-4 0 16,9 3 0-16,-13 5 0 16,-32 4 0-16,-35 2 0 15,-36 6 0-15,-33 1 0 16,-25 2-92-16,-11 1-68 16,-13 0-22-16,-7 4 56 0,-58 0-79 15,-9 0-467 1,-7 8-184-16</inkml:trace>
  <inkml:trace contextRef="#ctx0" brushRef="#br0" timeOffset="167362.78">25016 13247 2155 0,'0'0'761'0,"0"0"-299"15,0 0 41-15,0 0-288 16,0 0-215-16,0 0 0 15,252-33 0-15,-58 1 0 16,22-4 0-16,-4 4 0 0,-25 8 0 16,-60 8 0-1,-31 8 0-15,-32 2 0 0,-22 4 0 16,-5 0 0-16,-8 0 0 16,-8 0 0-16,-9 0 0 15,7-10 0-15,-3 2-327 16,6-6-878-16</inkml:trace>
  <inkml:trace contextRef="#ctx0" brushRef="#br0" timeOffset="167503.88">27422 12793 1330 0,'0'0'2039'15,"0"0"-1494"-15,0 0-363 16,0 0-182-16,0 0-260 15,0 0-1290-15</inkml:trace>
  <inkml:trace contextRef="#ctx0" brushRef="#br0" timeOffset="197037.93">17858 13958 2241 0,'0'0'771'15,"0"0"-513"-15,0 0 16 16,0 0-103-16,0 0-105 16,0 0-48-16,-56 111 0 15,83-97-17-15,6-10-1 16,5-4 10-16,-3-16-9 16,-6-16 15-16,-8-9 3 15,-17-3 16-15,-4 2 64 16,-13 4-1-16,-20 10-98 0,-8 16 0 15,1 12 0 1,7 12 0-16,8 28 0 0,18 10 0 16,20 21-95-16,26-13-674 15,5-16-1173-15</inkml:trace>
  <inkml:trace contextRef="#ctx0" brushRef="#br0" timeOffset="197327.73">18344 13844 2318 0,'0'0'823'0,"0"0"-661"0,0 0-91 16,0 0-11-16,0 0-42 16,25 113-16-16,-11-77 10 0,-1-8-12 15,3-10 0-15,-1-13-13 16,4-5-29-16,-1-15 41 15,-7-20 0-15,-9-11 1 16,-2-4 99-16,-11 2 36 16,-18 8 17-16,-6 16 1 15,-6 20-72-15,1 4-42 16,5 42-39-16,8 14-32 16,18 44-112-16,9-11-337 15,0-13-690-15</inkml:trace>
  <inkml:trace contextRef="#ctx0" brushRef="#br0" timeOffset="197673.03">18319 14684 1119 0,'0'0'1452'0,"0"0"-977"15,0 0-326-15,0 0 52 0,0 0-129 16,0 0-45-16,0 0-16 16,-9 91-10-16,22-82-2 15,-2-4-8-15,-1-5-45 16,-4 0 3-16,-6-19 31 16,0-7 20-16,-4-4 7 31,-17 0 10-31,-8 2 52 0,-2 10 12 0,-2 12 22 15,-5 6 7-15,5 8-47 16,6 20-20-16,25 20-43 16,2-7-186-16,8-8-800 0</inkml:trace>
  <inkml:trace contextRef="#ctx0" brushRef="#br0" timeOffset="198034.25">19246 13910 2435 0,'0'0'593'0,"0"0"-337"15,0 0 207-15,0 0-215 0,0 0-147 16,2 151-101-16,-2-51 0 16,0 0 0-16,0-10 0 15,6-23 0-15,19-3 0 16,4-4 0-16,4-24 0 16,1-22 0-16,-1-14 0 15,-6-40 0-15,-7-24 0 16,-11-29 0-16,-9-3 0 15,0-2 0-15,-2 8 0 16,-7 26 0-16,5 11 0 0,4 31 0 16,2 44-107-16,17 27-650 15,4 9-477-15</inkml:trace>
  <inkml:trace contextRef="#ctx0" brushRef="#br0" timeOffset="198396.55">19776 14321 2390 0,'0'0'898'15,"0"0"-563"-15,0 0-38 16,0 0-121-16,0 0-176 16,0 0 0-16,0 0 0 0,-83 48 0 15,81-2 0-15,2 1 0 16,0-5 0-16,16-8 0 15,13-8 0-15,9-10 0 16,7-4 0-16,1-8-3 16,6 0-45-16,-6 0 6 15,-5 6-14-15,-13 8 17 16,-12 4 33-16,-14 10 6 16,-2 2 27-16,-27 7 54 15,-13-4 5-15,-5-2-86 16,-1-9 0-16,-1-12 0 0,7-14 0 15,4-3-11 1,1-65-278-16,10 2-524 0,7 2-428 0</inkml:trace>
  <inkml:trace contextRef="#ctx0" brushRef="#br0" timeOffset="198538.64">19794 14329 2290 0,'0'0'1050'0,"0"0"-562"16,0 0-220-16,0 0-268 15,0 0 0-15,154-36 0 0,-61 6 0 16,-13 2 0 0,-8 0-562-16</inkml:trace>
  <inkml:trace contextRef="#ctx0" brushRef="#br0" timeOffset="199525.56">21030 13712 2898 0,'0'0'804'16,"0"0"-551"-16,0 0-112 15,-68 144-141-15,65-102 0 16,3-6 0-16,7-8 0 16,12-15 0-16,6-12 0 15,-5-1 0-15,-7-24 0 16,-8-14 0-16,-5-8 0 0,-7-4 0 16,-22 0 0-1,-11 8 0-15,-7 16 0 0,-4 20 0 16,-4 8 0-16,-1 42 0 15,2 34 0-15,18 36 0 16,19-3 0-16,17-11 0 16,15-18 0-16,37-26 0 15,37 0 0-15,40-16 0 16,-4-22 0-16,-9-18 0 16,-20-18 0-16,-30-22 0 15,-1-16 0-15,-7-8 0 16,-25 0 0-16,-22 8 0 0,-11 10 0 15,-11 17 0-15,-24 18 0 16,-5 11 0-16,-7 11 0 16,5 28 0-16,8 11 0 15,10 6 0-15,15 2 0 16,9-4 0-16,7-12 0 16,22-13 0-16,8-15 0 15,5-14 0-15,-1-9 0 16,-3-29 0-16,-7-4 0 15,-11-8 0-15,-9 4 0 16,-9 8 0-16,-2 8 0 16,0 16 0-16,0 14 0 15,0 0 0-15,0 30 0 0,0 10 0 32,0 10 0-32,9-6 0 0,9-2 0 15,7-12 0-15,2-12 0 16,4-12 0-16,0-6 0 15,-5-7 0-15,-2-22 0 16,-1-9 0-16,-5-4 0 0,-3 0 0 16,1 2 0-16,-5 12 0 15,0 10 0 1,-1 14 0-16,0 4 0 0,6 12 0 16,2 20 0-16,2 6 0 15,2 0 0-15,0-2 0 16,1-4 0-16,-6-14 0 15,-1-8 0-15,-3-10 0 16,-3 0 0-16,-2-16 0 16,1-14 0-16,3-14 0 15,1-2 0-15,3-2 0 0,3 8 0 16,2 10 0-16,-2 14 0 16,1 16 0-16,-1 6 0 15,0 22 0-15,-1 12 0 16,3 8 0-16,0-2 0 15,6-4 0 1,4-6 0-16,19-16 0 0,-8-9-606 16,-3-11-857-16</inkml:trace>
  <inkml:trace contextRef="#ctx0" brushRef="#br0" timeOffset="200171.59">22838 13489 2762 0,'0'0'786'0,"0"0"-313"16,0 0-398-16,-133 12-75 15,118 36 0-15,13 18 0 16,2 17 0-16,11 5 0 16,16 4 0-16,6-4 0 15,-2-11 0-15,3-13 0 16,-7-18 0-16,-5-18 0 15,-7-22 0-15,-3-6 0 0,-3-24 0 16,-3-20 0-16,1-9 0 16,4 2 0-16,4 7 0 15,4 12 0 1,-2 11 0-16,8 17 0 0,-1 4 0 16,5 20 0-16,-2 18 0 15,0 6 0-15,-10 6 0 16,-10 3 0-16,-7-3 0 15,-4-6 0-15,-28-6 0 16,-10-8 0-16,-7-10 0 16,3-10 0-16,8-6 0 0,11-4 0 15,20 0 0-15,7-4 0 16,24-8 0-16,28-2 0 16,13-4 0-1,13-2 0-15,2 0 0 0,2-2 0 16,-6-2 0-16,-10-4 0 15,-14-2 0 1,-19-2 0-16,-17-4 0 0,-16-4 0 16,0 0 0-16,-20 4 0 15,-13 7 0 1,-5 17 0-16,-1 12 0 0,2 18 0 0,5 28 0 16,13 17 0-16,14 5 0 15,5-2 0 1,41-8 0-16,38-16 0 0,46-32 0 15,34-28 0-15,3-50 0 16,-39-2-29-16,-41 0-943 0</inkml:trace>
  <inkml:trace contextRef="#ctx0" brushRef="#br0" timeOffset="201863.6">25005 13892 1793 0,'0'0'642'15,"0"0"-185"-15,0 0 2 16,0 0-182-16,0 0-94 15,0 0-51-15,0 0 21 16,-116-68-153-16,74 100 0 16,-1 16 0-16,6 12 0 15,12 9 0-15,21-1 0 16,4-8 0-16,37-10 0 16,21-16 0-16,14-18 0 15,8-16 0-15,3-4 0 16,-10-28 0-16,-11-6 0 0,-17-6 0 15,-18-2 0-15,-14 1 0 16,-13 8 0-16,0 4 0 16,0 15 0-16,-4 16 0 15,-3 2 0-15,1 22 0 16,3 16 0-16,3 9 0 16,0 3 0-16,3-4 0 15,18-6 0-15,8-12 0 16,5-14 0-16,-1-14 0 0,-6 0 0 15,-5-26 0-15,-11-12 0 16,-11-10 0-16,0-4 0 16,-15-5 0-16,-16 7 0 15,-2 10 0-15,-3 14 0 16,2 16 0-16,10 10 0 16,6 10 0-16,13 22 0 15,5 5 0-15,16-1 0 16,24-8 0-16,14-9 0 15,11-15 0-15,8-4 0 16,5-22 0-16,-5-15 0 0,-8-13 0 16,-11-9 0-1,-17-7 0-15,-14-6 0 16,-15 2 0-16,-8 3 0 0,0 15 0 16,0 16 0-16,-13 24 0 15,2 12 0-15,-2 24 0 16,3 29 0-16,6 15 0 15,4 10 0-15,7 2 0 16,24-2 0-16,11-16 0 16,12-7 0-16,6-21 0 15,3-16 0-15,-1-16 0 16,-7-2 0-16,-10-23 0 0,-14-8 0 0,-10-11 0 31,-13-3 0-31,-8 5 0 0,0 6 0 0,0 12 0 16,-4 16 0-16,-8 6 0 15,1 24 0-15,3 18 0 16,4 8 0-16,4 0 0 16,2-4 0-16,19-11 0 15,10-12 0 1,6-12 0-16,-2-11 0 0,-3-2 0 16,-11-20 0-16,-7-6 0 15,-7-4 0-15,-7-4 0 16,0 1 0-16,-3 1 0 0,-7 4 0 15,4 6 0-15,4 4 0 16,2 4 0-16,0 6 0 16,16 2 0-16,11 6 0 15,4 2 0-15,7 0 0 16,4 12 0-16,1 10 0 16,-3 4 0-16,-3 6 0 15,-8 2 0-15,-8 1 0 31,-15-3 0-31,-6-2 0 0,0-5 0 16,-17-7 0 0,-3-7 0-16,3-11 0 0,7 0 0 15,5-26 0-15,5-10 0 16,5-9 0-16,19 1 0 16,8 0 0-16,5 8 0 15,1 10 0-15,1 8 0 16,-6 12 0-16,-4 6 0 15,-8 0 0-15,-2 0 0 16,-9 8 0-16,0 2 0 16,-3-4 0-16,-1-2 0 15,-4-2 0-15,0-2 0 16,0 0 0-16,1 0 0 16,-3 0 0-16,2 0 0 15,0-2 0-15,0-2 0 0,-2 4 0 16,3-2 0-16,-3 2 0 15,0 0 0-15,0 0 0 16,0 0 0-16,0 0 0 16,0 0 0-16,0 0 0 15,0 0 0-15,0 0 0 16,0 0 0-16,0 0 0 16,0 0 0-16,0 0 0 15,2-6 0-15,1 0-90 16,-3-2-842-16</inkml:trace>
  <inkml:trace contextRef="#ctx0" brushRef="#br0" timeOffset="203902.52">27122 14034 1401 0,'0'0'367'0,"0"0"-105"0,0 0 39 16,0 0-147-1,0 0-96-15,0 0-31 0,0 0 16 16,46-18 15-16,-30 10 27 16,-3-2 64-16,-4 1-9 15,3-5 6-15,-4-4-18 16,-1-3-33-16,-1-3-5 15,0 0-31-15,-6 0-25 16,0-2 22-16,0 8-8 16,-12 4-5-16,-10 14 19 0,-7 0-26 15,-4 10-17-15,-3 24-2 16,2 10 22-16,7 12 28 16,10 2-11-16,13-1 0 15,4-3-56-15,19-12 0 16,24-14 0-16,17-14 0 15,13-14 0-15,4-2-39 16,0-28-158-16,4-30-164 16,-21 6-370-1,-20 4-253-15</inkml:trace>
  <inkml:trace contextRef="#ctx0" brushRef="#br0" timeOffset="204564.53">21984 14584 880 0,'0'0'327'0,"0"0"-327"16,0 0-331-16,0 0 185 0</inkml:trace>
  <inkml:trace contextRef="#ctx0" brushRef="#br0" timeOffset="205532.79">21091 13868 2043 0,'0'0'531'16,"0"0"-258"-16,0 0 70 16,0 0-90-16,0 0-54 15,-5 129-82-15,27-61-6 16,9 0-28-16,10-2-35 15,9-12-11-15,13-10-31 16,11-20 8-16,13-18-3 16,11-6-10-16,2-34 13 15,2-18-14-15,-8-12 0 16,-12-8 12-16,-15 0-12 16,-15 3 0-16,-19 17 0 0,-11 14 0 15,-11 18 0-15,0 20 0 16,5 2 0-16,11 34 0 15,15 14 0-15,18 10 0 16,34 4 0-16,37-3 0 16,37-15 0-16,-13-18 0 15,-28-22 0-15,-44-6 0 16,-35-8 0-16,6-12 0 16,0-6 0-16,0-8 0 15,-12-2 0-15,-9 0 0 16,-6 4 0-16,-2 10 0 15,1 13 0-15,6 9 0 0,10 18 0 16,11 23 0-16,14 9 0 16,10 2 0-16,31 2 0 15,-6-18 0-15,6-12 0 16,-2-18 0-16,-17-6 0 0,5-18 0 16,-11-18 0-1,-15-8 0-15,-12-4 0 0,-9-9 0 16,-12 7 0-16,-6 6 0 15,-4 10 0-15,-3 12 0 16,1 14 0-16,6 8 0 16,11 12 0-16,8 20 0 0,16 9 0 15,4 0 0-15,8 0 0 16,9-11 0-16,-1-12 0 16,4-14 0-1,-5-4 0-15,-6-21 0 0,-6-10 0 16,-11-10 0-16,-6 0 0 15,-6-2 0-15,-5 7 0 16,-7 10 0-16,-3 12 0 16,-4 14 0-1,-2 2 0-15,4 30 0 0,4 12 0 0,10 6 0 16,10-1 0-16,10-9 0 16,13-12 0-16,12-14 0 15,5-14 0-15,3-6 0 16,-4-26 0-16,-9-11 0 15,-17-3 0-15,-14-8 0 16,-20 4 0-16,-34 6 0 16,0 10-333-16,-25 20-896 0</inkml:trace>
  <inkml:trace contextRef="#ctx0" brushRef="#br0" timeOffset="206162.52">21859 14207 2015 0,'0'0'594'0,"0"0"-497"16,0 0 263-16,0 0-120 16,148 0-122-16,-98 16-66 15,4 4-25-15,2 2-3 0,4-2 8 16,7-6-4-16,26-10-7 16,36-4-3-16,45-36-3 15,18-14 8-15,-5-8-17 16,-19 4 0-16,-51 18 9 15,-28 11 21-15,-27 18 27 16,-14 7-8-16,0 0-11 16,2 18 35-16,5 11-25 15,-2 10 20-15,7 3-74 16,14-4 0-16,31-2 0 16,42-10 0-16,38-12 0 15,16-14 0-15,-12 0 0 16,-20-22 0-16,-24-6 0 0,-3-6 0 15,-7-6 0-15,-11-4 0 16,-8-1-18-16,-34 12-273 16,-14 2-595-16</inkml:trace>
  <inkml:trace contextRef="#ctx0" brushRef="#br0" timeOffset="206965.92">28224 13106 1932 0,'0'0'573'15,"0"0"-300"-15,0 0 291 0,0 0-257 16,0 0-133-16,0 0-64 15,0 0 53-15,23 227-163 16,-19-95 0-16,-4-22 0 16,2-31 0-16,-2-28 0 15,2 4 0-15,4-3 0 16,-4-6 0 0,2-18 0-16,3-16 0 0,-1-12 0 15,4-12 0-15,3-26 0 16,5-12 0-16,1-6 0 0,2 4 0 15,-1 12 0-15,0 17 0 16,-2 22 0-16,-1 1 0 16,3 25 0-1,1 20 0-15,3 5 0 0,0 6 0 16,7-2-42-16,3-6-230 16,22-4-224-16,-9-13-270 15,-3-12-284-15</inkml:trace>
  <inkml:trace contextRef="#ctx0" brushRef="#br0" timeOffset="207464.73">29007 13742 1835 0,'0'0'748'15,"0"0"-179"-15,0 0-115 0,-69-105-175 16,36 91-68-16,-4 14-211 16,4 0 0-16,2 23 0 15,2 13 0-15,9 8 0 16,11-2 0-1,9-2 0-15,0-8 0 0,9-8 0 16,18-14 0-16,1-10 0 16,4 0 0-16,-4-16 0 15,-3-14 0-15,-7-2 0 16,-7-2 0 0,-7 6 0-16,-1 6 0 0,-3 8 0 15,0 14 0-15,0 0 0 16,0 18 0-16,7 16 0 15,2 6 0-15,6 0 0 16,5-4 0-16,3-10 0 16,4-10 0-16,-4-14 0 15,4-2 0-15,-4-14 0 16,-1-18 0-16,1-8 0 16,-2-4 0-16,2-2 0 0,0 3 0 15,0 11 0-15,2 10 0 16,4 14 0-16,4 8 0 15,6 12 0-15,3 23 0 16,-2 9 0-16,-3 6 0 16,-8 0 0-16,-8-2 0 15,-13-6 0-15,-8-8 0 16,0-6 0-16,-2-10 0 16,-13-6 0-16,-7-12-26 15,1 0-457-15,8-18-733 0</inkml:trace>
  <inkml:trace contextRef="#ctx0" brushRef="#br0" timeOffset="208103.81">30230 13351 2264 0,'0'0'835'16,"0"0"-663"-16,0 0 132 15,0 0-124-15,0 0-120 16,0 0-33-16,0 0-16 16,5-112 25-16,-5 73 13 15,0-3 14-15,4-4-4 16,7 0-23-16,3 6-36 16,5 6 0-16,1 12 0 0,5 10 0 15,0 12 0-15,1 1 0 16,1 38 0-16,-3 17 0 15,-5 30 0-15,-9 3 0 16,-10 5 0-16,0 0 0 16,-15-14 0-16,-19 2 0 15,-10-10 0-15,-6-11 0 0,2-17 0 16,3-14 0 0,7-18 0-16,9-12 0 0,10-6 0 15,14-26 0-15,5-10 0 16,7-3 0-16,19 5 0 15,10 12 0-15,2 12 0 32,2 16 0-32,3 0 0 0,1 22 0 0,0 8 0 15,8 1 0-15,8-3 0 16,4-10 0-16,7-10 0 16,1-8 0-16,-3-14 0 15,-11-43-182-15,-18 7-435 16,-22-4-1095-16</inkml:trace>
  <inkml:trace contextRef="#ctx0" brushRef="#br0" timeOffset="209696.88">21592 14909 631 0,'0'0'1309'0,"0"0"-842"16,0 0-180-16,0 0 178 15,0 0-224-15,0 0-97 0,-129 54-21 16,100 10-4-16,0 14-47 16,8-1-2-16,13-1-46 15,8-10-16-15,0-8 16 16,29-16-18-16,15-12 0 15,9-18-6-15,12-12 6 16,5-4-14-16,1-22-31 16,0-14-21-16,-9-12 32 15,-10-6-16-15,-15-6 23 16,-12-11 3-16,-16-1 18 0,-9 0 2 16,0 8 4-16,-13 11 7 15,-3 17 32-15,5 12 2 16,2 15 16-16,4 8-6 15,5 5-29-15,0 0 2 16,0 23-30-16,0 21 7 16,0 10 7-16,0 16-14 15,0 10 0-15,0 1 0 16,3-4 0-16,-1-6 0 16,5-13 0-16,1-12 0 15,6-12 0-15,-1-16 0 16,0-12 0-16,3-6 0 15,1-6 0-15,4-24 0 0,1-6 0 16,3-6 0-16,-1 4 0 16,3 7 0-16,-5 13 0 15,1 13 0-15,-2 5 0 16,0 10 0 0,-1 20 0-16,3 0 0 0,-2 4 0 15,2-4 0-15,-1-4 0 16,2-8 0-16,3-12 0 15,2-6 0-15,-2 0 0 16,2-24 0-16,-2-6 0 16,-7-6 0-16,-5 0 0 15,-6 6 0-15,-2 7 0 16,-5 12 0-16,-2 9 0 16,0 2 0-16,0 18 0 15,3 16 0-15,3 6 0 16,3 2 0-16,7-2 0 15,1-6 0-15,8-12 0 0,4-8 0 16,0-10 0-16,-4-4 0 16,-6-8 0-16,-9-22 0 15,-10-6 0-15,0-8 0 16,-27-2 0-16,-13-4 0 16,-7 10 0-16,-3 8 0 15,6 14 0-15,9 15 0 16,8 3 0-16,16 9 0 0,11 13 0 15,9 1 0 1,33-5 0-16,18-5 0 0,14-13 0 16,5 0 0-16,4-18 0 15,-10-9 0-15,-15 1 0 16,-15 4 0-16,-19 7 0 16,-14 6 0-16,-8 5 0 15,-2 4 0-15,0 4 0 16,0 18 0-16,-7 15 0 15,4 7 0-15,3 4 0 16,0 2 0-16,23-6 0 16,10-8 0-16,8-12 0 0,3-16 0 15,12-22-113-15,-14-20-496 16,-11-10-631-16</inkml:trace>
  <inkml:trace contextRef="#ctx0" brushRef="#br0" timeOffset="209838.68">23149 14877 2020 0,'0'0'885'16,"0"0"-572"-16,0 0 50 15,0 0-191-15,0 0-172 0,0 0-55 16,42 108-494 0,-8-96-1140-16</inkml:trace>
  <inkml:trace contextRef="#ctx0" brushRef="#br0" timeOffset="210423.5">23648 15200 2212 0,'0'0'624'0,"0"0"-275"16,0 0-56-16,0 0-119 15,0 0-93 1,0 0 21-16,0 0-19 0,-116-85-40 15,81 115 4-15,-1 12-2 16,9 11-2 0,9 5-43-16,16-4 0 0,2 0 0 15,29-10 0-15,16-12 0 16,13-16 0-16,9-14 0 16,2-2 0-16,-3-24-3 15,-3-12-47-15,-14-4 28 0,-16-4 5 16,-13 4 17-1,-13-6 3-15,-7 10 30 0,0 6 23 16,-11 12-56-16,-5 9 0 16,0 9 0-16,6 14 0 15,1 21 0-15,9 5 0 16,0 10 0 0,13-6 0-16,20-4 0 0,12-16 0 15,8-8 0 1,5-16 0-16,-2-4 0 0,-7-24 0 15,-13-10-9-15,-13-4 9 16,-15-2 9-16,-6-6-9 0,-2 3 0 16,0 5 0-16,-2 12 0 15,-2 12 0-15,4 12 0 16,0 6 0 0,8 6 0-16,19 20 0 0,5 10 0 15,1-1 0-15,0 3 0 16,-6-2 0-16,-10-2 0 15,-9-2 0-15,-8-6 0 16,-10-2 0-16,-19-2 0 16,-11-4-75-16,5-6-459 15,8-6-822-15</inkml:trace>
  <inkml:trace contextRef="#ctx0" brushRef="#br0" timeOffset="211928.07">25487 15033 1510 0,'0'0'857'16,"0"0"-495"-16,0 0 168 0,0 0-196 0,0 0-66 16,0 0-121-16,0 0-59 31,-29 6-88-31,17 42 0 0,3 6 0 0,5 9 0 15,4 1 0-15,0-6 0 16,15-10 0-16,16-8 0 16,10-22 0-16,5-10 0 15,2-8 0-15,-8-18 0 16,-11-22 0 0,-14-4 0-16,-15-10 0 0,-9-8 0 15,-31 3 0-15,-14 1 0 16,-8 14 0-16,-5 18 0 15,5 22 0-15,8 6 0 16,19 34 0-16,17 10 0 0,18 7 0 16,11-3 0-16,33-10 0 31,19-14 0-31,9-16 0 16,3-10 0-16,-2-6 0 15,-7-20 0-15,-16-10 0 16,-12 0 0-16,-13 0 0 15,-9 5 0-15,-10 9 0 16,-1 8 0-16,-3 14 0 16,4 0 0-16,4 26 0 15,3 16 0-15,5 8 0 16,6 3 0-16,3-7 0 16,2-8 0-16,0-16 0 0,2-12 0 15,-4-10 0-15,0-8 0 16,-3-26 0-16,-2-8 0 15,-4-4 0-15,-5-7 0 16,-1 12 0-16,-8 10 0 16,0 13 0-16,1 14 0 15,1 4 0-15,6 22 0 16,3 18 0-16,10 5 0 0,8-5 0 16,8-4 0-1,7-12 0-15,4-12 0 0,-4-12 0 16,0-8 0-16,-11-24 0 15,-10-8 0-15,-9-10 0 16,-7-13 0-16,-9-5 0 16,-2-12 0-16,0-2 0 15,-4 0 0-15,-7 11 0 16,-1 21 0-16,4 28 0 16,1 22 0-16,5 32 0 15,2 57 0-15,0 9 0 0,0-4 0 16,17-8 0-1,10-24 0-15,9 0 0 0,9-1 0 16,1-15 0-16,6-20 0 16,-6-22 0-16,-3-4-75 15,-12-48-417 1,-11-5-428-16,-13-5-1217 0</inkml:trace>
  <inkml:trace contextRef="#ctx0" brushRef="#br0" timeOffset="212069.58">26514 14889 2592 0,'0'0'672'16,"0"0"-361"-16,0 0-60 0,0 0-122 15,216 12-129-15,-56-43-48 16,-15 0-543-16,-27 3-915 0</inkml:trace>
  <inkml:trace contextRef="#ctx0" brushRef="#br0" timeOffset="212667.03">27995 14891 2235 0,'0'0'605'0,"0"0"-270"16,0 0 138-16,0 0-300 15,0 0-86 1,0 0-51-16,-133 68 4 0,110-14-2 15,7 0-32-15,8-2-5 16,8-12-2-16,8-9-13 16,23-16-20-16,12-12 16 15,1-3 0-15,-1-22 17 16,-7-14 0-16,-14-9 1 16,-15-9 9-16,-7-8 5 15,-27-10 11-15,-20-2 19 16,-11 1-25-16,1 7 24 0,7 12-43 15,13 18 0-15,16 8 0 16,19 16 0-16,2 4 0 16,31 8 0-16,19 0 0 15,10 20 0 1,2 16 0-16,3 18 0 0,-5 31 0 16,-7 29 0-16,-8 26 0 15,-14 10 0-15,-11-11 0 16,-2-15 0-16,-4-32 0 15,-2-19 0-15,5-21 0 16,-2-6 0-16,9-2 0 0,8-4 0 16,10-8 0-1,5-18 0-15,3-14 0 0,0-14 0 16,-8-26 0-16,-13-10 0 16,-20-12 0-16,-9-6 0 15,-18 3 0-15,-29 5 0 16,-8 8 0-16,-7 16 0 15,-1 6 0-15,7 14 0 16,11 8 0-16,16 8 0 16,29 0 0-16,14 0-686 15,22 0-1319-15</inkml:trace>
  <inkml:trace contextRef="#ctx0" brushRef="#br0" timeOffset="213196.67">28967 14369 1898 0,'0'0'1020'16,"0"0"-565"-16,0 0 105 0,0 0-397 16,0 0-163-16,0 0 0 15,0 0 0-15,0 86 0 16,0-21 0-16,0 7 0 15,0-8 0-15,0-6 0 16,0-6 0-16,0-17 0 16,0-11 0-16,0-12 0 15,0-8 0 1,0-4 0-16,0 0 0 0,17-12 0 16,6-5 0-16,10 3 0 15,7 5 0-15,7-1 0 16,2 6 0-16,0 4 0 15,-7 0-29-15,-9 0-244 0,-10 0-249 16,-9 0-138 0,-10 0 97-16,-4-9 374 0,0-5 189 15,-6-8 82-15,-8-6 260 16,1-2 158-16,1-6-150 16,3 0-19-16,3 6-46 15,0 6-50-15,2 8-124 16,2 10-111-16,2 6 0 15,0 14 0 1,0 26 0-16,0 16 0 0,14 12 0 16,3 9 0-16,4-4 0 15,1 2 0-15,3-13 0 0,-1-8 0 32,7-10 0-32,-4-20-135 0,-5-12-750 0</inkml:trace>
  <inkml:trace contextRef="#ctx0" brushRef="#br0" timeOffset="213370.84">30034 14807 2919 0,'0'0'755'16,"0"0"-333"-16,0 0-422 16,0 0 0-16,0 0 0 15,0 0 0-15,0 0-258 16,62 44-1438-16</inkml:trace>
  <inkml:trace contextRef="#ctx0" brushRef="#br0" timeOffset="214171.9">23964 16306 2023 0,'0'0'567'0,"0"0"-239"16,0 0 236-16,0 0-249 16,0 0-16-16,0 0-299 15,0 0 0-15,19-16 0 0,41 2 0 16,53-10 0-1,46-2 0 1,16 0 0-16,-25 8 0 0,-30 10-287 0,-55 8-354 16,-30 0-376-16</inkml:trace>
  <inkml:trace contextRef="#ctx0" brushRef="#br0" timeOffset="214329.21">24012 16423 1996 0,'0'0'793'15,"0"0"-467"-15,0 0 169 16,0 0-267-16,0 0-77 0,0 0-44 16,251 14-107-16,-53-64 0 15,16-17-198 1,-46 17-561-16,-46 6-2098 0</inkml:trace>
  <inkml:trace contextRef="#ctx0" brushRef="#br0" timeOffset="214470.23">25822 16120 2656 0,'0'0'773'15,"0"0"-491"1,0 0-282-16,0 0-16 0,0 0-904 0</inkml:trace>
  <inkml:trace contextRef="#ctx0" brushRef="#br0" timeOffset="-212737.12">17978 16946 563 0,'0'0'2124'0,"0"0"-1607"15,0 0-337-15,0 0 186 0,0 0-20 16,0 0-346-16,0 0 0 16,-105 8 0-16,61-8 0 15,-17-14 0-15,-10-12 0 16,-14-10 0-16,-8-12 0 15,-23-28 0-15,-11-37 0 16,17 3 0-16,26 10 0 16,31 16 0-1,34 25 0-15,13 11 0 0,6 0 0 16,20 24 0-16,29 20 0 0,13 4 0 16,6 22 0-1,-1 24 0-15,-9 15 0 0,-16 11 0 16,-24 26 0-16,-20 24 0 15,-59 20 0-15,-15-9 0 16,1-29 0-16,19-34 0 16,20-20 0-16,7-5 0 15,11-9 0-15,18-10 0 16,16-20 0-16,64-12 0 16,52-42 0-16,50-21 0 15,8-5 0-15,-34 14-54 16,-52 16-128-16,-39 18-176 15,-32 8-434-15,-8 8-793 0</inkml:trace>
  <inkml:trace contextRef="#ctx0" brushRef="#br0" timeOffset="-212268.5">18882 16804 2125 0,'0'0'725'0,"0"0"-466"15,0 0 43-15,0 0-83 16,0 0-88-16,-42 106-92 15,42-80-3-15,0-4-18 16,0-8 3-16,13-6 6 16,1-8-26-1,1 0-1-15,-1-12 24 16,-3-10-22-16,-7-6 17 0,-4-2-8 0,0 2-4 16,-24 2 19-16,-12 4-5 15,-12 12 6-15,-8 10 29 16,-9 0-56-16,1 32 0 15,0 16 0-15,14 16 0 16,14 2 0-16,16 10 0 16,20-3 0-16,9-7 0 15,33-12 0-15,19-10 0 16,8-14 0 0,4-16 0-16,1-14 0 0,-5 0 0 15,-7-12 0-15,-2-10-224 16,-16 8-330-16,-13 0-355 0</inkml:trace>
  <inkml:trace contextRef="#ctx0" brushRef="#br0" timeOffset="-211858.6">19404 17339 1694 0,'0'0'732'0,"0"0"-375"0,0 0 113 16,0 0-171-16,0 0-105 15,0 0-88-15,0 0-14 16,-112-62-61-16,99 88-23 16,2 6-7-16,2 8 1 15,9-6 19-15,0-6-15 16,2-6 3-16,22-8 3 16,10-6-12-16,7-3 0 15,3-5 0-15,1 4 0 16,-3 5 3-16,-5 9-2 15,-3 5-1-15,-7 7 2 16,-7 6-1-16,-9 4-1 0,-11 4 0 16,0 2 0-1,-17 2 15-15,-20 2-9 0,-9-5 28 16,-10-5-34-16,-2-8 0 16,0-14 0-16,7-10 0 15,8-8 0-15,14-22 0 16,12-27 0-16,7-15 0 15,10-42-159-15,6 12-709 16,9 14-1735-16</inkml:trace>
  <inkml:trace contextRef="#ctx0" brushRef="#br0" timeOffset="-211765.31">19404 17339 1655 0</inkml:trace>
  <inkml:trace contextRef="#ctx0" brushRef="#br0" timeOffset="-211701.93">19404 17339 1655 0,'-27'-36'1266'0,"27"28"-649"0,0 2-359 0,25-6-48 0,22-2-120 0,17-8-90 16,36-10 0-16,-10 0-291 15,-15 6-781-15</inkml:trace>
  <inkml:trace contextRef="#ctx0" brushRef="#br0" timeOffset="-211498.27">20411 17147 2791 0,'0'0'792'0,"0"0"-600"16,0 0-49-16,0 0-59 15,0 0-84-15,116-32-231 0,-74 19-486 16,-11 13-730-16</inkml:trace>
  <inkml:trace contextRef="#ctx0" brushRef="#br0" timeOffset="-211370.46">20344 17477 2322 0,'0'0'884'0,"0"0"-432"15,0 0-140-15,0 0-186 0,174-32-126 16,-87 2 0-16,0-2 0 15,4-8 0 1,-26 14-599-16,-23 8-1308 0</inkml:trace>
  <inkml:trace contextRef="#ctx0" brushRef="#br0" timeOffset="-209137.94">21766 16906 1385 0,'0'0'687'0,"0"0"-210"15,0 0 44-15,0 0-211 16,0 0-21-16,0 0-85 16,0 0-49-1,-10-54-87-15,4 58-68 0,-5 18 0 16,-3 10 0-16,-1 12 0 16,1 6 0-16,5 2 0 15,3-2 0-15,6-9 0 16,0-5 0-16,0-14 0 15,0-10 0-15,11-10 0 16,3-2 0-16,3-6 0 0,5-16 0 16,5 0 0-1,4-4 0-15,3 7 0 0,-1 10 0 16,0 5 0-16,3 4 0 16,-3 18 0-16,2 14 0 15,0 8 0-15,-4 8 0 16,-2 2 0-1,-9 2 0-15,-9-6 0 0,-11-2 0 16,0-4 0-16,-18-8 0 16,-15-1 0-16,-7-9 0 0,-7-4 0 15,-2-8 0 1,0-2 0-16,5-4 0 0,7-4 0 16,8 0 0-1,12 0 0-15,6 0 0 0,11-4 0 16,0-22-185-16,11 2-490 15,4-6-419-15</inkml:trace>
  <inkml:trace contextRef="#ctx0" brushRef="#br0" timeOffset="-208869.22">21810 16950 1551 0,'0'0'787'0,"0"0"-502"16,0 0 206-16,0 0-219 16,6-108-42-1,15 92-74-15,3 10-42 0,10 2-12 16,8 0-53-16,9 0-38 16,14-2-11-16,11-6-83 15,6 2-223-15,34-12-244 0,-22 0-211 31,-16 8-313-31</inkml:trace>
  <inkml:trace contextRef="#ctx0" brushRef="#br0" timeOffset="-208664.48">22688 16663 1134 0,'0'0'958'16,"0"0"-399"-16,0 0-51 16,0 0-168-16,0 0-39 15,0 0-140-15,0 0-26 16,-20 14-135-16,20 18 0 15,0 17 0-15,6 9 0 0,6 8 0 16,-1 2 0 0,2 8 0-16,-4 0 0 0,0-1 0 15,-2-3 0 1,-1 0 0-16,-1-10 0 0,2-8 0 16,1 4-129-16,1-13-765 15,-2-15-867-15</inkml:trace>
  <inkml:trace contextRef="#ctx0" brushRef="#br0" timeOffset="-208366.43">22882 17784 2212 0,'0'0'807'0,"0"0"-437"16,0 0-31-16,-18 104-140 0,18-77-95 16,13-1-67-16,5-8-9 15,0 0-28-15,0-4 0 16,2-10 0-16,0 0 0 15,3-4 0-15,-4-4 0 16,-1-18-9-16,-5-4-12 16,-3-10 20-16,-10-5 1 15,0 1 11-15,-12 4-5 16,-17 8 8-16,-4 12-14 16,-1 16 0-16,1 0 0 15,8 16 0-15,14 8 0 16,11-2 0-16,38-18 0 15,16-4-690-15,4 0-876 0</inkml:trace>
  <inkml:trace contextRef="#ctx0" brushRef="#br0" timeOffset="-208266.31">23586 17522 2376 0,'0'0'914'0,"0"0"-535"0,0 0-196 16,0 0-183-16,0 0-715 0</inkml:trace>
  <inkml:trace contextRef="#ctx0" brushRef="#br0" timeOffset="-207967.64">21674 18213 546 0,'0'0'2334'16,"0"0"-1825"-16,0 0-251 0,0 0 10 15,0 0-87-15,136-40-181 16,-5 14 0-16,32-10 0 0,-11 0 0 15,-39 10 0 1,-41 8-138-16,-37 0-382 0,-8 4-162 16,-20 6-281-16</inkml:trace>
  <inkml:trace contextRef="#ctx0" brushRef="#br0" timeOffset="-207758.43">21714 18312 2201 0,'0'0'750'0,"0"0"-474"32,0 0 176-32,0 0-215 0,129 10-57 0,-52-20-180 15,14-8 0-15,7-9 0 16,2 1 0-16,-5-6 0 16,11-8-161-16,-29 12-557 15,-19 2-706-15</inkml:trace>
  <inkml:trace contextRef="#ctx0" brushRef="#br0" timeOffset="-207558.62">23996 17714 2801 0,'0'0'810'16,"0"0"-676"-16,0 0-134 16,0 0-356-16,0 0-1968 0</inkml:trace>
  <inkml:trace contextRef="#ctx0" brushRef="#br0" timeOffset="-206103.76">23873 17495 1896 0,'0'0'703'0,"0"0"-408"16,0 0 31-16,0 0-43 16,0 0-127-16,0 0-118 15,83-54-14-15,-29 32-24 16,3 0-15-16,-4 4-189 15,-1 4-351-15,-14 6-197 16,-20 8-462-16</inkml:trace>
  <inkml:trace contextRef="#ctx0" brushRef="#br0" timeOffset="-205962.04">24014 17656 1156 0,'0'0'958'0,"0"0"-622"15,0 0 151-15,0 0-205 0,0 0-64 16,0 0-38-16,115 4-87 15,-45-40-75-15,7-4-18 16,26-27-268-16,-21 9-525 16,-15 12-745-16</inkml:trace>
  <inkml:trace contextRef="#ctx0" brushRef="#br0" timeOffset="-205757.54">24596 16924 2293 0,'0'0'767'15,"0"0"-419"-15,0 0 124 16,0 0-256-16,0 0-216 16,0 0 0-16,-46 102 0 0,53-17 0 15,9 5 0-15,1 4 0 16,1 2 0-16,3-6 0 16,0-9 0-16,4-15 0 15,2-16 0-15,13-36-48 16,-4-10-614-16,-5-8-571 0</inkml:trace>
  <inkml:trace contextRef="#ctx0" brushRef="#br0" timeOffset="-205428.19">25047 16924 1854 0,'0'0'1229'0,"0"0"-760"15,0 0-136 1,0 0-122-16,0 0-211 0,0 0 0 15,0 0 0-15,94 16 0 16,-47 8 0-16,-7 6 0 16,-9 2 0-16,-15 16 0 15,-16 7 0-15,0 3 0 16,-25 4 0-16,-10 6 0 16,-6-10 0-16,6-2 0 0,6-15 0 15,16-18 0 1,10-6 0-16,3-17 0 0,20 0 0 15,21-13 0-15,15-13 0 16,10-2 0-16,9-8 0 16,4 6 0-16,-6-2 0 15,-8 10 0-15,-12 4-26 16,-15 6-320-16,-15 10-501 16,-11-2-679-16</inkml:trace>
  <inkml:trace contextRef="#ctx0" brushRef="#br0" timeOffset="-205098.24">25961 16928 1711 0,'0'0'1143'16,"0"0"-542"-16,0 0-140 16,0 0-281-16,0 0-180 15,0 0 0-15,-33 120 0 16,33-62 0-16,8 1 0 15,15-11 0-15,8-4 0 16,7-16 0-16,9-10 0 16,1-18 0-16,2 0 0 15,-8-18 0-15,-11-14 0 16,-9-8 0-16,-13-4 0 16,-9-6 0-16,-2-7 0 15,-23-1 0-15,-10 0 0 16,-3 4 0-16,-2 6 0 0,5 20 0 15,12 28 0-15,9 0-281 16,12 22-749-16</inkml:trace>
  <inkml:trace contextRef="#ctx0" brushRef="#br0" timeOffset="-204963.76">26850 16968 3057 0,'0'0'815'0,"0"0"-591"16,0 0-224-16,0 0-42 16,0 0-1139-16</inkml:trace>
  <inkml:trace contextRef="#ctx0" brushRef="#br0" timeOffset="-201858.06">21246 1077 973 0,'0'0'359'0,"0"0"-134"15,0 0-94-15,0 0-28 16,0 0-19-16,0 0-13 16,0 0-35-16,-62-57-28 15,64 39 128-15,5-6 158 16,-5-2 20-16,0-4 64 16,-2 2-11-16,0 2-61 15,0 6-78-15,0 8-145 16,0 10-83-16,0 2 0 15,0 20 0 1,0 42 0-16,16 42 0 0,13 37 0 16,5 11 0-16,-1-26 0 0,-8-33 0 15,-8-41 0-15,-5-12 0 16,1-4 0-16,-3-10 0 16,-2-14 0-16,-6-12-33 15,-2-52-41-15,0-46-274 16,-14-49-143-1,3-27 29-15,3-1 112 0,0 33 23 16,4 48 167-16,-3 34 160 16,3 24 261-16,-2 4 247 15,-2 7 35-15,6 3-78 0,0 12-199 16,2 6-64-16,0 3-202 16,0 1 0-16,12 0 0 15,14 0 0-15,12 0 0 16,6 0 0-16,8 4 0 15,2 14 0-15,-4 5 0 16,-5 12 0-16,-14 7-33 16,-18 8-2-16,-13 8 34 15,-19 4 1 1,-33 3 3-16,-12-3 1 0,-8-2-2 16,5-8 1-16,17-12-3 0,18-12-68 15,32-24-247-15,3-4-576 16,23-4-463-16</inkml:trace>
  <inkml:trace contextRef="#ctx0" brushRef="#br0" timeOffset="-201634.88">22138 615 753 0,'0'0'1871'0,"0"0"-1191"16,0 0-342-16,0 0-90 15,-141 70-100-15,93 29-90 16,0 35-58-16,15 13 0 16,22-9 0-16,11-30 0 15,11-34 0-15,16-20 0 16,8-8 0-16,15-1 0 15,31-3-9-15,-4-6-321 16,-15-22-601-16</inkml:trace>
  <inkml:trace contextRef="#ctx0" brushRef="#br0" timeOffset="-201067.49">22630 788 1781 0,'0'0'736'0,"0"0"-356"15,0 0-35-15,0 0-32 0,0 0-102 16,0 0-56-16,0 0-115 16,-129 28-17-16,78 18 34 15,-3 14-26-15,0 10-7 16,8 7-24-16,8 0 0 15,18 2 0-15,18-7 0 16,4-8 0-16,35-12 0 16,21-16 0-16,13-14 0 15,8-17 0-15,4-5 0 16,-10-23-110-16,-11-13-182 16,-17-5-55-16,-21-2-188 0,-24 3 76 15,0 6 169-15,-35 10 164 16,-10 8 126-16,-2 8 46 15,3 4 176-15,11 4 151 16,10 0 107-16,10 0-267 16,8 0-34-16,5 4-66 15,0 2-23-15,22 0-8 16,10-6-44-16,5 0-7 16,4 0-6-16,-1-2-25 15,-9-6 0-15,-8 0 1 16,-13 4 5-16,-5 2 38 0,-5 2 41 15,0 0-20-15,0 16-25 16,0 14-28-16,-7 8 2 16,-1 10-14-16,-2 8 0 15,1 1 0-15,1 17-92 16,1-16-387-16,5-16-708 0</inkml:trace>
  <inkml:trace contextRef="#ctx0" brushRef="#br0" timeOffset="-200863.38">23060 1466 1510 0,'0'0'1540'0,"0"0"-990"16,0 0-301-16,0 0-2 0,-27 110-247 16,19-60 0-16,-4 6 0 15,1-2 0-15,3-6 0 16,-2-8-32-16,10-23-425 15,0-13-394-15,0-4-1078 0</inkml:trace>
  <inkml:trace contextRef="#ctx0" brushRef="#br0" timeOffset="-200626.36">23256 771 2618 0,'0'0'897'0,"0"0"-447"15,0 0-319 1,0 0-131-16,0 0 0 0,0 0 0 16,129 93 0-16,-67-31 0 15,3 8 0-15,-3 3 0 16,-8 1 0-16,-9-6 0 16,-14-6 0-16,-11-10 0 15,-13-10 0-15,-7-15-266 16,0-26-256-16,-10-1-303 0,-2-12-755 0</inkml:trace>
  <inkml:trace contextRef="#ctx0" brushRef="#br0" timeOffset="-200469.1">23611 1055 1741 0,'0'0'877'0,"0"0"-223"16,0 0-135-16,0 0-214 16,-116-10-305-1,89 52 0-15,2 16 0 0,2 10 0 16,6 4 0-16,3-4 0 15,6-4 0-15,3-14 0 16,5-15 0-16,0-16-327 0,0-19-751 0</inkml:trace>
  <inkml:trace contextRef="#ctx0" brushRef="#br0" timeOffset="-200192.85">23692 579 2549 0,'0'0'976'0,"0"0"-656"16,0 0-69-16,0 0-251 15,123 87 0-15,-56-25 0 0,5 12 0 32,-1 10 0-32,-9 6 0 0,-15 4 0 15,-18 0 0-15,-24 1 0 16,-5-7 0-16,-39-4 0 15,-14-9 0-15,-9-11 0 16,0-12 0-16,-13-22-162 16,17-16-601-16,21-14-1068 0</inkml:trace>
  <inkml:trace contextRef="#ctx0" brushRef="#br0" timeOffset="-200035.61">24528 1117 2711 0,'0'0'1019'15,"0"0"-653"-15,0 0-366 16,0 0 0-16,0 0 0 16,0 0 0-16,147-51 0 15,-82 40-371-15,-18 2-556 16,-18 9-648-16</inkml:trace>
  <inkml:trace contextRef="#ctx0" brushRef="#br0" timeOffset="-199863">24521 1403 2349 0,'0'0'785'0,"0"0"-299"0,0 0-223 16,0 0-50-16,0 0-213 15,148 23 0-15,-70-41 0 16,29-21 0-16,-20 5-219 15,-19 0-777-15</inkml:trace>
  <inkml:trace contextRef="#ctx0" brushRef="#br0" timeOffset="-198236.85">18546 7706 1768 0,'0'0'692'0,"0"0"-322"15,0 0 142-15,0 0-240 16,0 0-47-16,0 0-99 0,0 0 5 16,-29 0-131-16,29 0 0 15,0 0 0-15,6 0 0 16,29 0 0-16,36 0 0 15,39-2 0-15,49-10 0 16,14-4 0-16,-7 4 0 16,-37 4 0-1,-49 4 0-15,-27 0 0 0,-17 0 0 16,-3 0 0-16,-4 0 0 16,-6 0 0-16,-15 0 0 15,-8 2 0-15,-2 2 0 0,-27 0-177 16,-48 0-322-16,6 16-205 15,-5 2-170-15</inkml:trace>
  <inkml:trace contextRef="#ctx0" brushRef="#br0" timeOffset="-197890.9">18637 7939 1243 0,'0'0'808'0,"0"0"-416"15,0 0 164-15,0 0-204 16,0 0-46-16,0 0-129 0,0 0-56 15,-89 24 20-15,89-24-141 16,4 0 0-16,27 0 0 16,21 0 0-16,39-2 0 15,45-20 0-15,32-9 0 16,-10 1 0-16,-32 6 0 16,-43 8 0-1,-39 6 0-15,-5 2 0 0,-11 0 0 16,-5 2 0-16,-17 4 0 15,-4 2 0-15,-2 0 0 16,0 0 0-16,0 0 0 16,0 0 0-16,0 0 0 15,3 0 0-15,0 0 0 0,-1 0 0 16,2 0 0-16,0 0 0 16,-2 0-51-16,-2 0-309 15,0 0-356-15,-4 0-728 0</inkml:trace>
  <inkml:trace contextRef="#ctx0" brushRef="#br0" timeOffset="-196458.64">21402 7732 1886 0,'0'0'732'0,"0"0"-432"15,0 0 49-15,0 0-29 16,0 0-126-16,0 0-92 16,0 0-12-16,25-2 33 15,8 2-123-15,9 0 0 16,14 0 0-16,11-2 0 15,4-6 0-15,1 0 0 16,-12 0-171-16,-18 8-182 16,-19 0-298-16,-23 0-192 0</inkml:trace>
  <inkml:trace contextRef="#ctx0" brushRef="#br0" timeOffset="-196232.11">21360 8075 1711 0,'0'0'902'0,"0"0"-606"16,0 0 56-16,0 0 15 16,0 0-170-16,0 0-88 15,0 0-34-15,47 0 12 16,-2-8-87-16,10-4 0 0,7 0 0 0,8-5 0 16,-6 4-17-16,-8 1-2 15,-12 1-25-15,-15 4-31 16,-13 1-16-16,-11 4-64 15,-5 2-89-15,-3 0-313 16,-8 0-324-16</inkml:trace>
  <inkml:trace contextRef="#ctx0" brushRef="#br0" timeOffset="-194093.02">26349 7935 684 0,'0'0'2179'0,"0"0"-1817"16,0 0-97-16,0 0-28 15,0 0-135-15,160-32-24 16,-73 14-54-16,7 1-9 16,-1 1 25-16,-3 2-26 0,-11 3-2 15,-14-2-12 1,-18 3 7-16,-18 6-2 0,-16 0-4 15,-13 2 9-15,0 2-10 16,-11 0-124-16,-45 0-126 16,5 0-458-16,-2 8-606 0</inkml:trace>
  <inkml:trace contextRef="#ctx0" brushRef="#br0" timeOffset="-193798.82">26377 8063 1913 0,'0'0'789'0,"0"0"-493"16,0 0 71-16,0 0-84 16,0 0-122-16,0 0-55 15,0 0-25-15,54 0-13 16,-7 0-36-16,15 0-32 16,5-12 0-16,4-2 0 15,-1-2 0-15,-8 2 0 16,-13-3 0-16,-12 6 0 15,-14 0 0-15,-9 4 0 16,-8 0 0-16,-6 3 0 0,3 1 0 16,-3 1 0-16,2-3-77 15,0 1-408-15,0-1-535 0</inkml:trace>
  <inkml:trace contextRef="#ctx0" brushRef="#br0" timeOffset="-191427.87">25487 1548 2275 0,'0'0'755'0,"0"0"-528"16,0 0 109-16,0 0-89 15,0 0-89-15,0 0-60 16,0 0-98-16,84 0 0 16,-31-2 0-16,14-8 0 15,14-5 0-15,8 0 0 0,34-13-147 16,-21 3-447-16,-15 3-647 0</inkml:trace>
  <inkml:trace contextRef="#ctx0" brushRef="#br0" timeOffset="-191269.78">26948 1441 2208 0,'0'0'796'0,"0"0"-560"16,0 0-56-16,0 0-36 15,0 0-144 1,198-36-35-16,-122 25-423 0,-5 0-595 0</inkml:trace>
  <inkml:trace contextRef="#ctx0" brushRef="#br0" timeOffset="-191096.5">27837 1430 2140 0,'0'0'755'0,"0"0"-505"16,0 0 15-16,0 0-142 15,167-18-123-15,-89 1-262 16,-2 2-733-16</inkml:trace>
  <inkml:trace contextRef="#ctx0" brushRef="#br0" timeOffset="-190970.48">29024 1333 2311 0,'0'0'938'0,"0"0"-670"16,0 0-122-16,132-22-146 16,-61 4-156-16,-2 2-712 0</inkml:trace>
  <inkml:trace contextRef="#ctx0" brushRef="#br0" timeOffset="-190797.72">30090 1251 1785 0,'0'0'1252'0,"0"0"-869"16,0 0-16-16,0 0-142 0,0 0-174 31,151-50-51-31,-99 26-343 0,-12 2-1062 0</inkml:trace>
  <inkml:trace contextRef="#ctx0" brushRef="#br0" timeOffset="-187471.12">23940 2456 2223 0,'0'0'585'16,"0"0"-369"-16,0 0-34 15,0 0-49-15,-34-122-17 16,15 100-16-16,-10 8-19 16,-4 10-30-16,-10 4 3 15,-1 6 11-15,1 18-34 16,7 4 19-16,11 6 1 16,12 0-32-16,11 4 7 15,2 2-14-15,19 3 0 0,16 0 9 16,9 1-21-1,6 3 1-15,0-1-1 0,-3 2 6 16,-9 2-5-16,-13-2-1 16,-19 1 1-16,-6-2-7 15,-24-4-3-15,-25-5 9 16,-11-10 0-16,-7-8 2 16,5-12 7-16,10-8-2 15,15-8 20-15,16-22 2 16,21-15-29-16,7-9 0 0,40-6 0 15,18-2 0 1,10 4 0-16,8 10 0 0,-8 14 0 16,-5 12 0-16,-18 14 0 15,-9 8 0-15,-14 10 0 16,-9 22-27-16,-6 8 7 16,-8 4 11-16,1 4-1 15,0-6 9-15,2-6-17 16,4-10 17-16,5-12 0 15,1-11 1-15,6-3 3 16,2-13-2-16,0-13 5 16,0-7 5-16,-3-2-5 15,-4 5 4-15,-4 4-10 0,-5 10 5 16,-3 8-7-16,0 8 2 16,3 0-16-16,7 12 14 15,3 12-4-15,11 0 5 16,4-2-11-16,4-4-45 15,0-8-57-15,-3-10 26 16,-3 0 40-16,-8-6 42 16,-9-18 6-16,-9-6 7 15,-6-8 49-15,-2-6 16 16,0-6-2-16,0-6-20 16,0-3-16-16,-8 1 14 0,-3 8-25 15,-1 12 14-15,6 14-37 16,-1 20 0-16,5 4 0 15,2 30 0-15,0 24 0 16,7 17 0-16,10 7 0 16,5 2 0-16,3-4 0 15,0-12 0-15,-4-12 0 16,0-16 0-16,-9-15 0 0,-4-14 0 16,-6-7 0-16,-2-6 0 15,2-21 0-15,1-10 0 0,5-1 0 16,4 0 0-16,7 6 0 15,4 8 0-15,6 8 0 16,4 10 0 0,3 6 0-1,-3 0 0-15,-2 20 0 16,-6 8-3-16,-11 4-54 16,-14 2 15-16,0 0-16 15,-20-4 37-15,-16-2 4 16,-5-6 17-16,-1-5 5 15,5-8-4-15,8-4 0 0,10-5 59 16,13 0-30-16,6-9 13 16,20-13-37-16,27-6 2 15,17-6-16-15,12-8-23 16,6 0-23-16,-1-2 0 16,-12 4-39-16,-16 4 58 15,-19 6 23-15,-20 6 12 16,-14 8 36-16,-6 6 17 15,-25 7-38-15,-7 3 16 16,3 0-29-16,2 10 19 16,10 11 0-16,14 1-20 0,9 0 18 15,3 0-10-15,30 0 2 16,9-4 15-16,12-4-25 16,4 0 7-16,0-2-8 15,-9 4 1-15,-13 2-2 16,-15 4-6-16,-13 4-5 15,-8 4 6-15,-16 2 12 16,-18 0 2-16,-6-3-8 16,-2-7 0-16,4-8 0 15,7-8 0-15,11-6 0 16,11 0 19-16,9-24-19 0,9-12 0 16,25-8-21-16,14-10-5 15,8-5 10-15,4-3-26 16,0 0-5-16,-4 0 31 15,-9 1-6-15,-10 1 22 16,-12 4 2-16,-9 8 11 16,-14 10 49-16,-2 12 4 15,0 12 4-15,-9 14-24 0,-7 10-46 16,-2 30 0 0,3 18 0-16,4 14 0 0,11 7 0 15,0-1 0-15,13-8 0 16,18-8 0-16,9-12 0 15,5-16 0 1,-1-14 0-16,-3-18 0 0,-5-2 0 16,-5-16 0-16,-4-14 0 15,-6-8 0-15,2 0 0 16,-5 2 0-16,-3 8 0 16,-1 10 0-16,-5 14 0 15,-3 4 0-15,3 18 0 16,0 16 0-16,2 6 0 0,2 0 0 15,5-4 0-15,3-12 0 16,6-12-8-16,4-12-235 16,11-38-221-16,-7-8-329 15,-6-6-472-15</inkml:trace>
  <inkml:trace contextRef="#ctx0" brushRef="#br0" timeOffset="-187296.28">26607 2306 2241 0,'0'0'947'0,"0"0"-387"16,0 0-313-16,0 0-146 0,0 0-101 16,0 0 0-16,0 0-3 15,-37-2-240 1,12 2-524-16,-9 0-917 0</inkml:trace>
  <inkml:trace contextRef="#ctx0" brushRef="#br0" timeOffset="-187163.34">25698 2474 1664 0,'0'0'1411'0,"0"0"-880"15,0 0-315-15,0 0-64 16,0 0-90-16,211-50-62 16,-107 22-264-16,-18 0-541 0</inkml:trace>
  <inkml:trace contextRef="#ctx0" brushRef="#br0" timeOffset="-185901.28">20043 377 1637 0,'0'0'346'15,"0"0"-115"-15,0 0-47 16,0 0-31-16,0 0-66 16,0 0-9-16,0 0-62 0,-37-30-5 15,31 74 53-15,6 16-24 16,0 12 9-16,6 31 32 16,29 27-24-16,18 34 27 15,7 15-14-15,8-1-2 16,-8-6 5-16,-5-3-28 15,-1 11 3-15,-3 9-23 16,0 5-24-16,-4-5 5 16,-1-15-6-16,2-11 0 15,5-9 10-15,14-5-8 16,16-5 4-16,13-11 4 0,10-13-10 16,-8-28 14-1,-13-20-14-15,-21-20 0 0,-10-6-6 16,6 6 5-16,0 5 1 15,7 5 0-15,-9-4 0 16,0-6 1-16,0-2-1 16,7-6 0-16,8-1 13 15,5-6-7-15,6 0 3 16,6 2-9-16,1 4 0 0,5 5-6 16,2 6 3-16,22 12 3 15,27 15 0 1,29 5-1-16,16-2 1 0,-5-14 0 0,-9-16-7 15,-13-12-2-15,5-3 9 16,4-6 0-16,8-2 4 16,19-3-2-16,21-4-3 15,26 0 2-15,26 2 38 16,27 4 90-16,23 4-88 16,20 4 16-16,10 0 45 15,3 5-62-15,1-2-14 0,-1 2-22 16,-3-7-2-1,-2-6-4 1,-2-8 2-16,5-6 0 0,-4-6 6 0,2-4 2 16,-10-6-16-16,-14 0 7 15,-14 0 1-15,-30 0 1 16,-34 0-1-16,-43 0 0 16,-57 0-2-16,-48-6-3 15,-41 2 5-15,-17 0 0 16,-5 0 1-16,-5-2-2 15,-6-2-13-15,-14 0 3 16,-3 0 10-16,1 0-39 16,5 0-41-16,9 0-52 0,4 2-11 15,7 2 18-15,0 2-18 16,-5 2-15-16,-6-2-28 31,-9-3-135-31,-16 1-460 0</inkml:trace>
  <inkml:trace contextRef="#ctx0" brushRef="#br0" timeOffset="-184525.9">27982 16848 1582 0,'0'0'565'0,"0"0"-262"16,0 0 344-16,-12-117-187 0,12 95-199 16,0 12-74-1,0 6-96-15,0 4-91 0,0 9 0 16,19 23 0-16,10 8 0 16,11 10 0-16,9 2 0 15,9-6 0-15,1-6 0 16,-1-14 0-16,-6-16-240 15,-12-10-358-15,-11 0-83 16,-13-24 299-16,-16-12 176 16,0-12 206-16,-27-10 78 15,-11-4 244-15,-3-1 145 16,4 5-177-16,3 12 2 16,5 24 35-16,9 22-84 15,7 14-155-15,4 40-88 0,3 18 0 16,-1 13 0-16,0 3 0 15,1-4 0-15,-1-8 0 16,0-12 0-16,0-19 0 16,5-19 0-1,2-20 0-15,0-6-150 0,0-32-68 16,-2-22 46-16,-5-13 74 16,-9-27 50-16,1 0 39 15,-3 0 9-15,1 9 36 16,5 31 102-16,3 18 84 15,9 34-53-15,0 18-39 16,7 46-130-16,15 19 0 0,3 5 0 16,0 2 0-16,-4-8 0 15,-2-8 0-15,-9-13 0 16,-5-15 0-16,-5-12-32 16,-31-28-328-16,-9-4-345 15,-2-4-313-15</inkml:trace>
  <inkml:trace contextRef="#ctx0" brushRef="#br0" timeOffset="-184392.38">27802 16914 2032 0,'0'0'719'0,"0"0"-408"15,0 0 148-15,0 0-204 16,137-8-123-16,-60-10-84 16,6-10-48-1,31-16-91-15,-20 0-431 0,-20 8-625 0</inkml:trace>
  <inkml:trace contextRef="#ctx0" brushRef="#br0" timeOffset="-183960.74">28423 16441 1547 0,'0'0'234'0,"0"0"-140"0,-69-153 157 16,28 95-51-16,-5 10-32 15,-12 20 64-15,-9 24 78 16,-11 8-102-16,-4 42-35 16,-11 38 79-16,1 33-66 15,12 29-63-15,19 11-5 16,28-31-118-16,19-32 0 16,14-36 0-16,0 0 0 15,16 13 0-15,18 1 0 16,19 4 0-16,16-6 0 15,33-12 0-15,31-14 0 16,25-21 0-16,4-23 0 16,-29-9 0-16,-34-23 0 0,-32-2 0 15,-9-6 0-15,6-6 0 16,3-16 0-16,0-13 0 16,-16-2 0-16,-19-22 0 15,-32-29 0-15,-19-25 0 16,-45-7 0-16,-14 26 0 15,0 31 0-15,16 45 0 16,-1 22 0-16,-8 14 0 16,-5 8 0-16,-22 18 0 15,25 24-15-15,17 8-851 0</inkml:trace>
  <inkml:trace contextRef="#ctx0" brushRef="#br0" timeOffset="-183802.99">29705 16272 2333 0,'0'0'245'16,"-116"-10"-245"-16,51-8-1664 0</inkml:trace>
  <inkml:trace contextRef="#ctx0" brushRef="#br0" timeOffset="-182403.49">20500 224 2177 0,'0'0'725'16,"0"0"-390"-16,0 0-131 15,0 0-102-15,0 0 13 16,0 0-34 0,40 111-13-16,-4-61-37 0,3 0-2 15,7-2-4-15,0-6-24 0,-1-10-2 16,-3-10-92-1,-9-8-71-15,-6-12 20 0,-11-2 26 16,-9-4 51-16,-7-20 65 16,0-6 2-1,-5-6 28-15,-11-2 31 0,1 0 8 16,-1 4 70-16,3 12 49 16,1 13-18-16,2 9-21 15,1 18-147-15,-3 27 0 16,-1 15 0-16,2 8 0 15,-2 2 0-15,4-1 0 16,0-11 0-16,2-12 0 0,2-16 0 16,3-16-51-16,2-14-117 15,0-4-60-15,0-32-8 16,0-18 51-16,0-14 104 16,0-9 67-16,-6-3 14 15,2 10 95-15,-3 14 62 16,2 19 56-1,3 26 43-15,-1 11-83 0,1 18-104 16,2 26-69-16,0 12 0 16,0 4 0-16,0 0 0 15,0-6 0-15,0-11-9 16,0-11-174-16,-13-14-288 0,-7-10-218 16,-5-8-525-16</inkml:trace>
  <inkml:trace contextRef="#ctx0" brushRef="#br0" timeOffset="-182269.39">20428 593 1969 0,'0'0'857'16,"0"0"-549"-16,0 0-102 15,0 0 28-15,139-28-93 16,-72 10-96 0,4-8-45-16,11-20-105 0,-15 6-177 15,-20 4-660-15</inkml:trace>
  <inkml:trace contextRef="#ctx0" brushRef="#br0" timeOffset="-181829.61">20709 32 942 0,'0'0'1310'0,"0"0"-826"15,0 0-136-15,-136-24-86 16,92 24-1-16,-3 0-96 15,-2 0-69-15,-4 0-6 16,-3 38-30-16,-2 34 18 0,6 43-78 16,13 23 0-16,16 6 0 15,23-26 0-15,0-31 0 16,20-29 0-16,9-10 0 16,16 6 0-16,15 2 0 15,16-2 0-15,9-16 0 16,3-14 0-16,4-17 0 15,-1-7 0-15,-2-14-35 16,-6-21 14-16,-8-7 15 16,-7-8 6-16,-15-6 23 0,-13-4-7 15,-11-4 7-15,-13-4-23 16,-14-5 0-16,-2-3 0 16,-9-2 0-16,-20 0 0 15,-9 0 0-15,-9 6 0 16,-7 9 0-16,-3 17 0 15,-5 12 0-15,-3 20 0 16,-29 16 0-16,17 24-75 16,12 8-1120-16</inkml:trace>
  <inkml:trace contextRef="#ctx0" brushRef="#br0" timeOffset="-179965.17">26896 2894 1972 0,'0'0'513'0,"0"0"-292"16,0 0 93-16,0 0-103 15,0 0-60-15,0 0-95 16,-2-43-25-16,10 15 28 15,-2-8-25-15,-2-6 5 16,3-6 3-16,-3-8-13 16,-2-8 5-16,-2-5-16 15,0-1-1-15,0 6 13 16,-8 10 4-16,-3 18 46 16,-1 19-10-16,1 17-35 15,3 4-34-15,-6 39-1 16,3 19 0-16,3 14-4 0,4 10 5 15,4 4-1 1,10-3 0-16,19-7-3 0,9-12 3 16,8-15 0-16,3-17-23 15,-1-18-2-15,-6-18-17 16,-9 0 35-16,-8-29 7 16,-10-9 0-16,-6-10 13 15,-4-2 11-15,-5 2-4 16,0 8 9-16,0 10-28 15,0 18 5-15,2 12-6 0,4 12-12 16,3 26 11 0,9 6 1-16,3 4 0 0,2-6 2 15,4-10-2 1,0-10-6-16,-2-16-23 0,2-6-2 16,-3-7 29-16,-2-22-11 15,0-9 13-15,-3-4 6 16,0-2-6-16,-3 6 0 15,1 6 0-15,-3 16 1 16,-1 16 0-16,-1 0-1 16,1 32 29-16,2 10 8 0,3 4-36 15,5-4-1-15,4-12 0 16,4-12-32-16,4-16 16 16,1-2-20-16,-1-32 0 0,-1-12 35 15,-7-12-9-15,-3-12 10 16,-6-8 6-16,-7-23 13 15,-4 7 35-15,-5 2-10 16,-2 11 1-16,0 33 15 16,0 14-25-1,0 30-35-15,-9 14 0 0,3 45 0 16,1 19 0-16,2 14 0 16,3 2 0-16,6-6 0 0,17-5 0 15,9-15 0 1,8-14 0-16,2-16 0 0,0-16 0 15,1-18 0-15,-5-2-11 32,-5-18 10-32,-8-16 0 0,-8-8 1 0,-7-8 1 15,-8 0-1-15,-2 4 12 16,0 11-12-16,0 19 0 16,-9 16 0-16,2 8 0 15,5 28 0-15,2 9 0 16,0 5 0-16,14-6 0 15,15-6 0-15,8-14-56 16,5-12-119-16,14-18-145 0,-12-18-392 16,-13-8-285-16</inkml:trace>
  <inkml:trace contextRef="#ctx0" brushRef="#br0" timeOffset="-179792.3">27891 2298 2369 0,'0'0'837'0,"0"0"-353"16,0 0-285-16,0 0-100 15,138-67-99-15,-64 42-13 16,1-10-278 0,-21 8-413-16,-23 6-596 0</inkml:trace>
  <inkml:trace contextRef="#ctx0" brushRef="#br0" timeOffset="-179603.27">27023 2394 1864 0,'0'0'1309'15,"0"0"-981"-15,0 0-148 16,170-48-54-16,-18 8-96 0,14-9-30 15,-31 12-371-15,-35 5-1404 16</inkml:trace>
  <inkml:trace contextRef="#ctx0" brushRef="#br0" timeOffset="-179272.57">29749 2033 2177 0,'0'0'955'15,"0"0"-640"-15,0 0 37 16,0 0-55-16,0 0-297 15,-152-76 0-15,103 124 0 16,-4 34 0-16,10 7 0 16,12 5 0-16,11 0 0 15,20-22 0-15,0 0 0 16,29-16 0-16,16-17 0 16,8-18 0-16,5-14 0 0,3-7 0 15,-3-14 0-15,-10-16-63 16,-1-34-263-16,-13 5-402 15,-13 7-468-15</inkml:trace>
  <inkml:trace contextRef="#ctx0" brushRef="#br0" timeOffset="-179067.25">29884 2324 1390 0,'0'0'1009'0,"0"0"-501"0,0 0-17 16,0 0-181-1,0 0-100-15,-11 106-96 0,11-70-50 16,0 4-64-16,5 6 0 15,9-2 0-15,-4 2 0 16,1-6 0-16,-1-1 0 16,-10 3-86-16,0-12-414 15,0-4-448-15</inkml:trace>
  <inkml:trace contextRef="#ctx0" brushRef="#br0" timeOffset="-178831.94">30470 2538 2328 0,'0'0'1269'0,"0"0"-948"15,0 0-143-15,0 0-178 16,0 0 0-16,-33 104 0 15,13-55 0-15,-2 1 0 16,-3-4 0-16,0-6-141 16,2-12-372-16,4-10-378 15,11-14-926-15</inkml:trace>
  <inkml:trace contextRef="#ctx0" brushRef="#br0" timeOffset="-178532.84">31023 1999 2417 0,'0'0'791'0,"0"0"-487"16,0 0 41-16,0 0-106 16,0 0-239-16,0 0 0 0,0 0 0 15,-129-24 0-15,85 90 0 16,1 16 0-16,5 11 0 15,11 1 0-15,14 0 0 16,13-10 0 0,0-9 0-16,29-19 0 0,15-18 0 15,12-20 0-15,7-18-44 16,15-18-266-16,-16-20-255 16,-17-4-283-16</inkml:trace>
  <inkml:trace contextRef="#ctx0" brushRef="#br0" timeOffset="-178271.32">31139 2406 2402 0,'0'0'720'15,"0"0"-264"1,0 0-92-16,0 0-210 0,0 0-154 16,0 0 0-16,0 0 0 15,127 2 0 1,-94 8 0-16,-8 8 0 0,-9 6 0 15,-12 8 0-15,-4 6 0 16,-6 5 0-16,-19-2 0 16,-2 0 0-16,2-5 0 15,5-6 0-15,7-6 0 0,9-8 0 32,4-8 0-32,15-6 0 0,26-2 0 15,9-4 0-15,35-30-47 16,-14 2-579-16,-8 0-525 0</inkml:trace>
  <inkml:trace contextRef="#ctx0" brushRef="#br0" timeOffset="-178097.91">31745 2530 2462 0,'0'0'740'0,"0"0"-284"16,0 0-187-16,0 0-100 15,0 0-169-15,0 0 0 16,-47 133 0-16,43-87 0 15,-1-2 0-15,5-4 0 16,0-6 0-16,0-12-482 16,0-8-308-16,11-12-944 0</inkml:trace>
  <inkml:trace contextRef="#ctx0" brushRef="#br0" timeOffset="-177830.94">32257 1802 2140 0,'0'0'921'16,"0"0"-390"-16,0 0-178 15,0 0-202-15,0 0-151 16,0 0 0-16,0 0 0 16,-82 3 0-16,45 101 0 15,2 0 0-15,9-8 0 16,13-14 0-16,10-24 0 15,3 3 0-15,5-1 0 0,22-18 0 16,10-14 0-16,6-18 0 16,17-12-215-16,-11-20-386 15,-12-6-506-15</inkml:trace>
  <inkml:trace contextRef="#ctx0" brushRef="#br0" timeOffset="-177464.29">32389 2274 1914 0,'0'0'781'15,"0"0"-312"-15,0 0 1 16,0 0-236-16,0 0-84 16,0 0-72-16,0 0-78 15,82-32 0-15,-55 28 0 16,-5 4-17-16,-9 0-82 0,-10 0-84 16,-3 18 38-16,0 6 92 15,-18 2 41-15,-2 4 12 16,-3-4 10-16,8-2 34 15,2-4 10-15,10-6-15 16,3-4 1 0,5-4 5-16,21 0 2 0,9-2-7 15,4-2-28-15,1 2-4 0,-6 0-8 16,-8 4-5 0,-7 4 4-16,-9 4-13 15,-7 4 3-15,-3 5 11 0,-7 2 0 16,-20 1 12-16,-8-1 25 15,-7-4-22-15,-3-6-15 16,3-7-135-16,11-6-485 16,17-4-1151-16</inkml:trace>
  <inkml:trace contextRef="#ctx0" brushRef="#br0" timeOffset="-177296.61">32911 2426 2597 0,'0'0'659'0,"0"0"-358"16,0 0 61-16,0 0-185 16,0 111-177-16,0-70 0 15,-19 5 0-15,-27 21-122 16,3-13-719-16,-1-8-1692 0</inkml:trace>
  <inkml:trace contextRef="#ctx0" brushRef="#br0" timeOffset="-176558.19">23809 3789 1962 0,'0'0'573'16,"0"0"-363"-16,0 0 103 15,0 0-74 1,0 0-75-16,-143-65-39 0,105 94-31 0,-6 20 22 16,-1 19 10-16,-2 12-29 15,8 7-20-15,10-1-77 16,13-6 0-16,16-12 0 15,10-12 0-15,38-14 0 16,18-16 0 0,17-18 0-16,4-8-68 0,-3-18-212 15,-8-38-253-15,-22 4-403 16,-23 4-694-16</inkml:trace>
  <inkml:trace contextRef="#ctx0" brushRef="#br0" timeOffset="-176093.93">23947 4123 1144 0,'0'0'1039'16,"0"0"-656"-1,0 0-162 1,0 0 24-16,0 0 32 16,0 0-78-16,0 0-49 15,51 84-30-15,-37-54-45 16,-8 0-28-16,-4 2-42 16,-2 0-4-16,0-4-2 15,0-4-58-15,-2-6-34 16,-2-6-9-16,2-4 21 15,2-6 60-15,0-2-3 0,6 0 24 16,15 0 35-16,7-7 10 16,6-2 15-16,1 3-5 15,5 3-26-15,-4 3-6 16,-1 0-23-16,-8 0-11 0,-6 0-56 16,-9 1-109-16,-7 1 1 15,-5-2 10-15,0 0 99 16,-5 0 65-16,-10-16 1 15,-1-6 39-15,1-4 53 16,-1-4 39-16,5 2 67 16,3 4-12-16,0 4-21 15,4 8 9 1,2 6-174-16,0 6 0 0,2 0 0 0,0 20 0 16,0 12 0-16,0 10 0 15,0 6 0-15,0 2 0 16,0 0 0-16,2-3 0 15,6-1-102-15,2-10-564 16,-4-12-625-16</inkml:trace>
  <inkml:trace contextRef="#ctx0" brushRef="#br0" timeOffset="-175889.34">24617 4365 1798 0,'0'0'835'15,"0"0"-243"-15,0 0-118 16,0 0-219-16,0 0-113 16,87 109-142-16,-78-67 0 15,-6-1 0-15,-3 2 0 16,-5-3 0-16,-21-6 0 16,-24-4-297-16,8-10-368 15,4-14-371-15</inkml:trace>
  <inkml:trace contextRef="#ctx0" brushRef="#br0" timeOffset="-175592.07">25201 3830 2194 0,'0'0'747'0,"0"0"-434"16,0 0 34-16,0 0-65 15,29-110-69-15,-29 99-213 16,-17 11 0-16,-15 8 0 16,-6 35 0-16,-11 33 0 0,6 8 0 31,10 10 0-31,12 1 0 0,21-23 0 0,0 0 0 16,33-18 0-16,23-16 0 15,17-18 0-15,4-18 0 16,4-2 0-16,-10-26-90 15,-19-28-379-15,-21 4-295 16,-20 4-740 0</inkml:trace>
  <inkml:trace contextRef="#ctx0" brushRef="#br0" timeOffset="-175292.58">25553 4114 1832 0,'0'0'937'0,"0"0"-407"15,0 0-157 1,0 0-123-16,0 0-124 0,0 0-78 0,0 0-48 16,0 50 0-16,0-25 0 15,13 1 0 1,10-2 0-16,6-2 0 0,7-6 0 16,-1-2 0-16,0-2 0 15,1 0 0 1,-5-2 0-16,-4 2-11 0,-9 0 7 15,-7 2-29-15,-11 0 3 16,0 2 6-16,-22 0 22 16,-16-2-5-16,-11-2-2 0,-6-4 7 15,-1-6-124-15,-11-2-169 16,15-18-367-16,13-6-567 16</inkml:trace>
  <inkml:trace contextRef="#ctx0" brushRef="#br0" timeOffset="-175135.03">25614 4118 2023 0,'0'0'1010'31,"0"0"-551"-31,0 0-151 0,120-34-113 16,-55 24-126-16,3 0-69 15,24-4-106-15,-21 5-529 16,-13 0-1116-16</inkml:trace>
  <inkml:trace contextRef="#ctx0" brushRef="#br0" timeOffset="-174664">26574 3746 1976 0,'0'0'1195'0,"0"0"-571"16,0 0-417-16,0 0-113 15,0 0-94-15,0 0 0 16,54 142 0-16,-37-86 0 16,1-2 0-16,-1-8 0 15,4-12 0-15,-3-12-26 16,1-13 26-16,4-9 0 16,4-13 13-16,6-21 0 15,3-10-13-15,1-6 0 16,2 2 0-16,-6 6 0 15,-4 12 0-15,-7 14 0 16,-6 14 0-16,-5 2 0 16,-1 24 0-16,0 12 0 0,1 2 0 15,-3 0 0-15,0-6 0 16,1-10 0-16,-3-12 0 16,3-10 0-16,2 0 0 15,2-20 0-15,3-8 0 16,4 0 0-16,2 2 0 15,3 8 0-15,2 8 0 16,0 10 0-16,2 0 0 16,-3 20 0-16,1 10 0 15,-3 0 0-15,-1 0-57 16,-6-3-273-16,-9-16-167 16,-6-4-202-16,-2-7-275 0</inkml:trace>
  <inkml:trace contextRef="#ctx0" brushRef="#br0" timeOffset="-174491.03">26825 3495 1362 0,'0'0'1706'16,"0"0"-1108"-16,0 0-307 16,0 0-152-16,0 0-139 15,0 0 0-15,0 0 0 16,17-18 0-16,-5 30-758 15,-1-2-1031-15</inkml:trace>
  <inkml:trace contextRef="#ctx0" brushRef="#br0" timeOffset="-174199.75">28169 3567 52 0,'0'0'2947'15,"0"0"-2330"-15,0 0-341 16,0 0-72-16,0 0-204 0,0 0 0 16,0 0 0-16,27 154 0 15,-16-69 0-15,2-1 0 16,1-4 0-16,-3-9 0 15,-1-17 0-15,0-21 0 16,-6-26-101-16,-2-7-452 16,-2-7-423-16</inkml:trace>
  <inkml:trace contextRef="#ctx0" brushRef="#br0" timeOffset="-173838.06">28245 3391 1500 0,'0'0'1038'0,"0"0"-505"15,-134-97-206-15,65 79 49 16,-3 18-54-16,-3 18-322 16,-5 52 0-16,2 45 0 15,18 39 0 1,27 17 0-16,33-11 0 0,17-36 0 16,26-39 0-16,5-27 0 15,10-10 0-15,21-4 0 0,27 0 0 16,4-13 0-16,1-22-18 31,-4-9-44-31,-18-20 19 16,3-18 32-16,-11-14 11 15,-10-12 11-15,-5-28 46 16,-20-33 9-16,-23-31-66 16,-23-6 0-16,-34 9 0 15,-26 39 0-15,-2 43 0 16,-32 16 0-16,-26 32 0 15,-23 23 0-15,-24 32 0 0,14 57 0 16,21 21 0-16,36-18-237 16,29-16-1028-16</inkml:trace>
  <inkml:trace contextRef="#ctx0" brushRef="#br0" timeOffset="-173005.14">27268 8484 2234 0,'0'0'597'0,"0"0"-260"16,0 0 184-16,0-106-287 15,0 93-61-15,0 13-173 16,0 5 0-16,0 33 0 16,0 32 0-16,0 32 0 15,0 3 0-15,0-7 0 0,-2-12 0 16,-4-20 0 0,-3 5 0-16,5 1 0 0,4-12 0 15,0-18 0-15,8-14 0 16,26-16 0-16,15-12 0 15,20 0 0-15,16-22 0 16,30-12 0-16,37-4 0 16,38 0 0-16,8 6 0 15,-11 9 0-15,-23 11 0 16,-45 4 0-16,-28 1 0 16,-26 2 0-16,-16 1 0 15,-1-1-53-15,-5 1-131 16,-9-3-115-16,-19 5-397 0,-6 0-359 15</inkml:trace>
  <inkml:trace contextRef="#ctx0" brushRef="#br0" timeOffset="-172757.98">29176 8915 1478 0,'0'0'1137'0,"0"0"-754"15,0 0 116-15,0 0-182 16,0 0-164-16,0 0-24 15,0 0-129-15,-49 171 0 0,43-91 0 16,-4 6 0-16,-3-2 0 16,-1-2 0-16,1-7 0 15,3-11 0-15,0-16 0 16,4-14-17-16,3-16-154 16,3-18-317-1,0-2-230-15,11-20-473 0</inkml:trace>
  <inkml:trace contextRef="#ctx0" brushRef="#br0" timeOffset="-172325.18">29076 8783 1842 0,'0'0'643'0,"0"0"-156"0,-109-102-10 16,55 81-173-16,-2 21-128 15,-4 7-89-15,-4 34-7 16,1 20-80-16,1 29 0 15,10 26 0-15,21 20 0 16,23-7 0-16,8-27 0 16,22-26 0-16,14-19 0 15,14 7 0-15,16 4 0 16,5 2 0-16,2-12 0 16,-1-6 0-16,-5-11 0 15,-3-11 0-15,-2-8 0 0,1-12 0 16,3-10 0-1,3-3 0-15,5-20 0 16,-3-13 0-16,0-9 0 0,-6-9 0 16,-11-8 0-16,-17-12 0 15,-21-25 0-15,-16-25 0 16,-29-20 0-16,-20 8 0 16,-4 27 0-16,6 39 0 0,5 28 0 15,-16 12 0-15,-13 14 0 16,-16 16 0-16,-7 16 0 15,1 38 0-15,6 16 0 16,18 9 0-16,46 23 0 16,23-20-372-16,11-22-1408 0</inkml:trace>
  <inkml:trace contextRef="#ctx0" brushRef="#br0" timeOffset="-172160.94">30201 9388 2542 0,'0'0'952'0,"0"0"-829"0,0 0-123 16,0 0-152-16,0 0-1179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4:37:19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1336 4371 1886 0,'0'0'754'0,"0"0"-409"16,0 0-44-16,0 0-13 16,0 0-38-16,0 0-112 15,-119-36-90-15,92 78-30 16,-5 33-17-16,3 33 38 15,7-2-11-15,13-10-28 16,9-17 0-16,18-28 0 16,24-4 0-16,17-11 0 15,12-24 0-15,8-12 0 16,4-38 0-16,2-38 0 0,-12-37 0 16,-26-29 0-16,-27-9 0 15,-20 29 0-15,-22 30 0 16,-7 42 0-16,-4 15 0 15,-6 6 0-15,-3 7 0 16,-4 10 0-16,-1 12 0 16,-3 5 0-16,2 27 0 15,-2 15 0-15,4 9 0 16,5 6 0-16,8-2 0 0,9-4 0 0,8-12 0 16,5-9 0-1,7-16 0-15,1-8 0 0,3-11 0 16,0 0 0-16,0-4 0 15,0-14 0 1,0 0 0-16,0 1 0 0,0 9 0 16,0 8 0-16,0 0 0 15,12 13 0-15,17 18 0 16,13 10 0-16,9 9 0 16,12 4 0-16,3 0 0 15,1-4 0-15,-5-10 0 16,-8-6 0-16,-12-12 0 15,-13-7-12-15,-7-9-108 0,-9-6-131 16,1-25-77-16,-5-9-407 16,0-6-474-16</inkml:trace>
  <inkml:trace contextRef="#ctx0" brushRef="#br0" timeOffset="157.38">1940 4375 2186 0,'0'0'858'0,"0"0"-368"16,0 0-254-16,0 0-143 16,0 0-93-16,0 0-183 0,0 0-186 15,11-8-469-15</inkml:trace>
  <inkml:trace contextRef="#ctx0" brushRef="#br0" timeOffset="299.25">2143 4772 2772 0,'0'0'662'0,"0"0"-297"16,0 0-206-16,0 0-159 15,0 0-125-15,0 0-583 0,7-122-578 16</inkml:trace>
  <inkml:trace contextRef="#ctx0" brushRef="#br0" timeOffset="424.82">2281 4466 2848 0,'0'0'707'0,"0"0"-506"15,0 0-74-15,0 0-97 16,125-73-30-16,-63 47-204 16,-10 8-268-16,-19 8-387 0</inkml:trace>
  <inkml:trace contextRef="#ctx0" brushRef="#br0" timeOffset="723.18">1319 5512 2299 0,'0'0'881'0,"0"0"-773"16,0 0-7-16,0 0 31 16,171-20-9-16,-37-16-54 15,43-20-60-15,16-8-1 0,-8-2-8 16,-27 2-12-16,-46 15-4 16,-35 13-1-16,-27 12 17 15,-25 8 23-15,-4 4 40 16,-5 2 91-16,-8 2 17 15,-5 4-171-15,-3 4 0 16,8 0 0-16,2 4-222 16,1 6-1053-16</inkml:trace>
  <inkml:trace contextRef="#ctx0" brushRef="#br0" timeOffset="2131.94">5273 4696 1530 0,'0'0'630'0,"0"0"-288"0,0 0-5 16,0 0-62-16,0 0-50 15,0 0-68-15,0 0-107 16,-50 10-40-16,38 8-1 16,5 0-8-16,7-4 8 15,0-4-8-15,0-6 0 16,11-4-1-16,7 0 0 15,1-4 0-15,-9-12 0 16,-3-6 1-16,-7 2 8 16,0 2-9-16,-7 8-5 0,-17 10-16 15,-3 0-25-15,-2 16 13 16,0 10 19-16,7 0 4 16,8 0 9-16,10-6-5 15,4-8-4-15,6-6-11 16,19-6 9-16,6 0 6 15,3-18 6-15,-5-6 0 16,-9-4 12-16,-9-2-5 16,-11 2 19-16,0 6 32 15,-13 4-8-15,-14 6-19 16,0 10-19-16,0 2-12 16,5 0-1-16,7 10-11 15,10 2 3-15,5 0 8 0,0-4-23 16,20-4 12-16,2-4 12 15,-1 0-7-15,-6 0 7 16,-7 0 7-16,-8 0 17 16,0 0 65-16,0 0-20 15,0-2-42-15,-2 0-20 16,0 2-7-16,0 0-1 16,2 0-43-1,0 0-19-15,0 0-13 0,0 0 7 16,0 0 40-16,0 0 22 0,0 0 7 15,0 0 9-15,0 0-1 16,-2 0 13-16,2 0 31 16,0 0 11-16,0 0 12 15,0 0-15-15,0-2-1 16,0 2 28-16,0 0-17 16,-2 0-20-16,2 0-1 15,0 0-32-15,0 0-7 16,0 0-10-16,0 10 0 15,0 12 0-15,10 8 0 16,11 10 0-16,3 6 0 16,8 9 0-16,3 7 0 0,10 6 0 15,4 6 0-15,4 4 0 16,3 5 0 0,2 3 0-16,3 4 0 15,-4 4 0-15,3 2 0 16,2 3 0-16,1-3 0 15,-3 2 0-15,2-2 0 16,4 1 0-16,-4-1 0 16,5-2 0-16,-1-2 0 15,1-1 0-15,0-3 0 16,-1-2 0-16,-5 1 0 16,-6 0 0-16,-5 4 0 15,-8 1 0-15,-7 0 0 16,-6 0 0-16,0-3 0 0,-4-7 0 15,0-6 0-15,2-9 0 16,-1-9 0-16,0-8 0 16,-1-6 0-16,0-4 0 15,-3-4 0-15,-4-4 0 16,0 0 0-16,-3-2 0 16,-1-4 0-16,-3-3 0 15,-3-8 0-15,0-3 0 16,-4-7 0-16,-2-5 0 15,-2 0-111-15,0-14-108 16,0-27-244-16,0 3-308 0,-8 4-117 16</inkml:trace>
  <inkml:trace contextRef="#ctx0" brushRef="#br0" timeOffset="2729.82">7085 7684 1189 0,'0'0'1012'16,"0"0"-742"-16,0 0-17 15,0 0-65-15,0 0-101 16,0 0-72-16,0 0-2 16,-71 122-13-16,66-98-15 15,5-5-5-15,0-8-29 0,0-4-9 16,11-7 43-16,10 0-30 16,-4-9 31-16,3-7-33 15,-7-4-50-15,-3 2 27 16,-8 0 38-16,-2 4 32 15,0 4 35-15,-18 4 12 16,-5 6 29-16,2 0 8 16,0 2 34-16,3 14 25 15,3 6-14-15,6 0-45 16,6 0-20-16,3-2-53 16,0-3 2-16,8-6-13 15,9-9-7-15,5-2-2 16,-1 0-22-16,-4-9 1 0,-1-8 28 15,-7-2-17-15,-7 1 19 16,-2-1 0-16,0 3-59 16,-4 4-22-16,-7 6 17 15,-3 6 53-15,3 0 4 16,-3 18 14-16,3 6 17 16,5 2 12-16,4 0-13 15,2-4 5-15,0-4-28 16,4-8-4-16,13-6-5 15,4-4-59-15,1-4 18 0,3-15-1 16,-1-10-57 0,-4-3 15-16,-9 0 25 0,-8 2 47 15,-3 6 21-15,-10 8 1 16,-14 10 108-16,-2 6 75 16,-1 0-36-16,2 14-8 15,7 2-33-15,9-2-53 16,9-8-54-16,0-6-70 15,19-22-262-15,-4-6-734 0</inkml:trace>
  <inkml:trace contextRef="#ctx0" brushRef="#br0" timeOffset="4631.62">7228 7877 857 0,'0'0'573'16,"0"0"-502"-16,0 0 28 15,0 0 29-15,0 0-61 16,0 0 20-16,0 0 60 15,-27 5-29 1,18-1 21-16,2 2 9 0,-4 2-14 0,0-1-45 16,-1 0-11-1,-1 0-19-15,-3-3-27 0,-1-1-31 16,-1 4 1-16,3-3-1 16,-3-3-1-16,5 4 9 15,3-3 12-15,3-2 33 16,3 0 58-16,4 0-13 15,0 0-33-15,0-2 6 16,0-15-32-16,15-7-12 16,8-8-5-16,6-6 11 0,9-4 10 15,7-4-25 1,3-6 13-16,4-4 1 0,4-4-5 31,-3-5 34-31,0-3-16 16,3-4-17-16,-2 0 1 15,-1-4-29-15,2-3 9 16,1-1-10-16,0-2 2 16,0-2 13-16,-2-1-11 15,1 1-2-15,0 0 1 16,1 4-3-16,-4 6 0 16,-4 2 0-16,-3 5 1 15,-3 5 0-15,-4 0-1 16,1 2 0-16,1-2 0 0,-1-3-9 15,4 3 3-15,-1 0-6 16,2 2-21-16,-1 4 21 16,-1 0-3-16,-2 4 6 15,1-2 9-15,-3-3-15 16,1 1 0-16,2 0-21 0,-1 0-16 16,2 2 32-16,1 2-11 15,-1 3 2-15,0 4 14 0,-4 2-16 16,-4 5 20-16,-3 0 10 15,-2 2-26 1,-3 0 15-16,-1-2-15 0,-1 0 3 16,-1-4 24-16,-2-2-15 15,4-3 13-15,2 1-5 16,0 0-5-16,0 4 12 16,0 2-6-16,-6 4 6 15,2 4-8-15,-7 6 19 16,-3 3-11-16,-2 4 1 15,0 1 0-15,-2 1-2 0,0 2 0 16,0 0 1 0,-2 5 0-16,-1 2-36 0,-4 6-11 15,-2 0 17 1,0 2 1-16,0 0 29 0,-2 2 22 16,-11 12 2-1,-3 3 6-15,1-2-9 0,-1 3-13 16,5-1-8-16,0-2 1 15,4 2 3-15,0-3-4 16,5-1-6-16,2 0 4 16,0-1-8-16,0-2-20 15,9-4-21-15,7-2 4 16,-1-4 41-16,3 0-3 0,-3 0 9 16,-1-10 12-16,-5-2-4 15,-7-4 16-15,-2 2 31 16,0-2 14-16,-6 2 30 15,-10 4-45-15,-2 3-36 16,0 7 4-16,1 0-16 16,-1 7 0-1,2 11-6-15,5 6-14 0,6 0 13 16,5 0-20-16,0-4-36 16,5-4 1-16,17-8-3 15,7-6 40-15,5-2 11 16,1-6-17-16,-6-14 24 0,-4 0-14 15,-12-2 15 1,-6-3 25-16,-7 3 30 0,0 3 62 31,-16-1-38-31,-6 8-52 16,-5 5 5-16,-1 7-14 16,-1 7-17-16,2 19-2 15,6 3-9-15,8 6 8 16,8-3-8-16,5-4-11 15,0-8 15-15,10-6-12 0,12-10 15 16,4-4 1-16,3 0 4 16,-2-20 10-16,-4-2-3 15,-8-4-8-15,-8 0 21 16,-7 2 1-16,0 0 16 16,-12 5 22-16,-7 10-34 15,-4 6-3-15,-1 3-24 16,-1 4 2-16,8 17-10 15,3 3-11-15,10 2-2 16,4-4-8-16,4-4-157 16,14-6-140-16,-3-6-531 0</inkml:trace>
  <inkml:trace contextRef="#ctx0" brushRef="#br0" timeOffset="6125.24">4309 3990 1664 0,'0'0'1072'16,"0"0"-724"-16,0 0 13 15,0 0-108-15,-52-102-64 0,52 100-58 16,0 2-98 0,4 12-32-16,21 26 14 0,4 12-1 15,7 12 1-15,1 7-15 16,0-1 0-16,-2-6 0 15,-4-6 0-15,-2-12 0 16,-4-10 0-16,-5-14 0 16,-6-12 0-16,-2-8 0 15,-1-8 0-15,3-28 0 16,3-18 0-16,6-30 0 16,-5-1 0-16,-1-1 0 0,0 8 0 15,-11 30 0 1,0 12 0-16,-1 20 0 0,0 16 0 15,-1 4-11 1,5 28-170-16,2 32-125 0,-2-5-379 16,-2-9-324-16</inkml:trace>
  <inkml:trace contextRef="#ctx0" brushRef="#br0" timeOffset="6357.44">4997 4146 2218 0,'0'0'893'0,"0"0"-520"16,0 0-121-16,0 0-97 15,0 0-119-15,0 0 9 16,0 0 4-16,0 119-29 16,0-71 10-16,2 2-29 15,0 0 0-15,6-4-1 16,7 6-73-16,1-9-382 15,-5-13-883-15</inkml:trace>
  <inkml:trace contextRef="#ctx0" brushRef="#br0" timeOffset="7223.78">6752 8418 2150 0,'0'0'871'0,"0"0"-361"16,0 0-177-16,0 0-101 15,0 0-232-15,0 0 0 16,0 0 0-16,36 40 0 16,3 14 0-1,5 10 0 1,3 5 0-16,-3-6 0 15,-6-8 0-15,-7-13 0 16,-6-16 0-16,-11-12 0 16,-8-12 0-16,-4-2 0 15,-2-14 0-15,0-24 0 16,0-18 0-16,0-16 0 16,0-7 0-16,0 3 0 15,0 12 0-15,7 17 0 0,1 26 0 16,6 21 0-16,8 36-222 15,0 18-289-15,-3 6-615 0</inkml:trace>
  <inkml:trace contextRef="#ctx0" brushRef="#br0" timeOffset="7601.29">7405 8819 2386 0,'0'0'874'15,"0"0"-531"-15,0 0-153 16,0 0-89-16,0 0-95 16,0 0 0-16,0 0-6 15,137-61-35-15,-108 61-2 16,-7 9-25-16,-9 19 2 16,-11 6 42-16,-2 4-3 15,-6 6 21-15,-19-2-7 16,-2-2 11-16,5-5-4 15,7-12 51-15,8-9-13 16,7-8 16-16,0-6-5 0,22 0 7 16,21-15 19-1,15-9-45-15,8-7-17 0,5 1-13 16,-8 4-16 0,-14 8 16-16,-18 6-6 0,-18 10 6 15,-13 2 33-15,0 0-16 16,0 0-17-16,-24 20-129 15,4-4-433-15,0-2-1159 0</inkml:trace>
  <inkml:trace contextRef="#ctx0" brushRef="#br0" timeOffset="8495.37">10118 3938 2038 0,'0'0'734'0,"0"0"-253"0,0 0-154 16,0 0-72-16,0 0-80 15,0 0-89-15,0 0-86 16,0 6 0-16,17 40 0 16,5 12 0-16,7 11 0 15,5-1 0-15,3-6 0 16,-3-8 0-16,-3-12 0 15,-6-12 0-15,-7-12 0 16,-9-10 0-16,-3-8 0 16,0-4 0-16,1-24 0 0,0-14 0 15,2-14 0-15,0-13 0 16,2-4 0-16,-2-4 0 16,0 9 0-16,-1 18 0 15,-2 16 0-15,-2 20 0 16,2 14 0-16,1 0 0 15,7 28-200-15,10 42-89 16,-2-4-460-16,-2-4-521 0</inkml:trace>
  <inkml:trace contextRef="#ctx0" brushRef="#br0" timeOffset="8921.61">10883 4377 2213 0,'0'0'863'16,"0"0"-587"-16,0 0-26 15,0 0-86-15,0 0-95 16,103-114-33-16,-74 104-23 16,-2 6-4-16,-3 4-9 15,-6 2-1-15,-3 20-10 16,-3 8 11-16,-8 4-8 0,-4 4 7 15,0-2 0-15,0-4 1 16,-8-5-9-16,0-12 8 16,4-4-2-16,4-8 3 15,0-3 0-15,2 0 15 16,21 0-14-16,10 0 16 16,7 0-14-16,7 0-3 15,-1 0-11-15,-3 8 4 16,-9 6-25-16,-12 7 11 15,-11 3-3-15,-11 4 17 0,0 4 5 32,-29 0 4-32,-15 2 4 0,-10-2 27 0,-2-4-17 15,3-4 4-15,2-16-20 16,15-8-131 0,18 0-671-16</inkml:trace>
  <inkml:trace contextRef="#ctx0" brushRef="#br0" timeOffset="9063.78">11842 4664 2054 0,'0'0'1464'0,"0"0"-1345"16,0 0-119-16,0 0-759 0</inkml:trace>
  <inkml:trace contextRef="#ctx0" brushRef="#br0" timeOffset="13400.73">15128 4369 1401 0,'0'0'367'0,"0"0"-122"16,0 0 123-16,0 0-23 15,0 0 27-15,0 0-51 16,64-102-81-16,-64 102-38 16,0 0-50-16,-6 18-69 15,-17 22-83-15,-14 30 0 16,-5 34 0-16,8-1 0 15,10-11 0-15,24-18 0 16,0-24 0-16,33-4 0 0,19-5 0 16,10-23 0-16,9-18 0 15,2-13 0-15,-3-30 0 16,-13-19 0-16,-12-13 0 16,-18-23 0-16,-21-27 0 15,-6 11 0 1,-6 16 0-16,-21 26 0 0,0 36 0 15,-6 10 0-15,-7 11 0 16,-5 15 0-16,-6 27 0 16,-2 19 0-16,-3 12 0 0,4 2 0 15,8-4 0 1,11-12 0-16,10-11 0 0,12-18 0 16,9-8 0-16,2-7 0 15,0-7 0-15,0-17 0 16,0-3 0-16,0-2 0 15,0 7 0-15,0 8 0 16,2 14 0-16,5 0 0 16,8 24 0-16,12 18 0 15,8 11 0 1,15 7 0-16,8 2 0 0,8-6 0 16,5-8 0-16,1-12 0 15,-7-12 0-15,-11-10 0 0,-17-8 0 16,-14-2 0-16,-12-2 0 15,-9 0 0-15,-2 2 0 16,-7 14-215 0,-15-1-370-16,-5 1-640 0</inkml:trace>
  <inkml:trace contextRef="#ctx0" brushRef="#br0" timeOffset="13691.39">14928 5372 2626 0,'0'0'808'0,"0"0"-545"0,0 0-16 15,0 0-95-15,0 0-152 16,0 0 0-16,144-22 0 16,-19-4 0-16,47-9 0 15,15-1 0 1,-11 3 0-16,-40 6 0 0,-52 13 0 15,-34 4 0-15,-21 4 0 16,-10 4 0-16,-7-2 0 16,-3 4 0-16,-7-2 0 15,-2 2 0 1,0 0 0-16,4-2 0 0,3 0 0 16,13-6 0-16,-3 0-269 0,2-4-728 0</inkml:trace>
  <inkml:trace contextRef="#ctx0" brushRef="#br0" timeOffset="16024.08">19665 4341 1737 0,'0'0'680'0,"0"0"-406"0,0 0-13 31,0 0-140-31,0 0-74 0,0 0-25 0,0 0-7 16,-50 80-9-16,48-56 2 15,2-6 17-15,0-4-7 16,0-6 3-16,7-5 8 15,9-3-14 1,-1 0 1-16,3-14 8 0,-5-8-23 31,-4-5 18-31,-7 0-8 0,-2 2-1 16,0 5 16-16,-17 10-8 0,-6 6 43 0,-4 4-52 16,0 6-8-16,4 16-2 15,4 6-4-15,11 2 5 16,8-2-6-1,0-6-15 1,25-5 12-16,6-10 1 16,4-7 8-16,1 0 1 15,-3-7 1-15,-8-15 7 16,-12-3 4-16,-9-1-4 16,-4 5 14-16,-2 0 29 15,-15 5 5-15,-4 8 0 0,1 4-46 16,0 4-5-16,4 0-6 15,3 4-17-15,7 10 8 16,1-2-1-16,5 2-11 16,0-4 19-16,0-4-26 15,0 1-10-15,0-6 17 16,0-1 18-16,0 2 3 16,0-2 24-16,0 0-16 15,0 0 2-15,0 0-10 16,0 0-1-16,0 0-8 15,0 0-35-15,0 0-2 16,0 0 28-16,0 0 10 16,0 0 8-16,0 0 6 0,0 0 15 15,0 0 45-15,0 0-19 16,0 0-19-16,3 0-7 16,-3 0-21-16,0 0 20 15,0 0-11-15,0 0 21 16,0 0 40-16,0 0-7 15,0 0 6-15,-8 8-18 16,-3 10-49-16,-9 11 10 16,-7 8-12-16,-4 13 0 15,-4 9 11-15,-3 7-11 16,-2 2 0-16,1 6 0 0,0-2 0 16,1 3 0-16,0-3 0 15,0 0 0-15,0 2-3 16,-2 0 4-16,-2 3-1 15,-5 3 0-15,-2 2 1 16,-6 7 1-16,-1-3-2 16,-2 0 0-16,0-4 3 15,4-4 4-15,1-2-7 16,2 0 0-16,1-1 1 16,4 1-1-16,-1 0 0 15,-2-1 0-15,0 1-1 16,0 0 2-16,0-2-1 0,2 0 0 15,3 1-5 1,2-6-2-16,5-2 5 0,9-9 2 16,1-6-12-16,9-4 0 15,0-6-22-15,3-3-2 16,-1-6-24-16,3-2 13 16,2-5-19-16,1-7-15 15,6-6-19-15,2-8-80 16,2-5-57-16,0 0-247 15,6-13-129-15,10-14 250 16,-1 2-208-16,-1-1 294 16,-1 5 255-16,-3 7 22 0,-6 4 312 15,1 5 66-15,-5 2-91 16,0 3 5-16,0 0-34 16,0 0-74-16,0 13-56 15,-9 5-68-15,-1 4 52 16,4 6 14-16,2 2-52 15,4-2-13-15,0-4-39 16,2-6-14-16,16-8-8 16,3-8-3-16,6-2-15 0,0-6-13 15,-2-18-14-15,-3-6 27 16,-9-2 6 0,-8-2 12-16,-5 3 32 15,0 8-14-15,-13 10 73 16,-10 13 12-16,-4 0-16 15,3 21-2-15,4 11-50 16,2 4 5-16,12 1 14 16,6-4-45-16,0-7 5 15,10-8-14-15,15-10-10 16,0-8 9-16,2 0-10 0,-4-6 8 16,-7-14-8-16,-7-4 22 15,-7-4-8-15,-2-1 12 16,-6 4-15-16,-17 4 38 15,-1 9-14-15,-2 12 45 16,3 0 9-16,5 3-62 16,7 11-1-16,11-5-15 0,13 0-144 15,10-9-523-15</inkml:trace>
  <inkml:trace contextRef="#ctx0" brushRef="#br0" timeOffset="17461.96">19622 4517 801 0,'0'0'374'0,"0"0"-65"15,0 0-56-15,0 0 27 16,0 0 1-16,0 0-66 16,0 0-49-16,0-56 57 15,0 51 0 1,0-2-71-16,0 1-10 0,0 0-19 0,0 3-6 31,0 0-3-31,0 3-41 0,0 0-16 0,0 0-21 16,0 0-35-16,9 17 14 15,15 10 0-15,10 14-1 16,11 9 4-16,5 12-18 16,8 10 12-16,9 10 3 15,7 7-9-15,18 17 25 16,16 18-25-16,15 14 2 16,-9-9 0-16,-25-27-8 15,-25-26 0-15,-14-16 0 0,8 13 8 16,6 9-8-16,10 8 0 15,-3 0 0-15,-5-2 0 16,4 1 0-16,-3-3 0 16,2-2 0-16,-3-8 0 15,1-4 0-15,1-7 0 16,-6-7 0-16,-2-8 0 16,-3-2 0-16,-3-8 0 15,-5-2 0-15,-2-2 0 0,-4-4 0 16,-6-3 0-16,1-1 0 31,-5-6 0-31,-2-2 0 0,1-2 0 0,-6-2 0 16,-1-2 0-16,-7-2 0 15,-3-2 0 1,-6-4 0-16,-1-2 0 0,-6-2-3 16,-2-2-153-16,0 0-18 15,0-4-119-15,0-10-169 16,0 0 164-16,-10 0 135 15,4 2 119-15,-1 2 44 0,1 2 119 16,1 2 168 0,-2 2-28-16,3 0 12 0,-1 4-69 15,-3 0-58-15,-2 0-37 16,-1 6-77-16,-4 12-15 31,1 4-15-31,3 4-13 0,5 0 5 0,6-4-74 16,0-6-31-16,0-8 5 15,17-8-40-15,4 0 62 16,3-10 27-16,-4-14 14 16,-4-6 43-16,-10-4 1 15,-6 2 1 1,0 4 28 0,-8 6 19-16,-17 10 70 0,-4 9 5 15,0 3-47-15,2 17-32 16,2 11-26-16,12 4-16 15,7-4 14-15,6-4-9 16,2-8-12-16,23-10 5 16,6-6-1-16,5 0-4 15,-1-20 6-15,-6-6 0 16,-12 0 14-16,-9-2-13 16,-8-2 39-16,-6 2 5 15,-19-1-31-15,-12 7 5 0,-3 7-19 16,-18 15-84-16,8 0-189 15,7 0-850-15</inkml:trace>
  <inkml:trace contextRef="#ctx0" brushRef="#br0" timeOffset="19688.82">18288 7258 157 0,'0'0'724'0,"0"0"-482"16,0 0-21-16,0 0-64 31,0 0-45-31,0 0-70 0,0 0-16 0,-29-5-26 31,24 3-18-31,-1 0 5 0,-4-2 13 16,4 2 17-16,-3-1 26 16,2 2 18-16,0-1 27 15,1 2 0-15,1-2 8 16,1 2-13-16,0 0-7 15,2 0 11-15,2 0-26 16,0 0-30-16,0 0-7 16,0 0-9-16,0 0 1 15,0 0 8-15,0 0 26 0,0 0-4 16,0 0-32-16,0 0-1 16,0 0 11-16,0 0 9 15,0 0 38-15,0 0 8 16,0 0-1-16,0 0-5 15,0 0-31-15,0 0 3 16,0 0-5-16,0 0-19 16,0 0 5-16,0 0-17 15,0 0-8-15,0 0 12 16,0 0-13-16,0 0 0 16,0 0-1-16,0 0 2 15,0 0 7-15,0 0-8 16,0 0 0-16,0 0 0 0,0 0-5 15,0 0 4-15,0 0 0 16,0 0 1-16,0 0 0 16,0 0 1-16,0 0 0 15,0 0 7-15,0 0-8 16,0 0-2-16,0 0 2 16,0 0 0-16,0 0 1 15,4 0 1-15,2 0 11 16,5 0 16-16,1 0-11 15,-1 0 9-15,5 0 4 0,1-2-7 16,4 0 18 0,5-4 7-16,3 2-7 0,3 0-10 15,5 0-31-15,3 2 14 16,5 0 1-16,4 0-7 16,2-1 20-16,7 3 2 15,0 0 8-15,7-1 12 16,4-2-28-16,2 0-11 15,7-4 0-15,-1-1-11 0,4-2 13 16,-1 2-8-16,2 1 1 16,-3 0 8-1,-4 2-13-15,-6 0-2 0,-3 4 0 16,-9-2 0-16,-2 2 1 16,1 1 6-16,2-3-6 15,5 2 7-15,-1-2-8 16,5-1 0-16,0-2 0 15,-3 1-1-15,1-2 1 16,-5 1 0-16,-4 1 0 16,-5-2 1-16,-9 3 0 15,-1 0-1-15,-6 1 0 0,-1 0 2 16,-5 1-2-16,0 2 0 16,-2-2 0-16,-1 2-2 15,0 0 4-15,3-2-2 16,3 2 1-16,1-2 5 15,-2 0-7-15,-2 2 1 16,0-2 0-16,0 2 2 16,-4 0-1-16,2 0-1 15,0 0 0-15,0 0 1 0,-2 0-1 16,2 0 0 0,2 0 0-16,-2 0 8 15,0 0-1-15,0 0-5 0,0 0-1 16,0 0 5-16,2 0 3 15,2 0 0-15,2 0-8 16,3 0 8-16,-1 0-9 16,1 0 0-16,-5 0 0 15,-2-2 9-15,-2 1-10 16,-5-2 1-16,-4-1 0 16,0 2 5-16,-3 0-4 15,-1 0-1-15,1 0 9 16,-1 2-1-16,-6-2 11 15,1 0-18 1,-5 2 17-16,2 0 28 0,-4 0-28 0,0-2 8 31,0 2-17-31,7 0-8 0,-1-2 9 0,9 2-10 16,-2-2 0-16,5 0 1 16,3 0 0-16,-4 0-1 15,-1 0 0 1,-5 0 7-16,-5 2-8 0,-4 0 1 15,-2 0 0-15,-2 0-3 16,0 0 12-16,0 0-9 16,0 0 0-16,0 0 0 15,4 0-3-15,3 0 3 0,2 0 0 16,2 0 0-16,2-2 6 16,3 2-6-16,-3 0 0 15,1 0 1-15,-5 0-4 16,-3 0 3-16,-1 0 0 15,-5 0-4-15,2 0 10 16,-2 0-6-16,0 0 0 16,2-2 0-16,1 2-3 15,-3 0 3-15,0 0 0 16,0 0-3-16,0 0 3 0,-10-4-113 16,-7 2-253-1,-5-4-665-15</inkml:trace>
  <inkml:trace contextRef="#ctx0" brushRef="#br0" timeOffset="21066.66">21848 6958 1267 0,'0'0'273'16,"0"0"-192"-16,0 0-12 15,0 0-12-15,0 0 35 16,0 0 66-16,0 0 113 16,7 0 18-1,-7 0-9-15,0 4-69 0,0 0-36 16,0-2-36-16,0-2-23 16,0 0-22-16,0 0 11 15,0 0-6-15,0 0-45 16,0 0-3-16,0-2 18 0,0-8-31 15,0-4-11-15,0-2-12 16,0-2-15-16,6-6 19 16,12-4-19-16,4-4 0 15,9-7-6-15,3-1 14 16,1-3-8-16,6-4 1 16,-1-5-1-16,2-2 6 15,1-6-6-15,-1-4-4 16,1-2-4-1,-1 3 8-15,-3 3 0 0,-1 6 0 16,-1 6 1-16,-6 6-3 16,0 2-2-16,-2 2-2 0,-3-1 0 15,1 3 12-15,2-4-3 16,0-2 2-16,0-2-4 16,2-2-2-1,-2 0-3-15,-2 0 1 0,-2 2 1 16,-4-1 4-16,2 3 4 15,-3 0-5-15,0 0 3 16,0 0-4-16,2-2-31 16,5-2 7-16,0-4 7 15,4-4-19-15,3 1 23 16,-3 3 2-16,0 4 11 0,-6 6-1 16,-1 6-7-16,-4 4 2 15,-2 2 6-15,-3 3 0 16,1 2-6-16,2-1 5 15,0-1-14-15,-1-1-5 16,1 0-11-16,3-2 13 16,-6 2 17-1,3 2-2-15,-1 0 3 0,-1 0 0 16,2 2 1-16,-2-2-1 16,1 0-9-16,3 0-59 15,-1-2 8-15,-4 2 0 16,1-1 47-16,-5 3 4 0,-1 2 9 15,-2 4-1 1,-4 0 1-16,-2 4 0 0,0 0 1 16,-2 2 5-16,0 4 6 15,0 0-3-15,0 4 5 16,0 2 2-16,-6 0-16 16,-8 6-22-1,-1 12 22-15,-5 4-3 0,1 4 3 16,6 2 0-1,5-3 1-15,3-3-2 0,5-7-2 16,0-4-9-16,13-4-20 0,6-4-29 16,0-3 37-16,1 0 12 15,-4-6 12-15,-3-10 17 16,-6-2-11-16,-5-3 25 16,-2-1 8-1,0 1-12-15,-4 0 24 0,-9 5-28 16,-5 4 5-16,-3 8-13 15,-4 4-15-15,2 0-1 16,-2 16-8-16,7 8-5 16,5 4 8-16,11 3 3 0,2-3 2 31,2-4-20-31,20-8-48 0,7-6-10 0,3-6 22 16,-3-4 9-16,-6 0 46 15,-4-14 2-15,-9-4 15 16,-7-4 79-16,-3-2-5 15,0-2-17-15,-13 2-30 16,-8 2-17-16,0 4 8 16,-4 9-32-1,-2 9 0-15,2 0-1 0,3 10-10 16,5 12 9-16,3 2-8 16,11 1-14-16,3-6-1 15,0-1-25-15,7-8-2 0,7-3 25 16,-1-7-1-16,1 0 27 15,-3 0 17 1,-3-12-5-16,2-7 54 16,-6 0-27-1,-2-2-11-15,0 2-7 16,-2 4-20-16,0 5-2 16,-16 10-41-16,-7 0-218 15,-4 7-925-15</inkml:trace>
  <inkml:trace contextRef="#ctx0" brushRef="#br0" timeOffset="23000.49">15963 7253 2241 0,'0'0'803'16,"0"0"-537"-16,0 0-40 16,0 0-76-16,0 0-81 15,0 0-33-15,52 66 24 16,-21-26-25 0,5 4-4-16,-1 6 4 0,-2-1-29 15,-1 1 9-15,-8-6-15 0,-3-7 6 16,-6-6-7-16,-6-9 1 15,-2-8 0-15,-3-10 13 16,0-4-12-16,5 0 15 16,5-28 5-16,3-15-12 15,8-15 13-15,2-10-13 16,2-10 18-16,-2-2-27 16,-5 6 0-16,-4 12 0 15,-7 17 0-15,-6 19 0 16,-5 19 0-16,0 7 0 15,0 22-38-15,0 48-277 16,-3-8-600-16,-4 0-1163 0</inkml:trace>
  <inkml:trace contextRef="#ctx0" brushRef="#br0" timeOffset="23188.58">16659 7579 1629 0,'0'0'1266'16,"0"0"-708"-16,0 0-351 0,0 0-58 16,0 0 2-1,0 0-65-15,31 105-36 0,-22-49-50 16,-5 6 0-16,-4 3 0 16,0-4 0-16,-4 8-101 15,-11-17-184-15,-4-18-653 0</inkml:trace>
  <inkml:trace contextRef="#ctx0" brushRef="#br0" timeOffset="24094.31">21995 7059 1967 0,'0'0'659'16,"0"0"-276"-16,0 0 88 16,0 0-281-16,0 0-104 15,0 0-44-15,0 0 52 16,41 136-29-16,-10-73-26 16,6-2-34-16,-1-7-4 15,-1-10-2-15,-1-12 11 0,-7-11-7 16,-7-14-3-16,-7-7 8 15,-2-3 22-15,-4-26-11 16,-2-9 6 0,-1-8-25-16,-2-10 0 0,-2-2 0 15,2-4 0-15,0 8 0 16,3 11 0-16,-3 15 0 16,3 18 0-16,2 10 0 15,1 4-75-15,13 46-137 16,-4-1-344-16,-1-2-577 0</inkml:trace>
  <inkml:trace contextRef="#ctx0" brushRef="#br0" timeOffset="24424.74">22585 7465 1704 0,'0'0'872'15,"0"0"-326"-15,0 0-266 16,0 0-81-16,0 0-91 15,0 0-79-15,130-34-19 16,-88 28-10-16,-4 6 1 16,-9 0 0-16,-13 6-1 15,-14 18 1-15,-2 10 1 0,-20 6-2 16,-16 6 0 0,-7-1 0-16,5-5 0 0,7-8 21 15,12-10 16-15,9-10 26 16,10-8-1-16,12-4-29 15,24 0 16-15,12-12-13 16,10-6-25-16,2 0 17 16,-2 0-25-16,-10 4-6 15,-15 4-24-15,-16 8-168 16,-17 2-173-16,-24 12-395 16,-7 6-510-16</inkml:trace>
  <inkml:trace contextRef="#ctx0" brushRef="#br0" timeOffset="25322.42">19317 3613 1921 0,'0'0'665'0,"0"0"-286"0,0 0-51 16,0 0-46-16,0 0-95 16,0 0-112-16,0 0-28 15,-9-22-19-15,24 58 11 16,5 10 3-16,5 12-34 16,4 4-8-16,0 3 7 15,0-5-5-15,0-10-4 16,-9-10-2-16,-2-16 4 15,-9-14 6-15,-1-10-5 16,0-1 10-16,2-28 63 16,3-13-74-16,6-14 0 0,-1-8 0 15,1-4 0-15,-3 2 0 16,-3 9 0-16,-3 17 0 16,-6 16 0-16,1 18 0 15,-3 6-110-15,2 20-137 16,5 34-115-16,0-4-483 15,2-3-960-15</inkml:trace>
  <inkml:trace contextRef="#ctx0" brushRef="#br0" timeOffset="25787.79">20088 3836 1810 0,'0'0'789'0,"0"0"-473"16,0 0-71-16,0 0-73 16,0 0-23-16,0 0-86 15,140-112-8-15,-115 100-40 16,-8 7-6-16,-3 5-9 16,-7 0-1-16,-7 17 0 15,0 8-21-15,-2 8 5 16,-15 1 16-16,2 0-10 0,-1-6 11 15,8-8-1-15,5-8 7 16,3-4-6-16,0-4 0 16,18-2 9-16,9 0 24 15,4 0-32 1,5 0-1-16,0 2 4 0,-3 2 2 16,-8 4-5-16,-8 2-1 15,-10 4 0 1,-7 2 12-16,0 4-12 0,-13 4 11 15,-12-2 19-15,-6-4-14 16,-5-2 19-16,-1-3-19 0,-2-8-10 16,3-3-6-16,5 1-67 15,-2-3-229-15,10-2-467 16,10 2-797-16</inkml:trace>
  <inkml:trace contextRef="#ctx0" brushRef="#br0" timeOffset="27455.71">23800 3631 1750 0,'0'0'724'15,"0"0"-410"-15,0 0 50 0,0 0-30 16,0 0-96-16,0 0-97 16,0 0-58-16,-12-80-58 15,22 114 35-15,11 14 3 16,4 14-63-16,6 7 0 16,0 1 0-16,3-4 0 15,-5-10 0-15,-5-12 0 16,-5-14 0-16,-6-14 0 15,-5-10 0-15,-2-6 0 0,0-8 0 16,3-24 0-16,1-14 0 16,7-14 0-16,0-10 0 31,1-4 0-31,2 3 0 0,-4 13 0 0,-3 16 0 16,-4 22 0-16,-5 20-54 15,1 10-225-15,-5 58-92 16,0-4-371-16,0 1-353 0</inkml:trace>
  <inkml:trace contextRef="#ctx0" brushRef="#br0" timeOffset="27967.81">24524 3918 1938 0,'0'0'886'0,"0"0"-415"16,0 0-168-16,0 0-89 15,0 0-127-15,0 0-52 16,0 0 22-16,22 56-36 16,-20-14 6-16,-2 4-21 15,0-2-5 1,0-5 4-16,0-9-5 0,-6-8-5 16,4-10-1-16,2-8 3 15,0-4 2 1,2 0-11-16,18 0 3 15,11 0 2-15,5-6-1 16,4-4-20-16,-1 2-61 16,-3 1-100-16,-11 2-106 15,-11 1-253-15,-10 2 161 16,-4-2 8-16,0-4 119 16,-9-2 260-16,-2-8 126 0,-2-4 202 15,1-6 29-15,5-3-3 0,1-1-81 16,2 2 2-16,1 4-83 15,1 8-30-15,0 4-31 16,0 10-58-16,2 4-73 16,0 0 0-16,0 16 0 15,0 16 0 1,0 12 0-16,2 11 0 0,11-1 0 16,0 0 0-16,3-4 0 15,-3-6 0-15,1-6-15 16,-3-6-330-16,-5-10-533 15,4-10-701-15</inkml:trace>
  <inkml:trace contextRef="#ctx0" brushRef="#br0" timeOffset="28125.61">25205 4217 2072 0,'0'0'1188'16,"0"0"-844"-16,0 0-98 15,0 0-87 1,0 0-102-16,0 0-57 0,0 0-198 16,8 22-597-16</inkml:trace>
  <inkml:trace contextRef="#ctx0" brushRef="#br0" timeOffset="31801.81">14776 11765 1577 0,'0'0'542'0,"0"0"-222"16,0 0 172-16,0 0-256 15,0 0-65-15,0 0-87 16,-12 14-32-16,0 24 19 15,-1 10-7-15,-1 12 13 16,3 2-8-16,9-2-39 16,2-7-2-16,11-9-5 15,22-12-10-15,14-17 13 16,11-12-11-16,7-3-14 16,4-26 22-16,-1-16-22 0,-3-13 7 15,-9-6-6-15,-12-8 4 16,-15-9 51-16,-17-18 3 15,-12-23-12-15,-12 7-48 16,-17 16 0-16,-9 17 0 16,-2 36 0-16,-5 10 0 15,-7 17 0-15,0 18 0 16,-4 59 0-16,-2 39 0 16,10 2 0-16,8-4 0 15,13-16 0-15,7-23 0 0,-1-3 0 16,2-6 0-16,5-18 0 15,5-18 0-15,5-14 0 16,2-6 0-16,2-26 0 16,0-12 0-16,0-6 0 15,6 1 0-15,7 9 0 16,5 16 0-16,1 16 0 16,2 8 0-16,8 22 0 15,5 19 0-15,6 9 0 16,7 6 0-16,6 0 0 15,5 0 0-15,3-6 0 0,-3-4 0 16,-6-8 0 0,-4-6 0-16,-15-7 0 0,-6-9 0 15,-12-8 0-15,-9-8-63 16,-6-8-243 0,0-15-459-16,0-3-1056 0</inkml:trace>
  <inkml:trace contextRef="#ctx0" brushRef="#br0" timeOffset="32195.23">14733 12757 424 0,'0'0'2026'0,"0"0"-1359"16,0 0-341-16,0 0 15 0,0 0-127 16,0 0-116-16,0 0-98 15,70 26 0-15,30-44 0 16,45-18 0-16,42-14 0 15,13-4 0-15,-15 2 0 16,-46 14 0-16,-52 11 0 16,-36 12 0-16,-20 5 0 15,-9 3 0-15,-9 2 0 16,-3 2 0-16,-10 1 0 16,0 2 0-16,0 0 0 15,2 0 0-15,13 0-179 16,8 0-841-16</inkml:trace>
  <inkml:trace contextRef="#ctx0" brushRef="#br0" timeOffset="33059.6">19252 11440 666 0,'0'0'993'15,"0"0"-659"-15,0 0 183 16,0 0-6-16,0 0-200 16,0 0-51-16,0 0-89 15,-25-97-57-15,19 97-26 0,-1 21-44 16,-3 5-17-16,0 6 0 15,4 0-18-15,3-2-8 16,3-8-1-16,0-6-17 16,9-8 10-16,9-8-25 15,2 0 19-15,0-12 11 16,-2-16 3-16,-5-6-1 16,-4-4 8-16,-9 2-7 15,0 1 16-15,-9 7-16 16,-11 10 8-16,-2 13 25 15,0 5-23-15,-1 0 1 16,6 19-12-16,5 8 0 16,8 3-23-16,4-2 22 0,4-5-15 15,21-4 15 1,4-9-19-16,0-6 19 0,-2-4 1 16,-5 0 0-16,-7-10 1 15,-10-6-1-15,-5-2 0 16,0 0 25-16,-11 2-24 15,-7 3 18-15,-2 6-16 16,2 4-1-16,3 3-4 16,1 0-5-16,8 9-11 15,6 3 16-15,0 2-62 16,0-4-8-16,8-2-57 0,8-4-108 16,2-4-51-16,-2 0-344 15,-6-8-190-15</inkml:trace>
  <inkml:trace contextRef="#ctx0" brushRef="#br0" timeOffset="33594.41">19275 11376 544 0,'0'0'1043'0,"0"0"-830"16,0 0-79-16,0 0 59 16,0 0 3-16,0 0-106 15,0 0 40-15,0 0 77 16,0 0-13-16,0 0-3 0,0 0-38 15,0 0 0 1,0 0-9-16,0 0-72 16,0 0-24-16,8 0-2 0,21 0-7 15,16 0 33-15,12 0-12 16,15 0-15-16,16 0 8 16,22-3-34-1,31-5 10-15,32-2-1 0,14-2-28 16,-2 1 0-16,-6 0 0 15,-9 4 0-15,5 3 0 16,5-1 0-16,3 1 0 16,-2 0 0-16,-5-1 0 15,-5-4 0-15,-5-1 0 0,-8-3 0 16,-9-4 0-16,-7-1 0 16,-10 4 0-16,-23 0 0 15,-22 2 0-15,-22 4 0 16,-10 0 0-16,3 0 0 15,7-2 0-15,0 2 0 16,-7 0 0-16,-5 2 0 16,-6 0 0-1,-2 2 0-15,-5 0 0 0,-7 2 0 16,-4 2 0-16,-4 0 0 16,-8 0 0-16,-5 0 0 0,-8 0 0 15,-4 0-83 1,0 0-136-16,-2 0-275 0,-14 0-370 15,3 0-179-15</inkml:trace>
  <inkml:trace contextRef="#ctx0" brushRef="#br0" timeOffset="33967.93">23334 11101 421 0,'0'0'1113'15,"0"0"-607"1,0 0-9-16,0 0-34 0,0 0-232 16,0 0 8-16,0 0-77 15,-97 34-51-15,83-8-63 16,7 2-28-1,5-4-16-15,2-4-4 0,0-6-1 0,19-6 0 16,4-8-26-16,0 0 27 16,1-4 7-16,-7-12 1 15,0-4 14-15,-11-4 14 32,-4 0 24-32,-2 0-4 0,0 2-31 15,-8 4 16-15,-9 8 14 0,2 10-55 16,-5 0 0-16,0 6 0 15,2 16 0-15,4 0 0 16,6 0 0-16,8-6 0 16,0-6 0-16,0-6 0 15,16-4 0-15,3 0 0 16,2-18 0-16,-3-6 0 16,-5-2 0-16,-11-2 0 15,-2 6-59-15,-69 12-184 16,-5 8-446-16,-17 2-1270 0</inkml:trace>
  <inkml:trace contextRef="#ctx0" brushRef="#br0" timeOffset="35526.26">19221 11562 183 0,'0'0'774'0,"0"0"-543"31,0 0 20-31,0 0-36 0,0 0-50 0,0 0 16 16,0 0-22-16,27-62 28 15,-23 56-32-15,-4 2-36 31,2 0 26-31,-2 4-2 0,0-2-9 0,0 0-15 16,0-2-42-16,0-2-14 16,0 0-32-16,0-4-18 15,0 2 16-15,0 0-8 32,0 4 30-32,0 0 30 15,0 4-27-15,0 0 10 0,-2 0-22 16,-11 20-28-16,-5 10 2 15,-5 12-16-15,0 8 1 16,-2 11 28-16,2 4 1 16,1 11 9-16,2 7 1 15,-4 23-16-15,-5 20 20 16,-9 29-20-16,-5 3 1 16,-1-3 16-16,2-17-26 0,1-14 9 15,-1 1 0 1,-3 1-24-16,-5 9 19 0,-6 5-19 15,-2 0 0-15,0 2 0 16,4-3 0-16,10-9 0 16,10-3 0-16,10-23 0 15,11-22 0-15,8-18 0 16,2-14 0-16,1 4 0 16,2 3 0-16,-2-3 0 15,0-14 0-15,-3-10 0 16,-3-8-63-16,-6-10-116 15,1-8-73-15,-3-4-113 16,3 0-256-16,6-16 42 0,5-4 263 16,2 0 139-16,0-2 177 15,0 4 24-15,7 2 125 16,1 2 120-16,-3 6 42 16,-3 2-23-16,-2 3 26 15,0 3-79-15,0 0-44 16,0 7-42-16,-9 13-96 15,-2 10-22-15,5-2-8 16,4 2 2-16,2-4-18 16,0-6-6-16,15-10-2 15,10-4-15-15,2-6-13 16,2-6 14-16,-4-16-37 16,-2-6 22-16,-9-4 6 0,-8 0 10 15,-6 0 7-15,0 7 4 16,-2 10 3-16,-14 11 27 15,-1 4 16-15,1 0 13 16,1 22-28-16,3 6-4 16,5 2 11-16,7 0-34 15,0-6-1-15,14-6 6 16,10-8-6 0,3-10-2-16,0 0-13 0,-2-2 6 15,-10-14 2-15,-6-4 4 0,-9-2 3 16,0 0 24-16,-18-4 0 15,-9 4 23-15,-4 4-13 16,0 5 5-16,0 12-1 16,6 1-38-16,14 0-15 15,7 1-232-15,4 6-802 0</inkml:trace>
  <inkml:trace contextRef="#ctx0" brushRef="#br0" timeOffset="36898.21">18459 14598 1084 0,'0'0'300'0,"0"0"-89"16,0 0 29-16,0 0 30 16,0 0-59-16,0 0-60 15,0 0 25-15,-32-6 33 16,22 6-27-16,-1 0-31 16,-1 0-23-16,6 0-7 15,1 0 0-15,3 0-22 16,2 0-10-16,0 0-31 15,0 0-8-15,25 0 8 0,19 0-8 16,39 0 2-16,44-8-4 16,58-2-11-16,33-4-37 15,16 2 0-15,0 0 0 16,-10 4 0-16,8-2 0 16,3 0 0-16,-4 0 0 15,-11 0 0-15,-8-2 0 16,-15 0 0-16,-12 2 0 15,-16-4 0-15,-16 1 0 16,-12 1 0-16,-14-2 0 16,-23 3 0-16,-21-2 0 15,-16 4 0-15,-7-2 0 0,9-1 0 16,7-1 0-16,8-2 0 16,-8 1 0-16,-9 2 0 15,-9 2-17-15,-16 4-14 16,-11 6 17-16,-8-4 5 15,-12 4 10-15,-4 0-2 16,-3 0 1-16,-4 0 0 16,0 0 3-16,3 0-3 15,1 0-19-15,0 0-2 16,5 0-20-16,-2 4 17 16,0 0 8-16,1-2 4 0,1-2 4 15,3 0 2 1,1 0-31-16,1 0-16 0,1-6-53 15,1 0 19-15,-3 2 34 16,0 0 14-16,-2 0 39 16,-4 4-8-16,-1 0 8 15,-1 0 41-15,-5 0 10 16,0 0 28-16,0 0 2 16,0 0-3-16,0 0 24 15,-5 0-24-15,-8 4-42 16,0 10 8-16,0-2-36 15,0 2-8-15,5 0 0 16,6-6 0-16,2-4-9 0,0-2-5 16,12-2-2-16,7 0 7 15,2-10 7-15,-1-8 2 16,-7-2 0-16,-7-2 2 16,-6 2 2-16,0 2-3 15,-8 4 5-15,-15 8 31 16,-4 6-37-16,-2 0 0 15,3 8 0-15,2 12 0 16,6 4 0-16,7-2 0 16,9 0 0-16,2-10 0 0,6-6 0 15,21-6 0 1,4 0 0-16,0-4 0 0,-2-16 0 16,-9-4 0-16,-9 0 0 15,-8 0 0-15,-3 0 0 16,-14 2 0-16,-17 4 0 15,-11 8 0-15,-8 6 0 16,2 4 0-16,-6 8-39 16,14 8-439-16,13-2-899 0</inkml:trace>
  <inkml:trace contextRef="#ctx0" brushRef="#br0" timeOffset="38000.01">23401 11065 472 0,'0'0'758'0,"0"0"-465"0,0 0-76 16,0 0 12 0,0 0 7-16,0 0 17 0,0 0-16 15,31-12 5-15,-31 10-54 16,0 2-71-16,0 0-39 15,0 0-5-15,0 0-13 16,0 0-9-16,0 0-16 16,0 18-11-16,-12 12 43 15,-3 14 1-15,-7 10 2 16,-3 12 8-16,-6 26-15 16,-5 27 3-16,-1 35-24 15,-1 12-15-15,7-3 5 16,2-10-26-16,4-17 8 15,3-2-14-15,0 2 0 16,2-1 0 0,-3-5 0-16,4-6 0 0,-4-5 0 0,3-7 0 15,0-18 0-15,4-15 0 16,3-19 0-16,-1-6 0 16,-1 6 0-16,-5 4 0 15,0 8 0-15,2-7 0 16,0-7 0-16,3 0 0 15,1-4 0-15,1 0 0 0,1 0 0 16,-1-8 0 0,3-2 0-16,-4-1 0 0,3-3 0 15,-3-6 0-15,3 2 0 16,3-2 0 0,-1-6 0-16,4 2 0 15,0-8 0-15,3-4 0 16,0-4 0-16,2-6 0 15,0-2 0-15,0-3 0 0,0-2 0 16,0 3 0-16,0-4 0 16,0 0 0-16,0 4 0 15,0-2 0-15,0 5 0 16,0-2 0 0,0 4 0-16,0-4 0 0,0 4 0 15,2-9 0-15,-2 0 0 16,2 0 0-16,-2 0 0 15,0-41-131-15,0 5-575 16,-2-4-1186-16</inkml:trace>
  <inkml:trace contextRef="#ctx0" brushRef="#br0" timeOffset="39321.91">19343 11580 1058 0,'0'0'331'0,"0"0"-116"15,0 0-40-15,0 0 8 0,0 0 80 16,0 0-55-16,0 0-37 16,-95-90 22-16,90 84-6 15,1 0-13-15,2 0-84 16,0-2-36-16,-1 2-1 15,1 0-33-15,-1 0 5 16,1 2-7 0,0-2-16-16,2 0 14 0,-2-2-16 31,2 2 6-31,-2-2 35 0,2 1-13 16,0 2 38-16,0 5-1 15,0 0-28-15,0 0-1 16,13 18-6-16,16 10 12 15,14 12 17-15,15 6-19 16,15 8 10-16,14 6-19 16,27 15-17-16,28 13 31 15,34 16-21-15,9 4 0 16,-4-3-2-16,-17-7-22 16,-16-6 0-16,-6 2 0 0,-4-2 0 15,-7-3 0 1,-21-15 0-16,-25-14 0 0,-21-12 0 15,-6-6 0-15,9 8 0 16,4 7 0-16,10 5 0 16,-8-4 0-16,-2-4 0 15,-4-4 0-15,-4-3 0 16,-3-4 0-16,-5 0 0 16,-6-6 0-16,-2 2 0 15,-7-5 0-15,-2-4 0 16,-5-2 0-16,-1-2 0 0,-6-6 0 15,3-2 0 1,-4-4 0-16,2-2 0 0,-3 1 0 16,3-4 0-16,-3 5 0 15,1-4 0-15,-2 2 0 16,-2 2 0-16,0-1 0 16,-1 1 0-16,-3-2 0 15,4-1 0-15,-4 3 0 16,1-1 0-16,3 1 0 15,0-2 0-15,2 2 0 16,4-2 0-16,-3 2 0 16,-2 0 0-16,0 0 0 15,-3 0 0-15,-4-2 0 0,-1-2 0 16,-1 2 0-16,0-6 0 16,0 2 0-16,0 0 0 15,1 0 0-15,-1 2 0 16,1-4 0-16,-1 4 0 15,-2-4 0-15,1 2 0 16,-2-2 0-16,2 0 0 16,-1 0 0-16,0-2 0 15,-2 2 0-15,-2-6 0 16,-1 2 0-16,-4-2 0 0,1 0 0 16,-3 0 0-1,0 0 0-15,-23-16 0 16,-5-4-287-16,-8-4-1315 0</inkml:trace>
  <inkml:trace contextRef="#ctx0" brushRef="#br0" timeOffset="41256.19">18646 10447 1901 0,'0'0'641'0,"0"0"-303"0,0 0 47 16,-86-132-80-16,65 100-113 31,8 7-88-31,6 14 5 0,7 8-52 0,0 3-19 31,0 23-28-31,18 17 6 0,9 14-16 0,4 8 0 16,5 6 0-1,1 1 0 1,1-7 0-16,1-8 0 16,-6-12 0-16,-4-14 0 0,-7-12 0 15,-4-14 0 1,-3-2 0-16,-1-16 0 0,-1-18 0 16,3-12 0-16,-1-12 0 15,3-9 0-15,3-1 0 16,-2-2 0-16,1 10 0 15,-5 12 0-15,-3 18 0 16,-1 16 0-16,-5 14 0 16,6 12-50-16,-3 44-217 15,-3-4-460-15,1-2-446 0</inkml:trace>
  <inkml:trace contextRef="#ctx0" brushRef="#br0" timeOffset="41633.58">19283 10700 1945 0,'0'0'752'15,"0"0"-366"-15,0 0-25 16,0 0-186-16,0 0-91 16,0 0-57-16,0 0-10 15,100-76-17-15,-79 78-5 16,-5 20 4-16,-10 8-8 0,-6 4-11 15,0 4-1 1,-20-2 8-16,-9-2 13 0,0-4 5 16,2-8 3-16,5-6 49 15,8-5 24-15,8-7-6 16,6-3 9-16,0-1-35 16,6 0-19-16,23 0-1 15,9 0-29-15,14 0 0 16,6-8 0-16,2-2 0 15,-2 0 0-15,-10 2-27 16,-7 4-159-16,-14 0-287 16,-12 4-783-16</inkml:trace>
  <inkml:trace contextRef="#ctx0" brushRef="#br0" timeOffset="42160.89">23510 10066 1955 0,'0'0'850'16,"0"0"-398"-16,-5-104-109 16,-1 61-54-16,4 7-82 15,2 7-207-15,0 12 0 0,0 12 0 16,0 5 0-16,0 11 0 15,15 28 0-15,5 13 0 16,3 12 0-16,4 6 0 16,-4 0 0-16,2-5 0 31,-2-10 0-31,-5-12 0 0,-3-15 0 0,-6-12 0 16,-2-12 0-16,-5-4 0 31,0-14 0-31,3-20 0 15,1-13 0-15,3-11 0 0,5-3 0 0,1 0 0 32,-1 11 0-32,1 14 0 0,-3 18 0 15,-4 18 0-15,-1 34-230 16,-3 16-355-16,-2 6-618 0</inkml:trace>
  <inkml:trace contextRef="#ctx0" brushRef="#br0" timeOffset="42461.47">23973 10311 1788 0,'0'0'648'0,"0"0"-322"16,0 0 138-16,0 0-241 15,0 0-31-15,0 0-75 16,0 0-26-16,70-67-16 15,-70 98-30-15,-2 9-13 16,-12 6-25-16,1 0-7 16,1-6 0-16,3-8-47 15,9-8-16-15,0-8 33 16,3-10-19-16,19-3 31 16,5-3 4-16,6 0-16 0,1-9 11 15,-1 0-88-15,3-10-142 16,-7 7-442-1,-11-2-683-15</inkml:trace>
  <inkml:trace contextRef="#ctx0" brushRef="#br0" timeOffset="42665.95">24212 10321 2273 0,'0'0'851'16,"0"0"-392"-16,0 0-144 0,0 0-117 15,0 0-198-15,0 0 0 16,0 0 0-16,-17 20 0 15,23 20 0-15,7 10 0 16,1 4 0-16,1 4 0 16,-3 3 0-16,-12 23 0 15,0-12-497-15,-19-12-1104 0</inkml:trace>
  <inkml:trace contextRef="#ctx0" brushRef="#br0" timeOffset="43658.57">17608 14692 1726 0,'0'0'619'15,"0"0"-381"-15,0 0 295 16,0 0-215-16,-4-104-56 15,4 98-100-15,0 6-49 16,0 0 12-16,0 22-125 16,2 18 0-16,15 16 0 15,4 10 0 1,3 5 0-16,5 1 0 0,0-12 0 0,-1-8 0 16,-3-16 0-16,-2-10 0 15,-5-20 0-15,-5-6 0 16,-2-12 0-16,0-26 0 15,0-12 0-15,0-12 0 16,1-10 0-16,-1 1 0 16,0 9 0-16,0 14 0 31,0 20 0-31,3 24-155 0,-1 38-293 0,-1 20-223 16,-4 6-281-16</inkml:trace>
  <inkml:trace contextRef="#ctx0" brushRef="#br0" timeOffset="43853.75">18286 15065 1587 0,'0'0'812'0,"0"0"-318"16,0 0-33-16,0 0-139 0,0 0-79 15,0 0-66-15,0 0-177 16,-56 143 0-16,49-97 0 15,7-2 0-15,0-10 0 16,11 2 0-16,11-12-330 16,1-10-794-16</inkml:trace>
  <inkml:trace contextRef="#ctx0" brushRef="#br0" timeOffset="45096.51">22875 15025 1362 0,'0'0'502'0,"0"0"-231"16,0 0 209-16,0 0-9 15,0 0-206-15,0 0-33 16,0 0-16-16,-53-106-39 15,48 100-57-15,1 4-120 16,2 2 0-16,2 0 0 0,0 24 0 16,2 12 0-1,15 8 0-15,6 6 0 0,1-2 0 16,5-2 0 0,1-1 0-1,-4-9 0-15,0-13 0 0,-3-2 0 0,-3-7 0 16,-5-10 0-16,-1-4 0 15,-3-4 0-15,1-22 0 16,-1-10 0-16,2-14 0 16,-2-13 0-16,-2-5 0 15,0-6 0-15,-3 6 0 16,1 12 0-16,0 14 0 16,-3 20 0-16,3 18 0 0,4 4 0 15,13 27-77-15,1 12-425 16,-5 3-425-16</inkml:trace>
  <inkml:trace contextRef="#ctx0" brushRef="#br0" timeOffset="45520.18">23526 15105 2074 0,'0'0'826'16,"0"0"-374"-16,0 0-161 15,0 0-105 1,0 0-82-16,0 0-71 0,116-90-21 0,-89 88-12 16,-10 2 0-16,-6 8 0 15,-11 20-12-15,0 6-18 16,-5 6 9-16,-16 0-17 16,-4-3 28-16,0-7 9 15,5-8 1 1,11-6 24-16,7-4 0 0,2-12 3 15,11 0 7-15,18 0-23 16,10 0-10-16,3 0 4 16,-2 0-4-16,-3 0 8 0,-6 0-9 15,-6 0 0 1,-11 10 0-16,-8 4 1 0,-6 6-1 31,0-2 1-31,-26 4-1 16,-12 4 16-16,-11 2-7 15,-12-6 14-15,-3 2 7 16,-1-6-30-16,7-6 6 16,10-8-6-16,9-8-50 15,15-18-224-15,13-8-931 0</inkml:trace>
  <inkml:trace contextRef="#ctx0" brushRef="#br0" timeOffset="45661.56">24236 15213 2713 0,'0'0'907'0,"0"0"-630"16,0 0-218-16,0 0-59 16,0 0-764-16</inkml:trace>
  <inkml:trace contextRef="#ctx0" brushRef="#br0" timeOffset="60997.33">16306 2879 2119 0,'0'0'839'0,"0"0"-613"16,0 0 85-1,0 0-59-15,0 0-48 0,0 0-59 16,-17-50-145-16,17 50 0 16,15 24 0-16,14 17 0 0,10 14 0 15,7 13 0-15,1 9 0 16,-3-5 0-16,-4-12 0 15,-9-12 0-15,-4-17 0 16,-6-17 0-16,-1-14 0 16,11-6 0-16,26-51 0 15,42-49 0-15,47-50 0 16,22-15 0-16,1 15 0 16,-15 33 0-16,-43 47 0 15,-28 22 0-15,-30 16 0 16,-18 14 0-16,-6 2 0 0,-6 6 0 15,-7 2 0 1,-12 6 0-16,-4-8 0 0,0 2-128 16,-11-2-955-16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4:38:27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 4542 2379 0,'0'0'666'16,"0"0"-404"-16,-65-105 38 15,36 69-104-15,4 10 5 16,1 12-109-16,1 12-92 16,2 2 0-16,-8 50 0 15,-3 48 0-15,8 39 0 16,13-3 0-16,11-21 0 15,6-41 0-15,25-36 0 0,14-4 0 16,13-10 0-16,10-14 0 16,4-10 0-16,-7-40 0 15,-11-20 0-15,-17-15 0 16,-24-27 0-16,-13-26 0 16,-17 10 0-16,-14 15 0 15,-6 23 0-15,12 38 0 16,-2 10 0-16,-2 14 0 15,4 20 0-15,-6 46 0 16,-3 20 0-16,-1 18 0 16,-3 6 0-16,4-13 0 0,1-3 0 15,9-20 0-15,10-20 0 16,7-18 0-16,5-14 0 16,2-2 0-16,0-10 0 15,0-14 0-15,2-2 0 16,11 2 0-16,6 8 0 0,8 12 0 15,8 4 0-15,9 28 0 16,8 18 0 0,1 11 0-16,5 7 0 0,1-5 0 15,-2-6 0-15,-4-9 0 16,-1-16-14-16,-12-14-112 16,-5-14-177-16,-1-34-176 15,-12-16-228-15,-6-10-790 0</inkml:trace>
  <inkml:trace contextRef="#ctx0" brushRef="#br0" timeOffset="141.19">2000 4416 2616 0,'0'0'634'0,"0"0"-152"16,0 0-219-16,0 0-162 16,0 0-101-16,0 0-35 15,0 0-220 1,27 11-441-16,-12 11-529 0</inkml:trace>
  <inkml:trace contextRef="#ctx0" brushRef="#br0" timeOffset="235.04">2237 4950 2343 0,'0'0'794'16,"0"0"-424"-16,0 0-79 0,0 0-291 15,0 0-136-15,0 0-660 16</inkml:trace>
  <inkml:trace contextRef="#ctx0" brushRef="#br0" timeOffset="408.4">2424 4496 2848 0,'0'0'728'0,"0"0"-395"15,0 0-146-15,0 0-187 0,0 0 0 16,122-80-119-16,-75 63-214 15,-10 9-360-15,-16 8-337 0</inkml:trace>
  <inkml:trace contextRef="#ctx0" brushRef="#br0" timeOffset="706.91">1258 5689 3169 0,'0'0'477'15,"0"0"-264"-15,0 0-105 0,0 0-68 16,167-44-29-16,-3-2-10 16,31-9 2-16,5-1-3 15,-23 4-30-15,-53 14 1 16,-37 8-2-16,-35 12 19 15,-27 8 11-15,-8 2 1 16,-3 1 32-16,-8 4 113 16,-6 3-145-16,0 0 0 15,0 0 0-15,11-12-29 16,0-2-554-16,3-4-992 0</inkml:trace>
  <inkml:trace contextRef="#ctx0" brushRef="#br0" timeOffset="2105.12">8161 4333 1326 0,'0'0'701'16,"0"0"-315"-16,0 0-21 15,0 0-70-15,0 0-98 16,0 0-96-16,0 0-66 16,-62 30-26-16,53-12-9 15,1 0 0 1,8-4-3-16,0-6 0 0,0-4 3 0,0-4 6 16,6 0 18-16,-4 0-1 15,0 0 10-15,0-6 79 16,-2-4-38-16,0 2-43 15,0 2 11-15,0 4-10 16,0 2-10-16,-2 0-22 16,-2 0-12-16,-4 6-18 15,4 8-22-15,0 4 37 16,4-1 0-16,0-2-41 16,0-7-7-16,0-2 30 0,8-6 6 15,2 0 27 1,-4 0 10-16,-1-14 29 0,-5-4 39 15,0 0-12-15,0 0-10 16,0 4-4-16,-2 6-35 16,-5 6-3-16,1 2-14 15,2 0-24-15,0 0-37 16,2 0-14-16,2 10 4 16,0 2 23-16,0 0-85 15,4-1-15-15,8-6 8 16,-3-1-109-16,-5-2 68 15,-2-2 97-15,-2 2 64 16,0-2 20-16,0 0 9 0,0 2 4 16,0-2-11-16,0 0 5 31,0 0-2-31,4 0-5 0,-1 0 0 0,-3 0 28 16,3 0 94-16,-3 0 97 15,0 0-19-15,0 0-35 16,0 0-3-16,0-2-63 15,0-2-36-15,0 0-38 16,0-1-25-16,0 0 1 16,0 3 1-16,0 2 13 15,0 0 33 1,-3 0 3-16,-8 2 0 16,-4 16-47-16,-10 13-3 0,-8 15-2 15,-8 18-9-15,-8 14 9 16,-11 24 1-16,-14 26 0 15,-12 25-2-15,-3 9 2 16,2-3 0-16,8-7 5 16,8-13 5-16,-4-1 8 0,1 1-5 15,1-3-12-15,2 2 9 16,5 0-3-16,4-7-6 16,7-7 8-16,6-10-9 15,7-23 0-15,10-21 0 16,8-18-3-16,5-14-5 15,0 2 9 1,-3-2-1-16,1-2 13 0,4-12-13 16,3-8 8-16,3-5 28 15,5-6-18-15,-2-1-3 16,4-2-12-16,2 1 3 16,2-3-12-16,0 0-3 15,0-17-126-15,0-11-230 16,-2-8-973-16</inkml:trace>
  <inkml:trace contextRef="#ctx0" brushRef="#br0" timeOffset="3144.41">8094 4546 1392 0,'0'0'343'16,"0"0"-51"-16,0 0-32 0,0 0-91 15,0 0-80 1,-6-105-37-16,6 83-4 0,0 4 56 15,0 2 84 1,2 6 35-16,0 4-19 0,0 2-5 16,-2 4-59-16,0 0-53 15,0 0-17-15,0 0-50 16,0 0-7-16,0 0-1 16,0 0 5-1,0 0 29-15,0 0-4 0,0 0-9 16,0 0 20-16,0 0-53 0,0 12 0 15,5 12 0-15,10 9 0 16,7 10 0-16,9 12 0 16,5 5 0-16,7 8 0 15,3 6 0 1,8 4 0-16,0 5 0 0,6 1 0 16,2 4 0-16,13 20 0 15,19 21 0 1,20 23 0-16,4 5 0 15,-5-9 0-15,-5-14 0 0,-13-19 0 0,-12-19 0 16,-12-16 0 0,-15-20 0-16,-2-8 0 0,3 9 0 15,8 2 0-15,2 4 0 16,-7-7 0-16,-5-4 0 31,-3-4 0-31,-3-4 0 16,-5 0 0-16,1 1 0 15,-5-5 0-15,0-2 0 16,-5-4 0-16,-3-8 0 16,-3-6 0-16,-7-6 0 15,-4-6 0-15,-7-4 0 0,-2-4 0 16,-3-4 0 0,-3 0 0-16,-3 0 0 0,0 0 0 15,0 0 0-15,0 0 0 16,0-10 0-16,-3-8-62 15,-12-16-304-15,-1 6-440 16,3 0-240-16</inkml:trace>
  <inkml:trace contextRef="#ctx0" brushRef="#br0" timeOffset="3412.1">10186 6836 2133 0,'0'0'737'0,"0"0"-419"16,0 0-8-16,0 0-178 0,0 0-96 15,0 0-24-15,0 0-10 16,-4 46-2-16,4-28-15 16,0-2-68-16,0-4-19 15,0-6-9-15,11-4-11 16,-2-2 63-16,2 0 55 16,-4-10 4-16,-5-6 75 15,-2-2 31-15,0 2 20 16,0 2-6-16,-11 4-18 15,-7 1-30-15,-5 4-72 0,-19 5-14 16,5 0-365-16,-4 0-1362 16</inkml:trace>
  <inkml:trace contextRef="#ctx0" brushRef="#br0" timeOffset="4965.46">6671 7100 954 0,'0'0'390'0,"0"0"-249"15,0 0-42-15,0 0 63 0,0 0-26 16,0 0 32-16,0 0 111 16,0 0-67-16,-2 0-30 15,-2 0-57-15,4 0-22 16,0 0-49-16,0 0-43 16,0 0 3-16,0 0-14 15,0 0 0-15,0 0 7 16,0 0-6-16,0 0 17 15,-2 0 48-15,2 0-7 16,0 0-11-16,0 0-26 0,0 0-7 16,0 0 18-16,0 0-16 15,0 0 15-15,0 0 39 16,0 0 10-16,0 0 15 16,0 0-11-16,0 0-29 15,0 0-13-15,0 0-35 16,0 0 10-16,0 0-6 15,0 0-11-15,0 0 21 16,0 0-14-16,0 0 1 16,0 0 15-16,0 0-24 15,2 0 1-15,15 0 0 16,3 0 8-16,1 0 0 16,6 0-9-16,7 0 1 0,1 0 19 15,8 0-19 1,1-1 8-16,6 1 0 0,1 0-9 15,4 0 15-15,5 0-14 16,7 0 11-16,7 0 14 16,4 0-25-16,9 0 8 15,6 3-1-15,7 1-7 16,3 0 8-16,4 0-9 16,2 0 0-16,0-2 10 0,-4 2-10 15,-5 0 0 1,-4-1 1-16,-9-2 0 0,-8 2-2 15,-4-2 1-15,-4 2-9 16,1-2 8-16,-1-1 1 16,0 0 0-16,3 0 1 15,-1 0 1-15,0 0-3 16,-5 0 1-16,-6 0 0 16,-9 0-5-16,-6-1 13 15,-7-3-5-15,-9 0-2 16,-4 1-1-16,-2-1 1 15,-3 2-1-15,0 0-1 0,3 0 1 16,2 1 0-16,2-2 2 16,2 3-2-16,2-1 1 15,0 1-1 1,1 0 0-16,-3 0-5 0,-2 0 5 16,0 0 0-1,-4 0 0-15,-3 0 0 0,-2 0 1 16,0 0-1-16,-3-3-8 15,2 2 8-15,-1-4-1 16,-1 1 0-16,1 3 1 16,0-3-1-16,2 1-1 0,0 1-4 15,2 0-3 1,1-2 2-16,-1 0-1 0,3-2-14 16,-4 0 5-16,2 0-5 15,-3 3-1-15,-5-2 8 16,-3 1-3-16,-3 4 11 15,-5 0 7-15,-4-2 0 16,2 2 0-16,-2 0 8 16,0 0-2-16,0 0-3 15,0 0-3-15,0 0-2 16,0 0-13-16,0-2-82 0,-11-2-191 16,-9-2-628-16</inkml:trace>
  <inkml:trace contextRef="#ctx0" brushRef="#br0" timeOffset="6344.02">10289 7095 1053 0,'0'0'317'0,"0"0"-138"16,0 0-64-16,0 0 4 16,0 0 45-16,0 0 15 15,0 0 38-15,-25 0-27 16,23 0 23-16,2 0-17 15,0 0-45 1,0 0-33-16,0 0-41 0,0 0-25 16,0 0 17-16,0-5 19 15,0 3 16-15,0-4-16 16,0 1-40-16,6-8 15 16,10-5 5-16,7-8-23 15,8-10-17-15,11-6-5 16,10-8 26-16,10-10-19 0,11-8-7 15,8-9 7-15,3-3-30 16,3-6 0-16,2-3 0 16,-4 2 0-16,2-2 0 15,-5 5 0 1,0 2 0-16,-3 3 0 0,-4 7 0 16,-2 2 0-1,1 0 0-15,-3 0 0 0,-2-6 0 16,1-4 0-16,-3-5 0 15,-3 1 0-15,-4 4 0 0,-6 5 0 16,-5 10 0 0,-9 8 0-16,-4 9 0 0,-3 8 0 15,-4 2 0 1,0 4 0 0,3-1 0-16,-1-1 0 0,0 3 0 15,-2-2 0-15,-5 7 0 16,-4 6 0-16,-2 4 0 15,-5 4 0-15,-4 2 0 16,3 0 0-16,-4 0 0 16,1-2 0-1,3-2 0-15,-2 2 0 0,1-2-3 0,-1 2-5 16,-2 2-16-16,-1 2 14 16,-3 4 4-16,-2 4 6 15,-2 2-6-15,0 0 6 16,0 0-12-16,0 0 0 15,0 0-21-15,0 0 21 16,0 0-3-16,-10 8-6 16,-1 8 20-16,-5 6-13 15,1 4 14-15,1 0 4 16,3-4-4-16,7-6 0 0,4-6-9 16,0-6-58-16,2-2-17 15,11-2 30-15,5 0 54 16,-3-2 1-16,1-12 5 15,-3-8 23-15,-5-2 37 16,-8-2-5-16,0 0 11 16,-4 4-28-16,-15 8-26 15,-4 6 23-15,-3 8-41 16,-6 4-15-16,1 22 5 16,2 10-64-1,4 6-40-15,15 0-16 0,10-4 20 0,0-10-23 16,24-10 17-16,10-11 45 15,1-7 64-15,-1 0 7 16,-8-21 42-16,-7-3 96 31,-11-4 57-31,-8-2-27 0,0 0-96 0,-14 4-72 16,-36 20-5-16,0 6-481 16,-2 2-678-16</inkml:trace>
  <inkml:trace contextRef="#ctx0" brushRef="#br0" timeOffset="7942.85">7180 3952 1788 0,'0'0'724'0,"0"0"-245"0,0 0-120 16,0 0-12-16,0 0-95 16,0 0-105-16,0 0-147 15,-8-74 0-15,8 74 0 16,-2 0 0-16,2 0 0 15,0 22 0-15,0 18 0 16,15 16 0-16,9 12 0 16,5 5 0-16,5-5 0 15,-3-12 0-15,-4-12 0 16,-2-14-12 0,-10-14-3-16,-4-10 15 15,-4-6 12-15,-1-4 3 0,1-22-15 16,5-16 0-16,1-12 0 15,0-10 0-15,0-4 0 16,0 3 0-16,-3 15 0 16,-4 16 0-16,-1 18 0 15,-1 16-141-15,6 14-444 16,-4 18-179-16,1 2-38 0</inkml:trace>
  <inkml:trace contextRef="#ctx0" brushRef="#br0" timeOffset="8367.31">7660 4026 1802 0,'0'0'679'0,"0"0"-391"16,0 0 4-16,0 0-151 0,0 0-51 16,0 0-24-1,0 0-15-15,75-62-18 0,-52 60-23 16,-3 2-9-16,0 2-1 16,-4 20-1-16,-10 10-13 15,-6 10-22-15,0 4-31 16,-14 1 34-16,-5-5 17 15,-4-8 16-15,8-10 18 16,5-12 29-16,8-6 39 16,2-6 64-16,0 0 40 15,10 0-26-15,18-12-119 16,13-4-35-16,15-8 2 16,10 0-12-16,3-3-9 0,-4 4-150 15,-14 2-115-15,-22 7-191 16,-18 9-356-16,-11 5-615 0</inkml:trace>
  <inkml:trace contextRef="#ctx0" brushRef="#br0" timeOffset="9937.37">5412 7279 1453 0,'0'0'767'0,"0"0"-551"16,0 0 55-16,0 0 201 16,0 0-219-16,0 0-69 15,0 0-1-15,15-52-54 16,-11 58-66-16,8 12-31 0,9 12-10 15,14 10 29 1,9 12-51-16,5 4 0 0,4 0 0 16,-1-3 0-16,-8-8 0 15,-6-13 0-15,-11-9 0 16,-12-11 0-16,-4-8 0 16,-6-4 0-16,-2 0 0 0,1-14 0 15,2-16 0-15,3-19 0 16,3-9 0-16,1-4 0 15,-2 4 0-15,0 14 0 0,-4 18 0 16,-1 14 0-16,-1 12 0 16,4 0-119-1,11 42-427-15,2-2-139 0,-1 0-536 0</inkml:trace>
  <inkml:trace contextRef="#ctx0" brushRef="#br0" timeOffset="10172.92">6299 7539 2597 0,'0'0'647'0,"0"0"-280"0,0 0-58 15,0 0-133-15,0 0-176 16,0 0 0-16,0 0 0 16,8 94 0-16,3-39 0 15,1 3 0-15,-3 0 0 16,1-2 0-1,2 5-134-15,-3-17-471 0,-1-16-1446 0</inkml:trace>
  <inkml:trace contextRef="#ctx0" brushRef="#br0" timeOffset="10975.23">11039 7660 1313 0,'0'0'1094'16,"0"0"-609"-16,0 0-23 15,0 0-130-15,0 0-98 16,0 0-107-16,0 0-78 15,-48-72-49-15,48 72 0 16,-2 0 0-16,2 0 0 16,0 0 0-16,-3 0 0 15,3-6 0-15,-4-4 0 16,-3-10 0-16,-4-4 0 16,0-7 0-16,-3 1 0 15,3 4 0-15,3 6 0 16,0 4 0-16,4 6 0 0,2 4 0 15,2 2 0-15,-2 4 0 16,2 0 0-16,0 0 0 16,0 16 0-16,0 12 0 15,20 13 0-15,7 9 0 16,2 4 0-16,4 0 0 16,1-6 0-16,-5-10 0 15,-8-10 0-15,-3-12 0 16,-9-8 0-16,-3-6 0 15,-2-2 0-15,0 0 0 16,0-16 0-16,3-18 0 0,6-16 0 16,1-12 0-16,1-9 0 15,1 3 0-15,-3 16 0 16,-4 16 0-16,0 20 0 16,0 16-18-16,-1 24-563 15,2 14-341-15,-2 8-702 0</inkml:trace>
  <inkml:trace contextRef="#ctx0" brushRef="#br0" timeOffset="11399.28">11463 7736 2239 0,'0'0'904'0,"0"0"-563"16,0 0-75-16,0 0-121 15,0 0-97-15,0 0-25 16,0 0-23-16,122-90 0 16,-97 90-6-16,-5 4-56 15,-7 22-62-15,-4 6 16 16,-9 6 19-16,0 2 14 16,0-4 47-16,-4-8 16 15,-3-10 12-15,5-8 9 0,2-7 32 16,0-3 46-16,0 0 7 15,15 0-49-15,8-3-30 16,8-3-13-16,2 4 1 16,3 2-3-16,-5 0-6 15,-6 8 0-15,-5 14-29 16,-11 5 20-16,-9 4-4 16,0 4 19-16,-25 1 12 15,-15 0 4-15,-14-2 13 16,-10 0-29-16,-11-8 0 15,-37-12-74-15,18-8-284 16,19-6-741-16</inkml:trace>
  <inkml:trace contextRef="#ctx0" brushRef="#br0" timeOffset="12477.26">12983 3479 1805 0,'0'0'673'0,"0"0"-186"0,0 0-184 15,0 0-29-15,0 0-114 16,0 0-55-16,0 0-75 15,9 28-30-15,8 22 53 16,5 18-34-16,7 16-14 16,3 7-5-16,1-1-2 15,0-10-7-15,-4-13-30 16,-4-22 23-16,-5-18 9 16,-7-15 7-16,-4-12 14 15,1-4 22-15,0-29 103 0,6-14-73 16,6-20-66-1,5-13 0-15,2-6 0 16,-2 2 0-16,-5 15 0 16,-7 19 0-16,-6 22 0 0,-6 20 0 15,-3 8 0-15,0 14-215 16,2 48-250-16,0-5-45 16,3-3-365-16</inkml:trace>
  <inkml:trace contextRef="#ctx0" brushRef="#br0" timeOffset="12745.1">13709 3846 2329 0,'0'0'787'0,"0"0"-517"16,0 0-50-16,0 0-116 16,0 0-104-16,0 0-9 15,0 0 1-15,0 86-4 16,-5-40-84-16,-5 2-57 15,-2-6 34-15,1-10 54 16,5-11 35-16,1-11 17 16,5-9 13-16,0-1 26 15,2 0 77 1,20-4-57-16,13-11-35 0,11-6-11 0,5-1-23 16,2 0-158-1,3 2-308-15,-19 6-252 0,-12 4-943 16</inkml:trace>
  <inkml:trace contextRef="#ctx0" brushRef="#br0" timeOffset="12933.36">13916 3916 1468 0,'0'0'740'15,"0"0"-421"-15,0 0 148 16,0 0-216-16,0 0-7 16,0 0-40-16,0 0-48 15,0-100-72-15,0 112-84 16,0 22 26-16,0 14-26 0,7 14 0 15,1 10-11-15,0 5-167 16,-2 13-197-16,-2-20-478 16,-1-16-871-16</inkml:trace>
  <inkml:trace contextRef="#ctx0" brushRef="#br0" timeOffset="13074.67">14654 4291 3007 0,'0'0'859'0,"0"0"-796"0,0 0-63 15,0 0-865-15</inkml:trace>
  <inkml:trace contextRef="#ctx0" brushRef="#br0" timeOffset="14373.13">1490 8179 1587 0,'0'0'580'0,"0"0"-324"16,0 0 198-16,0 0-161 15,0 0-115-15,0 0-80 16,-2-14 7-16,2 12-9 16,0 0 7-16,0 0 7 15,0 0-49-15,0 2-8 32,0 0-31-32,0 0-11 0,-3 0 14 15,-1 0-24-15,2-2 1 0,2 2-1 16,0-2-1-16,0-2 12 15,-2 0-2-15,0 0 4 16,-3 0 10-16,3 4-24 16,-2 0 0-16,1 6 0 15,-2 28 0-15,-1 38 0 16,-3 49 0-16,1 39 0 16,-2-5 0-16,6-35-35 15,4-44-17-15,0-42 17 16,0-4 15-16,0-10 20 15,0-14 1-15,0-10 41 16,0-54 57-16,-7-46-99 16,-15-47 0-16,-7-15 0 0,2 25 0 15,7 43 0-15,11 50 0 16,9 28 0-16,0 8 0 16,0 10 0-16,12 2 0 15,23 18 0-15,19 26 0 16,10 12 0-16,7 15 0 15,-2 7 0-15,-4-2 0 16,-7-4 0-16,-13-9 0 16,-12-13 0-16,-8-19-17 15,-10-12 1-15,-4-13-16 0,-4-6 32 16,2-26 5 0,4-36 5-16,3-11 2 0,-1-15-4 15,1-2-7 1,-3 20 17-16,1 10-17 0,-6 20 9 15,-1 23-10-15,0 17 0 16,4 4 0-16,6 34 0 16,6 17 0-16,2 15 0 15,-3 14 0-15,-4 6 0 16,-7 7 0-16,-6-3-120 16,-5 22-126-16,0-26-244 0,0-21-542 15</inkml:trace>
  <inkml:trace contextRef="#ctx0" brushRef="#br0" timeOffset="15745.87">2348 8887 2428 0,'0'0'556'0,"0"0"-304"16,0 0 22-16,0 0-172 15,0 0-75-15,0 0-27 16,103-111 1-16,-77 78 0 15,-6-2 1-15,-6 3 8 16,-10 5 7-16,-4 4 4 16,-2 7 12-16,-18 6 55 0,-5 10-13 15,-4 0-42-15,0 28-33 16,4 16-1-16,8 13-11 16,11 3 2-16,6-4 9 15,2-6-4-15,29-14 5 16,15-14 18-16,12-16-3 15,13-6 9-15,5-26-12 16,0-20-12-16,-6-14-7 16,-15-12-6-16,-10-8 13 0,-16-9 15 15,-16-3-6 1,-9 2 14-16,-4 11-7 0,0 19 20 16,-11 20 21-16,0 24-57 31,2 16 0-31,-2 34 0 0,4 55 0 0,7 37 0 15,0 18 0-15,7-21 0 16,15-37 0-16,5-42 0 16,5-16-36-16,10-8-56 15,7-10-4-15,4-10 66 16,-2-12 17-16,-3-34 13 16,-9-34 16-1,-10-32 1-15,-11 1 26 16,-9 11 2-16,-9 22 2 15,0 32 1-15,0 14 3 16,-9 11-51-16,0 21 0 16,-2 43 0-16,-1 51 0 15,8 34 0-15,2-1 0 16,2-25 0-16,2-38-30 16,14-32-6-16,4-6 7 15,4-6-38-15,3-8 29 16,0-12 26-16,0-10 12 0,-2-28 27 15,-6-12-6 1,-1-6 18-16,-5 2-5 0,-3 10-25 16,-6 15-8-16,0 19 22 15,-1 10-23-15,3 18-38 16,3 21 1-16,9 12 29 16,2 4-19-16,2-3-34 15,5-10-38-15,-3-14 13 16,-1-12-20-16,-6-10 23 15,2-6 77-15,-4-12 6 0,3-20 84 16,0-6-12 0,-1-6 14-16,-3 4-8 0,-3 10-3 15,-4 12 31-15,-5 14 2 16,0 4-108-16,4 15 0 16,6 22-8-16,9 7 8 15,4 2 0-15,4-4-17 16,3-8-19-16,-3-12-67 15,-3-12 23-15,-5-10 59 16,-6-4 21-16,-5-24 2 16,-10-12 5-16,0-10-1 15,-8-10 17-15,-21-3-22 16,-9 1-1-16,-4 12 9 16,3 16-8-16,4 14 43 15,14 18-10-15,16 2-34 0,5 12-30 16,16 13 17-16,23 0 0 15,15-3 12-15,13-10-6 16,9-12 6-16,4 0-43 16,0-19-32-16,-7-8 25 15,-15 3 18-15,-20 6 33 16,-17 8 6-16,-15 6 12 16,-6 4 99-16,0 2-45 15,-19 24-38-15,-8 16-34 16,-4 18-1-16,-1 11-14 15,8 1-9-15,8-6-8 0,11-16 19 16,5-14-2-16,14-20-12 16,17-16-8-16,7-1 35 15,0-34 10-15,-1-17 68 16,-8-12 13-16,-2-28-5 16,-9-29-29-16,-9-23-57 15,-7 11 0-15,-2 31 0 16,0 42 0-16,0 38 0 0,-2 10 0 15,0 12 0 1,0 24 0-16,2 64 0 0,2 45 0 16,20 19 0-16,3-18 0 15,-3-39 0-15,-6-39 0 16,-1-16-71-16,-1-2-97 16,-1-2-87-16,-5-6-9 15,-8-22-262-15,-10-8-126 16,-15 0-1071-16</inkml:trace>
  <inkml:trace contextRef="#ctx0" brushRef="#br0" timeOffset="15907.8">2902 8434 2699 0,'0'0'760'0,"0"0"-477"16,0 0-56-16,0 0-212 15,168-40-15-15,-53 26-342 16,8-2-880-16</inkml:trace>
  <inkml:trace contextRef="#ctx0" brushRef="#br0" timeOffset="16473.25">4963 8424 2590 0,'0'0'746'15,"0"0"-480"-15,0 0 5 16,0 0-136-16,0 0-94 15,0 0-29-15,170-32-12 16,-105 20-68-16,-3 0-89 16,-11-2-85-16,-10 2-7 15,-20 2 106-15,-13 0 122 0,-8-1 21 16,-5 0 73-16,-13 0 60 16,-2 4 4-16,5-1 35 15,6 5 19-15,1 3-86 16,6 0-50-16,-2 21-55 15,2 20 2-15,-3 22 11 16,3 13-4-16,2 12-8 16,0 5 6-16,0-6-6 15,7-4-2-15,1-13-64 16,-3-12-123-16,-5-14-164 16,-20-15-260-16,-27-18-95 15,-1-11-151-15,-2 0 90 16,21-2 768-16,10-6 771 0,-2-2-68 15,5 2-15-15,8 2-92 16,8 0-252-16,0 4-123 16,8 1-136-16,23 1-59 15,19-4 38-15,19-3-38 16,29-7-26-16,34-14-48 16,-21 4-427-16,-20-2-560 0</inkml:trace>
  <inkml:trace contextRef="#ctx0" brushRef="#br0" timeOffset="16647.2">5902 8351 2297 0,'0'0'1121'15,"0"0"-599"-15,0 0-408 16,0 0-114-16,0 0-135 15,0 0-749-15</inkml:trace>
  <inkml:trace contextRef="#ctx0" brushRef="#br0" timeOffset="16772.55">5977 8865 2350 0,'0'0'938'0,"0"0"-354"16,0 0-360-16,0 0-224 15,0 0-39-15,0 0-570 16,0 0-861-16</inkml:trace>
  <inkml:trace contextRef="#ctx0" brushRef="#br0" timeOffset="16898.64">6262 8478 2700 0,'0'0'731'0,"0"0"-503"15,0 0-93-15,168-4-95 16,-46-18-40-16,-15 0-486 16,-20 2-781-16</inkml:trace>
  <inkml:trace contextRef="#ctx0" brushRef="#br0" timeOffset="17704.4">1034 9525 780 0,'0'0'1240'0,"0"0"-1065"15,0 0 115-15,0 0 284 16,0 0-341-16,0 0-88 16,0 0 38-16,229 0-20 15,0 0-55-15,68-8-40 0,41-2-53 16,28 0 5-1,-9 3-20-15,19 3 0 0,19 1 12 16,-2 1-12-16,-9-4-45 16,-30-4-5-16,-39-2-19 15,-59-2 29-15,-56-3 10 16,-64 5 30-16,-52 2 54 16,-37 4 112-16,-24 4-62 15,-8-2-104-15,-6 4 0 0,0-2 0 16,-7 1 0-1,3 1 0-15,3-3 0 0,10 2 0 16,7 1 0-16,2 0 0 16,-14 0 0-16,-9 0-306 15,-4 0-1255-15</inkml:trace>
  <inkml:trace contextRef="#ctx0" brushRef="#br0" timeOffset="25439.41">3916 10273 1916 0,'0'0'526'16,"0"0"-183"-16,0 0 148 16,0 0-207-16,0 0-102 15,0 0-28-15,0-74-38 16,-2 74-32-16,0 4-84 15,0 28 0-15,0 20 0 16,-1 20 0-16,1 16 0 0,2 4 0 16,0-2 0-1,0-11 0-15,0-19 0 0,0-20 0 16,0-20 0-16,0-20 0 16,0-12 0-16,0-34 0 15,-4-20 0-15,-16-30 0 16,-9-29 0-16,2 13 0 15,2 17 0-15,12 30 0 16,7 36 0-16,1 11 0 16,5 12 0-16,0 6 0 0,13 35 0 15,16 16 0-15,9 12 0 16,5 7 0-16,-1 0 0 16,-2-6 0-16,-5-7 0 15,-4-15 0-15,-4-15 0 16,-2-13 0-1,0-14 0-15,4 0 0 0,2-29 0 16,2-19 0-16,0-15 0 16,1-11 0-16,-5 0 0 15,-4 5 0-15,-8 18 0 16,-3 16 0-16,-4 26 0 16,-1 9 0-16,5 18 0 15,1 26 0-15,3 14 0 0,1 12 0 16,-6 4 0-16,-5 0 0 15,-1-1 0-15,0-7 0 16,-3-8 0-16,3-10-125 16,4-6-230-16,0-14-503 15,-2-12-790-15</inkml:trace>
  <inkml:trace contextRef="#ctx0" brushRef="#br0" timeOffset="25814.71">4745 10794 725 0,'0'0'1701'0,"0"0"-1153"16,0 0-217-16,0 0-99 15,0 0-150-15,0 0-80 0,0 0-2 16,58-34 30-16,-33 20-29 16,0-2 10-16,-4-4 5 15,-5-2-10-15,-7 0 12 16,-5 2 8-16,-4 2 22 15,0 1 12-15,0 3-24 16,0 7-18-16,-4 3 15 16,0 1-15-16,1 3 10 15,3 0-20-15,0 0-7 0,-2 0-1 16,2 0-7-16,0 0-8 16,0 0 9-16,0 0 0 15,0 0-3-15,0 0 7 31,0 0 2-31,0 0 0 0,0 0-11 0,0 0-58 16,0 0-33-16,-8 3-60 16,0 3-106-16,-3 2-488 0</inkml:trace>
  <inkml:trace contextRef="#ctx0" brushRef="#br0" timeOffset="40473.97">4319 10553 1536 0,'0'0'569'16,"0"0"-344"-16,0 0 117 15,-139 65-27-15,118-39-148 16,10 2-101-16,11 0 15 16,0-4-14-16,22-6-37 15,15-8-6-15,11-10-3 16,12-4 0-16,7-24 8 16,-3-10-16-16,-6-8 13 15,-17 0 19-15,-21 2 39 0,-20 1 43 16,-3 11-16-1,-36 10-31-15,-17 18 37 0,-13 4-117 16,-7 34 0-16,-2 22 0 16,9 13 0-16,18 1 0 15,22-2-9-15,27-16-29 16,6-16-10-16,47-20-40 16,23-16 72-16,17-12 15 15,7-30-22-15,-7-12-10 16,-19-4 9-16,-28 0 24 15,-31 4 18-15,-13 5 51 16,-29 11 20-16,-21 12 15 0,-8 16-104 16,-3 10 0-16,12 16 0 15,13 28 0-15,26 15-21 16,43 23-252-16,25-14-435 16,13-20-719-16</inkml:trace>
  <inkml:trace contextRef="#ctx0" brushRef="#br0" timeOffset="40804">5869 9769 2977 0,'0'0'522'0,"0"0"-451"15,0 0 58-15,0 0-59 16,39 113 19-16,-16-49-55 16,3 6-26-16,3 0-8 15,0-7 0-15,-2-13-51 16,-2-14-7-16,-7-18 14 16,-7-14 44-16,-7-4 12 15,-2-24 140-15,0-24 33 16,-2-17-185-16,0-9 0 15,0 0 0-15,4 12 0 0,4 20 0 16,1 21 0-16,4 21-101 16,11 25-378-16,-1 17-245 15,-6 2-945-15</inkml:trace>
  <inkml:trace contextRef="#ctx0" brushRef="#br0" timeOffset="41275.51">6472 10254 2756 0,'0'0'631'0,"0"0"-414"16,0 0-4-16,0 0-132 15,0 0-61-15,100-123-10 16,-78 82-10-16,-3 3 0 16,-13 2-32-16,-6 4 20 15,0 6 12-15,-8 8 6 16,-15 8 2-16,-4 10-2 15,0 0-6-15,-2 20-2 16,5 16-28-16,8 10 8 16,8 6 14-16,8 2-11 15,4-6 4-15,25-9-27 16,9-13-5-16,8-15 26 16,1-11 14-16,1-1 7 0,-6-29 9 15,-7-7 11-15,-8-4 46 16,-10-2 19-16,-3 3-16 15,-7 10-16-15,-3 10-19 16,-2 10-13-16,0 10-18 16,3 0-3-16,4 8-48 15,8 14 23-15,8 6 7 16,6 2-87-16,5-2-30 16,2-10 1-16,4-9 5 15,0-9 24-15,1-11-10 16,-3-23-23-16,-4-12-40 15,-1-40-47-15,-10 10-117 0,-9 5-215 16</inkml:trace>
  <inkml:trace contextRef="#ctx0" brushRef="#br0" timeOffset="41778.66">7205 9635 1971 0,'0'0'933'15,"0"0"-556"-15,0 0-50 16,0 0-164-16,0 0-94 15,0 0 8-15,15 158-40 16,1-90-17-16,3 3-20 0,-4-5 0 16,3-8-112-16,-5-10-107 15,-2-14-5-15,-6-14-45 16,-5-10-8-16,0-10 149 16,0-4 102-16,-10-22-51 15,-5-6 40-15,-1-4 37 16,5 4 62-16,5 6 104 15,4 8 113-15,2 8-81 16,0 4-83-16,21 2-23 16,13 4-17-16,6 0-38 15,9 0-27-15,2 0-10 0,1 4-12 32,-4-2-39-32,-2-2-22 0,-11 0-10 0,-6 0 16 15,-12 0 33-15,-5-10 34 16,-8-4 9-16,-4-2 21 15,0-5 31-15,0 2 11 16,-8-1 9-16,-10 1 3 16,-3 9 23-16,0 10 8 15,2 0-58-15,1 18-34 16,7 19-23-16,9 7-11 16,2 8 10-16,11-2-18 15,25-8-14-15,15-12-81 16,13-19-89-16,40-26-113 0,-18-23-421 15,-10-8-261-15</inkml:trace>
  <inkml:trace contextRef="#ctx0" brushRef="#br0" timeOffset="41943.83">8194 9771 1345 0,'0'0'1070'0,"0"0"-592"15,0 0-171-15,0 0-4 16,0 0-126-16,0 0-62 15,0 0-37-15,-27 119-19 16,8-77-2-16,-6 4-35 16,-2 2-14-16,1-4-8 15,1-6-113-15,10-20-164 0,3-9-385 16,10-9-399-16</inkml:trace>
  <inkml:trace contextRef="#ctx0" brushRef="#br0" timeOffset="42210.71">7940 9874 1637 0,'0'0'755'0,"0"0"-269"16,0 0-127-16,0 0-79 0,0 0-148 15,0 0-96-15,0 0-1 16,38 20 7-16,-9 12 1 15,5 8-5-15,1 2-37 16,6-2-1-16,-1-4-10 16,-5-6-74-16,-6-9-59 15,-6-10-137-15,-13-11-279 16,-5 0-19-16,-5-8-268 0</inkml:trace>
  <inkml:trace contextRef="#ctx0" brushRef="#br0" timeOffset="42714.92">6173 10706 2250 0,'0'0'790'0,"0"0"-306"16,0 0-24-16,0 0-348 15,0 0-112-15,0 0 0 16,0 0 0-16,52-6 0 16,39 6 0-16,69 0 0 15,95-8 0-15,52-16 0 16,22-12 0 0,-9-4 0-16,-51-1 0 0,-37 3 0 15,-63 6-27-15,-62 10-39 0,-53 8 66 16,-33 8 7-16,-9 2 79 15,-8 4-86-15,-1-2 0 16,-3 2 0-16,0 0 0 16,0 0 0-16,0 0 0 15,0 0 0-15,0 0 0 16,4-2 0-16,-4-4-51 16,0 0-586-16,0 0-993 0</inkml:trace>
  <inkml:trace contextRef="#ctx0" brushRef="#br0" timeOffset="44600.89">10935 9713 1837 0,'0'0'789'15,"0"0"-271"-15,-5-114-145 16,3 70-46-16,0 12-75 16,0 12-252-16,-2 11 0 15,-2 9 0-15,0 17 0 16,-3 39 0-16,1 12 0 15,0 14 0-15,4 11 0 16,4-13 0-16,0-2 0 0,10-18 0 16,2-18-144-16,1-22-119 15,-7-20-25-15,-6-14 157 16,0-34-143-16,-8-32-1 16,-19-32 175-16,4 7 91 15,2 15 9-15,6 26 67 16,8 36 250-16,5 10 48 15,2 10-88-15,0 8-128 16,9 14-65-16,19 24 66 16,11 12-75-16,7 8-75 15,8 4 0-15,2 0 0 0,0-4 0 16,1-7 0 0,-4-13 0-16,-3-12-122 0,-6-22-380 15,-11-4-234-15,-14-10-103 16</inkml:trace>
  <inkml:trace contextRef="#ctx0" brushRef="#br0" timeOffset="44773.61">11315 9511 1872 0,'0'0'895'15,"0"0"-337"-15,0 0-105 16,0 0-227-16,0 0-134 16,0 0-92-16,0 0 0 15,-15 10 0-15,26 40 0 16,3 12 0-16,-1 4 0 15,-1 4 0-15,-6 1 0 0,3 8-210 16,-5-16-355 0,-2-21-565-16</inkml:trace>
  <inkml:trace contextRef="#ctx0" brushRef="#br0" timeOffset="45074.28">11537 9763 2179 0,'0'0'807'15,"0"0"-292"-15,0 0-195 0,0 0-125 16,0 0-115-16,0 0-80 16,0 0 0-16,0 102 0 15,0-55 0-15,8-5 0 16,13-8-69-16,3-10-29 16,5-12 8-16,-3-12 44 15,1-2 44-15,-8-26 2 16,-9-8 20-16,-7-10 35 15,-3-2 8-15,-11 3 9 16,-14 7-13-16,-6 13-23 16,-2 16-36-16,1 9 0 15,8 18 0-15,15 45-101 16,9-4-438-16,0-6-662 0</inkml:trace>
  <inkml:trace contextRef="#ctx0" brushRef="#br0" timeOffset="45246.44">12134 9916 2780 0,'0'0'950'15,"0"0"-584"-15,0 0-366 16,0 0 0-16,0 0 0 16,0 0-670-16,0 0-746 0</inkml:trace>
  <inkml:trace contextRef="#ctx0" brushRef="#br0" timeOffset="45772.62">12520 9765 1702 0,'0'0'1485'0,"0"0"-866"16,0 0-429-16,0 0-90 15,0 0-100-15,0 0-69 16,0 0 33-16,-30 85-59 15,56-45-98-15,11-4-58 0,7-12-255 16,5-14 135-16,2-10 6 16,-8-8 143-16,-12-20 222 15,-16-10 51-15,-15-5 450 16,0-7 91-16,-29-1-271 16,-6-8-95-16,-3-1-31 15,5 2-78 1,8 4-12-16,14 6-105 0,11 6 0 15,2 11 0-15,32 9 0 16,10 10 0-16,10 12 0 16,1 11 0-16,-2 30 0 15,-1 36 0-15,-12 37 0 0,-14 38 0 16,-14 16 0 0,-12 3 0-16,0-10 0 0,-2-25 0 15,0-10 0-15,2-25 0 16,0-29 0-16,9-22-3 15,8-14-68-15,7-4-11 16,1-6 7-16,4-8 13 16,-2-18 43-16,-4-6 19 15,-4-32 19 1,-5-18 31-16,-12-32-4 0,-2-33 20 0,-29 5-13 16,-6 10-19-1,-13 20 10-15,4 31-44 0,1 11 0 16,1 20 0-1,13 18-245-15,15 6-762 0</inkml:trace>
  <inkml:trace contextRef="#ctx0" brushRef="#br0" timeOffset="46231.93">13419 9701 2742 0,'0'0'927'0,"0"0"-500"16,0 0-427-16,0 0 0 16,0 0 0-16,0 0 0 15,0 0 0-15,22 106 0 16,-6-39 0-16,-1-3 0 16,3-12-3-16,-2-14-58 15,4-18-14 1,0-16 16-16,1-4 59 0,0-32 7 15,4-14 27-15,-2-10 34 0,-4-4-7 16,-3 5-33 0,-7 12-28-16,-5 12 0 0,-2 17 0 15,0 14 0-15,1 0 0 16,4 22 0-16,4 19 0 16,9 2 0-16,7 5 0 15,6-3 0-15,5-11 0 16,4-12-8-16,-1-12-47 15,-6-10 35-15,-6-6 20 16,-12-20 3-16,-5-10 77 16,-7-8-80-16,-5-9 0 0,0-2 0 15,-14-4 0-15,-1 5 0 16,-4 14 0-16,0 32 0 16,3 8-377-16,5 10-936 15</inkml:trace>
  <inkml:trace contextRef="#ctx0" brushRef="#br0" timeOffset="47301.05">14467 9615 2082 0,'0'0'793'16,"0"0"-237"-16,0 0-195 15,0 0-57-15,0 0-304 16,0 0 0-16,0 0 0 16,-77-2 0-16,40 48 0 15,3 8 0-15,7 0 0 16,12-3 0-16,15-13 0 16,0-11 0-16,15-14 0 15,17-13 0 1,3 0 0-16,3-28 0 0,-4-8 0 0,-8-9 0 15,-6 0 0-15,-6 2 0 16,-9 5 0-16,-3 10 0 16,-2 14 0-16,0 14 0 15,0 0 0-15,0 28 0 16,0 14 0 0,6 6 0-16,9 2 0 15,10-9 0-15,4-11 0 0,2-19 0 16,3-11-10-16,-5-8 10 15,-7-25 10-15,-4-12-10 16,-5-3 0-16,-4-2 0 0,-5 8 0 16,-2 10 0-1,2 16 0 1,-4 12 0-16,0 4 0 0,2 22 0 0,2 16 0 16,5 8 0-16,7 2 0 15,5-4 0-15,8-9 0 16,7-13 0-16,0-17-63 15,2-5-3-15,-7-15 48 16,-4-21 18 0,-10-11 1-16,-5-7 76 0,-8 0-8 15,-1 2-69-15,-3 8 0 16,0 12 0-16,0 16 0 16,0 12 0-16,0 4 0 0,0 24 0 15,0 18 0-15,4 14 0 16,7 12 0-16,7 8 0 31,2 8 0-31,4 5 0 16,1 1 0-16,-1 1 0 15,-3-5 0-15,-4-4 0 16,-3-10 0-16,-8-10 0 16,-6-14 0-16,0-12 0 15,-13-10 0-15,-23-8 0 16,-15-8 0-16,-9-10 0 0,-2 0 0 15,4-20 0-15,15-22 0 16,26-26 0-16,17-36 0 16,64-33 0-16,28-11-114 15,12 6-81-15,-13 33-74 16,-31 33-20-16,-20 24-25 16,-15 14 130-16,-9 2 184 15,-12 6 49-15,-4 6 289 16,-6 10 40-16,-19 10-128 15,-2 4-103-15,5 0-54 16,5 0-52-16,5 10-17 0,7 4-18 16,5 6-5-1,0 6 20-15,7 2-4 0,15 4-17 16,10 0 0-16,5 0 0 16,8 0 0-16,0 0 0 15,-5 0 0-15,-6-2 0 16,-15-2 0-16,-11 1 0 15,-8-3 0-15,-17-2 0 16,-14 0 0-16,-6-4 0 16,-15-8-36-16,10-6-243 15,9-6-763-15</inkml:trace>
  <inkml:trace contextRef="#ctx0" brushRef="#br0" timeOffset="47835.79">16006 9603 2295 0,'0'0'890'16,"0"0"-390"-16,0 0-214 15,-127-14-161-15,96 30-125 16,6 20 0-16,14 10 0 16,11 4 0-16,0 0 0 15,31-8 0-15,18-11 0 16,11-17 0-16,3-14-9 16,-7-13 9-16,-16-24 9 15,-16-12-9-15,-17-7 0 16,-7-8 0-16,-9-6 0 15,-13 0 0-15,-3 5 0 16,5 7 0-16,6 14 0 16,6 10 0-16,8 12 0 0,0 10 0 15,4 4 0 1,17 8 0-16,3 0 0 0,2 16 0 16,3 22 0-16,-2 21 0 15,2 28 0-15,0 34 0 16,-2 29 0-16,-2 8 0 15,-8-7 0-15,-1-32 0 16,-3-37 0-16,-1-24 0 16,-1-14 0-16,-3-4 0 15,2-10 0-15,-6-8 0 16,-4-22-165-16,-4-34-45 16,-17-16-498-16,-1-8-371 0</inkml:trace>
  <inkml:trace contextRef="#ctx0" brushRef="#br0" timeOffset="47977.39">16202 9948 2343 0,'0'0'1014'0,"0"0"-658"0,0 0-151 15,0 0-27-15,135-32-178 16,-63 14 0-16,28-19-71 16,-17 4-559-16,-16-2-1628 0</inkml:trace>
  <inkml:trace contextRef="#ctx0" brushRef="#br0" timeOffset="49841">16960 9465 2165 0,'0'0'856'0,"0"0"-301"16,0 0-250-16,0 0-90 15,0 0-215-15,0 0 0 16,-134 46 0-16,110 8 0 16,10 8 0-16,12 0 0 15,2-6 0-15,29-9 0 16,15-15 0-16,12-16-14 16,2-16-19-16,-4 0 9 15,-8-22 12-15,-8-11 12 16,-12-1 18-16,-7-2 47 0,-9 4-65 15,-2 6 0-15,-6 8 0 16,-2 14 0-16,0 4 0 16,0 10 0-16,0 22 0 15,0 6 0-15,2 3 0 16,9-4 0-16,7-6 0 16,-1-15 0-16,2-10 0 15,-4-6 0-15,-3-9 0 16,-6-18 0-16,-6-9 0 15,0-9 0-15,0-5 0 16,-13-2 0-16,-10 4 0 16,-3 8 0-16,3 14 0 15,8 16 0-15,5 10 0 0,10 10 0 16,0 18 0-16,25 2 0 16,20-4-63-16,10-8-50 15,13-16-70-15,3-2-69 16,-5-18 67-16,-10-20 44 15,-14-8 84-15,-19-8 57 16,-15-7 40-16,-8-7 62 16,-4-2 7-16,-18 2 23 15,-4 7 35-15,-1 16 28 16,2 18-15-16,5 27-111 0,5 10-69 16,5 59 0-16,8 37 0 15,2 34 0-15,5-7 0 16,12-27 0-16,2-34 0 15,-2-30 0-15,5 2 0 16,5-6 0-16,0-8 0 16,-5-17 0-16,0-13-9 15,-3-4-5-15,0-24 14 16,1-8 0-16,3-7 1 16,-4 1 11-16,2 0-2 15,-5 8-10-15,-5 10 0 16,-5 8 0-16,-4 10 0 15,-2 4 0-15,0 2 0 0,0 4 0 16,0 16 0-16,0 8 0 16,2 4 0-16,3 0 0 15,2-2 0-15,0-7 0 16,1-8 0-16,4-7 0 16,1-8 0-16,2 0 0 15,-1-12 0-15,-3-12 0 16,-7-8 0-16,-4-6-36 15,0-4-26-15,-17-2 10 16,-12 6 11-16,-7 6 25 0,1 8 10 16,4 12-6-16,6 10 12 15,11 2 8-15,14 0-8 16,0 14 17-16,23 0 14 16,14-2-1-16,10-2-9 15,4-8-21-15,3-2-13 16,-5 0 6-16,-9-5 7 15,-7-2 5-15,-8-1 16 16,-9 5 24-16,-5 3-11 0,-2 0-26 16,4 15-8-1,0 13 0-15,3 6-1 0,0 8 0 16,0-2-11-16,-6-2-12 16,-1-8-5-16,-2-9 13 15,-5-8 14-15,1-8 2 16,-3-5 33-16,0 0 44 15,0-9-77-15,0-11 0 16,0-8 0-16,6-2 0 16,14-4 0-16,9 4 0 15,4 4 0-15,6 12 0 16,-4 10 0-16,-1 4 0 16,-5 10 0-16,-9 16 0 0,-7 6 0 15,-7 4 0-15,-6 0 0 16,0-4 0-16,0-5-32 15,3-9-32-15,3-13 20 16,8-5-13-16,6-1 48 16,2-21 9-16,5-7 11 15,-3 1 28-15,3 2 1 16,-4 6 7-16,-6 8-5 16,1 6-15-16,-3 6-27 15,2 0 0-15,0 6 0 16,5 8 0-16,3 2 0 15,0-2 0 1,1-2 0-16,-2-6 0 0,-1-4 0 0,-5-2 0 16,-5 0 0-16,0-12 0 15,-3-6 0-15,-4-2 0 16,-2-4 0-16,1-2 0 16,-5-2 0-16,2 2 0 15,-2 2 0 1,0 6 0-16,0 8 0 0,0 6 0 15,0 4 0-15,0 0 0 0,0 8 0 16,0 10 0 0,0 0 0-16,4 2 0 0,4-2 0 15,-2-2 0-15,3-4 0 16,-3-2 0-16,0 0 0 16,-2 0 0-16,-4 8 0 15,0 4 0-15,0 10 0 16,0 6 0-16,0 9 0 15,-10 3 0-15,-1 2 0 16,1 4 0 0,0 0 0-1,6-2 0-15,-1-1 0 16,5-6 0-16,0-4 0 0,0-6 0 16,0-5 0-16,0-5 0 15,3-5 0-15,-3-8 0 16,0-2 0-16,0-6 0 15,-11-4 0-15,-7-2 0 16,-2 0 0-16,4 0 0 16,3 0 0-16,4-16 0 15,9-8 0-15,0-10 0 16,11-12 0-16,18-12-183 0,24-51-176 0,-6 13-261 16,-5 3-315-16</inkml:trace>
  <inkml:trace contextRef="#ctx0" brushRef="#br0" timeOffset="50013.61">18575 9218 2379 0,'0'0'816'16,"0"0"-304"-16,0 0-236 16,0 0-163-16,0 0-113 15,0 0 0-15,0 0-72 16,24-10-733-16</inkml:trace>
  <inkml:trace contextRef="#ctx0" brushRef="#br0" timeOffset="50707.37">11857 10403 1415 0,'0'0'600'16,"0"0"-224"-1,0 0 173-15,0 0-215 16,0 0-15-16,0 0-183 0,0 0-73 15,-13-20-15 1,37 20-25-16,23-2 8 16,40-6-1-16,49-4-30 0,47 0-46 15,4 2-274-15,-42 6-427 16,-45 4-459-16</inkml:trace>
  <inkml:trace contextRef="#ctx0" brushRef="#br0" timeOffset="51178.68">15053 10351 1587 0,'0'0'638'15,"0"0"-286"-15,0 0 150 16,0 0-237-16,158-12-49 16,-61 12-62-16,55 0-43 15,51 0-24-15,24 0-15 16,2 0-48-16,-11 0-16 16,-21 0-2-16,3-2-5 0,1-2 9 15,-3-2-9-15,-1-2-1 16,-4-2-12-16,-6-2-22 15,-13 2 5-15,-11-2 19 16,-16 2 10-16,-14-1 0 16,-21 6 1-16,-28 3 23 15,-18 2 32-15,-9 0-16 16,5 0-14-16,0 0-26 16,6 0 0-16,-13 0 0 15,-6 4 0-15,-7-2 0 16,-7-2 0-16,-7 0 0 0,-4 0 0 15,-5 0 0 1,-4 0 0-16,-3 0 0 0,-8-13 0 16,-2 2-195-16,-2-3-1363 15</inkml:trace>
  <inkml:trace contextRef="#ctx0" brushRef="#br0" timeOffset="52278.91">19520 9787 1724 0,'0'0'656'16,"0"0"-354"-16,0 0 150 15,0 0-268-15,0 0-79 16,0 0-56-16,0 0-35 16,46-26 2-1,-17 12-8-15,-2-2 19 0,-2-2 46 0,-5 0 2 16,-9 0 5 0,-9-2 38-16,-2 2-28 0,-6 2-36 15,-21 4-13 1,-7 10-13-16,-1 2-28 0,-6 12 0 15,6 20 0-15,6 8 0 16,13 6 0-16,14-2 0 16,2-2 0-16,38-7 0 15,18-13 0-15,17-12 0 16,10-10 0-16,6-9 0 16,-2-16 0-16,-7-12 0 15,-16-3 0-15,-12-4 0 16,-17-2 0-16,-12 2 0 15,-17 4 0-15,-6 10 0 16,0 14 0-16,-18 16 0 0,-13 4 0 16,-7 32 0-1,-2 12 0-15,3 10 0 0,12 2 0 16,13-3 0 0,12-9 0-16,12-14 0 0,19-14 0 15,11-16 0 1,1-4 0-16,-1-20 0 0,-9-16 0 15,-6-6 0-15,-8-3 0 0,-9 3 0 16,-5 6 0-16,-5 10 0 16,0 12 0-16,0 10 0 15,0 4 0-15,0 8 0 16,0 16 0-16,0 8 0 16,0 4 0-16,8 0 0 15,8-5 0-15,2-5 0 16,0-6 0-16,2-6 0 15,0-6-29-15,15-8-233 16,-6 0-389-16,0-4-545 0</inkml:trace>
  <inkml:trace contextRef="#ctx0" brushRef="#br0" timeOffset="52766.55">20696 9667 1230 0,'0'0'641'0,"0"0"-144"15,0 0-133 1,0 0 8-16,0 0-35 0,0 0-79 16,0 0-88-16,-46-32-113 15,21 76-5-15,2 10 17 16,15 6-20-16,8-3-49 16,2-7 0-16,31-12-3 15,16-16-21-15,9-20-18 16,6-4-6-16,-1-36 3 15,-10-19 18-15,-10-12 15 0,-11-28 12 16,-15 3 11-16,-11 0-11 16,-6 4 0-16,0 25 14 15,-6 13 64-15,-9 26 20 16,-1 26-98-16,3 12 0 16,-1 38 0-1,7 20 0-15,7 10 0 0,0 9 0 16,9-7 0-16,16-8 0 15,4-13 0-15,-2-20 0 16,-3-13 0-16,-4-19 0 0,-4-9 0 16,-1-9 0-16,3-20 0 31,2-6 0-31,0 1 0 0,0 9 0 0,1 8 0 16,-4 17 0-16,1 2 0 15,-1 28 0 1,4 16 0-16,-3 9 0 0,1 27-143 15,-2-14-406-15,-7-12-704 0</inkml:trace>
  <inkml:trace contextRef="#ctx0" brushRef="#br0" timeOffset="53114.07">20580 10249 1579 0,'0'0'1247'0,"0"0"-667"0,0 0-305 16,0 0-16-16,0 0-103 15,0 0-156-15,0 0 0 16,93 86 0-16,-68-26 0 16,0 2 0-16,0-4 0 15,1-9 0-15,0-13-60 16,-1-17 16-16,-5-12 29 0,-2-7 15 15,-2-16 71-15,-1-19-23 16,3-11-48-16,0-8 0 16,2-4 0-1,2 0 0 1,1 10 0-16,-2 16-63 16,0 20-300-16,-1 26-440 15,-5 22 34-15,-1 6-295 0</inkml:trace>
  <inkml:trace contextRef="#ctx0" brushRef="#br0" timeOffset="53937.9">21175 10542 1450 0,'0'0'811'0,"0"0"-303"0,0 0 2 15,0 0-192-15,0 0-119 16,0 0-98-16,0 0-59 16,92-129-20-16,-83 93-8 15,-9 6-13-15,0 6 14 16,-7 12-9-16,-20 12 27 15,-4 8-12-15,-5 28-15 16,7 12 4-16,9 4 19 16,14 4-29-16,6-6 0 15,15-7 0-15,20-14 0 0,10-12 0 16,2-17 0-16,-2 0 0 16,-6-21 0-16,-7-12 0 15,-8-3 0-15,-5 0 0 16,-6 3 0-16,-7 7 0 15,0 8 0-15,-3 10 0 16,0 8 0-16,-1 0 0 16,4 10 0-16,5 14 0 15,7 8 0-15,4 2 0 16,9-4 0-16,6-7 0 16,2-11-99-16,3-12-95 15,1-4-68-15,-5-28-9 16,-9-11-42-16,-9-11 17 0,-9-12 40 15,-6-8 166-15,-5-6 90 16,0-4 53-16,-3 5 85 16,-10 17 119-16,2 18 125 15,2 22 113-15,3 22-230 16,1 6-74-16,2 36-191 16,3 20 0-16,0 14 0 15,0 11 0-15,0-3 0 16,3-6 0-16,10-12 0 15,0-16 0-15,1-18 0 16,-3-18-74-16,-2-14-70 16,0-4 71-16,-5-28 23 0,3-8 49 15,-5-4 1-15,2 0 63 16,1 6 94-16,-2 12-35 16,3 12-122-16,3 10 0 15,9 4 0-15,6 2 0 16,10 16 0-16,4 2 0 15,6-2 0-15,-1-4 0 16,-3-6 0-16,-7-8 0 16,-8 0-47-16,-14-2 20 15,-7-18 9-15,-4-4 17 0,-4-2 0 16,-14 1 1-16,-4 7 8 0,-3 11 25 16,3 7 20-16,4 6-53 15,2 26 0-15,8 12 0 16,8 8 0-16,0 0 0 15,22-4 0 1,20-9 0-16,12-13 0 0,10-15-123 16,5-11-159-16,27-18-237 15,-18-12-240-15,-13-4-183 0</inkml:trace>
  <inkml:trace contextRef="#ctx0" brushRef="#br0" timeOffset="54110.36">22764 10271 1726 0,'0'0'1063'0,"0"0"-420"15,0 0-283-15,0 0-56 16,0 0-304-16,0 0 0 16,-125 126 0-16,96-82 0 15,4-2 0-15,1-4 0 16,4-8 0-16,0-7-80 16,-2-18-394-1,4-5-277-15,5 0-288 0</inkml:trace>
  <inkml:trace contextRef="#ctx0" brushRef="#br0" timeOffset="54235.94">22447 10313 1927 0,'0'0'955'0,"0"0"-397"0,0 0-266 15,0 0-130 1,0 0-15-16,0 0-92 0,119 118-55 16,-51-70-74-16,-9-10-454 15,-4-12-825-15</inkml:trace>
  <inkml:trace contextRef="#ctx0" brushRef="#br0" timeOffset="54377.92">23181 10561 935 0,'0'0'1873'0,"0"0"-1154"0,0 0-435 16,0 0 1-16,0 0-285 15,0 0-114-15,0 0-540 0</inkml:trace>
  <inkml:trace contextRef="#ctx0" brushRef="#br0" timeOffset="55541.73">6256 11237 2419 0,'0'0'727'15,"0"0"-230"-15,0 0-185 16,0 0-171-16,0 0-141 16,0 0 0-16,0 0 0 15,-27-46 0-15,27 58 0 16,16 20 0-16,11 16 0 0,6 15 0 16,7 10 0-16,4 10 0 15,3 1 0-15,-2-3 0 16,-3-12 0-16,-6-14 0 15,-11-17 0-15,-8-18 0 16,-5-10 0-16,-8-10 0 16,0-2 0-16,3-24 0 15,-1-20 0-15,6-17 0 16,3-15 0-16,1-8 0 16,1-2 0-16,0 8 0 15,-2 11 0-15,-6 21 0 16,-2 18 0-16,-3 18 0 15,-4 8 0-15,0 4 0 0,2 6 0 16,5 18 0-16,11 33-191 16,-1-6-475-16,1-2-666 0</inkml:trace>
  <inkml:trace contextRef="#ctx0" brushRef="#br0" timeOffset="55866.81">7348 11767 2065 0,'0'0'900'15,"0"0"-368"-15,0 0-182 16,0 0-101-16,0 0-249 15,0 0 0-15,0 0 0 16,0 54 0-16,0 0 0 16,4 10 0-16,3 8 0 15,-3-1 0-15,3-6 0 16,0-8 0 0,0-13 0-16,-1-14 0 0,-2-12 0 15,-1-18 0-15,-1 0-263 16,-2-18-805-16</inkml:trace>
  <inkml:trace contextRef="#ctx0" brushRef="#br0" timeOffset="58642.83">15697 5691 2792 0,'0'0'688'16,"0"0"-439"-16,0 0 118 15,0 0-367-15,0 0 0 16,0 0 0-16,48 32 0 15,10 44 0-15,18 34 0 16,14 24 0 0,-15-7 0-16,-19-29 0 0,-23-34 0 0,-18-28 0 15,-3-4 0-15,-6-5-164 16,-6-11-131-16,0-16 4 16,-16-14-55-16,-15-30-334 15,-4-19 407-15,-3-7 273 16,-2 0 39-1,7 10 303-15,4 17 284 0,8 21-118 16,9 21-230-16,2 2-160 16,1 35-85-16,-4 21 72 15,-3 13-105 1,-1 8 0-16,-8 5 0 0,-4-5 0 0,-2-6 0 16,-2-8 0-16,2-12 0 31,2-10 0-31,10-14 0 0,19-28-98 0,0 0-492 15,9-26-627-15</inkml:trace>
  <inkml:trace contextRef="#ctx0" brushRef="#br0" timeOffset="60176.24">17156 6017 1980 0,'0'0'748'0,"0"0"-283"15,0 0-128-15,0 0-79 16,0 0-93-16,0 0-97 16,0 0-62-16,0-11-6 0,0 16-8 0,0 1 8 15,0-3 0-15,-3-2 0 16,3-1 8-16,-4 0 7 15,-5 0 21 1,-4 0-18-16,-10 0-18 16,-8 0 0-1,-3 4 0-15,-3 18 0 0,3 13 0 16,5 11 0-16,9 6 0 16,14 6 0-16,6 0 0 15,14-4 0-15,23-9 0 16,17-15-22-16,8-19-3 15,7-11-8-15,2-4 10 16,-6-28-2-16,-10-8 19 16,-13-8 6-16,-10 0 15 15,-16 2 44-15,-8 6 1 16,-8 8-60-16,0 12 0 16,0 10 0-16,0 10 0 15,0 0 0-15,0 14 0 16,0 16 0-16,14 10 0 15,6 2 0-15,4 0 0 0,5-10 0 16,3-7-27-16,-3-12-30 16,-3-7 15-16,-5-6 28 15,-4-1 9-15,-6-22 5 16,-6-9 12-16,-5-8-12 16,-2-8-9-16,-23-2 3 15,-10 2-12-15,-6 8 9 16,-1 14-4-16,7 12 13 15,6 14 0-15,10 4-12 16,15 22 0-16,4 8 10 16,18-2-10-16,31-6-28 0,21-16-16 15,16-10-32-15,7-16-44 16,-1-24 25-16,-10-14 53 16,-15-7 54-16,-18-4 26 15,-17-6 119-15,-15-3-13 16,-10 3-4-16,-7 10-11 15,0 14-11-15,0 21-57 16,-2 26-49-16,-5 18 0 16,2 61 0-16,3 39 0 15,2 2 0-15,0-14 0 16,0-34 0-16,11-19 0 0,9-3 0 16,7 0 0-1,7-8 0-15,3-16 0 0,4-20 0 16,1-6 0-16,4-14 0 15,-1-20 0-15,2-10 0 16,-7-6 0-16,-6 2 0 16,-7 6 0-16,-14 11 0 15,-7 16 0-15,-6 11 0 16,0 4 0-16,0 18 0 16,-11 18 0-16,0 10 0 15,4 2 0-15,7-4 0 16,0-10-23-16,7-11-55 0,15-16 35 15,3-7 31-15,4-4 12 16,-4-22 17-16,-5-10 2 16,-5-4 37-16,-6-8 8 15,-5 0-64-15,-4-1 0 16,0 8 0-16,0 9 0 16,0 10 0-16,0 9 0 15,0 11 0-15,12 2 0 16,7 0 0-16,15 16 0 15,11 12 0-15,8 11 0 16,3 7 0-16,-7 4 0 0,-14-2 0 16,-14-4 0-16,-17-4-42 15,-4-10 4-15,-7-8 31 16,-13-10 7 0,-3-8 30-16,4-4 27 0,3-10-57 0,7-20 0 15,7-8 0 1,2-6 0-16,11-2 0 15,24 0 0-15,15 5 0 16,8 9 0-16,6 6 0 16,-1 8 0-16,-10 4-78 0,-11 4-11 0,-15 2 38 31,-8 0 42-31,-13-2 9 16,-6 0 12-16,0-6-4 15,0 0 20-15,-4-2-11 16,-12 2 2-16,1 2 25 15,1 4 55-15,1 8-99 16,4 2 0-16,4 6 0 16,5 22 0-16,0 10 0 15,20 6 0-15,16 2 0 0,9-3 0 16,10-9 0 0,3-6 0-16,0-8-27 0,-7-4-27 15,-13-2-14-15,-13-2 47 16,-17 0 16-16,-8 4 5 15,-10 2 67-15,-26 2 5 16,-7 4-36-16,3-2-36 16,7-2-27-16,26-16-177 15,7-4-469-15,9 0-860 0</inkml:trace>
  <inkml:trace contextRef="#ctx0" brushRef="#br0" timeOffset="60302.13">20008 6102 2633 0,'0'0'820'0,"0"0"-620"16,0 0-169-16,0 0-31 15,0 0-526-15,0 0-1995 0</inkml:trace>
  <inkml:trace contextRef="#ctx0" brushRef="#br0" timeOffset="60712.47">16424 7189 2622 0,'0'0'719'16,"0"0"-390"-16,0 0 97 16,0 0-426-16,0 0 0 0,0 0 0 15,266-25 0 1,4 7 0-16,59-1 0 0,26 1 0 16,-12 1 0-16,-44 7 0 15,-35 0 0-15,-44 0 0 16,-70 0 0-16,-63 6 0 15,-49 0 0-15,-36 4 0 16,-2 0 0-16,-49 0 0 16,-56 8-111-16,-57 18-378 15,12 0-229-15,17-3-857 0</inkml:trace>
  <inkml:trace contextRef="#ctx0" brushRef="#br0" timeOffset="60934.12">17051 7417 1874 0,'0'0'995'16,"0"0"-616"-16,-124 0 143 16,95-4-196-16,17 0-326 15,12 0 0 1,41 0 0-16,67-4 0 0,75 0 0 16,49-2 0-16,28 0 0 15,2 2 0-15,-25 0 0 0,-7-2 0 16,-20-2 0-16,-30 0 0 15,-48 2 0-15,-48 2-8 16,-35 4-50-16,-20 0 28 16,-6 0 13-16,-2-2 16 15,18-8-33-15,-8 4-233 16,2-5-601-16</inkml:trace>
  <inkml:trace contextRef="#ctx0" brushRef="#br0" timeOffset="61079.03">19934 7255 1356 0,'0'0'1855'0,"0"0"-1200"16,0 0-425-16,0 0-230 15,0 0 0-15,0 0-57 16,0 0-734-16</inkml:trace>
  <inkml:trace contextRef="#ctx0" brushRef="#br0" timeOffset="71277.02">12144 11243 2167 0,'0'0'603'0,"0"0"-277"16,0 0-40-16,41-106-102 15,-3 76-65-15,6 6-25 16,3 10 32-16,-1 12-37 15,0 2-19-15,-7 28-38 16,3 22-32-16,-3 14 0 0,-1 16 0 16,-3 7 0-16,-2 1 0 15,-1-2 0-15,-1-8 0 16,-4-12 0-16,-3-12 0 16,-6-17 0-16,-7-15 0 15,-4-14 0-15,-5-8 0 16,-2-10 0-16,0-24-239 15,-11-15-261-15,-7-11-84 16,-1-2-112-16,-2 6 79 0,1 8 522 16,0 14 95-1,4 12 331-15,6 8 183 0,-2 6 8 16,5 6-168-16,3 2-75 16,-2 0-47-16,-6 12-94 15,-3 14 0-15,-8 12-33 16,-4 8-33-1,-6 6-26-15,-5 4-46 0,-4 5 0 16,-3-3 0-16,-1-2 0 16,-4-2 0-16,4-6 0 15,1-8 0-15,5-4 0 16,5-6 0-16,8-8 0 16,7-5 0-16,9-7 0 15,4-5 0-15,7-2 0 16,0-3-39-16,34-8-215 0,5-13-302 15,3-5-628-15</inkml:trace>
  <inkml:trace contextRef="#ctx0" brushRef="#br0" timeOffset="71435.57">13168 11653 2143 0,'0'0'958'15,"0"0"-593"-15,0 0-53 16,0 0 6-16,0 0-318 0,0 0 0 16,0 0 0-1,-23 27-147-15,1-14-735 0</inkml:trace>
  <inkml:trace contextRef="#ctx0" brushRef="#br0" timeOffset="72876.16">6164 13138 527 0,'0'0'414'15,"0"0"-36"-15,0 0-12 16,0 0 5-16,0 0 8 16,0 0-52-16,0 0-18 15,-13-16-70-15,13 14-18 16,0 0-18-16,-2 0-29 0,0-2-44 15,0-2-72-15,-5-6-58 32,0-2 0-32,-2-4 0 0,-2-4 0 0,0-2 0 15,0 0 0-15,1 6 0 16,4 2 0-16,2 8 0 16,2 2 0-16,2 6 0 15,-3 0 0-15,3 0 0 16,0 15 0-16,0 18 0 15,13 17 0-15,10 12 0 16,-1 14 0-16,5 6 0 16,0 5 0-16,-1-3 0 15,1-6 0-15,0-10 0 0,-3-14 0 16,-1-15 0-16,-8-15 0 16,-1-12 0-16,-7-8 0 15,-3-4 0-15,-2 0 0 16,4-16 0-16,4-18 0 15,1-17 0-15,4-13 0 16,-1-10 0-16,1-2 0 16,-3 10 0-16,-4 11 0 15,-1 19 0-15,-3 17 0 16,-4 10 0 0,2 8 0-16,4 1 0 0,15 15-62 0,0 12-603 15,3-1-426-15</inkml:trace>
  <inkml:trace contextRef="#ctx0" brushRef="#br0" timeOffset="73346.97">7038 13676 1971 0,'0'0'846'0,"0"0"-373"15,0 0-15-15,0 0-278 16,0 0-63-16,0 0-66 16,0 0-51-16,7-75 0 15,10 61 0-15,6 4 0 16,1 4 0-1,1 6 0 1,2 0 0-16,-5 16 0 16,-4 12 0-16,-5 11 0 15,-7 5 0-15,-6 6 0 16,0 2 0-16,-21-2 0 16,-8-4 0-16,2-8 0 0,2-6 0 15,8-12 0-15,7-4 0 16,6-14 0-16,4 1 0 15,0-3 0-15,2 0 0 16,21 0 0-16,8 0 0 16,9-5 0-16,7-3 0 15,-3 3 0-15,-1-2 0 16,-10 4 0-16,-11 0 0 16,-6 3-75-16,-5 0-174 15,-2-1-267-15,-2 1-435 0</inkml:trace>
  <inkml:trace contextRef="#ctx0" brushRef="#br0" timeOffset="78937.39">12632 13172 1061 0,'0'0'897'0,"0"0"-582"0,0 0-12 16,0 0 37-16,0 0-83 15,0 0-4-15,-87-84-25 16,79 56-37-16,1-8-49 0,3 0-33 15,4-2-109-15,0 4 0 16,6 4 0-16,19 8 0 16,8 9 0-16,7 13 0 15,5 7 0-15,4 32 0 16,7 36 0-16,-3 31 0 16,-6 0 0-16,-10-6 0 15,-8-11 0-15,-6-23 0 0,2 4 0 16,2-4 0-1,-3-14 0-15,-6-17 0 0,-5-17 0 16,-8-16-47-16,-5-2-130 16,-2-50-166-16,-19-3-409 15,-1-3-227-15</inkml:trace>
  <inkml:trace contextRef="#ctx0" brushRef="#br0" timeOffset="79172.73">12888 13248 1780 0,'0'0'801'0,"0"0"-316"15,0 0-142-15,0 0-66 16,0 0-88-16,0 0-60 16,0 0-37-16,-79 147-92 0,52-95 0 15,-4 6 0-15,-5 1 0 16,-4-1 0 0,0-4 0-16,0-4 0 0,6-14 0 15,10-8 0-15,7-10 0 16,7-10 0-16,8-6 0 15,2-2 0 1,0 0 0-16,18-22 0 0,9-6-240 16,4-2-637-16</inkml:trace>
  <inkml:trace contextRef="#ctx0" brushRef="#br0" timeOffset="79441.36">13285 13301 2803 0,'0'0'864'0,"0"0"-621"15,0 0-57-15,0 0-186 16,0 0 0-16,0 0 0 31,139-57 0-31,-99 53 0 0,5 3 0 0,3-2 0 16,6-1 0-16,-3 4 0 15,-4-3 0 1,-4 0-176-16,-1-9-190 16,-11 1-427-16,-11-2-471 0</inkml:trace>
  <inkml:trace contextRef="#ctx0" brushRef="#br0" timeOffset="79677.5">14068 12879 2343 0,'0'0'737'0,"0"0"-369"0,0 0-51 15,0 0-127-15,0 0-49 16,-7-104-141-16,2 104 0 16,-2 3 0-16,-1 26 0 15,-3 19 0-15,-1 19 0 16,6 11 0-16,6 10 0 15,0 6 0-15,8-1 0 16,15-5 0-16,2-10 0 16,-1-10 0-16,2 0 0 15,-5-22 0-15,-13-11-888 0</inkml:trace>
  <inkml:trace contextRef="#ctx0" brushRef="#br0" timeOffset="82243.46">6017 14790 1403 0,'0'0'385'0,"0"0"-48"16,0 0 12-16,0 0 38 15,0 0-46-15,-4-116-8 16,4 98-53-16,0 4 1 15,0 4-281-15,0 6 0 16,0 4 0-16,0 0 0 16,0 12 0-16,14 24 0 15,17 36 0-15,7 5 0 16,6 13 0-16,5 4 0 16,-5-20 0-16,3 6 0 0,-7-17 0 15,-6-19 0 1,-12-12 0-16,-6-18 0 0,-7-10 0 15,-5-4 0-15,1-14 0 16,-1-26 0-16,0-35 0 16,6-29 0-16,-2-4 0 15,1 12 0-15,3 24 0 16,-4 23 0-16,3 13 0 16,1 4 0-16,-3 22 0 15,1 10 0-15,11 20-302 16,-1 12-348-16,0 4-403 0</inkml:trace>
  <inkml:trace contextRef="#ctx0" brushRef="#br0" timeOffset="82842.63">7035 15145 1945 0,'0'0'728'0,"0"0"-357"0,0 0 114 15,0 0-259 1,0 0-40-16,0 0-84 0,0 0-49 16,-13-50-53-16,15 34 0 15,15 2 0 1,0 0 0-16,8 6 0 0,-1 8 0 15,1 0 0-15,-1 6 0 16,-2 22 0-16,-8 8 0 16,-7 10 0-1,-7-1-39-15,0 3 13 0,-16-2 25 16,-9-12-6-16,1-4 7 16,2-10 7-16,3-10 11 15,11-6 30-15,1-4-48 0,7 0 0 16,0-4 0-16,0-10 0 15,2-2 0-15,13 0 0 16,6 4 0-16,6 4 0 16,4 6 0-16,4 2 0 15,1 2 0-15,-3 18 0 16,-8 8 0-16,-9 8 0 16,-14 4-23-16,-2 4 13 15,-25 2 10-15,-14-2 0 16,-13-1 6-16,-4-7 21 15,-4-8-27-15,4-10 0 0,8-14 0 16,5-4 0 0,12 0 0-16,11 0 0 0,8-10 0 15,8 6 0-15,4 4-47 16,2 4-648-16,10 12-1299 0</inkml:trace>
  <inkml:trace contextRef="#ctx0" brushRef="#br0" timeOffset="84803.86">12441 14606 1685 0,'0'0'629'16,"0"0"-313"-16,0 0-7 0,0 0-32 16,0 0-66-16,0 0-133 15,-18-32-45-15,30 40-24 16,17 24 8-16,10 12 53 16,11 16-26-16,-2 11-29 15,2 1 13-15,-6 0-26 16,-3-6-1-16,-10-10-1 15,-10-10 0-15,-7-15-78 16,-12-13-135-16,-2-18-106 16,-13-5-178-16,-7-17-321 0</inkml:trace>
  <inkml:trace contextRef="#ctx0" brushRef="#br0" timeOffset="85008.63">12644 14851 992 0,'0'0'974'0,"0"0"-307"15,0 0-145-15,0 0-177 16,0 0-113-16,0 0-110 15,0 0-20-15,-107 84 38 16,78-30-140-16,-2 6 0 16,-7 4 0-16,2 5 0 15,-1-7 0-15,0-8 0 16,6-6 0-16,7-10 0 16,6-8 0-16,5-16 0 15,4-6 0-15,4-8 0 0,5-12 0 16,-2-16-452-16,2-6-597 15</inkml:trace>
  <inkml:trace contextRef="#ctx0" brushRef="#br0" timeOffset="85244.92">12940 14951 2753 0,'0'0'622'0,"0"0"-466"0,0 0 69 16,0 0-75-16,0 0-75 16,0 0-36-16,0 0 3 15,91-6-11-15,-46 6-31 16,10 0-8-16,8-6 7 16,4 0-148-16,22-8-178 15,-17 4-384-15,-17-6-549 0</inkml:trace>
  <inkml:trace contextRef="#ctx0" brushRef="#br0" timeOffset="85640">13653 14650 1679 0,'0'0'1081'16,"0"0"-542"-16,0 0-198 15,0 0-113-15,0 0-118 16,0 0-79-16,0 0-11 15,31-104-10-15,0 98-10 16,2 2 10-16,4 4-10 16,1 0 0-16,-3 20-6 15,-2 6-3-15,-4 8-1 0,-10 6-11 16,-11 4-12 0,-8 8 25-16,-2 3 7 15,-25 3 1-15,-8-4 10 0,-3 0-9 16,-3-10 11-16,8-10 36 15,8-12 16-15,12-8-64 16,9-12 0-16,4 0 0 16,0-2 0-1,17 0 0-15,24 0 0 0,17-12 0 16,15-6 0-16,12-6 0 16,1-2 0-16,-7 4 0 15,-17 2 0-15,-22 8 0 16,-22 10 0-16,-24 4 0 0,-23 20-149 15,-14 6-704-15</inkml:trace>
  <inkml:trace contextRef="#ctx0" brushRef="#br0" timeOffset="86543">5624 16240 2034 0,'0'0'618'0,"0"0"-238"0,0 0-36 16,0 0-71-16,0 0-83 16,0 0-86-16,0 0 49 15,-41-62-153-15,41 70 0 16,14 24 0-16,15 16 0 16,6 20 0-16,5 13 0 15,0-1 0-15,1 0 0 16,-6-8 0-16,-6-14 0 15,-4-14 0-15,-10-17 0 16,-1-17 0-16,-8-10 0 16,1 0 0-16,-1-18 0 15,6-23 0-15,1-17 0 16,3-18 0-16,-1-10 0 16,3-6 0-16,-3 11 0 0,2 17 0 15,-2 26 0-15,-1 24-39 16,1 14-123-16,3 12-44 15,13 42-116-15,-4-8-460 16,-3-1-550-16</inkml:trace>
  <inkml:trace contextRef="#ctx0" brushRef="#br0" timeOffset="86873.72">6490 16507 2125 0,'0'0'960'16,"0"0"-729"-16,0 0 4 16,0 0-83-16,0 0-95 15,0 0-20 1,11 108-22-16,-5-60 6 0,-3 2-7 16,-3-5-14-16,0-1 1 15,0-8-1-15,-3-12-1 16,-1-8 0-1,4-10-4-15,0-6 4 0,0 0-4 16,0-6-15-16,16-16 20 0,6 0-13 16,7-4 2-1,4 8 2-15,0 4-30 0,2 10-6 16,-6 4-67-16,-3 0-74 16,-4 22-42-16,3 10-242 15,-8-2-144-15,-3-8-237 0</inkml:trace>
  <inkml:trace contextRef="#ctx0" brushRef="#br0" timeOffset="87080.02">6795 16740 1734 0,'0'0'676'0,"0"0"-177"0,-47-111-179 32,36 79-13-32,2 14-70 0,4 10-51 0,1 8-49 15,4 0-137-15,0 30 0 16,0 10 0-16,0 14 0 15,4 9 0-15,10 1 0 16,1 2 0-16,2-4 0 16,-4-8 0-16,3-2 0 15,3 3-152-15,-3-19-463 16,-5-10-724-16</inkml:trace>
  <inkml:trace contextRef="#ctx0" brushRef="#br0" timeOffset="87266.55">7490 17034 3375 0,'0'0'721'0,"0"0"-721"15,0 0 0-15,0 0 0 16,0 0-15-1,0 0-839-15,0 0-1388 0</inkml:trace>
  <inkml:trace contextRef="#ctx0" brushRef="#br0" timeOffset="90246.16">12356 15994 1320 0,'0'0'369'0,"0"0"-101"15,0 0 72-15,0 0-17 16,0 0 30-16,0 0-81 16,-60-89 32-16,58 79-23 15,0-2-15-15,-1 2-266 16,3 6 0-16,0-4 0 16,0 4 0-16,21 4 0 15,12 0 0-15,13 20 0 0,13 16 0 16,3 14 0-1,0 9 0-15,-6 7 0 0,-6 6 0 16,-11-2 0 0,-7-6 0-16,-10-6 0 0,-5-9 0 15,-3-13 0-15,-5-10 0 16,-5-16-107-16,-4-10-215 16,0-6-138-16,-4-20-225 15,-9-4-167-15</inkml:trace>
  <inkml:trace contextRef="#ctx0" brushRef="#br0" timeOffset="90435.19">12651 16218 1136 0,'0'0'884'16,"0"0"-342"-16,0 0-10 0,0 0-177 15,0 0-107-15,0 0-79 16,0 0-10-16,-121 111-88 16,90-53-71-16,-4 2 0 15,-4 2 0 1,1 0 0-16,5-10 0 0,6-6 0 15,6-11 0-15,7-12 0 16,5-6 0-16,5-16 0 16,4-1 0-16,0-36-24 15,15-4-570-15,7-6-719 0</inkml:trace>
  <inkml:trace contextRef="#ctx0" brushRef="#br0" timeOffset="90671.25">12952 16226 2919 0,'0'0'841'0,"0"0"-604"16,0 0-138-16,0 0-99 16,131-62 0-16,-73 48 0 15,2 6 0-15,0-2 0 16,-5 6 0-16,-5 0 0 0,-3 0-57 15,-1 0-248-15,-10 2-366 16,-12-2-356-16</inkml:trace>
  <inkml:trace contextRef="#ctx0" brushRef="#br0" timeOffset="90906.64">13586 15745 2399 0,'0'0'926'0,"0"0"-397"16,0 0-287-16,0 0-242 0,0 0 0 16,0 0 0-16,0 0 0 15,-27 168 0-15,37-86 0 16,3 7 0-16,3-5 0 16,1-2 0-16,4-3 0 31,-2-7 0-31,-1-10 0 0,0 4 0 0,-7-12 0 15,-11-14-909-15</inkml:trace>
  <inkml:trace contextRef="#ctx0" brushRef="#br0" timeOffset="93299.97">10389 6653 843 0,'0'0'257'15,"0"0"-88"-15,0 0-42 16,-156-76-21-16,114 64 0 16,0 2-25-16,-1 4 35 15,-1 4 2-15,-1 0-14 16,1 2 59-16,-4 0 13 15,2 6-58-15,1 14-4 16,1 10-16 0,4 12-27-16,6 12-21 15,10 13-29-15,12 9-21 16,12 6-7-16,4 4-41 0,28 2-13 0,15-2 6 16,11-5 19-16,9-7-13 15,6-6-72-15,3-12-5 16,-1-10-61-16,4-14 8 15,-4-14 29-15,4-15-38 16,-4-3-47 0,-1-22-19-16,-5-14 105 15,-9-11 149-15,-8-5 169 16,-13-6-1-16,-10-2 70 0,-11-3-9 16,-11-2 23-16,-7-2-20 0,0 3 0 31,-22 2-49-16,-10 0-27-15,-7 3-65 0,-9 1-36 16,-5 4-40-16,-8 7-15 16,-32 2-86-16,15 15-123 15,2 12-469-15</inkml:trace>
  <inkml:trace contextRef="#ctx0" brushRef="#br0" timeOffset="95840.41">17039 12374 2295 0,'0'0'665'0,"0"0"-468"15,-50 119 71-15,38-65-80 16,10 0-95-16,2-8-68 16,9-12-25-16,17-12-12 15,11-20-21-15,1-2 27 16,-1-28 5-16,-6-16 1 15,-10-8 15-15,-15-4 33 0,-6 2 49 16,-6 9-29-16,-25 19-35 16,-10 22-33-16,-41 47-233 15,10 19-488 17,3 12-844-32</inkml:trace>
  <inkml:trace contextRef="#ctx0" brushRef="#br0" timeOffset="96139.31">16491 13262 2174 0,'0'0'751'15,"0"0"-483"-15,0 0 16 16,0 0-168-16,0 0-83 15,0 0-24-15,0 0 1 0,37 101-10 16,-10-81-5 0,-2-6-26-16,0-10-28 0,-4-4 37 15,-9 0 22 1,-5-12 1-16,-7-12 26 0,0-2 7 16,-4 2-13-16,-9 3-21 15,4 11-13-15,9 10-142 16,2 10-450-16,18 11-383 0</inkml:trace>
  <inkml:trace contextRef="#ctx0" brushRef="#br0" timeOffset="96407.69">17182 13193 2290 0,'0'0'816'0,"0"0"-302"16,0 0-205-16,0 0-142 15,0 0-167-15,0 0 0 16,0 0 0-16,-12 91 0 16,33-46 0-16,6-9-71 15,8-10-47-15,1-16 55 16,3-10 19-16,-6-6 37 16,-8-24 7-16,-12-10 37 0,-13-6 73 31,0-3-7-31,-19 3-50 0,-14 8-53 15,-5 12 0-15,-6 16 0 0,-14 16-8 16,13 20-443-16,10 4-737 16</inkml:trace>
  <inkml:trace contextRef="#ctx0" brushRef="#br0" timeOffset="96738.65">18055 12340 2758 0,'0'0'794'15,"0"0"-490"-15,0 0-64 16,0 0-240-16,-12 145 0 15,12-15 0-15,0 14 0 16,15-2 0-16,5-31 0 16,-7-35 0-16,1-20 0 15,-3-7 0-15,0-3 0 16,0-5 0-16,-2-9-80 0,-9-32-378 16,0-9-152-16,-4-25-475 0</inkml:trace>
  <inkml:trace contextRef="#ctx0" brushRef="#br0" timeOffset="96975.23">18026 12418 2181 0,'0'0'899'15,"0"0"-392"-15,-17-102-188 16,17 56-129-16,0 2-190 16,25-2 0-16,10-1 0 0,14 3 0 15,9 4 0 1,0 8 0-16,2 14 0 0,-6 16 0 15,-10 2 0-15,-9 34 0 16,-12 18 0-16,-14 16 0 16,-9 11 0-16,-20 7 0 15,-21 2 0-15,-11-2 0 16,-4-3 0-16,-2-9 0 16,6-8 0-16,12-4 0 15,14-16-119-15,15-17-687 0</inkml:trace>
  <inkml:trace contextRef="#ctx0" brushRef="#br0" timeOffset="99434.07">18768 13064 101 0,'0'0'336'0,"0"0"-336"15,0 0-144-15,0 0-19 0</inkml:trace>
  <inkml:trace contextRef="#ctx0" brushRef="#br0" timeOffset="99900.36">18768 13064 401 0,'-4'12'228'0,"4"-12"-49"16,0 0-3-16,0 0-73 15,0 0-67-15,0 0-20 16,0 0 65-16,0 0 92 0,0 0 72 16,0 0 40-1,0 0 93-15,0 0-39 16,0 0-14-16,0 0-70 16,-2 0-4-16,2-4-54 0,-2 0-70 15,0-2-65-15,-1 0-8 16,1 2 1-16,0 0-5 15,0 2 1-15,2 2-22 16,-2 0-29-16,-3 0 0 16,0 8 0-1,-6 18 0-15,-2 14 0 0,-3 12 0 16,-1 6 0-16,-1 6 0 16,2-3 0-16,3-5 0 0,2-8 0 15,7-14 0-15,-2-12 0 16,6-10 0-16,0-10 0 15,0-2 0 1,0 0 0-16,0-2 0 0,3-12 0 16,6 0 0-1,4-2 0-15,5 4 0 0,4 4 0 16,9 4 0 0,8 4 0-16,5 0 0 0,3 8 0 15,2 6 0-15,-2 0 0 16,-10 0-186-16,-3 2-153 15,-14-4-293-15,-13-2-184 0</inkml:trace>
  <inkml:trace contextRef="#ctx0" brushRef="#br0" timeOffset="100104.85">19001 13467 36 0,'0'0'2212'0,"0"0"-1434"15,0 0-322-15,-7-108-129 0,7 82-40 16,0 8-287-16,0 8 0 15,0 3 0 1,0 7 0-16,0 0 0 0,-2 17 0 16,-2 13 0-16,0 14 0 15,0 8 0-15,0 6 0 16,-1-2 0-16,5-2 0 16,0 5 0-16,0-18-353 15,0-10-975-15</inkml:trace>
  <inkml:trace contextRef="#ctx0" brushRef="#br0" timeOffset="100404.12">19655 12108 2410 0,'0'0'721'15,"0"0"-359"-15,0 0 9 16,0 0-139-16,0 0-232 16,-75 146 0-16,17 14 0 15,0 25 0-15,8-1 0 16,21-17 0-16,21-33 0 0,8-14 0 16,18-23 0-1,18-27 0-15,3-22 0 0,11-16 0 16,52-14-80-16,-9-10-457 15,-3-8-675-15</inkml:trace>
  <inkml:trace contextRef="#ctx0" brushRef="#br0" timeOffset="101004.89">20565 12360 2158 0,'0'0'804'0,"0"0"-337"15,0 0-123-15,0 0-107 16,0 0-151-16,0 0-86 16,-158-14 0-16,98 48 0 15,-3 12 0-15,1 11 0 16,4 11 0-16,6 6 0 15,12 0 0-15,16-2 0 16,15-4 0-16,9-3 0 0,19-11 0 31,29-6 0-31,10-12 0 16,13-14 0-16,2-12 0 16,3-10 0-16,-9-6-96 0,-13-24-69 0,-17-6-56 15,-21-7 23-15,-16-2 65 16,-9 3 7-16,-31 6 54 15,-7 5 41-15,-4 11 31 16,4 8 67-16,7 8 44 16,13 2 76-16,14 2 21 15,8 0-70 1,5 0-42-16,3 0-40 0,21 6 44 0,9 2-21 31,10-4-79-31,1-2 0 16,1-2 0-16,-1 0 0 15,-8-12 0-15,-9-2 0 16,-9 2 0-16,-9 0 0 0,-5 4 0 16,-2 4 0-1,-2 4 0-15,0 0 0 0,0 0 0 16,0 16 0-16,0 18 0 16,0 10 0-16,0 13 0 15,0 4 0-15,0 8 0 16,2 1 0-16,6-2 0 15,0 18 0-15,-1-18-146 16,-1-17-843-16</inkml:trace>
  <inkml:trace contextRef="#ctx0" brushRef="#br0" timeOffset="101208.5">21045 13114 1679 0,'0'0'1187'16,"0"0"-440"-16,0 0-264 15,0 0-483-15,0 0 0 16,0 0 0-16,-71 125 0 16,53-67 0-16,-1 4 0 15,-2 0 0-15,-5 14 0 16,4-16-113-16,6-13-1034 0</inkml:trace>
  <inkml:trace contextRef="#ctx0" brushRef="#br0" timeOffset="101601.75">21516 12388 1756 0,'0'0'716'0,"0"0"-186"16,0 0-17-16,0-132-201 16,0 98-43-16,11 10-269 15,2 8 0-15,5 10 0 16,7 6 0-16,8 22 0 15,19 42 0-15,17 36 0 16,-5 2 0-16,-6-4 0 16,-7-9 0-16,-12-21 0 15,-2 4 0-15,-3-2 0 16,-14-15-38-16,-20-27-424 16,0-16-265-16,-16-12-247 0</inkml:trace>
  <inkml:trace contextRef="#ctx0" brushRef="#br0" timeOffset="101774.89">21922 12569 1557 0,'0'0'826'16,"0"0"-120"-16,0 0-126 16,0 0-287-16,0 0-159 15,0 0-134-15,-137 128 0 16,104-52 0-16,2 1 0 16,-1-1 0-16,6-6 0 15,6-6 0-15,8-14 0 16,12-22-47-16,0-16-614 15,10-12-904-15</inkml:trace>
  <inkml:trace contextRef="#ctx0" brushRef="#br0" timeOffset="102002.3">22055 11973 2512 0,'0'0'926'31,"0"0"-478"-31,0 0-238 0,0 0-210 0,0 0 0 16,131 82 0-16,-63-29 0 16,5 12 0-16,2 12 0 15,4 23 0-15,-4 22 0 0,-17-7 0 16,-19-11 0-16,-28-16 0 16,-11-20 0-1,-14 11 0-15,-24 5 0 0,-37 22 0 16,6-22 0-16,5-18-704 0</inkml:trace>
  <inkml:trace contextRef="#ctx0" brushRef="#br0" timeOffset="102475.53">19952 14712 2198 0,'0'0'795'15,"0"0"-410"-15,0 0 147 16,0 0-346-16,0 0-186 0,0 0 0 16,0 0 0-1,91-40 0-15,-17 22 0 0,6 14-126 16,-18 4-466-16,-22 0-556 0</inkml:trace>
  <inkml:trace contextRef="#ctx0" brushRef="#br0" timeOffset="102601.09">19977 15011 2126 0,'0'0'841'0,"0"0"-489"16,0 0 121-16,0 0-169 0,0 0-304 15,171-4 0 1,-84 0 0-16,6 0 0 16,-1 2 0-16,26-6-63 0,-22 0-701 15,-16-2-1686-15</inkml:trace>
  <inkml:trace contextRef="#ctx0" brushRef="#br0" timeOffset="103137.23">21349 14476 2126 0,'0'0'790'15,"0"0"-286"-15,0 0-168 16,0 0 4-16,4-111-340 0,19 87 0 15,8 6 0 1,4 6 0-16,12 10 0 0,4 2 0 16,9 20 0-1,3 20 0-15,4 17 0 16,-2 11 0-16,-3 8 0 0,-6 0 0 16,-12 4 0-1,-11-9 0-15,-12-7 0 0,-21-2-374 16,0-22-465-16,-16-18-466 0</inkml:trace>
  <inkml:trace contextRef="#ctx0" brushRef="#br0" timeOffset="103310.13">21893 14632 2125 0,'0'0'819'0,"0"0"-292"16,0 0-197-16,0 0-35 15,0 0-295-15,-121 104 0 16,90-38 0-16,-2 7 0 15,-1 1 0-15,3-2 0 16,6-10 0-16,7-4 0 16,12-22-356-16,4-13-777 0</inkml:trace>
  <inkml:trace contextRef="#ctx0" brushRef="#br0" timeOffset="103608.66">22668 14189 2393 0,'0'0'802'0,"0"0"-426"16,0 0-13-16,0 0-201 15,0 0-162-15,0 0 0 16,0 0 0-16,-110 188 0 15,75-49 0-15,4 13 0 16,18-13 0-16,8-31 0 16,5-34 0-16,5-20 0 15,15-14 0-15,8 0 0 0,30 0 0 16,-6-3-260-16,-5-19-782 16</inkml:trace>
  <inkml:trace contextRef="#ctx0" brushRef="#br0" timeOffset="103872.48">23296 14169 2121 0,'0'0'722'15,"0"0"-358"-15,0 0 137 0,0 0-113 16,0 0-388-16,0 0 0 16,0 0 0-16,65-6 0 15,-31 70 0-15,8 14 0 32,7 8 0-32,2 3 0 0,-2-5 0 0,-3-6 0 15,-7-8 0 1,-15-12-188-16,-10-17-522 15,-14-22-523-15</inkml:trace>
  <inkml:trace contextRef="#ctx0" brushRef="#br0" timeOffset="104076.87">23557 14495 1790 0,'0'0'899'0,"0"0"-248"0,0 0-178 16,0 0-190-1,-114-1-283-15,85 41 0 0,-4 8 0 16,1 10 0-16,1 4 0 15,2-2 0-15,5-2 0 16,6-5 0-16,4-11 0 16,12-8 0-16,10-30-161 15,18-4-413-15,5-8-520 0</inkml:trace>
  <inkml:trace contextRef="#ctx0" brushRef="#br0" timeOffset="104265.04">23906 14518 1861 0,'0'0'855'16,"0"0"-288"-1,0 0-202-15,0 0-135 0,0 0-122 16,117-34-66-16,-59 26-42 16,8-6-64-16,5 6-173 15,26-5-243-15,-22 8-269 16,-15-5-212-16</inkml:trace>
  <inkml:trace contextRef="#ctx0" brushRef="#br0" timeOffset="104437.68">24492 14315 1096 0,'0'0'834'0,"0"0"-274"0,0 0 30 0,-26-106-130 16,26 80-165-16,-3 6-34 16,3 6-261-16,0 10 0 15,0 4 0-15,0 14 0 16,0 26 0-1,0 20 0-15,0 14 0 0,8 11 0 16,5 1 0-16,3-4 0 16,1-6 0-16,-1-12 0 15,6-15 0-15,-6-17-375 16,-3-23-622-16</inkml:trace>
  <inkml:trace contextRef="#ctx0" brushRef="#br0" timeOffset="104704.9">24841 13908 2626 0,'0'0'824'0,"0"0"-571"32,0 0 140-32,0 0-393 0,108 125 0 0,-58-57 0 15,-2 10 0-15,-1 6 0 16,-7 8 0-16,-11 1 0 0,-11 1 0 15,-15-2 0 1,-3-4 0-16,-25-8 0 0,-15-9 0 16,-7-11 0-1,1-12 0-15,-10-12-102 0,15-14-490 16,13-14-775-16</inkml:trace>
  <inkml:trace contextRef="#ctx0" brushRef="#br0" timeOffset="105365.79">25892 13946 1991 0,'0'0'620'16,"0"0"-274"-16,0 0-8 15,0 0-98-15,-64 138-24 16,27-23-92-16,9 31 25 16,16 9-77-16,12-29-72 0,5-30 0 15,24-34 0-15,8-7 0 16,17 1 0-16,18 0 0 16,14-8 0-16,44-30 0 15,-23-14-182-15,-16-4-704 0</inkml:trace>
  <inkml:trace contextRef="#ctx0" brushRef="#br0" timeOffset="105602.5">26578 14102 2354 0,'0'0'710'0,"0"0"-202"0,0 0-58 16,0 0-376-16,0 0-74 15,0 0 0-15,0 0 0 16,89 69 0-16,-47 1 0 16,1 6 0-16,-3 2 0 15,-7-1 0-15,-8-9 0 16,-12-10 0-16,-11-14-281 16,-2-24-418-16,-19-14-280 15,-4-6-1037-15</inkml:trace>
  <inkml:trace contextRef="#ctx0" brushRef="#br0" timeOffset="105774.8">26723 14426 1655 0,'0'0'752'16,"0"0"-113"-16,0 0-67 16,0 0-254-16,0 0-158 15,0 0-160-15,0 0 0 16,-83 28 0-16,59 26 0 16,-1 2 0-16,1 0 0 15,0-4 0-15,3-8 0 16,8-12 0-16,13-23-237 15,5-9-616-15,17-5-483 0</inkml:trace>
  <inkml:trace contextRef="#ctx0" brushRef="#br0" timeOffset="105941.72">27046 14311 2263 0,'0'0'700'16,"0"0"-239"-16,0 0-160 15,0 0-82-15,0 0-67 16,145 0-152-16,-81 0 0 16,5 0 0-16,25-12-81 0,-16 2-285 15,-15-4-562-15</inkml:trace>
  <inkml:trace contextRef="#ctx0" brushRef="#br0" timeOffset="106271.39">27730 14109 2314 0,'0'0'703'16,"0"0"-144"-16,0 0-225 16,0 0-148-16,0 0-186 15,0 0 0-15,0 0 0 16,9-61 0-16,20 60 0 16,9 1 0-16,8 0 0 0,4 4 0 15,-6 16 0-15,-3 10 0 16,-15 2 0-16,-13 6 0 15,-13 8 0-15,0-4 0 16,-27 4 0-16,-10-1 0 16,-5-5 0-16,5-7 0 15,6-6 0-15,14-5 0 16,10-14 0-16,7-4 0 16,7-4 0-16,28 0 0 15,19-4 0-15,15-14 0 16,14-7 0-16,3-4 0 15,21-24-294-15,-22 7-390 16,-20 2-690-16</inkml:trace>
  <inkml:trace contextRef="#ctx0" brushRef="#br0" timeOffset="106507.11">28361 13758 2097 0,'0'0'972'0,"0"0"-467"15,0 0-182-15,0 0-124 16,0 0-199-16,0 0 0 16,124 136 0-16,-72-73 0 15,3 9 0-15,-1 10 0 0,-9 8 0 16,-14 2 0 0,-18 5 0-16,-13-3 0 0,-23-4 0 15,-29-6 0-15,-18-10 0 16,-10-8 0-16,-16-5-117 15,22-19-419-15,24-20-355 0</inkml:trace>
  <inkml:trace contextRef="#ctx0" brushRef="#br0" timeOffset="106773.89">29358 13762 1624 0,'0'0'1678'16,"0"0"-1113"-16,0 0-336 16,0 0-229-16,0 0 0 15,0 0 0-15,-137 209 0 16,110-73 0-16,11-4 0 16,14-28 0-16,2-32 0 15,5-19 0-15,14 3 0 16,13-2 0-16,7 0 0 15,13-22 0-15,31-32-138 16,-12 0-653-16,-7-20-1290 0</inkml:trace>
  <inkml:trace contextRef="#ctx0" brushRef="#br0" timeOffset="107009.73">29831 13730 3007 0,'0'0'635'0,"0"0"-181"15,0 0-454-15,0 0 0 16,0 0 0-16,0 0 0 16,63 178 0-16,-21-71 0 15,2-7 0-15,-1-12 0 16,-3-20 0-16,5 2 0 0,1 3 0 16,-4-15 0-1,-8-14 0-15,-12-18 0 0,-8-10-125 16,-14-16-340-16,0-10-273 15,-10-14-1669-15</inkml:trace>
  <inkml:trace contextRef="#ctx0" brushRef="#br0" timeOffset="107198.35">30219 14189 1624 0,'0'0'1204'16,"0"0"-697"-16,0 0-49 0,0 0-155 15,0 0-303-15,0 0 0 16,-140 62 0-16,97-16 0 15,1 4 0-15,-3 3 0 16,5 1 0-16,4-8 0 16,7-4 0-16,23-10-150 15,6-12-532-15,0-12-630 0</inkml:trace>
  <inkml:trace contextRef="#ctx0" brushRef="#br0" timeOffset="107371.41">30366 14193 1901 0,'0'0'1029'16,"0"0"-551"-16,0 0 32 0,0 0-332 15,0 0-178-15,116-44 0 16,-56 40 0-16,9 0 0 16,4-2 0-16,-3-2-114 15,1-12-424-15,-17 2-147 16,-17-2-323-16</inkml:trace>
  <inkml:trace contextRef="#ctx0" brushRef="#br0" timeOffset="107543.89">30939 13890 1906 0,'0'0'736'0,"0"0"-127"15,0 0-34-15,0 0-305 0,0 0-270 16,0 0 0-16,0 0 0 16,-8 14 0-16,18 40 0 15,3 14 0-15,1 7 0 16,1-5 0-16,3-2 0 15,-1-14 0-15,13-8-3 16,-8-16-597-16,1-16-451 0</inkml:trace>
  <inkml:trace contextRef="#ctx0" brushRef="#br0" timeOffset="107779.61">31268 13421 2297 0,'0'0'893'0,"0"0"-589"16,0 0 8-16,0 0-22 16,0 0-290-16,118 116 0 15,-71-44 0 1,4 27 0-16,-4 19 0 0,-11 18 0 16,-16 7 0-16,-18-29 0 15,-2-24 0-15,-20-30 0 16,-13 1 0-16,-21 7 0 15,-71 48-30-15,9-18-434 16,-9-12-457-16</inkml:trace>
  <inkml:trace contextRef="#ctx0" brushRef="#br0" timeOffset="108475.79">20137 16379 2063 0,'0'0'678'0,"0"0"-342"16,0 0 151-1,0 0-197-15,0 0-48 0,0 0-242 16,0 0 0-16,25-14 0 16,88 1 0-16,7-1 0 15,-6 5 0-15,2 5-297 16,-51 4-580-16,-19 0-535 0</inkml:trace>
  <inkml:trace contextRef="#ctx0" brushRef="#br0" timeOffset="108601.53">20023 16722 1273 0,'0'0'1198'0,"0"0"-671"0,0 0-171 16,0 0-101-16,114-27-112 15,40 1-62-15,26-2-81 16,3 2-27-16,-54 8-348 16,-40 8-908-16</inkml:trace>
  <inkml:trace contextRef="#ctx0" brushRef="#br0" timeOffset="108872.64">21623 16062 2242 0,'0'0'822'0,"0"0"-463"0,0 0 19 15,0 0-83-15,0 0-295 16,0 0 0-16,0 0 0 16,129 72 0-16,-71-16 0 15,4 4 0-15,5 2 0 16,-7-4 0-16,-8-5 0 16,-17-7-207-16,-14-12-123 0,-24-12-215 15,-21-12-139-15,-12-10-676 16</inkml:trace>
  <inkml:trace contextRef="#ctx0" brushRef="#br0" timeOffset="109043.64">21841 16302 626 0,'0'0'1782'0,"0"0"-1159"16,0 0-288-16,0 0-2 16,-118 73-100-16,80-17-69 15,-2 12-164 1,-3 4 0-16,4-2 0 0,7-6 0 0,10-7 0 15,22-15-75-15,0-12-436 16,18-20-555-16</inkml:trace>
  <inkml:trace contextRef="#ctx0" brushRef="#br0" timeOffset="109310.94">22743 15717 1991 0,'0'0'1243'15,"0"0"-875"-15,0 0-36 16,0 0-170-16,-154 162-162 16,115-47 0-16,10 29 0 15,18 8 0-15,11-23 0 16,11-31 0-16,18-36 0 15,10-12 0-15,15 2 0 16,18-6 0 0,48-11 0-16,-15-17-234 0,-14-18-832 0</inkml:trace>
  <inkml:trace contextRef="#ctx0" brushRef="#br0" timeOffset="109531.58">23256 16074 2306 0,'0'0'851'16,"0"0"-315"-16,0 0-133 15,0 0-403-15,0 0 0 16,0 0 0-16,131-8 0 16,-73 56 0-16,9 12 0 0,1 10 0 31,-2 2 0-31,-8 0 0 0,-7-9 0 0,-13-7 0 15,-18-10-198-15,-12-16-498 16,-8-16-409-16</inkml:trace>
  <inkml:trace contextRef="#ctx0" brushRef="#br0" timeOffset="109705.45">23597 16262 2181 0,'0'0'808'0,"0"0"-291"16,0 0-184-16,0 0-76 15,0 0-257-15,-138 125 0 16,111-71 0-16,0 0 0 0,3-2 0 16,4-2 0-16,6-10 0 31,14-14 0-31,0-12-450 16,23-14-478-16</inkml:trace>
  <inkml:trace contextRef="#ctx0" brushRef="#br0" timeOffset="109900.03">24070 16172 2177 0,'0'0'911'0,"0"0"-530"16,0 0-90-16,0 0-47 0,150 0-152 15,-71 0-92-15,8-12-33 16,19-16-195-16,-21 6-403 15,-20 0-505-15</inkml:trace>
  <inkml:trace contextRef="#ctx0" brushRef="#br0" timeOffset="110074.79">24744 15883 1920 0,'0'0'918'16,"0"0"-255"-16,0 0-181 15,0 0-369-15,0 0-113 16,0 0 0-16,0 0 0 0,-44 129 0 15,44-57 0 1,0 8 0-16,16-4 0 0,3-4 0 16,6-1 0-16,-2-13 0 15,6-18-131-15,-8-12-566 16,-5-20-732-16</inkml:trace>
  <inkml:trace contextRef="#ctx0" brushRef="#br0" timeOffset="110339.97">25128 15735 113 0,'0'0'2732'16,"0"0"-2039"-16,0 0-392 0,0 0-44 16,0 0-257-16,106 130 0 15,-63-64 0-15,1 11 0 16,-3 7 0-16,-8 6 0 15,-13 4 0-15,-14 0 0 16,-6-1 0-16,-6-3 0 16,-21-16 0-16,-4-10 0 15,0-11 0-15,-1-21 0 16,3-32-20-16,8 0-361 0,5-22-693 16</inkml:trace>
  <inkml:trace contextRef="#ctx0" brushRef="#br0" timeOffset="110676.05">25537 15538 2125 0,'0'0'932'16,"0"0"-358"-16,0 0-259 15,0 0-165-15,0 0-150 16,0 0 0-16,0 0 0 15,143-8 0-15,-111 30 0 0,-12 6 0 16,-16 11 0-16,-4 1 0 16,-20 4 0-16,-16 2 0 15,1-10 0-15,4-4 0 16,12-10 0-16,13-6 0 16,6-10 0-16,15-2 0 15,26-4 0-15,17 0 0 16,11-6 0-16,6-10 0 15,23-10-216-15,-17 6-635 16,-15 0-1157-16</inkml:trace>
  <inkml:trace contextRef="#ctx0" brushRef="#br0" timeOffset="110907.85">26705 15699 2043 0,'0'0'467'16,"0"0"-104"-16,0 0 263 16,0 0-397-16,-116 50-85 15,49 34-7-15,1 38-50 16,14 35-87-16,21 7 0 0,31-13 0 16,7-35 0-16,24-44 0 15,5-24 0-15,8-16 0 16,45-5 0-16,-6-13-351 15,2-10-550-15</inkml:trace>
  <inkml:trace contextRef="#ctx0" brushRef="#br0" timeOffset="111111.94">27316 15851 408 0,'0'0'2484'0,"0"0"-1859"0,0 0-156 0,0 0-359 15,0 0-110-15,0 0 0 16,0 0 0-16,131 121 0 16,-82-45 0-16,-2 0 0 15,-2 0 0-15,-6-10 0 16,-7-7 0 0,-10-15-309-1,-11-20-434-15,-11-16-580 0</inkml:trace>
  <inkml:trace contextRef="#ctx0" brushRef="#br0" timeOffset="111301.31">27567 15980 2143 0,'0'0'880'0,"0"0"-376"0,0 0-174 16,0 0-91-16,-137 104-239 15,94-50 0-15,1 8 0 16,0 0 0-16,-1-4 0 15,7-3 0-15,7-7 0 16,18-16-239-16,9-10-332 16,2-18-487-16</inkml:trace>
  <inkml:trace contextRef="#ctx0" brushRef="#br0" timeOffset="111477.97">27786 16150 1817 0,'0'0'1073'16,"0"0"-712"-16,0 0 196 15,0 0-269-15,140-8-288 16,-75-2 0-16,6-6 0 16,3 2-74-16,20-8-383 15,-21 4-348-15,-11 4-1744 0</inkml:trace>
  <inkml:trace contextRef="#ctx0" brushRef="#br0" timeOffset="111811.03">28606 15811 2148 0,'0'0'692'0,"0"0"-89"16,0 0-258-16,0 0-37 15,0 0-308-15,67-120 0 0,-30 108 0 16,8 6 0-16,2 2 0 15,-2 4 0 1,-6 4 0-16,-5 22 0 16,-12 10 0-16,-15 8 0 15,-7 10 0-15,-16 0 0 0,-18 4 0 16,-8-3 0-16,3-7 0 16,3-4 0-16,11-16 0 15,11-2 0-15,14-12 0 16,5-10 0-16,31 0 0 15,17-4 0-15,12 0 0 16,9-4 0-16,3-10 0 16,20-16 0-16,-20 4-311 0,-17 2-626 15</inkml:trace>
  <inkml:trace contextRef="#ctx0" brushRef="#br0" timeOffset="112078.76">29346 15400 677 0,'0'0'2351'0,"0"0"-1759"16,0 0-286-16,0 0-136 15,0 0-170-15,0 0 0 16,151 107 0-16,-102-35 0 16,2 22 0-16,-11 26 0 0,-18 18 0 15,-17-7 0 1,-5-29 0-16,-25-26 0 0,-10-22 0 15,-16 8 0-15,-11 5 0 16,-10 5 0-16,-12-2-12 16,20-16-477-16,22-22-372 15</inkml:trace>
  <inkml:trace contextRef="#ctx0" brushRef="#br0" timeOffset="112204.44">30391 16415 3060 0,'0'0'248'0,"0"0"20"31,0 0 20-31,0 0-288 0,0 0-1744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4:40:27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4389 538 0,'0'0'208'15,"0"0"-121"-15,0 0-87 16,0 0-124-16</inkml:trace>
  <inkml:trace contextRef="#ctx0" brushRef="#br0" timeOffset="94.42">931 4389 689 0,'-13'78'0'0,"23"-78"-462"16</inkml:trace>
  <inkml:trace contextRef="#ctx0" brushRef="#br0" timeOffset="526.92">1034 4427 1425 0,'0'0'766'16,"0"0"-298"-16,0 0-147 15,0-102-33-15,-3 72 11 16,3 4-74-16,0 8-37 16,0 10-72-16,0 8-116 15,0 0 0-15,-5 46 0 16,-3 56 0-16,-11 64 0 16,0 29 0-16,-4 0 0 15,8-43 0-15,8-60 0 16,5-31 0-16,2-28 0 0,0-7 0 15,0-15 0-15,0-11 0 16,0-51 0-16,2-59 0 16,3-50 0-16,0-31 0 15,-1-3 0-15,-4 13 0 16,0 51 0-16,2 38 0 0,-2 42 0 16,4 29 0-16,3 16 0 15,5 5 0-15,17 38 0 16,17 58 0-16,14 50 0 15,7 25 0-15,-7 1 0 0,-4-19 0 32,-14-47 0-32,-9-26 0 0,-10-26 0 0,-9-14-80 15,-8-6-233-15,-4-9-356 16,-2-16-254-16</inkml:trace>
  <inkml:trace contextRef="#ctx0" brushRef="#br0" timeOffset="699.28">797 4907 2531 0,'0'0'469'0,"0"0"-276"15,0 0-18 1,0 0-29-16,0 0-58 0,150 25-88 16,-81-50-162-16,26-23-185 15,-14 7-312-15,-12 5-246 0</inkml:trace>
  <inkml:trace contextRef="#ctx0" brushRef="#br0" timeOffset="1503.91">1390 4700 1485 0,'0'0'826'16,"0"0"-327"-16,0 0-176 15,0 0-25-15,0 0-64 16,0 0-120 0,0 0-73-16,39-8-16 0,-7 20-11 15,4 6-3-15,4 8-11 16,-2 6-11-16,-7 4-40 15,-9 3-25-15,-11-3 32 0,-4-4 25 16,-7-10 5-16,0-6 14 16,0-10 0-1,0-6 9-15,5 0 56 0,6-22 10 16,4-13-54-16,9-8-21 31,8-4-1-31,3 5 0 16,6 8 0-16,-6 12-12 15,-1 12 13-15,-5 10-15 0,-4 6 9 16,-6 26-5 0,-3 12 11-16,-1 7-1 0,-1 3 1 15,1-6-17-15,1-12-26 16,1-12 7-16,6-16 31 16,6-8 5-16,0-14 6 15,4-22 15-15,-4-12 17 16,-2-2 20-16,-6 3 43 15,-11 11-13-15,-1 14 21 16,-7 10-109-16,0 12 0 16,1 0 0-16,6 20 0 15,6 15 0-15,8 5 0 16,6 0 0-16,2-2 0 0,5-11 0 16,-3-8-17-16,-4-13-10 15,-4-6 2 1,-10-6 25-16,-10-22 1 0,-5-13 7 15,-5-4 7-15,-21-5-15 16,-11 1 0-16,0 7-1 16,1 10-8-16,7 12 9 15,11 10 12-15,14 8-12 16,4 2-3-16,20 0-19 16,24-4 12-16,18-8 9 15,15-12-14-15,6-8-71 0,-4-7-10 16,-10 2 5-1,-15 1 49-15,-21 4 42 0,-17 9 25 16,-14 5 82-16,-2 8-5 16,0 4-8-16,-4 6-13 15,-6 0-81-15,0 21 0 16,1 18 0-16,-1 13 0 16,6 13 0-16,2 3 0 15,2-2 0-15,0-4 0 0,16-7 0 16,11-15 0-16,6-17 0 15,5-14-39-15,4-9-33 16,3-27-38-16,-7-18-52 16,-7-20-48-16,-13-55-47 15,-9 11-215-15,-9 7-210 0</inkml:trace>
  <inkml:trace contextRef="#ctx0" brushRef="#br0" timeOffset="2069.48">2923 3944 1106 0,'0'0'1174'0,"0"0"-612"16,0 0-188-16,0 0-40 15,0 0-81-15,0 0-122 16,0 0-65-16,-18-54-38 16,18 54-7-16,0 0 26 15,0 0-47 1,0 0 0-16,0 0 0 0,0 0 0 15,0 0 0-15,-3 0 0 16,3 0 0-16,0 0 0 16,-2 0 0-16,2 0 0 15,0 0 0-15,0 0 0 0,0 0 0 16,0 0 0 0,0 0 0-16,0 0 0 0,0 0 0 15,0 0 0-15,0 4-110 16,0 0-23-16,-2 2 61 15,2 0-15-15,0-4 9 16,0-2 19-16,0 0 14 16,0 0 17-16,0 0-10 15,-2-10-31-15,2-2 2 16,0 2 13-16,0 0 54 16,0 4 32-16,0 0 60 15,0 4 108-15,-2 0-10 0,2 2 8 16,-2 0-70-1,-1 0-128-15,3 0 0 0,0 0 0 16,0 0 0 0,0 0 0-16,0 0 0 0,0 0 0 15,0 0 0-15,0 0 0 16,0 0 0-16,0 0 0 16,5 0 0-16,-3 2-216 15,-2-2-489-15,0 4-773 0</inkml:trace>
  <inkml:trace contextRef="#ctx0" brushRef="#br0" timeOffset="2468.52">2881 4092 1320 0,'0'0'618'0,"0"0"-104"15,0 0-29-15,0 0-176 16,0 0 8 0,0 0-92-16,0 0-70 15,-29-55-82-15,27 55-23 16,2 0-50-16,0 0 0 15,-3 0-72-15,-10 13-209 16,0 5-252-16,-3 1-728 0</inkml:trace>
  <inkml:trace contextRef="#ctx0" brushRef="#br0" timeOffset="2865.74">2573 4289 681 0,'0'0'255'15,"0"0"36"-15,0 0 24 16,0 0-91-16,65-121-85 0,-54 88-86 16,-5-2-37-16,1-3-1 15,-2 2 17 1,-5 0 82-16,0 4 120 0,0 2 41 15,0 6 52-15,0 6-37 16,0 4-5-16,-2 6-63 16,-1 6-27-16,0 2-62 15,1 0-133-15,2 2 0 16,0 24 0-16,0 18 0 16,10 22 0-16,11 26 0 15,11 29 0-15,1 15 0 0,-2-10 0 16,-8-27 0-16,-13-33 0 15,-6-24-45-15,-4 2-195 16,0-8-138-16,0-6-254 16,-12-24-285-16</inkml:trace>
  <inkml:trace contextRef="#ctx0" brushRef="#br0" timeOffset="3695.82">2624 4419 2538 0,'0'0'668'15,"0"0"-337"-15,0 0-121 16,0 0-155-16,0 0-34 16,0 0-21-16,160-26-27 15,-81 4-54-15,3-8-142 16,-4-4-60-16,-9-2-72 16,-18 0 66-16,-17 0 126 15,-23 0 163-15,-11 1 142 16,-5 6 180-16,-17-2-12 15,0 7-38-15,-3 4-36 16,8 4-47-16,1 8 34 0,7 4-223 16,5 4 0-1,4 16 0-15,0 27 0 0,0 20 0 16,0 18 0-16,4 23 0 16,9-8 0-16,-1 1 0 15,1-7 0 1,-2-22 0-16,0-4 0 0,-2-16 0 15,-2-18 0-15,-1-14 0 16,-4-14 0-16,-2-2 0 16,0-9 0-16,0-18 0 15,0-5 0-15,0-4 0 16,0 2 0-16,5 6 0 0,2 8 0 16,6 8 0-16,3 10 0 15,7 2 0-15,2 6 0 16,4 20 0-16,3 8 0 15,1 4 0-15,1 0 0 16,0-3 0-16,3-14 0 16,3-13-14-16,0-8-17 15,1-14 26-15,-6-22 5 16,-6-14 2-16,-8-10 46 16,-11-4-48-16,-5 0 0 15,-5 7 0-15,0 16 0 0,0 18 0 16,-2 19 0-16,-1 4 0 15,1 27 0-15,2 14 0 16,0 9 0 0,11 0 0-16,9-7 0 0,7-11 0 15,4-12 0-15,-2-14 0 16,3-6 0-16,-3-6 0 16,-3-20 0-16,-2-8 0 15,1-2 0-15,-2 0 0 16,-4 5 0-16,-1 12 0 15,-3 6 0-15,3 13 0 16,5 2 0-16,0 24 0 16,0 13 0-16,0 5 0 0,-3 0 0 15,-7-4-8-15,-4-10-25 16,-2-12 17-16,-5-12 16 16,1-6 10-16,-1-12 37 15,6-22-47 1,8-16 0-16,10-12 0 0,48-38-63 15,-5 13-524-15,-2 15-894 0</inkml:trace>
  <inkml:trace contextRef="#ctx0" brushRef="#br0" timeOffset="4167.58">4756 4213 2533 0,'0'0'842'16,"0"0"-368"-16,0 0-307 16,0 0-87-16,0 0-80 15,0 0 0-15,0 0 0 16,3 168 0-16,19-96 0 16,5-4 0-16,2-14 0 0,-3-15-3 15,-1-19-12 1,-8-18 15-16,-1-2 6 0,-3-22 6 15,1-18-12-15,-1-10 0 16,3-3 0 0,-1 5 0-16,-4 10 0 0,1 16 0 15,-1 14 0-15,5 8 0 16,3 12 0-16,10 20 0 16,7 6 0-16,7 2 0 15,5-3 0-15,2-9-69 16,-3-13 3-16,-7-12 18 15,-11-3 30-15,-8-17 18 16,-11-16 75-16,-6-11 12 0,-4-11-48 16,0-3-39-16,0 0 0 15,-4 4 0-15,0 12 0 16,4 18 0-16,2 24-237 16,19 25-741-16,6 10-227 0</inkml:trace>
  <inkml:trace contextRef="#ctx0" brushRef="#br0" timeOffset="5024.45">6027 4289 2314 0,'0'0'785'0,"0"0"-402"0,0 0-131 0,-87-107-49 15,64 102-97-15,3 5-64 16,0 22-42-16,0 22-22 31,5 10 7-31,5 6-23 16,10-6-2-16,0-9 23 0,10-20 4 0,9-13 13 31,6-12 17-31,0-9 11 16,2-23 40-16,-5-9-25 0,-5 1-43 15,-3 4 0-15,-7 8 0 16,-3 12 0-16,-4 8 0 15,2 8 0-15,0 0 0 0,3 22 0 16,6 4 0 0,7 6 0-16,4-2-38 15,5-4-58-15,0-8 23 0,-1-12 20 16,-1-6 16 0,-7 0 20-16,-5-24 17 0,-1-6 20 15,-6-6 8-15,-2-2 16 16,3 6-11-16,-1 6-11 15,0 8 5-15,-4 12 15 16,0 6-42-16,4 2-1 16,3 22-24-16,7 4 25 15,6 2 3-15,4 0-3 16,8-8-2-16,2-10-17 16,2-12-13-16,-3 0 31 0,-1-12 1 15,-7-16 4 1,-3-4 17-16,-2-4-12 0,-2-2 6 15,3 2-15-15,-6 5 2 16,-1 8 1-16,-7 6-2 16,-3 7-1-16,-4 9 30 15,-2 1-20-15,0 0-8 16,0 0-2-16,4 6-2 16,0 2 2-16,2-2 0 15,1-2 0-15,-1-3 17 16,2 2-10-16,-4 1 13 15,5 0 16-15,-3 7-36 0,6 7 0 16,-3 13 0 0,1 13 0-16,-1 12 0 0,1 12 0 15,-2 10 0 1,3 9 0-16,3 3 0 0,-1 2 0 16,3-2 0-16,-1-3 0 15,-1-9 0-15,-1-10 0 16,-4-16 0-16,-4-12 0 15,-5-14 0-15,0-11 0 0,-12-14 0 16,-21-1 0 0,-11-8 0-16,-4-22 0 0,9-16 0 15,16-32 0-15,23-49-14 16,52-43-184-16,12 18-368 16,7 21-477-16</inkml:trace>
  <inkml:trace contextRef="#ctx0" brushRef="#br0" timeOffset="5165.99">7535 4323 1512 0,'0'0'1697'0,"0"0"-1137"15,0 0-233-15,0 0-327 16,0 0 0-16,0 0-143 16,0 0-927-16</inkml:trace>
  <inkml:trace contextRef="#ctx0" brushRef="#br0" timeOffset="5794.72">1744 5289 2203 0,'0'0'511'0,"0"0"-263"15,0 0-61-15,0 0 93 16,0 0-106-16,0 0-123 15,0 0-12-15,238-19 44 0,23-3-7 16,76-10-10 0,54-11-18-16,42-1 21 0,15-6-8 15,31-4-61 1,22-6 0-16,-2 0 0 0,-22 0 0 16,-44 3-29-16,-69 9-74 31,-74 8 11-31,-90 10 19 15,-77 8 26-15,-58 6 47 16,-33 8 36-16,-11 2 115 16,-7 2 6-16,-5 2-157 15,-9 2 0-15,2 0 0 16,7 0 0-16,13 0 0 16,18 0 0-16,56-8 0 0,-7-6-688 15,-2-6-1411-15</inkml:trace>
  <inkml:trace contextRef="#ctx0" brushRef="#br0" timeOffset="5936.42">8455 4367 1068 0,'0'0'2316'0,"0"0"-1707"15,0 0-517-15,0 0-92 16,0 0-225-16,0 0-699 0</inkml:trace>
  <inkml:trace contextRef="#ctx0" brushRef="#br0" timeOffset="8900.85">3571 6118 1609 0,'0'0'822'0,"0"0"-509"0,0 0 255 16,0 0-225-16,0 0-142 15,0 0-103-15,-11-16-34 0,11 16-20 16,0 0-10-1,0 0-34-15,0 0 0 0,-2 0 0 16,2 0 0-16,0 0 0 31,0 0 0-31,0 0 0 0,0 0 0 0,0 0 0 16,0 0 0-16,0 0 0 16,0 0 0-16,0 0 0 15,0 0 0-15,0 0 0 16,0 0 0-16,0 0 0 15,0 0 0-15,0 0 0 16,0 0 0-16,0 0 0 16,0 0 0-16,0 0 0 0,0 0 0 15,0 0 0 1,0 0 0-16,0 0 0 0,0 0 0 16,0 10 0-16,0 18 0 15,17 18 0-15,4 12 0 16,6 10 0-16,0 6 0 15,1 1 0-15,-4-3 0 16,-1-6 0-16,-3-8 0 16,-7-10 0-16,-2-11 0 15,-4-14 0-15,-2-6 0 0,-3-11 0 16,-2-6 0 0,2 0 0-1,0 0 0-15,0-17 0 0,5-16 0 0,5-20 0 16,9-29 0-16,10-36 0 15,1 1 0-15,-6 13 0 16,-5 20 0 0,-13 34 0-16,-1 8 0 0,0 8 0 15,-7 19 0-15,0 14 0 16,0 1 0-16,0 32 0 16,0 8-281-16,-5 0-691 0</inkml:trace>
  <inkml:trace contextRef="#ctx0" brushRef="#br0" timeOffset="9199.28">4244 6561 2218 0,'0'0'860'0,"0"0"-387"0,0 0-140 0,0 0-121 16,0 0-212-1,0 0 0-15,0 0 0 0,-35 141 0 16,29-79 0 0,4 2 0-16,2-4 0 0,0-8 0 15,12-4-75-15,5-18-403 16,-1-14-555-16</inkml:trace>
  <inkml:trace contextRef="#ctx0" brushRef="#br0" timeOffset="9406.29">4589 6756 2631 0,'0'0'655'0,"0"0"-391"31,0 0 51-31,0 0-191 16,0 0-17-16,7 106-107 16,-7-54 0-16,-11 6 0 0,-14-2 0 0,-8 0-72 15,-16 0-219 1,9-14-446 0,6-17-599-16</inkml:trace>
  <inkml:trace contextRef="#ctx0" brushRef="#br0" timeOffset="9869.08">5389 6066 2299 0,'0'0'734'15,"0"0"-372"-15,0 0 114 0,0 0-251 16,0 0-225-16,0 0 0 16,0 0 0-16,-18-59 0 15,18 84 0-15,0 17 0 16,18 18 0-16,7 16 0 15,6 10 0-15,7 0 0 16,4-1 0-16,-2-13 0 16,-2-14 0-16,-9-16 0 15,-6-18 0-15,-8-18 0 16,-7-6 0-16,2-22 0 16,1-26 0-16,0-16 0 15,7-26 0-15,0-3 0 0,2-1 0 16,0 6 0-16,-5 28 0 15,-1 7 0-15,-5 31 0 16,-1 22 0-16,2 47-453 16,-4 15-239-16,3 2-706 0</inkml:trace>
  <inkml:trace contextRef="#ctx0" brushRef="#br0" timeOffset="10129.25">6169 6587 2784 0,'0'0'764'16,"0"0"-303"-16,0 0-374 16,0 0-87-16,0 0 0 15,87-115 0-15,-52 108 0 16,4 7 0-16,-8 0 0 16,-12 24 0-16,-10 14 0 15,-9 8-9-15,-13 4-26 16,-18 0 35-16,-4-8 0 15,5-8 44-15,10-9-44 0,11-14 0 16,9-7 0 0,17-4 0-16,27 0 0 0,18-11 0 15,42-22-177-15,-14 3-636 16,-12 4-1681-16</inkml:trace>
  <inkml:trace contextRef="#ctx0" brushRef="#br0" timeOffset="10303.56">6918 6695 1984 0,'0'0'1113'0,"0"0"-762"15,0 0 193-15,0 0-440 16,0 0-104-16,-7 125 0 0,-2-80 0 16,-29 30 0-16,3-13-246 15,-6-5-1226-15</inkml:trace>
  <inkml:trace contextRef="#ctx0" brushRef="#br0" timeOffset="10659.02">7350 5807 3333 0,'0'0'556'0,"0"0"-484"16,0 0 63-16,0 0-135 16,0 0 0-16,0 0 0 15,0 0 0-15,71 154 0 0,-31-19 0 16,-4-5 0 0,-7-22 0-16,-7-35 0 0,-6-31 0 15,-1-6 0-15,-1-6 0 16,-1-8 0-16,-2-22 0 15,-1-2 0-15,2-38 0 16,7-19 0-16,2-13 0 16,4-12 0-16,4 2 0 15,0 10 0-15,-4 16 0 16,-1 24 0-16,-4 26 0 16,7 35-275-16,-7 24-326 15,0 5-610-15</inkml:trace>
  <inkml:trace contextRef="#ctx0" brushRef="#br0" timeOffset="11035.9">8159 6501 2263 0,'0'0'1006'16,"0"0"-454"-16,0 0-277 16,37-123-275-16,-12 91 0 15,6 8 0-15,-2 11 0 16,0 10 0-16,-6 3 0 15,-10 21 0-15,-11 12-75 16,-2 11-54-16,-13 2 52 16,-14-1 51-16,0-9 26 15,7-10 23-15,9-12 47 0,11-6-5 16,0-4-47-16,21-2 54 16,14 0-13-16,11 2-59 15,4 4 0-15,-2 2 0 16,-5 4 0-16,-10 6 0 15,-12 6 0-15,-15 0 0 16,-6 6 0-16,-6-2 0 16,-25 2 0-16,-12-1 0 15,-6-5 0-15,-4-8 0 16,-24-14 0-16,15-4-522 16,9 0-873-16</inkml:trace>
  <inkml:trace contextRef="#ctx0" brushRef="#br0" timeOffset="11667.15">9981 5783 1729 0,'0'0'517'15,"0"0"-237"-15,9-148 15 16,-9 77-32-16,0 3-83 0,-17 4-71 31,-8 12 18-31,-2 14 23 0,2 14-18 16,2 17-9-16,0 10-78 15,-2 55-43-15,3 56-1 16,11 50 23-16,9 27 29 0,2 3-11 16,6-17-18-16,8-22-24 15,-3-13 0-15,-5-32 0 16,-3-26 0-16,-3-27 0 16,0-15 0-16,-29-4-108 0,-5-8-407 15,-6-16-580-15</inkml:trace>
  <inkml:trace contextRef="#ctx0" brushRef="#br0" timeOffset="11824.35">9466 6350 1899 0,'0'0'958'0,"0"0"-669"16,0 0-14-16,164-78-53 15,-44 40-174-15,-1 2-48 16,26-8-213-16,-37 12-529 0,-41 12-894 15</inkml:trace>
  <inkml:trace contextRef="#ctx0" brushRef="#br0" timeOffset="12870.56">10391 6035 1405 0,'0'0'1173'32,"0"0"-549"-32,0 0-150 15,0 0-228-15,0 0-72 16,0 0-174-16,0 0 0 15,-71-11 0-15,50 51 0 16,4 10 0-16,9 4 0 16,8 0 0-16,10-8-17 15,28-14-80-15,11-16-8 0,4-16 1 16,-1 0-4-16,-7-22 83 16,-14-10 25-16,-12-4 63 15,-9-6 51-15,-10 0-27 16,0 0-10-16,0 3-1 15,-7 10-37-15,0 7-39 16,5 7 0-16,2 8 0 16,0 4 0-16,2 3 0 15,21 0 0-15,10 0 0 16,9 10 0-16,7 12 0 16,3 8 0-16,-4 9 0 0,-5 3 0 15,-11 0 0-15,-15-4 0 16,-6-4-95-16,-11-10-40 15,0-8 59-15,0-10 76 16,0-6 3-16,-7 0 145 16,-2-20-67-16,3-8-7 15,6-6-74-15,0-6 0 16,4 2 0-16,19 2 0 16,6 5 0-16,2 12 0 15,5 11 0-15,-1 8 0 16,1 8 0-16,-5 20 0 0,-4 10 0 15,-3 4 0-15,-6 2 0 16,-2-6-33-16,-8-6-23 16,1-10 5-16,-4-10 20 15,2-12 20-15,-3 0 11 16,5-16 110-16,2-20-38 16,2-10-72-16,2-4 0 0,4 0 0 15,-1 10 0-15,-3 8 0 16,-1 14 0-16,-3 14 0 15,-1 4 0-15,7 14 0 0,2 22 0 16,4 8 0-16,1 4 0 16,1 0 0-1,0-6 0-15,-6-12-41 0,1-14-34 16,-4-14 3-16,0-2 26 16,-1-26 46-16,-1-14 15 15,1-8 36-15,-1-2 25 16,-1 6-28-16,-2 9-4 15,-2 16-44-15,-3 11 0 16,3 8 0-16,5 12 0 16,3 20 0-16,8 10 0 15,4 6 0-15,4 0 0 16,3-4-8-16,3-10-44 0,-2-14 5 16,-1-14-17-16,-3-6-8 15,-8-14 70-15,-3-20 2 16,-7-8 33-1,-1-10 35-15,-1-2-31 0,2 2-8 16,6 5 1-16,1 11 3 16,5 12-18-16,4 16-15 15,5 8 0-15,10 2 0 16,6 24 0-16,6 10 0 31,0 8 0-31,-5 5 0 0,-8-3 0 0,-16-2 0 0,-21-6 0 16,-8-6 0-16,-24-8 0 15,-18-6 0-15,-10-6 0 16,-10-10-105-16,15-2-424 16,16 0-868-16</inkml:trace>
  <inkml:trace contextRef="#ctx0" brushRef="#br0" timeOffset="13296.27">13553 5927 2464 0,'0'0'893'16,"0"0"-371"-16,0 0-305 16,0 0-217-16,0 0 0 15,0 0 0-15,-127-76 0 16,85 90 0-16,-3 22 0 15,3 10 0-15,9 2 0 32,8-4 0-32,11-9 0 15,12-16 0-15,2-8 0 16,0-11 0-16,18-2 0 0,7-22 0 16,4-8 0-1,0-3 0-15,-3-1 0 0,-4 6 0 16,-4 8 0-16,-3 8 0 15,-1 12 0-15,-1 2 0 16,6 18 0-16,0 20 0 16,4 10 0-16,1 5 0 15,5-1 0-15,5-10 0 16,3-12 0-16,8-18-18 16,0-12-239-16,6-36-95 15,-9-12-288-15,-11-4-111 0</inkml:trace>
  <inkml:trace contextRef="#ctx0" brushRef="#br0" timeOffset="14690.47">15458 5773 2054 0,'0'0'648'0,"0"0"-343"15,0 0 57-15,0 0 135 16,0 0-267-16,0 0-230 15,0 0 0-15,-65 30 0 16,28 30 0-16,2 8 0 16,12 0 0-16,13-6 0 15,10-11 0-15,23-15 0 16,22-14 0-16,15-18 0 16,4-4 0-16,3-18 0 15,-4-16 0-15,-10-9 0 0,-9-2 0 16,-12 0 0-16,-12 9 0 15,-11 10 0-15,-7 15 0 16,-2 11 0-16,0 0 0 16,0 25 0-16,2 15 0 15,12 7 0-15,5 0 0 16,12-4 0-16,10-11 0 16,3-14 0-16,0-12 0 15,-7-6 0-15,-11-18 0 16,-10-18 0-16,-14-10 0 15,-2-8 0-15,-11-3 0 0,-18 7 0 16,-4 8 0-16,-6 16 0 16,2 20 0-16,3 6 0 15,3 22 0-15,9 18-18 16,15 4 3-16,7 0-2 16,18-5 8-16,26-10 9 15,14-12-5-15,9-16 5 16,2-1 11-16,-4-14-4 15,-7-15 4-15,-11-10 24 16,-10-1-35-16,-8-2 0 16,-8 6 0-16,-8 10 0 0,-9 10 0 15,-4 16 0-15,0 0 0 16,0 26 0-16,0 18 0 16,8 10 0-16,9 3 0 15,8-3-12-15,10-12-9 16,5-14-47-16,1-14-2 15,-4-12 25-15,-1-2 45 16,-7-20 15-16,-2-10 27 16,-5-4 0-16,-2-2-8 15,-2 5-20-15,-5 9-7 0,-4 11-7 16,-2 11-9-16,-3 0 8 16,1 23-8-16,3 12 9 15,6 7 8-15,3 0-8 16,8-8 0-16,2-10 0 15,2-16-9-15,0-8 8 16,0-10 1-16,-2-24 30 16,-6-10 23-16,-2-3-53 15,-1 3 0-15,-5 8 0 16,-2 12 0 0,-4 12 0-16,0 12 0 0,3 0 0 15,4 20 0-15,10 14 0 16,7 6 0-16,10 3 0 15,3-7 0-15,8-8 0 16,-4-14 0-16,1-14 0 16,-9-2 0-16,-6-30 0 15,-10-10 0-15,-8-13 0 16,-5-4 0-16,-6-8 0 16,-5-3 0-16,0 2 0 15,0 12 0-15,0 11 0 16,0 22 0-16,0 20 0 0,0 11 0 15,0 57 0 1,0 49 0-16,2 54 0 0,22 25 0 16,8 2 0-16,3-17 0 15,-2-38 0-15,-6-28 0 16,-6-33 0-16,-11-29 0 16,-5-20 0-16,-5-12-105 15,0-16-380-15,-29-36-91 16,-7-24-345-16,1-15-812 0</inkml:trace>
  <inkml:trace contextRef="#ctx0" brushRef="#br0" timeOffset="15666.31">17525 5857 1810 0,'0'0'858'0,"0"0"-345"16,0 0-219-16,0 0-104 16,123-74-95-16,-76 82-62 15,0 26-30-15,-6 12-3 16,-16 6-83-16,-18 6-49 15,-7 3-51-15,-32-3 79 16,-12-8 66-16,0-10 21 16,8-14 17-16,14-10 84 15,15-14 25-15,7-2 58 16,22-18-34-16,28-24-133 16,19-12-25-16,13-14-67 0,8-7-43 15,-4-1-23-15,-12 0 41 16,-21 6 94-16,-21 6 23 15,-19 5 104-15,-13 11 53 16,0 12 39-16,-21 12 11 16,0 16-57-16,-4 8-50 15,-4 25-100-15,2 25 0 16,0 16 0-16,12 8 0 16,10 6 0-16,5-6 0 15,34-6 0-15,21-11 0 16,17-17 0-16,8-16-3 15,2-16-38-15,-6-8 19 0,-11-10 6 16,-12-20 16 0,-12-9 2-16,-12-5 28 0,-12-2-2 15,-8 4-6-15,-9 10-22 16,0 14 0-16,-5 14 0 16,-12 4 0-16,-6 22 0 15,3 18 0-15,5 8 0 16,13 6 0-16,2-3 0 15,21-8-18-15,27-10-59 16,10-15 5-16,11-14-1 16,4-4 11-16,-3-20 43 0,-6-16-11 15,-6-13 30 1,-10-6 1-16,-2-12-1 0,-9-7 15 16,-3-6-6-16,-8-5 15 15,-8 7 57-15,-9 6 9 16,-7 10-12-16,-2 12-25 15,0 14-53-15,-2 14 0 16,-4 7 0-16,-2 14 0 16,0 1 0-16,-1 24 0 15,-3 24 0-15,-1 18 0 0,1 16 0 16,0 6 0 0,5 1 0-16,7-3 0 0,0-8 0 15,13-6 0-15,14-9 0 16,6-12 0-16,6-10 0 15,5-17 0-15,8-12 0 16,6-12 0-16,4 0 0 16,3-28 0-16,-3-10 0 15,-6-6 0-15,-12-5 0 16,-11 3 0-16,-14 6 0 16,-15 6 0-16,-4 10 0 0,0 10 0 15,-18 10 0-15,-9 4 0 16,-4 16 0-16,-5 20 0 15,5 8 0-15,6 6 0 32,19 2 0-32,6-3 0 0,27-7 0 0,26-12 0 15,18-14 0-15,12-16 0 16,-1-4 0-16,-8-30-119 16,-16-48-341-16,-22 6-327 15,-28-1-671-15</inkml:trace>
  <inkml:trace contextRef="#ctx0" brushRef="#br0" timeOffset="15824.47">19074 5560 2152 0,'0'0'1096'0,"0"0"-647"16,0 0-191-16,0 0-117 16,174 0-141-16,-83-1 0 15,36-22 0 1,-36 3-330-16,-6 0-1372 0</inkml:trace>
  <inkml:trace contextRef="#ctx0" brushRef="#br0" timeOffset="16759.12">21122 6074 1677 0,'0'0'569'16,"0"0"-274"-16,0 0-11 15,0 0 72-15,0 0-43 16,0 0-25-16,19-127-82 16,-19 96-98-16,0-8-108 15,-8-1 0-15,-15 4 0 16,-5 6 0-16,-6 12 0 15,-6 16 0-15,0 2 0 0,-3 30 0 16,8 10 0-16,11 2 0 16,14-4 0-16,10-8 0 15,10-9 0-15,21-16 0 16,7-5 0-16,4-14 0 16,3-22 0-16,-5-8 0 15,-5-2 0-15,-6 0 0 16,-11 10 0-16,-7 10 0 15,-4 16 0-15,-7 10 0 0,0 10 0 16,0 48 0 0,0 42 0-16,8 47 0 0,6 23 0 15,9 2 0-15,0-13 0 16,0-27 0-16,-9-26 0 16,-8-27 0-16,-6-25 0 0,0-18 0 15,-11-4 0-15,-18-10 0 16,-11-12 0-16,-12-10 0 15,-5-36 0-15,-11-36 0 16,4-45 0-16,20-53 0 16,30-26 0-16,17 3 0 15,39 38 0-15,6 57 0 16,-5 38 0-16,4 20 0 16,11 4 0-16,4 4 0 15,10 6 0-15,-3 18 0 16,-9 8 0-16,-4 8 0 0,-8 20 0 15,-10 8 0-15,-9 6 0 16,-9 0 0 0,-7 0 0-16,-5-8 0 0,-6-7 0 15,-2-13 0-15,0-9 0 16,0-5 0-16,0-4 0 16,0-18 0-16,0-6 0 15,0-4 0-15,4-4 0 16,23-4 0-16,9 2 0 15,10 2 0-15,8 6 0 0,4 8 0 16,-2 8 0-16,-3 9 0 16,-6 5 0-16,0 0 0 15,-3 11-116-15,25 9-232 16,-11-4-428-16,-2-4-234 0</inkml:trace>
  <inkml:trace contextRef="#ctx0" brushRef="#br0" timeOffset="17830.49">22572 5707 1637 0,'0'0'713'16,"0"0"-204"-16,0 0-140 16,0 0-93-16,-67-119-60 15,38 109-71-15,-4 10-74 0,-2 8-55 16,-8 29-4 0,5 15-10-16,3 4-2 0,12 0 10 15,12-6-9-15,11-10-1 16,0-12 0-16,20-14 0 15,9-14 48-15,0 0 2 16,2-18-29-16,0-14-21 16,-4-4 0-16,-5 2 0 15,-4 4 0-15,-7 10 0 16,-4 10 0-16,-3 10 0 16,3 0 0-16,4 22 0 15,7 8 0-15,6 6 0 0,8-2 0 16,5-8 0-16,6-12 0 15,-1-12-14-15,-2-2-34 32,-4-22 8-32,-7-16 22 0,-5-10 18 0,-8-10 0 15,-3-11 2-15,-3-7 10 16,-4-2-5-16,-6 4-1 16,0 12 39-16,0 18 3 15,0 17-48-15,-2 24 0 16,-5 9 0-16,-2 56 0 15,3 50 0 1,3 46 0-16,3 23 0 0,0 2 0 0,21-21 0 16,-4-26 0-16,-1-30 0 31,-7-31 0-31,-5-29 0 16,-2-16 0-16,-2-8 0 15,0-10-152-15,0-12-98 16,-4-14 11-16,-7-34-467 15,2-35 52-15,9-40-37 16,0-48-111-16,20-11 802 16,11 9 212-16,-6 45 345 15,-12 55 133-15,-7 33-3 0,0 21-71 16,0 4-253-16,3 9-121 16,7 6-161-16,7 8-71 15,9 30-10-15,2 13 2 16,-3 11-4-16,-7 2-20 15,-12 0-68-15,-12-6-32 16,-10-7 37-16,-25-8 34 16,-7-10 34-16,-1-11 17 15,5-12 0-15,16-9 92 0,13-1 10 16,9-18-23 0,25-18-11-16,28-18-55 0,34-28-13 15,31-36-19-15,16-33-28 16,-12-5-32-16,-38 24-8 15,-36 41 46-15,-35 43 34 16,-13 14 7-16,0 4 106 16,0 6 1-16,-18 8-16 15,-4 16-46-15,-5 18-45 16,-4 50 0-16,4 42 0 16,16 35 0-16,11-5 0 15,0-28 0-15,20-37 0 0,7-31 0 16,5-4-3-1,-1-6 2-15,-2-8 0 0,-8-20 1 16,-5-6 5-16,-5-22-5 16,0-18 0-16,-1-6 0 15,0 0 0-15,1 7 0 16,-1 14 0-16,-2 13 0 16,5 12 0-16,6 9 0 15,3 26 0-15,7 7 0 16,0 6 0-16,0-2 0 15,2-2-57-15,1-6-201 0,18-7-98 16,-7-12-556 0,1-9-1235-16</inkml:trace>
  <inkml:trace contextRef="#ctx0" brushRef="#br0" timeOffset="18003.4">24827 5783 2649 0,'0'0'756'16,"0"0"-626"-16,0 0-130 16,0 0-94-16,0 0-913 0</inkml:trace>
  <inkml:trace contextRef="#ctx0" brushRef="#br0" timeOffset="19494.16">25030 5578 2104 0,'0'0'734'0,"0"0"-418"16,0 0 229-16,0 0-297 15,0 0-99-15,0 0-149 16,-105 17 0-16,73 34 0 16,9 12 0-16,7-1 0 0,13-8 0 15,3-12 0-15,9-16-9 16,11-14 1 0,3-12 8-16,-1-8 17 0,2-26-17 15,-1-18 0 1,-4-14 0-16,-3-12 0 15,-5-8 0-15,-7-7 0 0,0 3 0 16,-4 8 0-16,0 9 0 0,2 15 0 16,4 14 0-16,3 10 0 15,5 14 0-15,5 10 0 16,4 10 0-16,8 6 0 16,0 30 0-16,7 40 0 15,-5 49 0 1,-10 51 0-16,-15 21 0 0,-8 3 0 15,0-14 0-15,-4-21 0 16,0-10 0-16,4-17 0 16,0-30 0-16,2-33 0 15,14-30 0-15,5-14 0 16,8-12 0-16,7-10 0 16,7-9 0-16,-1-31 0 0,-2-27 0 15,-4-36 0-15,-16-36 0 16,-20-35 0-16,-13-11 0 15,-37 13 0-15,0 43 0 16,9 48 0-16,12 28 0 16,7 18 0-16,6 4 0 31,16 6 0-31,0 4-655 0,25 8-1150 0</inkml:trace>
  <inkml:trace contextRef="#ctx0" brushRef="#br0" timeOffset="19998.5">25992 5115 1837 0,'0'0'914'0,"0"0"-351"16,0 0-79-16,0 0-186 15,0 0-298-15,83-108 0 16,-28 98 0-16,3 8 0 16,-2 2 0-16,-9 10 0 15,-16 18 0-15,-16 10-59 0,-15 6-59 16,-6 8 22 0,-32 1 7-16,-7-2 29 0,-1-6 50 31,5-9 8-31,13-12 2 0,10-12 108 0,13-8-6 15,5-4 5-15,5 0 10 16,22-2-117-16,10-10 0 16,13 2 0-16,2 4 0 15,4 6 0-15,-4 2 0 16,-10 26-21-16,-11 12-20 16,-17 8-16-16,-14 4 15 0,0-2 9 15,-33-4 33-15,-15-10 2 16,-10-9-1-16,-6-9 26 31,-3-10-15-31,9-8-6 16,9 0 3-16,27-26-9 15,12-6-219-15,10-4-662 0</inkml:trace>
  <inkml:trace contextRef="#ctx0" brushRef="#br0" timeOffset="20297.25">26983 5216 2942 0,'0'0'811'0,"0"0"-612"16,0 0-55-16,0 0-144 16,19 124 0-16,-2-46 0 15,8 8 0-15,2 1 0 16,2-14 0-16,0-14 0 15,-3-21 0-15,-6-18 0 0,-4-16 0 16,-3-4 0-16,3-24 0 16,1-19 0-16,8-11 0 15,2-14 0-15,4-4 0 16,4-2 0-16,1 6 0 16,-3 14 0-16,4 30-377 15,-10 16-532-15,-8 8-624 0</inkml:trace>
  <inkml:trace contextRef="#ctx0" brushRef="#br0" timeOffset="21058.42">27675 5650 1510 0,'0'0'760'0,"0"0"-289"0,0 0-137 0,0 0-113 16,0 0-105-16,144-142-45 15,-105 98-50-15,-11 0 6 16,-6 0-9-16,-13 8-2 15,-9 7 68-15,0 11 20 16,-22 17-17-16,-11 1-60 16,-8 33-27-16,3 22 0 15,3 13 0 1,10 8-8-16,14-4 8 0,11-8 0 16,9-15 0-16,27-17 28 0,13-18-16 15,7-14 9 1,4-6 3-16,-5-26-18 0,-3-12 17 15,-13-6 5-15,-4-3 25 16,-12 5-11 0,-4 10-42-16,-9 10 0 0,-3 12 0 15,-4 14 0-15,1 2 0 16,5 14 0-16,2 20 0 16,5 12 0-16,3 4 0 15,8 3 0-15,2-9-8 16,7-10-112-16,2-16-49 15,2-16 26-15,2-2 35 16,-3-30 17-16,-2-19-65 0,-3-14 3 16,-1-28 47-16,0-29 52 15,-4-26 47-15,-10-9 7 16,-11 29 88-16,-8 40 107 16,0 42 65-16,0 23 60 15,-4 13-68 1,-6 8-252-16,-3 26 0 0,0 61 0 15,2 43 0-15,4 18 0 16,7-1 0-16,0-35 0 16,11-36 0-16,7-23 0 15,7-13 0-15,4-7 0 16,6-4 0-16,7-13 0 16,1-16 0-16,-3-6 0 0,2-26 0 15,-1-11 0-15,-3-7 0 16,-1-4 0-16,-6 0 0 15,-4 6 0-15,-6 10 0 16,-11 12 0-16,-7 15 0 16,-3 11 0-16,0 9 0 15,-11 27 0 1,-5 16 0-16,1 8 0 0,7 2 0 16,8-4 0-16,5-11 0 15,23-18-33-15,38-29-230 0,-9 0-319 16,-1-22-373-16</inkml:trace>
  <inkml:trace contextRef="#ctx0" brushRef="#br0" timeOffset="21199.56">29541 4838 1094 0,'0'0'1841'16,"0"0"-1322"-16,0 0-308 15,0 0-95-15,0 0-116 16,-113-18-344-16,97 39-728 0</inkml:trace>
  <inkml:trace contextRef="#ctx0" brushRef="#br0" timeOffset="21357.64">28467 5171 2215 0,'0'0'829'15,"0"0"-570"-15,0 0 3 16,187 0-114-16,-42 0-148 16,13-5-132-16,-37-6-486 15,-36 3-770-15</inkml:trace>
  <inkml:trace contextRef="#ctx0" brushRef="#br0" timeOffset="22070.12">29606 5278 2034 0,'0'0'737'0,"0"0"-251"15,0 0-142-15,0 0-104 16,0 0-153-16,0 0-58 0,0 0-29 16,-65 90 15-1,41-36 20-15,4 4-17 0,8 4 0 16,10-5-11-16,2-6-6 15,10-8 8-15,19-13-9 16,8-10 1-16,8-14-1 16,6-6-6-16,1 0-6 15,1-22-8-15,-2-6 7 16,-7-8 13-16,-1-7-1 16,-7-4 1-16,-5-6 0 15,-9 1 1-15,-9 2 30 16,-8 6 24-16,-5 10-55 15,0 12 0-15,-9 14 0 16,-7 8 0-16,-1 12 0 0,-4 26 0 16,8 12 0-16,9 6 0 15,4 4 0-15,6-5 0 16,28-9 0-16,8-13 0 16,9-11 0-16,7-13 0 15,5-9 0-15,-3-10 0 16,-4-21 0-16,-6-9 0 15,-2-8 0-15,-11-10 0 0,-5-8 0 16,-10-6 0-16,-9-1 0 16,-11 9 0-16,-2 12 0 15,0 18 0-15,-15 16 0 16,-3 18 0-16,3 0 0 16,3 18 0-16,8 12 0 15,4 6 0-15,2 0 0 16,25 1 0-16,10-3 0 15,6-6 0-15,4-2 0 0,-2 0 0 16,-3-2 0-16,-9 2 0 16,-8 2 0-16,-9 4 0 15,-14 4 0 1,-2 0 0-16,-10 0 0 0,-19-4-11 16,-6-1 11-16,-9-9 0 15,-1-4-11-15,-6-6-145 16,10-6-471-16,17-6-845 0</inkml:trace>
  <inkml:trace contextRef="#ctx0" brushRef="#br0" timeOffset="22229.02">31068 5434 2815 0,'0'0'304'16,"0"0"-304"-16,0 0-233 0,0 0-1869 0</inkml:trace>
  <inkml:trace contextRef="#ctx0" brushRef="#br0" timeOffset="23493.58">2482 7874 1733 0,'0'0'1274'16,"0"0"-1033"-16,0 0 260 15,0 0-154-15,0 0-347 16,0 0 0-16,-20 129 0 16,20-3 0-1,0 12 0-15,4-4 0 0,5-27 0 16,0-31 0-16,-2-15 0 15,-1-13 0-15,1 2 0 0,0-4 0 16,2-10 0-16,-3-18-384 16,-2-18-812-16</inkml:trace>
  <inkml:trace contextRef="#ctx0" brushRef="#br0" timeOffset="23792.81">2495 7925 1245 0,'0'0'1588'0,"0"0"-1265"16,0 0 180-16,-33-119-224 16,33 85-121-16,0 0-158 15,18 0 0-15,10 2 0 0,8 2 0 16,4 6 0-16,4 8 0 16,1 14 0-16,-1 2 0 15,-3 24 0-15,-5 18 0 16,-15 16 0-16,-11 12 0 15,-10 6 0 1,-20 3 0-16,-32-3 0 0,-15-6 0 16,-10-8 0-16,-4-10 0 15,10-10 0-15,13-11 0 16,18-13 0-16,22-11 0 16,18-4-26-16,25-3-229 15,19 0-498-15,5-4-386 0</inkml:trace>
  <inkml:trace contextRef="#ctx0" brushRef="#br0" timeOffset="24295.6">2896 8797 1753 0,'0'0'1129'0,"0"0"-615"0,0 0-63 16,0 0-202-16,13-115-249 16,14 96 0-16,8 5 0 15,4 10 0 1,3 4-32-16,-5 13-101 0,-7 22-61 16,-10 12 41-16,-14 6 5 15,-6 1 21-15,-8-6 88 16,-19-10 39-16,-2-10 16 15,4-10 137-15,8-8 25 16,7-7 55-16,10-3-70 31,0 0-80-31,0 0-83 0,16-15 0 0,5-1 0 16,10-4 0-16,9 4 0 0,4 4 0 16,7 10 0-16,3 2 0 15,-5 12 0-15,-9 18-83 16,-11 6 20-16,-13 7 8 31,-16-1 25-31,-9-1 30 16,-32 0 9-16,-16-7 39 15,-17-6 1-15,-4-8-7 16,0-8 41-16,9-8-83 0,13-4 0 16,14 0 0-1,15-20 0-15,27-26-96 0,3 4-527 16,23 0-754-16</inkml:trace>
  <inkml:trace contextRef="#ctx0" brushRef="#br0" timeOffset="24634.47">4068 7802 2542 0,'0'0'618'0,"0"0"-252"15,0 0 12-15,0 0-186 16,0 0-192-16,0 0 0 16,-123 119 0-16,72 29 0 15,4 21 0-15,21 1 0 16,23-16 0-16,3-40 0 15,17-23 0-15,8-29 0 16,14-16 0-16,14-2 0 0,48-18-95 31,-10-8-421-31,-11-18-574 0</inkml:trace>
  <inkml:trace contextRef="#ctx0" brushRef="#br0" timeOffset="24870.66">4427 8051 1716 0,'0'0'1247'16,"0"0"-774"-16,0 0 2 15,0 0-290-15,0 0-185 0,0 0 0 16,0 0 0 0,87-28 0-16,-30 88 0 0,5 14 0 15,1 12 0-15,-5 3 0 16,-9-1 0-16,-9-6 0 15,-11-8 0-15,-11-15 0 16,-11-16-122-16,-7-14-95 16,0-29-250-16,-21 0-202 15,4-18-947-15</inkml:trace>
  <inkml:trace contextRef="#ctx0" brushRef="#br0" timeOffset="25058.81">4732 8300 1699 0,'0'0'1029'0,"0"0"-488"15,0 0-186-15,0 0-58 16,-130 32-122-16,104 4-175 16,-1 8 0-16,3 8 0 15,1 2 0 1,1 2 0-16,2-2 0 0,4-4 0 16,3-6-281-16,7-13-633 15,6-17-832-15</inkml:trace>
  <inkml:trace contextRef="#ctx0" brushRef="#br0" timeOffset="25326.71">4890 7770 2583 0,'0'0'888'16,"0"0"-600"-16,0 0-86 15,0 0-67 1,113 36-135 0,-47 12 0-16,9 15 0 15,6 15 0-15,-6 8 0 16,-8 8 0-16,-18 2 0 16,-18 3 0-16,-24-1 0 0,-7-4 0 15,-34-6 0-15,-15-5 0 16,-11-13 0-16,-5-12 0 15,-14-2 0-15,14-16-308 16,11-14-769-16</inkml:trace>
  <inkml:trace contextRef="#ctx0" brushRef="#br0" timeOffset="28556.58">6243 8085 897 0,'0'0'0'0</inkml:trace>
  <inkml:trace contextRef="#ctx0" brushRef="#br0" timeOffset="28799.85">5942 8109 1279 0,'0'0'486'0,"0"0"-164"16,0 0 59-16,0 0-13 15,0 0-87-15,0 0-58 16,0 0-34-16,-7 0-78 0,12 0-19 16,22 0-58-16,21-6-22 15,22-8 5-15,18-2-11 16,9-2-2-16,-2 2-4 16,-11 3-173-16,-21 13-131 15,-23 0-402-15,-29 3-177 0</inkml:trace>
  <inkml:trace contextRef="#ctx0" brushRef="#br0" timeOffset="29000.13">6027 8336 2155 0,'0'0'718'0,"0"0"-379"0,0 0 117 16,0 0-202-1,0 0-133-15,0 0-68 0,0 0-53 16,64-36 0-16,-22 25 0 15,18 4-9-15,72-1-213 16,-14 4-228-16,-4-3-534 0</inkml:trace>
  <inkml:trace contextRef="#ctx0" brushRef="#br0" timeOffset="29327.66">7517 7927 1465 0,'0'0'1205'0,"0"0"-847"15,0 0 166 1,0 0-211-16,0 0-82 0,0 0-231 16,0 0 0-16,83-17 0 15,-35 78 0-15,4 13 0 16,-1 8 0-16,-2 2 0 16,-6 1-39-16,-8-9-131 15,-10-10-71-15,-12-14-70 16,-13-24-198-16,-13-16 144 15,-10-12-288-15</inkml:trace>
  <inkml:trace contextRef="#ctx0" brushRef="#br0" timeOffset="29533.94">7729 8191 1560 0,'0'0'760'16,"0"0"-263"-16,0 0-118 16,0 0-114-16,0 0-154 15,0 0-72-15,0 0-32 16,-145 116 25-16,103-51-13 15,-3 5-4-15,-2 0-4 16,2-2-11-16,7-10-6 16,9-11 0-16,12-15 6 0,11-14-1 15,6-14-77 1,17-10-87-16,14-19-120 0,5-5-437 16</inkml:trace>
  <inkml:trace contextRef="#ctx0" brushRef="#br0" timeOffset="29832.8">8606 7483 2345 0,'0'0'660'15,"0"0"-405"-15,0 0 22 16,0 0-150 0,0 0-95-16,-86 203-14 0,39-47 12 15,3 19 36-15,17-11 13 16,22-21-44-16,5-39-22 16,18-22-13-16,15-24 1 15,14-12-1-15,20-3 0 16,16-14-106-16,44-29-182 15,-21-4-455-15,-21-32-650 0</inkml:trace>
  <inkml:trace contextRef="#ctx0" brushRef="#br0" timeOffset="30021.95">9059 7816 2316 0,'0'0'705'16,"0"0"-235"-16,0 0-127 15,0 0-185-15,0 0-107 16,0 0-50-16,0 0 23 0,114 174-14 16,-66-91 8-16,4 1-18 15,-3-6-14-15,-5-7-121 16,-8-13-159 0,-16-16-281-16,-11-16-106 0,-9-18-85 0</inkml:trace>
  <inkml:trace contextRef="#ctx0" brushRef="#br0" timeOffset="30233.32">9273 8211 1051 0,'0'0'591'16,"0"0"37"-16,0 0-41 16,0 0-121-16,0 0-210 15,0 0-106-15,0 0-79 16,-134-46-31-16,107 86 22 16,-8 8 2-16,-4 6-31 0,2 0-24 15,3-1-6-15,5-7-3 16,8-8-117-16,21-20-144 15,0-8-334-15,2-10-382 0</inkml:trace>
  <inkml:trace contextRef="#ctx0" brushRef="#br0" timeOffset="30402.58">9634 8125 1960 0,'0'0'664'15,"0"0"-385"-15,0 0 75 0,0 0-89 16,176-2-166-16,-94 2-62 16,11 0-37-16,3-4-30 15,9-6-208-15,-25-2-476 16,-24 0-278 0</inkml:trace>
  <inkml:trace contextRef="#ctx0" brushRef="#br0" timeOffset="30602.85">10307 7947 1382 0,'0'0'768'15,"0"0"-269"-15,0 0 7 16,0 0-193-16,0 0-34 16,0 0-85-16,0 0-83 15,-43-83-67-15,43 101-44 16,0 17 0-16,0 15 0 16,0 14 0-16,0 4 0 15,10 2 0-15,-2-1 0 16,1-7-12-16,-3-6-162 15,6-11-111-15,-3-14-391 0,-1-17-310 0</inkml:trace>
  <inkml:trace contextRef="#ctx0" brushRef="#br0" timeOffset="30836.15">10565 7644 2340 0,'0'0'892'0,"0"0"-605"16,0 0-32-16,0 0-154 16,120 46 23-16,-55 2-64 0,4 12-49 15,-7 10 15-15,-10 7-26 16,-21-1 0-16,-23 0 0 16,-8 0 0-16,-31-2 0 15,-25-1-66-15,-15-3-123 16,-31 8-128-16,17-18-421 15,19-18-507-15</inkml:trace>
  <inkml:trace contextRef="#ctx0" brushRef="#br0" timeOffset="31165.14">11710 7532 1940 0,'0'0'922'0,"0"0"-591"0,0 0-170 15,0 0-53 1,-71 148 35-16,42-12-7 0,9 19-46 15,15-1-22-15,5-14 11 16,16-35-28 0,13-21-45-16,3-24 2 15,7-14-8-15,15-4-48 0,11-12-102 16,32-30-210-16,-14-18-450 16,-18-26-751-16</inkml:trace>
  <inkml:trace contextRef="#ctx0" brushRef="#br0" timeOffset="31369.49">12115 7834 2163 0,'0'0'851'0,"0"0"-482"15,0 0-81 1,0 0-45-16,0 0-139 0,0 0-59 0,0 0-12 16,133 102-33-16,-81-39 0 15,0 7 0-15,-7-2 0 16,-7-2 0-16,-12-8-48 15,-6-8-144-15,-14-11-110 16,-6-13-246-16,-2-26 17 16,-19 0-51-16,-2-15-259 0</inkml:trace>
  <inkml:trace contextRef="#ctx0" brushRef="#br0" timeOffset="31527.01">12352 8209 512 0,'0'0'840'16,"0"0"-286"-16,0 0-3 0,-94-102-71 31,65 92-176-31,-2 10-63 0,-4 4-100 0,-5 28-36 15,-7 12-18-15,-2 10-27 16,2 8-24-16,7 1-36 16,7-5-9-16,8-6-7 15,16-14-196-15,14-24-153 16,22-12-337 0,8-2-134-16</inkml:trace>
  <inkml:trace contextRef="#ctx0" brushRef="#br0" timeOffset="31731.59">12510 8109 1397 0,'0'0'548'0,"0"0"-189"0,0 0 16 0,0 0 5 16,114-6-128-16,-70 6-42 15,8 2-101-15,6 2-76 16,6-2-33-16,5-2-24 15,24 0-211-15,-16-16-370 16,-13-6-541-16</inkml:trace>
  <inkml:trace contextRef="#ctx0" brushRef="#br0" timeOffset="32234.48">13366 7830 1197 0,'0'0'677'0,"0"0"-199"15,0 0-139-15,0 0 34 16,0 0-113-16,0 0-82 15,0 0-37-15,-23-54 0 16,23 48-30-16,2-2-15 16,19-2-42-16,3-2-27 15,10 0-3-15,3 6-24 16,1 6 0-16,-1 0 0 16,-4 10 0-16,-4 18 0 15,-10 10 0-15,-10 9 0 16,-9 7-14-16,-4 0-23 15,-25 0 4-15,-9-6 32 16,-2-6-8-16,-3-6 3 0,10-10 5 16,9-8 1-16,10-8 18 15,10-4 0-15,4-6-3 16,2 0 15-16,27 0-30 16,20 0 20-16,12 0-20 15,8 0 0-15,-1-2-12 16,-5 2-6-16,-16 0-33 15,-12 0-18-15,-13 0-50 16,-8 4-85-16,-1 0-285 16,-3 0-276-16,2-4-907 0</inkml:trace>
  <inkml:trace contextRef="#ctx0" brushRef="#br0" timeOffset="32494.05">13972 7363 2170 0,'0'0'720'0,"0"0"-344"16,0 0-39-16,0 0-102 15,0 0-139-15,0 0-54 16,0 0-24-16,140 120 0 0,-84 1-15 16,-5 31 5-16,-17 9-4 0,-28-9-3 31,-8-20 0-31,-34-33 5 0,-6-21-6 0,0-18 0 15,-6-8 0-15,-7 4-3 16,-5 4-9-16,0-2-17 16,13-9-160-16,18-19-136 15,20-18-640-15</inkml:trace>
  <inkml:trace contextRef="#ctx0" brushRef="#br0" timeOffset="32667.49">14580 8342 2109 0,'0'0'774'16,"0"0"-774"-16,0 0-21 16,0 0-1476-16</inkml:trace>
  <inkml:trace contextRef="#ctx0" brushRef="#br0" timeOffset="36000.89">4407 10583 1472 0,'0'0'729'0,"0"0"-492"16,-59-110 6-16,26 60 64 16,-2 8-67-16,-3 6-100 15,3 16 46-15,0 16 0 16,4 4-114-16,3 42-42 16,-3 42-28-16,0 56 35 15,8 51 41-15,5 17-7 16,11-5-5-16,7-28-66 15,0-35 0-15,0-28 0 16,0-25 0-16,0-29 0 16,0-14-125-16,-16-2-157 0,-3-10-356 15,-10-14-321-15</inkml:trace>
  <inkml:trace contextRef="#ctx0" brushRef="#br0" timeOffset="36158.01">3563 11332 2457 0,'0'0'721'0,"0"0"-571"16,0 0 25-16,0 0-45 15,141-39-14-15,-16 11-91 16,39-10-25-16,-25 6-256 16,-27 6-781-16</inkml:trace>
  <inkml:trace contextRef="#ctx0" brushRef="#br0" timeOffset="36590.19">4473 11001 2471 0,'0'0'517'0,"0"0"-50"15,0 0-152-15,0 0-156 16,0 0-106-16,0 0-53 16,0 0-8-16,-106 10-7 0,92 38 15 15,3 4 1-15,5-4-1 16,3-6 0-16,3-10-1 15,0-12-7 1,18-12 1-16,4-8-32 0,1 0 15 16,1-24 23-16,0-10 1 15,-6-8 7-15,-2-6-7 16,-7 2 21-16,-5 4 24 0,-4 7-11 16,0 16 31-16,0 9-21 15,5 7-44 1,3 3 0-16,15 9 0 0,12 17 0 15,13 6 0-15,7 8 0 0,3 0-48 16,-5-2-68 0,-11-2-16-16,-13-8 30 15,-10-6 8-15,-15-8 37 0,-4-6 57 16,0-6 79-16,-11-2 73 16,-3-4-19-16,3-20-14 15,7-12-53-15,4-12-66 16,13-8 0-16,30-4-12 15,63-11-119-15,-6 17-247 16,1 14-731-16</inkml:trace>
  <inkml:trace contextRef="#ctx0" brushRef="#br0" timeOffset="36998.86">6443 10471 2968 0,'0'0'573'0,"0"0"-461"0,0 0 25 15,0 0 16-15,29 140-77 16,-7-65-52-16,3 3-12 16,-1-2 0-16,3-10-12 15,-5-11 1-15,-1-15 5 16,-6-16-5-16,-1-14 11 16,-6-10-3-16,1-2-9 15,1-28 0-15,3-16 0 16,7-17 0-16,1-13 0 15,6-2 0-15,0 2 0 16,-2 12 0-16,-8 17 0 0,-5 19 0 16,-6 20 0-1,-3 8 0-15,-1 30-252 0,-2 9-365 16,2 3-462-16</inkml:trace>
  <inkml:trace contextRef="#ctx0" brushRef="#br0" timeOffset="37297.58">7278 10910 857 0,'0'0'1786'0,"0"0"-1143"16,0 0-301-16,0 0-122 0,0 0-149 16,0 0-70-16,0 0 0 15,-35 93-1-15,24-52-11 16,-1 0-58-16,4-7-41 15,3-10 37-15,3-10 28 16,2-8-11-16,0-6 26 16,15 0 30-16,14-6 15 15,10-8 24-15,11 0-7 16,6 6-23-16,2 6-9 16,-4 2-96-16,-10 12-180 15,-8 22-262-15,-14-4-86 16,-11-6-284-16</inkml:trace>
  <inkml:trace contextRef="#ctx0" brushRef="#br0" timeOffset="37501.28">7586 11201 1497 0,'0'0'596'16,"0"0"-61"-16,-27-108-34 15,16 66-198-15,5 6-20 16,-1 6-61-16,0 12-63 16,5 8-159-16,-1 10 0 15,1 0 0-15,2 22 0 16,0 22 0-16,0 14 0 15,0 14 0-15,2 8 0 16,6 1 0-16,0-5 0 16,5 12 0-16,-1-22-534 15,-3-14-895-15</inkml:trace>
  <inkml:trace contextRef="#ctx0" brushRef="#br0" timeOffset="37721.58">8791 10975 2914 0,'0'0'764'15,"0"0"-566"-15,0 0 22 16,0 0-220-16,0 0 0 15,0 0 0-15,-26 148 0 16,-1-80 0-16,-6 1 0 16,-4 3-126-16,12-17-860 15,11-20-1279-15</inkml:trace>
  <inkml:trace contextRef="#ctx0" brushRef="#br0" timeOffset="38454.79">9601 10578 2798 0,'0'0'967'0,"0"0"-636"16,0 0-331-16,0 0 0 16,0 0 0-16,0 0 0 15,0 112 0-15,0-44 0 16,0 2 0-16,2-4 0 15,8-11 0-15,2-14 0 16,-1-14 0-16,2-18 0 16,1-9 0-16,5-7 0 15,8-29 0-15,4-11 0 16,3-4 0-16,2-2 0 16,-8 11 0-16,-5 12 0 15,-7 18 0-15,-3 12 0 0,-1 14 0 16,0 28 0-16,7 10 0 15,0 4 0-15,8 0 0 16,2-7 0-16,2-15 0 16,3-18 0-16,-1-16 0 15,-4-10 0-15,-2-30 0 16,-5-16 0-16,-2-13 0 16,-4-1 0-16,-5 2 0 15,-5 14 0-15,2 14 0 0,-6 17 0 16,4 19 0-16,7 4 0 15,10 9 0-15,14 17 0 16,17 2 0-16,11 0 0 16,13-6 0-16,2-6 0 15,0-10 0-15,-7-6 0 16,-15 0 0-16,-13-16 0 16,-19-8 0-16,-10-6 0 15,-11-6 0-15,-5-8 0 16,0-3 0-16,-7 4 0 15,-11 2 0-15,-1 13 0 16,-4 12 0-16,-2 16 0 0,-6 6 0 16,-2 36 0-16,0 18 0 15,8 11 0-15,14 5 0 16,11-2 0 0,19-10 0-16,35-12 0 15,18-18 0-15,12-21 0 16,3-13 0-16,15-47-263 15,-25-5-315-15,-21-6-677 0</inkml:trace>
  <inkml:trace contextRef="#ctx0" brushRef="#br0" timeOffset="38627.91">11258 10034 2631 0,'0'0'943'16,"0"0"-421"-16,0 0-522 15,0 0 0-15,0 0 0 16,0 0 0-16,0 0 0 16,-18 169 0-16,29-89 0 15,1 46 0-15,-6-20-303 16,1-13-1286-16</inkml:trace>
  <inkml:trace contextRef="#ctx0" brushRef="#br0" timeOffset="39193.32">11842 10471 2543 0,'0'0'979'0,"0"0"-405"0,0 0-574 16,0 0 0 0,0 0 0-16,0 0 0 0,0 0 0 15,17 75 0-15,-8-13 0 16,1 2 0-16,-2-8 0 15,3-10 0-15,1-16 0 16,-1-14 0-16,2-16 0 16,3 0 0-16,4-26 0 15,7-14 0-15,1-6 0 16,1-2 0-16,-2 2 0 16,-7 7 0-16,-5 14 0 15,-5 6 0-15,-6 12 0 16,5 7 0-16,7 0 0 15,13 0 0-15,13 4 0 16,18 3 0-16,11 0 0 0,8-6 0 16,-4-1 0-16,-6 0 0 15,-13-4-134-15,-19-6 19 16,-14 0 68-16,-17-2 47 16,-6-4 30-16,0-2 33 15,-4-4-22-15,-15-6-13 16,-2-2-10-16,-4-4 5 15,-1 4-5-15,-3 2 18 16,0 12 3-16,-3 14-39 16,3 2 0-16,1 36 0 15,1 20 0-15,9 10 0 0,12 6 0 16,6-2 0 0,4-3 0-16,27-13 0 0,16-12 0 15,11-16 0-15,9-16 0 16,4-10 0-16,-2-10-54 15,5-38-276-15,-19 2-515 16,-16 4-1365-16</inkml:trace>
  <inkml:trace contextRef="#ctx0" brushRef="#br0" timeOffset="50460.28">14704 10118 818 0,'0'0'1637'15,"0"0"-1083"1,0 0-198-16,0 0 119 15,-35-102-219-15,35 96-256 16,0 6 0-16,7 0 0 0,19 22 0 16,15 20 0-16,5 19 0 15,10 15 0 1,0 10 0-16,-2 4 0 16,-4-2 0-16,-2-6 0 0,-6-6 0 15,-9-9 0 1,-6-13 0-16,-9-10 0 0,-9-14 0 15,-9-16-258-15,-7-10-251 0,-13-4-336 0</inkml:trace>
  <inkml:trace contextRef="#ctx0" brushRef="#br0" timeOffset="50666.1">15024 10455 649 0,'0'0'1903'0,"0"0"-1279"16,0 0-326-16,-117 44 47 15,84-8-151-15,2 7-111 0,2 1-83 16,0 2 0-16,0-2 0 16,2-4 0-16,0-2 0 15,6-8 0-15,0-6 0 16,6-8 0-16,5-6 0 16,10-10-156-1,0-16-441-15,19-10-785 16</inkml:trace>
  <inkml:trace contextRef="#ctx0" brushRef="#br0" timeOffset="50855.6">15371 10565 2684 0,'0'0'827'0,"0"0"-599"15,0 0-21-15,0 0-57 16,174-40-150-16,-97 26 0 15,11 0 0-15,-1 2-101 16,13 0-239 0,-24 4-383-16,-23 0-247 0</inkml:trace>
  <inkml:trace contextRef="#ctx0" brushRef="#br0" timeOffset="51060.15">15992 10235 1637 0,'0'0'749'0,"0"0"-153"0,0 0-104 31,0 0-123-31,0 0-116 0,-64-103-253 0,59 103 0 16,3 8 0-16,0 27 0 31,2 21 0-31,0 14 0 0,0 14 0 0,0 2 0 16,9 0 0-16,5-6 0 15,1-1 0 1,5 9 0-1,-5-18-162-15,-3-18-1029 0</inkml:trace>
  <inkml:trace contextRef="#ctx0" brushRef="#br0" timeOffset="52256.42">17554 10114 2558 0,'0'0'850'0,"0"0"-501"15,0 0-10-15,-113-28-339 16,68 54 0-16,2 26 0 15,8 20 0 1,11 11 0-16,17-1 0 0,7-4 0 16,31-11 0-16,45-20 0 15,35-25 0-15,3-22 0 16,-7-1 0-16,-18-42 0 16,-29-11 0-16,2-30 0 15,-8-36 0-15,-27-31 0 16,-19 9 0-16,-8 30 0 15,-6 40 0-15,-7 36 0 16,-3 7 0-16,3 15 0 0,-3 14 0 16,1 39 0-16,3 59 0 15,8 46 0-15,4 14 0 16,0-21 0-16,14-39 0 16,-1-46 0-16,1-14 0 15,3-4 0-15,3-6 0 16,2-10 0-16,-2-18 0 15,3 0 0-15,-1-32 0 16,0-13 0-16,5-12 0 16,-3-1 0-16,-1 4 0 15,-6 12 0-15,1 18 0 16,-5 18 0-16,-1 6 0 16,3 28 0-16,-1 18 0 0,3 4 0 15,4 2 0-15,-4-8 0 16,4-8 0-16,-1-10 0 15,-3-13 0-15,4-13 0 16,1 0 0-16,2-21 0 16,3-11 0-16,0-6 0 15,2-4 0-15,-5 2 0 16,-5 10 0-16,-7 10 0 0,-5 14 0 16,-3 6 0-16,1 14 0 15,0 20 0-15,4 2 0 16,1 4 0-16,9-8 0 15,3-6 0 1,2-11 0-16,3-14 0 0,0-1 0 16,-3-16 0-16,-7-14 0 15,-5-10 0-15,-12-8 0 16,0-8 0-16,-16-2 0 16,-13 6 0-16,-4 9 0 15,-3 17 0-15,1 19 0 16,8 7 0-16,10 18 0 15,11 14 0-15,6 1 0 0,25 2 0 16,25-7 0-16,12-12 0 16,11-14 0-16,3-2 0 15,-5-12 0-15,-8-12 0 16,-14 0 0-16,-16 3 0 16,-13 10 0-16,-11 7 0 15,-6 4 0-15,-3 8 0 16,0 24 0-16,0 12 0 15,0 8 0-15,0 0 0 16,0-4 0-16,0-10 0 16,8-12 0-16,11-14 0 0,4-12-252 15,11-32-111 1,-8-14-498-16,-5-6-270 0</inkml:trace>
  <inkml:trace contextRef="#ctx0" brushRef="#br0" timeOffset="52393.75">19312 9850 2205 0,'0'0'892'0,"0"0"-443"0,0 0-255 16,0 0-122-1,0 0-50-15,0 0-22 0,50 126-223 32,-23-90-603-32</inkml:trace>
  <inkml:trace contextRef="#ctx0" brushRef="#br0" timeOffset="53133.34">19771 10186 1433 0,'0'0'925'0,"0"0"-388"0,0 0-194 16,0 0-85-16,0 0-6 16,0 0-72-16,0 0-93 15,-4-51-38-15,-23 92-35 16,-6 16-13-1,0 7 16-15,6 6-17 0,8-4 0 16,13-8 0-16,6-10 0 16,20-12 0-16,24-14 0 15,17-14 0-15,13-8 0 0,1-12 0 16,0-17 0 0,-7-10 0-16,-15-3 0 0,-12-4 0 15,-12-2 0-15,-16-2 0 16,-9 0 0-16,-4 5 0 15,0 13 0-15,-7 14 0 16,-11 18 0-16,-1 5 0 16,-2 31 0-16,4 16 0 15,3 6 0-15,12 2 0 16,2-4 0-16,13-12 0 16,26-10 0-16,11-16 0 15,13-14 0-15,9-4 0 16,3-26 0-16,-4-16 0 0,-8-8 0 15,-14-6 0-15,-14-8 0 16,-12-5 0-16,-15 1 0 16,-8 2 0-16,0 12 0 15,-8 16 0-15,-17 18 0 16,-4 18 0-16,-4 2 0 16,4 30 0-16,4 10 0 15,10 6 0-15,10 3 0 16,5-8 0-16,18-6 0 15,22-9 0 1,13-14 0-16,7-8 0 0,1-4 0 0,-5 0 0 16,-15 0-8-16,-8 0-10 15,-14 0 8-15,-7 4 2 16,-6 14 0-16,-4 6 8 16,-2 6 0-16,0 2 0 15,0 0 2-15,-2 0-2 16,-16 0 0-16,-7-4 5 15,-6-3-4-15,-2-6 8 16,-3-6-3-16,3-8-6 16,22-5-18-16,9-19-465 15,2-8-721-15</inkml:trace>
  <inkml:trace contextRef="#ctx0" brushRef="#br0" timeOffset="53259.22">21355 10369 2436 0,'0'0'740'0,"0"0"-418"16,0 0 129-16,0 0-304 15,0 0-147-15,0 0-252 16,0 0-957-16</inkml:trace>
  <inkml:trace contextRef="#ctx0" brushRef="#br0" timeOffset="62431.79">2330 13092 2467 0,'0'0'597'16,"0"0"-351"-16,0 0 124 0,0 0-116 15,0 0-155-15,0 0-66 16,-20-16-3-16,20 16-30 15,0 8 0-15,0 2 0 16,0-4 0-16,2-2-3 16,5-4-12-16,0 0 4 15,-3 0 11-15,1-6 0 16,-5-12 14-16,0-4-8 0,0 0 3 16,0 2-9-16,-9 10-15 15,-16 12-62-15,3 22-235 16,-3 12-599-16</inkml:trace>
  <inkml:trace contextRef="#ctx0" brushRef="#br0" timeOffset="62761.7">2100 13726 1495 0,'0'0'1487'16,"0"0"-1328"-16,0 0-18 0,0 0-40 16,0 0-101-16,0 0-50 15,0 0 23 1,19 24-10-16,0-16-10 0,-1-6 17 16,0-2-4-16,-5 0 26 31,-4-8 8-31,-7-10 30 0,-2-2 63 0,0 2 16 15,-13 6 27-15,2 4 43 16,0 8-43-16,6 0-136 16,5 32-69-16,21 4-313 15,4-2-808-15</inkml:trace>
  <inkml:trace contextRef="#ctx0" brushRef="#br0" timeOffset="63028.95">3125 13573 3000 0,'0'0'572'16,"0"0"-477"-16,0 0 94 16,0 0-108-16,0 0-81 15,0 0-30 1,0 0 6-16,3 86-69 0,-3-63 42 15,2-9 0-15,0-10 7 16,-2-4 44 0,0-9 17-16,0-18 11 15,0-10-14-15,0-4-14 16,0 1 0-16,0 9-16 16,0 13-193-16,0 12-629 0</inkml:trace>
  <inkml:trace contextRef="#ctx0" brushRef="#br0" timeOffset="63501.64">4770 12773 2841 0,'0'0'649'15,"0"0"-365"-15,0 0 38 16,-133 34-322-16,110 67 0 16,19 47 0-16,4 21 0 15,15-19 0-15,12-42 0 16,-5-45 0-16,0-23 0 16,2-7 0-16,-1-11 0 0,-3-12 0 15,-11-11 0-15,-9-44 0 16,0-37 0-16,-33-40-17 15,-19-39 17-15,-8-15 1 16,9 28 0-16,15 37 14 16,19 49-15-16,10 22 0 15,2 6 0-15,5 6 0 16,0 6 0-16,29 10 0 16,20 10 0-16,16 2 0 15,9 10 0-15,3 20 0 16,-3 10 0-16,-19 10 0 0,-19 6 0 15,-26 4 0-15,-13 5 0 16,-42-1 0-16,-17-4 0 16,-9-6 0-16,0-10 0 15,15-14 0-15,29-12 0 16,21-10-564-16,6-8-1257 0</inkml:trace>
  <inkml:trace contextRef="#ctx0" brushRef="#br0" timeOffset="63989.53">5209 13257 2984 0,'0'0'869'0,"0"0"-626"16,0 0-243-16,0 0 0 15,0 0 0 1,-11 106 0-16,-7-40 0 0,-7 2 0 15,-6 0 0-15,-3-11 0 16,3-11 0-16,10-23 0 16,7-10 0-16,7-13 0 15,7 0 0-15,0-20 0 16,0-5 0-16,5 2 0 0,13-2 0 16,3 7 0-16,8 8 0 15,7 9 0-15,5 1 0 16,-2 7 0-16,1 18 0 15,-1 5 0-15,-6-2 0 16,-4-6 0-16,-7-4-53 16,-4-12 11-16,-7-6 31 15,-2 0 11-15,-9-18 31 16,0-10 20-16,0-4-27 16,-5-4-24-16,-8 3 0 15,2 5 0-15,0 8 0 0,4 6 0 16,5 8 0-1,2 6 0-15,0 0 0 0,0 28 0 16,9 14 0 0,7 17 0-16,-1 9 0 0,5 4 0 15,-3 14-92-15,0-18-738 16,-9-19-1164-16</inkml:trace>
  <inkml:trace contextRef="#ctx0" brushRef="#br0" timeOffset="64257.06">5964 12751 2723 0,'0'0'666'0,"0"0"-393"15,0 0 161 1,0 0-434-16,0 0 0 0,-67 153 0 15,41 1 0-15,5 24 0 16,17-5 0-16,4-45 0 16,9-47 0-16,15-30 0 15,16-15 0 1,18-7 0-16,63-29 0 0,-9-20-501 16,-12-25-913-16</inkml:trace>
  <inkml:trace contextRef="#ctx0" brushRef="#br0" timeOffset="64467.37">6559 12832 2419 0,'0'0'1020'15,"0"0"-670"-15,0 0-43 16,0 0-307 0,0 0 0-16,0 0 0 15,116 156 0-15,-54-80 0 16,3 8 0-16,-3 0 0 0,-4-4 0 15,-11-7 0 1,-12-15-47-16,-17-22-502 0,-11-16-383 16,-7-18-604-16</inkml:trace>
  <inkml:trace contextRef="#ctx0" brushRef="#br0" timeOffset="64624.3">6788 13182 2129 0,'0'0'921'16,"0"0"-430"-16,0 0-149 15,0 0-129-15,0 0-213 16,0 0 0-16,-75 155 0 16,56-89 0-16,0 2 0 15,-4-6 0-15,5-9 0 0,7-30-11 16,7-13-722-16,4-10-899 16</inkml:trace>
  <inkml:trace contextRef="#ctx0" brushRef="#br0" timeOffset="64894.75">7009 12511 2916 0,'0'0'791'16,"0"0"-551"-16,0 0-91 0,118 14-149 15,-42 20 0-15,13 16 0 16,7 14 0-16,10 28 0 15,2 25 0-15,-19 19 0 16,-24-8 0-16,-34-23 0 16,-27-29 0-16,-4-18 0 15,-20 10 0-15,-14 2 0 16,-8 0 0-16,-3-16 0 16,-1-32 0-16,13-14-565 15,10-8-1206-15</inkml:trace>
  <inkml:trace contextRef="#ctx0" brushRef="#br0" timeOffset="65098.37">8437 12968 2762 0,'0'0'849'0,"0"0"-519"15,0 0-175-15,0 0-155 0,0 0 0 16,0 0-9-16,141-20-249 16,-99 18-683-16</inkml:trace>
  <inkml:trace contextRef="#ctx0" brushRef="#br0" timeOffset="65256.42">8448 13294 2431 0,'0'0'1028'0,"0"0"-522"16,0 0-375-16,0 0-131 16,125-29 0-16,-38-2 0 0,44-17 0 15,-19 4 0 1,-23 6-925-16</inkml:trace>
  <inkml:trace contextRef="#ctx0" brushRef="#br0" timeOffset="65760.07">10062 12543 2121 0,'0'0'682'16,"0"0"-342"-16,0 0 207 15,0 0-279-15,27-108-130 16,-4 97-138-16,14 11 0 16,9 6 0-16,12 32 0 15,13 35 0 1,12 35 0-16,2 26 0 0,-14-3 0 15,-17-25 0-15,-21-34 0 16,-11-22 0-16,-2 2 0 0,0-7-23 16,-18-19-347-16,-2-19-413 15,0-7-248-15</inkml:trace>
  <inkml:trace contextRef="#ctx0" brushRef="#br0" timeOffset="65932.5">10418 12793 2039 0,'0'0'783'0,"0"0"-400"16,0 0-10-16,0 0-74 16,-132 151-80-16,103-77-219 15,-2 2 0 1,2 2 0-16,2-6 0 0,3-9 0 0,11-13 0 16,13-18-186-16,0-16-563 15,4-16-685-15</inkml:trace>
  <inkml:trace contextRef="#ctx0" brushRef="#br0" timeOffset="66460.67">11323 12308 1759 0,'0'0'724'16,"0"0"-337"-16,0 0 140 16,0 0-170-16,0 0-140 15,0 0-92-15,-83 140-125 16,34 13 0-16,9 21 0 0,19 1 0 16,21-21 0-16,27-32 0 0,23-23 0 15,8-27 0-15,-2-26 0 16,6-18 0-16,11-6 0 15,8-12 0-15,12-16-41 16,-26-24-631-16,-23-12-641 0</inkml:trace>
  <inkml:trace contextRef="#ctx0" brushRef="#br0" timeOffset="66760.03">11955 12494 2189 0,'0'0'802'0,"0"0"-352"15,0 0-2-15,0 0-241 16,0 0-207-16,0 0 0 16,0 0 0-16,156 81 0 15,-100-1 0-15,2 6 0 16,-4-2 0-16,-6-8 0 0,-5-9 0 15,-14-13 0-15,-9-16 0 16,-16-16-366-16,-6-22-304 16,-22-8-114-16,-3-16-357 0</inkml:trace>
  <inkml:trace contextRef="#ctx0" brushRef="#br0" timeOffset="66901.2">12229 12861 789 0,'0'0'918'0,"0"0"-311"15,0 0-16-15,0 0-51 16,0 0-272-16,0 0-52 15,-135 21-49-15,108 25-167 16,-2 6 0-16,-2 0 0 16,0 0 0-16,1-6 0 15,4-8 0 1,11-10 0-16,11-24-224 0,4-4-514 0,0-6-483 0</inkml:trace>
  <inkml:trace contextRef="#ctx0" brushRef="#br0" timeOffset="67090.48">12755 12815 2419 0,'0'0'888'0,"0"0"-561"0,0 0-60 0,176-52-162 15,-89 24-105 1,3-4-8-16,14-8-212 0,-21 8-382 15,-25 8-467-15</inkml:trace>
  <inkml:trace contextRef="#ctx0" brushRef="#br0" timeOffset="67264">13359 12511 2016 0,'0'0'958'16,"0"0"-417"-16,0 0-196 15,0 0-109 1,0 0-236-16,0 0 0 0,0 0 0 15,-43-18 0-15,43 69 0 16,2 18 0-16,8 11 0 16,-1 5 0-16,-3-4 0 15,4-4 0-15,-2-11 0 16,5-16-116-16,-3-20-824 16,1-20-1408-16</inkml:trace>
  <inkml:trace contextRef="#ctx0" brushRef="#br0" timeOffset="67468.92">13704 12230 801 0,'0'0'2289'16,"0"0"-1525"-16,0 0-585 16,0 0-116-16,143 114-63 15,-90-42 0-15,1 10 0 16,-17 9 0-16,-16-1 0 15,-21 2 0-15,-18-2 0 16,-78 25-48-16,5-25-525 16,-3-16-682-16</inkml:trace>
  <inkml:trace contextRef="#ctx0" brushRef="#br0" timeOffset="67798.96">14789 12043 2329 0,'0'0'697'15,"0"0"-439"-15,-127 171 35 16,69-11-62-16,14 23-30 16,28-1-114-16,16-24-87 15,25-47 0-15,10-27 0 16,8-28 0-16,8-14 0 16,15-7 0-16,44-34-236 15,-12-1-588-15,-17-14-1109 0</inkml:trace>
  <inkml:trace contextRef="#ctx0" brushRef="#br0" timeOffset="68034.22">15319 12356 1525 0,'0'0'1186'16,"0"0"-496"-16,0 0-218 15,0 0-249-15,0 0-223 16,0 0 0-16,0 0 0 15,114 56 0-15,-60 11 0 16,0 11 0-16,-2 4 0 16,-2-2 0-16,-8-6 0 15,-13-9 0-15,-9-11 0 16,-11-18-81-16,-9-25-455 0,0-8-256 16,-15-3-401-16</inkml:trace>
  <inkml:trace contextRef="#ctx0" brushRef="#br0" timeOffset="68191.24">15607 12671 1534 0,'0'0'806'0,"0"0"-112"0,0 0-185 16,-122-8-168-16,81 38-129 15,-1 12-212-15,2 6 0 16,-1 6 0-16,6-1 0 16,2-3 0-16,8-8 0 15,16-6 0-15,7-14-170 16,2-14-1055-16</inkml:trace>
  <inkml:trace contextRef="#ctx0" brushRef="#br0" timeOffset="68370.5">15915 12709 2354 0,'0'0'1019'16,"0"0"-643"-16,0 0-29 0,0 0-347 15,135-8 0 1,-74 0 0-16,3 0 0 0,30-8 0 16,-18 2-281-16,-14 2-810 0</inkml:trace>
  <inkml:trace contextRef="#ctx0" brushRef="#br0" timeOffset="68690.75">16512 12480 1318 0,'0'0'1104'0,"0"0"-389"16,0 0-206-16,0 0-206 16,0 0-156-16,-42-102-147 15,61 86 0-15,6 4 0 16,4 4 0-16,4 8 0 16,5 0 0-16,5 2 0 15,-4 18 0-15,1 10 0 16,-9 11 0-16,-6 4 0 15,-15 10 0-15,-10 1 0 16,-8 4 0-16,-25-2 0 0,-5-4 0 16,-1-8 0-1,5-9 0-15,14-14 0 0,11-9 0 16,9-7 0-16,11-7 0 16,29 0 0-16,16 0 0 15,18-18 0-15,8-3 0 16,5-5 0-16,22-16-257 15,-23 6-428-15,-18 0-365 0</inkml:trace>
  <inkml:trace contextRef="#ctx0" brushRef="#br0" timeOffset="68927.13">17042 11971 2465 0,'0'0'866'0,"0"0"-409"15,0 0-149-15,0 0-308 16,151 98 0-16,-81-9 0 16,-1 33 0-16,-19 24 0 15,-25 7 0-15,-25-13 0 16,-35-34 0-16,-17-31 0 16,2-17 0-16,-11-4 0 15,-42 24 0-15,13-10-14 0,7-8-846 0</inkml:trace>
  <inkml:trace contextRef="#ctx0" brushRef="#br0" timeOffset="69464.66">17991 12454 2445 0,'0'0'855'16,"0"0"-534"-16,0 0 28 15,0 0-223-15,0 0-126 16,0 0 0-16,118 103 0 0,-74-39 0 16,4 6 0-1,-6-2 0-15,-4-8 0 0,-7-14 0 16,-5-20-321-16,-7-13-458 15,-9-13-222-15</inkml:trace>
  <inkml:trace contextRef="#ctx0" brushRef="#br0" timeOffset="69622.02">18315 12426 2027 0,'0'0'968'0,"0"0"-411"16,0 0-199-16,0 0-172 15,0 0-186-15,0 0 0 16,-141 159 0-16,99-77 0 31,-5 2 0-31,-2 2 0 0,0-1 0 0,2-7 0 16,0 2-45-16,16-22-686 15,11-18-767-15</inkml:trace>
  <inkml:trace contextRef="#ctx0" brushRef="#br0" timeOffset="70235.08">19173 11935 1585 0,'0'0'618'0,"0"0"-139"15,0 0-3-15,0 0-142 16,0 0-103-16,-123 32-85 16,71 48 8-16,-6 41-81 15,5 35-73-15,17 9 0 16,34-11 0-16,6-36 0 0,36-40 0 15,7-21 0-15,11-13 0 16,18-2 0-16,11-8 0 16,31-18-104-16,-22-16-807 15,-25 0-1803-15</inkml:trace>
  <inkml:trace contextRef="#ctx0" brushRef="#br0" timeOffset="70493.57">19578 12218 924 0,'0'0'1654'15,"0"0"-947"-15,0 0-258 16,0 0-184-16,0 0-168 0,0 0-97 16,0 0 0-16,87 74 0 15,-49-4 0-15,1 11 0 16,3 2 0-16,1 0 0 15,-7-11 0-15,-5-12 0 16,-11-16-291-16,-11-15-251 16,-9-24-189-16,-23-5 99 15,-3-4-689-15</inkml:trace>
  <inkml:trace contextRef="#ctx0" brushRef="#br0" timeOffset="70666.39">19782 12633 1197 0,'0'0'650'0,"0"0"-59"15,0 0-27-15,0 0-88 16,0 0-135-16,0 0-142 15,-122-71-121 1,84 114-78-16,-2 9 0 0,-3 6 0 16,3 2 0-16,3-6 0 15,10-7 0 1,18-14 0-16,9-12-293 0,0-17-764 0</inkml:trace>
  <inkml:trace contextRef="#ctx0" brushRef="#br0" timeOffset="70823.24">20032 12522 1395 0,'0'0'1287'15,"0"0"-571"-15,0 0-365 16,0 0-4-16,165-47-347 31,-87 33 0-31,9-4 0 0,2-1-15 0,11-2-335 16,-22 4-448-16,-20 3-445 0</inkml:trace>
  <inkml:trace contextRef="#ctx0" brushRef="#br0" timeOffset="70996.36">20721 12314 1433 0,'0'0'1024'15,"0"0"-347"-15,0 0-295 16,0 0-40-16,0 0-104 0,0 0-238 16,0 0 0-16,-27-78 0 15,27 92 0-15,2 24 0 16,7 12 0-16,2 12 0 15,-2 9 0-15,0-1 0 16,-3-2 0-16,-1-10 0 16,0-10-323-16,-3-16-621 15,0-20-716-15</inkml:trace>
  <inkml:trace contextRef="#ctx0" brushRef="#br0" timeOffset="71232.74">20985 11885 2318 0,'0'0'896'16,"0"0"-329"-16,0 0-363 15,0 0-93-15,74 116-111 16,-29-28 0-16,6 29 0 16,-5 19 0-16,-11-7 0 15,-20-27 0-15,-15-28 0 31,-9-16 0-31,-32 8 0 16,-16 6 0-16,-39 15 0 0,-58-1-266 16,16-22-477-1,9-18-757-15</inkml:trace>
  <inkml:trace contextRef="#ctx0" brushRef="#br0" timeOffset="71667.39">22728 12348 2678 0,'0'0'620'0,"0"0"-437"16,0 0 73-16,0 0-226 16,143-20-30-16,-83 18-282 15,-11 2-467-15,-18 0-846 0</inkml:trace>
  <inkml:trace contextRef="#ctx0" brushRef="#br0" timeOffset="71798.73">22599 12639 1761 0,'0'0'957'15,"0"0"-472"-15,0 0-124 16,0 0-34-16,116 10-122 16,-28-12-205-16,55-22 0 15,-20 2-89-15,-34 2-789 0</inkml:trace>
  <inkml:trace contextRef="#ctx0" brushRef="#br0" timeOffset="72068.36">23806 11899 2170 0,'0'0'922'16,"0"0"-342"-16,0 0-156 16,0 0-424-16,0 0 0 15,0 0 0-15,119-22 0 0,-63 80 0 16,8 14 0 0,1 10 0-16,-3 5 0 0,-8-3 0 15,-15-4 0-15,-14-8 0 16,-25-5-290-16,0-20-427 15,-20-20-332-15</inkml:trace>
  <inkml:trace contextRef="#ctx0" brushRef="#br0" timeOffset="72224.08">24123 12208 1798 0,'0'0'915'16,"0"0"-257"-16,0 0-313 15,0 0-85-15,-109 126-140 16,73-46-120-16,-2 10 0 0,2 1 0 15,5-5 0-15,9 2-75 16,9-24-610-16,10-21-855 0</inkml:trace>
  <inkml:trace contextRef="#ctx0" brushRef="#br0" timeOffset="72471.11">25016 11753 2606 0,'0'0'758'15,"0"0"-414"-15,0 0-71 0,-127 66-158 16,50 32-115 0,-2 45 0-16,15 17 0 15,30-2 0-15,34-15 0 16,19-39 0-16,27-24 0 15,39-14 0-15,39-23 0 16,24-24 0-16,10-19-165 16,-45-5-533-16,-43-27-411 0</inkml:trace>
  <inkml:trace contextRef="#ctx0" brushRef="#br0" timeOffset="72690.92">25531 11877 2668 0,'0'0'745'0,"0"0"-397"16,0 0-13-16,0 0-335 0,49 140 0 15,-7-60 0 1,8 9 0-16,0-1 0 16,2-6 0-16,-8-8 0 0,-7-14-33 15,-14-17-454-15,-23-23-281 16,0-12-58-1,0-8-32-15</inkml:trace>
  <inkml:trace contextRef="#ctx0" brushRef="#br0" timeOffset="72869.85">25825 12457 851 0,'0'0'791'16,"0"0"-185"-16,0 0-37 15,-40-127-27-15,27 107-92 16,-3 14-163-16,-6 6-287 16,-11 18 0-16,-10 24 0 15,-9 12 0-15,-5 11 0 0,1 3 0 16,3-6 0-1,11-6 0-15,8-10 0 0,14-18 0 16,11-10-466-16,9-18-754 0</inkml:trace>
  <inkml:trace contextRef="#ctx0" brushRef="#br0" timeOffset="73024.91">25857 12364 2018 0,'0'0'834'0,"0"0"-265"0,0 0-63 16,0 0-337-16,146-30-169 16,-70 16 0-1,9-2 0-15,1-4 0 0,24-10-86 16,-25 6-636-16,-19 2-537 0</inkml:trace>
  <inkml:trace contextRef="#ctx0" brushRef="#br0" timeOffset="73258.5">26628 12068 932 0,'0'0'1563'16,"0"0"-905"-16,0 0-154 0,0 0-204 16,0 0-161-16,-3-115-139 15,3 109 0-15,0 2 0 16,0 4 0-16,0 0 0 16,0 0 0-16,0 0 0 15,0 14 0-15,5 10 0 16,3 10 0-1,1 8 0-15,-3 11 0 0,2 6 0 16,-4 6 0-16,1-1 0 16,1-2 0-16,0-6 0 15,2-10 0-15,-2-10 0 0,-1-18-11 16,-3-9-612-16,-2-9-562 16</inkml:trace>
  <inkml:trace contextRef="#ctx0" brushRef="#br0" timeOffset="73525.67">26930 11614 3090 0,'0'0'817'16,"0"0"-628"-16,0 0-189 0,118 53 0 15,-60 2 0 1,13 34 0-16,7 27 0 0,-7 28 0 15,-17 5 0-15,-31-13 0 16,-23-31 0-16,-19-33 0 16,-16-16 0-1,-17-10 0-15,-10 2 0 0,-15 0 0 16,-10-8 0-16,-5-28-89 16,23-12-492-16,26-4-592 0</inkml:trace>
  <inkml:trace contextRef="#ctx0" brushRef="#br0" timeOffset="73824.12">27153 11310 2109 0,'0'0'816'16,"0"0"-342"-16,0 0-93 15,0 0-187-15,127-73-109 16,-89 77-71-1,-7 30-13-15,-15 12-1 0,-16 11-25 16,0 5 23-16,-20 0-7 16,-9-6 9-16,0-8 6 15,8-12 3-15,10-11 34 16,11-12-43-16,11-8 0 16,37-5 0-16,18 0 0 15,17-9 0-15,6-5 0 0,24 8-26 16,-24 4-684-16,-22 2-853 0</inkml:trace>
  <inkml:trace contextRef="#ctx0" brushRef="#br0" timeOffset="74059.75">28274 11785 2198 0,'0'0'744'0,"0"0"-267"15,0 0-113-15,-47-103-136 16,16 103-143-16,-16 51-85 16,-9 55 0-1,-2 52 0 1,12 23 0-16,23 1 0 16,23-21 0-16,0-47 0 15,21-28 0-15,8-29 0 16,13-21 0-16,49-22 0 15,-8-10-481-15,1-4-891 0</inkml:trace>
  <inkml:trace contextRef="#ctx0" brushRef="#br0" timeOffset="74263.8">28608 11779 2880 0,'0'0'605'0,"0"0"-230"16,0 0-139-16,0 0-236 15,0 0 0-15,0 0 0 16,138 106 0-16,-74-34 0 16,6 8 0-16,-1 1 0 15,-5-1 0-15,-8-8 0 16,-12-8-162-16,-17-12-426 0,-11-17-287 16,-16-20-209-16</inkml:trace>
  <inkml:trace contextRef="#ctx0" brushRef="#br0" timeOffset="74460.71">28971 12154 1472 0,'0'0'639'0,"0"0"-6"16,0 0-68-16,0 0-256 15,0 0-80-15,0 0 20 16,-143 66-249-16,104-6 0 0,-4 4 0 16,-4-2 0-16,-2-4 0 15,1-6 0-15,0-9 0 16,6-11 0-16,13-22-177 0,11-8-472 15,16-2-543-15</inkml:trace>
  <inkml:trace contextRef="#ctx0" brushRef="#br0" timeOffset="74633.37">29063 12252 2223 0,'0'0'683'0,"0"0"-133"16,0 0-9-16,0 0-442 15,0 0-99-15,131-36 0 16,-69 30 0-16,9-4 0 0,30-10 0 16,-19 2-344-1,-10-3-1029-15</inkml:trace>
  <inkml:trace contextRef="#ctx0" brushRef="#br0" timeOffset="74963.03">29713 11889 2072 0,'0'0'705'0,"0"0"-58"16,0 0-115-16,0 0-392 16,15-102-140-16,21 84 0 15,11 2 0-15,9 3 0 16,6 9 0-16,1 4 0 16,-5 3 0-16,-10 19 0 15,-12 11 0-15,-18 10 0 0,-16 5 0 16,-2 4 0-16,-22-2 0 15,-16-4 0 1,-4-6 0-16,-1-8 0 0,3-8 0 16,11-6 0-16,10-7 0 15,11-7 0-15,8-2 0 16,18-2 0 0,27 0 0-16,19 0 0 0,19-10 0 15,6-4 0-15,0-3 0 16,11-6-93-16,-23 2-534 15,-22 2-461-15</inkml:trace>
  <inkml:trace contextRef="#ctx0" brushRef="#br0" timeOffset="75199.3">30362 11318 2542 0,'0'0'732'0,"0"0"-211"16,0 0-220-16,0 0-301 15,0 0 0-15,100 118 0 16,-42-30 0-16,8 30 0 16,-6 29 0-16,-14 7 0 0,-40-10 0 15,-8-31 0 1,-41-33 0-16,-3-16 0 16,-15-10 0-16,-15 9 0 0,-12 1 0 15,-13 2 0-15,-8-4 0 16,24-18-306-1,32-16-519-15</inkml:trace>
  <inkml:trace contextRef="#ctx0" brushRef="#br0" timeOffset="75356.73">30996 12573 2163 0,'0'0'988'0,"0"0"-663"16,0 0-257-16,0 0-68 16,0 0-832-16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4:41:47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1680 3972 2163 0,'0'0'670'0,"0"0"-370"16,0 0-35-16,0 0 4 15,0 0 7-15,0 0-123 16,0 0-153-16,-72 209 0 16,30 9 0-16,-1 11 0 15,12-33 0-15,18-63 0 16,13-47 0-16,0-36 0 15,0-28 0-15,9-12 0 16,4-10 0-16,7-40 0 16,9-66 0-16,0-61 0 15,-2-35 0-15,-13-13 0 16,-10 15 0-16,-4 55 0 0,0 45 0 16,0 46 0-16,0 34 0 15,0 14 0-15,2 6 0 16,21 50 0-16,19 64 0 15,18 63 0-15,13 31 0 16,5 5 0-16,-2-18 0 16,-4-31 0-16,-1-18 0 15,-15-34 0-15,-14-29 0 16,-16-33 0-16,-15-22-228 16,-4-10-461-16,-7-14-395 0</inkml:trace>
  <inkml:trace contextRef="#ctx0" brushRef="#br0" timeOffset="1578.08">1319 5039 2264 0,'0'0'823'0,"0"0"-474"16,0 0-31 0,0 0-71-16,0 0-152 15,-12-125-95-15,80 67 0 16,13-6 0-16,11-4 0 15,6 6-54-15,0 8-194 16,-4 14-79-16,-8 14-126 16,-14 9 99-16,-18 12 132 15,-19 5 191-15,-15 0 31 16,-11 0 181-16,-4 0 70 0,-1 0 30 16,2 0-54-16,8 0-11 15,8 1-7-15,7 16-68 16,9 5-62-16,0 4-51 15,0 6-27-15,-7 4 10 16,-8 0-11-16,-10 2 0 16,-9-4-8-16,-4-4-25 15,0-10 15-15,0-9 17 16,2-11-14-16,8 0 15 16,5-18 1-16,9-17 0 15,8-7 18-15,5-2-18 16,1 4-1-16,1 10 7 15,-8 12-6-15,-4 14 3 0,-6 4-4 16,-3 16 0-16,-3 16 8 16,-1 4-8-16,-1 4 0 15,3-6 0-15,0-8-36 16,6-10-6-16,3-12 17 16,2-4 20-16,4-10 5 15,0-18 0-15,-2-8 8 16,-3-2 38-16,-4 2-10 15,-3 4 20-15,-9 10 3 16,-1 12-59-16,-1 8 0 16,-2 2 0-16,5 12 0 0,7 14 0 15,7 4 0-15,3 0 0 16,6-2 0-16,-1-10 0 16,-1-6 0-16,-5-12-48 15,-10 0 24-15,-9-6 22 16,-8-18 2-16,0-6 11 15,-21-6-10-15,-10 0 5 16,-1 0-6-16,3 5-4 16,5 9 4-16,10 8 3 15,12 7 3-15,2 0-12 16,27-1-25-16,22-7 25 0,22-10-3 16,12-9-21-16,4-8-48 15,-5-4-45-15,-13 0-8 16,-20 2 88-16,-18 6 43 15,-17 4 22-15,-12 8 110 16,-2 5-15-16,0 10 3 16,0 4-3-16,-6 7-117 15,0 3 0-15,2 30 0 16,2 21 0-16,0 35 0 16,-1 1 0-16,3 10 0 0,0-1 0 15,21-23 0 1,12-2 0-16,9-24 0 0,12-30 0 15,2-20 0-15,-1-32-38 16,-6-30 13-16,-7-34 14 16,-11-31 10-16,-15-23 0 15,-9 10 2-15,-7 35 6 16,0 41 61-16,0 38-68 16,-4 14 0-16,-3 12 0 15,-3 22 0-15,2 58 0 16,1 37 0-16,5 1 0 15,2-18 0-15,0-32 0 16,2-22 0-16,11-2 0 0,1-5 0 16,1-7 0-16,-1-18 0 15,-3-14 0-15,1-8 0 16,-4-26 0-16,1-9 0 16,0-2 0-16,2 3 0 15,-2 7 0-15,0 13 0 16,5 14 0-16,3 8 0 15,8 7 0-15,6 20 0 16,4 7 0-16,4 3 0 16,3-3 0-16,0-8 0 0,1-10 0 15,-3-12 0 1,-7-4-21-16,-4-16 10 0,-7-19 11 16,-4-6 14-16,-4-12 4 15,-6-1-18-15,-1 2 0 16,-3 12 0-16,-4 14 0 15,0 16 0-15,0 10 0 16,5 18 0-16,0 24 0 16,5 8 0-16,7 4 0 15,0-4 0-15,3-10 0 16,-3-13 0-16,2-14 0 0,-4-13 0 16,-1 0 0-1,-1-22 0-15,3-11 0 0,-1-6 0 16,7-3 0-16,3 2 0 15,4 4 0-15,7 10 0 16,-1 10 0-16,3 12 0 16,-5 4 0-16,0 24 0 15,-6 14 0-15,-4 10 0 16,-5 5 0-16,-7-9 0 16,-5-8 0-16,-1-16 0 15,-3-14 0-15,5-6 0 16,6-22 0-16,8-25 0 15,10-15 0-15,13-12 0 0,10-4 0 16,17-18-233 0,-13 21-524-16,-23 19-697 0</inkml:trace>
  <inkml:trace contextRef="#ctx0" brushRef="#br0" timeOffset="1735.77">3692 4032 3411 0,'0'0'499'16,"0"0"-434"-16,240-94-65 0,-108 60-144 0,-8 8-615 0</inkml:trace>
  <inkml:trace contextRef="#ctx0" brushRef="#br0" timeOffset="2312.08">4307 5293 2131 0,'0'0'1247'0,"0"0"-867"15,0 0-155-15,0 0-112 16,0 0-113-16,-27 137 0 15,54-37 0-15,2-3 0 16,0-15 0-16,-6-30 0 16,4-4 0-16,-2-8 0 15,-3-22 0-15,-6-18 0 16,-3-10 0-16,0-32 0 16,1-16 0-16,-1-8 0 0,3-1 0 15,-5 13 0-15,5 14 0 0,-1 22 0 16,6 18 0-16,8 6 0 15,6 26 0-15,7 10 0 16,8 2 0-16,2-3 0 16,0-9 0-16,-5-10 0 15,-9-10 0 1,-13-12 0-16,-10 0 0 0,-11-12 0 16,-4-24 0-16,0-14 0 15,0-13 0-15,-15-11 0 16,-1 0 0-16,1 8 0 15,1 18 0-15,7 21 0 16,7 27 0-16,0 36 0 16,21 19-309-16,3 5-673 0</inkml:trace>
  <inkml:trace contextRef="#ctx0" brushRef="#br0" timeOffset="3100.32">5636 5248 2547 0,'0'0'814'0,"0"0"-513"0,-106-129-95 16,65 95 22-16,6 18-228 0,8 16 0 15,2 30 0-15,8 30 0 16,5 19 0-16,10 5 0 16,2-2 0-16,20-16 0 15,16-20 0 1,5-21 0-16,3-25 0 0,-7-15 0 15,-3-33 0-15,-7-16 0 16,-9-8 0-16,-10 1 0 16,-3 11 0-16,-3 15 0 15,-2 18 0-15,0 21 0 16,0 6 0-16,0 26 0 16,0 21 0-16,12 7 0 15,5 0 0-15,6-4 0 0,8-12 0 16,2-14 0-16,-2-16 0 15,0-8 0-15,-8-16 0 16,-6-18 0-16,-3-12 0 16,-7-7 0-16,-1 3 0 15,-4 6 0 1,-2 12 0-16,0 16 0 0,0 14 0 16,5 2 0-16,2 22 0 15,8 17 0-15,8 2 0 16,10 1 0-16,7-5 0 15,9-13 0-15,3-16 0 0,-6-8 0 16,-4-14 0 0,-11-20 0-16,-6-12 0 0,-11-5 0 15,-6-3 0-15,-8 2 0 16,0 4 0-16,0 10 0 16,0 12 0-1,0 10 0-15,-4 12 0 0,4 4 0 16,0 14 0-16,0 26 0 15,0 32 0 1,17 40 0 0,12 45 0-16,7 18 0 15,3-5 0-15,-2-12 0 16,-6-30 0-16,-6-19 0 0,-12-25 0 16,-11-24 0-16,-2-10 0 15,-6-1 0-15,-23-6 0 16,-11-4 0-16,-12-21 0 15,-10-18 0-15,-3-8 0 16,3-37 0-16,11-41 0 16,31-56 0-16,31-85 0 15,60-39 0-15,43 3 0 16,-14 68-564-16,-17 87-1301 0</inkml:trace>
  <inkml:trace contextRef="#ctx0" brushRef="#br0" timeOffset="3241.9">7241 5187 3073 0,'0'0'818'16,"0"0"-613"-16,0 0-205 15,0 0 0-15,0 0 0 16,0 0-576-16,0 0-866 0</inkml:trace>
  <inkml:trace contextRef="#ctx0" brushRef="#br0" timeOffset="3512.78">4317 6551 3558 0,'0'0'538'0,"0"0"-538"16,252-38 0-16,11-28 0 15,60-18 0-15,21-11 0 16,-26 5 0-16,-52 16 0 0,-37 8 0 16,-63 13 0-16,-58 15 0 15,-52 12-57-15,-39 8 10 16,-17 0 1-16,-62 12-164 16,-16 2-624-16,-15 4-902 0</inkml:trace>
  <inkml:trace contextRef="#ctx0" brushRef="#br0" timeOffset="3871.18">2918 5773 2887 0,'0'0'463'15,"0"0"-302"-15,0 0 13 16,234-92 36-16,2 21-9 16,72-19-201-16,62-12 0 15,44-10 0-15,11-3 0 16,24-3 0-16,-8-2 0 0,-32 5 0 15,-58 15 0 1,-69 18 0-16,-90 28 0 0,-74 20 0 16,-58 18-14-16,-33 7 14 15,-10 4 14-15,-3 5-14 16,1 0 0-16,22 0 0 16,-4 14-239-16,9-2-671 0</inkml:trace>
  <inkml:trace contextRef="#ctx0" brushRef="#br0" timeOffset="4013.61">8408 4517 3144 0,'0'0'469'0,"0"0"-469"15,0 0-571-15,0 0-1031 0</inkml:trace>
  <inkml:trace contextRef="#ctx0" brushRef="#br0" timeOffset="5312.83">9694 5829 1905 0,'0'0'811'0,"-2"-120"-449"16,-8 68 183-16,-1 5-72 15,5 25-473-15,0 18 0 16,3 6 0-16,3 53 0 16,0 45 0-16,3 40 0 15,12 13 0-15,-1-23 0 16,-1-38 0-16,-3-38 0 15,0-12 0-15,-1-5 0 0,-1-8 0 16,-1-11 0 0,-2-18-32-16,-5-22-14 0,0-47-179 15,-5-44 6-15,-13-49 100 16,-2-35 58-16,7-8 40 16,3 23 6-1,8 48 15-15,2 46 99 0,0 35 130 16,0 19-8-16,2 0-32 15,17 4-189-15,8 0 0 16,8 12 0-16,12 8 0 16,4 10 0-16,5 0 0 0,-5 28 0 15,-9 22 0 1,-15 16 0-16,-22 31 0 0,-21 29 0 16,-33-7 0-16,-13-14 0 15,-14-16 0-15,9-29 0 16,0 4 0-16,7-2 0 15,49-8-147-15,11-18-621 16,20-13-833-16</inkml:trace>
  <inkml:trace contextRef="#ctx0" brushRef="#br0" timeOffset="5767.69">10120 6196 2307 0,'0'0'829'16,"0"0"-338"-16,0 0-274 0,0 0-74 16,0 0-92-16,0 0 7 15,13 104-58-15,-11-44 0 16,-2 2 0-16,0 1 0 16,0-7-42-16,0-10-44 15,0-14 1-15,0-16 17 16,11-10 32-16,7-6 36 0,7-10-3 15,4-14 3 1,2-2 0-16,2 2-3 0,-4 8 3 16,-4 10-9-16,-4 6-102 15,-2 0-30-15,-4 4 25 16,-3 6 52-16,-6-2 42 16,-2-4 22-1,-4-4 29-15,0 0 189 0,0-4 29 16,0-18-68-16,0-8-66 15,-6-4-113-15,-1-2 0 16,0 0 0-16,0 7 0 16,3 11 0-16,2 11 0 15,0 7 0-15,2 9 0 16,0 29 0-16,0 17 0 0,0 11 0 16,4 4 0-16,5 0 0 15,5-8 0-15,13-12-78 16,-4-15-755-16,0-21-1188 0</inkml:trace>
  <inkml:trace contextRef="#ctx0" brushRef="#br0" timeOffset="6034.93">11115 5173 2438 0,'0'0'977'15,"0"0"-443"1,0 0-387-16,0 0-147 0,0 0 0 16,-87 143 0-16,48 23 0 15,-1 29 0-15,11 5 0 16,21-21 0-16,10-33 0 16,33-28 0-16,7-34 0 15,9-27 0-15,22-17 0 16,8-16 0-16,42-24-342 15,-13-10-578-15,-33-30-1001 0</inkml:trace>
  <inkml:trace contextRef="#ctx0" brushRef="#br0" timeOffset="6232.7">11677 5454 2524 0,'0'0'847'16,"0"0"-334"-16,0 0-301 15,0 0-212-15,0 0 0 16,85 128 0-16,-27-42 0 16,4 9 0-16,-2 1 0 15,-4-2 0-15,-10-9 0 0,-10-11-17 16,-16-16-236-16,-20-20-109 16,0-16-324-16,-22-18-128 0</inkml:trace>
  <inkml:trace contextRef="#ctx0" brushRef="#br0" timeOffset="6406.16">12044 5837 514 0,'0'0'1551'16,"0"0"-724"-1,0 0-256-15,0 0-279 0,-124-36-119 16,86 70-5-16,-5 14-168 0,1 12 0 16,0 4 0-1,-1 4 0-15,1-3 0 0,7-5 0 16,4-12 0-16,21-18-243 15,10-12-460-15,0-18-445 16</inkml:trace>
  <inkml:trace contextRef="#ctx0" brushRef="#br0" timeOffset="6704.57">12150 5097 1979 0,'0'0'928'0,"0"0"-346"0,0 0-122 16,0 0-313-16,0 0-147 16,0 0 0-16,166 159 0 15,-66-37 0-15,10 32 0 16,-12 11 0-16,-31-11 0 16,-43-24 0-1,-24-33 0-15,-2-19 0 0,-27-20 0 16,-6-6 0-16,-15 4 0 15,-8 0 0-15,-6 1 0 16,10-15 0-16,18-14 0 16,17-14-264-16,14-14-643 0</inkml:trace>
  <inkml:trace contextRef="#ctx0" brushRef="#br0" timeOffset="6971.54">13297 5873 176 0,'0'0'2554'15,"0"0"-1717"-15,0 0-497 16,0 0-151-16,0 0-189 15,0 0 0 1,135-58 0-16,-74 44-174 16,-6 8-362-16,-15 6-325 0,-21 0-815 0</inkml:trace>
  <inkml:trace contextRef="#ctx0" brushRef="#br0" timeOffset="7065.94">13168 6148 1549 0,'0'0'775'0,"0"0"-229"0,0 0-166 0,0 0-82 0,0 0-82 16,127 22-126-16,-43-38-90 16,36-18-173-16,-17 6-411 15,-25 2-873-15</inkml:trace>
  <inkml:trace contextRef="#ctx0" brushRef="#br0" timeOffset="11375.69">15692 4660 2029 0,'0'0'552'16,"0"0"-294"-16,0 0 203 15,0 0-201-15,0 0-59 16,0 0-106-16,31-54-64 15,-31 54 4-15,0 0-28 16,0 0-5-16,0 0 28 16,-3 0-18-16,-18 0 30 0,-20 0 39 15,-39 16-81-15,-44 16 0 16,-46 18 0-16,-6 10 0 16,27-4 0-16,42-12 0 15,49-13 0-15,16-8 0 16,4 8 0-16,13-1 0 15,12 2 0-15,13 0 0 16,28-6-8-16,28-6 8 16,36-8-1-16,37-10-8 15,26 0-15-15,-7 0-6 0,-30 6-3 16,-42 8 3-16,-29 6 15 16,-5 9-28-16,-8 6 13 15,-17 16-15-15,-17 7 18 16,-38 12 25-16,-46 20 2 15,-43 20 0-15,-36 13 9 16,-7-5-8-16,31-28 10 16,43-28-11-16,44-25 0 15,21-14 15-15,4-3 33 16,9-3-5-16,9-5 2 16,9-8-21-16,9-6 9 0,30 0 8 15,19 0-14-15,33-10-27 16,38-16 0-16,34-8 0 15,5 2 0-15,-27 8 0 16,-39 9 0-16,-37 12 0 16,-14-1 0-16,-1 4 0 15,-8 0 0-15,-7 0 0 16,-14 0 0-16,-13 0-9 16,-3 0-38-16,0 1-241 15,4 3-559-15</inkml:trace>
  <inkml:trace contextRef="#ctx0" brushRef="#br0" timeOffset="12004.75">16866 5867 2022 0,'0'0'615'0,"0"0"-333"0,0 0 82 16,0 0-83-16,0 0-102 16,0 0-89-16,0 0 15 15,-11 14 1-15,24-26-54 16,14-22-52-16,11-12 0 16,10-18 0-16,15-25 0 31,-3 1 0-31,-2-2 0 0,-2 4 0 15,-21 28 0-15,-1 5 0 0,-16 27 0 16,-7 20 0-16,-5 6 0 16,2 24 0-16,2 15 0 0,3 3 0 15,4 0 0 1,1-6 0-16,-3-10 0 16,-1-12 0-16,-8-8 0 0,1-6 0 15,-3-2 0-15,-2-20 0 16,-2-6 0-16,0-4 0 15,0-2 0-15,0 4 0 16,-15 4 0-16,-3 8 0 16,-7 9 0-16,-6 9 0 15,-7 4 0-15,-6 28 0 16,-1 15 0-16,1 13 0 16,3 8 0-1,12 2 0-15,12-2 0 0,15-10 0 0,2-9 0 16,22-11 0-16,22-12 0 15,17-10 0-15,7-6 0 32,11-8 0-32,-2-2 0 15,-5 0 0-15,-7 0 0 16,-17 0-68-16,-12 0-157 16,-12 0-273-16,-10 2-366 15,-3 0-722-15</inkml:trace>
  <inkml:trace contextRef="#ctx0" brushRef="#br0" timeOffset="12232.67">17860 5779 1691 0,'0'0'977'0,"0"0"-392"15,0 0-218-15,0 0-71 16,0 0-116-16,0 0-180 0,0 0 0 16,17-46 0-16,1 46 0 15,3 8 0 1,-2 20 0-16,-3 8 0 0,-5 8 0 15,-5 6 0-15,-6 3 0 16,0-6 0-16,0-4 0 16,0-7 0-16,0-12 0 15,8-12 0-15,9-12-74 0,24-14-226 16,-6-16-308 0,-1-11-468-16</inkml:trace>
  <inkml:trace contextRef="#ctx0" brushRef="#br0" timeOffset="12478.24">18201 5306 1780 0,'0'0'892'16,"0"0"-365"-16,0 0-152 15,0 0-69-15,-129-58-164 16,110 58-71-16,6 19-71 16,4 7 0-16,4 1-1 0,5-3-13 15,0-4 14-15,12-8-24 16,5-6-21-16,4-6 21 15,-3 0-3-15,-3-8 27 16,-8-12 21 0,-5-9-10-16,-2 0 29 0,0-3-40 15,-4 3 6-15,-7 7-13 16,-12 18-142-16,5 4-482 16,5 0-944-16</inkml:trace>
  <inkml:trace contextRef="#ctx0" brushRef="#br0" timeOffset="13402.55">19273 4439 1126 0,'0'0'1048'16,"0"0"-547"-16,0 0-162 16,0 0-7-16,0 0-13 0,-12-102-125 15,12 84-53 1,9 2-45-16,6 6-96 0,10 10 0 16,6 0 0-16,7 22 0 15,9 20 0-15,2 14 0 16,2 8 0-16,1 7 0 15,-8-3 0-15,-1-4 0 16,-10-8 0-16,-7-14-8 16,-8-10-151-16,-9-15-136 15,-7-17-38-15,-2 0 53 16,0-22-184-16,-15-17 154 16,-5-5 186-16,0-2 124 0,2 2 43 15,0 8 245-15,5 8 86 16,0 10-25-16,5 7-53 15,2 6-78-15,-1 5-112 16,-1 0-67-16,-4 20-10 16,-7 10 37-16,-8 6 3 15,-4 6-33-15,-7 2-11 16,-5-2-5-16,1-2-20 16,1-4-6-16,6-5 5 15,6-4-115-15,16 5-211 16,9-5-521-16,4-11-969 0</inkml:trace>
  <inkml:trace contextRef="#ctx0" brushRef="#br0" timeOffset="14000.63">20520 4975 1026 0,'0'0'1172'0,"0"0"-622"16,0 0-232-16,0 0-57 16,0 0-152-16,0 0-78 15,0 0-19-15,0 18-12 16,0-12 0-16,0-4 2 16,0-2-1-16,7 0 41 0,2-6 63 15,-1-12 19-15,-1-2-13 16,-3-5-51-16,-4 0-15 15,0 0-10-15,-8 3-14 16,-17 4 6-16,-11 7-14 16,-12 7 1-16,-12 4 3 15,-10 14-17-15,-3 23 0 16,2 21 0-16,6 13 0 16,12 13 0-16,11 6 0 15,15 4 0-15,15-1 0 16,12-5 0-16,18-10 0 15,26-12 0-15,21-16 0 16,13-18 0-16,9-15 0 16,5-16 0-16,-8-1 0 0,-8-11 0 15,-14-11 0 1,-18-3 0-16,-15 3 0 0,-10 1 0 16,-11 8-90-16,-3 8-462 15,-3 5-682-15</inkml:trace>
  <inkml:trace contextRef="#ctx0" brushRef="#br0" timeOffset="14306.18">20858 5699 1565 0,'0'0'854'32,"0"0"-214"-32,0 0-184 0,0 0-210 15,0 0-99-15,0 0-107 16,0 0-14-16,54-6 1 15,-31 31-18-15,-2 14 22 16,-3 7-25-16,-1 8-5 16,-9 6 15-16,-6 2-15 15,-2-3-1-15,0-7 7 16,0-12-6-16,0-10 22 16,0-14-23-16,9-12 0 15,7-4 0-15,6-6 0 16,4-18 0-16,4-8-26 15,-4-7-217-15,1-16-356 16,-12 8-261-16,-3 5-712 0</inkml:trace>
  <inkml:trace contextRef="#ctx0" brushRef="#br0" timeOffset="14573.78">21113 5187 1547 0,'0'0'1091'0,"0"0"-551"16,0 0-158-16,0 0-118 16,0 0-140-16,0 0-89 15,0 0-26-15,-39-26-7 16,37 46-2-16,2 2 0 16,0-1-9-16,0-7 9 15,12-7-13-15,5-4-22 16,2-3 23-16,-2-6 12 15,-5-19 1-15,-6-5 23 16,-6-4 22-16,0-2-45 16,-20 6-1-16,-49 18-33 15,4 8-276-15,-3 4-925 0</inkml:trace>
  <inkml:trace contextRef="#ctx0" brushRef="#br0" timeOffset="15298.44">14731 6703 2248 0,'0'0'820'0,"0"0"-327"16,0 0-211-16,0 0-126 15,0 0-98-15,0 0-46 0,-6 112 15 16,4-45-27 0,2 5 0-16,0-6 0 0,8-8 0 15,17-14 0-15,10-16 0 16,10-21 0-16,4-7-125 15,2-58-247-15,-13-3-355 16,-15-5-668-16</inkml:trace>
  <inkml:trace contextRef="#ctx0" brushRef="#br0" timeOffset="15440.06">14652 6429 2536 0,'0'0'771'0,"0"0"-393"0,0 0-83 15,0 0-182-15,0 0-113 16,0 0-177 0,149-7-510-16,-92 16-990 0</inkml:trace>
  <inkml:trace contextRef="#ctx0" brushRef="#br0" timeOffset="15612.33">15267 6882 2753 0,'0'0'807'0,"0"0"-577"16,0 0-101-16,0 0-129 15,133-76-53-15,-79 63-308 16,-15 9-313-16,-16 4-162 0</inkml:trace>
  <inkml:trace contextRef="#ctx0" brushRef="#br0" timeOffset="15738.35">15346 7038 1534 0,'0'0'718'16,"0"0"-184"-16,0 0-39 16,0 0-230-16,0 0-73 15,0 0-96-15,0 0-96 16,163-30-70-16,-92 2-469 16,-8 0-616-16</inkml:trace>
  <inkml:trace contextRef="#ctx0" brushRef="#br0" timeOffset="15942.86">15819 6539 1699 0,'0'0'1172'16,"0"0"-435"-16,0 0-249 16,0 0-488-16,0 0 0 15,0 0 0-15,0 0 0 16,-45 146 0-16,51-74 0 15,2 3 0-15,-2 1 0 0,-3 20 0 16,-3-18-377-16,0-15-655 16</inkml:trace>
  <inkml:trace contextRef="#ctx0" brushRef="#br0" timeOffset="17003.41">14361 4020 988 0,'0'0'319'15,"0"0"3"1,0 0-22-16,0 0 45 0,0 0-21 15,0 0-17-15,0 0-41 16,-17-100-52-16,15 84-10 16,2 0-67-16,0 0-31 15,0-2-35-15,4-2-49 16,19 4 8-16,8 2-30 0,11 6-6 16,4 8-3-1,6 4 8-15,-3 28 1 0,-7 20-1 16,-6 14 1-16,-10 10-9 15,-12 4 9-15,-7-9-12 16,-7-11 11-16,0-16-11 16,0-16 12-16,-4-14 1 31,-6-14 5-31,3-2 48 0,1-28-20 0,2-12-13 16,2-10 55-16,2-8-76 15,0-7 0-15,8-3 0 16,10 0 0-16,6 8 0 15,1 14 0-15,2 24 0 0,0 24 0 32,2 11 0-32,-5 44 0 0,0 17 0 0,-4 8 0 15,1 2 0 1,-4-5-8-16,1-13-49 0,7-10-66 16,21-18-184-16,-3-14-345 15,-1-18-754-15</inkml:trace>
  <inkml:trace contextRef="#ctx0" brushRef="#br0" timeOffset="17145.95">15817 3789 2340 0,'0'0'811'15,"0"0"-568"-15,0 0-45 16,0 0-161-16,0 0-37 15,0 0-350-15,98 119-944 0</inkml:trace>
  <inkml:trace contextRef="#ctx0" brushRef="#br0" timeOffset="18303.91">11414 9258 3010 0,'0'0'625'0,"0"0"-394"15,0 0-1-15,0 0-230 16,115-36 0-16,-34 18 0 15,6-2 0-15,0 8 0 16,-16 6-203-16,-29 9-336 16,-22 18-396-16,-20 9-592 0</inkml:trace>
  <inkml:trace contextRef="#ctx0" brushRef="#br0" timeOffset="18445.66">11548 9541 1644 0,'0'0'809'15,"0"0"-435"-15,0 0 146 16,0 0-225-16,0 0-112 15,0 0-19-15,118 22-97 16,20-62-67-16,-16 2-139 16,-8-1-740-16</inkml:trace>
  <inkml:trace contextRef="#ctx0" brushRef="#br0" timeOffset="19579.63">13225 8933 1733 0,'0'0'553'0,"0"0"-297"0,0 0 220 16,0 0-195-16,0 0-32 15,0 0-84-15,-151-60-42 16,95 96 0-16,-4 12 14 15,-4 14-137-15,3 11 0 16,8 7 0-16,15 2 0 16,13 0 0-1,23-8 0-15,2-9 0 0,29-14 0 16,18-12 0-16,15-15 0 0,10-20 0 16,1-4 0-16,0-14 0 15,-7-12 0-15,-14-2 0 16,-13 0 0-16,-15 6 0 15,-8 8 0 1,-10 6-107-16,-6 8-400 0,0 0-333 16,0 12-749-16</inkml:trace>
  <inkml:trace contextRef="#ctx0" brushRef="#br0" timeOffset="19799.77">13490 9444 1800 0,'0'0'705'0,"0"0"-233"16,0 0-89-16,0 0-24 16,0 0-143-16,0 0-55 15,0 0-161-15,5-13 0 16,-18 65 0-16,-1 12 0 16,3 4 0-1,5-2 0-15,6-5 0 0,0-11 0 16,6-13 0-16,34-29-50 15,1-8-610-15,-4-5-739 0</inkml:trace>
  <inkml:trace contextRef="#ctx0" brushRef="#br0" timeOffset="20344.22">14157 8233 1850 0,'0'0'635'0,"0"0"-278"15,0 0 135-15,0 0-192 16,0 0-69-16,6-102-131 16,17 102-35-16,6 12 1 15,4 26-66-15,5 16 0 16,2 17 0-16,-3 3 0 0,0 4 0 15,-6-6 0-15,-2-6 0 16,-7-12 0-16,-6-11 0 16,-8-15-105-1,-8-16-144-15,0-12-50 0,-15-15-304 16,-5-10-424-16</inkml:trace>
  <inkml:trace contextRef="#ctx0" brushRef="#br0" timeOffset="20501.11">14355 8458 1565 0,'0'0'746'15,"0"0"-219"-15,0 0-75 0,0 0-199 16,0 0-102-16,0 0-17 31,0 0-13-31,-112 84-41 0,84-40-13 0,-8 5-67 16,0 1 0-16,1 1 0 16,-7 14-51-16,10-13-314 15,10-10-757-15</inkml:trace>
  <inkml:trace contextRef="#ctx0" brushRef="#br0" timeOffset="20942.36">15213 8971 1363 0,'0'0'1266'15,"0"0"-754"-15,0 0-243 16,0 0-17-16,0 0-97 16,0 0-41-1,0 0-15-15,-98-92-33 0,57 88-66 0,-7 4 0 16,-10 2 0-16,-5 24 0 15,1 12 0-15,4 13 0 16,12 7 0-16,14 7 0 16,14 4 0-16,18-3 0 15,0-6 0-15,34-6 0 16,13-12 0-16,8-9 0 16,9-14 0-16,4-9 0 15,-1-10 0-15,-5 0 0 16,-4-10 0-1,-10-12-15 1,-7-10-338-16,-17 6-475 0,-8 2-833 16</inkml:trace>
  <inkml:trace contextRef="#ctx0" brushRef="#br0" timeOffset="21271.92">15311 9296 1610 0,'0'0'785'16,"0"0"-312"-16,0 0-128 15,0 0-51-15,0 0-110 16,0 0-50-16,0 0-16 16,-3-10-10-16,3 10-63 0,-2 0-45 15,2 0 0 1,0 0 0-16,0 0 0 0,0 0 0 16,0 0 0-16,0 0 0 15,0 0 0-15,5 0 0 16,-3 0 0-16,0 0 0 15,-2 4 0-15,4 4 0 16,2 6 0-16,0 8 0 16,3 8 0-16,-3 10 0 15,2 10 0-15,-2 4 0 16,-2 3 0-16,-1-3 0 16,-1-2 0-16,0-6 0 15,-2-7 0-15,0 1 0 16,0-11 0-16,0-8-867 0</inkml:trace>
  <inkml:trace contextRef="#ctx0" brushRef="#br0" timeOffset="21712.1">16106 9260 884 0,'0'0'1228'16,"0"0"-745"-16,-124-34-128 16,94 24 11-16,22 4-50 15,8 4-151-15,11 2-102 16,28 0-2-16,17-2-13 15,15 2-28-15,10-4-19 16,2-2-1-16,-8 0-118 16,-11-4-202-16,-18 2-207 15,-42-8-75-15,-4 4 17 16,-14 0-178-16</inkml:trace>
  <inkml:trace contextRef="#ctx0" brushRef="#br0" timeOffset="21869.62">16318 9057 965 0,'0'0'674'0,"0"0"-163"16,0 0-5-16,0 0-10 0,0 0-174 15,-83-106-13-15,83 104-105 16,0 2-95-16,0 16-109 16,0 26 0-16,0 15 0 15,5 15 0-15,4 10 0 16,2 4 0 0,4-2 0-16,10 13 0 0,-3-25-333 15,-1-20-985-15</inkml:trace>
  <inkml:trace contextRef="#ctx0" brushRef="#br0" timeOffset="22305.41">17579 8843 1219 0,'0'0'1096'0,"0"0"-474"0,0 0-279 16,-154-12-43 0,101 24-71-16,-1 22-76 0,8 12-19 15,6 12-134-15,11 8 0 16,13 5 0-16,16-5 0 16,0-8 0-16,31-10 0 15,14-14 0-15,8-12 0 16,9-14 0-16,-2-8 0 15,1-2 0-15,3-26-267 16,-15 2-447-16,-11 4-382 0</inkml:trace>
  <inkml:trace contextRef="#ctx0" brushRef="#br0" timeOffset="22573.15">17704 9232 1787 0,'0'0'869'0,"0"0"-389"15,0 0-118-15,0 0-98 16,0 0-97-16,0 0-46 15,0 0-75-15,38-16-46 16,-14 16 0-16,3 0 0 16,0 10 0-16,-10 14 0 15,-5 8 0-15,-12 6 0 16,0 2 0-16,-10 0 0 16,-11-4-8-16,-2-5 16 15,3-12-8-15,5-4 0 16,5-9 0-16,10-5 0 15,0-1 0-15,16 0 0 0,20-3 0 16,15-12 0-16,12 0 0 16,8-2-65-16,27-1-500 15,-20 4-352-15,-14 2-662 16</inkml:trace>
  <inkml:trace contextRef="#ctx0" brushRef="#br0" timeOffset="22872.76">18373 7868 1664 0,'0'0'848'0,"0"0"-299"16,0 0-88-16,0 0-168 15,0 0-145-15,0 0-97 16,0 0-7-16,97 104-6 16,-52-17-38-16,6 3 0 15,1-1 0-15,-4-9 0 0,-3-8-11 16,-11-12-173 0,-13-14-137-16,-21-20-234 0,0-14-289 15,-8-12-1148-15</inkml:trace>
  <inkml:trace contextRef="#ctx0" brushRef="#br0" timeOffset="23046.49">18624 8203 1788 0,'0'0'790'15,"0"0"-243"-15,0 0-210 16,-116 0-62-16,83 26-98 16,4 6-62-16,4 8-48 15,2 2-67-15,4 3 0 0,3-1 0 16,-1 0 0-16,3 20-62 15,3-12-564-15,7-8-944 16</inkml:trace>
  <inkml:trace contextRef="#ctx0" brushRef="#br0" timeOffset="23537.71">19520 8839 1326 0,'0'0'1131'0,"0"0"-517"16,0 0-350-16,0 0-6 15,0 0-135-15,0 0-74 16,0 0-32-16,0 18-16 16,0-10 8-16,0-2-9 15,8-4 0-15,3-2 4 32,1 0-3-32,-1-12 20 15,-3-10 8-15,-4-6 38 16,-4-2-7-16,-8-2-22 15,-19 4 11-15,-13 6-14 16,-13 13-35-16,-8 9 0 16,-3 23 0-16,-3 27 0 0,5 20 0 15,13 10 0-15,15 8 0 16,21-1 0-16,13-6 0 16,29-10 0-16,31-15 0 15,21-18 0-15,13-18 0 16,1-16 0-16,-3-4 0 15,-17-16-119-15,-19-6-154 16,-29-2-105-16,-17 6-464 16,-10 8-475-16</inkml:trace>
  <inkml:trace contextRef="#ctx0" brushRef="#br0" timeOffset="23839.59">19686 9302 1681 0,'0'0'807'15,"0"0"-245"-15,0 0-11 16,0 0-263-16,0 0-81 15,0 0-207-15,0 0 0 16,141-72 0-16,-99 68 0 16,-2 4 0-16,-6 2 0 15,-12 20 0-15,-12 10 0 16,-10 8 0-16,-12 6 0 16,-19 0 0-16,-5-2 0 15,5-8 0-15,8-7 0 16,15-13 0-16,8-8 0 0,11-8 0 15,29 0 0-15,15-3 0 16,15-12 0-16,1-3 0 16,2-4 0-16,10-6-122 15,-19 6-429-15,-12 1-593 0</inkml:trace>
  <inkml:trace contextRef="#ctx0" brushRef="#br0" timeOffset="24045.92">20561 9047 1587 0,'0'0'1129'15,"0"0"-486"-15,0 0-337 16,0 0-46-16,148-50-89 0,-83 48-171 16,2 2 0-16,-5-2 0 15,-6 2-87-15,-14-4-159 16,-29 0-212-16,-13 0-153 15,0 0-208-15</inkml:trace>
  <inkml:trace contextRef="#ctx0" brushRef="#br0" timeOffset="24204.14">20767 8849 1639 0,'0'0'855'16,"0"0"-181"-16,0 0-111 16,0 0-198-16,0 0-365 0,0 0 0 15,0 0 0 1,-29 4 0-16,41 44 0 15,-1 10 0-15,-3 4 0 0,0 0 0 16,-4-1 0-16,-4 11 0 16,0-16-350-16,-14-14-1232 0</inkml:trace>
  <inkml:trace contextRef="#ctx0" brushRef="#br0" timeOffset="25308.02">22001 8574 1277 0,'0'0'912'0,"0"0"-537"16,0 0 155-16,0 0-148 15,0 0-112-15,0 0-74 16,0 0-42-16,-77-50-154 16,30 84 0-16,-2 12 0 15,4 10 0-15,7 9 0 16,14-1 0-16,17 0 0 16,7-6 0-16,27-8 0 15,27-10 0-15,17-12 0 16,16-10 0-16,6-14 0 0,-1-4 0 15,-13-1-96-15,-13-25-361 16,-24 3-213-16,-17 5-378 0</inkml:trace>
  <inkml:trace contextRef="#ctx0" brushRef="#br0" timeOffset="25699.77">22358 9015 1560 0,'0'0'766'0,"0"0"-213"16,0 0 19-16,0 0-233 0,0 0-33 15,0 0-306-15,0 0 0 16,29-34 0-16,-2 20 0 16,0 6 0-16,2 6 0 15,-5 2 0-15,-4 2 0 16,-9 18 0-16,-9 4 0 16,-2 2 0-16,0 1 0 15,-11-4 0-15,-4-2 0 16,1-7 0-16,3-4 0 15,7-8 0-15,4-2 0 16,0 0 0-16,24 0 0 16,12-4 0-16,8-3 0 15,4 6 0-15,-4 1 0 0,-9 5 0 16,-10 20 0 0,-16 9 0-16,-9 4 0 0,-5 4 0 15,-28 2 0-15,-11-2 0 16,-8-1 0-16,-6-8 0 15,-2-7 0-15,2-5 0 16,7-14 0-16,11-7 0 16,18-19 0-16,10-17-513 15,12-9-737-15</inkml:trace>
  <inkml:trace contextRef="#ctx0" brushRef="#br0" timeOffset="25967.59">22832 7877 700 0,'0'0'1833'16,"0"0"-1177"-16,0 0-188 16,0 0-150-16,0 0-197 15,0 0-121-15,116-67 0 16,-66 120 0-16,3 16 0 15,5 14 0-15,0 3 0 0,-5-2 0 16,-1-8 0-16,-12-12 0 16,-13-13-221-16,-23-19-271 15,-4-12-298-15,-4-18-252 0</inkml:trace>
  <inkml:trace contextRef="#ctx0" brushRef="#br0" timeOffset="26115.8">23171 8123 1617 0,'0'0'843'15,"0"0"-132"-15,0 0-180 16,0 0-267-16,-113-28-134 16,86 60-130-1,3 10 0-15,-1 9 0 0,5 0 0 16,4 6 0 0,-1-2 0-16,-10 26 0 0,2-17-255 15,3-8-1305-15</inkml:trace>
  <inkml:trace contextRef="#ctx0" brushRef="#br0" timeOffset="26508.45">23925 8682 1699 0,'0'0'1151'15,"0"0"-631"-15,0 0-177 16,0 0 40-16,0 0-383 16,0 0 0-16,0 0 0 15,-119-54 0-15,59 94 0 16,-6 17 0-16,1 13 0 15,7 4 0-15,18 4 0 16,20-1 0-16,20-9 0 16,18-9 0-16,33-10 0 15,17-15 0-15,15-16 0 0,2-16 0 16,-5-2 0-16,-6-18 0 16,-14-24-120-16,-20 4-718 15,-15 4-1101-15</inkml:trace>
  <inkml:trace contextRef="#ctx0" brushRef="#br0" timeOffset="27012.21">24112 9046 1614 0,'0'0'645'0,"0"0"-333"16,0 0 156-16,0 0-208 15,0 0-4-15,0 0-89 16,0 0 4-16,58 0-59 15,-41 0-21-15,6 0-91 16,6 0 0-16,2-4 0 16,2-3 0-16,-2 4 0 15,-2 3 0-15,-6 0 0 16,-8 1 0-16,-8 19 0 16,-7 10 0-16,0 6 0 15,-13 9 0-15,-12 1 0 16,-2-2 0-16,3-6 0 0,2-8 0 15,8-8 0-15,5-12 0 16,9-8 0-16,0-2 0 16,0 0 0-16,16-10 0 15,6-4 0-15,7-2 0 16,2 2 0-16,2 6 0 16,2 6 0-16,-4 2 0 15,-2 8 0-15,-3 14 0 16,-4 8 0-16,-8 6 0 15,-5 2 0-15,-9 3 0 16,0-1 0-16,-14-3 0 16,-12 2 0-16,-3-7 0 15,-4-6 0-15,0-6 0 16,2-4 0-16,8-8 0 0,2-8 0 16,15-2 0-16,4-16-459 15,2-8-814-15</inkml:trace>
  <inkml:trace contextRef="#ctx0" brushRef="#br0" timeOffset="27202.04">24905 8909 1572 0,'0'0'1334'0,"0"0"-686"16,0 0-299-16,0 0-156 15,0 0-193-15,0 0 0 16,138-20 0-16,-69 20 0 15,5 0 0-15,-3 0 0 16,-7-4 0-16,-16-8-210 16,-19 2-460-16,-23 2-360 0</inkml:trace>
  <inkml:trace contextRef="#ctx0" brushRef="#br0" timeOffset="27375.08">25117 8731 1833 0,'0'0'831'0,"0"0"-232"0,0 0-87 15,0 0-191-15,0 0-321 16,0 0 0-16,0 0 0 16,-27 72 0-16,27-10 0 15,0 4 0-15,9 2 0 16,-3 1 0-16,1-7 0 16,-5-4 0-16,-2 8 0 15,-4-14-527-15,-9-16-940 0</inkml:trace>
  <inkml:trace contextRef="#ctx0" brushRef="#br0" timeOffset="28003.66">26050 8332 804 0,'0'0'1346'15,"0"0"-710"-15,0 0-135 16,0 0-119-16,0 0-100 16,0 0-137-16,0 0-145 15,-56-10 0-15,17 64 0 16,1 16 0-16,4 10 0 0,14 4 0 15,12-4 0 1,8-7 0-16,15-13 0 0,24-14 0 16,15-12 0-16,6-16 0 31,9-14 0-31,-2-4 0 0,13-14-180 0,-19-10-767 16,-17 0-1017-16</inkml:trace>
  <inkml:trace contextRef="#ctx0" brushRef="#br0" timeOffset="28248.45">26418 8729 1174 0,'0'0'1647'0,"0"0"-1028"16,0 0-268-16,0 0-46 15,0 0-305-15,0 0 0 0,0 0 0 32,-50 40 0-32,35 2 0 0,-3 4 0 15,3-2 0-15,1-4 0 16,6-6 0-16,3-10 0 15,3-8 0 1,2-7 0-16,0-8-80 0,9-1 67 16,15 0-1-16,10-6 14 15,6-2 0-15,5 0 1 16,1 4-2-16,-1 4-103 16,-5 0-177-16,-5 0-264 0,-10 4-322 15,-12 3-33-15</inkml:trace>
  <inkml:trace contextRef="#ctx0" brushRef="#br0" timeOffset="28445.52">26653 8975 1134 0,'0'0'815'16,"0"0"-94"-16,0 0-133 16,0 0-230-16,-25-120-49 15,17 100-138-15,4 8-171 16,-1 10 0-16,1 2 0 16,0 20 0-16,2 22 0 15,-3 14 0-15,5 6 0 0,0 2 0 16,0-1 0-1,0-9 0-15,11-4 0 0,0-16-476 16,3-16-708-16</inkml:trace>
  <inkml:trace contextRef="#ctx0" brushRef="#br0" timeOffset="28746.11">26719 7321 2230 0,'0'0'662'16,"0"0"-195"-16,0 0-102 0,0 0-130 0,64-104-98 31,-26 104-137-31,6 20 0 0,3 24 0 0,5 18 0 15,-1 12 0 1,-2 11 0-16,0 1 0 16,-2 0 0-16,-7-6 0 15,-7-12 0-15,-8-12-264 0,-17-17-292 16,-8-17-327 0,0-16-100-16</inkml:trace>
  <inkml:trace contextRef="#ctx0" brushRef="#br0" timeOffset="28879.61">27195 7704 1534 0,'0'0'651'31,"0"0"-50"-31,0 0-99 0,0 0-174 16,0 0-70-16,0 0-36 0,0 0-222 15,-116-42 0-15,95 92 0 0,-2 8 0 16,0 4 0 0,-8 28 0-1,4-15-481-15,6-13-922 0</inkml:trace>
  <inkml:trace contextRef="#ctx0" brushRef="#br0" timeOffset="29540.43">28018 8406 1330 0,'0'0'810'0,"0"0"-544"0,0 0 188 16,0 0-176-16,0 0-131 16,0 0 25-16,-10-110-22 15,-14 102-54-15,-14 8-8 16,-11 0-5-16,-15 22 23 15,-12 19 10-15,-2 18-116 16,2 11 0-16,13 12 0 16,19 6 0-16,22-2 0 15,22-3 0-15,14-13 0 16,38-12 0-16,23-13 0 16,8-16 0-16,7-12 0 0,-5-17 0 15,-14 0 0-15,-20-23-254 16,-20-4-391-16,-18 0-525 0</inkml:trace>
  <inkml:trace contextRef="#ctx0" brushRef="#br0" timeOffset="29903.63">28116 8951 1340 0,'0'0'553'15,"0"0"-14"-15,0 0 17 16,0 0-203-16,0 0-48 0,0 0-41 16,0 0-78-16,46-10-186 15,-46 10 0-15,0 0 0 16,-2 8 0-16,-9 20 0 16,-2 10 0-16,-1 8 0 15,1 8 0-15,7 0 0 16,6-5 0-16,0-5 0 15,0-12 0-15,13-8 0 16,9-12 0-16,2-12 0 16,5 0 0-16,7-6 0 0,2-12 0 15,4-2 0-15,3 2 0 16,1 6 0-16,-1 6 0 16,-5 6 0-1,-4 0-161-15,-9 0-146 0,-12 10-193 16,-6-2-282-16,-9-4-149 0</inkml:trace>
  <inkml:trace contextRef="#ctx0" brushRef="#br0" timeOffset="30103.24">28535 9061 620 0,'0'0'1204'0,"0"0"-648"16,0 0-32-16,0-122-44 15,0 108-177-15,0 14-84 16,0 0-29-16,-8 30-190 15,-2 18 0-15,-1 14 0 16,1 11 0-16,4 1 0 16,4-6 0-16,2-6 0 15,0-12-14-15,6-17-314 16,12-14-500 0,2-14-1074-16</inkml:trace>
  <inkml:trace contextRef="#ctx0" brushRef="#br0" timeOffset="30276.1">29236 9108 3062 0,'0'0'637'0,"0"0"-390"16,0 0-97-16,0 0-150 15,0 0-183-15,0 0-801 0</inkml:trace>
  <inkml:trace contextRef="#ctx0" brushRef="#br0" timeOffset="33445.42">3212 11025 2490 0,'0'0'621'16,"0"0"-317"-16,0 0 17 15,0 0-72-15,0 0-138 32,0 0-111-32,0 0 0 0,-35-39 0 0,8 42 0 15,-11 7 0-15,-8-6 0 16,-8-4 0-16,0 0 0 16,3-14 0-1,4-18 0-15,8-15 0 16,7-11 0-16,12-4 0 15,9 0 0-15,11 8 0 16,0 12 0-16,0 14 0 16,18 16 0-16,11 12 0 15,10 5 0-15,11 35 0 16,14 37 0-16,3 41 0 16,-9 36 0-16,-18 15 0 15,-31-6 0-15,-11-23 0 16,-31-40 0-16,-8-20 0 15,1-22 0-15,-5-10 0 16,-10-1 0-16,-5-5 0 16,-4-12 0-16,6-24 0 0,12-6 0 15,11-36 0-15,16-14 0 16,11-7 0-16,8-1 0 16,0 10 0-16,14 8 0 15,8 16 0-15,4 14 0 16,3 10 0-16,5 2 0 15,4 22 0-15,4 4 0 16,5 2 0-16,2-4 0 16,3-4 0-16,-6-10-48 15,-1-9 24-15,-5-3 12 0,-5-11 12 16,-1-17 1-16,-5-6 8 16,-7 0 6-16,-1 4 26 15,-8 8-23-15,-3 8-18 16,0 10 0-16,-1 4 0 15,6 2 0-15,3 18 0 16,5 4 0-16,-2 2 0 16,2-2 0-16,-3-6 0 15,-5-4 0-15,-1-8 0 16,-5-6-3-16,-1 0 6 16,4-8-3-16,3-14 0 15,6-6 0-15,-1 4 0 16,2 4 0-16,-2 10 0 15,0 10 0-15,2 0-14 0,3 16-22 16,14 26-237-16,-2-2-487 16,-2-5-710-16</inkml:trace>
  <inkml:trace contextRef="#ctx0" brushRef="#br0" timeOffset="33681.36">4718 10730 3206 0,'0'0'473'0,"0"0"-375"16,-6 182 221-16,-5-35-319 15,1 11 0-15,8-10 0 16,2-35 0-16,0-37 0 15,0-22 0-15,19-4-47 16,-4-10-530-16,1-16-413 0</inkml:trace>
  <inkml:trace contextRef="#ctx0" brushRef="#br0" timeOffset="34302.94">4984 10922 1365 0,'0'0'1237'16,"0"0"-777"-1,0 0-277-15,0 0 270 0,-18 169-275 16,5-83-64-16,-3 4-37 16,5-2-48-16,2-6-29 15,9-13 0-15,0-13-20 16,7-18-40-16,17-20-69 16,5-18 44-16,5-4 74 15,-1-34 11-15,-2-12 23 0,-4-6-7 16,-5 2 28-16,-4 10 23 15,-7 11-10-15,-4 17 6 16,-3 16-48-16,1 0-14 16,-1 35-2-16,3 11-4 15,4 10 5-15,2 2-2 16,8-4 3-16,2-10-2 16,6-14-5-16,8-14-17 15,1-16 22-15,-1 0-14 16,1-30 15-16,-3-14 26 15,-3-8-25-15,-8-4 44 16,-6 6-45-16,-7 12 0 16,-6 14 0-16,-5 14 0 15,0 10 0-15,4 14 0 0,3 19 0 16,4 12 0 0,2 1 0-16,7-4 0 15,1-8 0-15,0-10 0 16,0-10 0-16,-1-10 0 15,-3-4 0-15,2-10 0 16,1-20 0-16,4-10 0 16,3-6 0-16,4-5 0 15,2 6 0-15,1 8 0 16,2 14 0-16,-3 14 0 0,1 9 0 16,-1 20 0-16,0 19 0 15,1 9 0-15,-7 6 0 16,-3-4 0-16,-9-4 0 15,-8-6 0-15,-7-10 0 16,0-8-53-16,-33-12-74 16,-45-10-155-16,6-10-392 15,3-14-488-15</inkml:trace>
  <inkml:trace contextRef="#ctx0" brushRef="#br0" timeOffset="34476.49">6178 10908 2670 0,'0'0'743'16,"0"0"-459"-16,0 0-125 15,0 0-159-15,0 0-77 16,0 0-672-16,-147-82-978 0</inkml:trace>
  <inkml:trace contextRef="#ctx0" brushRef="#br0" timeOffset="34633.86">4705 10935 2043 0,'0'0'1150'0,"0"0"-895"16,0 0-92-16,119 0-19 16,20 0-144-16,-7 0-202 15,2 0-1056-15</inkml:trace>
  <inkml:trace contextRef="#ctx0" brushRef="#br0" timeOffset="36034.81">7689 11412 2099 0,'0'0'720'0,"0"0"-381"15,0-116 121-15,-4 61-210 16,-17 1-22-16,-8 6-228 15,-8 12 0-15,-9 14 0 16,-2 20 0-16,-10 6 0 16,-2 36 0-16,4 16 0 15,6 8 0-15,15 0 0 16,18-7 0 0,17-13 0-16,0-18 0 0,29-14 0 15,6-12 0-15,9-14 0 0,1-24 0 16,2-10 0-1,-4-5 0-15,-8 1 0 0,-6 10 0 16,-7 10 0-16,-8 14 0 16,-4 16 0-16,-1 4 0 15,9 52 0-15,9 48 0 16,7 55 0-16,-1 29 0 16,-2 9 0-16,-6-13 0 15,-10-23 0-15,-8-15 0 16,-7-28 0-16,0-25 0 15,-20-31 0-15,-11-18 0 0,-9-4 0 16,-14-10 0-16,-6-18 0 16,-2-12 0-16,-5-56 0 15,7-52 0-15,20-53 0 16,26-35 0-16,18-17 0 16,50 6 0-16,21 31 0 15,4 38 0-15,-4 39 0 16,-13 37 0-1,-1 18 0-15,3 4 0 0,-4 4 0 16,-6 6 0-16,-23 16 0 16,-19 12 0-16,-12 4 0 15,-5 0 0-15,-24 10 0 16,-7 8 0-16,1 2 0 0,8-4 0 16,10 0 0-16,17-6 0 15,4-4 0-15,36-2 0 16,20-4 0-16,13 0 0 15,6 0 0-15,-4 0 0 16,-10 0 0-16,-16 0 0 16,-18 12 0-16,-17 14 0 15,-14 6 0-15,0 6 0 16,-10 0 0 0,-1-2 0-16,7-3 0 0,4-9 0 0,11-8 0 15,24-10 0-15,19-6 0 16,9-4 0-16,11-22 0 15,3-6 0-15,2-10 0 16,-8-5 0-16,-7-5 0 16,-10-2 0-16,-19 0 0 15,-12 4 0-15,-17 12 0 16,-6 14 0-16,-11 14 0 16,-21 10 0-16,-10 22 0 15,-4 22 0-15,1 12 0 16,7 6 0-16,16-4 0 15,15-10 0-15,7-13 0 16,21-17 0-16,19-18 0 0,8 0 0 16,6-31 0-16,-5-10 0 15,-5-12 0-15,-8 3 0 16,-14 4 0-16,-6 10 0 16,-9 16 0-16,-5 16 0 15,-2 4 0-15,4 22 0 16,5 22 0-1,7 6 0-15,9 4 0 0,6-6 0 16,7-7 0-16,4-18 0 16,-2-16 0-16,0-7 0 15,-7-25 0-15,-8-19 0 0,-8-16 0 16,-5-12 0-16,-7-10 0 16,-3-4 0-16,-2 0 0 15,0 9 0 1,0 19 0-16,-2 24 0 0,-7 30 0 15,-3 26 0-15,-3 70 0 16,3 54 0-16,8 33 0 16,4 13 0-16,0-5 0 15,20-18 0 1,3-13 0-16,-4-30 0 16,-3-33 0-16,-7-31 0 0,-5-20 0 0,-2-4 0 15,-2-14 0-15,0-16-50 16,-6-12-230-16,-23-85-400 15,2 3-79-15,5-9-78 0</inkml:trace>
  <inkml:trace contextRef="#ctx0" brushRef="#br0" timeOffset="36575.91">9279 11243 1185 0,'0'0'788'32,"0"0"-146"-32,0 0-103 0,0 0-262 15,0 0-81-15,141-72-73 16,-99 106-48-16,3 6-67 15,-10 4-2-15,-10 4-12 16,-16-2-14-16,-9 3-34 16,-14-5 18-16,-19-6 20 15,-5-6 15-15,5-8 0 0,10-14 1 16,14-10 42-16,9-4 24 16,14-30 18-16,28-20-57 15,27-26-27-15,25-32-1 16,17-29-70-16,-11 9-5 15,-29 27 23-15,-32 37 22 16,-28 34 31-16,-5 6 20 16,-6 10 70-16,0 12 33 15,-19 6-39 1,-18 36-56-16,0 22 31 0,-1 16-59 16,9 13 0-16,11 3 0 15,16-4 0-15,2-8 0 0,22-12 0 16,16-18 0-16,11-13 0 15,0-23 0-15,0-12 0 16,-2-8 0-16,-7-28 0 16,-9-11 0-16,-4-3 0 15,-7 2 0-15,-4 6 0 16,-8 12 0-16,-1 14 0 16,-2 16 0-16,-1 0 0 15,3 26 0-15,4 16 0 0,1 6 0 16,0 7 0-1,7-4 0-15,-2-4 0 0,3-7 0 16,3-12 0 0,10-10 0-16,-6-8-288 0,-5-10-600 15</inkml:trace>
  <inkml:trace contextRef="#ctx0" brushRef="#br0" timeOffset="36780.33">11093 11373 2013 0,'0'0'901'0,"0"0"-279"0,0 0-262 15,0 127-160-15,0-87-200 16,0-2 0-16,-7 0 0 16,-42 14 0-16,1-9-50 15,-8-10-1146-15</inkml:trace>
  <inkml:trace contextRef="#ctx0" brushRef="#br0" timeOffset="38800.14">11666 11097 1739 0,'0'0'692'0,"0"0"-179"0,0 0 2 15,40-118-185-15,-34 100-23 16,-4 14-307-16,-2 4 0 15,0 36 0-15,0 20 0 16,-2 22 0-16,-2 10 0 16,0 2 0-16,4-3 0 15,0-15 0-15,10-16 0 16,11-18 0-16,1-20 0 16,3-18 0-16,-6-2 0 15,2-30 0 1,-4-14 0-16,1-8 0 0,-2-2 0 0,-1 2 0 15,4 14 0 1,0 15 0-16,4 21 0 0,6 4 0 16,2 33 0-16,6 13 0 15,1 4 0-15,3 2 0 16,-1-8 0 0,0-8 0-16,-5-14 0 0,-4-10 0 15,-6-12 0-15,-5 0 0 0,-7-24 0 16,-3-12 0-16,-6-8 0 15,-4-6 0-15,0 1 0 16,0 8 0-16,0 12 0 16,0 15 0-16,5 14 0 15,17 8 0-15,16 23 0 16,20 2 0-16,17 0 0 16,14-11 0-16,11-16 0 15,1-6 0 1,-9-25 0-16,-17-18 0 0,-21-12 0 15,-23-7 0-15,-22-4 0 16,-9-4 0 0,-18 6 0-16,-20 6 0 0,-4 15 0 0,-3 24 0 15,5 19 0-15,-2 33 0 16,8 56 0-16,12 5 0 16,13 0 0-16,9-10 0 15,20-26 0-15,25 1 0 16,17-7 0-1,38-40 0-15,-13-12-317 0,-16-10-839 0</inkml:trace>
  <inkml:trace contextRef="#ctx0" brushRef="#br0" timeOffset="38973.3">13430 10415 2531 0,'0'0'903'0,"0"0"-526"0,0 0-92 15,0 0-285-15,-33 175 0 16,33-57 0-16,4 28 0 16,19 8 0-16,-3-37 0 15,-3-33-782-15</inkml:trace>
  <inkml:trace contextRef="#ctx0" brushRef="#br0" timeOffset="39446.5">13889 11087 563 0,'0'0'2150'0,"0"0"-1264"15,0 0-525-15,0 0-225 16,0 0-136-16,0 0 0 16,19 128 0-16,-2-64 0 15,5-1 0-15,1-9 0 16,-2-13 0-16,4-14 0 15,-4-23-29-15,0-4-23 16,-3-32 31-16,1-18 21 16,-6-11 13-16,0-4 4 15,0 0 8-15,0 9 22 0,-1 16-47 16,1 18 0-16,5 16 0 16,9 6 0-16,11 12 0 15,10 14 0-15,15 2 0 16,11-4 0-16,5-10 0 15,4-10 0-15,-2-4 0 16,-10-12 0-16,-15-18 0 16,-14-6 0-16,-18-8 0 15,-13-5 0-15,-11-1 0 0,0 0 0 16,-22 6 0-16,-11 10 0 16,-8 18 0-16,-3 16 0 15,1 22 0-15,3 32 0 16,11 20 0-16,14 13 0 15,15-1 0-15,11-6 0 16,70-8 0-16,-6-22-297 16,10-21-949-16</inkml:trace>
  <inkml:trace contextRef="#ctx0" brushRef="#br0" timeOffset="39808.58">16393 10864 2836 0,'0'0'763'0,"0"0"-526"0,0 0 23 16,0 0-260-16,-139-18 0 15,93 62 0-15,2 20 0 16,4 12 0-16,9 7 0 0,13-5 0 15,18-9 0 1,0-22 0-16,33-18 0 0,17-23 0 16,5-6 0-16,5-32 0 15,-2-15 0-15,-6-9 0 16,-11 2 0-16,-11 4 0 16,-12 10 0-16,-10 16 0 15,-3 15 0-15,-5 9 0 16,0 23 0-16,4 23 0 15,8 8 0-15,7 8 0 16,12 1 0-16,32 5 0 16,-7-16-258-16,2-18-1094 0</inkml:trace>
  <inkml:trace contextRef="#ctx0" brushRef="#br0" timeOffset="41078.1">18256 10726 1872 0,'0'0'851'15,"0"0"-317"-15,0 0-85 16,0 0-175-16,0 0-158 16,0 0-116-16,0 0 0 15,-158-12 0 1,100 74 0-16,9 12 0 16,18 12 0-16,24-1 0 0,12-9 0 15,63-8 0-15,49-22 0 16,32-34 0-16,-4-12 0 15,-34-16 0-15,-41-16 0 16,-35 0 0-16,-6-6 0 16,-9-8 0-16,-9-2 0 15,-11 8 0-15,0 12 0 16,-18 20 0-16,-4 8 0 16,2 27 0-16,4 22 0 15,12 9 0-15,4 2 0 16,22-8 0-16,20-14 0 15,10-14 0-15,6-18 0 0,-5-6 0 16,-6-26 0-16,-9-22 0 16,-18-12 0-16,-14-11 0 15,-6-6 0-15,-24-2 0 16,-18 9 0-16,-12 14 0 16,-8 22 0-16,-3 28 0 15,3 12 0-15,6 40 0 16,14 20 0-16,19 12 0 15,23-2 0-15,17-5 0 16,37-15 0-16,25-20 0 16,10-22 0-16,5-14 0 0,-5-16 0 15,-12-24 0 1,-14-12 0-16,-16-7 0 0,-16-1 0 16,-14 2 0-16,-7 8 0 15,-10 12 0-15,0 22 0 16,0 16 0-16,-4 14 0 15,-8 34 0-15,5 12 0 16,7 4 0-16,0 3 0 16,25-13 0-16,8-12 0 15,7-16 0-15,3-20 0 16,-1-6 0-16,-2-16 0 0,-4-22 0 16,-3-4 0-16,-6-4 0 15,-3 4 0-15,-7 7 0 16,-7 16 0-16,-3 12 0 15,-5 7 0-15,2 21 0 16,4 19 0-16,2 7 0 16,7 6 0-16,2-7 0 15,4-10 0-15,-1-10 0 16,0-16 0-16,0-10 0 16,-1 0 0-16,-2-26 0 15,1-8 0-15,1-4 0 16,-2 2 0-16,-1 3 0 0,0 14 0 15,2 7 0 1,3 12 0-16,-1 0 0 0,6 12 0 16,9 12 0-16,3-2 0 15,6-2 0 1,5-8 0-16,3-12 0 0,0 0 0 16,-6-20 0-16,-5-19 0 15,-7-11 0-15,-5-9 0 16,-10-8 0-16,-4-5 0 15,-9 0 0-15,-6 2 0 16,-2 9 0-16,0 17 0 0,0 20 0 16,-6 23 0-16,-3 8 0 15,3 59 0-15,6 47 0 16,0 41 0-16,17 21 0 16,10-9 0-16,2-18 0 15,-7-39 0-15,-2-25 0 16,-6-24 0-16,-8-12 0 15,-4-2 0-15,-2-10-27 16,-15-28-547-16,-16-8-171 16,0-18-225-16</inkml:trace>
  <inkml:trace contextRef="#ctx0" brushRef="#br0" timeOffset="41976.76">20505 11083 937 0,'39'-108'839'16,"1"13"-165"-16,-11 49-91 15,-2 20-215-15,9 6-30 16,4 10-151-16,5 10-70 15,-4 8-64-15,-6 30-53 16,-14 14 0-16,-16 11 0 16,-5 5 0-16,-31 0 0 15,-16-2 0-15,-9-8 0 16,3-12 0-16,9-12 0 16,19-17 0-16,25-16 0 0,14-2 0 15,59-46 0-15,47-33 0 16,28-32-8-16,-4-19-56 31,-33 1-31-31,-42 22 19 0,-44 31 11 0,-19 23 58 16,-6 14 7-16,-12 10 34 15,-20 14 91-15,-11 16-31 16,-7 18-32-16,-6 53-62 16,6 38 0-16,19 0 0 15,18-5 0-15,13-14 0 16,27-25 0-16,22-1 0 0,17-8 0 15,17-22 0-15,8-22 0 16,5-12 0-16,-4-22 0 16,-10-16 0-16,-17-10 0 15,-16-3 0-15,-20 1 0 16,-16 5 0-16,-11 4 0 16,-2 13 0-16,-4 16 0 15,-16 12 0-15,-5 17 0 16,-1 23 0-16,1 15 0 15,9 6 0-15,12 1 0 0,4-6 0 16,20-12 0 0,22-14 0-16,14-16 0 0,13-14 0 31,5-12 0-31,-1-24 0 0,-4-12-17 0,-9-8 17 16,-6-13-10-16,-4-21 9 15,-4-26 1-15,-9-24 0 31,-12-5 1-31,-14 27 6 16,-11 36-7-16,0 36 20 16,-7 22-20-16,-3 8 0 0,-4 16 0 15,-1 8 0-15,1 42 0 16,5 36 0-16,7 28 0 16,2-3 0-16,0-11 0 15,11-16 0-15,5-20 0 16,6 2 0-16,5-1 0 15,7-15 0-15,5-16 0 16,8-16 0-16,4-14 0 16,5-4 0-16,2-22 0 15,-2-12 0-15,-5-12 0 16,-4-6 0-16,-12-5 0 16,-6 1 0-16,-13 6 0 15,-11 10 0-15,-5 18 0 0,0 18 0 16,-21 6 0-16,-1 38 0 15,5 16 0-15,3 11 0 16,14-2 0-16,0-7 0 16,22-7 0-16,14-19 0 15,11-16 0-15,15-16-81 16,-9-22-544-16,-10-10-568 0</inkml:trace>
  <inkml:trace contextRef="#ctx0" brushRef="#br0" timeOffset="42141.67">22323 10427 2657 0,'0'0'863'15,"0"0"-499"-15,0 0-152 16,0 0-212-16,0 0 0 0,216-62 0 16,-116 36-207-16,-4 0-1016 0</inkml:trace>
  <inkml:trace contextRef="#ctx0" brushRef="#br0" timeOffset="43132.58">24350 10684 945 0,'0'0'1803'16,"0"0"-1310"-16,-16-102-146 15,-11 59-48-15,-6 14-90 16,-11 12-209-16,-8 17 0 16,-6 20 0-16,0 35 0 15,10 19 0 1,12 10 0-16,25-2 0 0,11-8 0 16,31-20 0-16,23-19 0 15,12-26 0-15,1-9 0 16,-3-31 0-16,-8-19 0 15,-11-9 0 1,-13-3 0-16,-11 6 0 16,-9 10 0-1,-6 16 0-15,-6 16 0 0,0 14 0 16,0 8 0 0,0 50 0-16,0 38 0 0,5 46 0 15,11 21 0-15,5-2 0 16,-2-11 0-16,-9-26 0 15,-7-20 0-15,-3-21 0 16,0-24 0-16,-16-14 0 16,-17-3 0-16,-14-8 0 15,-16-14 0-15,-8-20 0 16,-5-20 0-16,5-34 0 16,13-36 0-16,29-43 0 15,29-47 0-15,62-25 0 16,40 9 0-16,18 29 0 0,-20 59 0 15,-15 40 0-15,-26 32 0 16,-10 20 0-16,3 5 0 16,-6 11 0-16,2 5 0 15,-15 31 0-15,-8 18 0 16,-6 12 0-16,-1 8 0 16,0 3 0-16,-2-11 0 15,-1-10 0-15,-1-18 0 0,-6-16 0 16,-3-18 0-1,-3-4 0-15,0-20 0 0,5-24 0 16,6-15 0-16,6-9 0 16,10-2 0-16,4 2 0 15,9 10 0-15,5 14 0 16,4 18 0-16,0 16 0 16,3 10 0-16,-1 6-183 15,1 18-440-15,22 12-230 16,-14-6 62-16,-7-6-630 0</inkml:trace>
  <inkml:trace contextRef="#ctx0" brushRef="#br0" timeOffset="43636.43">25714 10806 857 0,'0'0'735'16,"0"0"-150"-16,0 0-42 0,0 0-66 15,0 0-197-15,29-126-59 16,-54 106-35-16,-6 8-60 16,-7 12-40-16,-2 6-86 15,2 30 0-15,7 12 0 16,9 6 0-16,12 2 0 15,10-8 0-15,5-12 0 16,22-11 0-16,2-18 0 16,4-7 0-16,-2-11 0 15,0-21 0-15,-2-7 0 16,-2-1 0-16,-4 4 0 0,-6 4 0 16,-3 10 0-16,-3 12 0 15,-2 10 0-15,0 0 0 16,4 22 0-16,7 4 0 15,7 4 0-15,9-4 0 16,3-10 0-16,9-10 0 16,-2-6 0-16,-1-14 0 15,-5-20 0-15,-7-8 0 16,-8-12 0-16,-3-6 0 16,-4-7 0-16,-4-5 0 15,-1 2 0-15,-7 8 0 16,-2 18 0-16,-4 26 0 0,0 18 0 15,-4 52 0-15,-11 60 0 16,3 59 0-16,6 29 0 16,6 5 0-16,0-16 0 15,14-33 0-15,1-34 0 16,1-28 0-16,-8-32 0 16,-3-20-108-16,-5-5-185 15,0-31-194-15,-21-6-238 16,-2-10-258-16</inkml:trace>
  <inkml:trace contextRef="#ctx0" brushRef="#br0" timeOffset="44104.88">26339 10569 1796 0,'0'0'911'16,"0"0"-391"-16,0 0-204 16,117-36-73-16,-84 64-138 15,-4 21-74-15,-11 9-10 16,-11 8-21-16,-7 2-39 15,-19-2-69-15,-23-6 23 16,-9-9 49-16,-3-11 12 16,8-12 19-16,17-12 5 15,22-16 11-15,10 0 98 16,41-33-50-16,28-18-43 16,17-16-13-16,22-25-3 15,-11 2-30-15,-9-7-7 0,-13 6 14 16,-31 18 23-16,-9 7 23 15,-23 26 38-15,-15 28 52 16,-2 14-55-16,-25 40-8 16,-4 20-13-16,10 10-37 15,9 3 0 1,12-5 0-16,4-8 0 0,30-12 0 16,9-14 0-16,3-18 0 15,3-16 0-15,-2-2 0 0,-7-24 0 16,-2-12 0-16,-9 2 0 15,-10 4 0-15,-5 8 0 16,-5 16 0-16,-7 6 0 16,0 16 0-16,4 22 0 15,2 8 0-15,12 4 0 16,9-2-60 0,35-6-416-16,-4-11-403 0,3-17-577 0</inkml:trace>
  <inkml:trace contextRef="#ctx0" brushRef="#br0" timeOffset="44546.32">28124 10587 1998 0,'0'0'864'0,"0"0"-271"16,0 0-221-16,0 0-103 0,-151 35-269 16,111 9 0-1,13 6 0-15,14 2 0 16,13-6 0-16,6-8 0 0,30-14 0 15,9-14-18-15,1-10-41 16,2-8 16-16,-11-24 32 16,-8-12 11-16,-11-10 0 15,-11-8 21-15,-5-9 13 16,-2-2-10-16,0-6 28 16,0 5-52-16,0 6 0 15,0 12 0-15,2 13 0 16,16 17 0-16,11 19 0 0,8 7 0 15,8 29 0-15,2 28 0 16,-4 17 0-16,-6 26 0 16,-10 26 0-16,-10 21 0 15,-9 3 0-15,-8-7 0 16,0-31 0-16,0-32 0 16,0-18 0-1,0-8 0-15,2 2 0 0,7-1-63 16,7-5-182-16,7-20-53 15,25-30-263-15,-6 0-231 16,-3-16-255-16</inkml:trace>
  <inkml:trace contextRef="#ctx0" brushRef="#br0" timeOffset="44704.01">28443 11037 1699 0,'0'0'729'15,"0"0"-169"-15,-132-25-23 16,103 21-249-16,23 3-118 15,6 1-57-15,35-3-113 16,21 0 0-16,13-8 0 16,32-15-71-1,-17 2-253-15,-10-4-556 0</inkml:trace>
  <inkml:trace contextRef="#ctx0" brushRef="#br0" timeOffset="45239.13">29608 10247 918 0,'0'0'2068'0,"0"0"-1706"16,0 0-5-16,43-135-69 16,-22 109-185-16,8 12-103 15,8 14 0 1,-2 0 0-16,-1 30 0 0,-7 17 0 16,-10 11 0-1,-13 6 0-15,-4 0-3 0,-17-4-33 16,-16-12 22-16,-3-14 7 15,0-12 7-15,8-11 0 0,9-11 26 16,17 0 8 0,2-3-34-16,23-11 0 0,19-2 0 15,14 6 0 1,6 4 0-16,0 6 0 0,-4 6 0 16,-7 22 0-16,-10 10 0 15,-12 11 0-15,-14 5 0 16,-9 2 0-16,-6 0 0 15,-2-4 0-15,-17-6 0 16,-10-10 0-16,-12-10 0 16,-10-9 0-1,-13-12 0-15,-37-5 0 16,-62-16 0-16,18-10 0 16,8-2-883-16</inkml:trace>
  <inkml:trace contextRef="#ctx0" brushRef="#br0" timeOffset="46111.48">3060 12803 1881 0,'0'0'747'0,"0"0"-378"16,0-132 172-16,-2 106-241 16,2 24-42-16,0 6-258 15,8 56 0 1,18 42 0-16,12 35 0 0,0-5 0 16,-5-24 0-16,-8-36 0 15,-6-29 0-15,4-5 0 16,-3-8 0-16,-2-10 0 0,-2-20 0 15,-6-6 0-15,4-36 0 16,1-19 0-16,10-12 0 16,6-14 0-1,7-1 0-15,24-3-122 0,-6 28-596 16,-12 24-481-16</inkml:trace>
  <inkml:trace contextRef="#ctx0" brushRef="#br0" timeOffset="46567.04">3707 13415 1408 0,'0'0'652'0,"0"0"-318"16,0 0 278-1,0 0-285-15,120-112-163 0,-75 49-94 16,-5-6-13-16,-7 0 15 16,-12 3-24-16,-17 10-15 0,-4 13 15 15,0 18 12-15,-23 18-6 16,-3 7-28-16,-3 39-26 15,0 21-6 1,11 18 4-16,12 6-8 0,6 1 2 16,13-11 2-16,24-16 5 15,9-22 1-15,4-22 0 16,4-14 16-16,-5-16 14 16,-5-26-6-16,-8-12 18 15,-11-6 10-15,-7-3-52 0,-12 7 0 31,-1 10 0-31,-5 14 0 0,0 16 0 0,0 14 0 16,4 2 0-16,2 18 0 16,8 16 0-16,4 8 0 15,6 4 0-15,3-3 0 16,6-7 0-16,3-10 0 16,3-12 0-1,5-12 0-15,3-2 0 0,4-23 0 16,7-14-53-16,4-16-64 15,-2-9-109-15,0-12-118 0,3-52-434 32,-14 17-38-32,-13 9-86 15</inkml:trace>
  <inkml:trace contextRef="#ctx0" brushRef="#br0" timeOffset="46912.81">4966 12412 1013 0,'0'0'683'0,"0"0"-125"0,0 0-18 15,0 0-74-15,0 0-156 16,0 0-139-16,0 0-100 15,-87 12 74-15,87 94-6 16,0 33-139-16,0 11 0 16,0-5 0-16,0-35 0 15,5-34 0-15,6-23 0 0,2-13 0 16,5-7 0 0,4-4 0-16,5-13 0 0,-1-16 0 15,3-9 0-15,2-28 0 16,-2-13 0-16,-2-7 0 15,-4 3 0-15,-8 12 0 16,-3 12 0-16,-6 18 0 16,-4 12 0-16,3 10 0 15,-1 28 0-15,8 14 0 16,3 7 0-16,7-1 0 16,9-11 0-16,7-10 0 15,9-23 0-15,20-30-330 0,-9-22-448 16,-9-14-388-16</inkml:trace>
  <inkml:trace contextRef="#ctx0" brushRef="#br0" timeOffset="47038.9">5607 12494 2595 0,'0'0'611'0,"0"0"-286"15,0 0-27-15,0 0-197 16,0 0-101-16,0 0-148 15,0 0-308-15,-37 18-685 0</inkml:trace>
  <inkml:trace contextRef="#ctx0" brushRef="#br0" timeOffset="47199.34">4656 12743 1780 0,'0'0'1217'15,"0"0"-973"-15,0 0-87 0,114 0 26 16,26 0-183-16,42-2-8 16,-18-2-472-16,-31 0-953 0</inkml:trace>
  <inkml:trace contextRef="#ctx0" brushRef="#br0" timeOffset="47812.17">5917 12990 2299 0,'0'0'687'16,"0"0"-325"-16,0 0-18 15,0 0-166-15,-114 78-98 16,88-12-8-1,8 12-38-15,12 7-14 0,6-3 0 16,19-12-20-16,24-16 0 16,15-16 0-16,9-20 0 15,4-16 0-15,1-2 0 16,-10-26 0-16,-11-14 0 16,-16-8 0-16,-10-10 0 15,-19-6 0-15,-6 0 0 0,0 6 0 16,-8 11 0-16,-5 19 0 15,1 18 0-15,1 10 0 16,3 28 0-16,0 26 0 16,8 12 0-16,0 5 0 15,10-5 0-15,21-12 0 16,11-16 0 0,9-18 0-16,5-18 0 0,-3-2 0 15,-1-30 0-15,-10-16 0 16,-7-12 0-16,-6-9 0 15,-6-2 0-15,-5 0 0 16,-1 9 0-16,-3 12 0 0,-1 20 0 16,5 18 0-1,2 10 0-15,6 24 0 0,10 26 0 16,0 15 0-16,-2 11 0 16,-5 6 0-16,-14-2 0 15,-15-4 0-15,0-12 0 16,-25-8 0-16,-15-11 0 15,-9-11 0-15,-2-13 0 16,4-10 0-16,-1-11-92 16,14-8-447-16,14-14-746 0</inkml:trace>
  <inkml:trace contextRef="#ctx0" brushRef="#br0" timeOffset="48001.51">7479 13559 2126 0,'0'0'830'0,"0"0"-296"15,2 105-172 1,-8-51-118-16,-19 4-244 0,-17 8 0 0,-59 31 0 16,6-15-276-1,-1-14-1440-15</inkml:trace>
  <inkml:trace contextRef="#ctx0" brushRef="#br0" timeOffset="49065.53">8620 13932 2278 0,'0'0'504'15,"0"0"-322"-15,0 0 277 0,-4-102-157 0,-8 96-92 16,-1 6-49-16,-5 4-161 16,0 24 0-16,0 6 0 15,7 4 0-15,11-4 0 16,0-7 0-16,25-12 0 16,19-12-11-16,8-3-4 15,2-17-16-15,-4-15 22 16,-12-4-2-16,-16-2 11 15,-19 0-6-15,-8 8-15 16,-82 30-141-16,0 0-436 16,-4 24-1090-16</inkml:trace>
  <inkml:trace contextRef="#ctx0" brushRef="#br0" timeOffset="49380.62">8257 14640 2772 0,'0'0'666'0,"0"0"-431"15,0 0-41-15,0 0-77 16,-129 121-83-16,102-62-28 15,14 2 2-15,13-11-8 16,8-14-21-16,26-14-21 16,8-18-17-16,1-4 43 15,-1-18-4-15,-9-12 20 16,-10-10 9-16,-13 0-8 16,-10 0 20-16,0 8-21 15,-33 29-109-15,0 3-365 16,4 11-653-16</inkml:trace>
  <inkml:trace contextRef="#ctx0" brushRef="#br0" timeOffset="49679.12">8827 14794 1227 0,'0'0'1394'15,"0"0"-830"-15,0 0-75 16,0 0-204-16,0 0-148 15,0 0-137-15,-124-60 0 16,114 96 0-16,10 5 0 16,0-5 0-16,21-2 0 0,18-10 0 15,17-18 0 1,7-6-11-16,1-12-2 0,-4-18 5 16,-10-10 8-16,-19 0 10 15,-18-5 3-15,-13 5-4 16,-17 4-9-16,-33 8 0 15,-12 12 0-15,-48 20 0 16,17 24-362-16,15 6-1030 0</inkml:trace>
  <inkml:trace contextRef="#ctx0" brushRef="#br0" timeOffset="50207.07">10600 13790 2588 0,'0'0'625'0,"0"0"-342"15,0 0 18-15,-166 46-2 16,87 30-299-16,10 34 0 16,18-1 0-16,27-9 0 15,24-16 0-15,24-26 0 16,32-4 0-16,39 1 0 15,1-25 0-15,12-22 0 16,-4-8 0-16,-23-22-30 16,-8-17-9-16,-20-6 33 15,-21-8 6-15,-19 7 25 0,-13 0 25 16,0 12-50 0,0 16 0-16,-7 8 0 0,1 10 0 0,3 18 0 15,1 24 0-15,2 18 0 16,0 10 0-1,0 9 0-15,11-1 0 0,-1 0 0 16,1-10 0-16,-3-2 0 16,6-3 0-16,-5-17-59 15,1-16-944-15</inkml:trace>
  <inkml:trace contextRef="#ctx0" brushRef="#br0" timeOffset="50411.8">11504 14183 2460 0,'0'0'938'0,"0"0"-403"16,0 0-372-16,0 0-163 16,0 0 0-16,115-50 0 15,-39 38 0-15,3 0 0 16,11 10-69-16,-26 2-751 0,-23 0-740 15</inkml:trace>
  <inkml:trace contextRef="#ctx0" brushRef="#br0" timeOffset="50537.43">11679 14275 1780 0,'0'0'772'16,"0"0"-242"-16,0 0-58 16,0 0-222-16,0 0-91 15,0 0-26-15,141 14-133 16,-12-20 0-16,27-20-113 15,-21 0-607-15,-27 2-1235 0</inkml:trace>
  <inkml:trace contextRef="#ctx0" brushRef="#br0" timeOffset="50772.98">12944 13852 760 0,'0'0'1425'0,"0"0"-718"16,0 0-185-16,-48-108-167 15,25 94-28-15,-8 11-327 16,-4 3 0-16,-11 35 0 16,-2 19 0-16,-1 18 0 15,9 11 0-15,15 7 0 16,21-8 0-16,4-6 0 0,42-14 0 16,18-11 0-16,16-18 0 15,8-12 0 1,13-20-47-16,-22-1-663 0,-21 0-461 0</inkml:trace>
  <inkml:trace contextRef="#ctx0" brushRef="#br0" timeOffset="51009.29">13096 14287 1918 0,'0'0'895'0,"0"0"-337"16,0 0-97-16,0 0-197 16,0 0-264-16,0 0 0 15,0 0 0-15,127-56 0 0,-80 56 0 16,-7 0 0-1,-13 12 0-15,-11 24 0 0,-16 8 0 16,-8 15 0-16,-25 3 0 16,-5 0 0-16,5-6 0 15,13-12 0-15,17-12 0 16,10-16 0-16,58-16 0 16,48-20 0-16,3-22 0 15,34-30 0-15,-42 7-333 16,-36 14-1206-16</inkml:trace>
  <inkml:trace contextRef="#ctx0" brushRef="#br0" timeOffset="51166.33">13918 14061 2410 0,'0'0'861'0,"0"0"-386"15,0 0-257-15,0 0-86 16,174-50-132-16,-100 37 0 15,-3 1-8-15,-7 8-323 16,-19 2-591-16,-22 2-941 0</inkml:trace>
  <inkml:trace contextRef="#ctx0" brushRef="#br0" timeOffset="51339.51">13999 14315 1892 0,'0'0'810'15,"0"0"-280"-15,0 0-58 16,0 0-181-16,0 0-190 15,189 12-101-15,-91-32 0 16,4-6 0-16,25-24-63 16,-26 6-691-16,-21 2-1125 0</inkml:trace>
  <inkml:trace contextRef="#ctx0" brushRef="#br0" timeOffset="51606.55">15001 13682 2428 0,'0'0'881'0,"0"0"-370"16,0 0-235-16,0 0-276 16,0 0 0-16,-112 154 0 15,101-80 0-15,9 6 0 16,2-1 0-16,21-11 0 16,21-14 0-16,14-18 0 15,8-20 0 1,5-16 0-16,3-12 0 0,-3-30 0 15,-7-12 0-15,-8-16 0 16,-6-23 0-16,-17 3 0 0,-10-6 0 16,-21 4 0-16,-7 21 0 15,-55 9 0-15,-58 38 0 16,-61 36 0-16,13 30-72 16,17 17-942-16</inkml:trace>
  <inkml:trace contextRef="#ctx0" brushRef="#br0" timeOffset="52245.41">5468 16379 2592 0,'0'0'621'16,"0"0"-388"-16,0 0 88 0,-106-103-99 15,73 45-115-15,0-10-107 0,-1-12 0 16,1-22 0 0,0-29 0-16,8 11 0 0,11 18 0 15,14 21 0-15,0 37 0 32,18 12 0-32,16 10 0 0,9 22 0 15,5 12 0-15,4 38 0 16,-10 17 0-16,-16 27 0 15,-19-4 0-15,-7 4 0 0,-29-1 0 16,-11-21 0 0,0-6 0-16,9-16 0 0,15-20 0 15,16-16 0-15,56-14 0 16,85-12 0-16,90-28 0 16,-15 0-231-16,-15 0-810 0</inkml:trace>
  <inkml:trace contextRef="#ctx0" brushRef="#br0" timeOffset="52512.7">7731 15575 2232 0,'0'0'780'0,"0"0"-449"16,0 0 133-16,0 0-175 15,0 0-289-15,-143-68 0 16,88 108 0-16,1 18 0 16,3 18 0-16,9 6 0 15,13 2 0-15,15-8 0 16,14-9 0-16,18-13 0 16,31-18 0-16,18-18 0 15,18-14 0-15,38-10 0 16,-19-20-648-16,-15 0-1220 0</inkml:trace>
  <inkml:trace contextRef="#ctx0" brushRef="#br0" timeOffset="52938.31">8103 16004 1657 0,'0'0'1027'16,"0"0"-666"-16,0 0 182 15,0 0-246-15,0 0-86 16,0 0-211-16,0 0 0 15,14-109 0-15,7 101 0 16,2 8 0-16,-3 0 0 0,-5 22 0 16,-3 19 0-16,-12 7 0 15,0 10 0 1,-12 0 0-16,-10-4-7 0,-2-10 7 16,4-12 0-16,7-14 7 15,5-10-7-15,8-8 0 16,0 0 0-16,10 0 0 15,16-8 0-15,12-4 0 16,7 6 0-16,2 6 0 16,-1 0 0-16,1 18 0 0,-9 18 0 15,-5 4 0-15,-10 10 0 16,-14 7 0-16,-9 1 0 16,-9 0 0-16,-27-4 0 15,-17-10 0-15,-12-4 0 16,-4-16 0-1,-3-7 0-15,8-12 0 0,10-5 0 16,21-9 0-16,33-54 0 16,9 1-143-16,31-2-1586 0</inkml:trace>
  <inkml:trace contextRef="#ctx0" brushRef="#br0" timeOffset="53144.83">9248 15927 3099 0,'0'0'792'16,"0"0"-587"-16,0 0-205 16,0 0 0-16,145-26 0 15,-85 26 0-15,3 0-75 0,-17 4-663 16,-21 6-945-16</inkml:trace>
  <inkml:trace contextRef="#ctx0" brushRef="#br0" timeOffset="53269.51">9164 16266 2129 0,'0'0'908'0,"0"0"-451"16,0 0-115-16,0 0-82 15,0 0-260-15,177-44 0 16,-31-10 0-16,-20 6 0 0,-3-6-838 15</inkml:trace>
  <inkml:trace contextRef="#ctx0" brushRef="#br0" timeOffset="54112.16">10002 15418 1731 0,'0'0'824'15,"0"0"-313"-15,0 0 3 16,0 0-209-16,0 0-94 0,0 0-211 15,0 0 0 1,-23-120 0-16,52 88 0 16,13 6 0-16,7 4 0 0,5 12 0 15,-3 10 0-15,-6 1 0 16,-10 30 0-16,-10 13 0 16,-14 10 0-16,-11 4 0 15,-2 4 0-15,-27-4 0 16,-3-8 0-16,3-9 0 15,7-15 0-15,9-16 0 16,11-8 0-16,2-2 0 16,6-8 0-16,25-18 0 15,11-1 0-15,10 0 0 0,8 8 0 16,3 6 0-16,-3 13 0 16,-7 0 0-16,-8 15 0 15,-14 20 0-15,-11 5 0 16,-18 4 0-16,-2 2 0 15,-29 2 0-15,-17-2 0 16,-12-4 0-16,-12-6 0 16,-1-8 0-16,7-6 0 15,8-12 0-15,16-7 0 16,17-3 0-16,23-31 0 0,7-5-279 0,22-4-1129 16</inkml:trace>
  <inkml:trace contextRef="#ctx0" brushRef="#br0" timeOffset="54333.81">11055 15240 2179 0,'0'0'971'16,"0"0"-368"-16,0 0-350 0,0 0-163 15,0 0-90-15,0 0 0 16,23 182 0-16,-4-64 0 15,2 23 0-15,-1-11 0 0,-7-23 0 16,-2-31 0 0,0-22 0-16,-2 40-78 0,-2-14-551 15,-5-4-542-15</inkml:trace>
  <inkml:trace contextRef="#ctx0" brushRef="#br0" timeOffset="54600.93">11162 16585 624 0,'0'0'1655'16,"0"0"-1014"-16,0 0-270 0,-63 114 78 16,50-77-240-16,3-1-62 15,10-6-147-15,0-2 0 16,15-14 0-16,20-10 0 16,15-4 0-16,6-6 0 15,2-20 0-15,-10-10 0 16,-10-8 0-16,-18-5 0 15,-20 3 0-15,0 2 0 16,-38 4 0-16,-11 18 0 16,-5 12 0-16,4 10 0 0,7 14 0 15,11 32 0 1,17-2-744-16,13-8-1993 0</inkml:trace>
  <inkml:trace contextRef="#ctx0" brushRef="#br0" timeOffset="54836.9">12229 15561 3055 0,'0'0'854'15,"0"0"-667"-15,0 0-187 0,-151 156 0 16,86-16 0-16,5 15 0 15,20-29 0-15,20-38 0 16,11-38 0-16,9-20 0 16,0-11 0-16,0-10-318 15,0-9-728-15</inkml:trace>
  <inkml:trace contextRef="#ctx0" brushRef="#br0" timeOffset="55010.45">11815 15681 1936 0,'0'0'921'0,"0"0"-421"16,0 0-260-16,0 0 71 0,0 0-123 16,67 144-188-16,-21-82 0 15,12 5 0-15,11-3 0 16,12-4 0-16,52 0 0 16,-21-16-239-16,-10-18-1065 0</inkml:trace>
  <inkml:trace contextRef="#ctx0" brushRef="#br0" timeOffset="55607.92">13187 15328 2314 0,'0'0'997'0,"0"0"-466"15,0 0-277-15,0 0-254 16,0 0 0-16,0 0 0 15,0 0 0-15,-46 134 0 16,26-112 0-16,-3-4 0 16,6-8 0-16,-1-10 0 15,7 0 0-15,1-10 0 16,8-20 0-16,2-6 0 16,5-12 0-16,17 2 0 0,9 6 0 15,4 4 0 1,4 14 0-16,-3 18 0 0,-3 4 0 15,0 18 0-15,-4 26 0 16,-2 14 0-16,-2 14 0 16,-6 8 0-16,-5 6 0 15,-12-1 0-15,-2-1 0 16,-16-10 0-16,-21-6 0 16,-13-18 0-16,-5-5 0 15,-5-19 0-15,0-16 0 16,6-10 0-16,7 0 0 0,11-27 0 15,17-5 0 1,12-4 0-16,7-4 0 0,14 4 0 16,17 8 0-16,8 12 0 15,7 12 0-15,-2 4 0 16,1 26 0-16,-5 14 0 16,-3 10 0-16,-1 7 0 15,-5-3 0-15,2-4 0 16,-2-6 0-16,6-18 0 15,-2-8 0-15,7-18 0 0,4 0 0 16,2-30 0 0,1-10 0-16,-5-6 0 0,-10-2 0 15,-22-6 0-15,-10 9 0 16,-2 13-683-16</inkml:trace>
  <inkml:trace contextRef="#ctx0" brushRef="#br0" timeOffset="57412.71">13234 16579 902 0,'0'0'1608'16,"0"0"-1149"-16,0 0-205 15,0 0 199-15,-82-112-221 16,75 108-44-16,1 4-188 16,4 44 0-16,2 46 0 0,13 44 0 15,29 17 0-15,18-7 0 16,4-32 0-16,4-33 0 16,28-7 0-16,33-14 0 15,16-4 0-15,-3-14 0 16,-37-26 0-16,-50-14 0 15,-26 0 0-15,-11-6-483 16,-18-2-627-16</inkml:trace>
  <inkml:trace contextRef="#ctx0" brushRef="#br0" timeOffset="57806.95">13276 16619 2104 0,'0'0'757'16,"0"0"-425"-16,0 0 8 15,0 0-43-15,-126-8-128 16,97 26-72-16,0 8-97 16,-7 6 0-16,3 3 0 15,-1 1 0-15,5-10 0 16,9-6 0-16,9-8 0 15,7-8 0-15,4-4 0 0,0-4 0 16,0-26 0-16,11-7 0 16,-1-13 0-16,2-4 0 15,-3 6 0-15,-3 8 0 16,-1 10 0-16,2 16 0 16,0 14 0-16,3 0 0 15,15 16 0-15,17 22 0 16,18 10 0-16,36 6 0 15,34 4 0-15,-5-5 0 16,-10-17 0-16,17 0 0 0,-48-14-104 16,-8-4-1181-16</inkml:trace>
  <inkml:trace contextRef="#ctx0" brushRef="#br0" timeOffset="58537.99">14995 17486 1373 0,'0'0'552'0,"0"0"-40"0,0 0 1 16,0 0-170-16,0 0-39 15,0 0-90-15,0 0-20 16,41-103-103-16,-56 111-91 16,-3 10 0-1,-1 4 0-15,-4-4 0 16,3-8 0 0,5-2 0-16,-1-8 0 15,5 0 0-15,1-22 0 16,6-14 0-16,4-4 0 15,0-8 0-15,0 8 0 16,16 0 0-16,7 8 0 0,6 10 0 16,2 8 0-16,2 14 0 15,0 0 0-15,1 28 0 16,-7 20 0-16,-6 10 0 16,-9 18 0-16,-12 8 0 15,0 7 0-15,-29 3 0 16,-18-2 0-16,-14-6 0 15,-5-15 0-15,-1-13 0 16,7-22 0-16,10-22 0 16,17-14 0-16,12-18 0 0,9-28 0 15,12-12 0 1,0-5 0-16,16 1 0 0,13 18 0 16,9 12 0-16,8 20 0 15,5 12 0-15,7 16 0 16,7 20 0-16,6 10 0 15,7 2 0-15,5-3 0 16,30-5 0-16,-21-16-572 16,-16-6-744-16</inkml:trace>
  <inkml:trace contextRef="#ctx0" brushRef="#br0" timeOffset="59533.91">15984 17375 2129 0,'0'0'833'16,"0"0"-339"-16,0 0-128 16,-127 26-92-16,85 27-274 15,3 15 0-15,10 16 0 16,14 2 0-16,15-2 0 16,2-8 0-16,34-17 0 15,20-23 0-15,15-20 0 16,9-16 0-16,9-22 0 15,-5-22 0-15,-5-23 0 0,-15-9-56 16,-12-22 17-16,-19-27 27 16,-18 9 12-16,-13 12 0 15,-2 16 0-15,-6 30 33 16,-9 4 5-16,-1 9-2 16,5 27-36-16,-1 18 0 15,6 45 0-15,-1 45 0 16,5 44 0-16,2 16 0 0,0-19 0 15,0-33 0 1,7-36 0-16,7-14 0 16,3-6 0-16,3-2 0 0,0-9 0 15,0-23 0-15,0-8 0 16,-2-22 0-16,2-22 0 16,3-9 0-16,0-5 0 15,2 0 0-15,0 12 0 16,-3 12 0-1,1 20 0-15,-4 14 0 0,0 14 0 16,-4 30 0-16,1 14 0 0,-3 4 0 16,1 0 0-16,3-3 0 15,1-15 0-15,7-16 0 16,6-16 0-16,2-12 0 16,3-4 0-16,-1-28 0 15,-1-12 0-15,-5-1 0 16,-5 1 0-16,-3 8 0 15,-10 8 0-15,-3 12 0 16,-1 16 0-16,-2 0 0 0,1 22 0 16,5 14 0-16,5 4 0 15,4-4 0-15,4-1 0 16,3-13 0-16,-2-8 0 16,-6-14 0-16,-3 0 0 15,-7-4 0-15,-9-18 0 16,0-6 0-16,-2-7 0 15,-21-7 0-15,-8-2 0 16,-4-4 0-16,-3 8 0 16,3 8 0-1,6 10 0-15,10 14 0 0,15 8 0 16,4 0 0-16,20 12 0 0,22 6 0 16,19-4 0-16,10-10 0 15,9-4 0-15,1-4 0 16,-8-18 0-16,-11 0 0 15,-12 2 0 1,-17 8 0-16,-16 8 0 0,-7 4 0 16,-8 12 0-16,-2 20 0 15,0 12 0-15,0 6 0 16,0 2 0-16,0-10 0 0,4-2 0 16,16-18 0-1,9-9 0-15,7-13 0 0,8-35 0 31,-6-5-321-31,-11-6-1137 0</inkml:trace>
  <inkml:trace contextRef="#ctx0" brushRef="#br0" timeOffset="59678.88">17842 17281 2237 0,'0'0'1103'0,"0"0"-610"16,0 0-230-16,0 0-263 0,0 0 0 15,-94 110-354 1,94-78-1502-16</inkml:trace>
  <inkml:trace contextRef="#ctx0" brushRef="#br0" timeOffset="60332.57">18211 17494 2545 0,'0'0'738'0,"0"0"-415"15,0 0 0-15,0 0-156 16,0 0-167-16,0 0 0 16,-135 130 0-16,112-50 0 15,6 0 0-15,7 2 0 16,10-7 0-16,3-17 0 15,33-12 0-15,13-20 0 16,11-14 0-16,11-12 0 16,5-16 0-16,-3-24 0 0,-6-10 0 15,-9-4 0-15,-17-8 0 16,-14-5 0-16,-15 5 0 16,-9 8 0-16,-3 18 0 15,0 22 0-15,-19 14 0 16,2 14 0-16,-1 34 0 15,5 10 0-15,9 6 0 16,4 3 0-16,8-13 0 16,28-6 0-16,13-16 0 15,14-18 0-15,8-14 0 16,2-6 0-16,-1-30 0 0,-10-8 0 0,-14-10 0 16,-14-6 0-1,-16-5 0-15,-18-1 0 0,0-2 0 16,-25 12 0-16,-10 14 0 15,-3 25 0-15,-2 17 0 16,9 9 0-16,9 31 0 16,13 10 0-16,9 2 0 15,11 2 0-15,26-4 0 16,13-10 0 0,6-10 0-16,-1-3 0 0,-4-9 0 0,-9-4 0 15,-13-5 0-15,-13 8 0 16,-14 1 0-16,-2 0 0 15,-10 8 0-15,-19-2 0 16,0 2 0-16,0 0 0 16,8-8 0-1,17-8 0 1,4-6-279-16,0-4-1192 0</inkml:trace>
  <inkml:trace contextRef="#ctx0" brushRef="#br0" timeOffset="60772.35">20498 17034 2068 0,'0'0'712'0,"0"0"-356"16,-87-128 17-16,49 70-110 16,-2 12-77-16,2 7-48 15,0 20-138-15,3 19 0 16,-4 10 0-16,-1 56 0 15,7 50 0-15,15 50 0 16,18 17 0-16,7 5 0 16,27-11 0-16,1-29 0 15,-2 1 0-15,-1-11 0 16,-10-28 0-16,-9-24 0 16,-9-23 0-16,-4-11 0 0,-4-6 0 15,-23-2 0 1,-46-12-53-16,6-13-619 0,-2-19-623 0</inkml:trace>
  <inkml:trace contextRef="#ctx0" brushRef="#br0" timeOffset="61310.34">19790 17945 2155 0,'0'0'930'16,"0"0"-446"-16,0 0-186 15,100-111-69-15,-32 75-229 0,32-8 0 16,-2 4 0-1,5-4 0-15,-5 2 0 0,-25 8 0 16,-5-2 0 0,-22 8 0-16,-23 6 0 0,-17 9 0 15,-6 12 0-15,-12 1 0 16,-15 5 0-16,-2 26 0 16,0 15 0-16,4 6 0 15,12 6 0-15,11 0 0 16,2-4 0-16,15-10 0 15,20-12 0-15,8-9 0 16,4-19 0-16,-5-4 0 16,-4-18 0-16,-11-13 0 0,-10-9 0 15,-8-4 0-15,-9-6 0 16,0 0 0-16,0-2 0 16,0 8 0-16,5 8 0 15,8 12 0-15,8 11 0 16,8 13 0-16,6 5 0 15,5 22 0-15,2 18 0 16,-1 7 0-16,-8 6 0 16,-6 0 0-16,-12 0 0 0,-9-4 0 15,-6-5 0-15,0-17 0 16,-8-10 0 0,-9-14 0-16,-2-8 0 0,6-16 0 15,8-24 0-15,5-19 0 16,16-17 0-16,30-8 0 15,20-6 0-15,47 0 0 16,-13 19-363-16,-11 27-904 0</inkml:trace>
  <inkml:trace contextRef="#ctx0" brushRef="#br0" timeOffset="61639.91">21832 17191 2958 0,'0'0'721'0,"0"0"-422"0,0 0-181 15,0 0-118-15,0 0 0 16,0 0 0-16,0 0 0 16,85 50 0-16,-56 30 0 15,5 12 0-15,3-1 0 16,3-11 0-16,-2-14 0 15,-4-20 0-15,-8-24 0 0,-6-22 0 16,-9-8 0-16,-5-34 0 16,-4-20 0-16,-2-8 0 15,4-17 0-15,5-5 0 16,5 6 0-16,7 2 0 16,4 21 0-16,4 23 0 15,-7 30-39-15,-7 38-458 16,-8 25-127-16,-7 1-272 0</inkml:trace>
  <inkml:trace contextRef="#ctx0" brushRef="#br0" timeOffset="61875.21">22539 17419 1555 0,'0'0'935'16,"0"0"-265"-16,0 0-184 0,0 0-36 15,0 0-450-15,0 0 0 16,0 0 0-16,-65 71 0 15,45-30 0-15,3 8 0 16,5-1 0-16,10 2 0 16,2-10 0-16,2-4 0 15,25-10 0 1,10-8 0-16,13-4 0 0,8-6 0 16,4-8-3-16,16 0-250 0,-16 0-382 15,-15-4-578-15</inkml:trace>
  <inkml:trace contextRef="#ctx0" brushRef="#br0" timeOffset="62065.01">22846 17477 1805 0,'0'0'945'0,"0"0"-211"0,0 0-228 16,0 0-400-16,0 0-106 15,0 0 0-15,0 0 0 0,-43 89 0 16,41-13 0-1,-2 8 0-15,2 10 0 0,0 1 0 16,-9 29 0-16,1-26 0 16,2-13-894-16</inkml:trace>
  <inkml:trace contextRef="#ctx0" brushRef="#br0" timeOffset="64670.19">14079 15691 2061 0,'0'0'934'0,"0"0"-638"16,0 0 35-16,0 0-76 16,0 0-36-16,0 0-219 15,107 0 0 1,-32-18 0-16,19-4 0 0,4 0 0 0,-7 0 0 15,-15 8-316-15,-34 14-290 16,-26 0-309-16,-16 9-796 16</inkml:trace>
  <inkml:trace contextRef="#ctx0" brushRef="#br0" timeOffset="64842.48">14253 15954 1906 0,'0'0'921'0,"0"0"-593"15,0 0-99-15,0 0 18 16,0 0-109-16,173-63-91 0,-74 41-47 16,40-6-57-1,-16 6-473-15,-11 2-709 0</inkml:trace>
  <inkml:trace contextRef="#ctx0" brushRef="#br0" timeOffset="65103.32">15520 14971 2742 0,'0'0'792'16,"0"0"-506"-16,0 0-10 0,0 0-276 15,0 0 0-15,-47 140 0 16,52-29 0-1,17 29 0-15,5 5 0 0,-5-25 0 16,-7-30 0-16,-5-32 0 16,-1-14 0-16,-3 2 0 15,6-11 0-15,-1-4-467 16,-7-26-729-16</inkml:trace>
  <inkml:trace contextRef="#ctx0" brushRef="#br0" timeOffset="65479.77">16079 15101 2331 0,'0'0'987'16,"0"0"-438"-16,0 0-320 16,0 0-229-16,0 0 0 15,0 0 0-15,0 0 0 16,73-40 0-16,-30 62 0 15,-3 8 0-15,-4 12 0 16,-12 8 0-16,-15 11 0 0,-9 7 0 16,-19 6 0-16,-26 2 0 15,-6-3 0 1,-3-7 0-16,9-12 0 0,14-12 0 16,14-12 0-16,17-12 0 15,4-14 0-15,36-4 0 16,22 0 0-16,34-22 0 15,3-8 0-15,7-4 0 16,2 0 0-16,-29 3 0 16,0-2 0-16,-21-11-167 15,-23 9-438-15,-20 7-729 0</inkml:trace>
  <inkml:trace contextRef="#ctx0" brushRef="#br0" timeOffset="65605.48">17633 15284 2535 0,'0'0'758'15,"0"0"-601"-15,0 0-157 16,0 0-91-16,-130 18-894 0</inkml:trace>
  <inkml:trace contextRef="#ctx0" brushRef="#br0" timeOffset="65945.42">15148 16503 2958 0,'0'0'690'0,"0"0"-521"16,0 0 110-16,0 0-279 16,0 0 0-16,145-124 0 0,4 78 0 31,85-17 0-31,55-7 0 0,37-6 0 0,15 0 0 16,-29 14 0-16,-11-1 0 15,-34 9 0-15,-53 10 0 16,-69 12 0-16,-61 14 0 15,-48 10 0-15,-34 8 0 16,-4 0-30-16,-98 16-278 16,2 12-614-16,-18 8-427 0</inkml:trace>
  <inkml:trace contextRef="#ctx0" brushRef="#br0" timeOffset="66241.41">15425 16709 2431 0,'0'0'459'0,"0"0"-235"16,0 0 231 0,0 0-224-16,0 0-110 15,0 0-83-15,0 0-10 16,139-40 35-16,73-10-17 15,64-16-46-15,50-10 0 16,19-10 0-16,-15 7 0 16,-7 3 0-16,-33 8 0 0,-48 10 0 15,-72 14 0-15,-68 14 0 16,-50 16 0-16,-34 5 0 16,-12 4 0-16,-6 1 0 15,-8-2-278-15,-13 3-687 0</inkml:trace>
  <inkml:trace contextRef="#ctx0" brushRef="#br0" timeOffset="66413.78">19268 15963 3237 0,'0'0'266'15,"0"0"-266"-15,0 0-233 16,0 0-907-16</inkml:trace>
  <inkml:trace contextRef="#ctx0" brushRef="#br0" timeOffset="68739.28">20661 13607 1053 0,'0'0'1375'16,"0"0"-1087"-16,0 0-156 15,0 0 40-15,0 0-50 16,0 0-90-16,-7 151 14 0,11 13 25 16,5 33-6-16,-5 3 21 15,-4-7-7-15,0-27-28 16,0-3-12-16,-6-19-27 15,4-28 5-15,2-31-5 16,0-27-11-16,2-14 1 16,16-2-2-16,8-6-6 15,10-2 4 1,11-20-4-16,15-14 6 0,38 0 9 16,50-22-8-16,61-14 7 0,45-4-8 15,26 0-5 1,9 4 5-16,-2 8 9 0,13 3 15 15,-1 7-18-15,0 0-6 16,-12 4 0-16,-19 0 0 16,-27 0 0-16,-34 6 0 15,-55 2-15-15,-45 2 4 16,-45 4 10-16,-23 0 1 16,-8 0 9-16,-11 0 14 15,-4 10 11-15,-16 8 34 16,-2 14 2-16,0 35-10 15,-18 47-30 1,-8 66-3-16,1 43 6 16,5 28-3-16,16 7 16 0,4-7-46 0,24 3 0 15,18-5 0-15,10 2 0 16,6-1 0-16,-3 5 0 16,3 8 0-16,-2-17 0 15,-2-11 0 1,-8-28 0-16,-8-45 0 0,-11-56 0 31,-16-49 0-31,-9-43 0 16,-2-8 0-16,0-6 0 15,-10 0 0-15,-9 0 0 16,-3 0 0-16,-12 0-15 0,5 0-339 16,8 0-589-16</inkml:trace>
  <inkml:trace contextRef="#ctx0" brushRef="#br0" timeOffset="68911.73">26013 18366 2481 0,'0'0'941'16,"0"0"-605"-16,0 0 2 0,0 0-338 15,0 0 0 1,-70-125-114-16,70 79-361 0,0-6-589 0</inkml:trace>
  <inkml:trace contextRef="#ctx0" brushRef="#br0" timeOffset="69746.91">21139 12803 1109 0,'0'0'644'16,"0"0"-102"-16,0 0-30 16,0 0-32-16,56-102-155 15,-46 92-76-15,-6 8-14 16,0 2-235-16,-2 26 0 15,5 38 0-15,4 35 0 16,2 29 0-16,0-2 0 16,-1-24 0-16,1-29 0 0,-4-25 0 15,3 2 0-15,-4-6 0 16,1-8-9-16,-9-36-363 16,0-6-385-16,0-26-279 0</inkml:trace>
  <inkml:trace contextRef="#ctx0" brushRef="#br0" timeOffset="69969.24">21236 12673 1936 0,'0'0'912'0,"0"0"-417"15,0 0-36-15,0-118-165 16,4 96-294-16,13 5 0 0,10 4 0 16,6 3 0-16,5 3 0 15,3 7 0-15,-1 0 0 16,-3 17 0-16,-5 10 0 15,-8 14 0-15,-13 5 0 16,-11 8 0-16,-2 6 0 16,-34 2 0-16,-12 4 0 15,-6 1 0 1,-2-3-35-16,10 10-437 0,12-16-438 16,19-18-645-16</inkml:trace>
  <inkml:trace contextRef="#ctx0" brushRef="#br0" timeOffset="70432.25">21710 13148 2198 0,'0'0'878'0,"0"0"-371"16,0 0-207 0,0 0-87-16,0 0-213 15,0 0 0-15,0 0 0 16,-27 121 0-16,9-71 0 0,-4-2 0 15,2-4 0 1,3-8 0-16,5-12-111 0,7-8-30 16,5-10 18-16,0-6 7 15,11 0 91-15,16 0 25 16,9-6 24-16,9-2-12 16,3 2-8-16,2 4-3 15,-8 2-2-15,-6 0-52 16,-14 0-56-16,-6 0-42 15,-10 2 8-15,-6-2 143 16,0 0 14-16,0-8 56 16,0-14 17-16,0-6 45 15,0-4 30-15,0 2 12 0,-2 2-23 16,2 10-9 0,-2 8-142-16,2 10 0 0,0 0 0 15,0 30 0-15,0 16 0 16,0 12 0-16,0 8 0 15,4 1 0-15,3-8 0 16,4-6 0-16,0-11-284 16,0-16-403-16,-4-14-859 0</inkml:trace>
  <inkml:trace contextRef="#ctx0" brushRef="#br0" timeOffset="70699.03">22278 12342 491 0,'0'0'2206'0,"0"0"-1535"15,0 0-217-15,0 0-180 16,0 0-274-16,0 0 0 16,0 0 0-16,-96 141 0 15,74-3 0-15,2 14 0 16,11-3 0-16,9-35 0 15,0-34 0-15,13-18 0 0,14-11 0 16,13 3 0-16,11-4 0 16,37-20-242-16,-15-18-524 15,-9-12-611-15</inkml:trace>
  <inkml:trace contextRef="#ctx0" brushRef="#br0" timeOffset="70942.56">22641 12530 884 0,'0'0'1815'0,"0"0"-1214"15,0 0-143-15,0 0-245 16,0 0-123-16,0 0-55 0,0 0-35 16,168 165 0-1,-116-87 0-15,-2 3 0 0,-8-3 0 16,-9-6 0-16,-6-12-117 15,-11-6-345-15,-9-19-234 16,-7-17-202-16</inkml:trace>
  <inkml:trace contextRef="#ctx0" brushRef="#br0" timeOffset="71109.44">22909 12821 1800 0,'0'0'882'0,"0"0"-260"0,0 0-131 16,0 0-293-16,0 0-95 15,0 0-103 1,0 0 0-16,-112 127 0 0,85-69 0 16,5 0 0-16,2-2 0 15,11-2 0-15,5-14-499 16,4-18-568-16</inkml:trace>
  <inkml:trace contextRef="#ctx0" brushRef="#br0" timeOffset="71377.84">23120 12224 2043 0,'0'0'1143'0,"0"0"-503"16,0 0-370-1,0 0-270-15,0 0 0 0,0 0 0 16,150 160 0-16,-95-78 0 0,-4 7 0 15,-3 3 0 1,-15 2 0-16,-16-2 0 0,-17-3 0 16,0-5 0-16,-33-6 0 15,-13-4 0 1,-12-10 0-16,-14-2-14 0,17-17-584 16,12-19-720-16</inkml:trace>
  <inkml:trace contextRef="#ctx0" brushRef="#br0" timeOffset="71835.03">24103 12735 2290 0,'0'0'826'0,"0"0"-315"0,0 0-42 15,0 0-469-15,0 0 0 16,0 0 0-16,0 0 0 16,49 0 0-16,-9-8 0 15,9-2-116-15,-7 4-716 16,-15 4-769-16</inkml:trace>
  <inkml:trace contextRef="#ctx0" brushRef="#br0" timeOffset="71976.03">24016 13068 2228 0,'0'0'789'16,"0"0"-416"-16,0 0-27 15,0 0-164-15,0 0-131 0,189-38-51 16,-73-2-111-16,-18 2-237 16,-20 0-698-16</inkml:trace>
  <inkml:trace contextRef="#ctx0" brushRef="#br0" timeOffset="76774.86">24876 12593 1079 0,'0'0'538'0,"0"0"-321"16,0 0 128-16,0 0-37 16,0 0-65-16,0 0-25 15,7 4 20-15,-5 10-15 16,0 6-43-16,0 0-23 15,-2 2-26-15,0-4-50 16,0-2-44-16,0-6-17 0,0-4-14 16,0-4-5-16,0-2 20 15,0 0-12-15,-2-4 18 16,-2-16-10-16,-3-8-17 16,-2-6 0-16,0-4 0 15,0 2 0-15,1 1 0 16,0 9 0-16,4 11 0 15,2 9 0-15,0 6 0 16,2 0 0-16,0 14 0 16,0 22 0-16,0 18 0 15,0 16 0-15,0 10 0 0,6 6 0 16,2-1 0 0,0-7 0-16,1-10 0 0,-1-12 0 15,4-16 0-15,-1-16 0 16,5-24-159-16,-3-8-497 15,0-20-610-15</inkml:trace>
  <inkml:trace contextRef="#ctx0" brushRef="#br0" timeOffset="77171.12">25228 12589 2248 0,'0'0'791'0,"0"0"-422"0,0 0 8 15,0 0-66-15,0 0-311 16,0 0 0-16,0 0 0 16,62-64 0-16,-31 64 0 15,3 0 0-15,4 16 0 16,-7 9 0-16,-5 12 0 16,-10 7 0-16,-11 8 0 15,-5 8 0-15,-21 2 0 0,-18 0 0 16,-8-1 0-1,-2-9 0-15,7-8 0 0,5-12 0 16,16-10 0-16,11-12 0 16,10-6 0-16,3-4 0 15,31 0 0-15,12-2 0 16,14-12 0-16,5-2 0 16,-3-2 0-16,-10 4 0 15,-15 2 0-15,-10 4 0 16,-12 4 0-16,-5-2 0 15,1-10-89-15,-1 0-494 0,2-2-798 0</inkml:trace>
  <inkml:trace contextRef="#ctx0" brushRef="#br0" timeOffset="78567.16">26108 12454 751 0,'0'0'650'0,"0"0"-160"16,0 0 43 0,0 0-149-16,0 0-28 0,0 0-64 0,0 0-55 31,-16-33-63-31,16 28-46 0,0 1-27 0,0-2-101 31,4 0 0-31,15 4 0 16,5 2 0-16,8 0 0 15,3 12 0-15,5 18 0 16,5 13 0-16,-3 7 0 16,0 8 0-16,-1 4 0 15,-4 0 0-15,-3-4 0 16,-3-6 0-16,-4-9 0 15,-7-11 0-15,-7-10 0 16,-6-10-138-16,-5-12-230 0,-2 0-252 16,0-11-292-16</inkml:trace>
  <inkml:trace contextRef="#ctx0" brushRef="#br0" timeOffset="78740.21">26516 12747 742 0,'0'0'1218'15,"0"0"-645"-15,0 0 9 16,0 0-243-16,0 0-89 15,0 0-88-15,0 0-9 16,-139 85-76-16,106-30-77 16,-3 8 0-16,1-1 0 15,4 0 0-15,2-8 0 16,8-8 0-16,6-13 0 0,15-18-81 16,0-8-422-16,0-7-451 15</inkml:trace>
  <inkml:trace contextRef="#ctx0" brushRef="#br0" timeOffset="79039.35">27023 12268 2256 0,'0'0'847'0,"0"0"-368"0,0 0-125 16,0 0-194-16,0 0-160 15,0 0 0-15,0 0 0 16,-46 168 0-16,19-45 0 16,2 23 0-16,6-12 0 15,9-25 0-15,10-35 0 16,0-22 0-16,10 2 0 16,12 4 0-16,9-1 0 15,10-17 0-15,3-12 0 16,5-18 0-16,9-12-200 15,-9-20-515-15,-14-9-752 0</inkml:trace>
  <inkml:trace contextRef="#ctx0" brushRef="#br0" timeOffset="79640.37">27447 12530 874 0,'0'0'1115'0,"0"0"-619"16,0 0 61-16,0 0-178 0,0 0-102 15,0 0-61 1,0 0-34-16,-4-66-182 0,4 66 0 15,4 21 0-15,12 13 0 16,3 12 0 0,8 10 0-16,4 6 0 0,3 0 0 15,1 0 0-15,2-8 0 16,-4-3 0-16,-6-9 0 16,-3-10 0-16,-8-8 0 15,-8-8 0-15,-5-8-200 16,-3-8-295-16,-9 0-211 15,-7-8-443-15</inkml:trace>
  <inkml:trace contextRef="#ctx0" brushRef="#br0" timeOffset="79843.59">27648 12811 1852 0,'0'0'740'16,"0"0"-138"-16,0 0-148 16,0 0-211-16,0 0-38 15,0 0-205 1,-118 25 0-16,91 12 0 15,-2 6 0-15,0-1 0 0,2-2 0 16,2-4 0-16,6-6 0 16,17-16-297-16,2-8-629 0,2-6-1013 15</inkml:trace>
  <inkml:trace contextRef="#ctx0" brushRef="#br0" timeOffset="80001.09">27864 12703 2714 0,'0'0'732'0,"0"0"-417"16,0 0 20-16,127-40-335 15,-60 28 0-15,9-2 0 16,-1 2 0-16,-8 2 0 0,-13 0-149 16,-13-2-348-16,-14 2-302 15,-13 2-196-15</inkml:trace>
  <inkml:trace contextRef="#ctx0" brushRef="#br0" timeOffset="80198.5">28417 12486 1262 0,'0'0'714'16,"0"0"-133"-16,0 0 38 0,0 0-168 15,0-106-166-15,0 94-101 16,0 10-184 0,0 2 0-16,-5 8 0 15,0 26 0-15,-1 16 0 0,3 17 0 16,3 7 0-1,0 6 0-15,0-2 0 0,0-6 0 16,5-10 0 0,-1-12 0-16,1-13-36 0,0-29-512 15,-1-8-254-15,0-2-534 0</inkml:trace>
  <inkml:trace contextRef="#ctx0" brushRef="#br0" timeOffset="80440.5">28670 12250 2614 0,'0'0'783'16,"0"0"-314"-16,0 0-239 15,0 0-230-15,0 0 0 16,116 96 0-16,-74-26 0 16,-4 12 0-16,-5 7 0 15,-12 1 0-15,-15-2 0 16,-6-3 0-16,-24-9 0 15,-25-8 0-15,-18-8 0 16,-42-4-135-16,15-16-397 16,15-16-671-16</inkml:trace>
  <inkml:trace contextRef="#ctx0" brushRef="#br0" timeOffset="80740.71">29346 12220 1991 0,'0'0'637'0,"0"0"-303"16,0 0 227-16,0 0-242 0,0 0-65 15,0 0-254-15,0 0 0 16,-50 126 0-16,8 22 0 15,5 17 0-15,12-9 0 16,18-19 0-16,7-41 0 16,7-24 0-16,20-24 0 15,8-13 0-15,19-9 0 16,39-26 0-16,-5 0-111 16,-11-29-845-16</inkml:trace>
  <inkml:trace contextRef="#ctx0" brushRef="#br0" timeOffset="80941.23">29834 12248 2848 0,'0'0'637'0,"0"0"-168"16,0 0-327-16,0 0-142 16,0 0 0-16,0 0 0 15,73 116 0-15,-31-44 0 16,1 7 0-16,-4-3 0 15,-7-4 0-15,-12-10 0 16,-20-6 0-16,0-18-476 16,-2-14-476-16</inkml:trace>
  <inkml:trace contextRef="#ctx0" brushRef="#br0" timeOffset="81145.06">29954 12541 2408 0,'0'0'710'0,"0"0"-133"15,0 0-176-15,0 0-401 16,0 0 0 0,0 0 0-16,0 0 0 0,-105 134 0 15,76-80 0 1,-5-2 0-16,-1-4 0 0,6-5 0 0,4-14 0 16,14-11 0-16,11-18-523 15,19-1-353-15,9-21-806 0</inkml:trace>
  <inkml:trace contextRef="#ctx0" brushRef="#br0" timeOffset="81341.88">30206 12589 2198 0,'0'0'769'16,"0"0"-258"-16,0 0-130 15,0 0-144-15,131-23-237 16,-86 22 0-16,6-2 0 16,2 0 0-16,3-1 0 15,0-3 0-15,-5 2-117 16,5-13-442-16,-15 0-373 16,-9 1-581-16</inkml:trace>
  <inkml:trace contextRef="#ctx0" brushRef="#br0" timeOffset="81711.48">30780 12360 2039 0,'0'0'738'16,"0"0"-167"-16,0 0-98 15,0 0-198-15,0 0-275 16,0 0 0-16,0 0 0 16,72-104 0-16,-39 102 0 15,3 2 0-15,-3 2 0 16,-4 18 0-16,-6 8 0 15,-13 10 0-15,-8 6 0 16,-2 5 0-16,-12 1 0 16,-20 0 0-16,-3-6 0 0,-4-6 0 15,4-6 0-15,10-12 0 16,10-6 0-16,11-8 0 16,4-6 0-16,4 0 0 15,25 0 0-15,17 0 0 16,14 0 0-16,12-8 0 15,6-2 0-15,-2 0 0 16,-7 0 0-16,-11-2-35 16,-16-12-347-16,-15 2-451 15,-16-2-735-15</inkml:trace>
  <inkml:trace contextRef="#ctx0" brushRef="#br0" timeOffset="81900.16">31332 11981 2032 0,'0'0'1119'0,"0"0"-621"16,0 0-51-16,0 0-447 16,0 0 0-16,0 0 0 15,125 8 0-15,-73 56 0 16,4 27 0-16,-3 25 0 16,-26 18 0-16,-27 7 0 0,-56-11 0 15,-60-17 0 1,12-40-490-16,-6-15-678 0</inkml:trace>
  <inkml:trace contextRef="#ctx0" brushRef="#br0" timeOffset="82677.82">25402 13583 1785 0,'0'0'497'0,"0"0"-183"31,0 0 201-31,0 0-253 16,0 0-63-16,0 0-46 0,0 0 15 15,75 22 35 1,12-18-203-16,61-4 0 0,81 0 0 16,57-2 0-16,38-12 0 15,33 0 0-15,1-1 0 16,28-6 0-16,4-3 0 16,-9 0 0-16,-15-2 0 15,-40 0 0-15,-42 0 0 16,-57 0 0-16,-67 4 0 15,-54 4 0-15,-46 6 0 16,-22 6 0-16,-1-2 0 16,3-1 0-16,3 2 0 0,-3 1 0 15,2-3 0-15,5 4 0 16,1 0 0-16,-2 1 0 16,-9 0 0-16,-10 4 0 15,-7 0 0-15,-11 0 0 16,-7 0 0-16,-8 0-228 15,-21 0-538-15,-11 0-1201 0</inkml:trace>
  <inkml:trace contextRef="#ctx0" brushRef="#br0" timeOffset="83102.39">28174 13664 1631 0,'0'0'1366'0,"0"0"-1037"16,0 0 196-16,0 0-280 15,0 0-245-15,-125-10 0 16,78 56 0-16,-4 32 0 16,2 30 0-16,11-1 0 15,18-11 0-15,20-12 0 16,8-22 0-16,33 0 0 16,19-4 0-16,18-18 0 15,9-20 0-15,0-17 0 16,-10-3 0-16,-14-23 0 15,-20-8 0-15,-26-6 0 16,-17-3 0-16,-13 4 0 16,-34 6 0-16,-18 12 0 0,-8 16 0 15,-5 2 0-15,0 28 0 16,-7 40 0-16,18-10-50 16,18-4-941-16</inkml:trace>
  <inkml:trace contextRef="#ctx0" brushRef="#br0" timeOffset="84001.18">25598 15245 1667 0,'0'0'878'15,"0"0"-402"-15,0 0 62 16,0 0-190-16,0 0-159 15,0 0-189-15,0 0 0 16,-13 3 0-16,48-3 0 16,23 0 0-16,13-8 0 15,10-5 0 1,-2 4 0-16,-12 0 0 0,-15 5 0 16,-25 3-132-16,-27 1-397 0,-27 0-140 15,-15 0-291-15</inkml:trace>
  <inkml:trace contextRef="#ctx0" brushRef="#br0" timeOffset="84210.86">25743 15129 1491 0,'0'0'560'0,"0"0"-207"15,0 0 261-15,0 0-231 32,0 0-68-32,0 0-60 0,0 0-130 15,-9-82-125-15,-1 122 0 16,0 18 0-16,1 15 0 15,5 7 0-15,4 4 0 16,0-4 0-16,4-8 0 16,34-4-3-16,-3-15-633 15,1-25-747-15</inkml:trace>
  <inkml:trace contextRef="#ctx0" brushRef="#br0" timeOffset="84699.04">26531 14678 2728 0,'0'0'822'0,"0"0"-456"16,0 0-186-16,0 0-180 16,0 0 0-16,0 147 0 15,0-75 0-15,0 4 0 16,-11-2 0-16,0-2 0 0,-5-14 0 15,3-9 0-15,-1-12 0 16,6-14 0-16,3-11 0 16,5-12 0-16,0 0 0 15,0-14 0-15,19-8 0 16,4 4 0-16,6 0 0 16,3 5 0-16,3 8 0 15,4 2 0-15,-4 3 0 16,-4 0 0-16,-6 0 0 15,-10 0 0-15,-6 0 0 16,-4 0 0-16,-5-1 0 0,0-16 0 16,0-5 0-1,0-6 0-15,0-4 0 0,0-6 0 16,0 0 0-16,0 8 0 16,0 6 0-16,0 16 0 15,0 8 0-15,0 4 0 16,0 34 0-16,0 18 0 15,-2 12 0-15,-6 8 0 16,2 3 0-16,0-5 0 16,3-4 0-16,3-8 0 0,0-4-75 15,5-22-529 1,8-13-682-16</inkml:trace>
  <inkml:trace contextRef="#ctx0" brushRef="#br0" timeOffset="84903.34">27083 14807 2230 0,'0'0'831'15,"0"0"-226"-15,0 0-175 16,0 0-430-16,0 0 0 16,0 124 0-1,0-46 0-15,0 4 0 0,0 3 0 0,-2-3 0 16,-2-10 0-16,-2 16-104 15,1-24-579-15,1-12-632 0</inkml:trace>
  <inkml:trace contextRef="#ctx0" brushRef="#br0" timeOffset="85171.95">27079 15717 2154 0,'0'0'670'16,"0"0"-202"-16,0 0-193 15,0 0-144-15,0 0-79 0,0 0-22 16,63 108-30 0,-32-104-21-16,0-4-8 0,-2 0 5 15,-9 0 19-15,-9-14 5 16,-7-8 37-16,-4-4 64 16,-2 0-7-16,-19 2-22 15,-10 6 19-15,-6 4-91 16,-1 14 0-16,3 0 0 15,4 14 0 1,8 14-54-16,8 2-419 0,13-12-772 0</inkml:trace>
  <inkml:trace contextRef="#ctx0" brushRef="#br0" timeOffset="86009.31">27648 14945 2357 0,'0'0'631'0,"0"0"-88"15,0 0-167-15,0 0-187 16,0 0-189-16,0 0 0 16,0 0 0-16,67 160 0 15,-32-93 0-15,3 1 0 0,2-4 0 16,0-8 0 0,-6-6 0-16,-5-12-23 0,-7-10-481 15,-9-14-267-15,-6-10-107 0</inkml:trace>
  <inkml:trace contextRef="#ctx0" brushRef="#br0" timeOffset="86178.14">27904 15298 1612 0,'0'0'687'0,"0"0"-120"15,0 0-54-15,0 0-186 16,0 0-101-16,0 0-62 16,-123 44-164-16,96 10 0 15,-2 4 0-15,0 0 0 16,2 0 0-16,8-9 0 15,13-7 0-15,14-20-324 16,26-10-602-16,7-12-846 0</inkml:trace>
  <inkml:trace contextRef="#ctx0" brushRef="#br0" timeOffset="86413.54">28625 14820 2704 0,'0'0'741'0,"0"0"-195"16,0 0-441-16,0 0-105 16,0 0 0-16,-69 125 0 15,45-41 0-15,4 24 0 16,9-5 0-16,11-1 0 16,0-8 0-16,24-18 0 15,19 0 0-15,6-13 0 0,7-23 0 16,19-32 0-16,-13-8-497 15,-12-4-439-15</inkml:trace>
  <inkml:trace contextRef="#ctx0" brushRef="#br0" timeOffset="86602.19">28960 14997 2412 0,'0'0'764'0,"0"0"-203"16,0 0-202-16,0 0-359 15,0 0 0-15,0 0 0 0,0 0 0 16,118 158 0 0,-73-91 0-16,-1-3 0 0,-4-6 0 15,-9-6 0-15,-13-8-281 16,-9-16-578-16,-9-10-464 0</inkml:trace>
  <inkml:trace contextRef="#ctx0" brushRef="#br0" timeOffset="86806.97">29163 15302 1508 0,'0'0'1087'0,"0"0"-483"16,0 0-55-16,0 0-201 0,0 0-348 15,0 0 0 1,0 0 0-16,-134 102 0 0,101-44 0 16,-3 0 0-16,2 1 0 15,3-9 0-15,12-6 0 16,11-18 0-16,22-26-483 15,19-8-402-15,9-24-1295 0</inkml:trace>
  <inkml:trace contextRef="#ctx0" brushRef="#br0" timeOffset="87201.44">29452 15230 2760 0,'0'0'795'0,"0"0"-254"16,0 0-541-16,0 0 0 15,0 0 0-15,0 0 0 16,0 0 0-16,141-18 0 15,-79 10 0-15,3-1 0 16,1-4-249-16,-16-1-630 0,-17 5-687 16</inkml:trace>
  <inkml:trace contextRef="#ctx0" brushRef="#br0" timeOffset="87374.71">29838 15017 1661 0,'0'0'931'0,"0"0"-347"16,0 0-51-16,0 0-146 15,0 0-387-15,0 0 0 16,0 0 0-16,-23-76 0 16,23 114 0-16,0 16 0 0,0 10 0 15,0 8 0 1,0-1 0-16,0-3 0 0,0 2 0 16,11-24-634-1,-1-12-637-15</inkml:trace>
  <inkml:trace contextRef="#ctx0" brushRef="#br0" timeOffset="87610.61">30052 14674 2725 0,'0'0'868'0,"0"0"-365"15,0 0-503-15,0 0 0 16,158 138 0-16,-109-61 0 15,-2 7 0-15,-8 8 0 16,-14-6 0-16,-16 3 0 16,-9-5 0-16,-29-8 0 15,-24-4 0-15,-23-14 0 16,-51 0-96-16,18-13-424 16,14-19-543-16</inkml:trace>
  <inkml:trace contextRef="#ctx0" brushRef="#br0" timeOffset="88106.12">31155 14580 2376 0,'0'0'492'0,"0"0"8"15,0 0-148-15,0 0-97 0,0 0-134 16,-139 132-121-16,108-19 0 15,14-5 0-15,12-8 0 16,5-14 0-16,24-19 0 31,19-3 0-31,12 2 0 0,10-18 0 0,22-26 0 32,-17-12-457-32,-18-10-473 0</inkml:trace>
  <inkml:trace contextRef="#ctx0" brushRef="#br0" timeOffset="88467.87">31436 14700 2395 0,'0'0'690'15,"0"0"-171"-15,0 0-27 16,0 0-492-16,0 0 0 16,0 0 0-16,0 0 0 15,102 161 0-15,-71-91 0 16,0-4 0-16,-8-6 0 15,-8-10 0-15,-11-10-327 16,-4-14-359-16,-11-13-113 16,-16-13-33-16,1-9-270 15,2-14 1102-15,10 1 416 0,3-3 300 16,-5-3-185-16,3 0 31 16,-5 4 13-1,3 8-193-15,-3 12-50 0,-3 4-100 16,-5 18-232-16,-3 14 0 15,-2 8 0-15,0 4 0 16,4 1 0-16,4-5 0 16,11-8 0-16,12-2 0 15,0-10-212-15,15-12-766 0</inkml:trace>
  <inkml:trace contextRef="#ctx0" brushRef="#br0" timeOffset="88671.82">31787 14963 1227 0,'0'0'1653'0,"0"0"-1065"0,0 0-56 0,0 0-436 16,0 0-96-16,0 0 0 16,121-36 0-16,-70 22 0 15,0 2 0-15,0 2 0 16,3-4-230-16,-12 6-567 15,-13 0-353-15</inkml:trace>
  <inkml:trace contextRef="#ctx0" brushRef="#br0" timeOffset="88969.94">32228 14740 1440 0,'0'0'722'16,"0"0"-230"-16,0 0 104 15,0 0-225-15,0-102-53 16,0 88-161-16,0 4-157 15,0 0 0-15,16 8 0 16,2 2 0-16,6 0 0 16,1 12 0-16,-3 14 0 15,1 10 0-15,-8 6 0 16,-9 10 0-16,-6 3 0 0,0-1 0 16,-23-2 0-1,-12-4 0-15,-4-6 0 0,1-10 0 31,9-8 0-31,9-10 0 0,13-4 0 0,7-10 0 16,7 0 0-16,31 0 0 16,15 0 0-16,14-8 0 15,9-6 0 1,7-4 0-16,5-16 0 0,-16 6-530 16,-22-2-462-16</inkml:trace>
  <inkml:trace contextRef="#ctx0" brushRef="#br0" timeOffset="89212.54">32678 14397 1582 0,'0'0'1352'0,"0"0"-829"16,0 0-54 0,0 0-299-16,0 0-170 0,0 0 0 0,0 0 0 15,98 155 0 1,-77-97 0-1,-8 6 0-15,-11-2 0 16,-2 3 0-16,-20-5 0 16,-23-2 0-16,-50 8-248 15,9-16-414-15,1-10-600 0</inkml:trace>
  <inkml:trace contextRef="#ctx0" brushRef="#br0" timeOffset="90632.93">33162 14247 2006 0,'0'0'544'15,"0"0"-410"-15,0 0 322 16,0 0-233-16,0 0-45 15,-109 158-26-15,87-83-7 16,4 9-10-16,5 2-12 16,5-4-123-16,8-3 0 15,0-9 0-15,10-6 0 16,12-12 0-16,7-6 0 0,2-18 0 16,2-8-156-16,8-18-224 15,-8-2-436-15,-11-4-713 0</inkml:trace>
  <inkml:trace contextRef="#ctx0" brushRef="#br0" timeOffset="90836.82">33283 14504 2129 0,'0'0'612'16,"0"0"-236"-16,0 0 208 15,0 0-368-15,0 0-130 16,0 0-73-16,0 0 34 15,31 80-14-15,-4-30-33 0,-1 2 0 16,-2-2 0-16,-1-6-77 16,-3-5-151-16,-7-7-103 15,-6-14-217-15,-7-8-138 16,0-8-58-16</inkml:trace>
  <inkml:trace contextRef="#ctx0" brushRef="#br0" timeOffset="91010.18">33393 14700 1362 0,'0'0'585'15,"0"0"14"-15,0 0-44 16,0 0-249-16,0 0-107 0,0 0-89 16,0 0 43-16,-75 66-57 15,55-25-35-15,0-1-35 16,2-6-26-16,0-6-6 16,5-4-128-16,2-8-175 15,6-10-389-15,5-6-519 0</inkml:trace>
  <inkml:trace contextRef="#ctx0" brushRef="#br0" timeOffset="91202.01">33545 14632 1788 0,'0'0'887'16,"0"0"-521"-16,0 0 206 15,0 0-356-15,0 0-139 16,0 0-77-16,0 0-44 16,152-56-287-16,-117 38-491 15,-6 0-422-15</inkml:trace>
  <inkml:trace contextRef="#ctx0" brushRef="#br0" timeOffset="91577.82">33797 14432 1659 0,'0'0'684'0,"0"0"-299"0,0 0 171 16,0 0-265-16,0 0-105 16,0 0-110-16,0 0-49 15,38-41-15-15,-25 37-12 16,-6 0-6-16,-5 4-29 16,5 0-26-16,-7 0-10 15,0 14 23-15,0 4 35 0,0 4 13 16,0 3 1-16,0-3 19 15,-5-4-8-15,1-2 3 16,4 0-2-16,0-6 14 16,0 2 12-16,0-2-3 15,2 2-9-15,5 2-6 32,-7-2-20-32,0 4-1 0,0 2 0 0,0 4 0 15,0 0 4-15,0 4 16 16,0-4 5-16,0 0 5 15,0-2-30-15,-2-2-10 16,-20-1-130-16,-28-17-193 16,2 0-522-16,7-9-737 0</inkml:trace>
  <inkml:trace contextRef="#ctx0" brushRef="#br0" timeOffset="91766.4">33864 14143 2524 0,'0'0'358'16,"0"0"99"-16,0 0-132 16,0 0-65-16,0 0-88 15,0 136-172-15,0-76 0 16,0 15 0-16,0-1 0 16,0 4 0-16,0 2 0 0,0 4 0 15,0-3 0-15,-18 21-47 16,-9-20-439-1,-17-12-497-15</inkml:trace>
  <inkml:trace contextRef="#ctx0" brushRef="#br0" timeOffset="94078.97">28385 15941 1714 0,'0'0'296'16,"0"0"-232"-16,0 0 180 15,0 0-3-15,-126 0-90 16,109 0 19-16,9 0 66 15,4 0-57-15,1-1-24 16,3 1 0-16,0-3-35 16,0 3-12-16,0-1-36 15,13-4-18-15,23 1 1 0,38-5 2 16,59-4-32 0,79-9-25-16,53 0 0 0,44-6 0 15,26 2 0-15,1-4 0 16,21-2 0-16,1 4 0 15,-10-4 0-15,-19 6 0 16,-30 0 0-16,-37 4 0 16,-42 4 0-16,-39 4 0 15,-55 1 0-15,-36 8 0 16,-35 5 0-16,-17 0 0 16,-2 0 0-16,-5 0 0 15,0 0 0-15,-12 0 0 0,-2 0 0 16,-5 4 0-16,0 1 0 15,-5-5 0-15,-1 5 0 16,1-1 0-16,-7-4 0 16,0 1-32-16,-22 6-193 15,-11-1-296-15,-8-2-643 0</inkml:trace>
  <inkml:trace contextRef="#ctx0" brushRef="#br0" timeOffset="94868.82">30636 15819 2241 0,'0'0'555'15,"0"0"-242"-15,0 0 251 16,0 0-306-16,0 0-93 0,0 0-165 16,0 0 0-1,6 72 0-15,-22-9 0 0,1-1 0 16,-5 2 0-16,0-6 0 15,4-6 0-15,1-16 0 16,5-12 0-16,8-12 0 16,2-12 0-16,0 0 0 15,10-22 0-15,14-6 0 16,5-2 0-16,4 0 0 16,0 10 0-16,-2 8 0 0,-2 12 0 15,-2 0 0-15,0 8 0 16,-4 14 0-16,-1-4 0 15,-2 0 0-15,-2-8 0 16,-3-2 0-16,-1-8 0 16,-1 0 0-16,-1-18 0 15,1-8 0-15,0-10 0 16,3-4 0-16,-3 0 0 16,-4-6 0-16,0 6 0 15,-7 9 0-15,0 5 0 16,-2 20 0-16,0 6 0 15,0 18 0-15,-2 24 0 16,-7 21 0-16,0 7 0 0,0 10 0 16,3-4 0-1,1-8 0-15,3-1 0 0,2-9 0 16,-2-14 0-16,2-8 0 16,0-10 0-16,0-22-321 15,0-4-413 1,4 0-371-16</inkml:trace>
  <inkml:trace contextRef="#ctx0" brushRef="#br0" timeOffset="95073.96">31384 15775 1627 0,'0'0'1169'0,"0"0"-920"16,0 0 378-16,0 0-203 15,0 0-424-15,0 0 0 16,0 0 0-16,0 80 0 15,0-22 0-15,0 5 0 16,0-3 0-16,0-4 0 16,2-2 0-16,0 4-318 15,-2-14-364-15,2-8-342 0</inkml:trace>
  <inkml:trace contextRef="#ctx0" brushRef="#br0" timeOffset="95342.47">31455 16549 1515 0,'0'0'341'0,"0"0"37"16,0 0 153-16,0 0-281 16,12 106-54-16,1-84-105 15,7-4-54-15,7-4-23 16,4-5-14-16,5-5-2 16,1-4-51-16,1-4 26 15,-7-10 21-15,-8-9 6 0,-15-3 74 16,-8-4 25-16,0 6 68 15,-19-2-22-15,-14 12-34 16,-8 10-21-16,-1 4-31 16,4 0-44-16,16 10-15 15,11 2-334-15,11-8-1076 0</inkml:trace>
  <inkml:trace contextRef="#ctx0" brushRef="#br0" timeOffset="95468.52">32277 16347 2304 0,'0'0'993'0,"0"0"-989"16,0 0-4-16,0 0-1005 0</inkml:trace>
  <inkml:trace contextRef="#ctx0" brushRef="#br0" timeOffset="96434.44">25261 17177 443 0,'0'0'1879'15,"0"0"-1529"-15,0 0 10 16,0 0 135-16,0 0-262 16,0 0-95-16,0 0-32 15,43 14-14-15,3-14-92 16,12-4 0-16,11-14-39 15,12 0-245-15,-19 5-391 16,-22 8-438-16</inkml:trace>
  <inkml:trace contextRef="#ctx0" brushRef="#br0" timeOffset="96576.08">25259 17441 1166 0,'0'0'1391'15,"0"0"-1035"-15,0 0 10 16,0 0 1-16,0 0-112 15,0 0-153-15,129 8-60 16,-69-26-42-16,29-4-104 16,-12 0-424-16,-11 4-777 0</inkml:trace>
  <inkml:trace contextRef="#ctx0" brushRef="#br0" timeOffset="97331.73">26516 17257 1748 0,'0'0'520'0,"0"0"-256"0,0 0 302 15,0 0-256-15,0 0-81 16,0 0-67-16,0 0-22 16,8-34-34-16,19 48-55 15,4 16-51-15,7 10 0 16,3 14 0-16,1 4 0 0,0 9 0 15,-4-5 0-15,-6 0 0 16,-5-8 0-16,-10-10 0 16,-6-8 0-16,-4-8 0 15,-7-16-291-15,0-6-318 16,-2-6-426-16</inkml:trace>
  <inkml:trace contextRef="#ctx0" brushRef="#br0" timeOffset="97569.94">26738 17558 2210 0,'0'0'557'0,"0"0"-188"16,0 0 103-16,0 0-273 31,0 0-79-31,0 0-7 16,-73 102-57-16,46-48-56 15,-4 0 0-15,-2-2 0 16,-1-2 0-16,5-9 0 15,7-11 0-15,9-8 0 16,13-22 0-16,0 0-474 16,15-16-547-16</inkml:trace>
  <inkml:trace contextRef="#ctx0" brushRef="#br0" timeOffset="97870.29">27612 17155 2600 0,'0'0'606'0,"0"0"-292"16,0 0 150-16,-163 94-352 0,107-14-112 15,3 36 0 1,16 27 0-16,12-5 0 0,21-30 0 16,4-27 0-16,21-27 0 15,20 4 0-15,12 4 0 16,13-8 0-16,29-24 0 16,-15-20-372-16,-16-10-621 0</inkml:trace>
  <inkml:trace contextRef="#ctx0" brushRef="#br0" timeOffset="98270.81">27946 17343 2027 0,'0'0'971'16,"0"0"-633"-16,0 0 193 15,0 0-302-15,0 0-229 16,31 124 0-16,-2-51 0 15,4 3 0-15,2 4 0 16,-6-4 0-16,-6-6 0 16,-2-15 0-16,-6-11 0 15,-6-12-51-15,-2-18-281 16,-5-14-306-16,-2-20-117 0,0-32 116 0,-9-2-63 16,-9-1 141-16,3 17 561 15,-3 10 781 1,-5 2-242-16,0 4 4 15,-2 8 22-15,-2 14-74 0,2 8-194 16,-2 24-42-16,-4 16-48 16,-2 6-207-16,-3 0 0 15,1 1 0-15,-1-7 0 0,5-4 0 16,2-12 0-16,7-10 0 16,6-12 0-16,9-10 0 15,7-36-233-15,0-10-691 16,16-6-1743-16</inkml:trace>
  <inkml:trace contextRef="#ctx0" brushRef="#br0" timeOffset="98475.78">28198 17708 1810 0,'0'0'960'16,"0"0"-574"-16,0 0 84 15,142-44-292-15,-75 26-92 16,7 2-55-16,1-2-31 16,-6 4-21-16,-3 0-129 15,-4-4-129-15,-18 4-401 16,-13-2-301-16</inkml:trace>
  <inkml:trace contextRef="#ctx0" brushRef="#br0" timeOffset="98679.81">28893 17325 772 0,'0'0'1638'0,"0"0"-1029"16,0 0-33-16,0 0-231 15,0 0-189-15,0 0-156 16,0 0 0-16,-60 62 0 16,58 0 0-16,2 2 0 15,0 3 0-15,4-5 0 16,10-8 0-16,3-6 0 15,1-8 0-15,5-4 0 16,-6-14-332-16,-3-12-639 0</inkml:trace>
  <inkml:trace contextRef="#ctx0" brushRef="#br0" timeOffset="98946.98">29132 17143 2493 0,'0'0'791'16,"0"0"-307"-16,0 0-156 16,0 0-328-16,77 124 0 15,-46-66 0-15,4 14 0 0,-10-2 0 16,-4 7 0 0,-10-1 0-16,-11 0 0 0,0-4 0 15,-15-6 0-15,-17-8 0 16,-3-9 0-16,-8-17 0 15,-6-28-191-15,12-4-650 16,8-12-1055-16</inkml:trace>
  <inkml:trace contextRef="#ctx0" brushRef="#br0" timeOffset="99232.59">29256 16900 2689 0,'0'0'670'0,"0"0"-178"0,0 0-247 16,0 0-245-16,0 0 0 15,0 0 0-15,154-30 0 16,-121 42 0-16,-10 12 0 16,-17 10 0-16,-6 8 0 15,-6 10 0-15,-23 2 0 0,-7 1 0 16,1-3 0-16,6-10 0 15,11-8 0-15,16-12 0 16,2-12 0-16,35-10 0 16,19 0 0-16,15-26 0 15,4-6 0-15,20-18-50 16,-19 6-670-16,-20 8-1078 0</inkml:trace>
  <inkml:trace contextRef="#ctx0" brushRef="#br0" timeOffset="99472.15">30034 17030 2386 0,'0'0'722'16,"0"0"-235"-16,0 0-116 15,0 0-241-15,-63 149-130 16,39-57 0-16,-2 24 0 15,3 23 0-15,7-9 0 16,14-28 0-16,2-33 0 0,10-26 0 16,21 2 0-1,11-1 0-15,14-8 0 0,23-32 0 16,-12-4-66-16,-11-4-978 16</inkml:trace>
  <inkml:trace contextRef="#ctx0" brushRef="#br0" timeOffset="99735.27">30422 17034 2716 0,'0'0'736'16,"0"0"-265"-16,0 0-298 0,0 0-173 15,0 0 0-15,44 131 0 16,-6-61 0-16,4 10 0 15,3 2 0-15,0-6 0 16,-10-1 0-16,-6-13 0 16,-8-16 0-16,-13-6 0 15,-8-18-57-15,-4-8-558 16,-14-10-534-16</inkml:trace>
  <inkml:trace contextRef="#ctx0" brushRef="#br0" timeOffset="99908.25">30584 17333 2433 0,'0'0'604'16,"0"0"-25"-16,0 0-232 15,0 0-214-15,-87 104-133 16,72-55 0-16,1 5 0 16,3-2 0-16,0-10 0 15,0-2 0-15,0-10 0 16,7-16 0-16,-1-6-338 15,5-8-644-15</inkml:trace>
  <inkml:trace contextRef="#ctx0" brushRef="#br0" timeOffset="100108.89">30865 17397 500 0,'0'0'2500'15,"0"0"-1910"-15,0 0-84 16,0 0-506-16,0 0 0 16,153-50 0-16,-101 36 0 15,0 2 0 1,19-2 0 0,-15 2-290-16,-10 2-710 0</inkml:trace>
  <inkml:trace contextRef="#ctx0" brushRef="#br0" timeOffset="100474.28">31417 17197 644 0,'0'0'1946'0,"0"0"-1411"15,0 0 114-15,0 0-327 16,0 0-322-16,0 0 0 16,0 0 0-16,9-46 0 15,11 46 0-15,7 0 0 16,2 4 0-16,0 18 0 15,-2 6 0 1,-7 12 0-16,-11 4 0 0,-9 0 0 16,0 2 0-16,-16-2 0 15,-15-4 0-15,-5-8 0 16,1-5 0-16,2-9 0 16,8-4 0-16,11-6 0 15,12-8 0-15,2 0 0 16,12 0 0-16,23 0 0 15,11 0 0-15,10-14 0 0,7-4 0 16,1 0 0-16,-4-4 0 16,5-19 0-16,-20 11-611 15,-14-2-579 1</inkml:trace>
  <inkml:trace contextRef="#ctx0" brushRef="#br0" timeOffset="100706.13">31866 16972 2890 0,'0'0'511'0,"0"0"48"16,0 0-423-16,0 0-136 15,0 0 0 1,129 58 0-16,-81-14 0 0,-3 6 0 16,-7 3 0-16,-9 1 0 15,-15 4 0-15,-14 0 0 16,0 0 0-16,-31 0 0 15,-12 1 0-15,-13-1 0 16,-7 0 0-16,-3-10 0 16,-19 10 0-16,18-18-466 15,19-12-434-15</inkml:trace>
  <inkml:trace contextRef="#ctx0" brushRef="#br0" timeOffset="100878.81">32884 17504 1962 0,'0'0'1392'0,"0"0"-1173"16,0 0-2-16,-137 32-217 16,100-24-706-16</inkml:trace>
  <inkml:trace contextRef="#ctx0" brushRef="#br0" timeOffset="101336.51">26861 18817 2107 0,'0'0'785'15,"0"0"-631"-15,0 0 128 16,0 0 88-16,0 0-82 15,0 0-178-15,0 0-110 16,6 22 0-16,127-22 0 16,83-4 0-16,62-20 0 15,49-10 0-15,34-6 0 16,16 0 0-16,19-1 0 0,5 0 0 16,-6-8 0-16,-36 5 0 15,-36 0 0-15,-54 8 0 16,-75 8 0-16,-65 6 0 15,-57 8 0-15,-37 2 0 16,-12 8 0-16,-19-2 0 16,-4 2 0-16,-33 4 0 15,-29 0-110-15,-68 14-385 16,17 0-307-16,-1 4-589 0</inkml:trace>
  <inkml:trace contextRef="#ctx0" brushRef="#br0" timeOffset="101744.97">27596 18897 2606 0,'0'0'842'0,"0"0"-740"16,0 0-3-16,0 0 204 0,0 0-159 15,0 0-144 1,0 0 0-16,139 8 0 0,23-16 0 16,70-17 0-16,46-12 0 15,27-3 0-15,10-4 0 16,-19-2 0-16,9-3 0 16,-6 3 0-16,-12 2 0 15,-15 12 0-15,-35 6 0 16,-44 8 0-16,-55 14 0 15,-51 0 0-15,-35 0 0 0,-23 4 0 16,-2 0 0 0,-6 0 0-16,-1 0 0 15,-7 8 0-15,4 3 0 0,1-4 0 16,24-7 0-16,-5 0-201 16,1-14-877-16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3:29:14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25849 8 1460 0,'0'0'352'0,"0"0"-273"16,0 0-52-16,0 0 20 15,-142 0 104-15,101 0 1 16,-5 0-83-16,-12 0-24 16,-29 0 10-16,-40 0-32 15,-51 0-2-15,-29 0-13 16,-16 0-2-16,-4 0-2 16,9 0-4-16,-10 0 2 15,-6 0 14-15,-2 0-15 16,2 0 9-16,9 0-1 0,11 0-3 15,14 0-6-15,13 0 0 16,12 0 1-16,9 0-2 16,-4 0-2-1,1 0-3-15,-3 0 5 0,12 0-33 16,8 0-45-16,7 0 32 16,1 0-14-16,-3 0 0 15,-3 0-57-15,5 0 45 16,-1 0 26-16,-3 0 25 15,-3 0 22-15,3 0 1 16,24 0 5-16,27 0 24 16,26 0-12-16,10 0 1 0,-9 0-15 15,-10 0 5-15,-10 0-7 16,-1 0-2-16,1 0 0 16,-5 0-47-16,0 0-50 15,-4 8 68-15,-20 24 28 16,8 4-18-1,-3 4-41-15,-3 0 60 0,16-4 30 16,-10 6 16-16,8 3-45 16,7 1 35-16,11 6 71 15,7 0-50-15,8 4-27 16,5 0-29-16,0 0 0 0,4 2 5 0,5 0-6 31,1 1 0-31,4-1 0 16,8 2 0-16,6 0 1 15,4 1-1-15,11-2 0 16,6 4 35-16,11-1-4 16,6 6-4-16,0 2-20 15,4 2 0-15,9 3 1 16,3-1-8-16,-1 4 0 16,-3 2 1-16,1 1 0 15,-1-1-1-15,1-2 1 0,3-6 14 16,6 0 33-1,4-2-21-15,8 1 10 0,7-3 6 16,5-2-32-16,8-2 8 16,6-5 27-16,4-5-18 15,7-6 8-15,8-6-20 16,7-2-1-16,23-2 18 16,25 0-27-16,29 0 7 15,4 0-12-15,-7-2-1 16,-13-4 14-16,-16-2-14 15,4 5 0-15,0-2-7 0,-1 0 14 16,-2 1-7 0,-1 0 0-16,-6-2 0 0,2-2 5 15,4-4-5-15,5 0 0 16,-2 0 16-16,2-1-8 16,0-6 22-16,-3 2-12 15,6-7-17-15,-2-3 19 16,-2-3-11-16,-2-4-8 15,-4-4 24-15,-4 0 2 16,2 0 21-16,0 0-1 16,3-4-20-16,1-10 3 15,2-1-9-15,-1-2 3 16,-5-1 6-16,-4 4-23 0,-1-2 14 16,-7 2-6-16,-14 4-6 15,-19 0 8-15,-14 4-8 16,-6 0-3-16,13 2 13 15,17 0-2-15,10 0 2 16,-1 2 5-16,1 2-10 16,-4 0 8-16,2-2 8 15,-4 0 0-15,3-2 15 16,-4-4-9-16,1-2 19 16,-2-4-8-16,1-2-26 0,-1-4 9 15,-1 0-8-15,1-2 5 16,-1 0-1-16,-1-2-11 15,-1 2 18-15,-4 1 3 16,-4-1-5-16,-1 2 14 16,-2-2-25-16,-2-1-4 15,0-2 13-15,-5 1-13 16,2-2 8-16,-7-2-4 16,-1 0-5-16,0-2-9 15,-5 2 1-15,-2 0-5 16,-8 0-1-16,-4 2 13 15,-5-1 25-15,-3-3-6 16,-2-2 3-16,-2-6-2 0,2-4-34 16,-1-4 0-16,1-6 0 15,0-2 0-15,-4-2 0 16,-1 1 0-16,-4-1 0 16,-5 4 0-16,-1 2 0 15,-5 0 0-15,-1 2 0 16,-1-4 0-16,-3-4 0 15,-1-5 0-15,-6-3 0 16,-1-4 0-16,-5-2 0 16,0-2 0-16,0 0 0 15,0-1 0-15,0 3 0 0,-14 4 0 16,-8 4 0 0,-5 1 0-16,-8 3 0 0,-10 0 0 15,-8-2 0-15,-9 0 0 16,-10-4 0-16,-6-4 0 15,-4-7 0-15,-6-5 0 16,-5-2 0-16,-21-14 0 16,-26-15 0-16,-36 3 0 15,-18 22 0-15,-7 32 0 16,-9 34 0 0,-12 20 0-16,-36 0 0 0,-56 0 0 0,-62 0 0 15,-83 0 0-15,-121 0 0 16,-137 0-87-16,121 0-424 15,11 26-703-15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3:25:51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4571 7907 1894 0,'0'0'529'0,"0"0"-381"16,0 0 143-16,0 0-32 16,0 0-121-16,0 0-10 15,0-37 57-15,0 37-29 0,0 0-42 16,-6 0-56-1,1 4-16-15,-1 7-22 0,-3 4-19 16,2 3-2-16,0-1-4 16,3-3-13-16,4-6-50 15,0-7 2-15,0-1-12 16,9 0 20-16,7 0 44 16,-1-13 14-16,1-5 2 15,-8-2 8-15,-5-1 13 0,-3 5-7 16,0 4 46-16,-3 4 14 15,-12 8-37-15,-3 0-8 16,-2 2-31 0,-2 20-27-16,0 7 15 0,1 3-48 15,6 0 9-15,5-4-10 16,6-6-2-16,4-8-21 16,0-6-2-16,10-8-25 15,7 0 53-15,3-8 38 16,-2-15 20-16,-2-4 9 15,-5-4-3-15,-7 2 39 0,-4 4 18 16,0 10 40-16,0 4 13 16,-4 8-8-16,-9 3-60 15,-3 0-48-15,-2 0-17 16,-2 15-26-16,3 2-2 16,1 1-11-16,7-4-7 15,7-5-21-15,2 0-1 16,0-8-33-1,13-1-23-15,7 0 97 0,-3-3 33 16,-1-8 11-16,-5 2 15 16,-6 3 39-16,-5 2 43 0,0 4 26 15,0 0-30-15,0 0-36 16,-5 0-57 0,-1 0 0-1,1 0-23-15,-1 0-65 0,4 0-20 0,-3 4-106 16,2 3-78-16,-1 0-77 15,2-2 44 1,2 0 164-16,0-3 86 16,0-2 75-16,0 0 16 15,0 0 74-15,0 0 36 0,0-7-1 16,0-2-70-16,0-1 99 16,0 2 33-16,0 2 29 0,0-1-29 15,0 6 2 1,0-2-46-16,0 3-20 15,0 0-48-15,0 0-22 0,0 0-2 16,0 0-30 0,-7 3 10-16,-1 5-5 0,-6 7-20 15,-6 10 5 1,-6 9-11-16,-6 10 0 0,-8 10 0 0,-5 8 0 16,-4 4 0-16,-4 5 0 15,-3 2 1-15,-2 2 15 16,-4 3-15-1,-2 2 14 1,-8 4 18-16,-2 3-12 16,-3 3 7-16,-4 0 4 15,1 3-8-15,4-2 9 16,2 0-17-16,5 1-7 16,5-4 15-16,6-3-18 15,4-7 3-15,6-2-3 16,-2-4-6-16,4-2 6 15,-3-1-6-15,0-1-5 0,0-2 4 16,-1-6 2 0,6-6-1-16,4-6 0 0,7-9 6 15,6-10-6-15,9-8 0 16,7-10-1-16,5-7 1 0,6-4 0 16,0 0-23-16,0 0-49 15,0-22-96-15,0-6-368 16,0-4-497-16</inkml:trace>
  <inkml:trace contextRef="#ctx0" brushRef="#br0" timeOffset="1336.45">4605 7931 1119 0,'0'0'361'0,"0"0"-66"0,0 0-42 15,0 0-17-15,0 0-36 16,0 0-9 0,0 0 16-1,0-4-20-15,0 2-16 0,0 2-1 0,0 0-17 0,0 0 5 16,0 0-37-16,0 0-38 16,0 0-31-16,-3 0-10 15,3 0-7-15,0 0 7 16,0 0-22-1,0 0-20-15,0 0 0 0,0 0 0 16,0 0 0-16,0 0 0 16,0 0 0-16,0 3 0 15,16 14 0 1,13 5 0 0,11 10 0-16,10 2 0 0,10 6 0 15,4 4 0 1,5 0 0-16,2 2 0 0,-1 3 0 15,-3-2 0-15,-7 1 0 16,-4 1 0-16,-8 1 0 16,2 0 0-16,-4 2 0 15,3 2 0-15,3 3 0 16,5-2 0-16,3 2 0 16,5-3 0-16,0 0 0 15,2-2 0-15,-1 1 0 16,-1-3 0-16,-5 0 0 15,-4-2 0-15,-2 0 0 16,-4-2 0-16,-2-2 0 16,-2 0 0-16,1 1 0 0,-1-2 0 15,2 0 0-15,0 1 0 16,2 0 0-16,1 0 0 16,-5-2 0-16,2-2 0 15,-6-2 0-15,-3-2 0 16,-3-6 0-16,-2-1 0 15,-3-6 0-15,-1-2 0 16,-5-3 0-16,-2-2 0 16,-1 0 0-16,-4-2 0 15,0 1 0-15,-3 0 0 16,1 3 0-16,2-2 0 0,-3 2 0 16,2 0 0-16,-2-4 0 15,1 0 0-15,-5-2 0 16,1-2 0-16,2 0 0 15,-3-2 0-15,3 0 0 16,-3-2 0-16,-5 0 0 16,1-4 0-16,-2 0 0 15,-5-2 0-15,0 0 0 16,0 0-192-16,-14-8-537 16,1-4-583-16</inkml:trace>
  <inkml:trace contextRef="#ctx0" brushRef="#br0" timeOffset="1736.94">7072 10038 2252 0,'0'0'537'15,"0"0"-326"-15,0 0 57 16,0 0-147-16,0 0-88 16,0 0-33-16,0 0 0 15,-39 4-6-15,35 8 6 16,-1 2-1-16,3 0 10 0,0-2-9 15,2-4 0 1,0-6 0-16,2-2 0 0,11 0-6 16,8-8 6-16,1-12 5 15,3-6-4 1,-8-4 6-16,-5 0 0 0,-8 6 17 16,-4 8 83-16,0 6 28 15,-20 8 1-15,-3 2-58 16,-4 8-63-16,4 14-15 15,2 4 0-15,6 2-12 16,8-2 11-16,7-4-13 16,0-8-40-16,2-6-35 15,14-6 34-15,-3-2 46 0,1 0 9 16,-8-10 21-16,-3-8 24 16,-3-6-5-16,0-4-26 15,-25 2-14-15,-33 6-111 16,5 8-213-16,-5 10-804 0</inkml:trace>
  <inkml:trace contextRef="#ctx0" brushRef="#br0" timeOffset="2837.56">2702 10235 1061 0,'0'0'781'16,"0"0"-680"-16,0 0 94 16,0 0 49-16,0 0-92 15,0 0-72-15,0 0 17 16,-35-36 94-16,25 36-1 16,4 0-57-16,-1 1-76 15,1 11-43-15,4 2-14 16,2 0-2-1,0-1-8-15,0-4 9 0,4 0-9 0,11-7 1 32,1-2 1-32,-1 0 8 0,-3 0 20 0,-5 0-13 31,-3 0 32-31,-4-4 67 0,0 0 43 0,0 0-38 16,0 1-36-16,-4 3-6 15,-8 0-15-15,3 0-32 16,-2 7-22-16,0 9-34 15,4 4 5-15,1 0-22 16,6 0-58-16,0-2-16 16,4-6 13-16,19-8-18 0,3-4 35 15,1 0-5-15,-3-6 0 16,-6-12 59-16,-11-2 41 16,-7-4 0-16,0 0 84 15,-15-1 22-15,-10 7 16 16,-6 4-12-16,0 10-24 15,-3 4-35-15,3 7-43 16,4 18-8-16,2 10-2 16,8 3-19-16,8-2 5 15,9-2-89-15,13-10-136 16,19-8-316 0,1-12-615-16</inkml:trace>
  <inkml:trace contextRef="#ctx0" brushRef="#br0" timeOffset="4056.43">2850 10285 1160 0,'0'0'382'15,"0"0"-139"-15,0 0 63 16,0 0 9-16,0 0-91 0,0 0-119 15,-121-2-7-15,112 0 4 16,2 2 37 0,-1 0-19-16,-1 0-39 0,-3-2 11 15,1 2 19-15,0-3-21 16,2 3 3-16,0 0-43 16,3 0-2-16,4 0 0 15,2 0-5-15,0-1 4 16,0 1-22-16,0-2-4 15,0 0 12-15,0 0-18 0,10 0-7 16,15-3-8 0,15 1 0-16,20 0 6 15,38-1-6 1,47-4 0-16,40 4 4 0,23 1-3 0,-4 4-2 16,-17-2 0-1,-26 2-6-15,-12-3 7 0,-9 2 0 16,-8-2 0-16,-8-1 6 15,-3 1-6-15,-18-1 12 16,-15 1 2-16,13-1-1 16,-15 0 10-16,1 0-23 0,14 1 0 15,-17-1 6-15,14 0-6 32,12 0 0-32,-6-1 1 0,-3 0-1 0,-3-2 1 15,-5-1-1-15,-1-2 0 16,-3 0 4-16,-2-4-3 15,-3 2-1-15,-1 2 7 16,-8 0-6-16,-5 4 5 16,-8 0-6-16,-6 2-4 15,-5 0-2-15,-6 2 5 16,-3 0 1-16,-2 0 0 16,0 0 0-16,0 0 0 0,-2 0 0 15,0 0-8 1,-2 0 7-16,-5 2 2 0,-2-2 0 15,-5 2 0-15,-6 0 0 16,-5 0 5-16,-1 0-6 16,-6 0 0-16,-1 0 0 15,-3 0 1-15,-2 0 8 16,0 0-9 0,0 0 0-16,0 0 0 15,0 0 0-15,0 0 0 16,0 0 0-16,0 0 0 15,0 0 0-15,0 0 0 16,0 0 0-16,0 0 0 16,0 0 0-16,0 0 0 0,0 0 0 15,-21-4 0-15,-4 0-30 16,-12-2-762-16</inkml:trace>
  <inkml:trace contextRef="#ctx0" brushRef="#br0" timeOffset="9032.17">4552 7269 1987 0,'0'0'571'0,"0"0"-450"16,0 0 182-16,0 0 1 16,0 0-70-16,0 0-92 15,10-51 22-15,-10 51-23 16,0 0-12-16,0 0-129 0,0 3 0 16,7 13 0-16,13 10 0 15,9 10 0-15,11 8 0 16,7 2 0-1,2-2 0-15,0-6 0 0,-7-7 0 16,-3-13 0-16,-10-10 0 16,-10-8 0-16,-3 0 0 15,-3-21 0-15,-2-15 0 16,1-10 0-16,-4-8 0 16,-1 0 0-16,-3 4 0 15,2 12 0-15,-4 9 0 0,-2 14 0 16,0 8 0-16,0 7 0 15,0 0 0-15,4 15-120 16,9 27-254-16,-1-4-317 16,1-2-606-16</inkml:trace>
  <inkml:trace contextRef="#ctx0" brushRef="#br0" timeOffset="9265.17">5416 7327 2780 0,'0'0'752'0,"0"0"-437"16,0 0-66-1,0 0-249-15,0 0 0 0,0 0 0 16,0 0 0-16,-2 44 0 16,2-2 0-16,0 4 0 15,0 2 0-15,0-2 0 16,17 1 0-16,-1-14-452 15,-5-10-571-15</inkml:trace>
  <inkml:trace contextRef="#ctx0" brushRef="#br0" timeOffset="10300.4">1178 11011 1805 0,'0'0'659'0,"0"0"-346"15,0 0 161-15,0 0-229 16,0 0-83-16,0 0-40 16,0 0 32-16,0 0-55 15,0 0-36-15,0 1-63 0,0 22 0 16,10 11 0-16,11 14 0 15,8 8 0-15,9 4 0 16,5-4 0-16,-4-6 0 16,1-7 0-16,-9-13 0 15,-6-12-8-15,-9-8-13 16,-7-10 18-16,-3 0 3 16,-1-4 2-16,2-22 4 15,2-12 1-15,-1-13-6 16,-1-9 15-16,2-4-16 0,-2 8 0 15,-1 12-3 1,-1 18-17-16,-3 20-25 0,0 6-159 16,3 20-175-16,4 38 48 15,-3-8-342-15,3-2-868 0</inkml:trace>
  <inkml:trace contextRef="#ctx0" brushRef="#br0" timeOffset="10992.02">1873 11283 2347 0,'0'0'536'16,"0"0"-157"-16,0 0-11 16,0 0-155-16,0 0-123 31,0 0-75-31,0 0 0 0,47-48-15 0,-18 38-6 16,0 6 5-16,2 4-8 15,-4 0-6-15,-5 22-5 0,-9 10-35 31,-8 7 14-31,-5 2 5 16,-11 5 33-16,-16-1 3 16,-2-9 6-1,7-8 69-15,4-10 27 0,10-10-9 16,5-6-50-16,3-2-43 16,0 0 0-16,3 0 0 15,18 0 0-15,18-8 0 16,13-6 0-16,20-6 0 0,39-20 0 15,-15 3-569 1,-15 4-1185-16</inkml:trace>
  <inkml:trace contextRef="#ctx0" brushRef="#br0" timeOffset="11990.04">7457 10106 1892 0,'0'0'611'16,"0"0"-290"-16,0 0 131 16,0 0-247-16,0 0-60 15,0 0-67-15,0 0 23 16,0 0-14-16,10 34-12 16,9 12-5-16,5 15-11 15,3 3-59-15,2-2 0 16,-2-8 0-16,-5-12 0 0,-6-14-3 15,-3-10 2-15,-7-9 1 16,2-8 4-16,-4-1-4 16,0-4 0-16,3-20 0 15,-1-14 0-15,6-14 0 16,-1-8 0-16,0 0 0 0,0 4 0 31,-2 15 0-31,-3 18 0 16,2 14 0-16,-2 9-221 0,3 32-368 15,-2 11-116 1,-1 0-424-16</inkml:trace>
  <inkml:trace contextRef="#ctx0" brushRef="#br0" timeOffset="12429.99">7965 10547 2383 0,'0'0'765'0,"0"0"-532"16,0 0-18-16,0 0-88 16,0 0-91-16,0 0-22 15,0 0-14-15,98-88-2 0,-85 84-7 16,-3 4-16-16,-2 0 8 16,-1 12-50-16,-5 10 7 15,-2 6 6-15,0 2 4 16,-4 2 22-16,-9-3 11 15,1-5 7-15,3-10 10 16,5-5 1-16,4-6 5 16,0-1-6-16,0-2-4 15,11 2 3-15,11 2 1 16,7 2 0-16,7 4 4 16,1 2-4-16,-3 2-2 15,-7 4-26-15,-13 2-26 16,-12 2 18-16,-2 2 14 0,-23 0 22 15,-15 2 59-15,-13-4 42 16,-5-1 13-16,-2-6 18 16,2-5-38-16,8-3-29 15,12-7-38-15,9 0-27 16,13-9-244-16,8-7-757 0</inkml:trace>
  <inkml:trace contextRef="#ctx0" brushRef="#br0" timeOffset="13936.46">1240 12707 2275 0,'0'0'686'0,"0"0"-445"0,0 0 57 15,0 0-88-15,0 0-145 0,-11 104-23 16,7-33 3-1,2 9 16-15,0 6-1 0,2 2-30 16,0-3-15-16,0-9 9 16,0-10-15-16,0-12 5 15,0-18-8-15,0-14-5 16,0-12 13-16,0-10-14 16,0 0 0-16,0-20 0 15,0-22 0-15,-10-36 0 16,-3-35 0-16,7-27 0 15,2 10 0-15,4 32 0 16,0 39 0 0,4 32 0-16,7 4 0 0,7 5 0 15,9 4 0-15,4 12 0 16,11 2 0-16,2 8 0 0,5 16 0 16,-5 10 0-16,-7 4 0 15,-13 6 0-15,-20 3 0 16,-4 3 0-1,-33 2 0-15,-22 0 0 16,-15-4 0-16,-1-6 0 0,9-8-14 16,18-10-73-16,38-13-243 15,6-10-509-15,21-1-1632 0</inkml:trace>
  <inkml:trace contextRef="#ctx0" brushRef="#br0" timeOffset="14235.87">2239 12649 2390 0,'0'0'584'0,"0"0"-288"15,0 0 202-15,0 0-303 16,0 0-62-16,0 0-133 15,0 0 0-15,-112 22 0 16,72 32 0-16,-5 14 0 16,1 8 0-16,7 7 0 15,8-1 0-15,10-2 0 16,15-4 0-16,4-4 0 16,11-7 0-16,24-11 0 15,12-12-71-15,36-18-377 0,-12-12-325 16,-11-12-930-16</inkml:trace>
  <inkml:trace contextRef="#ctx0" brushRef="#br0" timeOffset="14866.26">3043 12769 2196 0,'0'0'668'16,"0"0"-319"-16,0 0 15 15,0 0-90-15,0 0-124 16,-116-76-55-16,74 76-95 16,-5 2 0-16,-7 26 0 31,-1 12 0-31,-3 11 0 0,7 8 0 0,7 8 0 15,12-1 0-15,16 0 0 16,14-4 0-16,2-3 0 16,27-9 0-16,15-10 0 15,16-11 0-15,11-12 0 16,7-15-56-16,-1-2-127 16,-5-24-67-16,-15-14-102 0,-18-6-141 15,-22-3 106 1,-15 5 24-16,-23 8 214 0,-21 10 149 15,-8 12 162-15,2 10 46 16,7 2 69-16,12 0-33 16,13 0-29-16,11 6-50 15,7 4-80-15,4 0-32 16,21-2 6-16,6-2-2 16,3-2-15-1,4-4 9-15,0 0-31 16,-7 0-1-16,-6 0-5 15,-10 0 4-15,-3 0 49 16,-8 0-1-16,-2 0-12 16,0 10 15-16,3 4-25 15,-1 10 14-15,2 9-20 16,-1 4-20-16,-2 8 12 16,-3 3-17-16,0 2-12 15,0-2 11-15,0-4-12 16,0 6-130-16,0-14-336 15,0-14-554-15</inkml:trace>
  <inkml:trace contextRef="#ctx0" brushRef="#br0" timeOffset="15061">3513 13387 1776 0,'0'0'1264'0,"0"0"-888"16,0 0 95-16,0 0-262 15,0 0-209-15,0 0 0 0,-25 106 0 16,15-70 0-16,-7 0 0 16,5-4 0-16,1-2 0 15,3-7-281-15,6-14-813 0</inkml:trace>
  <inkml:trace contextRef="#ctx0" brushRef="#br0" timeOffset="15591.34">3858 12781 2512 0,'0'0'690'16,"0"0"-157"-16,0 0-172 16,0 0-361-16,0 0 0 15,0 0 0-15,0 0 0 16,118-84 0-16,-66 84 0 0,6 4 0 15,4 22 0 1,-1 14 0-16,-3 11 0 0,-8 4 0 16,-7 8 0-16,-12 1 0 15,-9-4 0-15,-8-8 0 16,-10-8-152-16,-4-11-203 16,0-24-256-16,-8-7-126 15,-6-2-167-15</inkml:trace>
  <inkml:trace contextRef="#ctx0" brushRef="#br0" timeOffset="15764.31">4311 12962 1169 0,'0'0'776'0,"0"0"-231"0,0 0 113 16,0 0-277-16,0 0-114 15,0 0-159 1,0 0-6-16,-104 64-12 0,79-4-90 16,-4 7 0-16,0 1 0 15,2-2 0-15,2-6 0 16,10-10 0-16,9-16-117 15,6-14-442-15,0-20-564 0</inkml:trace>
  <inkml:trace contextRef="#ctx0" brushRef="#br0" timeOffset="16025.06">4471 12519 2868 0,'0'0'629'0,"0"0"-353"16,0 0 47-16,0 0-323 16,0 0 0-16,137 78 0 15,-75-30 0-15,7 12 0 16,2 8 0 0,-7 9 0-16,-8 5 0 15,-14 4 0-15,-17 2 0 16,-19-1 0-16,-6-4 0 0,-17-2 0 15,-18-7 0 1,-11-10 0-16,0-10 0 0,1-10 0 16,1-14-9-16,15-12-344 15,8-15-687-15</inkml:trace>
  <inkml:trace contextRef="#ctx0" brushRef="#br0" timeOffset="16324.21">5349 13098 519 0,'0'0'2350'15,"0"0"-1834"-15,0 0-220 16,0 0 119-16,0 0-415 16,0 0 0-16,0 0 0 0,140-42 0 15,-80 28-24-15,7 4-288 16,-15 2-534-16,-19 6-881 0</inkml:trace>
  <inkml:trace contextRef="#ctx0" brushRef="#br0" timeOffset="16465.75">5470 13337 2436 0,'0'0'700'16,"0"0"-435"-16,0 0 221 15,0 0-336-15,0 0-91 16,113 2-59-16,-26-14 0 16,46-31 0-16,-15 2-317 15,-12 1-1172-15</inkml:trace>
  <inkml:trace contextRef="#ctx0" brushRef="#br0" timeOffset="17032.36">6719 12713 2602 0,'0'0'693'0,"0"0"-238"16,0 0-109-16,0 0-346 15,0 0 0 1,0 0 0-16,0 0 0 0,0 123 0 16,0-54 0-16,0 8 0 15,0-1 0-15,0-8 0 16,0-10 0-16,0-16 0 15,0-11 0-15,0-17 0 16,2-10 0-16,0-4 0 16,-2-13 0-16,0-24 0 0,0-20 0 31,0-15 0-31,0-28 0 0,-8-27 0 0,-3 11 0 16,-1 12 0-16,6 20 0 15,2 30 0-15,1 4 0 16,3 3 0-16,0 19 0 15,3 10 0-15,15 10 0 16,10 8 0-16,8 0 0 16,4 8 0-16,-2 18 0 15,-5 12 0-15,-10 6 0 0,-15 9 0 16,-8 3 0 0,-8 0 0-16,-26 0 0 0,-6-6 0 15,-2-4 0 1,4-3 0-16,9-6-24 0,20 9-284 15,9-9-534-15,0-5-599 0</inkml:trace>
  <inkml:trace contextRef="#ctx0" brushRef="#br0" timeOffset="17425.3">7016 13321 1475 0,'0'0'1381'0,"0"0"-776"0,0 0-278 15,0 0-108-15,0 0-162 16,0 0-57-16,129-74-17 16,-94 61-58-16,-6 9-6 15,-12 4-28 1,-11 4-52-16,-6 16 80 0,0 6 44 16,-6 3 26-16,-15-1 11 15,1-2 0-15,2-8 16 16,5-4 37-16,6-4 1 15,5-6 10-15,2-4-64 16,2 2 8-16,18 0-4 16,9 4 25-16,5 0-8 0,3 4-20 15,1 2 0-15,-5 4 2 16,-4 0-3-16,-10 4-1 16,-11 0 0-16,-8 2 1 15,0 2 7-15,-24-2 0 16,-14 0 5-16,-8-2 41 31,-6-3-28-31,-2-5 7 0,6-6-14 0,9-6-18 16,20-18-45-16,9-17-272 15,10-5-787-15</inkml:trace>
  <inkml:trace contextRef="#ctx0" brushRef="#br0" timeOffset="17692.8">7970 12533 2208 0,'0'0'685'0,"0"0"-327"16,0 0-7-16,0 0-77 16,0 0-127-16,0 0-74 15,0 0-73-15,-65-26 0 16,26 108 0-16,-3 30 0 15,11 24 0-15,13-7 0 0,18-27 0 16,0-32 0-16,25-19 0 16,18 3 0-16,12-4 0 31,43-10-213-31,-12-18-267 0,-9-20-438 0</inkml:trace>
  <inkml:trace contextRef="#ctx0" brushRef="#br0" timeOffset="17967.57">8348 12566 2522 0,'0'0'699'0,"0"0"-461"16,0 0 64-16,0 0-56 15,0 0-157-15,139 101-89 16,-93-43 0-16,1 10 0 15,-3 4 0-15,-4 3 0 16,-7-5 0-16,-4-4 0 16,-6-12 0-16,-7-10-35 15,-9-15-139-15,-5-14-120 16,-2-15-171-16,-5-4-217 0,-9-17-695 0</inkml:trace>
  <inkml:trace contextRef="#ctx0" brushRef="#br0" timeOffset="18125.11">8643 12909 892 0,'0'0'1390'0,"0"0"-676"16,0 0-260-16,0 0-169 16,-121 17-86-16,90 23-92 15,0 8-52-15,0 6-55 16,2 2 0-16,4-2 0 16,4-3 0-16,11-11 0 15,10-20-32-15,0-15-346 16,13-5-663-16</inkml:trace>
  <inkml:trace contextRef="#ctx0" brushRef="#br0" timeOffset="18424.18">8787 12435 2300 0,'0'0'797'0,"0"0"-530"15,0 0 22-15,0 0-34 16,127 36-67-16,-72 0-188 0,3 10 0 16,-2 10 0-16,-4 6 0 15,-10 8 0-15,-9 4 0 16,-8 5 0-16,-14 1 0 16,-9-2 0-16,-2-2 0 15,0-4 0-15,-15-10 0 16,-3-8 0-16,-5-9 0 15,4-11 0 1,-4-10 0-16,6-10 0 0,1-14-204 16,5 0-334-16,9-8-649 0</inkml:trace>
  <inkml:trace contextRef="#ctx0" brushRef="#br0" timeOffset="18629.39">9772 12916 1015 0,'0'0'2161'15,"0"0"-1531"1,0 0-340-16,0 0-290 0,0 0 0 0,0 0 0 16,0 0 0-1,140-79 0-15,-79 70-89 0,-15 2-509 16,-13 4-694-16</inkml:trace>
  <inkml:trace contextRef="#ctx0" brushRef="#br0" timeOffset="18767.7">9680 13118 2241 0,'0'0'773'0,"0"0"-545"16,0 0 139-16,0 0-169 0,116 4-198 15,-24-16-83-15,-14-6-266 16,-13 2-818-16</inkml:trace>
  <inkml:trace contextRef="#ctx0" brushRef="#br0" timeOffset="20038.57">11325 12466 1124 0,'0'0'1259'0,"0"0"-1060"16,0 0-123-16,0 0 84 0,0 0-60 15,0 0-60-15,-14 111-38 16,24-95-2-16,-4-6-1 16,1-8 1-16,-3-2 5 15,0 0 62-15,-2-14 44 16,-2-11-62-16,0 0-32 16,0-5 29-16,-17 4 5 15,-8 3 22-15,-8 9 7 16,-9 12-25-16,-7 2-10 15,-3 26 6-15,2 23-13 16,4 13 7-16,13 10-17 16,16 4-5-16,17-2 13 0,0-6-6 15,21-9-3-15,17-13 6 16,12-12-23 0,8-14 11-16,4-12-11 15,2-8-9-15,1-2 2 16,-5-16-3-16,-6-2-51 15,-12-2-51-15,-9 6-55 16,-15 0-62-16,-9 4-261 16,-7 6-264-16</inkml:trace>
  <inkml:trace contextRef="#ctx0" brushRef="#br0" timeOffset="20430.99">11757 12861 1766 0,'0'0'719'15,"0"0"-383"-15,0 0 156 16,0 0-330-16,0 0-93 16,0 0-42-16,0 0 15 15,-2-36 22-15,2 36 2 0,0 0 33 16,-2 0-1-1,2 0-32-15,0 0-9 0,0 0-24 16,0 0-33-16,0 0 0 16,0 8 0-16,0 13 0 15,9 8 0-15,1 11 0 16,2 9 0-16,-1 5 0 16,-5 4 0-16,1 0 0 15,-5-2 0-15,3-6 0 16,-3-7 0-16,-2-11 0 15,3-10 0-15,-1-10 0 16,-2-6 0-16,2-6 0 16,0 0 0-16,0-10 0 0,-2-38 0 15,0 1-330-15,-2 0-987 16</inkml:trace>
  <inkml:trace contextRef="#ctx0" brushRef="#br0" timeOffset="21471.56">12537 12298 2008 0,'0'0'646'16,"0"0"-146"-16,0 0-4 15,0 0-224-15,0 0-98 16,0 0-174-16,0 0 0 16,18-28 0-16,13 28 0 0,9 14 0 15,6 16 0 1,8 16 0-16,0 12 0 0,2 13 0 15,-6 5 0-15,-3 2 0 16,-7-6 0-16,-9-6 0 16,-4-10 0-16,-8-11 0 15,-9-15 0-15,-5-12 0 16,-3-11 0-16,-2-7 0 16,0 0-122-16,-4-40-363 15,-12-2-505-15,2-6-220 0</inkml:trace>
  <inkml:trace contextRef="#ctx0" brushRef="#br0" timeOffset="21671.97">12917 12593 863 0,'0'0'1258'16,"0"0"-597"-16,0 0-188 15,0 0-166-15,0 0-73 16,0 0-106-16,0 0-40 16,-79 22-4-16,48 6-84 15,-9 4 0-15,-3 2 0 16,-1-2 0-16,1 0 0 15,1-2 0-15,8-4 0 16,5-1 0-16,5-6-8 16,9 12-215-16,3-7-349 15,5-4-450-15</inkml:trace>
  <inkml:trace contextRef="#ctx0" brushRef="#br0" timeOffset="21960.22">12258 13311 2231 0,'0'0'588'15,"0"0"-251"-15,0 0-6 16,0 0-55-16,0 0-132 0,0 0 45 16,141-8-189-16,-61-2 0 15,31-3 0-15,29-2 0 16,26 1 0-16,-17-1 0 15,-31 5 0-15,-42 5 0 16,-34 0 0-16,-1 3 0 16,-10-1 0-16,-8 3 0 15,-13 0 0-15,-10 0 0 16,0 0 0 0,-7 0-75-16,-11 11-417 15,-4 3-534-15</inkml:trace>
  <inkml:trace contextRef="#ctx0" brushRef="#br0" timeOffset="22258.74">12791 13543 2158 0,'0'0'614'15,"0"0"-332"-15,0 0 45 16,0 0-71-16,0 0-58 0,0 0-30 15,0 0-75 1,0 134-93-16,0-75 0 0,0 7 0 16,0 4 0-16,4 4 0 15,1 1 0-15,-1-7 0 16,1-4 0-16,-1-6 0 16,-4-8 0-16,2-8 0 15,-2-8 0-15,2-10 0 16,1-6 0-16,15-18-101 15,-1 0-384-15,1-10-412 0</inkml:trace>
  <inkml:trace contextRef="#ctx0" brushRef="#br0" timeOffset="22494.74">13254 13664 2212 0,'0'0'861'15,"0"0"-356"-15,0 0-165 16,0 0-162-16,0 0-178 16,0 0 0-16,0 0 0 15,12 62 0-15,-4-16 0 16,-3 12 0-16,-1 6 0 16,-2 0 0-16,0 0 0 15,-2-3 0-15,0-7 0 16,0 2-114-16,0-16-394 0,0-10-447 0</inkml:trace>
  <inkml:trace contextRef="#ctx0" brushRef="#br0" timeOffset="22762.14">13297 14486 1876 0,'0'0'840'15,"0"0"-483"-15,0 0-66 16,0 0-126-16,-12 110-92 15,37-88-64-15,4-6-1 16,4 0-8-16,-2-12-9 16,-2-2 0-16,-2-2-30 0,-6 0 28 15,-6-10 5-15,-4-4 5 16,-4-8 1-16,-7 4 0 16,0 0 6-16,0 2 6 15,-20 10 24-15,-5 0 13 16,-4 6 22-16,-2 0-37 15,5 0-34-15,3 0-42 16,9 0-288-16,10-8-1052 0</inkml:trace>
  <inkml:trace contextRef="#ctx0" brushRef="#br0" timeOffset="24128.15">14116 12896 1746 0,'0'0'682'0,"0"0"-319"16,0 0 129-16,0 0-224 15,0 0-61-15,0 0-125 16,0 0-11-16,-15-2-10 15,35 2-41-15,18 0 10 16,20 0 4-16,15-3-10 16,10-6-8-16,-3-4-16 0,-8 3 0 15,-22 1-41-15,-14 2-2 16,-18 5 25-16,-14 2 18 16,-4 0-11-1,0 0 5-15,-17 0-207 0,-16 0-276 16,1 0-237-16,0 0-271 0</inkml:trace>
  <inkml:trace contextRef="#ctx0" brushRef="#br0" timeOffset="24395.3">14353 12741 1724 0,'0'0'657'0,"0"0"-313"16,0 0 119-16,0 0-171 15,0 0-19-15,0 0-99 16,-27-102-5-16,25 102-169 16,2 0 0-1,-3 0 0-15,3 0 0 0,0 16 0 16,0 14 0-16,0 16 0 16,3 10 0-16,5 11 0 15,4 1 0-15,-3 4 0 16,-1-4 0-16,4 20 0 0,-3-20-78 15,-7-14-721-15</inkml:trace>
  <inkml:trace contextRef="#ctx0" brushRef="#br0" timeOffset="25467.03">15770 12220 2203 0,'0'0'834'0,"0"0"-529"16,0 0 20-16,0 0-163 0,0 0-110 16,0 0-52-16,0 0-5 15,-9 40 5-15,9-28 1 16,0-4 4-16,0-4-5 16,0-2-6-16,0-2 6 15,0 0-15-15,0 0 15 16,0-4 14-16,0-10 12 15,0-2-7-15,0-2-5 16,-10 2-5-16,-5 6 6 16,-7 6-5-16,-9 4 11 15,-9 8-13-15,-5 22-7 0,-4 10 21 16,4 10 16-16,8 8 0 16,8 5-38-16,9-4 0 15,15 2 0-15,5-7 0 16,9-8 0-16,25-10 0 15,8-8 0-15,11-10 0 16,6-10 0-16,-1-8 0 16,-6 0 0-16,-7-4 0 15,-7-8-3-15,-13 0-54 16,-5 4-82-16,0 0-103 16,-4 4-289-16,-1 0-508 0</inkml:trace>
  <inkml:trace contextRef="#ctx0" brushRef="#br0" timeOffset="25799.13">16059 12731 1876 0,'0'0'818'0,"0"0"-308"16,0 0-176-16,0 0-100 15,0 0-115-15,0 0-83 0,0 0 0 16,93-78-17-1,-56 74-10-15,-2 4-7 0,-3 0-2 16,-5 18-2-16,-8 12-19 16,-7 8-37-16,-12 5 34 15,0 2-2-15,-21 1 20 16,-10-6 5-16,-4-3 2 16,3-9 48-16,6-8 20 15,7-8 9 1,11-8-34-16,6-2-44 0,2-2 0 15,0 0 0-15,10 0 0 16,17 0 0-16,9 0 0 0,11-4 0 16,5-4 0-1,23-14 0 1,-13 2-318-16,-8-2-616 0</inkml:trace>
  <inkml:trace contextRef="#ctx0" brushRef="#br0" timeOffset="26167.75">16944 12061 1510 0,'0'0'555'15,"0"0"-78"-15,0 0-1 0,0 0-138 16,0 0-34-16,0 0-88 16,0 0 4-16,116-82-220 15,-87 82 0-15,6 20 0 16,7 12 0-16,8 12 0 16,-1 9 0-16,2 6 0 15,-2 6 0-15,-5-1 0 16,-3-4 0-16,-8-4 0 15,-11-8 0-15,-8-7 0 0,-8-14 0 16,-6-6 0-16,0-9 0 16,0-8-41-16,0-4-226 15,-8-10-322-15,-4-8-521 0</inkml:trace>
  <inkml:trace contextRef="#ctx0" brushRef="#br0" timeOffset="26403.21">17401 12328 1855 0,'0'0'816'0,"0"0"-299"16,0 0-202-16,0 0-72 0,0 0-107 16,0 0-44-1,-125 75 30-15,92-32-122 0,-3 9 0 16,-5 3 0-16,-1 3 0 16,3-4 0-16,-2-2 0 15,7-8 0-15,8-9 0 16,6-10 0-16,8-10 0 15,6-8 0-15,6-4 0 16,0-3-92-16,0-7-238 16,0-9-622-16</inkml:trace>
  <inkml:trace contextRef="#ctx0" brushRef="#br0" timeOffset="26763.94">17935 11903 1916 0,'0'0'841'15,"0"0"-348"-15,0 0-147 0,0 0-46 16,0 0-100-16,0 0-200 16,-109 128 0-16,62-37 0 15,10-1 0-15,8 4 0 16,13 4 0-16,16-16 0 16,0 9 0-16,32-11 0 15,12-12 0-15,12-12 0 16,6-19 0-16,27-26 0 15,-16-11-365-15,-15 0-610 0</inkml:trace>
  <inkml:trace contextRef="#ctx0" brushRef="#br0" timeOffset="27031.49">18276 12166 1154 0,'0'0'1493'15,"0"0"-874"-15,0 0-284 16,0 0-53-16,0 0-141 16,0 0-69-16,0 0-72 15,168 10 0-15,-113 28 0 16,4 8 0-16,-2 10 0 16,-4 6 0-16,-3 3 0 15,-10-4 0-15,-7-3 0 16,-8-9 0-16,-10-13 0 15,-8-10-194-15,-7-12-176 16,-2-8-307-16,-16-6-88 0</inkml:trace>
  <inkml:trace contextRef="#ctx0" brushRef="#br0" timeOffset="27267.37">18695 12372 1696 0,'0'0'783'0,"0"0"-252"16,0 0-157-16,0 0-44 0,0 0-121 15,0 0-112 1,0 0-21-16,-54 10-76 0,28 29 0 16,-8 6 0-16,-3 8 0 15,-3-3 0-15,0-2 0 16,1-4 0-16,6-6 0 16,10-10 0-16,11-8 0 15,7-12 0-15,10-8-288 16,19-14-561-16,5-10-816 0</inkml:trace>
  <inkml:trace contextRef="#ctx0" brushRef="#br0" timeOffset="27424.93">18998 12370 2324 0,'0'0'861'0,"0"0"-679"15,0 0-32-15,129-22-18 16,-64 12-70-16,6 2-62 16,3-2-21-16,11-8-224 15,-21 4-370-15,-15 0-317 0</inkml:trace>
  <inkml:trace contextRef="#ctx0" brushRef="#br0" timeOffset="27660.72">19593 12155 1704 0,'0'0'820'0,"0"0"-245"0,0 0-209 16,0 0-3-16,0 0-95 16,0 0-268-16,0 0 0 15,2-64 0-15,-2 64 0 16,0 23 0-16,0 13 0 16,2 12 0-16,6 12 0 15,0 4 0-15,3 2 0 16,3-4 0-16,1-8 0 15,1-10 0 1,-1-13 0-16,4-13-135 0,2-18-352 0,-3-18-247 16,-5-10-720-16</inkml:trace>
  <inkml:trace contextRef="#ctx0" brushRef="#br0" timeOffset="27936.4">19905 11812 1001 0,'0'0'1832'0,"0"0"-1162"0,0 0-450 15,0 0-19-15,0 0-29 16,0 0-172-16,149 69 0 16,-91-23 0-16,0 10 0 15,-4 4 0-15,-8 7 0 16,-10 3 0-16,-12 6 0 15,-12 2 0-15,-12 0 0 16,-14 0 0-16,-28-2 0 16,-20-3 0-16,-63 9-146 15,11-16-599-15,0-16-1605 0</inkml:trace>
  <inkml:trace contextRef="#ctx0" brushRef="#br0" timeOffset="28395.1">16565 13243 2155 0,'0'0'683'16,"0"0"-335"-16,0 0 152 16,0 0-254-16,0 0-82 15,0 0-164-15,0 0 0 32,11-3 0-32,68-8 0 0,60-7 0 0,73-4 0 0,47 1 0 15,24 3 0 1,0 4 0-16,-18 4 0 0,-7-2 0 15,-15 4 0-15,-20 0 0 16,-34-2 0-16,-46 4 0 16,-45 0 0-1,-36 2 0-15,-24-2 0 0,-5 0 0 16,-6 2 0-16,-4-2 0 16,-15 2 0-16,-3 0 0 15,-2 0 0-15,-1 2 0 16,-2 2-99-16,0 2-590 15,-16 10-477-15</inkml:trace>
  <inkml:trace contextRef="#ctx0" brushRef="#br0" timeOffset="28803.88">18243 13596 1465 0,'0'0'747'0,"0"0"-387"16,0 0 158-16,0 0-189 16,0 0-92-16,0 0-114 15,0 0-63-15,29-87-34 16,18 67 5-16,3 6 1 16,4 14-10-16,-4 0 2 15,-8 22-16 1,-13 14-7-16,-11 8 7 15,-18 8-8-15,-2 1-42 16,-37-1-39 0,-14-4-18-16,-11-4-3 0,-8-6 36 15,3-10 44-15,9-10 22 16,10-10 39-16,19-4 84 16,14-4 24-16,17 0-27 15,0-6-32-15,33-6-88 16,17 0 0-16,12 0 0 0,7 2 0 15,6 4 0-15,-1 2 0 16,-5 2-30-16,-9-2-111 16,-4-8-153-16,-20 2-255 15,-12-4-339-15</inkml:trace>
  <inkml:trace contextRef="#ctx0" brushRef="#br0" timeOffset="29024.04">19005 13312 2524 0,'0'0'870'0,"0"0"-495"15,0 0-48-15,0 0-327 0,0 0 0 16,0 0 0-16,37 107 0 16,-25-53 0-16,-3 4 0 15,-5 2 0-15,-4-1 0 16,0-4 0-16,-2 0 0 15,-16-3 0-15,-6 0-266 16,-9 6-286-16,6-9-309 16,9-12-171-16</inkml:trace>
  <inkml:trace contextRef="#ctx0" brushRef="#br0" timeOffset="29292.11">19032 14201 1743 0,'0'0'692'0,"0"0"-363"0,0 0 38 15,0 0-111-15,0 0-91 16,0 118-118-16,2-98-40 16,9-4-7-16,7-10-58 15,2-3-35-15,6-3-13 16,3-5 31-16,2-15 41 16,-4-4 34-16,-2-6 9 15,-9 2 48-15,-5-4-7 0,-9 10-2 16,-2 6 47-16,0 8 61 15,-15 8 6-15,-12 0-45 16,-6 10-45-16,-4 8-33 16,4 0-39-16,6-4-15 15,12-8-435-15,11-6-752 0</inkml:trace>
  <inkml:trace contextRef="#ctx0" brushRef="#br0" timeOffset="30937.29">20719 12778 443 0,'0'0'1327'0,"0"0"-757"0,0 0-194 16,0 0 136-16,0 0-272 16,0 0-39-16,0 0-20 15,-10 0-43-15,10 0-30 16,0 0-108-16,0 0 0 16,16-3 0-16,15 1 0 15,19-4 0-15,12 0 0 16,7 0 0-16,-2-2 0 15,-7 4 0-15,-16 2 0 16,-13 2-194 0,-17 0-136-16,-14 0-228 0,-7 8-54 0,-13 2-162 15</inkml:trace>
  <inkml:trace contextRef="#ctx0" brushRef="#br0" timeOffset="31133.66">20979 12683 1879 0,'0'0'701'0,"0"0"-318"0,0 0-28 16,-11-117-73 0,11 95-48-16,0 8-95 0,-2 9-16 15,2 5-123-15,-2 0 0 16,0 0 0-16,-4 23 0 16,2 16 0-16,2 15 0 15,-3 10 0-15,5 6 0 16,0-2 0-16,0-2 0 15,0-7 0-15,17-9-164 16,2-16-504-16,4-18-565 0</inkml:trace>
  <inkml:trace contextRef="#ctx0" brushRef="#br0" timeOffset="31636.8">21890 12140 2116 0,'0'0'910'15,"0"0"-578"-15,0 0-71 16,0 0-6-16,0 0-145 16,0 0-83-16,0 0-6 15,13 58-9-15,-8-22-3 16,2 2-9-16,2-4-53 0,-1-8 8 15,1-6-21 1,-1-10 3-16,-4-6 39 16,2-4 21-16,-1 0 3 0,-3-20 30 15,0-8-24-15,-2-6 12 16,0-2-3-16,0 0 16 16,-17 4 16-16,-6 10 4 15,-4 8-2-15,-4 14-22 16,-7 0-13-16,-1 32-5 15,-6 16-9-15,5 16 0 16,4 10 0-16,12 4 0 16,10 1 0-16,14-9 0 0,0-8 0 15,20-14 0-15,15-10 0 16,11-16 0-16,4-10 0 16,8-12 0-16,2 0 0 15,1-12-145-15,13-24-140 16,-17 6-234-16,-10 2-443 0</inkml:trace>
  <inkml:trace contextRef="#ctx0" brushRef="#br0" timeOffset="32134.22">22304 12683 2123 0,'0'0'786'16,"0"0"-327"-16,0 0-144 15,0 0-113-15,0 0-137 16,0 0-38-16,0 0-8 16,98-62-5-16,-69 60 2 15,-2 2-16-15,-2 2 0 16,-7 20 0-16,-5 6-2 16,-11 6-28-16,-2 2-18 15,0 1-9-15,-17-8 18 0,-6-3 9 16,5-5 30-1,3-11 2-15,3-5-2 0,10-5 89 16,2 0-11 0,0 0-27-16,0-11 5 0,4-4-56 15,13 0 0-15,5 2 0 16,5 3 0 0,1 6 0-16,6 4 0 15,0 0 0-15,-1 13 0 16,-2 10 0-16,-2 8 0 15,-9 2 0-15,-9 3-48 0,-6-1-3 16,-5-1 7-16,-5-2 26 16,-21-4 17-16,-8-4 2 15,-13-4-1-15,-7-8 72 16,-3-4-13-16,-5-6-29 16,2-2-30-16,8 0 0 15,10 0 0-15,13-4 0 16,13 0 0-16,16-8 0 15,2 4-50-15,18-4-845 0</inkml:trace>
  <inkml:trace contextRef="#ctx0" brushRef="#br0" timeOffset="32734.63">22880 12115 1505 0,'0'0'586'16,"0"0"-92"-16,0 0 15 15,0 0-215-15,0 0-24 16,0 0-32-16,0 0-38 16,-11-51-200-16,11 51 0 15,2 0 0 1,17 4 0-16,17 19 0 0,13 15 0 15,16 15 0-15,6 11 0 16,7 8 0-16,-2-2 0 16,-7-4 0-16,-14-12 0 15,-14-11 0-15,-18-17-77 0,-17-10-187 16,-6-10-75 0,-22-6-240-16,-12-14-194 0,1-6-457 0</inkml:trace>
  <inkml:trace contextRef="#ctx0" brushRef="#br0" timeOffset="32892.01">23202 12356 1662 0,'0'0'710'16,"0"0"-225"-16,0 0-129 0,0 0-127 15,0 0-7-15,-71 102-34 16,42-45-46-16,-4 3-40 16,-3 2-102-16,1-2 0 15,4-6 0-15,8-9 0 16,10-9 0-16,13-14-188 15,15-22-316-15,21 0-374 16,5-21-1356-16</inkml:trace>
  <inkml:trace contextRef="#ctx0" brushRef="#br0" timeOffset="33158.85">23938 11941 2583 0,'0'0'736'16,"0"0"-393"-16,0 0-50 16,0 0-152-16,0 0-141 15,-78 169 0-15,43-85 0 16,3 6 0-16,8 6 0 16,10-1 0-16,14-5 0 15,0-8 0 1,35-10 0-16,17-12 0 0,12-14 0 0,13-16 0 15,27-26-143-15,-19-4-624 16,-14-5-757-16</inkml:trace>
  <inkml:trace contextRef="#ctx0" brushRef="#br0" timeOffset="33394.46">24497 12144 1957 0,'0'0'844'15,"0"0"-300"-15,0 0-12 0,0 0-313 16,0 0-219-16,0 0 0 31,0 0 0-31,85-33 0 0,-40 58 0 0,3 7 0 16,2 8 0-16,-6 6 0 16,-4 4 0-16,-6 2 0 15,-10-2 0-15,-8-6 0 16,-10-8 0-16,-6-3-231 15,-4-11-258-15,-17-6-389 16,0-11-548-16</inkml:trace>
  <inkml:trace contextRef="#ctx0" brushRef="#br0" timeOffset="33598.47">24722 12300 2290 0,'0'0'776'0,"0"0"-427"16,0 0 27-16,0 0-155 15,0 0-137-15,-134 98-84 16,99-50 0-16,1 4 0 16,1-3 0-16,4-3 0 15,4-8 0-15,8-6 0 16,5-12 0-16,12-20-215 16,2 0-502-16,21-12-813 0</inkml:trace>
  <inkml:trace contextRef="#ctx0" brushRef="#br0" timeOffset="33802.87">24920 12296 2189 0,'0'0'859'16,"0"0"-396"-1,0 0-218-15,0 0-94 16,166-16-77-16,-91 12-57 15,8-2-17-15,-8 0 0 16,-8 0-161-16,-11-2-128 16,-5-4-277-16,-15 2-133 15,-14 0-294-15</inkml:trace>
  <inkml:trace contextRef="#ctx0" brushRef="#br0" timeOffset="34000.76">25569 12151 889 0,'0'0'1051'15,"0"0"-423"-15,0 0-84 16,0 0-93-16,0 0-201 15,0 0-43-15,0 0-131 16,0-60-76-16,0 60 0 16,0 0 0-16,0 0 0 15,0 5 0-15,2 18 0 16,5 13 0-16,0 11 0 0,-1 5 0 0,3 4 0 16,3 0 0-16,0-4 0 15,5-6 0-15,-2-7 0 16,3-9-3-16,-3-12-466 15,-1-8-252-15,-8-10-297 0</inkml:trace>
  <inkml:trace contextRef="#ctx0" brushRef="#br0" timeOffset="34362.12">25872 11711 1967 0,'0'0'597'16,"0"0"-60"0,0 0-175-16,0 0-65 0,122 62-91 15,-84-18-76-15,-3 12-130 0,4 10 0 16,-6 6 0-1,1 6 0-15,-10 2 0 0,-6 3 0 16,-12-5 0 0,-6-4 0-16,-6-7 0 0,-23-12 0 15,-7-8 0-15,-10-11 0 16,-3-8 0-16,1-8 0 16,2-16-300-16,15-4-500 15,15 0-610-15</inkml:trace>
  <inkml:trace contextRef="#ctx0" brushRef="#br0" timeOffset="34628.62">26799 11871 2194 0,'0'0'533'0,"0"0"-243"16,0 0 21-16,-13-104-61 15,3 95-65-15,-5 9-130 16,-6 25-35-16,-3 27 29 16,-7 18 2-16,5 12-4 15,1 9 1-15,11 3-9 16,10-4-15-16,4-2-24 16,6-8 0-16,21-7 0 15,9-15-12 1,9-12-87-16,6-14-101 0,29-20-95 15,-13-10-356-15,-9-2-308 0</inkml:trace>
  <inkml:trace contextRef="#ctx0" brushRef="#br0" timeOffset="34870.96">27168 11931 2552 0,'0'0'594'0,"0"0"-239"15,0 0 11 1,0 0-137-16,0 0-229 0,123-26 0 16,-78 70 0-16,-1 14 0 31,0 8 0-31,-3 2 0 16,-5-1 0-16,-5-9 0 15,-9-12 0-15,-7-10-102 16,-6-14-144-16,-9-22-131 15,0 0-439-15,-15-6-649 0</inkml:trace>
  <inkml:trace contextRef="#ctx0" brushRef="#br0" timeOffset="35056.11">27331 12128 1294 0,'0'0'1443'0,"0"0"-1089"15,0 0 99-15,0 0-150 16,-131 104-54-16,104-50-249 15,-2 2 0-15,3 5 0 16,-1-6 0-16,-2-5 0 16,-2-5 0-16,-3-7-17 15,8-12-539-15,9-14-727 0</inkml:trace>
  <inkml:trace contextRef="#ctx0" brushRef="#br0" timeOffset="35261.47">27654 12272 2693 0,'0'0'534'0,"0"0"-287"16,121 0 29-16,-57 0-158 15,7 0-103-15,3 0-15 16,-5 0-159-16,0-16-171 15,-17 0-455-15,-15-2-770 0</inkml:trace>
  <inkml:trace contextRef="#ctx0" brushRef="#br0" timeOffset="35594.01">28261 12047 1879 0,'0'0'808'15,"0"0"-294"-15,0 0-46 16,0 0-189-16,0 0-131 15,0 0-148-15,142-106 0 16,-99 102 0-16,-4 4 0 16,-5 4 0-16,-12 16 0 15,-11 4 0-15,-11 8-18 16,0 2-11-16,-17 2 20 16,-14 3 2-16,-6-5-13 15,0-7 10-15,1-2-4 0,7-7 14 16,9-8 0-16,9-4 1 15,9-2 0-15,2-4 26 16,8 0 21-16,21 0-18 16,11 0-30-16,10 0 0 15,5 0 0-15,4 0 0 16,-4 0-26-16,-4-2-173 16,1-14-173-16,-15 2-465 15,-10-4-889-15</inkml:trace>
  <inkml:trace contextRef="#ctx0" brushRef="#br0" timeOffset="35863.35">28757 11446 2094 0,'0'0'867'0,"0"0"-602"15,0 0 237-15,0 0-134 16,169-48-368-16,-109 48 0 15,5 28 0-15,-5 14 0 0,-6 14 0 16,-7 14 0-16,-11 25 0 16,-15 25 0-16,-11-8 0 31,-10-10 0-31,0-15 0 0,-29-19 0 0,-16 10 0 16,-66 32-14-16,6-22-551 15,-4-16-709-15</inkml:trace>
  <inkml:trace contextRef="#ctx0" brushRef="#br0" timeOffset="36392.21">22753 12956 1540 0,'0'0'256'16,"0"0"6"-16,0 0 100 15,0 0-22 1,0 0-33-16,0 0-97 16,0 0-53-16,64 16-46 0,-43-16-25 15,-2 0-16-15,6 0-58 16,-1-10-12-16,18-12-144 15,-4 1-439-15,-5 3-1305 0</inkml:trace>
  <inkml:trace contextRef="#ctx0" brushRef="#br0" timeOffset="37022.51">23975 13294 1572 0,'0'0'328'15,"0"0"-55"-15,0 0 38 16,0 0-89-16,0 0-74 16,0 0-33-16,0 0 33 15,-71-18 2-15,87 17-10 0,20 1-65 16,18-4 6-16,39-2-19 15,51-5-22-15,64-3-1 16,30-1-15-16,18-3 3 16,-2-3 18-16,-20 1 17 31,1 0-7-31,-6 0-14 0,-9 2 2 0,-8 4-20 16,-9 2-7-16,-9 4 8 15,-9-2-3-15,-5 2-10 16,-7 0-11-16,-7-2 0 15,-10 2 0-15,-16 2 0 16,-24 0 0-16,-27 2 0 16,-22 0 0-16,-9 2 0 0,6 0 0 15,5-2 0-15,5 0 0 32,-9 2 0-32,-9-4 0 15,-8 0 0-15,-5 0 0 16,-8-2 0-16,-8 0 0 15,-7 2 0-15,-6 2 0 16,-10 2 0-16,-4 2 0 16,0 0-69-16,-13 6-432 15,-10 4-466-15</inkml:trace>
  <inkml:trace contextRef="#ctx0" brushRef="#br0" timeOffset="37731.76">25670 13507 2034 0,'0'0'622'0,"0"0"-258"16,0 0 163-16,0 0-233 15,0 0-39-15,44-106-255 16,-9 88 0-16,5 6 0 16,5 8 0-16,-3 4 0 15,-4 12 0-15,-9 20 0 16,-11 10 0-16,-16 12 0 16,-2 3 0-16,-18 1-3 15,-18-4-38-15,-8-8-2 16,-1-10 13-16,3-10 28 15,9-14 4-15,12-8 23 16,11-4 67-16,10 0-92 16,0-16 0-16,29 0 0 0,13-2 0 15,11 4 0-15,10 4 0 16,3 10 0-16,-1 0 0 16,-3 6 0-16,-10 18 0 15,-12 8 0-15,-11 4 0 16,-17 4 0-16,-12 0 0 15,0-5 0-15,-32-3 0 16,-13-6 0-16,-11-7 0 16,-10-5 0-16,-5-7 0 15,-3-7 0-15,3 0 0 0,10 0 0 16,15-16 0-16,15-3 0 16,31-21 0-16,0 4-315 15,24 0-793-15</inkml:trace>
  <inkml:trace contextRef="#ctx0" brushRef="#br0" timeOffset="37961.43">26594 13399 2379 0,'0'0'823'15,"0"0"-330"-15,0 0-92 16,0 0-401-16,0 0 0 15,0 0 0-15,0 0 0 16,42 144 0-16,-25-78 0 16,2 5 0-16,-3 3 0 15,-1-4 0-15,-2-2 0 16,-6-6-87 0,-7 5-278-16,0-22-545 0,0-9-509 15</inkml:trace>
  <inkml:trace contextRef="#ctx0" brushRef="#br0" timeOffset="38229">26723 14315 1624 0,'0'0'610'0,"0"0"-263"15,0 0 164-15,0 0-280 16,0 0-83-16,-56 103-91 16,56-85-38-16,23-4-13 15,12-5-6-15,5-2-31 16,5-7-28-16,-3 0 35 15,-6-7-3-15,-9-15 27 16,-12-1 9-16,-10-8 30 0,-5 3 19 16,-14 0 40-1,-19 10 5-15,-7 10 38 0,-5 8-15 16,1 0-16-16,4 16-110 16,6 8 0-16,12 3 0 15,16-4 0-15,10-5-245 16,23-8-574-16,8-6-1284 0</inkml:trace>
  <inkml:trace contextRef="#ctx0" brushRef="#br0" timeOffset="38370.28">27062 14476 2264 0,'0'0'866'16,"0"0"-560"-16,0 0 57 15,0 0-270-15,0 0-93 16,0 0-905-16</inkml:trace>
  <inkml:trace contextRef="#ctx0" brushRef="#br0" timeOffset="65103.05">4433 15222 2335 0,'0'0'371'16,"0"0"87"-16,0 0-148 15,0 0-133-15,0 0-93 16,0 0 0-16,-24-45 42 0,24 44-24 15,-2 1-53 1,2 0-49-16,0 0 0 0,-3 0 0 16,3 0 0-16,-2 0 0 15,2 0 0-15,0 0 0 16,0 0 0-16,0 0 0 16,0 6 0-16,0-1 0 15,0 8 0-15,7 9 0 16,7 8 0-16,1 12 0 15,7 12 0-15,1 12 0 16,3 2 0-16,1 7 0 16,-1 1 0-16,-1-8 0 0,0-2 0 15,-4-14 0 1,0-6 0-16,-5-16 0 0,-3-12 0 16,-5-12 0-16,0-6 0 15,-2 0 0-15,1-28 0 16,-1-16 0-16,4-36 0 15,3-32 0-15,0-27 0 16,1 9 0-16,-6 32 0 16,-3 42 0-16,-3 36 0 15,-2 8 0-15,0 6 0 16,0 6 0-16,0 10 0 0,0 58 0 16,0-2-243-1,2 2-821-15</inkml:trace>
  <inkml:trace contextRef="#ctx0" brushRef="#br0" timeOffset="66132.3">5298 15605 2248 0,'0'0'700'16,"0"0"-459"-16,0 0 64 15,0 0-119-15,0 0-106 0,-7-107 2 16,-11 107 47-16,-7 0-72 16,-8 6-27-16,0 20-16 15,-3 9-8-15,5 7 9 16,6 2-15-16,12-4-1 16,7-8 0-16,6-2-4 15,0-16 5-15,17-4 0 16,6-10 1-16,4 0 8 0,-3-18-9 15,0-10 0 1,-4-4 0-16,-3-4 0 0,-7 6 0 16,-5-1 0-16,-3 16 0 15,-2 11 0-15,0 4 0 16,2 19 0-16,2 20 0 16,6 11 0-16,5-2 0 15,12-2 0-15,8-10 0 16,13-16 0-16,4-18 0 15,6-2 0-15,0-32 0 16,-6-22-16-16,-10-18 15 16,-13-8-9-16,-11-27 10 15,-11 11 1 1,-7-2 8-16,0 7 8 0,-9 33-17 0,-7 12 0 16,3 28 0-16,-1 18 0 15,1 45 0-15,-1 49 0 16,14 36 0-16,0-4 0 15,6-19 0-15,17-37 0 16,6-24 0-16,12-2 0 16,8-8 0-16,9-6 0 15,-3-16 0-15,-5-14 0 16,-12-14 0-16,-12-20 0 16,-13-10 0-16,-6-6 0 15,-7 2 0-15,0 7 0 16,0 18 0-16,0 14 0 15,0 9 0-15,0 23 0 0,0 17 0 16,2 10 0-16,14 2 0 16,3-2 0-16,6-6 0 15,0-16 0-15,0-8 0 16,-3-10 0-16,-5-10 0 16,-1-4 0-16,-3-20 0 15,1-6 0-15,-5-2 0 16,0-2 0-16,-1 10 0 15,0 12 0-15,0 8 0 16,3 4 0-16,5 14 0 16,4 16 0-16,4 0 0 0,5 2 0 15,7-2 0-15,5-10 0 16,3-8 0 0,3-12 0-16,-1 0 0 15,-1-16 0-15,-5-12 0 16,-6-12 0-16,-10-4 0 15,-7-2 0-15,-5-2 0 16,-12 4 0-16,0 16 0 16,0 14 0-16,-20 14 0 15,-5 10 0-15,0 30 0 16,6 8 0-16,5 6 0 16,12-6 0-16,2-2 0 0,18-16 0 15,18-8 0 1,26-22 0-16,-6 0-338 0,-10-20-903 0</inkml:trace>
  <inkml:trace contextRef="#ctx0" brushRef="#br0" timeOffset="66762.85">7450 15502 1960 0,'0'0'656'0,"0"0"-91"16,0 0-98-16,0 0-215 15,0 0-134-15,0 0-40 16,0 0-78-16,-116 153 0 16,114-99 0-16,2-6 0 15,11-8 0-15,23-16-33 16,10-10-32-16,2-14 16 15,2-6 16-15,-8-30 21 0,-11-14 12 16,-15-8 26 0,-14-12 31-16,-12-5 12 0,-26 1-29 15,-10 4-40-15,-4 12 0 16,5 6 0-16,9 16 0 16,13 12 0-16,13 6 0 15,9 10 0-15,3 2 0 16,9 6 0-16,22 0 0 15,11 6 0-15,12 20 0 16,4 11 0-16,4 20 0 16,-6 13 0-16,-6 12 0 15,-8 21 0-15,-18 25 0 16,-15 24 0-16,-9 5 0 0,0-17 0 16,-7-12 0-16,3-33 0 15,4-15 0-15,0-22 0 16,7-10 0-16,17 2 0 15,7-2 0-15,9-12 0 16,4-18 0-16,4-18 0 16,-4-9 0-16,-9-32 0 15,-12-17 0-15,-19-12 0 16,-4-14 0-16,-29-6 0 16,-19-1 0-16,-13 3 0 0,-3 12 0 15,-1 14 0-15,7 13 0 16,13 17 0-16,14 9 0 15,20 1 0-15,11 5-662 16,0 3-1066-16</inkml:trace>
  <inkml:trace contextRef="#ctx0" brushRef="#br0" timeOffset="67267.49">8836 15374 1965 0,'0'0'836'0,"0"0"-267"16,0 0-49-16,0 0-314 15,0 0-206-15,0 0 0 16,0 0 0-16,-4-18 0 0,4 18 0 16,0 0 0-16,0 0 0 15,0 0 0 1,0-8 0-16,0 2 0 0,-7-10 0 16,-4 2 0-16,-9-4 0 15,-7 4 0-15,-8 4 0 16,-10 10 0-16,-5 0 0 15,-2 20 0-15,2 22 0 16,8 14 0-16,13 14 0 16,17 2 0-16,12 3 0 0,16-3 0 15,29-12 0-15,13-8 0 16,14-16 0-16,3-14 0 16,1-14 0-16,-7-8 0 15,-13-12 0-15,-14-16 0 16,-22-16-345-16,-11 0-482 15,-9 12-321 1</inkml:trace>
  <inkml:trace contextRef="#ctx0" brushRef="#br0" timeOffset="67456.37">9021 15641 1520 0,'0'0'781'0,"0"0"-251"16,0 0-59-1,0 0-164-15,0 0-35 16,0 0-57-16,0 0-215 0,9 10 0 15,-1 16 0-15,2 14 0 16,3 10 0-16,1 4 0 16,-1 6 0-16,-3 0 0 15,4-3 0-15,-3-7 0 16,-1-6 0-16,-4-12 0 16,1-10 0-16,-1-12-473 15,-1-10-514-15</inkml:trace>
  <inkml:trace contextRef="#ctx0" brushRef="#br0" timeOffset="68127.1">9638 15498 1098 0,'0'0'810'0,"0"0"-240"16,0 0-15-16,0 0-94 0,0 0-170 15,0 0-69-15,0 0-133 16,-16 0-89-16,16 0 0 15,18 0 0-15,11 0 0 16,11 0 0-16,10 0 0 16,8-4 0-16,0-4 0 15,-6 2 0 1,-4 2 0-16,-17 4 0 0,-11 0 0 16,-11 0 0-16,-9 0-35 15,0 0-212-15,-29 0-271 16,-2 8-337-16,-3 6-1238 0</inkml:trace>
  <inkml:trace contextRef="#ctx0" brushRef="#br0" timeOffset="68394.81">9616 15759 1151 0,'0'0'1448'15,"0"0"-890"-15,0 0-179 16,0 0-64-16,0 0-162 15,0 0-61 1,0 0-92-16,156-18 0 0,-98 12 0 0,2-2 0 16,0-2-3-16,-4 6-17 15,-8-4-10-15,-7 2 8 16,-14 2 16-16,-10 4-2 16,-10-4 8-16,-4 4 18 15,-3-4 9 1,0 2-27-16,0-2 0 0,0-4-214 15,0 0-461-15,0-2-686 0</inkml:trace>
  <inkml:trace contextRef="#ctx0" brushRef="#br0" timeOffset="71056.25">10841 15163 1573 0,'0'0'884'16,"0"0"-534"-16,0 0 28 15,0 0-89-15,0 0-94 0,0 0-93 16,0 0-9-1,-100 0 18-15,76 23 10 16,-3 4-121-16,4 12 0 0,2 7 0 16,4 2 0-16,9 6 0 15,4 4 0-15,4-4 0 16,0-1 0-16,8-3 0 16,15-6 0-16,4-4 0 15,8-8 0-15,7-4 0 16,5-6 0-16,2-10 0 15,4-6 0-15,3-6 0 16,0 0 0-16,-5-14 0 0,-2-8 0 16,-5-6 0-1,-5-2 0-15,-8-2 0 0,-9 0 0 16,-4-2 0-16,-9-3 0 16,-7 1 0-16,-2 0 0 15,0-4 0-15,-15-4 0 16,-12 4 0-16,-7-2 0 15,-6 2 0-15,-7 6 0 16,-6 6 0-16,-3 2 0 16,-1 8 0-16,1 1 0 15,-4-1 0-15,12 4 0 0,13 2-348 16</inkml:trace>
  <inkml:trace contextRef="#ctx0" brushRef="#br0" timeOffset="79433.72">2763 16218 2002 0,'0'0'526'0,"0"0"-294"0,0 0 124 15,0 0-166-15,0 0-123 16,0 0 7-16,21 187 26 16,6-101-28-16,4 10 18 15,0 3 9-15,-4-17-28 16,4 6-19-16,-4-12-28 15,-2-10-9-15,-2-8-3 16,-4-16-12-16,-3-3-56 16,-7-21-202-16,-5-12-454 15,-4-6-443-15</inkml:trace>
  <inkml:trace contextRef="#ctx0" brushRef="#br0" timeOffset="79700.71">2931 16284 2018 0,'0'0'938'16,"0"0"-670"-16,0 0 194 15,0 0-284-15,0 0-98 16,0 0-64-16,0 0 2 16,-4 27 33-16,22 13 16 0,4 36-67 15,5 26 0 1,-5 2 0-16,-3-6 0 0,-4-13 0 15,-7-19 0-15,4 6 0 16,-1 8 0 0,0-8 0-16,-2-9-18 0,0-13-236 15,2-20-234-15,-4-8-366 16,-3-18-222-16</inkml:trace>
  <inkml:trace contextRef="#ctx0" brushRef="#br0" timeOffset="80260.72">3179 16874 2613 0,'0'0'582'0,"0"0"-131"0,0 0-190 0,0 0-136 15,0 0-61 1,0 0-64-16,0 0 0 0,53 90 0 16,-26-50 0-16,0-4 0 15,2-2 0-15,0-6-11 16,-3-11-83-16,1-16 22 15,0-1 36-15,-5-9 21 16,-1-23 15-16,-6-9 11 16,-4-3 2-16,-6 0 49 15,-3 4 5-15,-2 8 8 0,0 10-75 32,0 8 0-32,0 10 0 0,0 0 0 15,0 4 0-15,0 0 0 16,0 0 0-16,0 14 0 15,0 12 0-15,7 10 0 16,3 8 0-16,4 10 0 16,-1 4 0-16,1 9 0 15,1 5 0-15,-2 0 0 16,3 6 0-16,3 4 0 16,-2 3 0-16,3-1 0 15,0 2 0-15,0-10 0 16,-2-6 0-16,-7-7 0 0,-2-13 0 15,-7-14 0-15,-2-6 0 16,0-12 0-16,-11-10 0 16,-16-8 0-16,-10-4 0 15,-13-26 0-15,-5-16 0 16,-3-16 0-16,7-9 0 16,13 3 0-16,20 6 0 15,18 4 0-15,14 10 0 0,34 8 0 16,17-1 0-1,13 5 0-15,-1 4 0 16,11-4-209-16,-24 10-606 16,-21 8-1562-16</inkml:trace>
  <inkml:trace contextRef="#ctx0" brushRef="#br0" timeOffset="80937.67">5895 17098 2417 0,'0'0'810'0,"0"0"-500"16,0 0 26-16,0 0-113 15,0 0-223-15,0 0 0 0,0 0 0 16,0 22 0-16,0 13 0 16,0-3 0-16,16 8-218 15,-3-14-338-15,3-8-745 0</inkml:trace>
  <inkml:trace contextRef="#ctx0" brushRef="#br0" timeOffset="81095.48">6278 17080 2636 0,'0'0'582'0,"0"0"-280"16,0 0-2-16,0 0-24 15,0 0-276-15,-47 103 0 0,47-81 0 16,41 0 0 0,1-8-318-16,0-6-1204 0</inkml:trace>
  <inkml:trace contextRef="#ctx0" brushRef="#br0" timeOffset="81459.38">8242 17098 2379 0,'0'0'774'0,"0"0"-398"16,0 0-41-16,0 0-103 16,0 0-232-16,0 0 0 15,0 0 0-15,-14 21 0 16,14-3-50-16,0-4-503 16,0-4-725-16</inkml:trace>
  <inkml:trace contextRef="#ctx0" brushRef="#br0" timeOffset="81598.66">8452 17129 2700 0,'0'0'648'0,"0"0"-372"15,0 0 11-15,0 0-102 16,0 0-185 0,0 0-8-16,0 0-305 0,43 80-914 0</inkml:trace>
  <inkml:trace contextRef="#ctx0" brushRef="#br0" timeOffset="81969.35">9594 16794 1330 0,'0'0'1262'16,"0"0"-737"-16,0 0-196 15,0 0-41-15,0 0-94 16,0 0-26-16,0 0-168 16,-118-49 0-16,77 53 0 15,-1 19 0-15,-5 9 0 16,5 12 0-16,6 8 0 15,9 8 0-15,17 2 0 0,10 0 0 16,2-8 0-16,29-1 0 16,13-17 0-16,10-6 0 15,2-12 0-15,2-12 0 16,-5-6 0-16,-4-6-141 0,-2-32-328 16,-13 6-380-16,-13 4-930 0</inkml:trace>
  <inkml:trace contextRef="#ctx0" brushRef="#br0" timeOffset="82267.98">9716 17191 2218 0,'0'0'916'0,"0"0"-444"15,0 0-166-15,0 0-122 16,0 0-184 0,0 0 0-16,0 0 0 0,136-30 0 15,-100 30 0-15,-5 0 0 16,-7 16 0-16,-8 8 0 15,-9 10 0-15,-7 2-27 16,0 0-23-16,-18 4 35 16,-5-4 15-16,2-4 39 15,2-10 14-15,11-5-53 0,6-8 0 16,2-5 0 0,0-4 0-16,17 0 0 0,14 0 0 15,7-8 0-15,11-14 0 16,34-18 0-16,-12 0-194 15,-11 4-989-15</inkml:trace>
  <inkml:trace contextRef="#ctx0" brushRef="#br0" timeOffset="82425.5">10478 16986 2763 0,'0'0'865'0,"0"0"-535"15,0 0-192-15,0 0-138 16,170-40 0-16,-70 22-65 16,-18 4-407-16,-19 0-695 0</inkml:trace>
  <inkml:trace contextRef="#ctx0" brushRef="#br0" timeOffset="82567.16">10596 17201 1020 0,'0'0'2032'0,"0"0"-1462"0,0 0-347 16,0 0 28-16,121 0-251 15,-15-24-44-15,-15 2-331 16,-8 4-626-16</inkml:trace>
  <inkml:trace contextRef="#ctx0" brushRef="#br0" timeOffset="82897.25">11516 16633 2649 0,'0'0'906'0,"0"0"-445"0,0 0-381 16,0 0-80-16,0 0 0 15,-126 103 0-15,92-53 0 31,3 8 0-31,11 0 0 16,13-2 0-16,7-6 0 16,29-10 0-16,27-9 0 15,38-22 0-15,-1-9 0 16,11 0 0-16,-1-26 0 16,-27-10 0-16,-5-14 0 15,-24-2 0-15,-30-2 0 16,-17-8 0-16,-29 3 0 0,-35 5 0 15,-18 10 0 1,-11 12 0-16,-26 14 0 0,26 10-98 16,21 8-1659-16</inkml:trace>
  <inkml:trace contextRef="#ctx0" brushRef="#br0" timeOffset="91403.64">15001 884 867 0,'0'0'841'0,"0"0"-333"16,0 0-145 0,0 0-29-16,0 0-83 0,0 0-79 15,0-2-56-15,0 8-41 16,0 8-12-16,0 0-30 16,0 0-12-16,0-4-6 15,2-2-6-15,0-4 6 16,0-2 1-16,1-2 43 15,-3 0 14-15,2 0 19 16,-2 0 1-16,0 0-13 16,0-8-80-16,0 0 0 15,0 0 0-15,-2 4 0 0,-13 0 0 16,-6 4 0-16,-6 0 0 16,-2 8 0-16,-6 12 0 15,-3 13 0-15,-2 7 0 16,-1 7 0-16,4 10 0 15,8 3 0-15,12 0 0 16,9-2 0-16,8-5 0 16,16-10 0-16,20-9-11 15,13-10-7-15,4-13-1 16,5-11 19-16,-7 0 0 16,-6-11 1-16,-7-9 0 0,-11-2 8 15,-10 0-2 1,-6 3 8-16,-3 4-7 0,-6 5-1 15,-2 4-7-15,0 6-92 16,0 0-248-16,0 4-514 16,0 6-524-16</inkml:trace>
  <inkml:trace contextRef="#ctx0" brushRef="#br0" timeOffset="92089.06">15382 1363 1647 0,'0'0'796'16,"0"0"-574"-16,0 0 90 15,0 0-73-15,0 0-135 16,0 0-28-16,0 0 44 15,0-5-2-15,0 5-13 16,0 0-18-16,0 0 2 16,0-7-2-16,0 1-36 15,0-6-8-15,0 0-43 16,0-2 0-16,9 0 0 16,4 0 0-16,3 2 0 0,4 0 0 15,2 4 0 1,1 6 0-16,-1 2 0 0,-2 0 0 15,-2 14 0 1,-3 8 0-16,-5 4 0 0,-6 4-101 16,-4 2-18-1,0-2 46-15,-7-3 22 16,-9-4 35-16,0-6 16 0,6-3 22 0,3-6 34 16,3-7 25-16,2-1 7 15,2 0 25-15,0 0-113 16,0 0 0-16,0 0 0 15,8 0 0-15,7-4 0 16,10 3 0-16,6 1 0 16,5 0 0-16,0 0 0 15,0 12 0-15,-7 8 0 16,-8 3-9 0,-7 8-20-16,-7 1 2 15,-7 4-16-15,0 2 25 0,-23 0 10 16,-10-1 8-1,-7-5 6-15,-5-6 21 0,1-8 35 16,2-4-23-16,3-9-39 16,13-2 0-16,6-3 0 15,6 0 0-15,10 0 0 16,2-3 0-16,2-5 0 16,0 1 0-16,0-4-98 15,20-8-266-15,0-2-385 16,0 1-455-16</inkml:trace>
  <inkml:trace contextRef="#ctx0" brushRef="#br0" timeOffset="92465.72">16200 1121 2290 0,'0'0'928'0,"0"0"-476"16,0 0-165-1,0 0-148-15,0 0-139 0,0 0 0 16,0 0 0-16,40-12 0 15,-7 6 0-15,8-2 0 16,3-3 0-16,1 4 0 16,-7 0-68-16,-7 2-149 15,-12 5-77-15,-11 0-205 16,-8 4-150-16,-25 14 58 16,-4 0-584-16</inkml:trace>
  <inkml:trace contextRef="#ctx0" brushRef="#br0" timeOffset="92671.11">16258 1225 1390 0,'0'0'542'0,"0"0"-197"0,0 0 140 16,0 0-174-16,0 0-56 16,0 0-11-16,0 0-73 15,29 18-21-15,11-18-68 16,11 0-43-16,7 0-24 16,0 0-9-16,-9-4-6 15,-9-2-36-15,-16 0-38 16,-12 2 1-16,-10 2 59 15,-2 0 2-15,-20 2-142 16,-7 0-166-16,-2 0-602 0</inkml:trace>
  <inkml:trace contextRef="#ctx0" brushRef="#br0" timeOffset="108859.8">17303 626 2223 0,'0'0'683'0,"0"0"-430"15,0 0 40-15,0 0-90 16,0 0-112-16,0 0-25 16,0 0-1-16,0 0 13 15,0 0-15-15,0 0 15 0,0 0-78 16,0-5 0 0,4-5 0-16,7-6 0 0,7-2 0 15,7 2 0-15,4 2 0 16,4 6 0-16,1 8 0 15,-1 0 0-15,-2 8 0 16,-6 16 0-16,-8 8 0 16,-9 6 0-16,-8 2 0 15,0 0 0-15,-27-1 0 16,-5-3 0-16,-4-6 0 16,3-6 0-16,4-8 0 15,11-4 0-15,8-6 0 0,4-6 0 16,6 0 0-1,0 0 0-15,0 0 0 0,12-6 0 16,5-2 0-16,6 2 0 16,6 2 0-16,4 4 0 15,3 0 0-15,1 2 0 16,2 14 0-16,-3 4 0 16,-5 4 0-16,-4 0 0 15,-10 4-15-15,-8-1-33 16,-9-2 15-16,0 1 15 15,-18 0 18-15,-17-3 8 0,-10-5 10 16,-10-2 22 0,-3-5-16-16,2-4 0 0,2-5-24 15,10-2 0 1,8 0 0 0,12 0 0-16,5-2 0 0,13 0 0 0,2 2 0 15,4 0 0-15,0 0-71 16,0 16-311-16,0 4-423 15,0 0-833-15</inkml:trace>
  <inkml:trace contextRef="#ctx0" brushRef="#br0" timeOffset="109331.71">18034 593 1655 0,'0'0'900'15,"0"0"-356"-15,0 0-191 16,0 0 27-16,0 0-116 16,0 0-264-16,0 0 0 15,11-68 0-15,-11 68 0 16,0 4 0-16,0 14 0 0,0 10 0 15,6 12 0 1,1 7 0-16,0 3 0 0,0 2 0 16,-1 0 0-16,-2-2 0 15,3 0 0-15,2-6 0 32,-2-3 0-32,4 3-29 0,-2-11-517 0,-2-6-812 0</inkml:trace>
  <inkml:trace contextRef="#ctx0" brushRef="#br0" timeOffset="109661.26">18125 1431 2552 0,'0'0'605'0,"0"0"-402"16,0 0 1-16,0 0-70 15,0 0-103-15,0 0-17 16,20 117-4-16,-16-97-10 15,3-2 0-15,2-2 0 16,2-2-1-16,5-6-57 16,3-6-31-16,4-2 23 15,2-2 38-15,-5-20 28 16,-5-8 1-16,-6-8 38 16,-9-2 27-16,0 2 38 15,-7 5 2-15,-13 11 5 0,-4 10 5 31,-3 10-74-31,-2 2-42 0,2 12 0 0,3 15 0 16,9 10-11-16,5-6-329 16,10-11-719-16</inkml:trace>
  <inkml:trace contextRef="#ctx0" brushRef="#br0" timeOffset="113395.73">19192 640 2126 0,'0'0'707'15,"0"0"-374"-15,0 0 169 16,0 0-271-16,0 0-116 16,0 0-89-16,-17-21-26 15,17 50 0-15,0 8 0 16,0 8 0-16,0-1 1 16,0-4-1-16,2-8 1 15,9-8-1-15,-3-8-32 16,6-8-34-16,-1-8 24 15,7 0 42-15,5-16 14 16,4-10 1-16,0-2-8 0,2 2 6 16,-3 8-13-16,-3 9-2 15,0 9-8-15,-3 7 10 16,3 21 16-16,-1 6-2 16,5 4-8-16,0-2-2 15,2-6-4 1,-4-9-39-16,-2-10-34 0,-5-11-43 15,-9 0 52-15,-3-18 50 16,-3-14-17-16,-5-12-5 16,0-4 13-16,0-2 22 15,0 6 1-15,0 10 13 0,0 13 71 16,2 16-20 0,5 5-35-16,2 5-28 0,11 18 25 15,9 0-1-15,11 6-7 16,12-7-4-16,10-4 22 15,5-12-20-15,0-6-4 16,-5 0 3-16,-11-16-14 16,-11-8 9-16,-13-7 2 15,-14 4-6-15,-9-1 15 16,-4 7 0-16,0 11 36 16,-21 10-24-16,-8 2-33 15,-8 27 0-15,0 11-3 0,3 8-9 16,7 2 12-16,12 0 0 15,13-10-6-15,2-6 6 16,7-10-6 0,22-12 4-16,4-10 2 0,5-2 0 15,-3-10 9-15,2-18 3 16,-9-10-4-16,-4-4-8 16,-5 2 0-16,-9 6 0 15,-5 14 0-15,-5 10 0 0,0 10 0 16,0 2 0-1,0 24 0-15,0 6 0 0,2 8 0 16,10-2 0-16,7-4 0 16,2-10 0-16,1-10 0 15,1-10 0-15,-2-4 0 16,0-4 0-16,1-22 0 16,0-6 0-16,2-8 0 15,-3-2 0 1,-4 6 0-16,-5 10 0 0,-6 12 0 15,-4 11 0-15,-2 3 0 16,0 15 0-16,5 11 0 16,1 4 0-16,8-2 0 15,6-2 0 1,2-6 0-16,7-12 0 0,0-8-26 16,2 0 25-16,-2-14 0 0,3-16 1 15,-6-6 4-15,-1-2 2 16,-8 0-4-16,-5 5 14 15,-3 11-16-15,-7 11 0 16,-2 11 0-16,0 0 0 16,0 19 0-16,0 22 0 15,0 13 0-15,4 14 0 16,3 12 0-16,4 4 0 16,0 7 0-16,5 1 0 0,-1 4 0 15,2-2 0-15,-5-1 0 16,-3-7 0-16,-7-8 0 15,-2-12 0-15,-4-14 0 16,-21-13 0 0,-8-18 0-16,-9-14 0 0,-7-7 0 15,-2-25 0 1,4-17 0-16,9-14 0 0,13-6 0 16,21-6 0-16,4-4 0 15,33-6 0-15,36-23 0 16,30-17 0-16,16-20 0 15,-10 11 0-15,-29 27 0 0,-35 28 0 16,-26 21 0-16,-5-4 0 16,-10 0 0-16,0 3 0 15,-2 14 0-15,-19 16 0 16,-4 16 0-16,-2 6 0 16,0 22 0-16,3 20 0 15,4 14 0 1,10 2 0-16,10 1 0 15,3-5 0-15,26-8 0 0,14-8 0 16,7-8 0-16,2-10 0 0,-5-4 0 16,-7-8 0-16,-9-2 0 15,-12 1 0-15,-7-4 0 16,-5 5 0 0,-7 4 0-16,0 2 0 0,-2 7 0 15,-19 2 0-15,-6 4 0 16,-8 1 0-16,-3-2 0 15,0-2 0-15,3-4 0 16,10-16 0-16,11-4-171 16,14 0-621-16</inkml:trace>
  <inkml:trace contextRef="#ctx0" brushRef="#br0" timeOffset="113568.76">21785 1002 3157 0,'0'0'783'16,"0"0"-627"-16,0 0-156 15,0 0 0-15,0 0 0 16,0 0 0-16,0 0-237 16,-24 35-2588-16</inkml:trace>
  <inkml:trace contextRef="#ctx0" brushRef="#br0" timeOffset="118928">4818 5097 2421 0,'0'0'745'0,"0"0"-480"15,0 0 86-15,0 0-158 16,0 0-125-16,0 0-47 16,0 2-14-16,10 46 18 15,-4 16-25-15,3 7 0 16,-2 3 0-16,-2-4 0 15,-1-12 0-15,0-14 0 16,-1-13 0-16,-1-16 0 16,-2-15 0-1,0 0 0-15,0-32 0 0,0-20 0 16,0-16 0-16,0-26 0 0,0 0 0 16,0-5 0-1,0 3 0-15,8 24 0 16,4 4 0-16,5 15 0 0,4 21 0 15,4 12 0 1,6 14 0-16,6 6 0 16,1 0 0-16,5 17 0 0,-3 10 0 15,-5 5 0 1,-10 4 0-16,-10 7 0 16,-15-1 0-16,-2 2 0 0,-34 0 0 15,-12-2-14-15,-10-4 13 16,-4-4-7-16,6-4 8 0,8-8-2 15,19-5 8-15,12-3-6 16,13-2 0-16,4-1 0 16,4 7 19-16,23 0-19 15,6 3 0-15,7-1 0 16,4-2 0-16,6 0 0 0,-3 0 0 31,-3 0 0-31,-4-2 0 16,-7-4 0-16,-6 0 0 15,-9-4 0-15,-3 0 0 16,-3-2 0-16,-3-2 0 16,-1 2 0-16,4-2 0 15,12 4-263-15,1-2-371 16,-1 0-482-16</inkml:trace>
  <inkml:trace contextRef="#ctx0" brushRef="#br0" timeOffset="119100.94">5721 5564 2080 0,'0'0'993'0,"0"0"-637"0,0 0-32 16,0 0-111-16,0 0-83 15,0 0-130-15,0 0 0 16,-4 127 0-16,-6-85 0 16,6 4 0-16,4-14-339 15,0-12-615-15</inkml:trace>
  <inkml:trace contextRef="#ctx0" brushRef="#br0" timeOffset="119667.44">6332 4965 2372 0,'0'0'711'16,"0"0"-354"-16,0 0-54 15,0 0-119-15,0 0-83 16,0 0-55-16,0 0-24 16,-41-70-22-16,14 70 0 15,-8 10 0-15,-5 16 0 16,0 14 0-16,-1 10 0 0,6 8 0 16,8 6 0-16,10 2 0 15,13-1 0-15,4-5 0 16,8-8 0-16,26-12 0 15,7-14 0-15,13-14 0 16,4-12 0-16,-2 0-147 16,-5-28-137-16,-13-8-22 15,-16-4-5-15,-15 0 76 16,-7 5 153-16,-18 7 82 16,-15 10 108-16,-3 10 91 15,3 8-15-15,4 0 21 16,9 0-36-16,9 14-19 15,11 2-48-15,0 1-22 0,11-2-8 16,18-1-42-16,10-7-12 16,11-7-12-1,1 0-6-15,-2-4-8 0,-8-8-6 16,-15 2 14-16,-13 4 9 16,-8 3 46-16,-5 3-55 15,0 0 0-15,0 0 0 16,0 13 0-16,0 13 0 15,0 10 0-15,0 12 0 16,0 8 0-16,2 2 0 0,9 3 0 16,13 3-96-16,1-16-436 15,0-16-479-15</inkml:trace>
  <inkml:trace contextRef="#ctx0" brushRef="#br0" timeOffset="119856.25">6908 5462 1631 0,'0'0'1408'16,"0"0"-766"-16,0 0-227 16,0 0-415-16,0 0 0 15,0 0 0-15,0 0 0 16,-13 70 0-16,5-24 0 16,-2 4 0-16,8 3-194 15,2-16-545-15,0-12-768 0</inkml:trace>
  <inkml:trace contextRef="#ctx0" brushRef="#br0" timeOffset="120499.04">7270 4995 2661 0,'0'0'1002'16,"0"0"-569"-16,0 0-433 15,0 0 0-15,-3 108 0 0,3-42 0 16,0 8 0-1,9 3 0-15,1-7 0 16,-4-10 0-16,3-12 0 16,-3-16-15-1,-1-16-234-15,-2-16-65 0,-1-5-35 0,-2-32-304 16,0-15 101-16,0-16 68 16,0-6 347-16,0-7 137 15,-10 5 346-15,2 8 247 16,1 12 12-16,3 10-78 15,4 12-161 1,0 3-50-16,2 5-316 0,17 5 0 16,10 2 0-16,7 5 0 15,5 8 0-15,-4 6 0 16,-3 0 0-16,-10 13-45 0,-11 15-63 16,-10 6-9-16,-3 6 0 15,-13 2 34-15,-14-2 32 16,-4-2 43-16,2-8 8 31,6-6 1-31,8-10 82 0,6-6 7 0,7-6 21 16,2-2 25-16,0 0-28 31,13-2-108-31,12-8 0 16,6 0 0-16,4 2 0 15,3 6 0-15,0 2 0 16,-2 4 0-16,-5 16 0 0,-5 9 0 15,-7 4 0-15,-11 3 0 16,-8 4-30-16,0 1-27 16,-11-5 28-16,-16-2 28 15,-6-8 2-15,-7-6 41 16,0-6 32-16,0-8-74 16,4-4 0-16,9-2 0 15,9 0 0-15,18-4-24 0,0-4-620 16,14 0-1081-16</inkml:trace>
  <inkml:trace contextRef="#ctx0" brushRef="#br0" timeOffset="120635.32">8154 5502 1780 0,'0'0'1658'0,"0"0"-1187"16,0 0-356-16,0 0-115 15,0 0-481-15,0 0-1832 0</inkml:trace>
  <inkml:trace contextRef="#ctx0" brushRef="#br0" timeOffset="153696.74">12160 2894 62 0,'0'0'2909'0,"0"0"-2289"16,0 0-414-16,0 0-110 15,0 0-75-15,0 0-21 16,-16 55 0-16,16 6 35 15,0 11 14-15,0 8-1 0,0 2 2 16,0-7-50-16,0-13 0 16,0-14 0-16,3-16 0 15,0-14 0-15,-1-12 0 16,-2-6 0-16,0-12 0 16,0-30 0-16,0-37 0 15,-8-39 0-15,0-30 0 16,-1 11 0-16,5 31 0 15,4 42 0-15,0 30 0 16,0 0 0-16,0 2 0 16,0 2 0-16,0 8 0 0,0 4 0 15,8 1 0-15,8 2 0 16,8 1 0-16,5 2 0 16,9 3 0-16,3 8 0 15,3 1 0-15,1 1 0 16,-5 20 0-16,-9 7 0 15,-14 4 0-15,-12 6 0 16,-5 6 0-16,-26 6 0 16,-20 4 0-16,-12-2 0 15,-2-1 0-15,5-7 0 16,8-8 0-16,16-11 0 0,24-6-267 16,7-9-445-16,3-6-958 15</inkml:trace>
  <inkml:trace contextRef="#ctx0" brushRef="#br0" timeOffset="154005.04">13009 2490 1249 0,'0'0'1864'0,"0"0"-1325"16,0 0-332-16,0 0-33 16,0 0-111-16,-82 165-63 15,57-83 0-15,1 8 0 16,3 4 0-16,6 2 0 0,11-3 0 16,4-7 0-16,0-8 0 15,19-14 0-15,12-10 0 16,4-15 0-16,5-17-44 0,11-22-409 15,-7-10-331 1,-8-19-596-16</inkml:trace>
  <inkml:trace contextRef="#ctx0" brushRef="#br0" timeOffset="154665.66">13580 2677 1440 0,'0'0'995'0,"0"0"-625"15,0 0-18-15,0 0-137 16,0 0-89-16,0 0-81 16,0 0-30-16,0-6-7 15,0 10-7-15,0-2 11 16,0-2 2-16,0 0 16 15,2 0 31-15,0-2 23 16,0-10 38-16,-2-6-85 16,0-4-16-16,0 2 11 15,0-1-11-15,-15 8 0 0,-10 4 28 16,-6 9-24-16,-9 6-25 16,-5 29 0-16,-1 15 0 15,5 16 0-15,12 12 0 16,18 2 0-16,11 2 0 15,2-3 0-15,32-11 0 16,9-10 0-16,12-16 0 16,5-16 0-16,4-18 0 15,-3-8 0-15,-8-18 0 16,-13-18-3-16,-15-8-12 16,-17-2-2-16,-8 2 10 15,-8 6 7-15,-23 10 0 0,-3 10 10 16,1 8-4-16,4 10-6 15,9 0-1-15,9 0-25 16,11 11 16-16,0 6 10 16,8-3 9-16,17-2 9 15,8-6-3-15,3-6-8 16,3 0 7-16,-4-6-14 16,-4-8 0-16,-6-1 0 15,-10 5 0-15,-8 5 0 16,-5 5 0-16,-2 0 0 15,0 1 0-15,0 24 0 0,0 13 0 16,0 14 0 0,0 12 0-16,0 6 0 0,0 28-3 15,-2-16-539-15,-5-13-699 16</inkml:trace>
  <inkml:trace contextRef="#ctx0" brushRef="#br0" timeOffset="155231.97">10226 3062 1817 0,'0'0'704'0,"0"0"-249"15,0 0-199-15,0 0-47 16,0 0 42-16,0 0-77 16,0 0-78-16,16-34-61 15,-16 34-35-15,0 2-15 16,0 7-4-16,0 2 19 15,5-4 0-15,-1-2 6 16,2-3 10-16,1-2 4 0,-1 0-5 16,2-16 18-16,-6-8-5 15,-2-4-13-15,0-2-15 16,-10 5 0-16,-11 14 0 16,-8 11 0-16,-9 9-36 15,-24 68-216-15,8-5-309 16,9 0-433-16</inkml:trace>
  <inkml:trace contextRef="#ctx0" brushRef="#br0" timeOffset="155562.89">10002 3515 1864 0,'0'0'719'15,"0"0"-416"-15,0 0-29 16,0 0-102-16,0 0-93 16,0 0-70-16,0 0 8 15,-65 56 17-15,63-34-11 16,2-6 5-16,0-6-7 16,4-6-12-16,9-4 11 0,1 0-1 15,-1-14 2-15,-2-6 9 16,-4-2 21-1,-2 4-9-15,-3 6-27 0,-2 6-15 16,0 6-120-16,4 12-217 16,-2 14-394-16,5-2 24 0</inkml:trace>
  <inkml:trace contextRef="#ctx0" brushRef="#br0" timeOffset="155830.35">10438 3469 1896 0,'0'0'961'0,"0"0"-635"16,0 0-137-16,0 0-117 15,0 0-72-15,0 0-6 32,0 0 5-32,0 50 0 0,0-34-10 0,9-6-31 15,5-6 21-15,-1-4 21 16,3-2 23-16,-3-18 47 15,-3-8 65-15,-2-2 32 16,-6 0-35-16,-2 4-36 16,0 8-29-16,0 8-23 15,-7 10-44 1,-11 6-3-16,-13 50-229 0,4 0-539 0,9-4-1069 0</inkml:trace>
  <inkml:trace contextRef="#ctx0" brushRef="#br0" timeOffset="156469.03">14739 3248 954 0,'0'0'968'0,"0"0"-471"15,0 0-37-15,0 0-103 16,0 0-92-16,0 0-50 0,0 0-68 16,-72 72-8-16,34-25-45 15,-6 7-94-15,1 4 0 16,7-2 0 0,10-6 0-16,21-14-299 0,5-14-529 15,0-17-862-15</inkml:trace>
  <inkml:trace contextRef="#ctx0" brushRef="#br0" timeOffset="156803.81">15108 2675 649 0,'0'0'1614'15,"0"0"-1030"-15,0 0-115 16,0 0-154-16,0 0-87 16,84-116-77-16,-59 101-65 15,-2 8-86-15,4 2 0 16,2 5 0 0,4 0 0-16,5 23 0 0,3 10 0 15,2 16 0-15,2 11 0 16,-2 10 0-16,-6 6 0 15,-3 0 0-15,-8 1 0 0,-6-11-21 16,-6-8-188-16,-10-16-25 16,-4-16-66-1,-4-26-269-15,-15-6-4 0,0-24-264 0</inkml:trace>
  <inkml:trace contextRef="#ctx0" brushRef="#br0" timeOffset="156989.13">15531 2779 1038 0,'0'0'1136'0,"0"0"-413"15,0 0-187-15,0 0-279 0,0 0-91 16,0 0-53-16,0 0 14 16,-96 102-127-16,63-42 0 15,-2 6 0-15,-3 3 0 16,-1-3 0-16,4-4 0 16,6-6 0-16,9-14-144 15,11-20-322-15,9-14-384 16,0-8-785-16</inkml:trace>
  <inkml:trace contextRef="#ctx0" brushRef="#br0" timeOffset="157335.32">15716 2276 1952 0,'0'0'957'0,"0"0"-633"15,0 0-40-15,0 0-33 16,0 0-61-16,161 116-52 16,-106-44-138-16,13 27 0 15,-2 25 0-15,-3 22 0 0,-13 5 0 16,-23-13 0-16,-17-32 0 15,-10-29 0 1,0-19 0-16,-18-7 0 0,-7 6 0 16,-6-1 0-16,-5 4 0 15,5-14 0-15,4-12 0 16,10-12 0-16,9-16 0 16,8-6 0-16,10-52-257 15,19-6-658-15,2-6-814 0</inkml:trace>
  <inkml:trace contextRef="#ctx0" brushRef="#br0" timeOffset="157571.06">16621 2967 1498 0,'0'0'1611'16,"0"0"-1060"-16,0 0-320 15,0 0-89-15,0 0-79 16,0 0-63-16,167-19 0 16,-100 12-104-16,-1 5-358 15,-14 2-386-15,-21 0-1036 0</inkml:trace>
  <inkml:trace contextRef="#ctx0" brushRef="#br0" timeOffset="157728.68">16650 3274 2503 0,'0'0'965'16,"0"0"-656"-16,0 0 10 15,0 0-319-15,134-20 0 16,-68 2 0-16,-1 0 0 16,-9-2-83-16,-21 6-491 15,-17 4-763-15</inkml:trace>
  <inkml:trace contextRef="#ctx0" brushRef="#br0" timeOffset="159630.75">18589 2621 1453 0,'0'0'975'16,"0"0"-663"-16,0 0 162 0,0 0-186 15,0 0-41-15,0 0-124 16,-31-20-37 0,14 28-23-16,-7 18-42 0,-10 16-5 0,1 12-4 15,4 8 0-15,6 6 2 16,17 1-14-16,6-3 0 16,16-8 0-16,24-10 0 15,14-12 0-15,8-12 0 16,3-16 0-1,-1-8 0-15,-8-8 0 0,-10-22 0 16,-10-10 0 0,-12-6 0-16,-14-6 0 0,-10-4 0 0,0-3 0 31,-18 1 0-31,-11 0 0 0,-9 4 0 0,-9 2 0 16,-9 5 0-16,-9 6 0 31,-1 10 0-31,-1 13 0 15,11 17 0-15,35 23 0 16,15 19-593-16,8 5-893 0</inkml:trace>
  <inkml:trace contextRef="#ctx0" brushRef="#br0" timeOffset="160125.32">19468 2813 204 0,'0'0'2193'0,"0"0"-1485"16,0 0-350-16,0 0-33 15,0 0-119-15,0 0-104 16,0 0-102-16,-13-8 0 16,24 8 0-16,14 0 0 15,12 0 0-15,13 0 0 16,10 0 0-16,0 0 0 0,-7 0 0 16,-10 0 0-1,-16 0-68-15,-14 0-131 16,-13 0-82-16,-2 0-48 0,-23 0-320 15,-2 0-432-15</inkml:trace>
  <inkml:trace contextRef="#ctx0" brushRef="#br0" timeOffset="160361.39">19634 2673 2092 0,'0'0'803'0,"0"0"-309"0,0 0-117 15,0 0-47 1,0 0-330-16,0 0 0 0,0 0 0 15,-31-78 0-15,31 78 0 16,0 0 0-16,0 19 0 16,0 16 0-1,0 13 0-15,2 14 0 0,8 10 0 16,1 6 0-16,5 5 0 16,9 17-129-16,-3-20-541 15,-4-22-550-15</inkml:trace>
  <inkml:trace contextRef="#ctx0" brushRef="#br0" timeOffset="160801.85">20705 2530 2004 0,'0'0'1003'0,"0"0"-411"16,0 0-275-16,0 0-137 15,0 0-180-15,0 0 0 0,0 0 0 16,-49 52 0-16,31-3 0 16,5 9 0-16,1 6 0 31,10 2 0-31,2-2 0 0,12-3 0 0,17-7 0 15,11-10 0-15,2-10 0 16,5-12 0-16,-1-10 0 16,-3-12 0-16,-7 0 0 15,-5-4 0-15,-4-16 0 16,-8-4 0-16,-3-6 0 16,-3-6 0-16,-3-8 0 15,-6-7 0-15,-4-7 0 0,0-4 0 16,-14-2 0-16,-13 2 0 15,-10 6 0-15,-5 9 0 16,-10 15 0-16,0 18 0 16,-7 28 0-16,12 22-375 31,16 7-851-31</inkml:trace>
  <inkml:trace contextRef="#ctx0" brushRef="#br0" timeOffset="161227.87">21423 2869 1994 0,'0'0'780'15,"0"0"-317"-15,0 0-99 16,0 0-91-16,0 0-135 16,0 0-87-16,0 0-26 15,60-4-17-15,-25 2-8 16,14 2 0-16,5-2 0 0,2 2 0 16,-5-2-80-16,-9 0-100 15,-13 0-88-15,-22-2-213 16,-7 0-135-16,0-2-345 0</inkml:trace>
  <inkml:trace contextRef="#ctx0" brushRef="#br0" timeOffset="161432.93">21631 2669 1629 0,'0'0'916'0,"0"0"-330"15,0 0-130-15,0 0-177 0,0 0-49 16,0 0-230-16,0 0 0 15,-37 10 0-15,35 40 0 16,-1 12 0-16,1 10 0 16,2 6 0-16,0-2 0 15,0-1 0-15,0 5-32 16,0-18-416-16,0-20-469 0</inkml:trace>
  <inkml:trace contextRef="#ctx0" brushRef="#br0" timeOffset="163923">22955 2366 960 0,'0'0'810'0,"0"0"-468"0,0 0-40 15,0 0-67-15,0 0-19 16,0 0-47-16,0 0-16 16,0-30-20-16,0 30 15 15,0 0-4-15,0 0-37 16,0 0-22-16,0 0-14 15,-2 0-32-15,0 0-11 16,2 0-17-16,0 0 4 16,0 0-8-16,0 0-6 15,0 0 5-15,0 0 2 16,0 0-2-16,0 0 10 16,0-4-4-16,0 0 6 0,0-2 0 15,0 4-7-15,0-2-3 16,0 4-7-16,0 0 0 15,0 0-1-15,0 0 0 16,0 0 5-16,0 0 5 16,-5 0-10-16,-5 4 0 15,-9 14-9-15,-5 10 3 16,-3 14 5-16,-1 8-11 16,1 8 12-16,6 4-1 15,5 1-6-15,8-1 7 0,8-4 0 16,0-4-1-16,0-6-5 15,14-8 6-15,5-9 0 16,6-8 0-16,2-9 1 16,2-5 8-16,0-9-9 15,0 0 6-15,0-5-6 16,0-13 6-16,-6-8 3 16,-4-4 3-16,-6-4-12 15,-6-2 0-15,-7 2 0 16,0 2 0-16,-7 6 0 15,-19 10 0-15,-11 8 0 16,-5 8 0-16,-7 2 0 16,-6 40-143-16,12 0-518 0,16-6-808 0</inkml:trace>
  <inkml:trace contextRef="#ctx0" brushRef="#br0" timeOffset="164426.98">23690 2476 1092 0,'0'0'986'0,"0"0"-443"15,0 0-16-15,0 0-151 16,0 0-74-16,0 0-155 15,0 0-24-15,52-92-123 16,-25 82 0-16,4 8 0 16,4 2 0-16,3 12 0 15,0 24 0 1,0 14 0-16,-4 12 0 0,-5 9 0 16,-6 1 0-16,-2 2 0 15,-3-6 0 1,-5-8-84-16,-4-12-129 0,-2-14-41 15,-5-16-74-15,-2-14 2 16,0-4 84-16,-12-42-301 16,-3-2-86-16,-1-4 78 0</inkml:trace>
  <inkml:trace contextRef="#ctx0" brushRef="#br0" timeOffset="164600.34">24002 2681 814 0,'0'0'845'0,"0"0"-290"16,0 0 34-16,0 0-79 15,0 0-268-15,0 0-105 16,0 0-47-16,-75-2 34 31,50 34-52-31,-4 10-24 16,-2 2-24-16,0 2-23 15,0 0 13-15,2-5-14 0,2-5-21 16,3-6-63-16,6-10-122 16,9-15-53-16,2-5-228 15,7 0-225-15</inkml:trace>
  <inkml:trace contextRef="#ctx0" brushRef="#br0" timeOffset="164900.59">24593 2180 2085 0,'0'0'912'16,"0"0"-623"-16,0 0-98 16,0 0-26-16,-96 194-54 15,62-62-66-15,3 11 3 16,12-25-15-16,7-30 11 16,12-30-17-16,0-9-17 15,16 1-2-15,20-2-8 16,13-6-158-16,13-22-2 0,36-24-219 15,-13-24-521 1,-14-12-532-16</inkml:trace>
  <inkml:trace contextRef="#ctx0" brushRef="#br0" timeOffset="165136.04">24947 2454 2227 0,'0'0'794'0,"0"0"-300"15,0 0-153-15,0 0-101 16,0 0-240-16,0 0 0 0,0 0 0 16,136-72 0-16,-93 106 0 15,3 12 0 1,-1 12 0-16,-1 9 0 0,-3 1 0 16,-6 0 0-16,-6-8 0 15,-5-6-81-15,-8-12-120 16,-3-12-131-16,-11-26-292 15,-2-4-41-15,0-4-95 0</inkml:trace>
  <inkml:trace contextRef="#ctx0" brushRef="#br0" timeOffset="165332.35">25388 2610 1440 0,'0'0'753'0,"0"0"-123"0,0 0-20 16,0 0-353-16,0 0-128 15,0 0-15-15,0 0-17 16,-129 99-31-16,93-43-66 15,-3 4 0-15,-4 0 0 16,1-1 0-16,4-9 0 16,7-10 0-16,10-14-45 15,21-22-237-15,0-4-236 16,9-10-521-16</inkml:trace>
  <inkml:trace contextRef="#ctx0" brushRef="#br0" timeOffset="165498.54">25749 2719 1156 0,'0'0'1814'15,"0"0"-1280"-15,0 0-339 16,0 0-61-16,121-22-88 16,-61 10-40-16,4-2-6 15,-1 0-100-15,-10-4-140 16,-4-12-123-16,-16 3-333 0,-12 5-189 15</inkml:trace>
  <inkml:trace contextRef="#ctx0" brushRef="#br0" timeOffset="165703.01">26210 2452 1395 0,'0'0'743'0,"0"0"-114"16,0 0-108-16,0 0-30 16,0 0-174-16,0 0-317 15,0 0 0-15,-15-42 0 16,15 60 0-16,0 16 0 15,0 12 0-15,0 12 0 16,0 4 0-16,0 3 0 0,0-3 0 16,0-6 0-1,2-6 0-15,3-12-264 16,6-18-332-16,-5-9-296 0,4-11-930 16</inkml:trace>
  <inkml:trace contextRef="#ctx0" brushRef="#br0" timeOffset="165962.78">26491 2131 806 0,'0'0'1883'16,"0"0"-1264"-16,0 0-326 0,0 0-119 0,0 0-10 15,116 72-76-15,-78-9-44 16,-1 13-19-16,-3 6-25 15,-12 0 0-15,-10-1 0 16,-12-5 0-16,0-8 0 16,-16-6 0-16,-15-6 0 15,-5-7 0-15,-3-8-117 16,-24 0-213 0,7-11-299-16,7-15-392 0</inkml:trace>
  <inkml:trace contextRef="#ctx0" brushRef="#br0" timeOffset="166261.4">27226 2249 2451 0,'0'0'660'0,"0"0"-414"0,0 0 84 16,0 0-165 0,0 0-96-16,-162 123-21 0,108-11-26 15,12-4 16-15,13-7 29 16,18-15-67-16,11-22 0 16,7 5 0-1,26-4 0-15,18-17 0 0,17-19-120 16,36-29-179-16,-17-22-335 15,-14-16-410-15</inkml:trace>
  <inkml:trace contextRef="#ctx0" brushRef="#br0" timeOffset="166465.4">27578 2302 2789 0,'0'0'624'0,"0"0"-295"16,0 0-76-16,0 0-152 15,0 0-101-15,0 0 0 16,147 104 0-16,-99-48 0 16,-6 6 0-16,-7 1 0 15,-10-5-3-15,-9-4-237 16,-12-10-134-16,-4-12-266 16,-14-12-91-16,-3-12-411 0</inkml:trace>
  <inkml:trace contextRef="#ctx0" brushRef="#br0" timeOffset="166669.56">27795 2592 1714 0,'0'0'844'0,"0"0"-231"16,0 0-141-16,0 0-180 15,0 0-131-15,0 0-161 16,0 0 0-16,-60 47 0 16,35 1 0-16,-4 2 0 15,-4 2 0-15,-3-2 0 16,2-6 0-16,3-8 0 15,9-10-77-15,22-19-383 16,0-7-212-16,15 0-124 0</inkml:trace>
  <inkml:trace contextRef="#ctx0" brushRef="#br0" timeOffset="166827.1">28198 2506 2492 0,'0'0'719'0,"0"0"-428"16,0 0-33-16,0 0-114 15,0 0-86-15,163-14-58 16,-103 6-43-16,0-2-74 16,7-12-168-16,-16 2-406 0,-17 0-247 0</inkml:trace>
  <inkml:trace contextRef="#ctx0" brushRef="#br0" timeOffset="167157.41">28621 2324 985 0,'0'0'1324'0,"0"0"-717"15,0 0-108-15,0 0-169 16,0 0-81-16,0 0-147 16,47-108-102-16,-24 99 0 15,-2 8 0-15,2 1 0 16,-3 1 0-16,-5 22 0 0,-6 9 0 15,-6 8-54 1,-3 4 24 0,-3 4-2-16,-16 0 1 0,-8-2 25 0,0-4-6 15,2-8 5-15,6-3 7 16,3-12 8-16,11-5 2 16,5-3 4-16,2-9 4 15,30-2 16-15,13 0-1 16,14 0-33-16,13-13-21 15,5-5-142-15,13-23-146 0,-18 0-379 16,-20 1-504-16</inkml:trace>
  <inkml:trace contextRef="#ctx0" brushRef="#br0" timeOffset="167361.2">29080 1914 963 0,'0'0'1967'0,"0"0"-1398"15,0 0-217-15,0 0-107 16,0 0-245-16,0 0 0 16,152 25 0-16,-103 27 0 15,7 30 0-15,-8 29 0 16,-12 25 0-16,-22 8 0 16,-14-7 0-16,-56-15 0 15,-29-12-74-15,-28-4-272 0,14-28-482 16,3-17-845-16</inkml:trace>
  <inkml:trace contextRef="#ctx0" brushRef="#br0" timeOffset="168031.02">23349 3613 1585 0,'0'0'556'0,"0"0"-221"16,0 0-8-16,0 0 49 16,0 0-20-1,0 0-77-15,0 0-138 0,46 0-73 16,31 0 5 0,62 0-73-1,83 0 0-15,52-6 0 0,40-4 0 16,21-8 0-16,-1-12 0 15,18-8 0-15,5-6 0 16,-12-2 0-16,-25 6 0 16,-30 4 0-16,-42 7 0 15,-46 4 0-15,-57 4 0 16,-54 5 0-16,-39 4 0 0,-25 6 0 16,-6-2 0-16,-2 4 0 15,-2 0 0-15,-5 2 0 16,-2 2 0-16,1 0 0 0,3 2 0 15,-1 10-8 1,-3 2-130-16,-10 4-70 0,-2-2-166 16,-21-4-554-16</inkml:trace>
  <inkml:trace contextRef="#ctx0" brushRef="#br0" timeOffset="168834.11">25961 3840 1580 0,'0'0'1024'16,"0"0"-468"-16,0 0-205 0,0 0-17 16,0 0-83-16,0 0-251 15,-127-58 0-15,87 94 0 16,-11 34 0-16,3 4 0 0,9 14 0 15,10 7 0-15,18-19 0 16,9 8 0-16,2-12 0 16,29-14 0-16,13-12 0 15,11-16-14-15,3-13-17 16,-1-15 17-16,-8-2-5 16,-9-16 19-1,-13-14 9 1,-12-9 24-16,-11-5 3 15,-2-2-36-15,-9 4 0 16,-18 8 0-16,-10 14 0 16,-13 18 0-16,-7 4 0 15,-5 36-45-15,-4 14-168 0,2 29-149 16,15-13-389-16,20-14-278 16</inkml:trace>
  <inkml:trace contextRef="#ctx0" brushRef="#br0" timeOffset="169198.59">26400 3641 2557 0,'0'0'770'0,"0"0"-477"0,0 0-75 16,-136 97 40-16,38-5-258 15,-30 38 0-15,-34 33 0 16,-16 5 0-16,7-14 0 16,15-25 0-16,40-41-23 15,4-20-512-15,32-26-269 16,20-23-658-16</inkml:trace>
  <inkml:trace contextRef="#ctx0" brushRef="#br0" timeOffset="169732.63">23381 2257 1440 0,'0'0'736'15,"0"0"-479"-15,0 0 91 0,0 0-14 16,0 0-32-16,0 0-123 16,0 0-61-16,-116-13-62 15,55 58 34-15,-34 34 21 16,-32 29 14-16,-20 33-125 16,11 15 0-16,32 2 0 15,41-9-27-15,36-47-448 16,11-26-800-16</inkml:trace>
  <inkml:trace contextRef="#ctx0" brushRef="#br0" timeOffset="170432.29">16750 4726 1768 0,'0'0'900'0,"0"0"-522"16,0 0 190-16,0 0-243 15,0 0-168-15,0 0-157 16,0 0 0-16,17-10 0 16,24 2 0-16,15 0 0 0,28 2 0 15,-10 4-329-15,-18 2-910 0</inkml:trace>
  <inkml:trace contextRef="#ctx0" brushRef="#br0" timeOffset="170601.23">16815 4935 1590 0,'0'0'1570'0,"0"0"-1192"16,0 0-35-16,0 0-128 15,0 0-215-15,0 0 0 16,164 0 0-16,-29-8 0 16,-17-6-348-16,-10-3-692 0</inkml:trace>
  <inkml:trace contextRef="#ctx0" brushRef="#br0" timeOffset="171030.75">17889 4574 2390 0,'0'0'879'16,"0"0"-371"-16,0 0-272 15,33-104-153-15,0 83-83 16,5 9 0-16,5 12 0 0,-1 0 0 15,0 34 0-15,1 16 0 16,-5 17 0-16,-5 11 0 16,-2 6 0-16,-6 2 0 15,-3-5 0-15,-2-11 0 16,-6-14-29-16,-3-16-164 16,-5-18-58-16,-6-14-17 15,0-8 27-15,0-16-84 16,-6-20-27-16,-7-10 193 15,-1-10 159-15,1 0 56 16,1-1 188-16,3 11 91 0,1 10 31 16,3 14 11-1,1 10-77-15,-1 10-160 0,-2 2-140 16,-1 0 0-16,-8 20 0 16,-8 16 0-16,-7 11 0 15,-6 8 0-15,0 4 0 16,1-1 0-16,5-6 0 15,8-10 0-15,8-8 0 16,11-12 0-16,4-20-300 16,9-2-267-16,11-4-400 0</inkml:trace>
  <inkml:trace contextRef="#ctx0" brushRef="#br0" timeOffset="171329.12">19042 4391 2569 0,'0'0'694'16,"0"0"-245"-16,0 0-215 16,0 0-84-16,0 0-150 15,0 0 0-15,0 0 0 0,-115 133 0 16,62-17 0-16,8 24 0 15,13-7 0-15,26-31 0 16,6-32 0-16,25-20 0 16,19 0 0-16,14 0-156 15,37-18-326-15,-12-15-381 32,-10-17-1475-32</inkml:trace>
  <inkml:trace contextRef="#ctx0" brushRef="#br0" timeOffset="171564.14">19508 4488 2636 0,'0'0'914'0,"0"0"-368"0,0 0-546 16,0 0 0-16,0 0 0 16,0 0 0-16,0 0 0 15,132 78 0-15,-74-18 0 16,-3 8 0-16,-1 4 0 15,-7-2 0-15,-9-6 0 16,-11-7-84-16,-12-17-288 16,-15-20-236-16,0-12-198 15,-15-8-406-15</inkml:trace>
  <inkml:trace contextRef="#ctx0" brushRef="#br0" timeOffset="171737.06">19755 4686 1733 0,'0'0'935'16,"0"0"-253"-1,0 0-165-15,0 0-288 0,0 0-229 16,0 0 0-16,0 0 0 16,-135 94 0-16,101-29 0 15,-1 0 0-15,2 0 0 16,4-7 0-16,6-10 0 16,12-12-56-16,11-30-458 15,11-6-377-15,12-10-340 0</inkml:trace>
  <inkml:trace contextRef="#ctx0" brushRef="#br0" timeOffset="171902.41">20066 4770 2531 0,'0'0'715'15,"0"0"-379"-15,0 0-24 16,160-4-203-16,-85-4-73 15,10-4-36-15,15-10-172 16,-21 4-447-16,-19-2-564 0</inkml:trace>
  <inkml:trace contextRef="#ctx0" brushRef="#br0" timeOffset="172104.14">20694 4507 2318 0,'0'0'891'16,"0"0"-317"-16,0 0-261 15,0 0-313-15,0 0 0 16,0 0 0-16,0 0 0 16,-29 91 0-16,27-27 0 15,2 6 0-15,0 3 0 16,0-4 0-16,2-4 0 16,11-13-114-16,11-20-246 15,-1-14-323-15,-3-18-182 0</inkml:trace>
  <inkml:trace contextRef="#ctx0" brushRef="#br0" timeOffset="172340">20970 4343 2755 0,'0'0'819'15,"0"0"-532"-15,0 0-52 16,0 0-235-16,114 80 0 15,-65-22 0-15,0 13 0 16,-7 5 0-16,-9 8 0 16,-12-2 0-16,-17 1 0 15,-4-7 0-15,-23-8 0 0,-16-4-48 16,-9-8-92 0,-25 6-163-16,11-12-310 0,10-15-363 0</inkml:trace>
  <inkml:trace contextRef="#ctx0" brushRef="#br0" timeOffset="172639.46">21888 4317 2659 0,'0'0'721'0,"0"0"-488"16,0 0 65-16,0 0-113 15,0 0-185-15,0 0 0 16,-103 207 0-16,68-63 0 16,10 8 0-16,18-25 0 15,7-35 0-15,14-36 0 16,18-10 0-16,14 0 0 15,16-6-137-15,48-24-221 0,-14-16-356 16,-12-4-487-16</inkml:trace>
  <inkml:trace contextRef="#ctx0" brushRef="#br0" timeOffset="172859.65">22445 4485 2450 0,'0'0'826'0,"0"0"-367"15,0 0-98-15,0 0-361 16,0 0 0-16,0 0 0 16,0 0 0-16,134 97 0 0,-85-43 0 15,-3 6 0 1,-1-2 0-16,-9-3 0 16,-7-8-140-16,-12-8-212 0,-15-11-224 15,-2-10-118-15,0-14-87 0</inkml:trace>
  <inkml:trace contextRef="#ctx0" brushRef="#br0" timeOffset="173032.73">22688 4752 347 0,'0'0'1651'0,"0"0"-920"15,0 0-144-15,0 0-127 16,0 0-252-16,0 0-96 0,0 0-112 16,-141-14 0-16,108 54 0 15,-5 6 0-15,1 3 0 16,-2 1 0-16,8-6 0 15,9-4 0-15,8-10-113 16,14-18-415-16,21-8-396 16,8-4-465-16</inkml:trace>
  <inkml:trace contextRef="#ctx0" brushRef="#br0" timeOffset="173299.36">23129 4606 439 0,'0'0'1504'0,"0"0"-982"16,0 0-36-16,0 0-149 16,0 0-39-16,0 0-51 15,0 0-68-15,71 0-95 16,-40 0-84-16,8-2 0 15,7-6 0-15,6-2 0 16,0-4 0-16,9-8-228 0,-12 2-419 16,-13 0-541-16</inkml:trace>
  <inkml:trace contextRef="#ctx0" brushRef="#br0" timeOffset="173704.9">23621 4405 1661 0,'0'0'683'16,"0"0"-114"-16,0 0-204 16,0 0-134-16,0 0-90 15,0 0-77-15,0 0-10 16,81-74-22-16,-68 72 11 16,-2 2-7-16,5 0-34 0,1 2 10 15,6 14-12 1,-1 4-1-16,1 6 0 0,-6 4-9 15,-3 3 10-15,-10 3 0 16,-4 0 6-16,0 2 18 16,-20-2-10-16,-11 2-14 15,-5-2 17-15,-1-2-17 16,1-2 1-16,7-8 9 16,11-6-9-16,7-6 0 15,9-6 18-15,2-3 28 16,0-3 28-1,4 0-75-15,13 0 0 0,15 0 0 0,8 0 0 16,7 0 0-16,9 0 0 16,-1 0 0-16,-1 0 0 15,-5 0 0-15,-6-5-99 16,-8-4-98-16,-11-2-136 16,-10 1-584-16</inkml:trace>
  <inkml:trace contextRef="#ctx0" brushRef="#br0" timeOffset="174031.06">24074 4213 1824 0,'0'0'913'0,"0"0"-418"16,0 0-159-16,0 0-128 15,0 0-134-15,0 0-26 16,0 0-11-16,125 114 28 16,-104-58-31-16,-2 10-20 15,-6 6 5-15,-4 5-18 16,-7 1 1-16,-2-2 10 0,0 0-11 0,-11-5 0 16,-9-7-1-1,-7-10-8-15,-6-6 7 0,-3-12-33 16,-2-8-33-16,-2-10-64 15,0-16-191-15,9-2-369 16,13 0-655-16</inkml:trace>
  <inkml:trace contextRef="#ctx0" brushRef="#br0" timeOffset="174171.97">24535 5105 2732 0,'0'0'609'0,"0"0"-451"16,0 0-158-16,0 0-126 15,0 0-2552-15</inkml:trace>
  <inkml:trace contextRef="#ctx0" brushRef="#br0" timeOffset="-208368.81">10571 7674 1587 0,'0'0'396'0,"0"0"-238"16,0 0 100-16,-8-122-56 15,8 91-59-15,0 7-61 16,0 4-24-16,0 4 78 16,0 2 33-16,0 2-46 15,0 4 1-15,0 0-2 16,-2 2-26-16,-3 4-21 0,3 0-44 15,0 2-1 1,2 0 8-16,-2 0-16 0,-1 0 7 16,1 0-16-16,-3 0-13 15,1 12 17 1,-3 20-17-16,-1 28 0 0,-2 41 30 16,6 45-21-16,4 21 18 15,0 3-6-15,2-6-13 16,14-15 25-16,9 3-26 15,1-1 5-15,5-1 28 16,5-6-40 0,0-1 0-16,-1-3 0 0,-1 1 0 0,-3-3 0 15,0-2 0-15,-6 1 0 16,-6-5 0-16,-3-4 0 31,-3-4 0-31,-3-23 0 0,-6-21 0 0,0-20 0 16,1-6 0-16,-1 8 0 15,3 10 0-15,-2 7 0 16,-1-7 0-16,0-2 0 16,-1-7 0-16,-1-5 0 15,0-8 0-15,0-6 0 16,0-8 0-16,0-6 0 16,4-6 0-16,2-6 0 15,1-8 0 1,5-4-38-16,7-6-227 0,-2-18-365 0,-6-8-541 0</inkml:trace>
  <inkml:trace contextRef="#ctx0" brushRef="#br0" timeOffset="-206865.07">11189 11564 67 0,'0'0'1518'0,"0"0"-1313"15,0 0-9-15,0 0 46 16,-121-10-73-16,102 6 30 16,5 2 7-16,5 2-63 15,5 0-16-15,4 0 5 16,0 0-18-16,0 0-54 16,0 0-26-16,13 0-33 15,16 0 12-15,14 0 4 16,12 0-10-16,15 0 20 15,27 0-13-15,39 0-1 16,40 0 14-16,22 0-25 16,7-4 16-16,1-4 4 0,-13 0 2 15,13-2 18-15,5 2-18 16,3-2 5-16,2 0-1 0,-3 0-28 16,-3 0 0-16,-5 0 0 15,5-4 2-15,10 0 7 16,17 0 34-16,17-3 68 15,15 2-43-15,16-2-62 16,14 3-5-16,11 1-1 16,6 0 1-16,4 3 0 15,2 5 8-15,7 1 0 0,-1 1-9 16,0 3-7 0,6 0-3-16,-1 0 9 0,14 0 2 31,0 0 21-31,-2 0-22 0,-2 0 0 0,-13 0 0 15,-12 0 0-15,-12 0-6 16,-24 0 6-16,-7-4-2 16,-12-6 2-16,-7-4 2 15,-5 0 4-15,-5-4 9 16,-12 2-15-16,-12-2-12 16,-14 2 10-16,-19 4 2 15,-13 0 0-15,-11 2 1 0,-11 2 5 16,-7 2 8-16,-7 0-14 15,3 0-9-15,0 0 9 16,5-2 0-16,2-2 7 16,1 0-6-1,-1 0 0-15,-1-2 5 0,3 2-6 16,-3 0 0-16,-3 0 0 16,0 2 0-1,1 0 8-15,0 3-7 0,7 1-1 16,6 3 4-16,7-1-3 15,9 0-1-15,5 0 0 0,-1-2 1 16,-11 4 6 0,-17 0-5-16,-12 0 4 0,-6 0-6 15,-3 0-2-15,-19 0 2 16,-23 0-1-16,-22 0-1 16,-7-3-4-16,11-1 7 15,12-3-1-15,6-5 3 16,-12-1-2-16,-9 1-1 31,-15 2 0-31,-12 0 0 16,-12 5 5-16,-8-2-4 15,-7 3 4-15,-1 2 4 0,-1 2-7 16,-1 0-4-16,4 0 2 16,3 0 0-16,0 0-6 15,-3 0 6-15,1 0-1 16,-3 2-29-16,-2 5-247 15,1 1-358-15,-6-2-494 0</inkml:trace>
  <inkml:trace contextRef="#ctx0" brushRef="#br0" timeOffset="-206237.04">28477 10921 1403 0,'0'0'617'0,"0"0"-452"15,0 0 151-15,0 0 15 16,0 0-98-16,0 0-111 16,0 0-2-16,-16-4 53 15,16 1-51-15,0-1 2 16,24 2-56-16,16-2-59 15,23 0 1-15,13 0-10 16,15 0 0-16,9 2-7 16,5 0 10-16,-4-1-5 15,-6-2 2-15,-15 3-3 16,-16-2-7-16,-16 0 8 16,-19 0 2-16,-12-2 8 0,-10 2-8 15,-7-2 0-15,0 2-218 16,0 2-255-16,3 2-164 15,1 0-257-15</inkml:trace>
  <inkml:trace contextRef="#ctx0" brushRef="#br0" timeOffset="-205875.03">29454 10864 1733 0,'0'0'619'16,"0"0"-360"-16,0 0 236 16,0 0-188-16,0 0-133 15,0 0-47-15,0 0-47 16,2 36-10-16,1-4 47 15,2 12-76-15,-5 13-8 16,0 13 8-16,0 24-41 0,-2 24 0 16,-4 31 0-16,4 13 0 15,2-1 0 1,0-9 0-16,0-13 0 0,5-5 0 16,0-6 0-16,-1-4 0 15,-2-22 0-15,-2-21 0 16,0-21 0-16,0-8 0 15,0 4 0-15,-8 2 0 16,-4 1 0-16,1-11 0 0,2-8 0 16,2-8 0-1,7-4 0-15,0-6 0 0,0-2 0 16,0-2 0-16,16-4 0 16,-1 0 0-16,3-6-123 15,1 0-176 1,0-3-204-16,-5-4-211 0,-5-1-268 0</inkml:trace>
  <inkml:trace contextRef="#ctx0" brushRef="#br0" timeOffset="-205639.32">29662 13351 1536 0,'0'0'286'0,"0"0"-182"16,0 0 109-16,0 0-11 15,0 0-82-15,0 0-77 16,0 0-32-16,35 32 2 16,-31-28-1-16,2-2 3 15,-4 2 40 1,-2-2 97-16,0-2 44 0,0 2 6 16,0-2-90-16,0 0-64 15,0 0-43-15,-2-10-5 0,-10-8-283 16,1 0-679-16</inkml:trace>
  <inkml:trace contextRef="#ctx0" brushRef="#br0" timeOffset="-205269.9">29604 13068 2220 0,'0'0'675'0,"0"0"-155"0,0 0-172 16,0 0-136-16,0 0-91 15,0 0-121-15,-51 108 0 16,44-52 0-16,2 9 0 15,3 1 0-15,-2 4 0 16,-1-2 0-16,1 0 0 16,0-5 0-16,-6-1 0 15,4-6 0-15,-3-4 0 16,3-6 0-16,0-4 0 16,4-8 0-16,2-8-140 0,0-5-181 15,-8-10-297-15,-1-3-65 16,-3-5-544-16</inkml:trace>
  <inkml:trace contextRef="#ctx0" brushRef="#br0" timeOffset="-203831.59">29425 14199 1330 0,'0'0'898'15,"0"0"-790"-15,0 0-5 0,0 0 26 16,0 0-53-16,0 0-76 16,0 0-12-16,-21-54-40 15,7 54 10-15,-8 0 42 16,-11 4 0-16,-12 6 85 16,-9-2 28-16,-11 2 11 15,-6 0-37-15,-7 2-45 16,-6-4-18-16,-3 2-18 15,-7 2 7-15,-20 4 33 16,-23 6 71-16,-31 4 19 0,-15 2-23 16,-4 1-55-1,0-2 55-15,2 0-16 0,-18-4-23 16,-13 4-29-16,-11-5-35 16,-4 4 50-16,-3 2-18 15,-1 2-25-15,2 2 7 16,1-2-12-16,3 0-3 15,1 0 17-15,3 0-25 16,2-6-2-16,5 2-7 16,-2 2 8-16,4-2 0 15,0 5 0-15,-4-8 0 16,4 4 14-16,3 3-14 16,1-6-6-16,1 4 0 0,1 0 6 15,0-4 0-15,1 0 0 16,0-2 0-16,-5-2 12 15,2-2-10-15,-2-1-4 16,3-2-2-16,3 1 4 16,6-7-1-16,3 1 1 15,8-5 0-15,8 2 6 16,7-1-4-16,7-2-2 16,9 0 0-16,4-3-2 15,4 2-7-15,3-3 9 16,-1 0-3-16,3 0-4 0,0 0 0 15,-2 1 7 1,-4 4 0-16,-9-5 0 0,0 0-12 16,2 0 11-16,-8 0 1 15,4 4-11-15,-1-4 12 16,-1 0-1-16,4 0 0 16,4 0 1-16,0 0 2 15,-2 0-3 1,1 0 0-16,-4 0-6 0,3 0 7 15,0 0-1-15,6 0 0 16,9 0 1-16,7 4-4 0,11-4 3 16,24 1 0-16,24 4 3 15,13-1 3-15,11 0-6 16,-9 4 0 0,-8 2 1-16,-3 0-6 15,6 2 5-15,5-4-12 0,7 2 11 16,4-6-68-16,3 2 7 0,4 2-7 15,1-4-15-15,5 0 71 16,4 0-11-16,3 0 24 16,2 2-8-16,2-6 16 15,4 0-8-15,1 0 0 16,2 0 0-16,-3 0-9 31,3-6-24-31,-5 0-22 0,-2 0 28 16,-5 2-18-16,-3 4 33 15,-3 0 11-15,-1 0-12 16,-1 0 11-16,-1 0-13 16,6 0 15-16,1 0-1 15,3 0 10-15,2 4-6 16,2 2 10-16,4 6 7 16,0-2 38-16,6 10-7 15,3 12 0-15,5 8 29 16,9 10-10-16,2 17 16 15,6 21-20-15,32 26-17 16,16 27 19-16,4 7-40 16,-5-10-28-16,-11-13 0 0,-13-13 0 15,-8 4 0-15,-8-4 0 16,-11 5 0-16,-2-3 0 16,0-6 0-16,-2 0 0 15,-7-1 0-15,-3-1 0 16,6-12 0-16,2-13 0 15,-3-13 0-15,5-6 0 16,0 12 0-16,2 2 0 16,0 0 0-16,0-7 0 15,0-13 0-15,0-14 0 16,2-8 0-16,0-12 0 0,0-8 0 16,-2-8 0-16,2-6 0 15,1 0-3-15,-1 0-94 16,-2 4-104-16,0 4 13 15,0 2 79-15,0 5 32 16,-5-4 49-16,-1-7 26 16,6-12-87-16,0-24-513 15,0-12-740-15</inkml:trace>
  <inkml:trace contextRef="#ctx0" brushRef="#br0" timeOffset="-202102.03">10906 7553 1152 0,'0'0'184'0,"0"0"-129"0,0 0 124 16,0 0 12-16,0 0-96 15,0 0-37-15,0 0 78 16,0 0 55-16,-2 0-12 16,2 0-4-16,0 0-9 15,0 0-54-15,0 0-33 16,0 4-40-16,13 4 6 15,19 1 58-15,16-4-43 16,33 4-20-16,43-5 14 16,50 0-34-16,29-4 9 15,11 0-9-15,-2 0-13 16,-12 0 28-16,9 0-34 0,12 0 1 16,13 0 4-1,11 0 4-15,9 0-10 0,14 0 0 16,10 0 1-16,0-3-7 15,7-4 6-15,-4-5 0 16,-15-1-9-16,-6-2 15 16,7-6-6-16,12-5 0 15,26-2 2-15,32 0 7 16,17 6 10-16,29 8-17 16,18 4 20-16,20 10-21 15,16 0-1-15,4 2 0 16,4 18 0-16,-5 0-1 15,-10 4 1-15,-10-2 0 16,-11-1 0-16,-13-7 7 16,-6-2-7-16,-14-5 0 0,-4 0 0 15,-4-3-2-15,-9-2 2 16,-2-1 0-16,-5-1-4 16,-5 0 16-16,-9 0-20 15,-1-11 8-15,-7-10-1 16,-10-1-1-16,-10-6 2 15,-11-2 0-15,-14-2 8 16,-7 0-1-16,4 0-7 0,3 2 5 16,2 0-4-16,3-2 40 15,2-3-25-15,4 3 10 16,12 5 17-16,8 3-43 16,9 6 23-16,5 3-23 15,2 9 10-15,0 5-14 16,-7 1 4-16,-13 0 0 15,-13 0-1-15,-21 0 1 16,-24 0-1-16,-24-13 1 16,-26-5 0-16,-21-4-3 15,-7-2 3-15,-10-2 0 16,-14-2 0-16,-2 2 2 16,-5 2 2-16,2 6-4 15,-20 8-6-15,-35 4 5 0,-37 4-62 16,-35 2 27-16,-13 0-3 15,-7 0-32-15,0 6 28 16,0 6-14-16,0-2 3 16,0 2 47-16,0-2-19 15,0-2 14-15,0-2 12 16,0 0 8-16,0-2 1 16,0 2-9-16,0-2 1 0,0 0 35 15,0 0-11 1,0-2 0-16,0 0 13 0,0-2 7 15,0 2-5-15,0-2-14 16,0 0-26-16,0 0-168 16,0 0-641-16</inkml:trace>
  <inkml:trace contextRef="#ctx0" brushRef="#br0" timeOffset="-199226.63">11592 7910 1967 0,'0'0'571'0,"0"0"-432"15,0 0 116-15,0 0-149 16,0 0-67-16,0 0 12 15,0-22 16-15,0 2-14 0,0-3 68 16,-7-4 18-16,-12 1-14 16,-6 2-11-16,-8 6-39 15,-8 10 12-15,-3 8-33 16,-8 14-20-16,0 28 13 16,2 18-23-1,10 14 4-15,11 9-28 0,13 1 0 16,16-2 0-16,0-6 0 15,34-9 0-15,15-17 0 16,13-16 0-16,11-18 0 16,6-16-9-16,-2-8-24 15,-5-26 7-15,-14-10-17 16,-11-5 23 0,-18 2 20-16,-11 4 1 15,-9 9 26-15,-9 12-6 16,0 12 24-16,0 10-8 15,-3 6-37-15,-3 26 0 16,-2 12 0-16,4 8 0 16,4 3 0-16,0-7 0 15,21-8-8-15,10-12 8 16,6-14-30-16,5-14 1 16,-3 0-7-16,-8-20-12 15,-11-14 48-15,-13-10 1 0,-7-7 12 16,-16-3 7-16,-20 2-20 15,-5 12 0-15,-5 12 10 16,7 18-1-16,3 10 0 16,9 10-9-16,11 20 0 15,14 6-1-15,2-2-3 16,14-2 4-16,19-10 0 16,11-12 1-16,8-10 20 15,4 0-5-15,-3-22-4 16,-4-6-4-16,-9 2-7 15,-11 4-1-15,-9 8 35 0,-11 6-35 16,-3 8 0 0,0 0 0-16,0 12 0 0,5 16 0 15,5 8 0-15,1 7 0 16,6-3 0-16,-3-2 0 16,2-10 0-16,-2-8 0 15,-3-12 0-15,-1-8 0 16,5-4 0-16,-2-26 0 15,4-11 0-15,4-4 0 16,-3 0 0-16,-2 7 0 0,-4 12 0 16,-3 14 0-1,-3 12 0-15,1 0 0 0,1 24 0 16,1 12 0-16,1 7 0 16,4 1 0-16,2-2 0 15,1-10 0-15,6-8 0 16,2-14 0-16,2-10 0 15,1-6 0-15,-1-24 0 16,-6-10 0-16,-10-6 0 16,-7-5 0-16,-10 1 0 15,0 4 0-15,-3 12 0 16,-13 10 0-16,-1 14 0 0,3 10 0 0,1 0 0 16,7 22 0-16,6 8 0 15,0 2 0-15,11 1 0 16,20-6 0-16,6 0 0 15,11-9 0 1,2-3 0-16,0-2 0 0,-6-1 0 16,-8 3 0-16,-12 6 0 15,-10 3 0-15,-12 4 0 16,-2 4 0-16,-4 0 0 16,-21-6 0-16,-2-4 0 15,0-12 0-15,3-10 0 16,6 0 0-1,12-22 0-15,6-20 0 0,13-8 0 0,22-6 0 16,10-1 0-16,8 12 0 16,-1 10 0-16,-3 15 0 15,-9 16 0-15,-5 4 0 16,-8 22 0-16,-6 15 0 16,-6 4 0-1,-4 6 0-15,-2-5 0 0,0-6 0 16,2-10 0-16,3-16-105 15,-4-18-269-15,2-20-310 0,-8-10-180 16</inkml:trace>
  <inkml:trace contextRef="#ctx0" brushRef="#br0" timeOffset="-199095.63">13448 7950 1729 0,'0'0'1033'16,"0"0"-333"-16,0 0-338 15,0 0-223-15,0 0-91 16,0 0-48-16,0 0-138 15,45 81-565-15</inkml:trace>
  <inkml:trace contextRef="#ctx0" brushRef="#br0" timeOffset="-198328.13">13891 8392 1758 0,'0'0'834'0,"0"0"-297"0,0-113-199 15,-10 73-26-15,-11 14-112 16,-8 10-83-16,-8 16-117 16,-9 4 0-16,-4 30 0 15,-2 16 0-15,4 8 0 16,9 3 0-16,18-3 0 15,19-8 0-15,2-16 0 0,33-16 0 16,17-18 0-16,13-12 0 16,1-30 0-16,-3-16 0 15,-8-14 0-15,-9-26 0 16,-15 7 0-16,-13 3 0 16,-9 10 0-16,-7 34 0 15,0 13 0-15,-7 28 0 16,-9 9 0-16,-3 40 0 15,-1 22 0-15,5 12 0 16,7 6 0-16,8-1 0 16,2-11 0-16,27-10 0 15,16-18 0-15,7-20 0 0,5-18 0 16,-1-8 0-16,-7-30 0 16,-9-16 0-16,-11-14 0 15,-13-7 0-15,-7 1 0 16,-9 10 0-16,0 14 0 15,0 20 0-15,-2 22 0 16,-8 4 0-16,-1 32 0 16,5 15 0-16,1 4 0 15,5 2 0-15,0-6 0 16,7-10 0-16,16-13 0 16,1-14 0-16,4-14 0 0,1 0 0 15,0-22 0-15,0-16 0 16,-2-6 0-16,0 0 0 15,2 1 0-15,-4 10 0 16,2 8 0-16,-4 15 0 16,2 10 0-16,2 6 0 15,-4 24 0-15,-4 12 0 0,-5 9 0 16,-8 1 0 0,-6-2 0-16,0-8 0 0,-4-10 0 15,-9-12 0-15,3-12 0 16,4-8 0-1,6-10 0-15,0-28 0 0,20-18 0 16,22-12 0-16,52-29 0 16,-7 19 0-16,-2 12-962 0</inkml:trace>
  <inkml:trace contextRef="#ctx0" brushRef="#br0" timeOffset="-197635.64">16191 9280 2002 0,'0'0'864'0,"0"0"-352"16,0 0-165-16,0 0-116 15,0 0-91-15,-118 42-140 16,102-12 0-16,11 0 0 16,5-2 0-16,5-6 0 15,22-10 0-15,6-7 0 16,6-5 0-16,-4-14 0 0,-6-15-14 16,-9-7-11-1,-13-4 16-15,-7 2 9 0,-5 2 0 16,-21 12 9-1,-8 10-9 1,-2 14-4-16,1 4-2 0,6 24 0 0,9 6 6 16,13 2 8-16,7-4-8 15,16-3 0-15,19-11 0 16,5-13-14-16,1-5 7 16,-6 0-5-16,-8-14-11 15,-14-8 22-15,-11 0 2 16,-2-2 11-16,-10 6 2 15,-13 2-14-15,3 8 0 16,2 8-6-16,7 0-6 0,8 0 12 16,3 12-18-16,0 2 4 15,6 0-115-15,9-6-73 16,3-2-41 0,-3-4-227-16,-4-2-51 0,-4 0-77 15,-7-6-960-15</inkml:trace>
  <inkml:trace contextRef="#ctx0" brushRef="#br0" timeOffset="-197593.39">16191 9280 778 0</inkml:trace>
  <inkml:trace contextRef="#ctx0" brushRef="#br0" timeOffset="-196767.68">16191 9280 778 0,'-27'6'1005'0,"25"-8"-434"0,0 0-87 0,2 0-149 0,0 2-113 32,0 0-84-32,0 0-56 15,15 0-17-15,10 0-34 0,8 0-14 16,5 0-16-16,5 0 7 15,3-2-8-15,3 2 0 16,2-2 9-16,5 0 94 16,6 0-19-16,10-2 14 15,8 0-33-15,29 0-65 16,29 0 0-16,28 0 0 16,9 2 0-16,-10-4 0 15,-13 0 0-15,-23 0 0 16,-25 0 0-16,-19 2 0 15,-22 0 0-15,-5 2 0 16,4-2 0-16,11 2 0 16,10-2 0-16,0 2 0 0,3-2 0 15,1 2 0-15,-2 0 0 16,0 0 0-16,-8 0 0 16,-1 0 0-16,-9-2 0 15,-4 0 0-15,-8-2 0 16,-6-1 0-16,-6 2 0 15,-8-1 0-15,-4-1 0 16,-2 2 0-16,-6-1 0 16,-4-1 0-16,-2 2 0 15,-7-4 0-15,-3 4 0 0,-3 1 0 16,-4 0 0 0,0-1-71-16,0 1-73 0,0 0 71 15,0 3 71-15,-4-3 2 16,-5-1 36-16,3 5 42 15,-6 0 21-15,1 0-22 16,-4 0-77-16,-1 17 0 16,1 5 0-16,1 2 0 15,7 2 0-15,7-4 0 16,0-4 0-16,11-6 0 16,16-8 0-16,2-4 0 15,0 0 0-15,-4-16-8 16,-8-6 8-16,-7-4 8 0,-10-2-8 15,0 0 0 1,-2 2 0-16,-17 5 0 0,-3 7 0 16,-5 13 0-16,-2 1 0 15,1 11 0-15,-1 18 0 16,4 3 0-16,7 1 0 16,11 0 0-16,7-7 0 15,0-8 0-15,23-8 0 16,6-8 0-16,0-2 0 15,-3-4 0-15,-8-16 0 16,-7-4 0-16,-6-4 0 16,-5 0 0-16,0 2 0 15,0 4 0-15,-12 8 0 0,2 8 0 16,-4 6 0-16,-1 0 0 16,-1 20 0-16,-2 3 0 15,-13 14 0-15,6-7-135 16,1-6-778-16</inkml:trace>
  <inkml:trace contextRef="#ctx0" brushRef="#br0" timeOffset="-195427.8">19484 9119 1592 0,'0'0'562'0,"0"0"-197"15,0 0 155-15,0 0-344 16,0 0-104-16,0 0-23 16,0 0 28-16,0 0-31 15,0-33-1-15,0 33 32 0,0 0-25 16,0 0 28 0,9 0-22-16,22 0 13 0,15 0 49 15,20 0-53-15,16 0-22 16,32 0-23-16,33 0-22 15,33 0 0-15,16 4 0 16,-7-2 0-16,-10-1 0 16,-19 2 0-16,-4-3 0 15,-4 1 0-15,-12-1 0 16,-6 0 0-16,-10 0 0 16,-19 0 0-16,-18 0 0 0,-20 0 0 15,-5 0 0-15,10 0 0 16,5 0 0-16,4 0 0 15,-10 0 0-15,-9 0 0 16,-6 0 0 0,-4 0 0-16,-4 0 0 0,2 0 0 15,1-1 0-15,-2-3 0 16,-2-5 0-16,-7 4 0 16,-9-4 0-16,-6 4 0 15,-12-2 0-15,-5 3 0 16,-5 1 0-16,-1-1 0 15,-2 0 0-15,0 1 0 16,0-1-72-16,0 2-51 0,-2 2 21 16,-9 0 16-16,-5 0 51 15,-2 0 35-15,1 2 2 16,-6 9 44-16,5 3 38 16,1 0-28-1,3 0-14-15,7-1-26 0,5-3-10 16,2 1 15-16,7-7-21 15,17-2-1-15,6-2-8 16,1 0-32-16,-4-17 29 16,-8-2 2-16,-5-5 10 0,-8-5 18 15,-3 1-2 1,-3 2 35-16,0 2 2 16,-13 6-11-16,-12 8-4 0,-2 10-38 15,-2 0 0-15,-2 24 0 16,4 8 0-16,10 4 0 15,7 0 0-15,10-4 0 16,0-6 0-16,25-7 0 16,8-11 0-16,0-8 0 15,1 0 0-15,-7-6 0 16,-11-16 0 0,-8-4 0-16,-8-5 0 0,0 2 0 15,-2-2 0-15,-18 7 0 16,-2 8 0-16,-2 10 0 15,-3 6 0-15,2 0 0 16,2 18 0 0,8 2 0-16,5 0 0 0,6-4 0 15,4-2 0-15,0-7 0 16,0-6-287-16,0-1-668 0</inkml:trace>
  <inkml:trace contextRef="#ctx0" brushRef="#br0" timeOffset="-192667.57">15923 8458 2184 0,'0'0'741'0,"0"0"-376"15,0 0 112-15,0 0-148 16,0 0-329-16,0 0 0 16,17-72 0-16,-11 90 0 15,7 18 0-15,3 14 0 16,6 8 0-16,4 2 0 16,6-4 0-16,1-12 0 15,6-13 0 1,-4-21 0-16,1-10 0 0,-5-16 0 15,-2-27 0-15,-4-11 0 0,-6-10 0 16,1-2 0 0,-5 6 0-16,-3 6 0 0,-3 16 0 15,-3 16 0 1,-4 18 0-16,-2 4 0 16,0 42-338-16,0 4-265 0,0 0-320 0</inkml:trace>
  <inkml:trace contextRef="#ctx0" brushRef="#br0" timeOffset="-192463.18">16583 8596 1957 0,'0'0'927'0,"0"0"-392"0,0 0-78 0,0 0-237 16,0 0-220-16,0 0 0 15,0 0 0-15,-40 121 0 16,33-80 0-16,5 2 0 15,2-5 0-15,0-8 0 16,4-2 0 0,7-10-600-16,-1-6-1324 0</inkml:trace>
  <inkml:trace contextRef="#ctx0" brushRef="#br0" timeOffset="-191864.64">19063 8412 2254 0,'0'0'748'16,"0"0"-296"-16,0 0 19 16,0 0-300-16,0 0-171 15,0 0 0-15,0 0 0 16,38 50 0-16,-25-10 0 15,0 8 0-15,3 2 0 16,2-4 0-16,0-6 0 16,-3-11 0-16,-1-11 0 15,-3-15 0-15,-3-3 0 0,0-15 0 16,0-21 0-16,3-13 0 16,5-5 0-16,2-8 0 15,0 2 0-15,2 6 0 16,-3 13 0-16,2 19 0 15,0 22-68-15,-1 18-548 16,-5 13-359-16</inkml:trace>
  <inkml:trace contextRef="#ctx0" brushRef="#br0" timeOffset="-191574.3">19640 8681 1502 0,'0'0'1428'15,"0"0"-801"-15,0 0-276 16,0 0-163-16,0 0-188 16,71-103 0-16,-27 95 0 15,-1 8 0-15,-12 0 0 16,-13 10 0-16,-15 18 0 16,-3 9 0-16,-18 4 0 15,-14 2 0-15,-1-5 0 16,6-8 0-16,11-10 0 15,12-10 0-15,4-10 0 16,22 0 0-16,28-14 0 0,14-10 0 16,18-4 0-16,52-12 0 15,-21 8 0-15,-5 1-1465 0</inkml:trace>
  <inkml:trace contextRef="#ctx0" brushRef="#br0" timeOffset="-191133.5">22198 8147 2557 0,'0'0'904'0,"0"0"-425"16,0 0-323-16,0 0-156 16,0 0 0-16,0 0 0 15,0 0 0-15,56 128 0 16,-37-60 0-16,6-5 0 0,0-11 0 15,-3-16 0-15,0-16 0 16,-2-16 0-16,-3-4 0 16,2-20 0-16,-1-18 0 15,1-12 0-15,2-9 0 16,-1-7 0-16,-3 2 0 16,-1 4 0-16,-5 14 0 15,-4 20 0-15,-5 26 0 16,-2 16-522-16,2 18-481 0</inkml:trace>
  <inkml:trace contextRef="#ctx0" brushRef="#br0" timeOffset="-190740.59">22942 8388 2552 0,'0'0'847'15,"0"0"-541"-15,0 0-69 16,0 0-83-16,120-74-154 16,-91 74 0-16,-6 0 0 15,-10 6-18-15,-9 12-2 0,-4 5-41 16,0 2 2-16,-8 1 46 16,-6-2-35-16,3-4 37 15,4-2 10-15,7-6-2 16,0-4-5-16,7-2 8 31,18-2 0-31,4 0 8 16,4-2 1-16,2 2-18 15,-3 2 1-15,-5 4-59 16,-10 4 41-16,-5 4-17 16,-12 6 28-16,0 0 15 15,-9 2 0-15,-18-4 25 0,-4-2 8 16,-6-5 3-1,-2-8 17-15,-1-4-53 0,-2-6-56 16,10-16-196-16,14-5-922 0</inkml:trace>
  <inkml:trace contextRef="#ctx0" brushRef="#br0" timeOffset="-186202.35">12127 10343 687 0,'0'0'890'16,"0"0"-489"-16,0 0 155 15,0 0-62-15,56-108-188 16,-52 98-13-16,-4 7-83 15,0 3-60-15,0 4-81 16,-2 21-29-16,-7 7-40 0,0 4 0 16,2 0 0-1,3-6 0-15,4-10 0 0,0-8-8 16,0-8 1-16,0-4 7 16,4-6 12-16,3-22-12 15,-5-12 0-15,-2-6 0 16,0-4 3-16,-13 7-3 15,-14 11 0-15,-10 20 0 16,-11 12 0-16,-8 21-3 16,-8 33 2-16,-1 18 0 15,7 12 1-15,10 4 5 16,19 0-5-16,21-5 0 16,8-9 0-16,37-14 0 15,23-14 0-15,18-18 0 0,9-18 0 16,2-10 0-1,-4-10 0-15,-14-18-53 0,-13-4-43 16,-23-2-147-16,-22 0-97 16,-13 10-435-16,0 10-742 0</inkml:trace>
  <inkml:trace contextRef="#ctx0" brushRef="#br0" timeOffset="-185998.13">12406 10786 1787 0,'0'0'807'0,"0"0"-291"16,0 0-178-16,0 0-23 16,0 0-150-16,0 0-94 15,0 0-43-15,0 38 41 16,2 4-69 0,4 9 0-16,-1 0 0 0,-1 0 0 15,3-7 0-15,-2-10 0 16,10-16-159-16,-1-10-396 15,-1-8-468-15</inkml:trace>
  <inkml:trace contextRef="#ctx0" brushRef="#br0" timeOffset="-185808.95">12838 10539 2529 0,'0'0'854'16,"0"0"-388"-16,0 0-219 15,0 0-247-15,0 0 0 16,0 0 0-16,133-28 0 0,-77 18 0 16,-2 0 0-1,-10 8-105-15,-17 2-511 0,-16 0-376 16</inkml:trace>
  <inkml:trace contextRef="#ctx0" brushRef="#br0" timeOffset="-185667.1">12896 10672 1579 0,'0'0'840'0,"0"0"-357"16,0 0-165-16,0 0-62 16,0 0-57-16,0 0-83 15,0 0-116-15,193 18-23 16,-122-32-302-16,-10 2-653 0</inkml:trace>
  <inkml:trace contextRef="#ctx0" brushRef="#br0" timeOffset="-185330.55">13511 10471 1825 0,'0'0'777'0,"0"0"-175"15,0 0-142-15,0 0-201 16,0 0-86 0,0 0-173-16,0 0 0 15,-8-6 0-15,2 40 0 16,2 9 0-16,4 5 0 15,0-2 0-15,2-4 0 16,20-8 0-16,12-10 0 16,3-12 0-16,11-12 0 15,2 0 0-15,0-22 0 0,-6-12 0 16,-6-7 0-16,-11-6 0 16,-10-7 0-16,-10-9 0 15,-7-3 0-15,0-2 0 16,-27 6 0-16,-13 14 0 15,-16 26 0-15,-13 22 0 16,-49 62 0-16,14 12-338 16,10 6-2045-16</inkml:trace>
  <inkml:trace contextRef="#ctx0" brushRef="#br0" timeOffset="-182660.05">14696 10746 1106 0,'0'0'1441'0,"0"0"-942"16,0 0-248-16,0 0 127 0,0 0-116 15,0 0-103-15,0 0-159 16,22-96 0-16,-22 96 0 15,0 0 0-15,0 0 0 16,-4 5 0-16,-6 6 0 16,2-3 0-16,1 0 0 15,1-6 0-15,4-2 0 16,2 0 0-16,0-6 0 16,0-12 0-16,8-5-24 15,5 1 7-15,3 4 16 16,-1 7 1-16,-1 8 1 15,-1 3-1-15,-1 14 17 16,-6 22 7-16,-3 11-24 0,-3 9 0 16,-7 6 0-16,-24 0 0 15,-19 0 0-15,-16-4 0 16,-59 13-53-16,15-17-683 16,8-12-1480-16</inkml:trace>
  <inkml:trace contextRef="#ctx0" brushRef="#br0" timeOffset="-179862.62">16254 10171 1952 0,'0'0'663'0,"0"0"-277"0,0 0-33 15,0 0-123-15,0 0-137 16,0 0-64-16,0-9-28 15,0 29-1-15,0 1 4 16,0-3 2-16,0-4-6 16,0-9 0-16,0-2 1 15,0-3 12-15,0 0 13 16,0-17 44-16,0-9-7 16,-3-6-45-16,-13 0 3 0,-8 4-6 15,-12 10-13-15,-10 12 23 16,-10 6-24-16,-4 24 13 15,-1 21 14-15,6 10-22 16,10 10 8-16,14 5-11 16,15-4 3-16,16-6 0 15,10-8 0-15,27-12-5 16,14-9 23-16,11-15-22 16,6-10 3-16,-1-6-5 15,-5 0-74-15,-6-17-133 16,-8-6-267-16,-14 4-408 15,-14 6-822-15</inkml:trace>
  <inkml:trace contextRef="#ctx0" brushRef="#br0" timeOffset="-179559.79">16320 10624 1820 0,'0'0'760'15,"0"0"-296"-15,0 0-200 16,0 0-113-16,0 0-24 15,0 0-65-15,134-37 16 0,-108 37-33 16,-7 13-33-16,-6 13 9 16,-11 3-20-16,-2 8-1 15,-5 1 4-15,-19 0 4 16,-3-4-8-16,1-4 0 16,-1-6 1-16,7-6 20 15,7-6 39-15,5-6-12 16,8-4-3-16,0-2-32 15,14 0 17-15,17 0 5 16,9 0-28-16,12 0 4 16,4-8-11-16,4-4-61 15,13-14-208-15,-15 2-526 16,-12 0-1012-16</inkml:trace>
  <inkml:trace contextRef="#ctx0" brushRef="#br0" timeOffset="-179359.25">17075 10481 2121 0,'0'0'827'0,"0"0"-249"31,0 0-233-31,0 0-120 0,0 0-225 0,0 0 0 16,152-38 0-16,-97 30 0 15,3-4-260-15,-12 4-521 0,-18 4-461 16</inkml:trace>
  <inkml:trace contextRef="#ctx0" brushRef="#br0" timeOffset="-179240.77">17174 10600 1881 0,'0'0'826'0,"0"0"-475"15,0 0-2-15,0 0-44 16,0 0-134-16,0 0-101 15,158 5-70-15,-96-6-60 16,27-20-228-16,-18 6-412 16,-8-3-395-16</inkml:trace>
  <inkml:trace contextRef="#ctx0" brushRef="#br0" timeOffset="-178798.61">17855 10271 1940 0,'0'0'847'0,"0"0"-273"16,0 0-126-16,0 0-253 16,0 0-103-16,0 0-92 15,38-113 0-15,-9 105 0 0,2 2 0 16,1 6 0-16,-1 0 0 16,-2 5 0-16,-7 14 0 15,-7 7 0-15,-6 11 0 16,-9 5 0-16,0 4 0 15,-6 4 0-15,-19-2 0 16,-6 2 0-16,-5-4 0 16,1-2 0-16,1-4 0 15,7-8 0-15,10-7 0 16,8-11 0-16,9-8 0 16,0-6 0-16,26 0 0 0,14-8 0 15,8-10 0-15,5-1 0 16,3 4 0-16,-5 1 0 15,-4 1 0-15,-9 5 0 16,-9 4 0-16,-9 0 0 16,-9 4 0-16,-7 0 0 15,-4 0 0-15,0 0-189 16,0 0-1018-16</inkml:trace>
  <inkml:trace contextRef="#ctx0" brushRef="#br0" timeOffset="-174830.22">18742 10040 2094 0,'0'0'740'0,"0"0"-418"16,0 0 30-16,0 0-99 16,0 0-121-16,0 0-82 15,0 16-29-15,0 16 58 16,0 11-26-16,-3 7-53 16,-1 2 0-16,0 2 0 15,4-2 0-15,0-2 0 16,0-6 0-16,0-2 0 15,14-6 0-15,1-4 0 16,7-1-116-16,-1-8-562 0,-8-6-503 0</inkml:trace>
  <inkml:trace contextRef="#ctx0" brushRef="#br0" timeOffset="-174531.76">18789 10950 415 0,'0'0'1889'0,"0"0"-1341"16,0 0-279-16,0 0 40 0,0 0-81 16,0 0-138-1,0 0-50-15,33 61-25 0,-21-46-13 16,-1 0 14-16,-1-3-16 16,4-2 1-16,-3-4-1 15,-2-6-39-15,0 0 26 16,-4-2 12-16,-5-12 1 15,0-4 18-15,0-2-8 16,-12 6 4-16,-12 3 25 16,-3 7-14-16,-2 4 32 15,2 0-18-15,7 11-27 16,9 3-7-16,11-2-5 0,17-12-216 16,20-4-489-1,1-18-836-15</inkml:trace>
  <inkml:trace contextRef="#ctx0" brushRef="#br0" timeOffset="-172995.57">19357 10196 2031 0,'0'0'786'0,"0"0"-440"16,0 0 108-16,0 0-209 16,-40 107-104-16,33-63-48 15,5-2-93-15,2-6 0 16,0-6 0-16,11-6 0 16,5-8 0-16,1-8 0 15,4-8 0-15,-1 0 0 16,1-4 0-16,2-18 0 15,2-4 0-15,-3-6 0 16,-2 4 0-16,-6 4 0 16,-4 12 0-16,-1 12 0 15,-1 0 0-15,-2 22 0 0,3 14 0 16,1 8 0-16,4 0 0 16,1-6 0-16,1-8 0 15,3-12 0-15,-2-9 0 16,-1-9 0-16,-1-3 0 15,-4-22 0-15,3-14 0 16,-3-7 0-16,0-8 0 16,-4 0 0-16,-1 0 0 15,-3 12 0-15,-3 14 0 0,0 16 0 16,0 12 0-16,4 0 0 31,5 26 0-31,9 3 0 0,9 4 0 0,10-5 0 16,10-6 0-16,6-14 0 15,3-8 0-15,-6 0 0 16,-8-14 0-16,-11-14 0 16,-13-4 0-16,-7-3 0 15,-11 3 0-15,0 5 0 16,-9 6 0-16,-16 14 0 16,-4 7 0-16,0 7 0 0,0 26 0 15,6 9 0 1,6 6 0-16,11-4 0 0,6-4 0 15,0-10 0-15,25-10 0 16,4-10 0-16,2-10 0 16,2 0 0-16,-7-14 0 15,-1-14 0-15,-5-8 0 16,-5-4 0-16,-3-2 0 16,-3 6 0-16,-5 8 0 15,-2 14 0-15,-2 14 0 0,0 0 0 16,0 29 0-1,0 10 0-15,0 3 0 16,8-4 0-16,5-6 0 0,5-10 0 16,3-10 0-16,2-10 0 15,0-2 0-15,-2-10 0 16,0-18 0-16,-1-6 0 16,-5-4 0-1,-1 0 0-15,-3 3 0 0,-5 12 0 16,-4 10 0-16,0 13 0 15,-2 3 0-15,0 23 0 16,3 8 0-16,4 0 0 16,6-2 0-16,7-8 0 0,5-8 0 15,6-12 0-15,1-4-9 32,-3-4 1-32,-4-22 1 15,-2-8 1-15,-7-4 6 0,-3-4 30 16,-4-1-30-16,-2 7 0 15,-5 6 0-15,-2 10 0 16,0 12 0-16,0 8 0 16,0 10 0-16,0 26 0 15,-7 15 0-15,2 9 0 16,3 10 0-16,2 2 0 0,0 0 0 16,0 3 0-16,2-2 0 15,6-2 0-15,-2-3 0 16,-1-8 0-16,-3-7 0 15,-2-12 0-15,0-10 0 16,0-16 0-16,-13-12 0 16,-14-3 0-1,-4-18 0-15,-6-17 0 0,6-11 0 16,14-8 0-16,15-6 0 16,2-4 0-16,42-1 0 15,18 1 0-15,16-2 0 0,8 2 0 16,3-2 0-1,-6 4 0-15,-17 5-23 16,-22 7-11-16,-19 13 22 0,-23 6 12 16,0 9 27-16,-27 10 15 15,-8 8-42-15,-1 4 0 16,3 4 0-16,8 18 0 16,11 7 0-16,14 0 0 15,0 6 0-15,23-1 0 16,12-4 0-16,10-2 0 15,4-2 0-15,0-4 0 0,-5-2 0 16,-3-2 0 0,-12-2 0-16,-10 2 0 0,-9-2 0 15,-10 0 0-15,0 0 0 16,-25 0 0-16,-8 1 0 16,-6-2 0-1,-3-1 0-15,7-3 0 0,4-4 0 16,12-4 0-16,19-6-11 15,17-17-367-15,14-4-777 0</inkml:trace>
  <inkml:trace contextRef="#ctx0" brushRef="#br0" timeOffset="-172806.92">21598 10267 1590 0,'0'0'1384'0,"0"0"-579"15,0 0-488-15,0 0-317 16,0 0 0-16,0 0 0 16,161-55 0-1,-106 46 0-15,-5 5 0 0,-17 1-557 16,-15 3-626-16</inkml:trace>
  <inkml:trace contextRef="#ctx0" brushRef="#br0" timeOffset="-172665.42">21694 10417 1877 0,'0'0'786'0,"0"0"-250"0,0 0-186 16,0 0-47-16,0 0-178 31,136 0-125-31,-56-28-63 0,-10 4-501 0,-12 0-780 0</inkml:trace>
  <inkml:trace contextRef="#ctx0" brushRef="#br0" timeOffset="-172098.51">22252 10088 750 0,'0'0'1039'16,"0"0"-525"-16,0 0-132 15,0 0 89-15,0 0-222 16,0 0-44-16,0 0-11 0,-10-58-58 16,10 42-41-16,2-2-34 15,14 0-61-15,7 2 0 16,5 2 0-16,8 2 0 16,4 4 0-16,4 4 0 15,-1 4 0-15,-3 0 0 16,-7 4 0-16,-8 16 0 15,-10 6 0-15,-7 10 0 16,-8 4 0-16,0 4 0 16,-8 4 0-16,-9-1 0 15,-6-1 0-15,-6-2 0 0,0-2 0 16,-2-6 0 0,0-4 0-16,2-6 0 0,7-6 0 15,6-6 0-15,8-6 0 16,8-6 0-16,0-2 0 15,6 0 0-15,23 0 0 16,13-4 0-16,10-6 0 16,8-2 0-16,0 0 0 15,-6 2 0-15,-8 2 0 16,-10 0 0-16,-9 4 0 16,-9 0 0-16,-7 2 0 15,-3 0 0-15,-3 2 0 16,0 0 0-16,-1 0-191 0,-4 0-161 15,0 0-400 1,0 2-771-16</inkml:trace>
  <inkml:trace contextRef="#ctx0" brushRef="#br0" timeOffset="-170829.88">24083 10215 1774 0,'0'0'1043'0,"0"0"-692"15,0 0-27-15,0 0-39 16,0 0-180-16,0 0-50 15,0 0 7-15,13 118-7 16,-13-64-27-16,-11-2-28 0,-7-10-6 16,5-6-159-1,6-11-404-15,5-17-653 0</inkml:trace>
  <inkml:trace contextRef="#ctx0" brushRef="#br0" timeOffset="-170326.69">25161 9561 1825 0,'0'0'531'15,"0"0"-257"-15,0 0 56 0,0 0-125 16,0 0-67-16,0 0-9 15,0 0 10-15,20-82-23 16,-36 70-19-16,-13 6-7 16,-6 6-12-16,-7 4-22 15,-8 30-8-15,1 14-8 16,5 16-40 0,6 10 0-16,11 4 0 0,15-1 0 15,12-9 0-15,0-12 0 16,23-12 0-16,20-18 0 15,12-14 0-15,7-12 0 16,6-4 0-16,-3-22 0 16,3-16-173-16,-16 4-294 0,-14 8-452 0</inkml:trace>
  <inkml:trace contextRef="#ctx0" brushRef="#br0" timeOffset="-169824.1">25435 10002 1763 0,'0'0'732'15,"0"0"-373"-15,0 0 23 0,0 0-141 16,0 0-76-16,0 0-32 16,0 0 10-16,127-86-71 15,-89 71-24-15,-3 6 10 16,2 4-58-1,-6 5 0-15,-5 0 0 0,-8 17 0 16,-11 9 0-16,-7 8-3 16,0 4-8-16,-11 2 11 15,-14-2-28-15,-4-6 27 16,2-6-5-16,0-6 6 16,10-7 1-16,5-8 0 15,10-5 30-15,2 0-15 16,2 0-16-16,21-4 0 0,8-8 0 15,10 2 0-15,1 4 0 16,4 2 0-16,-1 4 0 16,-3 0 0-16,-4 9 0 15,-9 9 0-15,-9 4 0 16,-11 4 0 0,-9 3 0-16,0 2 0 0,-17-1 0 15,-17 0 0-15,-13-2 0 16,-11-4 0-16,-7-2 0 15,-1-4 0-15,3-4 0 16,10-6 0-16,13-6 0 0,17-2 0 16,23-6-90-1,0-12-484-15,21-6-772 0</inkml:trace>
  <inkml:trace contextRef="#ctx0" brushRef="#br0" timeOffset="-169500.42">26665 9729 2586 0,'0'0'732'0,"0"0"-365"15,0 0-96-15,0 0-131 16,0 0-140 0,129-4-3-16,-85 4-8 0,-3 0-104 15,-5 0-245-15,-12 0-304 16,-11 0-218-16</inkml:trace>
  <inkml:trace contextRef="#ctx0" brushRef="#br0" timeOffset="-169359.53">26605 10060 859 0,'0'0'1557'0,"0"0"-856"0,0 0-221 15,0 0-175-15,0 0-111 16,0 0-194-16,165 22 0 15,-91-38 0-15,10-14-71 0,-20 6-485 16,-17 2-805-16</inkml:trace>
  <inkml:trace contextRef="#ctx0" brushRef="#br0" timeOffset="-166034.62">27619 9579 1844 0,'0'0'609'0,"0"0"-357"0,0 0 87 15,0 0-149-15,0 0-43 16,0 0-33-16,0-16 18 16,0 14-15-16,6-6-27 15,13-2 3-15,6-7-50 16,14-1-20-16,5-4-1 16,8 4-14-16,-4 3-8 0,-3 5 6 15,-7 7-6-15,-11 3 0 16,-7 6-1-16,-11 19-10 15,-9 9 10-15,0 5-13 16,-11 4-36-16,-14-1 14 16,-6-2 9-16,0-8 21 31,4-4 5-31,7-10-2 0,5-5-5 0,10-8 9 16,5-5-1-16,0 0 32 15,5 0-4-15,16 0 8 16,8-9-13-16,2-2-22 0,6 5 15 15,-4 4-16-15,1 2 0 16,-3 0-1 0,-2 12-5-16,-8 10 4 0,-2 8-5 15,-9 5-8 1,-7 5 0-16,-3 2-3 0,-3-2 3 16,-18-2 14-16,-10-6 1 31,-10-2 0-31,-3-8 10 0,-6-6 32 0,2-4 14 15,1-8-20-15,2-4-12 16,7 0-24-16,12 0 0 0,6 0 0 16,9-2 0-16,3 0 0 15,6 0 0-15,2-10-161 16,0 2-411-16,7-4-787 0</inkml:trace>
  <inkml:trace contextRef="#ctx0" brushRef="#br0" timeOffset="-165733.72">28496 9326 1735 0,'0'0'971'15,"0"0"-485"-15,0 0-160 16,0 0-80-16,0 0-102 16,0 0-51-16,0 0 2 15,31 42-95-15,-28 4 0 16,2 8 0-16,-3 3 0 16,0 1 0-16,2-2 0 15,1-4 0-15,1-4 0 16,3-4 0-16,-2-3 0 0,2-5 0 15,-5-4-86 1,1 6-400-16,-3-8-410 0,-2-6-702 0</inkml:trace>
  <inkml:trace contextRef="#ctx0" brushRef="#br0" timeOffset="-165465.25">28594 10217 517 0,'0'0'1820'0,"0"0"-1255"16,0 0-226-16,0 0-73 15,0 0-110-15,0 0-75 16,-24 114-19-16,24-88-17 16,0 0-24-16,5-4-14 15,12-4-7-15,3-8 0 0,7-4-18 16,-2-6-28-16,0 0-1 0,-6-4 31 16,-5-10 9-16,-10-6 7 15,-4-4 7 1,0-2 14-16,-6-2 14 0,-15 2 2 15,-5 4-4-15,-4 9 8 16,-1 12-30-16,-8 2-11 16,7 22-201-16,8 1-613 0</inkml:trace>
  <inkml:trace contextRef="#ctx0" brushRef="#br0" timeOffset="-163629.3">29203 9601 1542 0,'0'0'712'0,"0"0"-225"16,0 0 22-16,0 0-190 16,0 0-46-16,0 0-88 15,0 0-116-15,-27-78-69 16,25 78 0-16,-1 16 0 16,1 14 0-16,-2 12 0 15,2 6 0 1,2 2 0-16,0-3 0 0,0-7 0 15,13-11 0-15,7-11 0 16,1-10-27-16,2-8 1 0,2-1 19 16,0-24 7-1,2-4 6-15,-3-6-5 0,1 1 5 16,-6 6 0 0,0 12-6-16,-6 12 12 0,-2 4-12 15,0 18 0-15,2 18 15 16,1 6-14-16,1 2-1 15,3-5 0-15,-3-10-45 16,4-8-37-16,-4-11 2 16,-1-10 43-16,-1-2 35 15,-2-24-5 1,2-8 7 0,1-7-1-16,-1-5 2 15,0-2-1-15,-1 4 0 16,1 6 0-16,-5 12 0 0,2 12 33 15,-1 12 9-15,5 2-12 16,5 2-17-16,10 12 10 16,9 2-22-16,5-6-1 15,5-4 5-15,1-6-5 16,3 0 0-16,-8-8 0 16,-6-14-1-16,-7-4 1 15,-11-4 0-15,-9 2 1 16,-9 0 16-16,-2 4 9 15,-2 6 23-15,-17 11-22 16,-8 7-27-16,-4 7 0 0,-3 25 0 16,1 8 0-16,8 6 0 15,7 2 0-15,9-6 0 16,9-6 0-16,0-8 0 16,13-8 0-16,12-12 0 15,4-8 0-15,0 0 0 16,0-8 0-16,-2-16 0 15,-4-6 0-15,-6-2 0 16,-1 0 0-16,-7 2 0 0,-3 8 0 16,-2 12 0-16,-1 10 0 15,-3 0 0-15,0 12 0 16,0 14 0-16,2 2 0 16,3 2 0-16,1-6 0 15,7-4 0-15,8-8 0 16,1-8-38-16,4-4 3 15,-1-2-19-15,-3-20 27 16,-1-6 17-16,-4-4 10 16,-3-2-8-16,-3 4 8 15,-3 6 0-15,-3 10 15 16,-2 10 4-16,-1 4-14 0,-2 4-5 16,2 18 0-16,3 4 5 15,3 2-5-15,3-4-5 16,7-6 4-16,5-8-25 15,4-6 13-15,2-4 4 16,0-4-6-16,-3-18 15 16,0-8 0-16,-3-4 0 15,0-7 39-15,-4-2 15 16,-1-1 1-16,-5 5-6 0,-1 9-49 16,-8 10 0-1,-2 15 0-15,-2 5 0 0,0 9 0 16,0 27 0-16,0 14 0 15,-4 15 0 1,4 7 0-16,0 10 0 0,0 2 0 16,0 6 0-16,13 3 0 15,1-5 0-15,-3-2 0 16,-5-10 0-16,-2-12 0 16,-4-11 0-16,0-15 0 15,-10-14 0-15,-15-16 0 16,-8-8 0-16,-5-8 0 15,0-24 0-15,3-15 0 0,10-14 0 16,13-12-53-16,12-9-110 16,16-4-16-16,29-5-16 15,13 5-35-15,10 2-107 16,4 6 35-16,-5 8 11 16,-7 6 11-16,-11 8 132 15,-13 10 148-15,-12 7 75 16,-6 7 213-16,-9 8-14 0,-5 8-1 15,-2 4-8 1,-2 8-18-16,0 2-43 0,0 2-80 16,-15 0-68-16,-5 18-37 15,0 6-7 1,2 6-1-16,10 2-11 0,8-2 0 16,0 1 0-16,10-5 0 15,19-4 0-15,7-4 9 16,5-4-8-16,-4-3-1 15,-3 0 0-15,-8-1-2 16,-4 0 1-16,-8 2-5 16,-10 0 6-16,-4 2 0 15,0 2 0-15,-10 2 9 0,-17-2-9 16,-7-2-1-16,1 0 1 16,-4-6-1-16,12-4-93 15,9-4-179-15,9-8-452 16,7-8-1341-16</inkml:trace>
  <inkml:trace contextRef="#ctx0" brushRef="#br0" timeOffset="-163471.2">31549 9683 1872 0,'0'0'1508'0,"0"0"-1170"16,0 0-131-16,0 0-207 15,0 0-415-15,0 0-1870 0</inkml:trace>
  <inkml:trace contextRef="#ctx0" brushRef="#br0" timeOffset="-160631.28">15416 15771 2208 0,'0'0'768'15,"0"0"-563"-15,0 0 79 32,0 0-51-32,0 0-155 15,0 0-48-15,-70 70-29 16,70-46-1-16,21-2-10 15,1-14-34-15,2-3 11 16,-2-5 2-16,-1-5 12 0,-8-17 19 16,-9 0 1-16,-4-8 22 15,-4 6 20-15,-21 2 4 16,-6 8-10-16,-3 14 8 16,-1 6-22-16,4 26-23 15,8 56-77-15,8-12-236 16,9 1-623-16</inkml:trace>
  <inkml:trace contextRef="#ctx0" brushRef="#br0" timeOffset="-160268.7">15126 16543 2022 0,'0'0'657'0,"0"0"-356"16,0 0 27-16,0 0-123 16,0 0-110-16,0 0-56 15,0 0 21-15,-52 64 28 16,44-26-37-16,1-2-33 16,7-8 0-16,0-6-11 15,13-9-6-15,10-8-2 16,3-5-12-16,-1 0-14 0,-8-18 10 15,-5-9 16-15,-12-4 1 16,-2 3 6-16,-25 2 28 16,-11 8 40-16,-4 14 8 15,0 4-13-15,6 18-69 16,13 14 0-16,17 7 0 16,6-2-41-16,60 3-274 15,3-9-487-15,1-13-620 0</inkml:trace>
  <inkml:trace contextRef="#ctx0" brushRef="#br0" timeOffset="-160000.92">15610 16629 2371 0,'0'0'838'16,"0"0"-528"-16,0 0-2 15,0 0-161-15,0 0-89 16,0 0-41-16,0 0-17 15,-27 34 7-15,45-28-7 16,3-6-24-16,4 0 10 16,-4-10-17-16,-6-12 19 15,-9-4 6-15,-6-10 6 16,0 0 5-16,-13 6-4 0,-12 10 26 16,-4 12 12-16,3 8-11 15,2 6-28-15,8 24-10 16,16 18-184-16,6-6-500 15,21-8-1066-15</inkml:trace>
  <inkml:trace contextRef="#ctx0" brushRef="#br0" timeOffset="-159472.83">16362 15865 1667 0,'0'0'655'15,"0"0"-296"-15,0 0 170 16,0 0-155-16,0 0-65 0,0 0-106 16,0 0-203-16,-33-8 0 15,31 64 0-15,-3 17 0 16,1 3 0 0,0 4 0-16,2-4 0 15,2-6 0-15,0-11 0 16,0-13 0-16,0-12 0 15,0-20-72-15,0-18-309 16,0-22-300-16,0-10-174 0</inkml:trace>
  <inkml:trace contextRef="#ctx0" brushRef="#br0" timeOffset="-159236.33">16293 15807 1892 0,'0'0'769'15,"0"0"-294"-15,0 0-141 16,0 0-39-16,0-108-125 15,19 88-98-15,2 0-17 16,10 4-21-16,3 6-34 16,0 2 0-16,-1 8 0 15,-2 2 0-15,-1 22 0 16,-9 6 0-16,-5 10 0 16,-12 6 0-16,-4 4 0 0,-6 2 0 15,-25 2 0-15,-10-5 0 16,-1-9 0-16,0-4 0 15,9-10 0-15,12-16-245 16,11-6-465-16,10-4-511 0</inkml:trace>
  <inkml:trace contextRef="#ctx0" brushRef="#br0" timeOffset="-158937.78">17102 15673 1776 0,'0'0'707'0,"0"0"-249"15,0 0 16-15,0 0-178 16,0 0-97-16,0 0-13 16,-158 116-186-16,112-18 0 15,5 23 0-15,19-5 0 16,15-14 0-1,7-17 0-15,34-27 0 0,12 4 0 16,17-2 0-16,3-16 0 16,3-14 0-16,12-30-128 15,-19 0-554-15,-15-18-596 0</inkml:trace>
  <inkml:trace contextRef="#ctx0" brushRef="#br0" timeOffset="-158370.58">17721 15829 2038 0,'0'0'802'0,"0"0"-427"16,0 0-6-16,0 0-95 15,0 0-110-15,0 0-90 0,0 0-74 16,-75-54 0-16,31 54 0 15,-10 14 0-15,-6 12 0 16,2 10 0-16,2 8 0 16,12 6 0-16,10 9 0 15,16 3 0-15,16 0 0 16,2-4 0-16,20-8 0 16,22-10 0-16,10-10 0 15,10-16 0-15,5-9 0 16,0-5 0-16,-9-19-39 15,-12-15-415-15,-13-2-132 0,-17 0-94 16,-16 4 36-16,-4 6 159 16,-27 12 430-16,-9 6 55 15,-3 8 313-15,3 0 216 16,7 0-31-16,6 14-30 16,11 2-131-16,12 2-35 15,4 0-45-15,0 0-86 16,22-4-103-1,12-6-68-15,5-8 0 0,7 0 0 16,-2 0 0-16,-1-12 0 0,-10 2 0 16,-12 0 0-16,-7 6 0 15,-7 4 0-15,-7 0 0 16,0 0 0-16,0 14 0 16,-2 12 0-16,-7 6 0 15,5 4 0-15,-2-1 0 16,6 1 0-16,0 4-197 15,0-4-577-15,4-14-872 0</inkml:trace>
  <inkml:trace contextRef="#ctx0" brushRef="#br0" timeOffset="-158166.54">18101 16347 2678 0,'0'0'940'16,"0"0"-616"-16,0 0-170 15,0 0-154-15,0 0 0 16,-25 140 0-16,16-98 0 16,-3 0 0-1,6-8 0-15,2-10 0 0,4-16-285 16,0-8-725-16,10 0-1285 0</inkml:trace>
  <inkml:trace contextRef="#ctx0" brushRef="#br0" timeOffset="-157899.1">18427 15797 2242 0,'0'0'927'16,"0"0"-396"-16,0 0-135 16,0 0-396-16,0 0 0 15,152-84 0-15,-96 84 0 16,0 0 0-1,-2 22 0-15,-6 14 0 0,-5 4 0 16,-5 10 0-16,-9 4 0 16,-2 3 0-16,-8-3 0 0,-5-4 0 15,-3-6 0-15,-5-14 0 16,-4-8-36-16,-2-12-425 16,0-10-108-1,0-8-76-15,0-12-181 0</inkml:trace>
  <inkml:trace contextRef="#ctx0" brushRef="#br0" timeOffset="-157694.37">18978 15973 821 0,'0'0'1014'0,"0"0"-305"16,0 0-70-16,0 0-142 15,0 0-191-15,0 0-196 16,-129-1-110-16,96 41 0 0,-1 10 0 16,-1 4 0-16,4 4 0 15,4-2 0-15,2-2 0 16,5-9 0-16,7-9 0 15,4-14 0 1,9-22-258-16,0 0-653 0,0-12-795 0</inkml:trace>
  <inkml:trace contextRef="#ctx0" brushRef="#br0" timeOffset="-157404.48">19103 15544 1549 0,'0'0'1259'0,"0"0"-697"16,0 0-234-16,0 0 70 0,116 13-398 16,-76 14 0-16,3 14 0 15,-2 7 0-15,-1 6 0 16,-6 8 0-1,-10 4 0-15,-8 2 0 0,-9 3 0 16,-7 1 0-16,-7-6 0 0,-17-4 0 16,-7-4 0-1,-5-4 0-15,-2-12 0 0,5-7 0 16,-6-9-95-16,13-12-688 16,6-10-1112-16</inkml:trace>
  <inkml:trace contextRef="#ctx0" brushRef="#br0" timeOffset="-157169.16">20085 15865 2742 0,'0'0'930'0,"0"0"-622"16,0 0-192-1,0 0-116-15,0 0 0 0,0 0 0 16,161-46 0-16,-106 34-203 16,-9 2-956-16</inkml:trace>
  <inkml:trace contextRef="#ctx0" brushRef="#br0" timeOffset="-157028.12">20077 16092 2302 0,'0'0'909'15,"0"0"-432"-15,0 0-205 16,0 0-136-16,116-22-136 16,-43 0 0-16,21-18-114 15,-21 8-544-15,-17 1-1180 0</inkml:trace>
  <inkml:trace contextRef="#ctx0" brushRef="#br0" timeOffset="-155428.45">21396 15723 1024 0,'0'0'368'0,"0"0"-39"16,0 0 22-16,0 0 119 15,0 0-142-15,0 0 33 16,0 0-59-16,29-103-17 16,-29 103-109-16,0 0-74 15,0 0-102-15,-12 0 0 16,-7 13 0-16,-6-1 0 15,0 2 0-15,1-4 0 16,2-6 0-16,2-4 0 16,4 0 0-16,3 0 0 0,4-22 0 15,2-9 0-15,4-2 0 16,3-2 0 0,0-5 0-16,8 8 0 0,7 6 0 15,3 2 0-15,-1 12 0 16,2 2 0-16,0 8 0 15,4 2 0-15,1 0 0 16,1 16 0-16,0 8 0 16,-2 10 0-16,2 6 0 15,-4 5 0-15,-6 5 0 16,-6 8 0-16,-7 0 0 16,-2 4 0-16,-9 0 0 0,-20-2 0 15,-9-2 0-15,-6-5 0 16,-5-9 0-16,-5-4 0 15,3-12 0-15,4-10 0 16,9-6 0-16,7-12 0 16,11 0 0-16,9-22 0 15,9-10 0-15,2-4 0 16,0-2 0-16,20 6 0 0,6 5 0 0,5 9 0 31,6 9 0-31,0 9 0 0,1 0 0 0,2 14 0 31,3 16 0-31,-3 2 0 16,-1 4 0-16,2-4 0 16,1-2 0-16,-2-12 0 15,1-4 0-15,-6-14 0 16,7-6-86-16,-8-16-269 16,-12-12-594-16</inkml:trace>
  <inkml:trace contextRef="#ctx0" brushRef="#br0" timeOffset="-154940.72">22049 15575 1731 0,'0'0'721'16,"0"0"-251"-16,0 0-6 16,0 0-137-16,0 0-90 15,0 0-91-15,0 0-146 16,89-99 0-16,-54 99 0 16,5 12 0-16,3 22 0 15,1 14 0-15,3 7 0 0,-2 5 0 16,-4 0 0-16,-4 2 0 15,-4-10 0-15,-6-6 0 16,-7-6 0-16,-6-13 0 16,-6-13-113-16,-8-14-387 15,0 0-168-15,0-10-164 0</inkml:trace>
  <inkml:trace contextRef="#ctx0" brushRef="#br0" timeOffset="-154736.02">22476 15753 1129 0,'0'0'1141'15,"0"0"-538"-15,0 0-52 0,0 0-194 16,0 0-153-16,-138 40-93 16,107-4-111-16,-3 12 0 15,1 2 0-15,2 4 0 16,0-1 0-16,4-9 0 16,7-6 0-16,4-8 0 15,10-12 0-15,4-8-32 16,2-12-416-16,10-20-249 15,11-12-614-15</inkml:trace>
  <inkml:trace contextRef="#ctx0" brushRef="#br0" timeOffset="-154468.46">23009 15328 1352 0,'0'0'1424'16,"0"0"-903"-16,0 0-162 0,0 0-32 15,0 0-214-15,0 0-113 16,0 0 0-16,-127 112 0 16,104-45 0-16,6 10 0 0,3 8 0 15,12 3 0-15,2-6 0 16,6-2 0-16,23-9 0 15,10-9 0-15,5-12 0 16,8-18 0 0,14-16 0-16,-10-16-551 0,-12 0-527 0</inkml:trace>
  <inkml:trace contextRef="#ctx0" brushRef="#br0" timeOffset="-154201.09">23258 15432 2699 0,'0'0'730'16,"0"0"-241"-16,0 0-311 15,0 0-178-15,0 0 0 16,0 0 0 0,114 30 0-16,-62 16 0 0,0 11 0 15,0 5 0-15,-8 2 0 16,-5-2 0-16,-8-8 0 15,-12-6 0-15,-7-8 0 0,-8-12 0 16,-4-14-182-16,0-6-423 16,0-8-425-16</inkml:trace>
  <inkml:trace contextRef="#ctx0" brushRef="#br0" timeOffset="-153994.73">23617 15629 2215 0,'0'0'787'0,"0"0"-232"15,0 0-206-15,-118 18-159 16,85 16-190 0,1 12 0-16,3 4 0 0,0 6 0 0,2 2 0 15,5-4 0-15,0-9 0 16,4-5 0-16,7-12 0 16,5-12 0-16,6-16 0 15,9-12-336-15,11-20-579 0</inkml:trace>
  <inkml:trace contextRef="#ctx0" brushRef="#br0" timeOffset="-153837.58">23869 15709 2313 0,'0'0'870'15,"0"0"-548"-15,0 0 52 16,145-26-157-16,-74 16-217 15,0-4 0-15,-3 0 0 16,-11 2 0-16,-8-6-266 16,-18 1-356-16,-10 6-417 0</inkml:trace>
  <inkml:trace contextRef="#ctx0" brushRef="#br0" timeOffset="-153600.78">24411 15472 553 0,'0'0'1462'0,"0"0"-778"16,0 0-76-16,0 0-115 15,0 0-197-15,0 0-296 16,0 0 0-16,-10-32 0 16,6 64 0-1,4 8 0-15,0 9 0 0,0 5 0 16,4 4 0-16,12-4 0 16,1-2 0-1,-1-6 0-15,0-6 0 0,-5-14 0 16,-2-8 0-16,5-18-345 0,-6 0-511 15,1-22-453-15</inkml:trace>
  <inkml:trace contextRef="#ctx0" brushRef="#br0" timeOffset="-153368.05">24648 15182 2410 0,'0'0'847'15,"0"0"-393"-15,0 0-69 0,0 0-385 16,0 0 0-16,145 94 0 16,-87-42 0-16,0 6 0 15,-9 6 0-15,-10 2 0 16,-16 1 0-16,-13-3 0 16,-10 2 0-16,-27-8 0 0,-69 22-69 15,5-16-567 1,-7-7-625-16</inkml:trace>
  <inkml:trace contextRef="#ctx0" brushRef="#br0" timeOffset="-152863.46">21542 16740 1822 0,'0'0'636'0,"0"0"-365"16,0 0 217-16,0 0-266 15,0 0-36-15,0 0-92 16,0 0-29-16,-33-17 67 16,69 17-29-16,15 0-26 15,18 0-77-15,38-1 0 0,47-16 0 16,62-7 0-16,38-6 0 16,16-2 0-16,4 0 0 15,-12 6 0-15,2 0 0 16,-13 0 0-16,-19 2 0 15,-32 2 0-15,-52 4 0 16,-46 0 0-16,-40 10 0 16,-23 0 0-16,-11 2 0 15,-3 2 0-15,-7 0 0 16,-14 4 0-16,-2 0 0 16,0 0 0-16,1 0 0 15,5 0 0-15,4 0 0 16,1 0 0-16,-11 0 0 0,-2 0-697 15,0 0-1025-15</inkml:trace>
  <inkml:trace contextRef="#ctx0" brushRef="#br0" timeOffset="-152375.64">22919 16749 768 0,'0'0'1142'15,"0"0"-823"-15,0 0 170 16,0 0-38-16,0 0-189 15,0 0-10-15,0 0-30 16,3-104-31-16,19 88-191 16,9 2 0-16,9 0 0 15,10 6 0-15,8 0 0 16,2 6 0-16,-2 2 0 0,-5 4 0 16,-13 20 0-16,-11 2 0 15,-18 10 0-15,-11 0 0 16,-8 4 0-16,-28 5 0 15,-13-5 0-15,-5 4 0 16,0-4 0-16,6-4 0 16,10-10 0-16,16-2 0 15,17-8 0-15,5-10 0 16,31-2 0-16,25-4 0 16,22 0 0-16,13-18 0 15,7-4 0-15,0-4 0 16,16-14-312-16,-29 8-467 0,-23 0-860 15</inkml:trace>
  <inkml:trace contextRef="#ctx0" brushRef="#br0" timeOffset="-152155.46">24087 16437 2220 0,'0'0'977'0,"0"0"-410"15,0 0-235-15,0 0-332 16,0 0 0-16,0 0 0 16,-9 138 0-16,20-76 0 0,1 5 0 15,-3-3 0-15,-3 2 0 16,-4 0 0-16,-2-8-206 16,0 10-441-16,0-20-283 15,0-7-480-15</inkml:trace>
  <inkml:trace contextRef="#ctx0" brushRef="#br0" timeOffset="-151904.22">24165 17245 1898 0,'0'0'689'16,"0"0"-336"-16,0 0 108 16,0 0-328-16,0 0-97 15,9 112-36-15,20-94-54 16,4-2-61-16,5-10-68 15,-5-6 11-15,-6 0 55 16,-8-14 67-16,-11-8 50 16,-8 0 83-16,0 0 86 15,-15 4-11-15,-7 4-18 16,-3 6-12-16,-2 2-53 16,4 6-75-16,2 0-15 15,5-4-448 1,9 4-1114-16</inkml:trace>
  <inkml:trace contextRef="#ctx0" brushRef="#br0" timeOffset="-151265.52">24987 16114 1719 0,'0'0'736'0,"0"0"-380"16,0 0 160-16,0 0-203 15,0 0-89 1,0 0-106-16,0 0-4 0,152-26-114 15,-110 26 0-15,0 0 0 16,6 0 0-16,-2 0 0 16,1 0 0-16,-3 0 0 15,-8-4 0-15,-11-6-215 16,-12-2-157-16,-13-2-289 16,-11 0-136-16,-12 2-1129 0</inkml:trace>
  <inkml:trace contextRef="#ctx0" brushRef="#br0" timeOffset="-151090.84">25275 15900 1711 0,'0'0'782'0,"0"0"-188"16,0 0-72-16,0 0-195 15,0 0-167-15,0 0-160 16,0 0 0-16,-39-49 0 16,37 57 0-16,2 24 0 15,0 13 0-15,0 9 0 16,0 14 0-16,0 2 0 15,0 2 0-15,12-6 0 16,7-3 0-16,18-1 0 16,-4-12-639-16,-4-14-896 0</inkml:trace>
  <inkml:trace contextRef="#ctx0" brushRef="#br0" timeOffset="-148739.31">26382 15276 1405 0,'0'0'394'15,"0"0"-48"-15,0 0 135 16,0 0-202-16,0 0-12 31,0 0-2-31,0 0-9 0,18-89-65 16,-27 89-56-16,-16 0-58 15,-8 31-77-15,-9 13 0 16,-3 14 0-16,3 18 0 16,4 8 0-16,14 1 0 15,12-3 0-15,12-8 0 16,3-10 0-16,28-16 0 15,13-12 0-15,8-18 0 16,3-14 0-16,1-4 0 16,-9-14 0-16,-9-12 0 15,-16-10 0-15,-18-4 0 16,-4 0 0-16,-22 0 0 0,-16 10 0 16,-9 10 0-16,-4 18 0 15,0 2 0-15,5 22 0 16,5 18 0-16,21 26-15 15,9-12-542-15,11-6-814 0</inkml:trace>
  <inkml:trace contextRef="#ctx0" brushRef="#br0" timeOffset="-148361.08">26952 15284 1982 0,'0'0'1002'0,"0"0"-527"15,0 0 31-15,0 0-375 16,0 0-131-16,0 0 0 0,114-66 0 16,-74 75 0-16,5 26 0 15,-1 5 0-15,4 14 0 16,-4-2 0-16,-5 4 0 16,0 0 0-16,-11-6 0 15,-3-9 0-15,-9-11 0 16,-10-10-339-16,-6-20-324 15,0 0-192-15,-8-6-523 0</inkml:trace>
  <inkml:trace contextRef="#ctx0" brushRef="#br0" timeOffset="-148235.33">27251 15454 2011 0,'0'0'739'0,"0"0"-173"16,0 0-194-16,0 0-113 15,-141 147-110-15,114-89-149 16,8 0 0-16,1-4 0 15,7-10 0-15,9-4-15 16,2-12-461-16,0-14-494 0</inkml:trace>
  <inkml:trace contextRef="#ctx0" brushRef="#br0" timeOffset="-147967.65">27970 15107 2104 0,'0'0'1202'0,"0"0"-725"15,0 0-164-15,0 0-313 16,0 0 0-16,-108 119 0 16,79-55 0-16,0 12 0 15,4 8 0-15,9 4 0 16,12-3 0-16,4-7 0 15,18-8 0-15,24-16 0 16,12-14 0-16,41-30 0 0,-12-10-460 16,-12 0-650-16</inkml:trace>
  <inkml:trace contextRef="#ctx0" brushRef="#br0" timeOffset="-147731.04">28305 15205 2531 0,'0'0'802'0,"0"0"-272"16,0 0-297-16,0 0-233 15,0 0 0-15,0 0 0 16,120 97 0-16,-64-39 0 16,-2 4 0-1,-6-2 0-15,-8-2 0 0,-9-5 0 16,-12-9 0-16,-15-16 0 15,-4-10-173-15,0-10-475 16,-13-8-427-16</inkml:trace>
  <inkml:trace contextRef="#ctx0" brushRef="#br0" timeOffset="-147532.48">28548 15374 2277 0,'0'0'820'15,"0"0"-269"-15,0 0-103 16,0 0-448-16,-131 70 0 15,102-16 0-15,2 5 0 16,0-1 0-16,2 4 0 16,4-8 0-16,2-8 0 15,5-12 0-15,14-24 0 16,0-10-581 0,16 0-682-16</inkml:trace>
  <inkml:trace contextRef="#ctx0" brushRef="#br0" timeOffset="-147360.52">28808 15436 1964 0,'0'0'985'0,"0"0"-622"16,0 0 173-16,0 0-288 16,145 0-248-16,-78 0 0 15,5-12 0-15,-6-4-51 16,3-14-288-16,-17-2-335 0,-19 6-302 15</inkml:trace>
  <inkml:trace contextRef="#ctx0" brushRef="#br0" timeOffset="-147202.61">29312 15182 1810 0,'0'0'762'16,"0"0"-90"-16,0 0-188 16,0 0-226-16,0 0-148 15,0 0-110-15,0 0 0 16,-25 90 0-16,25-38 0 15,0 2 0-15,0 0 0 16,3 0 0-16,5-2 0 16,0-7 0-16,-2-8 0 0,-1-10-278 15,-3-11-411-15,0-10-332 16</inkml:trace>
  <inkml:trace contextRef="#ctx0" brushRef="#br0" timeOffset="-146936.39">29489 14939 2004 0,'0'0'1019'0,"0"0"-520"16,0 0-14-16,0 0-396 16,0 0-89-16,131 76 0 15,-83-18 0-15,-3 6 0 0,-5 4 0 16,-11 3 0-16,-16-5 0 15,-13-2 0 1,-2-4 0-16,-31-4 0 0,-12-8 0 16,-6-7-93-16,-7-5-224 15,11-10-303-15,16-18-613 0</inkml:trace>
  <inkml:trace contextRef="#ctx0" brushRef="#br0" timeOffset="-146669.24">30328 14923 2622 0,'0'0'712'16,"0"0"-190"-16,0 0-282 16,0 0-240-1,0 0 0-15,-47 128 0 0,28-47 0 16,-2 5 0-16,5 4 0 15,7-2 0-15,5-8 0 16,4-4 0-16,0-17 0 16,21-11 0-16,5-20 0 15,12-16 0-15,29-16-23 16,-9-22-570-16,-5-10-672 0</inkml:trace>
  <inkml:trace contextRef="#ctx0" brushRef="#br0" timeOffset="-146463.98">30663 14985 2543 0,'0'0'607'0,"0"0"-230"15,0 0 192-15,0 0-569 16,0 0 0-16,0 0 0 16,0 0 0-16,131 104 0 0,-85-52 0 15,1 2 0-15,-5-1 0 16,-8-3 0-16,-8-14 0 15,-9-6 0 1,-11-10-242-16,-6-8-433 0,0-8-388 0</inkml:trace>
  <inkml:trace contextRef="#ctx0" brushRef="#br0" timeOffset="-146301.17">30900 15182 2299 0,'0'0'628'16,"0"0"-246"-16,0 0 163 15,0 0-303-15,-122 90-242 16,96-38 0-16,-3 2 0 16,2 0 0-16,-2-2 0 15,2-7 0-15,2-12 0 16,8-11-233-16,5-8-347 16,12-14-567-16</inkml:trace>
  <inkml:trace contextRef="#ctx0" brushRef="#br0" timeOffset="-146100.48">31101 15226 1866 0,'0'0'963'0,"0"0"-581"0,0 0 188 16,0 0-345-16,0 0-135 15,0 0-90-15,156-31-36 16,-87 18-195-16,-13-1-323 15,-12 1-557-15</inkml:trace>
  <inkml:trace contextRef="#ctx0" brushRef="#br0" timeOffset="-145800.06">31469 15047 1852 0,'0'0'797'0,"0"0"-328"15,0 0 40-15,0 0-209 0,0 0-131 16,38-114-169-16,-9 104 0 15,2 2 0 1,2 8 0-16,-2 0 0 0,-6 12 0 16,-5 10 0-16,-7 8 0 15,-10 8 0-15,-3 2 0 16,-3 4 0-16,-19-4 0 16,-3-4 0-16,-1-4 0 15,2-5 0-15,5-5 0 16,11-10 0-16,8-6 0 0,10-2 0 15,33-4 0 1,18 0 0-16,10-18 0 0,6-4 0 16,14-18-273-16,-16 3-407 15,-22-1-685-15</inkml:trace>
  <inkml:trace contextRef="#ctx0" brushRef="#br0" timeOffset="-145560.85">31885 14580 1540 0,'0'0'1569'0,"0"0"-1242"16,0 0 191-1,0 0-376 1,0 0-142-16,147-16 0 16,-95 54 0-16,2 16 0 0,-10 12 0 0,-4 10 0 31,-9 9 0-31,-7 1 0 15,-11 6 0-15,-13-8 0 16,0 1 0-16,-31-7 0 16,-38 6 0-16,-70 14 0 15,12-18-245-15,-5-13-695 0</inkml:trace>
  <inkml:trace contextRef="#ctx0" brushRef="#br0" timeOffset="-144838.25">26861 16411 1295 0,'0'0'597'0,"0"0"-415"16,0 0 207-16,0 0 75 15,0 0-179-15,0 0-70 16,0 0 34-16,-116-6-22 16,114 6-34-1,2 0-193-15,5 0 0 0,33-4 0 16,49-6 0-16,75-2 0 16,90-11 0-16,57-4 0 0,39-4 0 15,9-5 0-15,-6 0 0 16,4 0 0-16,-6-4 0 15,-14 4 0 1,-34 6 0-16,-27 4 0 0,-39 8 0 16,-34 4 0-16,-53 6 0 15,-46 2 0-15,-36 6 0 16,-16 0 0-16,-2 0 0 16,4 0 0-16,2 0 0 15,-10 0 0-15,-3 0 0 16,-8 0 0-16,-2 0 0 15,-5 1 0-15,-6 4 0 0,-6-1 0 16,-14 0-87-16,-18-4-377 16,-22 4-404-16,-11-4-971 15</inkml:trace>
  <inkml:trace contextRef="#ctx0" brushRef="#br0" timeOffset="-144335.67">29767 16248 2160 0,'0'0'515'0,"0"0"-51"16,0 0 17-1,0 0-244-15,0 0-95 0,-130 36-45 16,79-4-97-16,-7 13 0 16,0 9 0-16,2 8 0 15,12 8 0-15,11 2 0 16,17-4 0-1,16-1 0-15,14-13 0 0,32-14 0 16,16-10 0-16,15-12 0 0,2-14 0 16,2-4 0-16,-8-12 0 15,-13-16 0 1,-18-6 0-16,-21-8 0 0,-21 2 0 16,-11 0 0-16,-34 9 0 15,-18 17 0-15,-8 10 0 16,-5 4 0-16,3 22 0 15,11 14 0-15,17 5 0 16,21 3 0-16,37 0-65 0,27-12-666 16,15-10-789-16</inkml:trace>
  <inkml:trace contextRef="#ctx0" brushRef="#br0" timeOffset="-144162.78">30549 16736 3092 0,'0'0'522'0,"0"0"-522"16,0 0-64-16,0 0-659 0</inkml:trace>
  <inkml:trace contextRef="#ctx0" brushRef="#br0" timeOffset="-143129.79">18959 17463 1809 0,'0'0'1172'0,"0"0"-835"15,0 0-42-15,0 0 23 16,0 0-153-16,0 0-165 16,0 0 0-16,139-50 0 15,-60 38-105-15,3 2-371 16,-24 2-295-16,-23 4-463 0</inkml:trace>
  <inkml:trace contextRef="#ctx0" brushRef="#br0" timeOffset="-142994.79">19032 17616 848 0,'0'0'1497'0,"0"0"-1002"0,0 0-162 16,0 0 22-16,0 0-88 15,0 0-129-15,162 62-121 16,-39-80-17-16,-18-8-272 15,-14 4-720-15</inkml:trace>
  <inkml:trace contextRef="#ctx0" brushRef="#br0" timeOffset="-136430.7">20282 17554 1850 0,'0'0'630'0,"0"0"-477"15,0 0 154-15,0 0-31 16,0 0-103-16,0 0-92 15,84-81 30-15,-43 71 0 16,5 6-34-16,6 4-4 0,1 4-5 16,4 23-4-16,-1 13-5 31,0 6-25-31,-4 12-5 0,-8 8-29 0,-1 0 0 16,-10 2 0-16,-2-1 0 15,-7-9 0-15,-1-8 0 16,-5-6 0-16,-5-18 0 15,-5-8-27-15,-2-12-98 16,-6-6-82-16,0-6-73 16,-8-38-317-16,-9 4-155 15,-3-4-163-15</inkml:trace>
  <inkml:trace contextRef="#ctx0" brushRef="#br0" timeOffset="-136274.04">20854 17798 1778 0,'0'0'542'16,"0"0"-225"-1,0 0 176-15,0 0-248 0,0 0-39 16,-127 135-46-16,90-81 4 16,-6 8-41-16,-2 0-55 15,4-4-68-15,2-4 0 16,8-14 0-16,9-9 0 16,4-21-134-16,7-10-417 15,1 0-772-15</inkml:trace>
  <inkml:trace contextRef="#ctx0" brushRef="#br0" timeOffset="-133998.75">21496 17295 1908 0,'0'0'793'15,"0"0"-470"-15,0 0 19 16,0 0-55-16,0 0-97 16,0 0-83-16,0 0-17 15,-16-36-34-15,9 70-56 16,-6 20 0-16,-3 14 0 15,-5 30 0-15,3 1 0 16,-1-1 0-16,9 4 0 16,10-22 0-16,0 9 0 0,0-9 0 15,22-16 0 1,9-12 0-16,3-9 0 0,3-18 0 16,-3-3 0-16,-8-9 0 15,-3-8 0-15,-10 4-14 16,-3-5-118-16,-4-4-84 15,0 0-236-15,-3-13-546 0</inkml:trace>
  <inkml:trace contextRef="#ctx0" brushRef="#br0" timeOffset="-133668.25">21754 17656 1696 0,'0'0'896'0,"0"0"-622"16,0 0 21-16,0 0-15 15,0 0-99-15,0 0-76 0,143-84 24 16,-112 88-12 0,-2 18 6-16,0 14-123 0,0 4 0 15,-2 12 0 1,2 2 0-16,0 8 0 0,0-3 0 15,2-1 0-15,-3-8 0 16,1-6 0-16,-6-8 0 16,-3-10 0-16,-9-12-71 15,-4-10-170-15,-7-4-94 16,0-14-300-16,-5-12-135 16,-6-4-702-16</inkml:trace>
  <inkml:trace contextRef="#ctx0" brushRef="#br0" timeOffset="-133439.52">22188 17852 1422 0,'0'0'972'16,"0"0"-443"-16,0 0-147 16,0 0-30-16,0 0-125 15,0 0-15-15,-129 54-212 16,108-9 0 0,-2 3 0-16,-2 6 0 15,-1-4 0-15,1 2 0 16,-1-2 0-16,-1-10 0 15,0-4 0-15,0-5 0 16,3-9 0-16,3-12 0 0,2-6 0 16,10-14-221-16,4-20-281 15,5-2-408-15</inkml:trace>
  <inkml:trace contextRef="#ctx0" brushRef="#br0" timeOffset="-133203.58">22492 17919 1936 0,'0'0'728'0,"0"0"-440"16,0 0-5-16,0 0-78 16,124-72-50-16,-87 59-37 15,-2 6 13-15,-4 0-37 16,3 3-23-16,1 0-19 15,1 0-31-15,6 2-21 16,-2-6-46-16,11-10-185 16,-8 0-318-16,-14 4-559 0</inkml:trace>
  <inkml:trace contextRef="#ctx0" brushRef="#br0" timeOffset="-132968.2">23080 17598 1783 0,'0'0'1376'15,"0"0"-799"-15,0 0-217 16,0 0-360-16,0 0 0 16,0 0 0-16,0 0 0 15,-67 88 0-15,67-44 0 16,6 2 0-16,4-2 0 16,1 1 0-16,0-4 0 15,3-6 0-15,-4 1 0 16,2-8 0-16,-1-2 0 15,5-12-215-15,-5-6-512 16,-3-4-448-16</inkml:trace>
  <inkml:trace contextRef="#ctx0" brushRef="#br0" timeOffset="-132668.89">23285 17445 1348 0,'0'0'1664'0,"0"0"-1051"16,0 0-338-16,0 0-79 0,0 0-196 16,0 0 0-1,0 0 0-15,135 103 0 0,-102-49 0 16,-5 4 0-16,-4 12 0 16,-3 2 0-16,-6 9 0 15,-6 1 0-15,-6-2 0 16,-3 0 0-16,0-3 0 15,-3-7 0-15,-15-2 0 16,-4-12 0-16,-2-10 0 16,-1-10 0-16,5-10 0 15,-1-18 0-15,9-8 0 16,-1-38-278-16,5-8-608 16,4-12-509-16</inkml:trace>
  <inkml:trace contextRef="#ctx0" brushRef="#br0" timeOffset="-132067.84">23609 17329 1438 0,'0'0'680'16,"0"0"-291"-16,0 0-36 0,0 0-60 16,0 0-129-16,0 0-25 15,0 0 14-15,-12-36-32 16,12 28-2-16,0 0-8 31,0-2-27-31,6 2-32 0,4 2-52 0,1-2 0 16,3 0 0-16,-4 6 0 15,1 2 0-15,3 0 0 16,-3 0 0-16,2 6 0 16,-4 10 0-16,-2 2 0 15,-3 0 0-15,-4 10 0 31,0-2 0-31,0 2 0 16,-13 2 0-16,-3-2 0 16,-1-2 0-16,-1-4 0 15,3-8 0-15,1 3 0 0,7-12 0 16,3 0 0-16,4-1 0 16,0-4 0-16,0 0 0 15,17 0 0-15,8 0 0 16,8 0 0-16,7-4 0 15,1-5 0-15,-1 0 0 16,-5 4 0-16,-6 5 0 16,-6 0 0-16,-6 0-110 15,-5 13-345-15,-8 5-286 0,-2 6-559 16</inkml:trace>
  <inkml:trace contextRef="#ctx0" brushRef="#br0" timeOffset="-131862.81">24181 18205 2311 0,'0'0'942'0,"0"0"-662"15,0 0-124-15,0 0-156 16,0 0-93-16,0 0-583 15,0 0-409-15</inkml:trace>
  <inkml:trace contextRef="#ctx0" brushRef="#br0" timeOffset="-131337.49">21392 18753 1580 0,'0'0'393'0,"0"0"-296"15,0 0 46 1,-148 0 77-16,121 2-59 0,9 2-59 16,7 0 67-16,5 4 48 0,6-4-51 15,0-2-15-15,2 2 19 16,25 0-1-16,19-4-8 15,39 0-29-15,46-4-67 16,56-18-65 0,27-6 0-16,12-2 0 15,-10 8 0-15,-20 8 0 0,-9 0 0 16,-15 1 0-16,-36 8 0 16,-39 1 0-16,-32-1 0 15,-24 5-26-15,-6 0-25 16,-10 0-27-16,-10 0 18 0,-15 0 14 15,0 0-4 1,-13 0-82-16,-20 5-126 0,4 4-273 16,0-5-226-16</inkml:trace>
  <inkml:trace contextRef="#ctx0" brushRef="#br0" timeOffset="-130929.3">21398 18829 973 0,'0'0'1097'0,"0"0"-895"15,0 0 35-15,0 0 57 16,0 0-97-16,0 0-88 0,0 0 37 15,44 0-1-15,3 0-24 16,14 0 4-16,30-2-10 16,38-16-37-16,52-10-4 15,23-4-29-15,10-2-26 16,-9 10-10-16,-24 4-8 0,-12 5-1 16,-20 6 0-16,-31 4-6 15,-33 1 5-15,-27 4 1 16,-13 0-1-16,-6 0 1 15,-2 0 6-15,-4 0 0 16,-13 0 15-16,-9 4-3 31,-2-4-8-31,2 0 1 0,0 0-11 0,19 0-83 16,-7-13-235-16,0-10-693 0</inkml:trace>
  <inkml:trace contextRef="#ctx0" brushRef="#br0" timeOffset="-130771.96">24033 18555 2349 0,'0'0'1094'16,"0"0"-917"-16,0 0-177 15,0 0-93-15,0 0-1157 0</inkml:trace>
  <inkml:trace contextRef="#ctx0" brushRef="#br0" timeOffset="-127305.47">25371 9278 1023 0,'0'0'487'0,"0"0"-280"16,0 0 14-16,0 0-16 15,0 0-7-15,0 0-15 16,0 0-36-16,-25-32 4 15,14 24-35-15,-1 0-35 16,0-4-12-16,-5 0-29 16,-2-2-25-16,-4 0-14 15,-3 2 5-15,-6 2-6 16,-3 2 9-16,-5 2-8 0,-1 2-1 16,2 2 0-16,-1 2-2 15,1 0 2-15,1 0 1 16,1 0 0-16,-3 0 7 15,-1 0-7-15,-1 12 13 16,-2 2 5-16,1 4-19 16,-1 4 0-16,1 2-1 15,3 2 2-15,3 2 6 16,3 0-7-16,3 2 1 16,2 2 2-16,2 2-3 15,5 6 0-15,0 5 6 0,6 3 3 16,1 0 6-1,3 2-3-15,1 2 9 0,5-2 9 16,1 2-12-16,2-1 13 16,1-1-4-16,2-2-9 15,0 2 12-15,0-2-1 16,0 2-2-16,0 2 9 16,2-1-14-16,8-1-1 15,-1-2-4-15,-1-2-8 16,2-4 15-16,1-2-2 15,4-2 17-15,1-2-4 16,6 0-23-16,7 0 13 16,5-1-8-16,3-3-8 15,8-2 10-15,4-2-11 16,3-4-1-16,5-2 11 0,-1-4-17 16,2-4 16-16,-3-2-7 15,1-4 2-15,0-2 12 16,-3-2-12-16,-1-2 2 15,-3 0 5-15,-1-2-18 16,-2 0 6-16,-5 0-2 16,-1 0-4-16,1 0 6 15,-3 0-6-15,-1 0-1 16,3 0 10-16,1 0-9 0,-1-2-2 16,2-2 1-16,1-2 0 15,-1-2 8-15,0-2-8 16,1-2 0-16,-1-2 9 15,-5 0-8-15,2 0 3 16,-4-2-4-16,-3 2 0 16,-1-1 10-16,-4 1-9 15,-1 1 8-15,0-1 6 16,-1 0-14-16,0-3 13 16,-3 3-9-16,0-1-4 15,-4-2 9-15,2 1-10 16,-2-2 0-16,0 2 15 0,-1-2-15 15,1-2 11-15,1 0-11 16,-2 0 0-16,-1-2 1 16,-3-2-1-16,-2-2 1 15,-4 0 12-15,0 0-13 16,-5 0 0-16,-2 0 0 16,0-3 0-16,0 1 0 15,0 0 0-15,0-2 0 16,0-2 0-16,0 0 0 15,0 0 0-15,-7 2 0 16,-4 0 0-16,0-2 0 0,-4 2 0 16,-6-1 0-1,1-1 0-15,-3 2 0 0,2-2 0 16,-6 0 0-16,2 0 0 16,-4 0 0-16,2 0 0 15,0 0 0-15,-2 0 0 16,4 0 0-16,-4 0 0 15,0 4 0-15,-3-2 0 16,1 1 0-16,-2 4 0 16,-4-4 0-16,2 5 0 15,-3 0 0-15,-2 2 0 16,1 2 0-16,-4 2 0 0,1 0 0 16,-3 2 0-16,-2 2 0 15,0 2 0-15,-1 2 0 16,-6 4 0-1,-2 0 0-15,-4 4 0 0,-5 2 0 16,-1 0 0-16,-3 0 0 16,-8 0 0-16,-2 6-51 15,-44 8-156-15,22 0-171 16,8-2-588-16</inkml:trace>
  <inkml:trace contextRef="#ctx0" brushRef="#br0" timeOffset="-94799.05">24706 749 1655 0,'0'0'616'0,"0"0"-277"16,0 0 35-16,0 0-29 15,0 0-46-15,0 0-81 16,0-59-100-16,0 59-26 16,0 0-52-16,-2 9-40 0,-4 12 0 15,-1 1 0 1,3 0 0-16,4 0 0 0,0-8 0 16,0-2-18-16,4-8-48 15,5-4 6-15,-1 0 39 16,2-12-9-16,-6-14 28 15,-4-3-7-15,0 0 9 16,0 3 5-16,-4 5 1 16,-12 15 18-16,-1 6 15 15,-6 9-39-15,-2 18 1 16,3 10-2-16,7-1-11 0,5 0 11 0,10-4-4 16,0-8-10-16,23-8 14 15,12-12-53-15,8-4-18 16,-1-10-14-16,-4-16 1 15,-9-4 46-15,-13-4 25 16,-12-1 14-16,-4 8 35 16,0 4 29-16,-18 14 28 15,-4 9-26-15,0 0-36 16,2 8-2-16,2 14-28 16,2 3 0-16,10 2 1 0,4-3-1 31,2-4-1-16,2-6-10-15,20-8-14 0,5-6 24 16,4 0-52-16,-5-18-5 16,-3-4 11-16,-11-4-52 15,-12 4-18-15,-12 12-151 16,-17 8-406-16,-2 2-265 0</inkml:trace>
  <inkml:trace contextRef="#ctx0" brushRef="#br0" timeOffset="-93737.13">24883 681 920 0,'0'0'936'15,"0"0"-646"-15,0 0 0 0,0 0-61 16,0 0-14-16,0 0-80 16,0 0-74-16,-42 29 11 15,42-23-11-15,0-2-10 16,15 2 34-16,7-2 35 15,16 0-33-15,14-4 17 16,16 0-49-16,41 0 4 16,54-8-22-16,60-8-25 15,33 0 2-15,16 7-14 16,-2 4-9-16,-23 1 9 16,-11-2-1-16,-27-5 1 15,-48 1 2-15,-50-2 7 16,-42 2-3-16,-26 0-6 15,-5-2-7-15,-7 0 7 0,-2-2 30 16,-13 2 60-16,-8 0-34 16,-1 2-41-16,2 0-15 15,0 4-30-15,2 0-87 16,0 2-86-16,3 2-95 16,-6 2-70-16,-1-2 3 15,-3 2 39-15,-4-2 64 16,0 0 103-16,0 0 159 15,0 0 9-15,0 2 119 16,-9 0 101-16,-3 0 27 16,-7 16-5-16,2 8-26 0,-1 6-80 15,0 4-80-15,7 3-41 16,9-1-24-16,2-7 7 16,10-4-7-16,22-11-57 0,8-10-70 15,2-4-48-15,-2-16 72 16,-7-12 67-1,-12-7 36-15,-17 2 21 16,-4 0 142-16,-13 7 39 0,-18 6-15 0,-10 10-49 16,1 10-21-1,1 0-20-15,3 22-55 0,7 10-21 16,9 3-20-16,11 2 0 16,9-5-1-16,0-5-15 15,23-9 4 1,12-10 5-1,7-8-25-15,0 0-8 16,-1-22-54-16,-10-9 31 16,-14-6 47-16,-9-2 2 15,-8 3 13-15,-10 6 26 16,-17 12 45-16,-6 10-4 16,-5 8-19-16,5 8 2 15,2 20-26-15,8 6-24 0,10 0-8 16,9 1 2-16,4-7-22 15,6-6-107-15,34-12-160 16,-4-8-509-16,-1-2-1257 0</inkml:trace>
  <inkml:trace contextRef="#ctx0" brushRef="#br0" timeOffset="-92737.83">27576 644 1413 0,'0'0'380'16,"0"0"-31"-16,0 0-27 15,0 0-10-15,0 0-36 16,0 0-69-16,0 0-59 16,-11-13 11-16,11 13-29 15,0 0-44-15,0 0-1 0,0 0-31 16,0 0-12-16,0 0-3 16,0 0-30-16,4 0 2 15,13 0-11-15,12 0 1 16,17 0 10-16,20 0 2 15,40-4-4-15,50-6 7 16,55-10-16 0,35-2 0-16,7-4 0 0,-5 2 6 15,-21 4-3-15,-9 0-2 16,-15 4 0-16,-22 2-2 16,-28 2-13-16,-34 4 8 0,-35 2-4 15,-26 2 5-15,-18 2 4 16,-6 0 1-16,-5-2 0 15,-8 2 3-15,-9 2-2 16,-8-2-1-16,-1 2 0 16,-1-2 1-16,0 2-1 15,2 0 0-15,3 0 0 16,0-2 6-16,0-2-6 16,-3 2-35-16,0-5-103 15,-2 2-115-15,-2-1-31 16,0-1-214-16,0 2 29 0,0 1 119 15,-8 0 145-15,-6 2 205 16,-3-1 35-16,-2 3 176 16,2 0 102-16,-3 0 5 15,-1 0-34-15,0 14-86 16,0 8-87-16,1 7-38 0,3 5-37 16,5 0-35-16,5 0 15 15,7-4-16-15,0-6-19 16,5-10 1-1,15-8-43-15,7-6-1 16,0 0 13-16,0-20 17 16,-10-6 31-16,-5-2 2 15,-10-2 54-15,-2 4 45 16,0 6 5-16,-18 6 39 16,-3 10-45-16,-2 4-42 15,-2 4-27-15,4 20-30 16,4 6-5-16,8 0-1 15,4-4 2-15,5-4 3 16,0-8-11-16,23-6-23 16,1-8 2-16,6 0-15 15,-4-6 6-15,-4-14 42 16,-6-6-8-16,-7-4 8 16,-9 0 24-16,0 2-1 15,0 4 47-15,-19 10 7 0,0 10-19 16,-4 4-19-16,1 4-39 15,0 18-2-15,6 2-37 16,1 8-163-16,3-8-286 16,2-2-763-16</inkml:trace>
  <inkml:trace contextRef="#ctx0" brushRef="#br0" timeOffset="-89959.17">22292 378 2116 0,'0'0'619'0,"0"0"-305"16,0 0-46-16,0 0-45 16,0 0-101-16,0 0-64 15,0 0-58-15,-7 18 0 16,7 21 2-16,4 5 10 0,3 2-3 15,1-6-8-15,-1-6 0 16,0-7-1-16,-2-12 0 16,-1-7-5-16,-4-8 5 15,0 0 1-15,0-9 23 16,0-23-13-16,0-13-2 16,-9-15 0-1,0-8-8-15,4-4 9 0,3 6 38 16,2 9-20-16,0 17 46 15,2 18-37-15,15 10-23 16,7 10-14-16,4 2-6 16,9 0-9-16,-2 14 14 0,1 6-6 15,-5 2-19 1,-9 2-14-16,-11 2-14 0,-11 1 25 16,-2 0-2-16,-29 2 16 15,-11-4 15-15,-3-2 0 16,1-3 7-16,5-4-7 15,13-4 11-15,10-4 16 16,12-2-16-16,4 0-11 16,0 2-6-1,18 4 6-15,6 2 26 0,5 2 4 16,8 0-12-16,2 0-7 16,1-2-11-16,-5 0-1 15,-3-2 1-15,-6 0 0 0,-7-2 4 16,-4 0-3-16,-3-2-2 15,-4 2-35 1,9 2-168-16,-3-3-363 0,1-1-348 0</inkml:trace>
  <inkml:trace contextRef="#ctx0" brushRef="#br0" timeOffset="-89770.18">22926 593 2328 0,'0'0'716'0,"0"0"-422"0,0 0-24 16,0 0-97-16,0 0-109 16,0 0-26-16,0 0-19 15,-13 78-4-15,-3-43-6 16,1-3-9-16,2-4-42 16,5-6-156-1,4-8-302-15,4-10-375 0</inkml:trace>
  <inkml:trace contextRef="#ctx0" brushRef="#br0" timeOffset="-89192.95">23276 168 1358 0,'0'0'876'16,"0"0"-593"-16,0 0-75 31,0 0 4-31,0 0 8 16,0 0-24-16,0 0 2 15,-6-52-85-15,-19 62-77 16,-8 14-11-16,-6 12-17 16,2 4 8-16,5 8 10 15,5 1-14-15,12-1 12 0,11-4-24 16,4-6-1-16,9-8 0 15,22-8-7-15,11-10 7 16,9-12-60-16,5 0-79 16,-4-14-52-16,-8-14-46 15,-13 0-113-15,-16 0 54 16,-15 2 48-16,0 7 90 16,-23 10 87-16,-6 3 72 15,0 6 38-15,6 0 108 16,8 0 51-16,7 0-29 0,8 0-80 15,0 6-6 1,0-2 73-16,10 1-46 0,7-1 6 16,2-1-43-16,-2-3-25 15,-1 2-5-15,-5-2-10 16,-5 0 52-16,-1 0-15 16,-2 4-4-16,-1 4 13 15,2 4-6-15,-2 8 21 16,0 2-32-16,1 4-43 15,-1 2-7-15,0-2-11 16,0 0-111-16,5-2-138 16,2-8-352-16,0-6-336 0</inkml:trace>
  <inkml:trace contextRef="#ctx0" brushRef="#br0" timeOffset="-89038.8">23684 421 2307 0,'0'0'830'0,"0"0"-571"16,0 0-46-16,0 0-124 16,0 0 2-16,0 0-38 15,0 0-53-15,18 102 15 16,-18-76-15-16,0-2-98 0,-5-6-185 0,-2-8-356 16,5-6-305-16</inkml:trace>
  <inkml:trace contextRef="#ctx0" brushRef="#br0" timeOffset="-88391.1">23900 90 2034 0,'0'0'1079'16,"0"0"-588"-16,0 0-267 16,0 0-119-16,0 0-51 15,0 0-29-15,0 0-7 16,4 130-13-1,-4-92-4-15,0-1-2 0,0-5-11 16,0-8-114-16,0-8-99 0,0-6-103 16,0-10-188-16,0 0 57 15,-6-10-56-15,1-19 226 16,1-7 175-16,0-6 114 16,-1 2 315-1,2 2 70-15,3 8 98 0,0 4-130 16,0 6-52-16,0 0-32 15,0 2-99-15,8-2-76 16,9 2-52-16,6 4-41 0,1 8 11 16,2 4-12-1,-1 2-17-15,0 0-36 0,-5 0-10 16,-5 0 3-16,-11 6 15 16,-4 18-24-16,0 10-4 15,-15 0 19-15,-9-2-2 16,-1-4 28-16,3-8 4 15,4-6 18-15,10-8 6 16,3-2 1-16,5-4 24 16,0 0-8-1,13 0-4-15,14-13 28 0,9-2-28 16,5 3 4-16,2 2 1 16,-1 6-18-16,-2 4 10 0,-5 0-10 15,-7 12 0-15,-10 8 0 16,-10 7 0-16,-5-2-1 15,-3 5 1 1,-11 1 0-16,-16-4 13 0,-6 0 4 16,-7-8 26-16,-5-2 22 15,3-7-23-15,4-4-26 16,7-6-4-16,4 0-12 16,11 0-57-16,16-6-165 15,0-6-470-15,2 4-463 0</inkml:trace>
  <inkml:trace contextRef="#ctx0" brushRef="#br0" timeOffset="-88237.27">24546 338 2318 0,'0'0'1015'15,"0"0"-649"-15,0 0-189 16,0 0-177-16,0 0-162 15,0 0-572-15,0 0-573 0</inkml:trace>
  <inkml:trace contextRef="#ctx0" brushRef="#br0" timeOffset="-86937.54">24365 1117 1356 0,'0'0'740'0,"0"0"-393"16,0 0 3-1,0 0-35-15,0 0-124 0,0 0-46 16,0 0-27-16,-2 0-23 16,2 28 70-16,0 8-33 15,2 8-63-15,3 6 4 16,-1 2-73 0,1-2 0-16,0-1 0 0,-3-9 0 15,2-7 0-15,-2-6 0 16,1-11 0-16,-3-6 0 15,2-8 0-15,-2-2 0 16,0 0 0-16,0-12-14 16,0-14-29-16,0-10 7 15,0-6-8-15,0-2 10 16,-7-1 10-16,-1 7 24 0,0 6 3 16,2 8 6-16,-1 8 40 15,3 4 5-15,0 4-21 16,1 0-1-16,1 2-31 15,0-2 0-15,-1 0 9 16,1-2-7-16,-3 0-3 16,3 0 0-16,-2 0 0 15,2 0 0-15,0 2 0 16,2 1 0-16,0 0 0 16,0 0 0-16,0 2 0 15,0 1 0-15,0-2 0 0,2-1-12 16,11 0 12-1,5-4 0-15,7 4-6 0,2-1 3 16,6 1 2-16,0 1 0 16,3 5-7-16,-1 1 1 15,-1 0 7-15,-5 5 0 16,-3 14-8-16,-5 4 4 16,-4 8-2-16,-5-1 0 15,-8 0-20-15,-4 0 16 16,0-2-11-16,-2 0-17 0,-20-4 38 15,-10-2-6-15,-3-4 6 16,-8-4 0-16,-1-6 1 16,4-4 8-16,3-4-9 15,9 0 0-15,8 0 16 16,9 0-10 0,4-4 23-16,7 0 10 0,0 2-9 15,0 2 3-15,0-2-33 16,0 2 0-16,0 0 0 15,9 0 0-15,11 0 0 16,9 2 0-16,4 6 0 16,10 4 0-16,-1-1 0 15,5 0 0-15,2 1 0 0,-4-2 0 32,-1-2 0-32,-8 1 0 0,-7-5 0 15,-9 0 0-15,-7 0 0 16,-3-3 0-16,-8-1 0 15,0 2 0-15,0-2 0 16,0 0 0-16,-2 0 0 16,0 0 0-16,0 0 0 15,0 0-47-15,0 0-205 0,0 0-504 16,-2 0-866-16</inkml:trace>
  <inkml:trace contextRef="#ctx0" brushRef="#br0" timeOffset="-86229.78">25128 1435 1657 0,'0'0'759'16,"0"0"-406"-16,0 0 124 15,0 0-215-15,0 0-110 16,0 0-68-16,0 0-20 16,-87 23-10-16,64 17 26 15,2 10-11-15,2 10-23 16,11 0-7-16,8 2-39 16,0-5 0-16,13-7 0 15,13-10-42-15,8-12-107 0,-1-14-83 16,10-14-217-1,-10-12-363-15,-9-10-906 0</inkml:trace>
  <inkml:trace contextRef="#ctx0" brushRef="#br0" timeOffset="-85804.96">25279 1560 2241 0,'0'0'574'0,"0"0"-258"15,0 0-126-15,0 0-97 0,0 0-47 16,0 0-11 0,0 0 13-16,109-80 7 15,-89 80-20-15,-4 0-16 16,-3 9-13-16,-6 10-5 0,-7 5-1 16,0 2 0-16,0-2-15 15,-11 0-24-15,-5-4 18 16,3-4 21-16,2-4 0 15,4-6 1-15,3-2 35 16,4-4 0-16,0 0 3 16,0 0-19-16,4 0-11 15,16 0 0-15,7 0-9 0,9 0 0 16,1 4 0 0,-1 6 7-16,-5 2-6 0,-11 2-1 15,-9 2 0-15,-11 2-1 16,0 4 9-1,-21 1-1-15,-13-1 44 0,-4 0-13 16,0-3-10 0,0-2-28-16,7-7-6 0,6-2-135 15,12-6-207-15,4-2-523 16,9 0-1322-16</inkml:trace>
  <inkml:trace contextRef="#ctx0" brushRef="#br0" timeOffset="-84772.54">25828 1596 544 0,'0'0'1909'16,"0"0"-1280"-16,0 0-307 15,0 0-93-15,0 0-65 16,0 0-95-16,0 0-20 0,-96 92 14 16,82-46-27-1,8 0-10-15,6-2-26 0,2-4 7 16,27-9-19-16,11-13 3 16,5-14-42-16,1-4 5 15,-1-12-23-15,-5-19 30 16,-7-5 24-16,-8-6 12 15,-10-8 3-15,-5-2 0 16,-8-4 22-16,-2 0 35 16,0 6-9-16,0 7 17 0,-2 16 4 15,-6 10-37 1,6 13-32-16,0 4 0 0,2 8 0 31,-2 23 0-31,2 13 0 0,0 10 0 0,0 6 0 16,0 2 0-1,0-2 0-15,6-6 0 0,2-8 0 16,-4-11 0-16,0-13 0 16,-2-10 0-16,1-9 0 15,1-3 0-15,2-3 0 16,6-23 0 0,3-4 0-16,3-9 0 15,2 3 0-15,0 7 0 16,-4 4 0-16,-3 11 0 15,0 8 0-15,-3 6 0 16,1 0 0-16,-3 20 0 16,2 6 0-16,-2 5 0 15,1-4 0-15,1 1 0 16,0-7 0-16,1-7-17 16,-1-9-10-16,-1-5 26 15,1 0-16-15,2-11 17 16,-1-10 0-16,0-5 2 15,3 1 8-15,-6 0-9 16,3 6 0-16,-4 6 32 0,0 9-33 16,-1 4 15-16,1 0-15 15,5 17 0-15,1 1 0 16,3 0 0-16,-1 0-9 0,3-7-24 16,-1-3-59-16,-3-8 4 15,-5 0 35-15,-3 0 29 16,-6-18 23-16,0-4 1 15,0-2 0-15,-4-3-9 16,-7 0 10-16,-3 3-1 16,6 6 1-16,3 8 0 0,3 4-1 15,2 4 0-15,0 2-6 16,0 0 6-16,9 0-3 16,13 0 3-16,7 0 9 15,5 0-8-15,-3 0 8 16,-4 0-9-1,-10 0 0-15,-3 2 6 0,-8 10 24 16,-3 6 36-16,-3 2 11 0,0 4-38 16,0 0-17-1,0-1-22-15,0-8-1 16,0-1-17-16,8-6-107 16,4-5-70-16,9-3-159 0,-2-13-425 15,-4-5-380-15</inkml:trace>
  <inkml:trace contextRef="#ctx0" brushRef="#br0" timeOffset="-84631.39">26815 1530 1659 0,'0'0'997'0,"0"0"-426"16,0 0-281 0,0 0-159-16,0 0-131 0,0 0-89 0,0 0-264 15,4-4-578-15</inkml:trace>
  <inkml:trace contextRef="#ctx0" brushRef="#br0" timeOffset="-84096.5">27010 1634 1478 0,'0'0'614'16,"0"0"-357"-16,0 0 24 15,0 0-45-15,0 0-6 16,0 0-62-16,0 0-29 15,25-18 29-15,-39 22-51 16,-7 18-75 0,-4 10-8-16,2 6-25 0,6 2-1 0,10-1 1 15,7-6-8-15,9-6-2 16,22-11-5 0,11-9-60-16,10-7-7 0,-1-1-31 15,-2-21 26-15,-7-6 42 16,-11-4 26-1,-8-1 10 1,-9-1 36-16,-8 6 31 16,-4 2 25-16,-2 8-31 15,0 10 16-15,0 8-38 16,0 0-27-16,0 10-11 0,0 12 0 16,0 4 0-1,0 0-1-15,7-3-24 0,6-8-31 16,3-5-2-16,4-8 13 15,2-2 43-15,0-8-7 16,1-14 8-16,-2-2 1 16,2 0 12-16,-1 4 26 15,-3 2 17-15,-4 6-2 16,-2 8 18-16,1 4-26 16,1 0-13-16,-1 12-3 0,1 14-29 15,-1 4-1 1,-6 2 0-16,-1 0-9 0,-7 0-48 15,0-5-55-15,0-5-28 16,-13-7-22-16,-10-12-74 16,6-3-327-16,3 0-285 0</inkml:trace>
  <inkml:trace contextRef="#ctx0" brushRef="#br0" timeOffset="-83861.13">27712 1434 2286 0,'0'0'759'16,"0"0"-440"-16,0 0-58 0,0 0-15 16,0 0-21-16,0 0-225 15,109 130 0-15,-86-82 0 16,-5 4 0-16,-10 2 0 16,-8-2 0-16,0-3 0 15,-26-4 0-15,-14-4 0 16,-12-7-50-16,-33 0-202 15,14-8-256-15,7-10-498 0</inkml:trace>
  <inkml:trace contextRef="#ctx0" brushRef="#br0" timeOffset="-82890.98">27625 728 1235 0,'0'0'388'16,"0"0"-26"0,0 0 136-16,0 0-239 0,0 0 38 15,0 0-24-15,0 0-95 16,-8-75-55-16,6 75-48 15,-1 0-36-15,0 0-8 16,1 0-31-16,0 13-3 16,2-2-3-16,0 0-24 15,0-1-21-15,2-5 9 16,10-5 6 0,-1 0 34-16,-3 0-11 0,2-8 13 15,-6-7 29-15,-2-6 28 16,-2 2 6-16,0-2 0 15,0 5-1-15,-4 6 20 16,-5 7-40-16,-5 3-22 16,2 0-10-16,-2 5-10 15,5 17-1-15,5 2-74 16,4 6-129-16,10 2-102 16,15-5-432-16,2-5-449 0</inkml:trace>
  <inkml:trace contextRef="#ctx0" brushRef="#br0" timeOffset="-82372.01">27567 1020 1532 0,'0'0'573'16,"0"0"-224"-16,0 0 160 15,0 0-279-15,0 0-34 0,0 0-70 16,0 0-72-16,-13-54 9 16,20 44-18-16,4 2-24 15,5 2 2-15,1 4-11 16,3 2-3-16,1 0-3 15,-2 12-6-15,2 10 0 16,-6 6-1-16,-1 8 2 16,-10 7-1-16,-4 3 1 15,-2 2-1-15,-23-2 0 16,-8-4 0-16,-7-4 0 16,-7-6 5-16,0-6-5 15,2-8 13-15,5-8-2 0,5-10 2 16,8 0 11-16,9-10-22 15,11-16-2-15,7-6 0 16,5-4 2-16,19 0-2 16,8 6 0-16,1 8-1 15,2 12 1-15,-1 10-16 16,2 0 7-16,-5 12 9 16,1 10 0-16,-1 4 6 15,-2-2-6-15,0-4-102 16,11-4-141-16,-7-6-341 15,-2-8-193-15</inkml:trace>
  <inkml:trace contextRef="#ctx0" brushRef="#br0" timeOffset="-81396.83">27955 1145 1487 0,'0'0'567'0,"0"0"-212"16,0 0 5-16,0 0-48 15,0 0-84 1,0 0-74-16,0 0-28 0,20-71 6 15,-20 71-40-15,-11 7-37 16,-7 15-19-16,0 8-27 16,2 8-7-16,8 0 2 0,8-2-4 15,0-4 0 1,18-8-2-16,18-6-40 0,5-12 11 16,7-6-28-16,0-4-5 15,-3-20 20-15,-7-6 20 16,-7-10 18-16,-8-6 6 15,-6-8 0-15,-7-4 5 16,-4-5 1-16,-6 9 16 16,0 8 37-16,0 18 16 15,0 14 4-15,0 14-17 16,-2 0-40-16,-6 30-11 16,0 12-11-16,1 12 1 0,1 4 2 15,4-1-3-15,2-3 0 16,0-10 0-1,0-10-25-15,6-10 1 0,5-10-7 16,1-8 13 0,-4-6 18-16,3-2-5 0,-1-18 5 15,-2-6 0-15,1-2 1 16,0 2 2-16,-2 4-3 16,0 10 1-16,-5 6 12 15,2 6-13-15,-2 0 0 16,5 7-1-16,0 11 2 0,2 7 2 15,-1-3-3-15,1 0-1 16,1-4-14-16,0-6-33 16,1-4 9-16,1-6 6 15,1-2 8-15,1 0 24 16,-1-18 0-16,1-2 1 16,-1-2 14-16,-5 0 1 15,2 6 24 1,-6 4-5-16,0 6-8 0,-1 6-4 15,-3 0-21-15,4 0-1 16,0 14 10-16,3 4-9 16,4 2-1-16,2-2 0 15,1-4-54-15,-1-6 7 0,-2-6 10 16,1-2 28 0,-4 0 3-16,-3-4 7 0,-3-12-1 15,-2-2 0-15,0-4 1 16,0 0-1-16,0 2 0 15,0 2 0-15,-2 4 3 16,0 2 3-16,2 3 0 16,0 5 15-16,0-1-9 0,0 1 14 31,2-1-20-31,12 1-5 0,1 3 11 0,3 1-11 16,-1 0-1-16,-1 0 0 15,-5 11 1-15,1 6 5 16,-3 5-4-16,-3 4-1 15,-2 0 23-15,1 0-23 16,0-2-1 0,-1-4 0-16,-2-6-10 0,1-4 10 15,-1-4-80-15,0-2-76 16,2-4-54-16,1 0-277 16,-1-10-149-16,1-8-493 0</inkml:trace>
  <inkml:trace contextRef="#ctx0" brushRef="#br0" timeOffset="-81271.25">28844 966 1371 0,'0'0'1189'16,"0"0"-643"-16,0 0-252 15,0 0-87-15,0 0-123 16,0 0-84-16,0 0-139 16,18-18-240-16,-4 28-621 0</inkml:trace>
  <inkml:trace contextRef="#ctx0" brushRef="#br0" timeOffset="-80598.22">29118 1092 1431 0,'0'0'347'0,"0"0"9"0,0 0 124 15,0 0-193-15,0 0-50 16,0 0-71-1,0 0-51-15,-51 13-35 0,26 13-28 16,3 4-25-16,2 2 24 16,9 0-21-1,6-4-15 1,5-4 1-16,2-6-15 0,25-6-2 16,9-6 1-16,9-6-72 0,1 0 11 15,1-6-8-15,-5-12 28 16,-6-4 35-16,-7-4 2 15,-9-2 4-15,-9-4 36 16,-4 4-6-16,-7 2 10 16,0 9 1-16,0 12 31 0,-5 5 1 15,-10 0-41-15,-3 23-19 16,3 8-4-16,3 5-7 16,10 0 1-16,2-4-3 15,2-4-2-15,25-8 1 16,6-6 1-16,8-10-1 15,3-4-8-15,-2 0-1 16,-3-18 9-16,-8-4-7 16,-7-6 8-16,-8-4 0 15,-5 0 10-15,-7-1 14 0,-4 4-3 16,0 7-4 0,0 8 19-16,0 6-20 0,0 5 5 31,0 3-13-31,-4 0-7 0,1 15-1 0,3 1 1 15,0 4 0-15,0 2-1 16,17 0-14-16,2 0-38 16,1 0 10-16,1-2-8 15,-4-4 31 1,-3-2 7-16,-8 0 11 0,-6-2 0 16,0 0-10-16,-18 0-4 15,-15 0 0-15,-13 2-114 16,-46 2-81-16,12-2-348 0,2 1-281 0</inkml:trace>
  <inkml:trace contextRef="#ctx0" brushRef="#br0" timeOffset="-80062.6">28469 1590 1805 0,'0'0'835'15,"0"0"-342"-15,0 0 1 16,0 0-257-16,0 0-106 16,0 0-86-16,0 0-14 15,125-12-6-15,-65 6-25 16,10 2 0-16,-1 0 0 15,-7 0-21-15,-6-2-9 16,-14 2-44-16,-13 0-11 16,-13 2-50-16,-14 0-21 15,-2-1 15-15,-11 3-121 16,-18 0-196-16,-11 0 111 16,-6 5-30-16,-6 7 42 0,-2 4 69 15,-2 0 266 1,6 2 32-16,0 2 181 0,6-2 64 15,6 0 47-15,12-2 6 16,7-4 8-16,9-6-56 16,6-2-95-16,4-2-39 15,0-2-23-15,21 0 31 16,14 0-5-16,11 0-97 16,9 0-24-16,10-2-21 15,-1-4-7-15,-1-2 5 16,-7 0-6-16,-17 2-1 0,-9-2 11 15,-13 2-10-15,-8 2 8 16,-4 0-9-16,-5 2 0 16,0 2 0-16,0 0 0 15,2 0-53-15,2-2-193 16,3-2-304-16,0 0-594 0</inkml:trace>
  <inkml:trace contextRef="#ctx0" brushRef="#br0" timeOffset="-79905.59">29225 1676 537 0,'0'0'1927'15,"0"0"-1552"-15,0 0-106 16,0 0-34-16,0 0-184 16,0 0-51-16,0 0-573 15,23-4-961-15</inkml:trace>
  <inkml:trace contextRef="#ctx0" brushRef="#br0" timeOffset="-77972.68">24802 374 1403 0,'0'0'281'0,"0"0"-54"16,0 0-19-16,0 0 10 16,0 0-19-16,0 0-80 15,0 0 26-15,-2-64-29 16,-11 56-3-16,-5 1-4 15,-4-1-54-15,-5 1-8 16,-2 3-19-16,-2 2-16 16,-2 1 3-16,-4 1-15 15,4 0 0-15,2 1 0 16,0 12 1-16,-1 5 8 16,3 5 3-16,0 4 10 0,6 7 1 15,0 2-23-15,7 4 0 16,3 4 0-16,4 2 1 15,5 0 10-15,2 1-1 16,2-1 4-16,0-2 3 16,13-2-16-16,9-4-1 15,5-2 0-15,4-2 0 16,5-4 9-16,2-2-3 16,1-2 0-16,2-4 12 15,-1-1-12-15,-2-3 21 16,-3-5 7-16,-2 1-11 0,-1-4 29 15,-1 1-5 1,0-4-10-16,6 1 11 0,0-1-21 16,1-5 6-16,2-2-6 15,0 0-26-15,2 0 31 16,2-4-19-16,-1-9 5 16,2 2 0-16,-2-6-18 15,-2-1 15-15,-1 0 5 16,-2-1-5-16,-4-3 18 0,-3-3-11 15,-7-1 8-15,-3-4 12 16,-5-4-21-16,-3 0-21 16,-7-2 0-16,-2 2 0 31,-4 1 0-31,0 5 0 0,0 2 0 0,-13 2 0 16,-1 1 0-16,2 1 0 15,-7-3 0 1,2 3 0-16,-1-2 0 0,-2 2 0 15,0 0 0-15,-3 2 0 0,2 0 0 16,-2 4 0 0,-1 0 0-16,1 0 0 15,-1 4 0-15,0-3 0 16,1 2 0-16,-2-1 0 0,3 0 0 16,-2 1 0-16,-3 4 0 15,3-1 0-15,-3 3 0 31,2 1 0-31,-2 5 0 0,3 1 0 0,-3 0 0 16,-15 6-69 0,6 13-521-16,1 7-835 0</inkml:trace>
  <inkml:trace contextRef="#ctx0" brushRef="#br0" timeOffset="-74234.78">27773 284 1107 0,'0'0'281'16,"0"0"-143"-16,0 0-40 15,0 0 34-15,0 0 40 16,0 0-51-16,-52-60-9 15,39 51 28-15,-5-4-20 0,-5-1 1 16,0 0-31-16,-6 2-3 31,0 0-41-31,-3 2 17 0,1 4-32 0,-2 4 50 16,-4 2-26 0,2 0-13-16,-1 4 0 0,1 12-12 15,-1 4-11-15,5 2 17 16,2 2-15-16,4 5 3 15,7 2-9-15,5 6-4 16,5 1 8-16,3 5-11 0,3 4 4 16,2 3 0-16,0-4-11 15,0 0 14-15,0-4-13 16,0-6 7-16,7-1-5 16,6-7-4-16,3-1 0 15,5-2 9-15,2-1-2 16,4 0 10-16,2-4-7 15,0 0-4-15,4-2 1 16,0-4-7-16,3 0 0 31,5-4 9-31,-2-2 0 0,1-2 13 0,5-2 2 16,-3-4-7-16,2 0 7 16,-3 0-14-1,-1 0 7-15,-2 0 17 0,-5-8-11 0,0 0 14 16,-1 0-5-16,-1-2 7 15,-2 0-2-15,2 0-14 16,-2 0 5 0,-2-2 2-1,0 0-10-15,-5-2 13 16,-2-2-6-16,-4-2 15 16,-1 0 18-16,-1 0-38 15,-6-4-10-15,4 0-6 16,-3-3-4-16,-5-3 7 15,3-2-8-15,-5-2 6 0,-2 0 11 16,0 0-18-16,0 0 0 16,0 0 2-16,0 2-2 15,-9 2 12-15,-4-2-6 16,-1 4 1-16,-3-3 6 16,-1 6-12-16,-5 0-1 15,-2 1 5-15,0 3-2 16,-4 1-3-16,2 0 0 15,-2 1 0-15,4 1 0 16,0 2 0-16,6 2 0 16,1 2 0-16,2 4 0 0,5 0 0 15,0 2 0-15,-1 0 0 16,4 2 0-16,-3 2 0 16,-3 0-8-16,1 0-11 15,-5 0-16-15,0 0 29 16,-2 0-18-16,0 4-22 15,0 6-34-15,-2-2-37 16,-16 8-33-16,7-4-108 16,-2 2-592-16</inkml:trace>
  <inkml:trace contextRef="#ctx0" brushRef="#br0" timeOffset="-72035.72">29978 792 1506 0,'0'0'568'0,"0"0"-464"16,0 0 100-16,0 0 6 16,0 0-85-16,0 0-46 15,0 0 72-15,-9-6 28 16,9 4-23-16,0 0-8 0,0-2 7 16,0-3-50-1,0-2-45-15,11-1-35 0,3 0-25 31,1-1 10-31,1 8-9 0,1 1 0 0,-1 2 8 16,0 0-8-16,-3 20-1 16,-2 8 0-16,-3 8 1 15,-8 6 9 1,0 2-8 0,0 0-2-16,-21-4 16 0,-3-5-15 0,-6-5 9 15,1-6-6-15,3-9-2 0,6-4 13 16,6-5-14-1,8-6 23-15,1 0 23 0,5 0-25 16,0 0-1-16,0-2-21 16,7-5-10-16,13 2 9 15,5-4-11-15,11 5 2 16,3-1 10-16,9 1-103 16,18-2-134-16,-13-1-446 15,-10 1-415-15</inkml:trace>
  <inkml:trace contextRef="#ctx0" brushRef="#br0" timeOffset="-71131.58">30464 734 2408 0,'0'0'475'16,"0"0"-146"-16,0 0-86 15,0 0-147-15,0 0-60 16,0 0-35-16,0 0 33 16,-27 114-17-16,23-74-16 0,4-2 12 15,0-8-13-15,11-8 0 16,11-8 6-16,5-10-6 16,4-4-6-16,2-6-7 15,-2-18-5-15,-4-10 18 16,-4-8 0-16,-6-8 0 15,-3-8 1-15,-3-3 5 16,-5 2-4-16,2 5 10 16,-6 13-11-16,-2 17 66 0,0 18 14 15,0 6-46-15,0 26-20 16,0 20-15-16,-2 15 10 16,0 7-7-16,2 0 3 15,0-4-9-15,0-12 3 16,0-12-1-16,6-12 1 15,1-13-22-15,-3-10 10 16,4-5 6-16,2 0 6 0,5-16 5 16,3-10-5-1,2-6 0-15,2 0-6 0,-1 2 5 16,-6 6 0-16,-1 10 1 16,-8 10-17-16,3 4 5 15,1 2-6-15,2 16 14 16,5 4 2-16,-2 0 3 15,1 0-1-15,-1-4 0 16,-2-2 0-16,1-8-7 16,-1-3-41-16,1-5 9 15,1 0 13-15,3 0-38 0,1-9-2 16,2-3-11-16,-1 4-5 16,-5-2 42-16,-1 4 17 15,-3 0 14-15,-7 2 9 16,1 0 0-16,-3 0 6 15,-2 0 3-15,0-2-8 16,0-2 8-16,0-2-9 16,0-2 0-16,-9 0 3 15,3 0-2-15,1-4 22 16,3 2 9-16,2-2 1 16,0 2 3-16,0 2-6 0,4 2 6 15,9 3 13-15,1 6-23 16,1 1-4-1,1 0 5-15,2 1-10 0,-2 18 5 16,-1 3 1-16,-3 6-4 16,-4 2-4-16,-3-2-4 15,-3-2-10-15,0-4-1 16,-2-6-9-16,0-8-96 0,0-8-126 16,0 0-323-1,0-14-349-15</inkml:trace>
  <inkml:trace contextRef="#ctx0" brushRef="#br0" timeOffset="-70997">31373 601 2519 0,'0'0'622'0,"0"0"-345"0,0 0-51 15,0 0-205-15,0 0-21 0,0 0-244 16,0 0-300-1,31-4-288-15</inkml:trace>
  <inkml:trace contextRef="#ctx0" brushRef="#br0" timeOffset="-70464.54">31580 603 2162 0,'0'0'503'0,"0"0"-151"15,0 0-58-15,0 0-145 16,0 0-92-16,0 0-34 16,0 0 2-16,-98 121 4 0,83-79-22 15,8-2-6-15,7-6-1 16,0-10-18 0,5-8-24-16,16-10-1 0,6-6 20 15,2 0 22-15,-2-14 0 16,2-6 1-1,-6-4 0-15,-2-2 0 0,-3-2 0 16,-5 3 15-16,-3 4 0 16,-4 5 22-16,-1 6 2 0,-5 3-21 15,2 7-15-15,-2 0-3 16,0 3-19-16,0 11 18 16,0 2-2-16,0 0 1 15,0-2 2-15,0-2-16 16,0-4 1-16,0-4-2 15,0-2 10-15,6-2 5 16,4 0 2-16,5-2 0 16,5-10 1-16,5-2 9 15,2 2 10-15,-1 3-19 0,-4 5 12 32,-3 4-4-32,-9 0-7 0,-1 0 8 0,-5 13-8 31,-4 3-1-31,0 2-1 0,-2 0-7 0,-17 0-130 15,-15 0-246-15,3-8-437 16,7-4-661-16</inkml:trace>
  <inkml:trace contextRef="#ctx0" brushRef="#br0" timeOffset="-70331.72">31999 691 1669 0,'0'0'1425'0,"0"0"-1142"31,0 0 63-31,0 0-148 0,0 0-198 0,0 0-36 16,0 0-298-16,-46 26-390 16,7-5-512-16</inkml:trace>
  <inkml:trace contextRef="#ctx0" brushRef="#br0" timeOffset="-70094.89">30850 1341 2616 0,'0'0'803'0,"0"0"-625"16,0 0 121-16,0 0-99 16,0 0-200-16,0 0 0 15,146-4 0-15,-86-6-36 16,-2 0-216-16,-6 0-102 0,-15 0-306 15,-10 4-81-15,-18 0-511 16</inkml:trace>
  <inkml:trace contextRef="#ctx0" brushRef="#br0" timeOffset="-69937.2">30736 1514 2440 0,'0'0'542'0,"0"0"-281"15,0 0 52-15,0 0-108 16,116 4-116-16,-43-12-89 16,29-22-59-16,-15 2-290 0,-17-1-839 15</inkml:trace>
  <inkml:trace contextRef="#ctx0" brushRef="#br0" timeOffset="-42371.48">24035 507 1487 0,'0'0'540'16,"0"0"-289"-16,-88-114 37 0,23 59-30 31,-15 0-27-31,-7 0-60 0,-4 9-81 0,-1 12 31 16,3 22-28-16,2 12-1 16,7 34 1-16,8 29-42 15,13 19-18-15,18 10-16 16,22 6-16-16,19-2 5 15,29-6-6-15,55-1 0 16,55-17 5-16,52-26-4 16,16-34-1-16,-11-20 0 15,-46-38-23-15,-57-2 17 16,-31 0-1 0,-17-22 7-16,-19-33 12 0,-14-1-10 15,-12 4 11-15,-22 19-2 16,-32 39 8-1,-37 20 34-15,-41 24-35 0,-28 86 0 16,2 45 1-16,36 29-19 16,54-3 0-16,64-23-1 15,20-31-19-15,84-13 20 16,45-22-1-16,38-32 1 16,43-20 20-16,1-28-19 15,-1-44 0-15,-12-22-1 16,-29-19-21-16,-45-7 3 0,-51 8 5 15,-49 15 13 1,-37 19 15-16,-19 15-15 0,-59 2 23 16,-53 23-4-16,-52 22-18 15,-10 54 27-15,32 21-27 16,53-1 1-16,56-22 7 16,30-2-9-16,19 0-1 15,19 6-11-15,82-7 0 16,72-29 12-16,39-22 0 0,11-22 1 15,-29-29-1 1,-63 5-38-16,-44 6 8 0,-45 6-7 16,-28 4 13-1,-14 0 24-15,-18 4 9 16,-49 16 28-16,-13 10 23 16,-31 46-43-16,10 20 1 0,28 14-18 15,17 13 12-15,54-13-20 16,31 10 8-16,100-18 0 15,89-30 21-15,48-34-20 16,14-22-2-16,-20-48-13 16,-52-14-40-16,-57 4 24 0,-55 4 9 15,-51 11 21-15,-38-1 4 16,-7-6-2-16,-56-6 26 16,-60 16 26-1,-51 54-21-15,3 14 44 0,29 48-77 16,58 6 0-1,52-6 0-15,25 13 0 0,40 11 0 16,101-2 0-16,96-36 0 16,47-36 0-16,7-28-50 15,-37-48-31-15,-61-13-18 16,-56 8-28-16,-52 6 73 16,-47 11 37-16,-34 0 17 15,-6-6 27-15,-63-5 62 0,-55 23 22 16,-61 40 6-16,-12 63-68 15,17 45-14-15,53 20-35 16,72-9 0-16,44-19-8 16,23-24 5-16,86-7 3 15,68-25-6-15,42-19 6 16,28-22-37-16,-22-25-41 16,-50-37-75-16,-44-3 10 15,-43 4 47-15,-39 8 53 16,-27-6 42-16,-12-11 2 15,-3-9 94-15,-31 0 28 0,-29 18 0 16,-19 26 4 0,-10 32-67-16,-9 36-21 15,16 66-39 1,46 34 0-16,36-3 0 0,83-17 0 0,73-44-15 16,24-50-18-16,32-22-59 15,-23-26-86-15,-20-39-17 16,-40-4 4-16,-37 5 69 15,-41 10 93-15,-24 2 29 16,-14-12 135-16,-13-8 81 31,-24-7-18-31,-61 11-54 0,-46 30-36 16,-3 26-54-16,13 14-54 16,17 64 0-16,52 34 0 15,23 5 0-15,27-3 0 16,58-8 0-16,89-36 0 15,65-20 0-15,32-26-68 16,-10-28-133-16,-40-44-72 16,-45-4 35-16,-39 2 120 15,-29 10 95-15,-28 6 23 16,-17-2 78-16,-7-11 76 0,-10-11 47 16,-17-10-36-1,-15 8-18-15,-64 15-48 0,-48 46-22 16,-28 48-77-16,3 66 0 15,46 35 0-15,69 2 0 16,45-37 0-16,96-19 0 16,52-32 0-16,31-42-23 15,33-10-62-15,-21-54-58 16,-14-22-32-16,-23-10 106 16,-39 6 54-16,-34 11-3 15,-33 9 18-15,-12-12 99 0,-8 0 39 16,-14-12-2-16,-15-5 19 15,-18 27-155-15,-41 12 0 16,-43 38 0-16,-50 46 0 16,-16 76 0-16,17 32 0 15,47 13 0-15,66-35 0 16,31-45 0-16,29-27 0 16,45-20-29-16,47-20-29 15,37-20-22-15,13-39-13 16,-28-22 41-16,-47 0 35 0,-25-13 17 15,-20-26 10 1,-13-23 2-16,-18-15 32 0,-20 29 19 16,-13 44 4-16,-16 32-5 15,-7 27 9-15,-33 18-71 16,-35 50 0-16,-23 71 0 16,8 37 0-16,37 17 0 15,46-37 0-15,36-49 0 16,11-35-38-16,30-21-32 15,17-7-11-15,17-13-57 16,12-13 27-16,0-18 58 0,-7-31 30 16,-16-15 23-1,-16-28 21-15,-28-30 46 0,-23-33 19 16,-37 11-35-16,-22 32-2 16,-49 35-7-16,-57 74 18 15,-48 22 3-15,-51 60-57 16,-8 47-5-16,33 16-1 15,24 7-16-15,48-7 1 16,56-30-61-16,59-33-113 16,39-29 82-16,16-22 58 15,38-4 14-15,38-14-41 16,11-10-14-16,9-16 14 16,-7-34-4-16,-40-15 38 0,-31-13 42 15,-61-14 6-15,-122 10 7 16,-133 42 59-16,-81 40 18 15,-51 50-32-15,4 54 20 16,59 15-15-16,51 7 39 16,91-18 9-16,84-24-76 15,74-28-20-15,47-15-14 16,20-1 3-16,45 0-4 0,80-12-3 16,64-28-6-1,18-22-39-15,-33-28-78 0,-65-7 7 16,-67 10 29-16,-40-6 47 15,-23-19 28-15,-91-4 15 16,-82 14 20-16,-48 34 20 16,-18 28 8-16,29 40 17 15,53 16-7-15,47-4 29 16,50-4-30 0,41-12-37-16,34-4-10 15,6 4-10-15,56 2-15 0,52-3 14 16,52-23-19-16,-4-12-48 15,-33 0-32-15,-49-18-29 16,-55-3 34-16,-19-8 30 16,-39-10 57-16,-99 3 8 15,-88 26 0-15,-27 10 77 16,12 34 7-16,74 13 15 16,82-14 23-16,45-4-65 15,36-1-56-15,4 4-1 16,67 8-25-16,62-4 23 15,64-18-8-15,19-18-71 16,-13-4-38-16,-64-24-17 16,-64 2-3-16,-42 4-8 0,-29-2 26 15,-55-12 89 1,-81 6 32-16,-89 13 17 16,-42 17 132-16,1 33 3 0,66 15-49 15,84-6 39-15,54-8-47 16,41 0-49-16,21 6-46 15,45 10-22-15,95 2 21 16,99-17 1-16,44-25 0 16,7-10-24-16,-47-36-92 15,-83 1 41-15,-58 9 22 16,-50 4-9-16,-46 2 47 0,-8-2 15 16,-73-10 74-1,-84 2 29-15,-79 12-33 0,-32 14 37 16,21 4-14-16,75 18-24 15,87-2-9-15,51 0-33 16,36-2-27 0,54 10-11-16,104 4-30 0,112-12 40 15,62-14-10-15,17-4-93 16,-33-30-22-16,-81-2 6 16,-69 4 30-16,-66 4 32 15,-59 4 19-15,-41 0 39 16,-45-12 57-16,-88-2 63 15,-90 11-11-15,-51 24-5 0,-7 11-43 16,63 26-8-16,86-4-11 16,63-6-5-16,54-2-37 15,39 6-6-15,121-4-15 16,140-26 9-16,92-10 12 16,39-48 3-16,-28-18-3 15,-103 4-48-15,-87 11-45 16,-82 13 2-16,-73 12-44 15,-72 14-141-15,-27 6-90 16,-26 10-928-16</inkml:trace>
  <inkml:trace contextRef="#ctx0" brushRef="#br0" timeOffset="-41334.17">27449 7850 2878 0,'0'0'574'16,"0"0"-226"-16,0 0-52 16,0 0-296-16,0 0 0 15,0 0 0-15,0 0 0 16,39 18 0-16,-11 36 0 15,8 10 0-15,8-3 0 0,6-11 0 16,12-18 0-16,9-28 0 16,33-20 0-16,39-66 0 15,38-50 0-15,21-25 0 16,-7-3 0-16,-42 35 0 16,-48 45 0-16,-36 28 0 15,-24 22 0-15,-10 6 0 16,-8 10 0-16,-20 14 0 15,-61 48-162-15,-22 18-411 16,-21 11-650-16</inkml:trace>
  <inkml:trace contextRef="#ctx0" brushRef="#br0" timeOffset="-41007.55">27572 8225 2479 0,'0'0'667'16,"0"0"-484"-16,0 0 326 15,0 0-352 1,0 0-101-16,0 0-31 0,0 0-16 16,45 173 2-16,-12-83-11 0,7-2 0 15,5-14 0-15,8-20 0 16,11-29 0-16,12-25 0 15,31-57 0-15,36-59 0 32,38-54 0-32,23-35 0 0,1-1 0 0,-9 21 0 15,-26 47 0 1,-19 36 0 0,-32 40 0-16,-30 27 0 0,-27 19 0 15,-16 14 0-15,2 2 0 16,-13 20 0-16,-8 10-84 0,-25 6-871 0</inkml:trace>
  <inkml:trace contextRef="#ctx0" brushRef="#br0" timeOffset="-40825.85">30301 7688 2474 0,'0'0'1622'0,"0"0"-1622"0,0 0 0 15,0 0 0-15,0 0-332 16,0 0-1368-16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3:31:45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12229 9053 2408 0,'0'0'768'0,"0"0"-485"16,0 0 42-16,0 0-116 15,0 0-106-15,0 0-103 16,-29-29 0-16,29 29 0 15,0 0 0-15,0 0 0 16,0 0 0-16,0 5 0 16,18 16 0-16,9 8 0 15,7 11 0-15,5 7 0 0,1 3 0 16,1-2 0 0,-3-8 0-16,-5-12 0 0,-4-10 0 15,-2-14 0-15,-5-4 0 16,0-20 0-16,1-22 0 15,-3-18 0-15,-1-12 0 16,0-5 0-16,0 4 0 16,-1 10 0-16,-5 19 0 15,1 18 0-15,-5 16 0 16,-3 10 0-16,2 4 0 16,-2 28 0-16,-1 36-207 15,-1-4-416-15,-4-2-499 0</inkml:trace>
  <inkml:trace contextRef="#ctx0" brushRef="#br0" timeOffset="267.97">13036 9206 1562 0,'0'0'912'0,"0"0"-435"16,0 0-207-16,0 0 50 0,0 0-50 15,0 0-85-15,0 0-85 16,0 42-100-16,0-6 0 16,2 8 0-16,0 4 0 15,-2-3 0-15,2-3 0 16,1-8 0-16,-1-6 0 15,-2-14 0-15,0-6-363 16,0-8-1142-16</inkml:trace>
  <inkml:trace contextRef="#ctx0" brushRef="#br0" timeOffset="2104.15">18060 12187 2263 0,'0'0'601'16,"0"0"-308"-16,0 0 20 15,0 0-94-15,0 0-115 0,0 0-8 16,0 0 9-16,20-36-3 15,-9 69-102-15,5 11 0 16,2 10 0-16,0 6 0 16,2 2 0-16,-3-4 0 15,1-5 0-15,-2-11 0 16,-5-12 0-16,0-12 0 16,-4-10 0-16,2-8 0 15,2-14 0 1,0-26 0-16,3-18 0 0,1-13 0 15,-1-3 0-15,-1 8 0 16,1 12 0-16,-6 18 0 16,1 18 0-16,-3 12 0 15,0 6 0-15,0 14 0 0,3 44-41 16,1-6-508 0,-2 2-567-16</inkml:trace>
  <inkml:trace contextRef="#ctx0" brushRef="#br0" timeOffset="2467.05">18573 12617 2663 0,'0'0'780'0,"0"0"-589"0,0 0-29 16,0 0-74-16,0 0-34 15,0 0-43-15,114-69-2 16,-95 68 2-16,-1 1-11 31,-5 6 0-31,-3 18-6 16,-10 10-8-16,0 6-35 15,-2 4-1-15,-17 2 29 0,-3-6 11 16,2-7 10 0,4-8 1-16,10-10 52 0,6-10 14 15,0-5-2-15,25 0 26 16,17-5-91-16,11-13 0 15,10-4 0-15,3 1 0 16,-1 1 0-16,-9 4 0 16,-12 2 0-16,-13 6 0 15,-15 4 0-15,-16 4-93 16,-6 0-420-16,-19 2-703 0</inkml:trace>
  <inkml:trace contextRef="#ctx0" brushRef="#br0" timeOffset="3311.02">13807 14748 2112 0,'0'0'921'0,"0"0"-563"16,0 0-30-16,0 0-82 0,0 0-115 15,0 0-131 1,0 0 0-16,42 42 0 0,-15 5 0 31,-1 5 0-31,-1 4 0 0,0-12 0 0,-5-4 0 31,-5-14 0-31,-3-10 0 16,-6-10 0-16,-1-6 0 16,-1-4 0-16,0-26 0 15,1-16 0-15,4-14 0 16,0-8 0-16,-1-4 0 15,4 11 0-15,-3 17 0 16,-3 20 0-16,1 18 0 0,-1 6-38 16,6 64-265-16,-3-1-218 15,-3-1-445-15</inkml:trace>
  <inkml:trace contextRef="#ctx0" brushRef="#br0" timeOffset="3735.24">14404 15093 1287 0,'0'0'1701'15,"0"0"-1207"-15,0 0-229 0,0 0-62 16,0 0-119-16,0 0-53 16,0 0-30-16,31-60 9 15,-11 58-10 1,0 2-7-16,-4 0-32 0,-5 6-92 15,-7 14-32-15,-4 6-4 16,0 0 44-16,-2 6 53 16,-11-10 35-16,-1 1 35 15,8-9 12-15,2-6 39 16,4-4 20-16,0-4 20 16,24 0 19-16,12-4 23 15,10-9-58-15,10 4-57 16,0 5 2-16,-2 4-20 15,-10 0-1-15,-13 13-5 16,-15 18-7-16,-14 6 13 0,-2 8 6 16,-20-1 15-16,-16 0 19 15,-11-8-13-15,-6-4-1 16,-5-8-15-16,-27-14-11 16,14-10-156-16,9 0-551 0</inkml:trace>
  <inkml:trace contextRef="#ctx0" brushRef="#br0" timeOffset="4632.41">8228 14628 1803 0,'0'0'839'0,"0"0"-336"0,0 0-144 16,0 0-32-16,0 0-62 15,0 0-265-15,0 0 0 16,-7-36 0-16,7 60 0 16,13 16 0-16,12 16 0 15,2 11 0 1,6 5 0-16,-2-4 0 0,2-8 0 15,-3-12 0-15,-8-14 0 16,-2-20 0-16,-4-10 0 16,-4-4 0-16,0-24 0 15,-1-20 0-15,-1-14 0 16,-4-8 0-16,1-6 0 16,-1 9 0-1,-2 19 0-15,4 12 0 0,-2 24-69 0,7 16-470 16,1 24-227-16,-3 0-504 15</inkml:trace>
  <inkml:trace contextRef="#ctx0" brushRef="#br0" timeOffset="4908.18">8919 14807 2905 0,'0'0'751'0,"0"0"-580"15,0 0-33 1,0 0-66-16,0 0-48 0,0 0-15 16,11 130-6-16,-11-78-3 15,0 2-42-15,0-6-51 16,-3-10 5-16,1-12 29 16,2-9-4-16,0-16-9 15,25-1 29-15,8-5 19 16,9-18 6-16,6-3-59 15,6-6-194-15,-8 10-381 16,-13 4-86-16</inkml:trace>
  <inkml:trace contextRef="#ctx0" brushRef="#br0" timeOffset="5097.78">9161 14979 1605 0,'0'0'892'0,"0"0"-300"16,0 0-101-16,0 0-169 15,0 0-128-15,0 0-194 16,0 0 0-16,-49-38 0 16,45 64 0-16,2 10 0 0,0 14 0 15,2 8 0 1,0 7 0-16,2-1 0 0,13-2 0 16,3 18 0-1,-3-20 0-15,-3-8-930 0</inkml:trace>
  <inkml:trace contextRef="#ctx0" brushRef="#br0" timeOffset="5994.86">4787 12959 1896 0,'0'0'1149'16,"0"0"-817"-16,0 0 10 16,0 0-82-16,0 0-143 15,0 0-117-15,0 0 0 16,121 147 0-16,-78-81 0 16,-6 1 0-16,-3-5 0 15,-5-12 0-15,-7-12 0 16,-7-14 0-16,-5-12 0 15,-4-12 0-15,-1 0 0 16,-1-26 0-16,2-20 0 0,4-23 0 16,-1-11 0-1,-1-6 0-15,-1 6 0 0,2 16 0 16,-2 24 0-16,-1 25 0 16,1 15-24-16,9 59-521 15,-1 7-224-15,1 4-701 0</inkml:trace>
  <inkml:trace contextRef="#ctx0" brushRef="#br0" timeOffset="6372.66">5695 13216 1657 0,'0'0'1449'0,"0"0"-975"0,0 0-183 0,0 0-66 16,0 0-225-16,0 0 0 15,0 0 0-15,-46 6 0 16,33 23 0-16,5 4 0 16,4-1 0-16,4-1 0 15,0-7 0-15,17-4 0 16,14-8-11-16,12-6-5 0,3-6-11 16,6 0 1-16,-2 0-22 15,-2 0-28-15,-11 0 10 16,-6 10 18-16,-10 6 24 15,-13 4 19-15,-8 4 5 16,0 2 44-16,-10 2 32 31,-17 0 5-31,-9-2 0 0,-7-2-16 0,-1-3-65 16,-3-7 0-16,3-10 0 31,4-4-14-31,4-18-178 16,10-10-357-16,10-5-588 0</inkml:trace>
  <inkml:trace contextRef="#ctx0" brushRef="#br0" timeOffset="6530.63">5686 13251 2023 0,'0'0'1422'0,"0"0"-1041"16,0 0-182-16,0 0-128 15,0 0-71-15,140-101 0 16,-64 55 0-16,-14 6-294 0,-15 6-1244 16</inkml:trace>
  <inkml:trace contextRef="#ctx0" brushRef="#br0" timeOffset="9528.45">999 8161 2063 0,'0'0'879'0,"0"0"-507"16,0 0 173-16,0 0-308 15,0 0-237-15,-35-108 0 16,35 90 0-16,0 6 0 16,0 2 0-16,0 5 0 15,0 4 0-15,4 1 0 16,14 1 0-16,9 20 0 15,5 11 0-15,3 8 0 16,-2 8 0-16,-8 4 0 16,-10 0 0-1,-7-2 0-15,-6-7 0 16,-2-9 0-16,0-13 0 0,0-8 0 0,0-13 0 16,0 0 0-16,0-28 0 15,0-18 0-15,4-12 0 16,17-7 0-16,2 5 0 15,6 12 0-15,2 12 0 16,1 18 0-16,-3 14 0 16,2 4 0-16,0 22 0 15,-2 16 0-15,-4 10 0 16,-5 6 0-16,-3 0 0 16,-5-1 0-16,-5-5 0 0,-1-8 0 15,-4-10-48 1,5-22-218-1,0-8-335-15,0-6-485 16</inkml:trace>
  <inkml:trace contextRef="#ctx0" brushRef="#br0" timeOffset="9701.79">1764 8063 2815 0,'0'0'537'0,"0"0"-312"15,0 0 24-15,0 0-138 16,0 0-64-16,132 0-40 16,-79 0-7-16,9-10-261 0,-12 0-451 15,-17 6-671-15</inkml:trace>
  <inkml:trace contextRef="#ctx0" brushRef="#br0" timeOffset="9827.92">1840 8271 1525 0,'0'0'1523'16,"0"0"-1148"-16,0 0-77 16,0 0-121-16,0 0-124 15,133-8-34-15,-74 1-7 0,1 0-12 16,22-7-307-16,-13 2-529 16,-13-2-1029-16</inkml:trace>
  <inkml:trace contextRef="#ctx0" brushRef="#br0" timeOffset="10032.68">2578 7842 2914 0,'0'0'659'16,"0"0"-344"-16,0 0-107 0,0 0-208 15,0 0 0-15,0 0 0 16,164-4 0-16,-106 4 0 15,13-11-222-15,-15-4-574 16,-16 1-489-16</inkml:trace>
  <inkml:trace contextRef="#ctx0" brushRef="#br0" timeOffset="10473.59">2520 7792 1899 0,'0'0'996'0,"0"0"-703"0,0 0 77 15,0 0-176-15,0 0-88 16,-21 129-47-16,26-89-17 16,-1 0-2-16,-1 0-13 15,-1-6-15-15,-2-4-12 16,0-6-1 0,0-10-10-16,2-6 10 0,-2-6 1 15,5-2 3-15,-1 0 21 16,2 0 20-16,6-12-44 15,3-2 0-15,6 0 0 16,2 0 0-16,10 4 0 16,2 4 0-16,5 6 0 0,2 0 0 15,3 12 0-15,-1 12 0 16,-3 4 0-16,-6 4 0 16,-11 4 0-16,-10 0 0 15,-12 2-39-15,-2-2 19 16,-29 3 20-16,-13-3 18 15,-12-4 8-15,-4-4-11 16,0-8-15-16,8-8 0 16,7-6 0-16,14-6 0 0,12 0 0 15,14 0 0 1,14-28-72-16,20 4-708 0,7 0-1399 16</inkml:trace>
  <inkml:trace contextRef="#ctx0" brushRef="#br0" timeOffset="10602.1">3432 8374 735 0,'0'0'2613'0,"0"0"-2028"16,0 0-422-16,0 0-163 16,0 0 0-16,0 0-257 15,0 0-906-15</inkml:trace>
  <inkml:trace contextRef="#ctx0" brushRef="#br0" timeOffset="13529.73">2381 15699 1914 0,'0'0'1320'16,"0"0"-1150"-16,0 0 115 0,0 0-70 16,0 0-149-16,-19 116-33 15,27-44 9-15,5 13-14 16,-1-3-5 0,1-2-23-16,-1-6 0 0,-4-12 0 15,-1-12 0-15,-3-9 0 16,0-19 0-16,-2-14 0 15,-2-8 0-15,0 0 0 16,0-12 0 0,0-24 0-16,-10-19 0 0,-13-33 0 15,-1-42 0-15,4-27 0 16,9 15 0-16,8 26 0 16,3 48 0-16,0 33 0 0,14 5 0 15,1 6 0-15,6 2 0 16,-1 14 0-16,1 8 0 15,6 0 0 1,2 16 0 0,5 16 0-16,1 9 0 15,-6 4 0-15,-6 12 0 16,-15-3 0-16,-8 8 0 16,-15-4 0-16,-22 4-12 15,-17-3-14-15,-4-5-28 16,2-6-45-16,8 6-144 15,14-18-344-15,18-10-563 0</inkml:trace>
  <inkml:trace contextRef="#ctx0" brushRef="#br0" timeOffset="13971.2">2831 16270 2460 0,'0'0'599'0,"0"0"-285"0,0 0 51 16,0 0-166-16,0 0-103 16,0 0-57-16,0 0-28 15,-78 95-10-15,59-59-1 16,2 0 1-16,9-6 1 15,6-8-2-15,2-8-12 16,6-4-6-16,19-6 18 16,10 0 6-16,3-4-5 15,5 4 7-15,-3-2-8 0,-5 6 0 16,-1 4-1-16,-8 2-1 16,-5 4-7-16,-6 8 9 15,-5 2-6-15,-8 2 5 16,-2 2 1-16,-6 0 0 15,-19 3 25-15,-10 1-7 16,-7-8-18-16,-2-6 0 16,-5-8 0-16,5-14 0 15,-10-32-26-15,14-18-328 16,11-7-775-16</inkml:trace>
  <inkml:trace contextRef="#ctx0" brushRef="#br0" timeOffset="14128.98">2789 16365 3102 0,'0'0'523'15,"0"0"-268"-15,0 0-110 16,0 0-97-16,0 0-25 16,151-32-23-16,-83 5-197 15,-16 5-478-15,-11-4-1135 0</inkml:trace>
  <inkml:trace contextRef="#ctx0" brushRef="#br0" timeOffset="14537.33">3607 15629 2392 0,'0'0'589'0,"0"0"-318"15,0 0 260-15,0 0-300 16,0 0-149-16,0 0-82 16,0 0 0-16,-105 110 0 15,72-34 0-15,4 14 0 16,11 3 0-16,16 1 0 0,2-8 0 16,33-6 0-1,21-13 0-15,10-13 0 0,11-14 0 16,26-32-189-1,-21-8-563-15,-15 0-729 0</inkml:trace>
  <inkml:trace contextRef="#ctx0" brushRef="#br0" timeOffset="14842.89">3947 15793 2246 0,'0'0'743'0,"0"0"-287"16,0 0-8-16,0 0-245 15,0 0-203-15,0 0 0 16,0 0 0 0,110 6 0-16,-54 30 0 15,6 12 0-15,3 10 0 16,-1 9 0-16,-3 1 0 15,-6 2 0-15,-10-12 0 16,-10-4 0-16,-10-14 0 16,-14-13-242-16,-11-23-122 15,0-4-304-15,-18-13-140 0</inkml:trace>
  <inkml:trace contextRef="#ctx0" brushRef="#br0" timeOffset="15000.78">4336 15995 1765 0,'0'0'790'0,"0"0"-139"15,0 0-153-15,0 0-262 16,0 0-80-16,0 0-156 16,0 0 0-16,-139 139 0 15,114-79 0-15,1 4 0 16,2-6 0-16,4-4 0 16,5-5 0-16,6-19 0 0,3-12-29 15,-1-26-482-15,2-20-215 16,-1-16-1231-16</inkml:trace>
  <inkml:trace contextRef="#ctx0" brushRef="#br0" timeOffset="15270.25">4494 15593 2869 0,'0'0'569'0,"0"0"-220"15,0 0-40-15,120 48-309 16,-53-12 0-16,6 8 0 16,7 6 0-16,-1 12 0 15,-8 5 0-15,-13 6 0 16,-14 10 0-16,-17 3 0 16,-18 2 0-16,-9-2 0 15,-16-1 0-15,-19-5 0 16,-6-12 0-16,-12-6-119 15,8-18-471-15,10-26-699 0</inkml:trace>
  <inkml:trace contextRef="#ctx0" brushRef="#br0" timeOffset="15474.36">5599 16168 3028 0,'0'0'742'0,"0"0"-503"16,0 0-152-16,0 0-87 0,0 0 0 15,113 0-138-15,-57 0-574 16,-13 0-806-16</inkml:trace>
  <inkml:trace contextRef="#ctx0" brushRef="#br0" timeOffset="15632.94">5574 16549 1644 0,'0'0'1661'0,"0"0"-1205"15,0 0-121-15,0 0-335 16,0 0 0-16,162-36 0 0,-81 12 0 16,21-10 0-16,-19 6-110 15,-25 6-1239-15</inkml:trace>
  <inkml:trace contextRef="#ctx0" brushRef="#br0" timeOffset="16901.59">7076 16160 1309 0,'0'0'382'0,"0"0"7"16,0 0 173-16,0 0-108 0,0 0-183 16,0 0-4-16,56-106-23 15,-59 88-97-15,-19 0-76 16,-5 4-71-16,-6 4 0 15,-7 2 0-15,-5 8 0 16,-1 0 0-16,-4 26 0 16,3 10 0-16,7 14 0 15,9 12 0 1,14 4 0-16,14 2 0 0,3 3 0 16,22-9 0-16,18-8 0 0,12-14 0 15,4-8 0-15,6-18 0 16,23-14-155-16,-18-2-426 15,-12-16-570-15</inkml:trace>
  <inkml:trace contextRef="#ctx0" brushRef="#br0" timeOffset="17137.53">7338 16431 2302 0,'0'0'738'0,"0"0"-359"16,0 0 86-16,0 0-253 0,0 0-212 15,0 0 0-15,0 0 0 16,-12 46 0-16,9-2 0 16,3 2 0-16,0 6 0 15,0-8 0-15,0-2 0 16,7-3 0-16,-1-11 0 16,4-6 0-16,-6-12-481 15,1-6-492-15</inkml:trace>
  <inkml:trace contextRef="#ctx0" brushRef="#br0" timeOffset="17437.33">7882 15936 1925 0,'0'0'984'0,"0"0"-532"16,0 0-2-16,0 0-165 16,0 0-285-16,0 0 0 15,132-103 0-15,-95 103 0 16,4 10 0-16,8 24 0 0,4 12 0 16,3 12 0-1,4 9 0-15,-4 5 0 0,-3-2 0 16,-6 2 0-16,-9-5 0 15,-11-9 0-15,-9-8 0 16,-9-10 0-16,-9-10 0 16,0-16-92-16,-23-14-200 15,-2-14-393-15,2-16-333 0</inkml:trace>
  <inkml:trace contextRef="#ctx0" brushRef="#br0" timeOffset="17642.37">8377 16152 1891 0,'0'0'855'0,"0"0"-250"15,0 0-140 1,0 0-185-16,0 0-280 0,0 0 0 16,0 0 0-16,-100 114 0 15,77-55 0-15,-1 3 0 16,-1 0 0-16,1-4 0 16,2-8 0-16,6-6 0 15,5-18 0-15,4-8-681 16,5-18-947-16</inkml:trace>
  <inkml:trace contextRef="#ctx0" brushRef="#br0" timeOffset="17863.36">9104 16302 2600 0,'0'0'934'16,"0"0"-630"-16,0 0-46 0,0 0-258 16,0 0 0-16,0 0 0 15,171-30 0 1,-107 20 0-16,5-2 0 0,-6 2 0 16,-14 0-275-16,-22 2-282 15,-16 0-345-15,-11 4-364 0</inkml:trace>
  <inkml:trace contextRef="#ctx0" brushRef="#br0" timeOffset="18067.74">9258 16062 1453 0,'0'0'1440'0,"0"0"-844"0,0 0-85 16,0 0-415-16,0 0-96 15,0 0 0-15,0 0 0 16,-48 30 0-16,55 20 0 15,7 8 0 1,3 8 0-16,1-2 0 0,-1 3 0 16,2-1 0-16,12 10-204 15,-6-22-733-15,-1-14-1033 0</inkml:trace>
  <inkml:trace contextRef="#ctx0" brushRef="#br0" timeOffset="18543.53">10465 15986 1629 0,'0'0'743'16,"0"0"-359"-16,0 0 120 15,0 0-170-15,0 0-57 0,0 0-133 16,0 0-63 0,2-9-81-16,-2 18 0 0,0 0 0 15,0 4 0 1,0-8 0-16,0 4 0 0,0-9 0 16,0 0-21-16,4 0 12 15,-1 0 9-15,-1-14 4 16,-2 0-3-16,0-3 7 15,-2 8 9-15,-19 0-17 16,-8 9 0-16,-9 4 0 16,-8 27 0-16,-3 13 0 15,0 14 0-15,9 14 0 0,13 0 0 16,16 0 0-16,11-1 0 16,20-13 0-16,27-14 0 15,15-12 0-15,7-22 0 16,5-10 0-16,-5-2 0 15,-11-20-126 1,-12-22-210-16,-14 8-310 0,-17 10-384 0</inkml:trace>
  <inkml:trace contextRef="#ctx0" brushRef="#br0" timeOffset="18863.93">10648 16499 540 0,'0'0'1778'16,"0"0"-1099"-1,0 0-308-15,0 0 10 0,0 0-156 0,0 0-103 16,0 0-122-16,64-22 0 16,-33 18 0-16,5 4 0 15,-7 0 0-15,-2 4 0 16,-12 18 0 0,-6 6 0-16,-9 6 0 0,-2 6 0 15,-22 0 0 1,-10 0 0-16,-2-8 0 15,2-1 0-15,11-12 0 0,7-2 0 16,14-13 0-16,2 2 0 16,6-6 0-16,27 0 0 15,12 0 0-15,13 0 0 16,11 0 0-16,29-14 0 16,-15-4-656-16,-14 4-852 0</inkml:trace>
  <inkml:trace contextRef="#ctx0" brushRef="#br0" timeOffset="19131.03">11550 15829 2450 0,'0'0'842'0,"0"0"-520"15,0 0-22 1,0 0-118-16,0 0-182 0,154 94 0 16,-92-41 0-16,0 5 0 15,1 2 0-15,-5 2 0 16,-5-4 0-16,-9-2 0 16,-10-10 0-16,-12-10-78 0,-9-9-180 15,-11-18-226-15,-2-9-313 16,0 0-356-16</inkml:trace>
  <inkml:trace contextRef="#ctx0" brushRef="#br0" timeOffset="19335.12">11996 16172 1817 0,'0'0'884'0,"0"0"-219"16,0 0-213-16,0 0-174 16,0 0-278-16,0 0 0 15,-118 42 0-15,93 10 0 0,-2 7 0 16,-8 4 0-16,-1 4 0 15,-3-9 0-15,4-6 0 16,6-12 0-16,10-16 0 16,7-12-279-16,10-12-675 0</inkml:trace>
  <inkml:trace contextRef="#ctx0" brushRef="#br0" timeOffset="19696.07">12800 15771 2338 0,'0'0'873'15,"0"0"-359"-15,0 0-143 16,-132-4-371-16,84 36 0 0,-2 16 0 16,6 18 0-1,8 11 0-15,14 11 0 0,18 6 0 16,4 0 0-16,23 1 0 15,27-15 0-15,12-8 0 16,11-14 0-16,26-28 0 16,-17-16-314-16,-18-14-859 0</inkml:trace>
  <inkml:trace contextRef="#ctx0" brushRef="#br0" timeOffset="19931.89">13071 15923 2693 0,'0'0'951'0,"0"0"-499"16,0 0-452-16,0 0 0 15,0 0 0 1,116 99 0-16,-58-43 0 0,0 12 0 16,0-2 0-16,-6 2 0 15,-12-10 0-15,-9-9 0 16,-14-9-41-16,-12-20-424 15,-5-20-222-15,-16-2-146 16,-4-20-583-16</inkml:trace>
  <inkml:trace contextRef="#ctx0" brushRef="#br0" timeOffset="20075.5">13372 16160 1549 0,'0'0'741'16,"0"0"-39"-16,0 0-88 16,0 0-278-16,0 0-182 15,0 0-154-15,-120 62 0 16,89-4 0-16,-3 0 0 15,5 1 0 1,0-1 0-16,5-10 0 0,6-4 0 16,7-20 0-16,4-8-321 15,7-16-739-15</inkml:trace>
  <inkml:trace contextRef="#ctx0" brushRef="#br0" timeOffset="20230.77">13602 16236 2309 0,'0'0'921'16,"0"0"-410"-16,0 0-156 15,136 0-355-15,-65-6 0 16,7-10 0-16,24-8 0 16,-19-2-359-1,-18 4-649-15</inkml:trace>
  <inkml:trace contextRef="#ctx0" brushRef="#br0" timeOffset="20434.95">14174 16036 2174 0,'0'0'849'16,"0"0"-315"-16,0 0-168 15,0 0-193 1,0 0-173-16,0 0 0 0,0 0 0 31,2 56 0-31,12-20 0 16,4 4 0-16,0 6 0 15,-3 6 0-15,3-2 0 0,-5 3 0 0,5-3-293 16,-7-10-547-16,1-18-543 16</inkml:trace>
  <inkml:trace contextRef="#ctx0" brushRef="#br0" timeOffset="20670.93">14538 15789 3078 0,'0'0'708'16,"0"0"-398"-16,0 0-310 15,0 0 0-15,100 111 0 16,-47-53 0-16,1 10 0 16,-3 0 0-16,-8 6 0 15,-12-6 0-15,-20 2 0 16,-11-1 0-16,-25 1 0 0,-32-8 0 15,-82 10-126-15,12-14-426 16,-4-18-590-16</inkml:trace>
  <inkml:trace contextRef="#ctx0" brushRef="#br0" timeOffset="21038.37">11849 17066 1976 0,'0'0'731'0,"0"0"-248"16,0 0-15-16,0 0-201 15,0 0-96-15,0 0-171 16,0 0 0-16,-21 22 0 15,104-22 0-15,61 0 0 16,72-4 0-16,43-10 0 16,18-4 0-1,-3 0 0-15,-29 10 0 0,-20-2 0 16,-32-2 0-16,-50 2 0 16,-49 6 0-16,-38-6 0 15,-23 6 0-15,-6-4 0 0,-6 4 0 16,-2-6 0-1,-13 6 0-15,-6-4 0 16,0 2-78-16,-9 6-906 0</inkml:trace>
  <inkml:trace contextRef="#ctx0" brushRef="#br0" timeOffset="21431.4">12846 17365 2063 0,'0'0'874'0,"0"0"-375"16,0 0-206-16,0 0-70 15,0 0-79-15,0 0-144 16,152-116 0-16,-92 98 0 16,0 10 0-1,-4 8 0-15,-9 0 0 0,-14 18 0 16,-15 18 0-16,-18 8 0 15,0 10-56-15,-35 8-47 16,-17-4 28-16,-10 1 34 16,-5-7 11-16,5-8 30 15,10-12 0-15,17-10 48 16,16-12 33-16,19-10-3 0,4 0 20 16,31 0-98-16,21-10 0 15,13-8 0-15,12 2 0 16,7-2 0-16,1 8 0 15,-9 6 0-15,-9 0-84 16,-10 4-231-16,-24 0-438 16,-16 0-443-1</inkml:trace>
  <inkml:trace contextRef="#ctx0" brushRef="#br0" timeOffset="21667.55">13780 17183 2302 0,'0'0'948'0,"0"0"-364"0,0 0-322 16,0 0-262-16,0 0 0 15,0 0 0 1,22 120 0-16,-13-62 0 0,-2 4 0 16,-2 1 0-16,-5-5 0 15,0 0 0-15,0-8 0 16,-14 8-311-16,1-14-428 15,2-14-625-15</inkml:trace>
  <inkml:trace contextRef="#ctx0" brushRef="#br0" timeOffset="21904.91">13860 17901 694 0,'0'0'1734'15,"0"0"-1398"-15,0 0 215 16,0 0-302-16,0 0-138 15,-27 108-81-15,27-86-30 16,0 0-84-16,21-8-66 0,6-6-13 16,2-8-77-16,2 0 31 15,-4-12 83-15,-4-12 87 16,-6 2 39-16,-13-4 106 16,-4 8 53-16,-2 0 95 15,-25 10-22-15,-7 8-49 16,-1 0-93-16,-3 0-90 15,-2 12-46-15,11 2-308 16,9-2-804-16</inkml:trace>
  <inkml:trace contextRef="#ctx0" brushRef="#br0" timeOffset="22597.77">15072 16830 1918 0,'0'0'957'15,"0"0"-478"-15,0 0-152 16,0 0-20-16,0 0-199 16,0 0-108-16,0 0 0 15,114-10 0-15,-58 2 0 16,2-2 0-16,-4 2 0 16,-17 4-483-16,-17 0-476 0,-18 2-1235 0</inkml:trace>
  <inkml:trace contextRef="#ctx0" brushRef="#br0" timeOffset="22827.69">15204 16605 1943 0,'0'0'681'16,"0"0"-229"0,0 0 22-16,0 0-209 0,0 0 16 15,0 0-281-15,0 0 0 16,-43-76 0-16,43 122 0 15,12 12 0-15,5 13 0 16,4 1 0-16,1 0 0 16,0-10 0-16,-4 0 0 15,-1-4-150-15,-5-18-409 16,-3-12-623-16</inkml:trace>
  <inkml:trace contextRef="#ctx0" brushRef="#br0" timeOffset="23000.32">15826 16852 1935 0,'0'0'1070'16,"0"0"-518"-16,0 0-225 16,0 0-115-16,0 0-212 15,0 0 0-15,133-26-29 16,-86 12-296-16,-3 4-592 0</inkml:trace>
  <inkml:trace contextRef="#ctx0" brushRef="#br0" timeOffset="23174.3">16409 16776 1748 0,'0'0'1032'0,"0"0"-519"15,0 0-176-15,0 0-62 16,0 0-151-16,0 0-124 15,127-27-79-15,-67 18-229 16,-11 0-408-16,-6 4-236 0</inkml:trace>
  <inkml:trace contextRef="#ctx0" brushRef="#br0" timeOffset="23441.29">16873 16718 1677 0,'0'0'687'0,"0"0"-339"0,0 0 117 16,0 0-245-16,0 0-99 15,120-9-86-15,-78 5-35 16,3 3-34-16,2-4-63 16,-4 5-59-16,1 0-43 15,-5 0 57-15,-3-4 45 16,-3 4 97-16,-8 0 76 16,-5 0 163-16,-5 0-1 15,-3 0-4-15,-1-4-45 16,3 4-39-16,1 0-60 15,8 0-38-15,3-4-52 0,3 0 0 16,22-6-107 0,-4 0-409-16,-5 2-608 0</inkml:trace>
  <inkml:trace contextRef="#ctx0" brushRef="#br0" timeOffset="23739.38">18074 16288 1991 0,'0'0'932'0,"0"0"-356"16,0 0-206-16,0 0-143 15,0 0-227-15,0 0 0 16,0 0 0-1,-19 14 0-15,19 14 0 0,0 17 0 16,0 9 0-16,0 8 0 16,5 4 0-16,0-4 0 15,-1 0 0-15,-1-12 0 16,-1-9 0-16,-2-9 0 16,0-10 0-1,0-14-200-15,0-8-332 0,-12 0-379 0</inkml:trace>
  <inkml:trace contextRef="#ctx0" brushRef="#br0" timeOffset="24006.25">17675 16597 2076 0,'0'0'875'0,"0"0"-385"15,0 0-29-15,0 0-267 16,0 0-194-16,0 0 0 0,0 0 0 15,140-48 0 1,-51 38 0-16,10-2 0 0,3 2 0 16,-4 0 0-1,-7-6 0-15,-18 2 0 0,-15 0-58 16,-24 0-116-16,-34-6-136 16,0 6-448-16,-15 0-1020 0</inkml:trace>
  <inkml:trace contextRef="#ctx0" brushRef="#br0" timeOffset="26171.57">19435 15598 1854 0,'0'0'798'0,"0"0"-326"0,0 0-149 15,0 0-69-15,0 0-107 16,0 0-71-16,0 0-31 15,-9-5 3-15,7 5-6 16,0 4-5-16,0 1-37 16,2 4 0-16,-6-9 0 15,2 0 0-15,-4 0 0 16,-11 0 0-16,-2 0 0 16,-13 0 0-16,-6 0 0 15,-7 0 0-15,-4 12 0 16,-3 12 0-16,3 12 0 15,4 8 0-15,10 8 0 0,12 4 0 16,14 0 0 0,11 3 0-16,0-14 0 0,27-4 0 15,13-11 0-15,11-12 0 16,7-14 0-16,5-4 0 16,-1 0 0-16,-5-18 0 15,-5-4 0-15,-10 4 0 16,-13 1 0-16,-11 8-113 15,-9 5-115-15,-9 4-66 16,0 0-330-16,0 0-443 0</inkml:trace>
  <inkml:trace contextRef="#ctx0" brushRef="#br0" timeOffset="26569.28">19709 15931 1437 0,'0'0'1377'16,"0"0"-828"-16,0 0-227 16,0 0-40-16,0 0-153 15,0 0-129-15,0 0 0 16,0 0 0-16,-75 37 0 16,52-5 0-16,9 2 0 0,6-2 0 15,8-10 0-15,0 0 0 16,14-4 0-16,9-4 0 15,11-6 0-15,2 2 0 16,4-2 0-16,-2-4 0 16,-1 6 0-16,-3-2 0 15,-5 6 0-15,-9 0 0 16,-7 2 0-16,-6 4 0 16,-7 2 0-16,0 0 0 0,-9 0 0 15,-13 1 0 1,-5-1 0-16,-8 0 0 0,-6-4 0 15,-1-4 0-15,-5-4 0 16,5-2 0-16,2-8 0 16,5 0 0-16,10 0 0 15,11-18-245-15,7-4-517 16,7-5-663-16</inkml:trace>
  <inkml:trace contextRef="#ctx0" brushRef="#br0" timeOffset="26807.33">19765 15968 1145 0,'0'0'1841'16,"0"0"-1179"-16,0 0-346 0,0 0-184 16,0 0-132-16,0 0 0 15,0 0 0-15,111-23 0 16,-49 14 0-16,27-9 0 15,-17 0-453-15,-17 1-913 0</inkml:trace>
  <inkml:trace contextRef="#ctx0" brushRef="#br0" timeOffset="28668.1">20520 15547 2119 0,'0'0'623'0,"0"0"-251"15,0 0 79-15,49-105-200 16,-32 85-97 0,-1 6-28-16,-3 6-126 0,1 8 0 15,4 0 0 1,8 24 0-16,8 16 0 0,7 16 0 0,3 11 0 16,3 5 0-1,-3 4 0-15,-4-12 0 0,-7-4 0 16,-6-10 0-1,-9-14 0-15,-7-13-285 0,-11-23-248 16,0 0-205-16,-6-5-212 0</inkml:trace>
  <inkml:trace contextRef="#ctx0" brushRef="#br0" timeOffset="28864.88">20897 15665 1696 0,'0'0'880'0,"0"0"-240"16,0 0-173-16,0 0-236 0,0 0-49 15,0 0-182-15,0 0 0 16,-141 142 0-16,108-92 0 16,-3 2 0-16,1-2 0 15,1-1 0-15,6-13 0 16,3-4 0-16,9-12 0 16,14-20-203-16,2 0-332 15,0-8-427-15</inkml:trace>
  <inkml:trace contextRef="#ctx0" brushRef="#br0" timeOffset="29163.6">21521 15288 476 0,'0'0'2411'0,"0"0"-1776"15,0 0-363-15,0 0 30 16,0 0-302-16,0 0 0 16,-100 116 0-16,71-48 0 15,0 7 0-15,6 7 0 0,5 2 0 16,13 0 0-16,5-4 0 16,9-3 0-16,25-15 0 15,8-8 0-15,10-10 0 16,3-8 0-16,-1-14 0 15,6-18-359-15,-13-4-441 16,-14 0-565-16</inkml:trace>
  <inkml:trace contextRef="#ctx0" brushRef="#br0" timeOffset="29434.09">21783 15458 2602 0,'0'0'845'0,"0"0"-494"16,0 0-53-16,0 0-298 15,0 0 0-15,0 0 0 16,143 62 0-16,-101-3 0 16,5 7 0-16,-1 6 0 15,0 0 0-15,-9-4 0 16,-3-7 0-16,-12-11 0 15,-9-14 0-15,-13-18-363 16,0-14-289-16,-2-4-230 0</inkml:trace>
  <inkml:trace contextRef="#ctx0" brushRef="#br0" timeOffset="29603.98">22059 15695 1855 0,'0'0'1064'0,"0"0"-519"16,0 0-205-16,0 0-48 15,-100 138-292-15,85-80 0 16,-1-4 0 0,3-4 0-16,-3-5 0 0,1-7 0 0,-1-10 0 31,-2-20 0-31,5-8-297 0,4 0-623 0</inkml:trace>
  <inkml:trace contextRef="#ctx0" brushRef="#br0" timeOffset="29761.8">22256 15801 2134 0,'0'0'808'15,"0"0"-312"-15,117-4-175 16,-43-4-117-16,4-2-140 0,2-2-64 16,-11 2-78-1,0-12-237 1,-22 4-401-16,-13 2-509 0</inkml:trace>
  <inkml:trace contextRef="#ctx0" brushRef="#br0" timeOffset="29966.31">22857 15584 2170 0,'0'0'894'16,"0"0"-300"-16,0 0-156 16,0 0-438-16,0 0 0 0,0 0 0 15,0 0 0 1,-19 63 0-16,29-15 0 0,1 6 0 15,5-2 0-15,-3-2 0 16,1-1 0-16,1-8 0 16,-3-6 0-16,1-7 0 31,-2-20-284-31,-4-8-643 16,0 0-829-16</inkml:trace>
  <inkml:trace contextRef="#ctx0" brushRef="#br0" timeOffset="30201.86">23011 15356 2505 0,'0'0'863'0,"0"0"-303"0,0 0-392 16,0 0-168-16,0 0 0 15,143 58 0-15,-85-10 0 16,-5 10 0-16,-6 5 0 15,-12 5 0-15,-12 0 0 16,-17-2 0-16,-6 0 0 16,-18-4 0-16,-20-7 0 15,-8-1 0-15,-26 0-24 16,12-10-793-16,9-18-1320 0</inkml:trace>
  <inkml:trace contextRef="#ctx0" brushRef="#br0" timeOffset="30500.65">23875 15384 899 0,'0'0'1863'0,"0"0"-1494"16,0 0 5-16,0 0-6 0,0 0-145 15,-118 20-223-15,78 48 0 16,5 39 0-16,10-5 0 16,10-2 0-16,15-12 0 15,4-17 0-15,25 5 0 16,13 2 0-16,14-12 0 16,6-22 0-16,5-18-132 15,16-26-228-15,-16-8-356 16,-18-24-334-16</inkml:trace>
  <inkml:trace contextRef="#ctx0" brushRef="#br0" timeOffset="30965.02">24228 15543 1410 0,'0'0'997'0,"0"0"-500"16,0 0 39-16,0 0-67 15,0 0-282-15,0 0-187 16,0 0 0-16,62-99 0 15,-33 127 0-15,9 12 0 0,8 18 0 16,6 9 0-16,6 5 0 16,-2 2 0-16,-4-6 0 31,-9-10 0-31,-18-12 0 0,-12-15-592 0,-13-17-707 0</inkml:trace>
  <inkml:trace contextRef="#ctx0" brushRef="#br0" timeOffset="31170.06">24515 15659 2336 0,'0'0'843'0,"0"0"-366"0,0 0-37 0,0 0-440 0,-116 108 0 16,87-56 0-16,0 4 0 16,0 0 0-16,-2-1 0 15,5-7 0 1,1-12 0-1,5-4 0-15,20-24 0 16,0-8-562-16,4 0-649 0</inkml:trace>
  <inkml:trace contextRef="#ctx0" brushRef="#br0" timeOffset="31343.05">24760 15753 2340 0,'0'0'864'0,"0"0"-481"16,0 0 126-16,114 0-509 16,-59-4 0-16,7-6 0 15,17-16 0-15,-15 4-66 16,-12-6-831-16</inkml:trace>
  <inkml:trace contextRef="#ctx0" brushRef="#br0" timeOffset="31673.61">25302 15538 472 0,'0'0'2191'16,"0"0"-1432"-16,0 0-214 15,0 0-416-15,0 0-129 16,0 0 0-16,0 0 0 16,84-62 0-16,-49 58 0 15,0 4 0-15,-4 0 0 16,-7 12 0-16,-6 12 0 15,-10 6 0-15,-8 11 0 16,0-5 0-16,-8 8 0 16,-17-8 0-16,-2 0 0 15,-2-10 0-15,8-4 0 0,5-8 0 16,9-8 0-16,7-2 0 16,0-4 0-16,4 0 0 15,21 0 0-15,13-2 0 16,9-10 0-16,6-2 0 15,17-22 0-15,-16 6-616 16,-8 2-803-16</inkml:trace>
  <inkml:trace contextRef="#ctx0" brushRef="#br0" timeOffset="31878.96">25767 15250 2528 0,'0'0'828'16,"0"0"-282"-16,0 0-352 15,0 0-194-15,0 0 0 16,100 136 0-16,-62-72 0 16,-2 11 0-16,-5 2 0 15,-9 2 0-15,-11 1 0 16,-11-4 0-16,-2-4 0 16,-31-5 0-16,-9-9 0 0,-8-8 0 15,-8-14-131-15,14-10-480 16,15-16-774-16</inkml:trace>
  <inkml:trace contextRef="#ctx0" brushRef="#br0" timeOffset="32161.95">26529 15286 2635 0,'0'0'630'0,"0"0"-248"0,0 0 67 16,0 0-449-16,0 0 0 15,-149 128 0-15,108-20 0 16,12-1 0-16,14-5 0 16,15-16 0-16,0-16 0 15,18 2 0-15,18 5 0 16,10-15 0-16,10-18 0 15,36-34-132 1,-17-10-451-16,-8-6-589 0</inkml:trace>
  <inkml:trace contextRef="#ctx0" brushRef="#br0" timeOffset="32441.08">26745 15466 2517 0,'0'0'656'15,"0"0"-155"-15,0 0-79 16,0 0-422-16,0 0 0 16,0 0 0-16,0 0 0 15,101-48 0-15,-66 80 0 16,3 20 0-16,2 12 0 0,3 13 0 16,-6 3 0-16,-1 0 0 15,-7-6 0-15,-2-10 0 16,-9-11 0-16,-3-17 0 15,-6-18-38-15,-9-18-419 16,0-12-279-16,0-12-887 0</inkml:trace>
  <inkml:trace contextRef="#ctx0" brushRef="#br0" timeOffset="32603.01">27071 15547 2034 0,'0'0'843'0,"0"0"-350"16,0 0-33-16,0 0-194 15,-129 72-266-15,86-18 0 16,-4 8 0-16,2 2 0 16,1 2 0-16,4-8 0 15,-1-9 0-15,6-9 0 16,6-8 0-16,10-24-63 16,9-8-420-16,10 0-546 0</inkml:trace>
  <inkml:trace contextRef="#ctx0" brushRef="#br0" timeOffset="32862.82">27264 15673 2415 0,'0'0'638'0,"0"0"-299"15,0 0 203-15,0 0-380 16,0 0-162-16,114-14 0 16,-62 6 0-16,3 0 0 15,3-2 0-15,2-3 0 0,-4-2-35 16,0-7-331-16,-19 4-409 16,-12 1-220-16</inkml:trace>
  <inkml:trace contextRef="#ctx0" brushRef="#br0" timeOffset="33242.83">27770 15440 1260 0,'0'0'1068'16,"0"0"-554"-16,0 0 10 15,0 0-156-15,0 0-116 16,47-112-142-16,-20 96-110 16,4 6 0-16,2 0 0 0,-2 6 0 15,-4 4 0-15,-6 0 0 16,-11 14 0-16,-8 8-17 15,-2 0-28-15,-2 6 12 16,-15-2 9-16,-1-4 23 16,5-4 1-16,1-4 0 15,8-2 11-15,4-2 19 16,0 0 15-16,18-2-11 16,11 0-34-16,7 2 0 15,3 0 0-15,3 2 0 16,-3 6 0-16,-4 0 0 15,-3 9 0-15,-13-1 0 16,-5 6 0-16,-12-2 0 0,-2 2 0 16,-8 0 0-16,-24-6 0 15,-8-2 0-15,-7-6 0 16,-2-6 0-16,3-8-29 16,-2-4-253-16,17-18-462 15,14-8-964-15</inkml:trace>
  <inkml:trace contextRef="#ctx0" brushRef="#br0" timeOffset="33477.97">28263 15141 1350 0,'0'0'1775'0,"0"0"-1319"16,0 0-132-1,0 0-133-15,0 0-191 0,154 111 0 16,-106-47 0-16,4 6 0 15,-8 8 0-15,-3 5 0 16,-12 3 0-16,-14-6 0 16,-15 0 0-16,0-4 0 15,-29-8 0-15,-20-7 0 16,-18-7 0-16,-51-12 0 16,13-12-544-16,11-18-817 0</inkml:trace>
  <inkml:trace contextRef="#ctx0" brushRef="#br0" timeOffset="34198.66">29271 15213 1877 0,'0'0'749'15,"0"0"-400"-15,0 0 287 16,0 0-297-16,0 0-193 31,0 0-146-31,0 0 0 0,-48-31 0 0,30 71 0 16,-6 18 0-16,-3 18 0 16,5 14 0-16,5 7 0 15,15 1 0-15,2-4 0 16,32-4 0-16,19-10 0 15,11-13 0 1,5-17 0-16,0-16 0 0,-5-28-185 0,-15-6-718 16,-18-14-1005-16</inkml:trace>
  <inkml:trace contextRef="#ctx0" brushRef="#br0" timeOffset="34403.36">29489 15226 2725 0,'0'0'538'16,"0"0"-76"-16,0 0-91 16,0 0-371-16,0 0 0 15,0 0 0-15,150 76 0 16,-84-22 0-16,0 12 0 16,-6-4 0-1,-7-2 0-15,-12-7 0 0,-14-13-53 0,-12-14-447 16,-15-26-202-1,0 0-130-15,-18-8-87 0</inkml:trace>
  <inkml:trace contextRef="#ctx0" brushRef="#br0" timeOffset="34564.83">29815 15480 1450 0,'0'0'715'31,"0"0"-91"-31,0 0-64 16,0 0-191-16,0 0-101 0,-120-4-158 15,95 44-110-15,-1 9 0 16,-5 9 0-16,-3 6 0 15,1 2 0-15,-1-4 0 16,5-4 0-16,10-13 0 16,19-22 0-16,0-10-487 15,11-13-607-15</inkml:trace>
  <inkml:trace contextRef="#ctx0" brushRef="#br0" timeOffset="34741.74">30031 15466 2450 0,'0'0'763'0,"0"0"-209"16,0 0-225-16,0 0-329 15,0 0 0-15,165-18 0 16,-99 12 0-16,5-4 0 0,22-16 0 16,-18 4-530-16,-12-2-840 0</inkml:trace>
  <inkml:trace contextRef="#ctx0" brushRef="#br0" timeOffset="35197.41">30700 15147 2372 0,'0'0'718'0,"0"0"-81"0,0 0-268 16,0 0-369-16,0 0 0 16,0 0 0-1,0 0 0-15,-14 89 0 0,14-33 0 16,0 4 0-16,0 2 0 15,-4-12 0-15,0-6 0 16,-1-9 0-16,3-13 0 16,-2-12 0-16,4-10 0 15,0 0 0-15,0-5 0 16,9-13 0-16,13 0 0 16,7 4 0-16,9 6 0 15,2 4 0-15,2 4 0 0,0 0 0 16,-6 12 0-1,-5 2 0-15,-8-1-128 0,-8-3-121 16,-8-10-12-16,-7 0 113 16,0 0 105-1,0-19 43-15,-7-11 36 0,-4-2 56 16,0-2 66-16,2 2 64 16,0 8 9-16,3 6-141 15,3 12-90-15,3 6 0 16,0 2 0-16,0 26 0 0,0 10 0 15,7 12 0 1,9 8 0-16,-1-3 0 0,5-3 0 16,0-6 0-16,-2-16-170 15,-5-10-515-15,-3-16-476 0</inkml:trace>
  <inkml:trace contextRef="#ctx0" brushRef="#br0" timeOffset="35432.74">31097 14909 2581 0,'0'0'725'15,"0"0"-408"-15,0 0 156 0,0 0-473 16,109 142 0-16,-54-52 0 16,8 23 0-1,-14 23 0-15,-22 4 0 0,-27-7 0 16,-45-11 0-16,-26-30 0 15,-45 11 0-15,-27-9 0 16,28-26-317-16,-8-6-825 0</inkml:trace>
  <inkml:trace contextRef="#ctx0" brushRef="#br0" timeOffset="36203.69">23414 16718 2421 0,'0'0'794'15,"0"0"-453"-15,0 0 31 16,0 0-204-16,0 0-168 16,0 0 0-16,0 0 0 15,-58 108 0-15,49-74 0 16,7-6 0-16,2-6 0 15,0-12 0-15,18-2 0 16,14-4 0-16,5-4 0 0,12 0 0 16,4 0 0-16,3 8 0 15,5 2 0-15,-3 12 0 16,-5 0 0-16,-9 10 0 16,-10 4 0-16,-14 4 0 15,-16 1 0-15,-4-1 0 16,-18 0 0-16,-17-6 0 15,-9-6 0-15,-10-6 0 0,-4-8 0 16,-2-14 0 0,-1 0 0-16,6-22 0 0,-6-46-198 15,17 2-366-15,11-1-598 16</inkml:trace>
  <inkml:trace contextRef="#ctx0" brushRef="#br0" timeOffset="36377.4">23332 16722 2192 0,'0'0'656'16,"0"0"-306"-16,0 0 23 0,0 0-143 15,0 0-113 1,160-45-86-16,-93 45-31 0,8-4-6 16,48 4-235-16,-20 0-364 15,-11 0-341-15</inkml:trace>
  <inkml:trace contextRef="#ctx0" brushRef="#br0" timeOffset="36566.35">24359 16525 1624 0,'0'0'820'15,"0"0"-272"-15,0 0-72 16,0 0-155-16,0 0-14 16,0 0-307-16,0 0 0 15,0 28 0-15,0 20 0 0,0 10 0 16,0 5 0-16,0 5 0 15,0-2 0-15,0 2 0 16,2-2 0-16,7 0 0 16,5 7-300-1,-1-19-400-15,-2-14-336 0</inkml:trace>
  <inkml:trace contextRef="#ctx0" brushRef="#br0" timeOffset="36841.55">24440 17401 1696 0,'0'0'730'0,"0"0"-247"15,0 0-124-15,0 0-100 16,0 0-98-16,-8 112-74 16,26-89-44-16,7-5-31 15,4 0-12-15,4-6-6 16,1-8-27 0,1-4 0-16,-6 0 8 15,-8-12 19-15,-10-12 6 16,-9-6 16-16,-2-6 53 15,-19-1 6-15,-14-3 11 16,-7 6-22-16,-2 10-5 16,2 12-59-16,4 12 0 0,13 0 0 15,11 0 0 1,12 22-195-16,16-8-348 0,10-2-681 0</inkml:trace>
  <inkml:trace contextRef="#ctx0" brushRef="#br0" timeOffset="36998.61">25132 17299 2798 0,'0'0'692'0,"0"0"-497"16,0 0-195-16,0 0-130 0,0 0-958 0</inkml:trace>
  <inkml:trace contextRef="#ctx0" brushRef="#br0" timeOffset="37899.99">20802 16553 978 0,'0'0'311'15,"0"0"-151"-15,0 0 68 16,0 0-64-16,0 0-37 16,0 0-21-16,0 0 23 15,-44 0 41-15,44 0 0 16,0 0 8-16,0 0 6 15,0 0-15-15,0 0-19 16,0 0-38-16,0 0-21 16,0 0-1-16,7 0-21 0,13 0-27 15,11 0 33-15,14 0-31 16,15 0-14-16,18 0-9 16,27 0 0-16,33-4 21 15,43-2-5-15,17-2 5 16,5 4-9-16,-1 2-13 15,-11 2-2-15,0 0-3 0,-12 0-15 16,-7 0 1 0,-16 0-1-16,-13 0 0 0,-32 0-1 15,-22 0 2-15,-20 0-1 16,-4-2 1-16,9 0 0 16,6 2 17-16,2-4-12 15,-8 4-6-15,-14-4 0 16,-11 4-24-16,-14 0-90 15,-4 0-147-15,-8 0-323 16,-12 0-660-16</inkml:trace>
  <inkml:trace contextRef="#ctx0" brushRef="#br0" timeOffset="39494.83">23938 16463 1348 0,'0'0'310'15,"0"0"-137"-15,0 0 47 32,0 0-15-32,0 0-5 0,0 0-23 0,0 0 30 15,22 0 37-15,5 0-37 16,9 0-23-16,15 0-40 15,14 0-32-15,12-8-43 16,28 2-24-16,29-2-1 16,24 0-7-16,7 4-4 15,-7 2-6 1,-16 2-15-16,-15 0 0 0,1 0-1 0,-5 0-11 31,-6 2 9-31,-16 2-7 16,-21 0 4-16,-16-4-6 15,-6 0 0-15,11 0-1 16,9 0-5-16,9 4 6 16,-2-4-1-16,-3 4 7 15,1-2-6-15,-3 0 0 16,-2 4-1-16,0-2 0 0,2 0 1 16,1 0 0-16,0-2 5 15,4 2-4-15,0 0 5 0,-2-4-6 16,-1 4-4-1,-6-4 3-15,-5 4 1 0,-9-4 0 16,-4 0-1-16,-6 2 1 16,-4-2 1-16,0 0-1 15,0 0-1-15,-1 0 1 16,5 0-1-16,-4-2 1 16,6-2-1-16,0 0 2 15,-1 0-1-15,0-2 0 16,-1 6 0-16,-2-4-2 15,2 0 1-15,-3 0 1 0,0 0 1 16,5 0-1-16,2 2 1 16,6-6-1-16,0 4 0 15,5 0-1-15,-3 2-6 16,1-2-10 0,-3 4 11-16,-4 0 5 0,0 0 1 15,-2 0 0-15,0 0 0 16,-1 0 16-16,3-4-16 15,0 4 1-15,0-8 4 16,0 2-5-16,-2 2 1 16,-5-6-1-16,-2 2 0 15,-2 0 0-15,-2 2 0 16,-3-2 0-16,1-1 6 0,-2 4-6 16,1-4 6-16,1 4-1 15,-1 1-4-15,1-5-2 16,1 0 1-16,-2 0-6 15,3 1 5-15,2-2-4 16,-2 2-12 0,1 2 8-16,-1-6-10 0,-1 2 2 15,1-4 1-15,0 2 7 16,0-2 8-16,-1-2-6 16,-2 2-2-16,3 4 1 0,-5-4-11 15,3 6-4 1,-4-2-4-16,1 2-1 15,3 0 17-15,-1-2 4 0,2 2-2 16,1-2 9-16,-3-2-25 16,3 2-20-16,-5 2 25 15,-2-2 9-15,-5 2 10 16,-2 2 1-16,-2-2 0 16,-2 0 0-16,2 2 1 15,0-2-2-15,0 0-28 16,3 2-64-16,-1-2 17 0,-2-2 14 15,-2 6 1 1,-6-5 28-16,-3 5 17 0,1-1 16 16,-4 1 0-16,-1-5 0 15,-1 4 13-15,-5 0-4 16,4-3-8 0,-5 0-1-16,1 2-10 0,-1 2-156 15,0-6-148-15,0 2-259 16,-5 2-360-16</inkml:trace>
  <inkml:trace contextRef="#ctx0" brushRef="#br0" timeOffset="169741.7">13783 9064 2407 0,'0'0'787'0,"0"0"-500"0,0 0 12 15,0 0-121-15,0 0-94 16,0 0-67-16,-21-11-4 16,21 46 11-16,0 15-24 15,5 10 0-15,3 8 0 16,0 2 0-16,-4-3 0 16,0-7 0-16,1-8 0 15,-5-12 0-15,2-14 0 16,-2-12 0-16,0-12 0 15,0-2 0-15,0-24 0 16,-9-26 0-16,-5-16 0 0,-3-17 0 16,-1-7 0-16,5 4 0 15,1 12 0-15,8 15 0 16,4 19 0-16,0 10 0 16,6 10 0-16,17 4 0 15,6 4 0-15,6 4 0 16,6 4 0-16,1 4 0 15,-4 0 0-15,-7 16 0 16,-11 8 0-16,-13 7 0 16,-7 5 0-16,-13 5 0 0,-24 4 0 15,-7-4 0-15,0 0 0 16,6-9 0 0,6-8 0-16,11-8 0 0,11-8 0 15,8-2 0-15,2-2 0 16,12 0 0-16,17 2 0 15,11 4 0-15,6 0 0 16,3 2 0-16,1 0 0 16,-6 2 0-16,-9-1 0 15,-3-2 0-15,-10 1 0 16,-5-2 0-16,-1 2-36 0,5-2-329 16,-6-3-365-16,-4-4-269 15</inkml:trace>
  <inkml:trace contextRef="#ctx0" brushRef="#br0" timeOffset="170009.79">14239 8967 2517 0,'0'0'804'16,"0"0"-560"-16,0 0 10 15,0 0-89-15,0 0-53 0,0 0-112 16,118-8 0-1,-91 48 0-15,-5 12 0 0,-2 11 0 16,-2 7 0-16,-5 2 0 16,-3 2 0-16,-10-4 0 15,0-3 0-15,-7-8 0 16,-22-6 0-16,-14-5-116 16,-57-8-346-16,11-12-307 15,-5-14-482-15</inkml:trace>
  <inkml:trace contextRef="#ctx0" brushRef="#br0" timeOffset="170340.28">13671 8915 1137 0,'0'0'544'0,"0"0"-230"16,0 0 159-16,0 0-124 16,0 0-50-16,0 0-107 15,0 0-14-15,-67 60-19 0,56-11-27 16,0 6-18-16,6 10-14 16,3 3 5-16,2 6-105 15,0 3 0-15,7-1 0 16,13 2 0-16,7 0 0 15,4-6 0-15,5-6 0 16,1-7 0 0,3-11 0-16,3-8 0 0,3-12 0 15,2-12 0-15,16-16-204 16,-13 0-419-16,-10-18-610 0</inkml:trace>
  <inkml:trace contextRef="#ctx0" brushRef="#br0" timeOffset="171512.71">19626 11696 2046 0,'0'0'700'32,"0"0"-355"-32,0 0-20 0,0 0-85 0,-146-34-84 15,103 52-57-15,-1 24 18 16,3 12-49-16,3 15-68 15,12 7 0-15,11 0 0 16,15-4 0-16,0-9 0 16,29-9 0-16,15-12 0 31,7-14 0-31,3-12 0 16,-1-14 0-16,-4-2 0 0,-11-22-230 0,-14-12-350 15,-13-6-213-15,-11-1 30 16,-4 5-94-16,-25 6 857 15,-4 10 254-15,-1 6 346 16,5 10-87 0,9 4-16-16,7 0-173 0,11 4-78 0,2 12-22 15,6 2-17-15,19-2-61 16,6-3-85-16,7-9-26 16,-1-4-23-16,2-3-12 15,-6-15 7-15,-6-1-6 16,-7-4-1-1,-9 5 48-15,-6 6 0 0,-5 4-48 16,0 6 0-16,0 2 0 16,0 2 0-16,-2 24 0 0,-6 10 0 15,4 10 0-15,2 9 0 16,2-1 0-16,0 0 0 16,11-8 0-16,9-10 0 15,13-22 0-15,-4-12-543 16,-6-2-742-16</inkml:trace>
  <inkml:trace contextRef="#ctx0" brushRef="#br0" timeOffset="171735.67">19992 11704 2284 0,'0'0'950'0,"0"0"-464"0,0 0-243 15,0 0-110-15,114 89-133 16,-77-37 0-16,-1 6 0 16,-9 2 0-16,-7 2 0 15,-9-4 0-15,-9-1 0 16,-2-3 0-16,-9-6 0 16,-20-4 0-16,-16-8 0 15,-45-2-164-15,5-10-431 16,0-12-435-16</inkml:trace>
  <inkml:trace contextRef="#ctx0" brushRef="#br0" timeOffset="172066.26">19183 11476 1523 0,'0'0'522'16,"0"0"-149"-16,0 0 156 0,0 0-248 15,-122 42-19-15,88 6-50 16,-5 26-22-16,2 30 14 16,8 25-204-16,12-7 0 15,15-21 0 1,2-28 0-16,10-18 0 0,24 5 0 15,15 4 0-15,20-2 0 16,14-18 0-16,12-15 0 16,35-29 0-16,-23-3-221 15,-27-20-915-15</inkml:trace>
  <inkml:trace contextRef="#ctx0" brushRef="#br0" timeOffset="172901.23">14955 14193 1827 0,'0'0'923'16,"0"0"-413"-16,0 0-179 0,0 0-20 15,0 0-117-15,0 0-194 16,0 0 0 0,0 116 0-16,0-48 0 0,0 5 0 15,10-1 0-15,1-8 0 16,3-8 0-16,-1-12 0 16,-1-14 0-16,-6-12 0 15,-1-18 0-15,-5-26-267 16,0-22-443-16,-2-8-366 0</inkml:trace>
  <inkml:trace contextRef="#ctx0" brushRef="#br0" timeOffset="173303.02">14912 14087 45 0,'0'0'2239'0,"0"0"-1332"16,0 0-549-16,0 0-64 16,0 0-158-16,0 0-67 15,0 0-21 1,60-14-48-16,-20 14 0 0,3 0 0 15,-3 0 0-15,-5 0 0 16,-8 0 0-16,-11 11 0 16,-12 10 0-16,-4 7-30 15,-6 4-8 1,-19 2 19-16,-4 0 5 0,2-6 14 0,7-6 0 31,7-6 0-31,9-8 24 0,4-6-15 16,6 0 17-16,23 2 16 0,9-4-42 15,5 4 0-15,3 4 0 16,3 2 0-16,-7 8 0 16,-2 0 0-16,-7 9 0 15,-8-1 0-15,-7 3 0 16,-11 4 0 0,-7-3 0-16,-2 0 0 15,-25-4 0-15,-9-4 0 0,-9-2 0 16,-1-8 0-16,-1-8 0 15,-6-10-9-15,10-16-495 16,12-8-630-16</inkml:trace>
  <inkml:trace contextRef="#ctx0" brushRef="#br0" timeOffset="173538.5">15572 13966 1935 0,'0'0'852'0,"0"0"-496"16,0 0 17-16,0 0-29 15,0 0-108-15,111 139-236 16,-82-81 0-16,-2 4 0 16,-3 2 0-16,-4 2 0 15,-6-6 0-15,-6 1 0 16,-8-7 0-16,0-4 0 15,-19-2 0-15,-53 6-251 16,3-14-294-16,-4-8-431 0</inkml:trace>
  <inkml:trace contextRef="#ctx0" brushRef="#br0" timeOffset="173900.52">14564 14113 1706 0,'0'0'636'0,"0"0"-323"0,0 0 155 15,0 0-237-15,0 0-74 16,0 0-10-16,0 0 32 16,-91 128-16-16,75-66-67 15,5 12-96-15,5 3 0 16,6-1 0-16,0 4 0 16,27-6 0-16,12-4 0 15,17-4 0-15,11-9 0 16,11-11 0-16,14-16 0 15,48-16 0-15,-22-14-269 16,-16 0-622-16</inkml:trace>
  <inkml:trace contextRef="#ctx0" brushRef="#br0" timeOffset="174105.17">17051 14592 2891 0,'0'0'911'15,"0"0"-700"-15,0 0-128 16,0 0-83-16,0 0-251 0,0 0-1605 16</inkml:trace>
  <inkml:trace contextRef="#ctx0" brushRef="#br0" timeOffset="203203.61">9788 15342 2472 0,'0'0'538'16,"0"0"-402"-16,0 0 44 0,0 0-29 15,0 0-56-15,0 0-37 16,13 0 85-16,5 0-56 16,11-12-29-16,8-2-7 15,13-12-37-15,5-2-8 0,9-8-6 16,2-4-9-1,-9-1-90-15,-8 9-144 0,-15 8-72 16,-34 24-217-16,0 0-105 16,-23 16-176-16</inkml:trace>
  <inkml:trace contextRef="#ctx0" brushRef="#br0" timeOffset="203375.53">9885 15561 1275 0,'0'0'1110'16,"0"0"-639"-16,0 0-130 15,0 0-18-15,0 0-57 16,0 0-137-16,0 0-32 16,40-21-13-16,-1 1-84 15,5-6 0 1,5-6 0-16,6-6-14 16,19-22-250-16,-13 12-606 15,-13 0-1307-15</inkml:trace>
  <inkml:trace contextRef="#ctx0" brushRef="#br0" timeOffset="203501.13">10754 15182 2787 0,'0'0'817'16,"0"0"-620"-16,0 0-65 15,0 0-132-15,0 0-159 0,0 0-901 16</inkml:trace>
  <inkml:trace contextRef="#ctx0" brushRef="#br0" timeOffset="209464.71">7000 12562 654 0,'0'0'1344'15,"0"0"-1045"-15,0 0-26 0,0 0 71 16,0 0-127 0,0 0-89-16,-36-65-1 0,23 57-9 15,-3-1 1-15,-3 1-11 16,-8 2-33-16,-4 4-15 16,-6 2-26-16,-7 0-1 15,-5 12-6-15,-2 15-21 16,-3 9 15-16,-1 6-7 15,4 8-8-15,2 2 22 16,7 2-13-16,5 0-1 16,9 2-13-16,8 1-1 15,9 3 1-15,3-2 10 16,8 4-2-16,0-2 1 0,8 0-10 16,13 1 0-16,11-5 0 15,3-4 0-15,8-6 0 16,3-4 0-16,6-8 0 15,2-6 0-15,2-8 0 16,-2-4 0-16,5-6 0 16,-1-6 0-16,-3-2 0 15,1-2 0-15,0 0 0 16,-1-6 0-16,-1-12 0 0,2-4 0 16,-2-6 0-16,-4-4 0 15,2-8 0-15,-6-6 0 16,-1-3 0-16,-5-2 0 15,-2-3 0-15,-4-1 0 16,-3 3 0-16,-9 2 0 0,-2 2 0 16,-9 2 0-16,-5 2 0 15,-6 0 0-15,0 4 0 16,0-1 0-16,-17 3 0 16,-10 2 0-1,-4 0 0-15,-7 0 0 0,-9 2 0 16,-4 0 0-16,-4 0 0 15,-4 6 0-15,4 2 0 0,-1 5 0 16,5 6 0-16,6 5 0 16,5 2 0-16,-2 5 0 15,8 3-260 1,8 0-1020-16</inkml:trace>
  <inkml:trace contextRef="#ctx0" brushRef="#br0" timeOffset="210738.33">9500 13626 1549 0,'0'0'297'0,"0"0"-219"16,0 0 143-16,0 0 44 15,-120-67-122-15,93 59-48 0,-2 3 63 16,2 2 23-16,-2 3-32 15,-4 0-27-15,0 10-7 16,-3 8 29-16,0 7-47 16,-2 2-22-16,-2 4 17 15,5 5-34-15,1 1 5 16,8 8-10-16,3 3-31 16,12 2 10-16,5 4-17 15,6 1 3-15,0 0 7 16,2-2-19-16,17 1 17 15,8-8-23-15,6 0 0 16,7-4 0-16,3-2 0 0,3-10 0 16,6-2 0-16,2-6 0 15,4-3 0-15,4-10 0 16,3 0 0-16,4-4 0 16,-1-5 0-16,2 0 0 15,-1 0 0-15,-2-5 0 16,-5-12 0-16,-4-3 0 15,-2-2 0-15,-5-6 0 16,-2-2 0-16,-5-6 0 16,-3-2 0-16,-3-4 0 15,-5-8 0-15,-4-2 0 0,-6-2 0 16,-4 0 0 0,-7-1 0-16,-4 3 0 0,-8 2 0 15,0 4 0-15,0 4 0 16,-14 3 0-16,-11 3 0 15,-12 0 0-15,-11 0 0 16,-15 3 0-16,-13-4 0 16,-10 3 0-16,-11 2 0 15,-3 6 0-15,0 8 0 16,4 12 0-16,-11 14 0 16,25 22 0-16,16 2-621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3:47:08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18067 224 1478 0,'0'0'1002'0,"0"0"-661"15,0 0 154-15,0 0-230 16,0 0-131-16,0 0-77 15,-16 9-27-15,12 10 10 16,0-1 22-16,1-4-40 16,3-3-21-16,0-8 25 15,0-3-11-15,0 0 25 16,0-1 48-16,0-20-88 16,0-7 0-16,0-4 0 15,-9-2 0-15,-4 6 0 16,-10 12 0-16,-4 10 0 0,-8 6 0 15,-7 18 0-15,-3 24 0 16,-1 18 0 0,4 12 0-16,7 7 0 0,16 3 0 15,17-8 0-15,2-6 0 16,31-14 0-16,19-14 0 16,18-15 0-16,10-22 0 15,4-3 0-15,1-18 0 16,-12-15 0-16,-15-3-29 0,-18-3-94 15,-16 7-55-15,-20 10-196 16,-2 10-396-16,0 10-507 0</inkml:trace>
  <inkml:trace contextRef="#ctx0" brushRef="#br0" timeOffset="501.95">18473 677 2273 0,'0'0'924'16,"0"0"-566"-16,0 0-52 0,0 0-71 15,0 0-235-15,0 0 0 16,35-112 0-16,-4 104 0 16,5 6 0-16,-1 2 0 15,-1 12 0-15,-8 16 0 16,-5 10 0-16,-13 6 0 31,-8 3 0-31,0 0 0 0,-17-2 0 0,-10-9 0 16,1-8 0-16,3-8 0 15,10-10 0-15,7-8 0 16,6-2 0-16,0 0 0 16,15-8 0-16,14-8 0 0,10 0 0 15,7 4 0 1,2 4 0-16,4 8 0 0,-6 0 0 15,-3 16 0-15,-10 10 0 16,-10 6 0-16,-15 7 0 16,-8-2 0-16,-2 3 0 15,-27-1 0-15,-16-5 0 16,-8-4 0-16,-9-4 0 16,-5-4 0-16,2-8 0 15,8-8 0-15,12-6 0 16,18 0 0-16,27-28 0 15,9-6-474-15,23-2-860 0</inkml:trace>
  <inkml:trace contextRef="#ctx0" brushRef="#br0" timeOffset="707.84">19491 626 2558 0,'0'0'1251'16,"0"0"-964"-16,0 0-287 0,0 0 0 15,0 0 0-15,140-65 0 32,-56 41-174-32,-15 6-385 0,-17 6-650 0</inkml:trace>
  <inkml:trace contextRef="#ctx0" brushRef="#br0" timeOffset="833.92">19582 890 430 0,'0'0'2474'16,"0"0"-1888"-16,0 0-355 0,0 0-64 15,145-20-167 1,-32-20-56-16,-15 6-425 0,-15 2-681 0</inkml:trace>
  <inkml:trace contextRef="#ctx0" brushRef="#br0" timeOffset="4800.43">21309 8 2309 0,'0'0'728'0,"0"0"-411"15,0 0-20-15,0 0-122 16,0 0-25-16,0 0-79 16,-33 0-46-16,14 0-1 15,-2 0-24-15,-10 0 0 0,-2 0 0 16,5 0 0-16,12 38 0 15,14 12 0-15,2 10 0 16,4-6 0-16,17-8 0 16,8 4 0-16,8 0 0 15,5-3 0-15,6-15 0 16,-2-16 0-16,1-12-14 16,-7-4 14-16,-2-18 2 15,-9-18 10-15,-7-12-12 16,-9-7 0-16,-10 1 0 15,-3 4 0 1,-24 10 0-16,-17 12 0 0,-10 16 0 0,-5 12 0 16,0 4 0-1,8 26 0-15,7 8 0 0,18 16 0 16,11-11-89-16,12-10-705 16</inkml:trace>
  <inkml:trace contextRef="#ctx0" brushRef="#br0" timeOffset="5941.24">21166 8 2027 0,'0'0'597'0,"0"0"-358"15,0 0 12-15,0 0-26 16,0 0-59-16,0 0-104 16,-113 0 2-1,93 4 11-15,-7 54-4 0,-9 42 17 16,1 40-25-16,1 7 11 16,16-27-17-16,12-27-35 15,6-33-7-15,0-6-15 16,17 6 0-16,12 4 0 15,14 2 0-15,11-12 0 16,10-16 0-16,7-16 0 0,4-18 0 16,4-4 0-16,-6-18-18 15,-9-18 18-15,-10-8 6 16,-18-8-4-16,-16-2 8 16,-16-2-10-16,-4 4 0 15,-22 3 0-15,-18 13 0 16,-14 12 0-16,-14 15 0 15,-10 9 0-15,-9 15 0 16,0 21 0-16,8 9 0 16,17 3 0-16,22-2 0 15,27-2 0-15,13-8 0 0,67-2-315 16,4-12-411 0,0-9-757-16</inkml:trace>
  <inkml:trace contextRef="#ctx0" brushRef="#br0" timeOffset="6461.06">22001 666 565 0,'0'0'2317'0,"0"0"-1649"15,0 0-329-15,0 0-132 16,0 0-207-16,0 0 0 31,0 0 0-31,-23 108 0 16,25-48 0-16,15-2 0 16,8-8 0-16,2-12 0 15,4-12 0-15,-2-16 0 16,0-10 0-16,-2-4 0 15,-4-24 0-15,0-12 0 16,-3-6 0-16,-5 2 0 0,-3 4 0 16,-3 14 0-16,-5 9 0 15,-2 16 0-15,3 1 0 16,6 12 0-16,7 18 0 16,6 10 0-16,7 4 0 15,5 0 0-15,3-8 0 16,-4-7 0-16,-6-10 0 15,-7-13 0-15,-11-6 0 16,-6-2 0-16,-5-28 0 16,0-14 0-16,-2-16 0 0,-21-8 0 15,-2-6 0-15,1 7 0 16,4 17 0-16,6 20 0 16,10 22 0-16,4 8 0 15,29 51-502-15,11 0-360 16,5 2-1140-16</inkml:trace>
  <inkml:trace contextRef="#ctx0" brushRef="#br0" timeOffset="7498.77">23210 731 2268 0,'0'0'892'15,"0"0"-411"-15,0 0-283 16,-72-122-15-16,41 103-109 15,-5 12-74-15,-2 7 0 16,-4 26 0-16,4 20 0 16,7 12 0-16,13 3 0 15,18-5 0-15,0-8 0 16,22-16 0-16,14-18 0 16,2-14 0-16,2-2 0 15,-5-28 0-15,-3-10 0 0,-10-4 0 16,-4-2 0-16,-9 5 0 15,-5 8 0-15,-2 12 0 16,-2 13 0-16,0 8 0 16,0 7 0-16,0 22 0 15,5 10 0-15,6 5 0 16,7-2 0-16,6-10 0 16,5-8 0-16,-2-16 0 15,0-8 0-15,0-4 0 16,-5-22 0-16,-2-10 0 15,-5-2 0-15,-1 0 0 0,-7 6 0 16,-3 10 0 0,-2 10 0-16,-2 12 0 0,0 0 0 15,0 19 0-15,4 14 0 16,8 3 0-16,5-2 0 16,6-4 0-16,6-10 0 15,4-12 0-15,1-8 0 16,-3-2 0-16,-4-22 0 15,-3-10 0-15,-3-2 0 16,-6-7 0-16,-4 3 0 16,-2 7 0-16,-2 6 0 15,-5 9 0-15,0 12 0 16,-2 6 0-16,2 12 0 0,2 27 0 16,3 16 0-16,7 30 0 15,1 27 0-15,8 25 0 16,-5-11 0-16,-5-26 0 15,-7-28 0-15,-4-22 0 16,-2 7 0-16,0-1 0 16,0-2 0-16,-19-12 0 15,-14-16 0-15,-10-14 0 16,-8-12 0-16,-3-8 0 16,5-30 0-16,9-20 0 0,20-31 0 15,20-25 0 1,31 2 0-16,18 9 0 0,20 13 0 15,5 14 0-15,12-8 0 16,11-6 0-16,-15 12 0 16,-18 13 0-16,-19 15 0 15,-25 16 0-15,-13 10 0 16,-7 8 0-16,-9 8 0 16,-15 6 0-16,-1 2 0 15,1 4 0-15,5 16 0 16,11 6 0-1,8 2 0-15,0 4 0 0,18 0 0 16,17-1 0-16,12-2 0 0,2 0 0 16,3-5 0-16,-6 0-8 15,-6 0-26-15,-11-2-14 16,-13 2 10-16,-14-2 17 16,-2-2 21-16,-23 0 24 15,-16-2 20-15,-6-2-17 16,-2-4-27-16,3-12-24 15,12 0-143-15,17-4-607 0</inkml:trace>
  <inkml:trace contextRef="#ctx0" brushRef="#br0" timeOffset="7634.01">24783 778 2221 0,'0'0'1243'0,"0"0"-945"15,0 0-274-15,0 0-24 16,0 0-376-16,0 0-1079 0</inkml:trace>
  <inkml:trace contextRef="#ctx0" brushRef="#br0" timeOffset="7837.08">21906 1568 3340 0,'0'0'756'0,"0"0"-756"16,0 0 0-16,249 0 0 16,-52-16 0-16,15-2 0 15,-35 4 0-15,-41 2 0 16,-65 6-460-16,-37 0-659 0</inkml:trace>
  <inkml:trace contextRef="#ctx0" brushRef="#br0" timeOffset="8009.77">21999 1901 3109 0,'0'0'749'15,"174"6"-511"-15,18-14-238 16,28-27 0-16,-15-10 0 15,-66 6-326-15,-74 14-1398 0</inkml:trace>
  <inkml:trace contextRef="#ctx0" brushRef="#br0" timeOffset="10507.51">17989 12583 821 0,'0'0'250'0,"0"0"-250"15,0 0-28-15,0 0 22 16,0 0-30-16,0 0-214 16,0 0 188-16,35-62 62 0,-33 62 136 15,-2 0 9-15,0 5-84 16,-10 2-61-16,-6-1-37 15,3-6-350-15</inkml:trace>
  <inkml:trace contextRef="#ctx0" brushRef="#br0" timeOffset="11198.3">17953 12436 986 0,'-10'-12'293'0,"-2"-2"-66"16,-3-2 1-16,-4-2-73 15,4 0 5-15,-1 0-14 0,1 0-5 16,-1 0-29-16,-4 0-46 15,-4-2-27-15,-5 2-20 16,-7 4 6-16,-7 2-1 16,-7 4-23-16,-10 8 9 15,-8 0-10-15,-5 2 0 16,-2 16-8-16,-2 8 7 16,4 6-2-16,6 6-4 15,7 4 14-15,11 4-7 16,13 4 0-16,14 7 1 15,13 7 17-15,9 4-17 16,0 6 0-16,9 4 9 16,16 0-10-16,1 3 0 0,8-1 0 15,-1-2 0-15,5-1-6 16,5-8 6-16,1-2-6 16,7-7 6-16,4-6 0 15,5-8 5-15,6-8-5 16,1-6-9-16,-1-12-5 15,-1-5-39-15,-1-8 14 16,-1-4 15-16,-3-3 6 16,-4 0 17-16,-5-7-4 15,-2-11-15-15,0-2 4 16,-2-8-6-16,2-4-17 16,-1-8 2-16,2-6-52 15,-3-6-15-15,-5-4 17 0,-6-5 39 16,-10 1 33-16,-5-2 15 15,-13 2 9-15,-8 2 104 16,0 2 49-16,0 2 14 16,-16-3-57-16,-5 3-31 15,-4 0 3-15,-4 2-3 16,-2 2-3-16,-5 4 38 16,3 6-32-16,-6 1 10 15,4 3-47-15,-1 4-7 16,-1 4-6-16,1 2-28 15,-5 6 7-15,2 6 20 16,-5 4-16-16,-4 6 6 0,4 4-3 16,1 0-3-16,10 0-19 15,8 0-5-15,10 0-2 16,6 0 1-16,9 0-12 16,0 0-40-16,7 0-125 15,10 0-175-15,-1 0-647 0</inkml:trace>
  <inkml:trace contextRef="#ctx0" brushRef="#br0" timeOffset="23803.06">21982 888 1222 0,'0'0'345'16,"91"-132"-162"-16,-38 53 1 16,1-1-100-16,-11 12-16 15,-14 16 16-15,-10 12 2 16,-10 14-6-16,-2 10 15 15,-7 8-5-15,0 6-39 16,0 2-14-16,0 0 64 16,0 0 44-16,0 0 20 0,0 6-65 15,0 2-52-15,0-4-48 16,0-4-581-16,15 0-1797 0</inkml:trace>
  <inkml:trace contextRef="#ctx0" brushRef="#br0" timeOffset="24674.98">25549 519 1035 0,'0'0'1458'0,"0"0"-826"16,0 0-254-16,0-102-20 16,0 92-123-16,-12 10-235 15,-5 2 0-15,-10 32 0 16,-14 18 0-16,-5 14 0 0,-8 8 0 15,4 1 0-15,5-7 0 16,11-12 0-16,12-16 0 16,15-16 0-16,7-20-14 15,0-30-444-15,19-22-162 32,-4-10-381-32</inkml:trace>
  <inkml:trace contextRef="#ctx0" brushRef="#br0" timeOffset="24832.16">25219 349 2082 0,'0'0'911'0,"0"0"-599"16,0 0-29-16,0 0 48 16,0 0-154-16,40 144-177 15,-5-84 0-15,13 4 0 0,8-4 0 16,6-6 0-16,5-7 0 16,-1-15 0-16,21-14-35 15,-20-10-708-15,-13-8-749 0</inkml:trace>
  <inkml:trace contextRef="#ctx0" brushRef="#br0" timeOffset="25070.27">26173 204 2873 0,'0'0'719'0,"0"0"-364"15,0 0-206-15,0 0-149 31,0 0 0-31,0 0 0 16,-18 124 0-16,18-43 0 16,4 7 0-16,3 5 0 15,0-3 0-15,-3-6 0 16,-2-8 0-16,0-12 0 16,7-10-126-16,1-18-560 15,3-18-361-15</inkml:trace>
  <inkml:trace contextRef="#ctx0" brushRef="#br0" timeOffset="25272.16">26792 579 1805 0,'0'0'1362'0,"0"0"-808"16,0 0-179-16,0 0-375 15,0 0 0-15,25 102 0 16,0-45 0-16,8 3 0 15,7 0 0-15,4-6 0 16,1-8 0-16,-7-12 0 16,-5-11-117-16,-11-22-440 15,-6-1-323-15,-9-1-502 0</inkml:trace>
  <inkml:trace contextRef="#ctx0" brushRef="#br0" timeOffset="25508.62">27153 680 2633 0,'0'0'896'16,"0"0"-425"-16,0 0-375 16,0 0-96-16,-136 8 0 15,100 24 0-15,3 12 0 16,-5 6 0-16,-5 2 0 0,1 2 0 16,0-2 0-1,-1-5 0-15,10-10 0 0,6-6 0 16,23-8-140-16,4-10-413 15,0-8-353-15</inkml:trace>
  <inkml:trace contextRef="#ctx0" brushRef="#br0" timeOffset="25735.55">27461 395 2510 0,'0'0'979'0,"0"0"-454"16,0 0-443-16,0 0-82 0,0 0 0 16,0 0 0-16,0 0 0 15,-12 70 0-15,22-10 0 16,-4 6 0 0,3 6 0-16,-3 0 0 0,2-3 0 15,-4-3 0-15,-2-6 0 16,-2-6 0-16,0-5 0 15,0-1 0-15,-4-12-288 16,-6-8-1185-16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6:59:25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2161 2199 1562 0,'0'0'297'15,"0"0"-5"-15,0 0-2 16,0 0-47-16,0 0-97 15,0 0-28-15,39 3-6 16,-31-3 0 0,-2 0 10-16,1 0-40 0,-3 0-34 15,3 0-18-15,0-8-17 16,-3-6-11-16,-2-4 4 16,-2 0-5-16,0 0 5 15,-10 1 1-15,-17 7 5 0,-12 6-11 16,-7 4-1-1,-8 2-1-15,0 20-1 0,4 8 2 16,7 5-6 0,14 5 5-16,16 0-5 0,13 0-6 15,0 0 6-15,29-2 4 16,11-4 1-16,7-2 0 0,1-2 0 16,4 0 0-16,-5 3-23 15,-11 0-28 1,-11 3 16-16,-15 0 15 15,-10 3 20-15,-6-1 1 16,-28-4 1-16,-11-4 10 16,-8-8-5-16,-4-8 2 15,-4-8 8-15,5-6 13 16,5-4 1-16,13-14 4 16,9-2-7-16,13 0 9 15,12 4-13-15,4 4-14 16,0 4-9-16,22 2-6 15,7 6 5-15,9 0-11 0,7 2-1 16,-1 14 1-16,4 0-59 16,-4 0-14-16,0-4-5 15,-3-6 38-15,-2-6 19 16,-3 0 9-16,-3-18 9 16,-4-10 13-16,-2-4 1 15,-2-2 1-15,-7 2 15 16,-3 4 15-16,-6 8 12 15,-2 10 47-15,0 7-12 16,-3 3-42-16,3 8 4 16,3 19 0-16,2 3-23 15,1 6-10-15,1-2-5 0,-1-4 0 16,1-6 0-16,-1-6-1 16,0-10 0-16,1-8 0 15,3 0 8-15,1-12-2 16,2-14-5-16,2-4-1 15,1-2 0-15,-3 2 1 16,-1 6-1-16,0 7 1 16,-3 13-1-16,-5 4-3 15,-3 14 3-15,1 17 12 16,-2 5 0-16,2 2-6 16,-1-4-6-16,4-4 1 0,1-8 0 15,3-8-1 1,-3-8 8-16,2-6 2 0,-1-2 2 15,1-18-3-15,1-10-8 16,0 0 0-16,-3 2 0 16,-2 6 0-16,1 10 0 15,-3 10-1-15,1 2 1 16,2 12 21-16,3 14 1 16,1 6-7-16,2-2-8 15,0-2-8-15,-1-6-1 16,1-10-94-16,-5-12-155 15,-5 0-330-15,-6-12-135 0</inkml:trace>
  <inkml:trace contextRef="#ctx0" brushRef="#br0" timeOffset="141.52">2858 2428 2422 0,'0'0'573'0,"0"0"-254"16,0 0-105-16,0 0-156 15,0 0-58-15,0 0-286 16,36-102-748-16</inkml:trace>
  <inkml:trace contextRef="#ctx0" brushRef="#br0" timeOffset="598.1">3636 2458 1846 0,'0'0'649'0,"0"0"-357"16,0 0-29-16,0 0-115 31,0 0-68-31,0 0-47 0,-114 130-11 0,101-86 21 15,6 3 10-15,7-7-26 16,5-4 0-16,24-10-11 16,13-10-2-16,11-12 4 15,8-4-18-15,3-8-3 16,-2-16-33-16,-8-4-24 16,-10-2 16-16,-15 0 28 15,-10 0 16-15,-15 2 5 0,-4 1 46 16,-2 8 29-1,-19 6 1-15,-3 13-17 0,-5 0-7 16,3 20-12-16,-1 17-6 16,9 6 6-16,9 6-10 15,9-5-13-15,0-4-11 16,31-12-11-16,15-12-17 16,44-18-136-16,-12-20-153 15,-5-8-586-15</inkml:trace>
  <inkml:trace contextRef="#ctx0" brushRef="#br0" timeOffset="1557.73">4897 2747 849 0,'0'0'1335'31,"0"0"-867"-31,0 0-138 0,0 0-51 0,0 0-100 15,0 0-122-15,0 0-40 16,89-123-8-16,-60 77 1 16,-2-9 11-16,-6-10-7 15,-2-5-2-15,-9-4 1 16,-4 4 2 0,-6 7 8-16,0 19 19 0,0 18 34 15,-6 22 7-15,-2 6-68 16,-1 38-15-16,-3 18 0 15,2 21 5-15,1 7 12 16,5 6 4-16,4-4 1 0,0-8-2 16,0-11-13-16,17-15-6 15,12-14 0-15,2-20 0 16,5-18 5-16,2-2-5 16,-2-30 1-16,-5-14 4 15,-4-12-6-15,-8-10 6 16,-3-9-4-16,-7 1-1 15,-7 6 0-15,0 16 7 16,-2 20-1 0,0 24 10-16,0 8-17 0,0 38-14 0,0 18 14 15,0 10 0-15,0 4 1 16,0-6 1-16,7-7-1 16,7-11 0-16,3-12-1 15,1-12 1-15,3-10-1 16,-2-10 0-1,4-2-1 1,-1-6-10-16,3-18-7 0,1-8 3 16,-2-3-1-16,-1 4-10 0,-6 4 10 31,-5 13 10-31,-3 13 4 16,-1 1-2-16,0 18 4 0,2 18 21 15,1 6-8 1,8 2-2-16,1-2-6 0,6-8-5 15,8-12 0-15,4-10-1 16,2-12-26-16,2 0-1 16,-2-20-4-16,-2-10 16 15,-7-4 14-15,-8-4 2 16,-8-2 0-16,-6 4 1 16,-6 3 7-16,-3 14 31 15,0 13 19-15,0 6-15 16,0 14-43-16,0 22 0 0,0 10 0 15,0 4 2 1,2-2-1-16,25-8 0 0,10-12-1 16,7-16-84-16,1-12-128 15,2-28-115-15,-16-18-435 16,-15-2-277-16</inkml:trace>
  <inkml:trace contextRef="#ctx0" brushRef="#br0" timeOffset="1714.46">5169 2248 2087 0,'0'0'806'0,"0"0"-454"15,0 0-34-15,0 0-132 16,0 0-126-16,0 0-60 16,0 0-41-16,189-31-431 15,-102 16-868-15</inkml:trace>
  <inkml:trace contextRef="#ctx0" brushRef="#br0" timeOffset="3499.33">7014 2687 1551 0,'0'0'360'0,"0"0"-33"0,0 0-14 15,0 0-10 1,0-121-93-16,-23 97-33 0,-8 10-75 16,-9 14-3-16,-7 0-41 15,-9 28-14-15,3 17-2 16,4 9-23-16,13 4-7 15,16-2-6-15,18-6-4 16,2-10-1-16,22-12 7 16,18-16 4-16,10-12 3 15,0-1 1-15,4-30-5 0,-5-11-2 16,-5-8 10-16,-10-6 19 16,-10 0-7-16,-10 6 22 15,-7 11 8-15,-7 16 5 16,0 10-6-16,0 13-13 15,0 0-47-15,0 21-12 16,0 11 11-16,0 5 1 16,0 2-1-16,11-1 0 15,7-4 0-15,6-6 0 16,7-6-9-16,7-10-34 16,4-8-65-16,6-4-82 0,0-10-68 15,2-22-93 1,-2-10-230-16,-5-18 90 0,-3-13 138 15,-7-9-231-15,-8-6 250 16,-7 8 335-16,-9 9 411 16,-9 20-56-16,0 16 144 15,0 11-117-15,0 12-1 16,-5 4-63-16,3 8-81 16,-3 0-98-16,3 20-85 15,0 22-22-15,-1 16 50 16,3 17 8-16,0 7-33 0,0 0-37 15,5-1-11 1,4-7-3-16,0-12-6 0,0-10-1 16,-5-16 0-16,1-10-8 15,-5-16-6 1,2-10 15-16,-2 0 8 0,0-26 10 16,0-6-12-16,3-4 3 15,1 2 0-15,4 4 3 16,6 6 15-16,6 4-2 15,7 9-4-15,4 6-10 16,4 5-4-16,3 0-7 16,-2 9-2-16,0 16-11 0,-9 4-17 15,-12 6-24-15,-11 1-5 16,-4-2-11 0,-11-2 20-16,-18-4 25 0,-2-8 7 15,-2-8 13-15,6-10 5 16,7-2 10-16,11-2 4 15,9-20-7 1,0-4-7-16,23-4-10 0,12 0 4 16,11 2-12-16,8 4-8 15,2 6-7-15,-2 4 6 16,-8 6 20-16,-5 2 5 0,-10 4 1 16,-9 2 0-1,-6 0 1-15,-8 0 1 16,-1 0 26-16,-3 14-5 0,-4 6 2 15,3 8 2-15,-3 2-8 16,2 6-6-16,5-2-11 16,4-4 5-16,9-6-5 15,3-6-1-15,2-10 0 16,4-8-1-16,-2 0 0 16,-6-15-1-16,-6-14 1 15,-8-3 1-15,-7-2 9 16,0-4-2-16,-20 2-5 15,-7 4 5-15,-2 6-6 0,4 10 0 16,6 7 5 0,7 9 1-16,8 0-7 0,4 9-9 15,0 5 8 1,18-1 1-16,13 0 0 0,5-7 6 16,8-6-6-16,1 0-8 15,1 0 7-15,-3 0-3 16,-7 0 3-16,-5 0 2 15,-6 6 0-15,-4 10 11 16,-3 4-6-16,-2 4 6 16,-3 4-2-16,2 0-2 0,-1-2-3 15,1-4-5 1,2-8 0-16,1-8 0 0,-1-6 1 16,1 0 14-1,2-16-1-15,2-10-8 0,1-6 1 16,2-2-6-16,-2 2-1 15,0 4 0 1,-1 8 0 0,1 8 0-16,-4 12 8 0,2 0 4 15,3 8 7-15,0 14-8 16,7 2-11-16,0 0 1 0,8-6 0 16,3-6-1-1,2-6 1-15,-1-6-1 0,-3-2 0 16,-9-16 0-16,-6-8 1 15,-10-2 7-15,-8-6-7 16,-7 1 10-16,0 1-4 16,-4 9-1-16,-14 6 0 15,-3 13-6-15,-5 4-6 16,0 17 5-16,-1 19 1 16,2 5 12-16,9 6 11 15,10-1 10-15,6-8-14 16,8-6-10-16,29-12-9 0,47-20-56 15,-6-8-190-15,-3-18-725 0</inkml:trace>
  <inkml:trace contextRef="#ctx0" brushRef="#br0" timeOffset="4535.72">10550 2614 778 0,'0'0'1428'0,"0"0"-1044"0,0 0-47 15,0 0-75 1,0 0-25-16,0 0-53 0,0 0-64 15,-21-32-46-15,1 60-44 16,-5 15-8-16,8 7-8 16,8 2-13-16,9-2 0 15,18-6-1-15,31-14-6 16,18-11-6-16,18-18-11 16,4-1 2-16,-3-24-4 15,-10-10-8-15,-18-6 16 16,-18-4 17-16,-15 4 6 15,-16 4 23-15,-7 10 26 0,-2 12 5 16,0 14-13-16,-7 0-41 16,-1 30-6-16,-2 12-2 15,8 6 1 1,2 2-7-16,9-6-2 0,20-10-28 16,7-10-11-16,2-16-2 15,-3-8-9-15,-8-5-5 16,-14-26 38-16,-11-7 20 15,-2-8 6-15,-19-4-1 16,-15-2 1-16,-3 8 0 16,-4 8 1-16,3 18 1 15,5 16 2-15,8 2-3 16,10 24-11-16,10 10 11 0,5 4-1 16,16-2 0-1,19-6 1-15,15-12 1 0,6-8 8 16,1-10 0-16,-1 0-8 15,-7-10 0 1,-5-10 7-16,-8 0-2 0,-10 2 1 16,-7 4-5-16,-11 8 13 15,-1 6 3-15,-5 4-18 16,3 24 2-16,2 8 10 16,1 8-11-16,5 0 5 15,6-6-6-15,5-10 1 16,3-12-1-16,2-14 7 0,2-2 20 15,1-18-7-15,-1-16 2 16,-4-4 13-16,-4-2-2 16,0 6-14-16,-5 6-8 15,-3 10-11-15,1 10 0 16,-3 8-14-16,3 4-9 16,4 22 23-1,0 6 1-15,5 6 8 0,2 0-9 16,4-4-4-16,4-6-29 15,5-10-69-15,5-11-66 16,-1-7-94-16,17-23-273 0,-12-11-90 16,-7-2-484-16</inkml:trace>
  <inkml:trace contextRef="#ctx0" brushRef="#br0" timeOffset="4771.84">12443 2253 461 0,'0'0'1863'16,"0"0"-1161"-16,0 0-352 15,0 0-96-15,0 0-149 16,0 0-23-16,-56 115-4 16,56-41-36-16,0 7-12 15,0-1 0-15,2-4-15 0,12-4-9 16,2-10-4 0,6-12-2-16,7-12-17 0,2-14-38 15,7-18-59-15,-3-6-48 16,4-15-30-16,-1-46-109 31,-7 5-403-31,-12 0-437 0</inkml:trace>
  <inkml:trace contextRef="#ctx0" brushRef="#br0" timeOffset="5953.45">13076 2747 1438 0,'0'0'698'16,"0"0"-233"-16,0 0 56 31,0 0-241-31,0 0-50 0,0 0-85 0,0 0-55 16,-134-92-24-16,86 96-34 15,-2 19-25-15,4 10-6 0,9 1 0 16,14 0-1-16,15-2 0 16,8-8-1-16,14-8 1 15,24-8 1 1,11-8 8 0,6 0 2-16,-1-16-4 15,-7-10-7-15,-7-2 1 16,-13-4 8-16,-7 0 2 15,-9 2 4-15,-7 6-6 16,-1 10 7-16,-3 10 0 16,0 4-16-16,0 12-27 15,-5 20 18-15,-1 8 8 0,6 4 0 16,0 0-8-16,8-8-8 16,19-6-8-16,4-12 7 15,3-10 7-15,3-8-2 16,-1-4 7-16,-3-18 6 15,-4-10 7-15,-4-2 8 16,-2-4-9-16,-3 0 2 16,-5 6 4-16,-4 8-11 0,-2 8 0 15,-4 14-1-15,-1 2-22 16,-2 12 2-16,0 18 14 0,3 4 5 16,-1 4 0-1,3 0 0-15,4-8-1 0,0-6-53 16,7-10-8-16,0-10 30 15,2-4 0-15,5-2 16 16,1-18 11 0,1-6 6-16,0-2 0 15,-1 2 8-15,-3 2 9 16,-3 6 34-16,-7 6 13 0,-1 10-20 16,-1 2-17-1,-3 4-20-15,6 20-1 0,-3 6-1 16,5 4 1-16,-3 0-12 15,0-4-12-15,-1-8-44 16,-2-10 8-16,-1-8 9 16,1-4 2-16,3-5 19 15,1-20 0-15,5-3-6 16,6-4-3-16,1 2-8 16,6 4 31-16,-1 8-1 15,0 6 11-15,-2 10 0 16,-2 2 27-16,-2 6 14 15,-4 16-14-15,0 8-11 0,-3 4-5 16,1-2-11 0,2 0-1-16,3-8-27 0,3-6-40 15,1-10-20-15,7-8-16 16,-2 0-17-16,2-18-38 16,-3-8 2-16,1-10-22 15,-4-8-77-15,-2-6-92 16,-6-4-137-16,-5 2-25 15,-7 6 449-15,-9 11 61 16,0 13 285-16,-11 12 256 16,-9 10-64-16,1 3-184 0,-2 21-19 15,5 7-39 1,5 6-78-16,11-1-42 0,0 2-55 16,16-4-25-16,12-2-19 15,11-2-16-15,-1-4-31 16,-7 0-13-16,-4-4 20 15,-10-4 23-15,-7 0-7 16,-8-1 7-16,-2-6-5 16,-2 0-7-16,-27-5-41 15,-14-6-52-15,-15 0-61 16,-51-27-117-16,11-6-194 16,5-6-353-16</inkml:trace>
  <inkml:trace contextRef="#ctx0" brushRef="#br0" timeOffset="6268.05">12749 2191 1969 0,'0'0'850'0,"0"0"-391"16,0 0-106-16,0 0-111 15,0 0-107-15,0 0-47 16,0 0-88-16,87-24 0 16,-37 23 0-16,6 1 0 15,0 0-11-15,-12 0-13 16,-7 0-12-16,-18 0-42 15,-12 0-30-15,-7 0-28 16,-16 0-139-16,-8 1-769 0</inkml:trace>
  <inkml:trace contextRef="#ctx0" brushRef="#br0" timeOffset="10354.04">15587 2621 1015 0,'0'0'484'0,"0"0"-253"16,0 0 31-16,0 0 0 16,0 0-25-16,0 0-26 15,-65-75-66-15,50 80-90 16,-3 17-35-16,-4 10-13 15,-1 5 7-15,4 6 17 16,2 5 23-16,9 0 15 16,6-2-20-16,2-4-20 15,0-10-4-15,6-8-11 16,8-10-8-16,1-9 1 0,3-5 17 16,2-5 20-16,-2-17 8 15,2-8-34-15,-2-6-5 16,-2 0-2-16,-3 2-10 15,-2 6 9-15,-4 8-4 16,-5 10 17-16,-2 10 22 16,0 0 46-16,0 18-49 15,2 14-7-15,3 4-14 16,3 2-7-16,4-6-13 16,3-10-2-16,8-16-121 0,21-24-97 15,-3-20-280-15,-6-10-329 16</inkml:trace>
  <inkml:trace contextRef="#ctx0" brushRef="#br0" timeOffset="11769.15">16924 2584 2221 0,'0'0'862'0,"0"0"-679"15,0 0 37-15,0 0-158 16,0 0-53-16,0 0-8 15,0 0 5-15,0 62-6 16,0-51-1-16,0-4 0 16,3-4-5-1,-1-3-17-15,0 0 23 0,0-6 14 16,-2-10 16-16,0-5-20 0,0 0 1 16,-16 0-1-16,-8 9-1 15,-5 6 14-15,-7 6-23 16,-4 9-5-16,0 21-1 15,2 13 0 1,12 10 4 0,12 3-4-16,14 4-2 15,9-6 7-15,29-6-4 16,16-9 5-16,12-18 0 16,5-13-12-16,2-8 6 0,-3-10-14 15,-10-20 7 1,-15-6 13-16,-12-4 3 0,-13 0 48 15,-11 4 22-15,-7 6 13 16,-2 10 10-16,0 12-11 16,0 8-26-16,0 0-59 15,0 22-26-15,0 12 20 16,9 6 6-16,9 4-1 16,7-2 0-16,6-7 1 15,4-12-6-15,5-10-20 16,-1-12-23-16,-4-1 1 15,-4-14 30-15,-9-13 13 16,-10-8 5-16,-8-9 17 16,-4-6-10-16,-6-4 5 15,-19 0-6-15,-8 7 0 0,-5 15 18 16,-1 17-11 0,2 15-13-16,3 7-17 0,7 32 8 15,15 11-1-15,12 6 8 16,0-2-16-16,21-6 12 15,20-12-1-15,7-12-40 16,10-16-5-16,3-8 5 16,-1-8-5-16,-7-18-2 15,-8-6 25-15,-12-2 24 0,-8 0 5 16,-11 6 26 0,-6 6 19-16,-6 10-5 0,-2 8 31 15,0 4-40-15,0 4-31 16,0 20-42-16,3 6 33 15,5 6 8-15,8 0 0 16,1-6-8-16,6-6 9 16,0-6 0-16,-1-10-15 0,0-8-7 15,-2 0 0-15,-2-10 22 16,2-13 12-16,0-6-10 16,-3-1-1-16,0 4 10 15,-5 4 2-15,-2 10 7 16,-3 8-10-16,-1 4-10 15,0 6 0-15,4 20 14 0,3 8-2 16,3 5-12 0,1-3-12-16,2-4-12 0,-4-10-14 15,-1-11 10-15,-6-11 16 16,1 0-5-16,0-11 17 16,0-18 11-16,2-5-10 15,1 3 14-15,1 0-8 16,-5 11 16-16,2 8 23 15,-2 12-22-15,5 0-22 16,3 12 13-16,7 12-14 16,1 7 8-16,5-2-8 15,0 0 0-15,0-11-1 16,-2-8-22 0,0-10 4-16,-3 0-6 0,0-22 20 0,-4-10 4 15,1-9 10-15,-4-5 19 16,-1-6 5-16,-3-2-5 15,1-1 7-15,-3 8 4 16,-5 8-1-16,-1 17 15 16,-5 17 26-16,3 5-26 15,-3 26-54-15,2 40 0 16,4 34 0-16,5 34 0 16,5 9 0-16,-3-23 0 15,3-34 0-15,-5-34 0 16,-2-11-60-16,2-5-84 0,-2-9-92 15,-2-20-108-15,-5-7-336 16,-2-15-53-16</inkml:trace>
  <inkml:trace contextRef="#ctx0" brushRef="#br0" timeOffset="12712.1">18670 2632 1612 0,'0'0'1054'0,"0"0"-462"16,0 0-238-1,0 0-179-15,0 0-139 0,0 0-28 16,0 0-8-16,141 21-12 0,-99 13-18 16,-6 8-50-16,-18 2-17 15,-16 4-10-15,-2 0 17 16,-22-1 48-16,-12-10 30 16,3-9 11-16,6-10 1 15,17-14 9-15,8-4 60 16,4-14 0-16,29-22-69 15,17-14-43-15,8-14-13 16,4-8-11-16,1-4-32 16,-10-1-27-16,-11 9 87 15,-17 10 39-15,-14 16 102 16,-11 12 78 0,0 14 28-16,0 10-34 0,-11 6-48 0,-3 12-66 15,1 26-48 1,-3 16-12-16,5 12-1 0,3 7 0 15,8 3 1-15,0-4 1 16,10-6-1-16,22-12-23 16,10-11-58-1,7-20-2-15,5-13-8 0,2-10 2 16,-8-10 5-16,-5-20 21 16,-8-8 47-16,-10-8 16 15,-10-4 23-15,-6 0 11 0,-7 4 17 16,-2 10 24-1,0 14 17-15,-4 14-5 0,-11 8-27 16,-1 16-47-16,-2 20-13 16,4 10 0-16,8 4 0 15,6 2 0-15,4-6 0 16,25-10 0-16,13-11-2 16,12-15-34-16,8-10-45 15,3-6-46-15,-1-25-89 16,-3-9 6-1,-10-6 20-15,-9-8-47 0,-11-6 77 16,-13-6 61-16,-9-5 99 16,-9-3 20-16,0 2 107 0,-2 12 113 15,-11 14 53 1,1 17 13-16,4 20-32 16,-1 9-112-16,0 24-118 15,2 26-25 1,-2 18-2-16,5 12-2 0,4 5-15 0,0-1 7 15,4-4-6-15,17-10 0 16,8-8-1-16,8-14-48 16,5-16-11-1,6-14-2 1,0-18-1-16,-1 0-10 16,-5-18 39-16,-8-11 24 0,-8-7 9 15,-7-5 6-15,-11 1 38 16,-8 4 11-16,0 4 13 15,0 8-2-15,0 12-3 16,-8 12-14-16,-2 4-32 16,4 28-16-16,1 10 7 15,5 4-7-15,0 2-1 16,25-3 0-16,13-13-53 16,11-10-26-16,7-17-77 15,19-14-65-15,-15-19-433 16,-12-8-211-16</inkml:trace>
  <inkml:trace contextRef="#ctx0" brushRef="#br0" timeOffset="12900.91">20214 2464 2572 0,'0'0'850'0,"0"0"-475"16,0 0-76-16,0 0-299 15,0 0 0-15,0 0 0 16,150-38 0-16,-99 16-180 16,-15 2-474-16,-18 6-1439 0</inkml:trace>
  <inkml:trace contextRef="#ctx0" brushRef="#br0" timeOffset="13878.83">21670 2653 1753 0,'0'0'721'0,"0"0"-429"0,0 0 4 15,0 0-52 1,4-105-13-16,-13 81-77 16,-17 8-50-16,-13 10-40 0,-9 6-38 15,-10 10-14-15,0 19-11 16,4 8 0-16,12-1 0 16,13-1 0-16,18-7 0 0,11-12-1 15,7-8-10 1,26-8-8-16,7 0 18 15,7-22 0-15,-5-6 0 0,-2-4 9 16,-9 1 0-16,-6 3 0 16,-9 9 9-16,-8 4 15 15,-1 9 9-15,-5 6-24 16,0 0-17-16,4 17-1 16,0 16 0-16,-2 18 9 15,3 15 0-15,-5 26-8 16,-2 30 0-16,0 25 1 15,-17 7-2-15,-8-28 2 16,0-33-2-16,5-37-23 0,3-14 8 16,-4-2 9-16,-1-6 0 15,-4-10 6-15,-1-18 0 16,0-6 11 0,0-38-1-16,2-34-8 0,10-41 4 15,15-33-5-15,7-12-1 16,26 24-9-16,9 37 2 15,-3 43 6-15,5 14 0 16,14 4 0-16,6 2 1 16,12 6 0-16,-2 14 0 15,-5 12 0-15,-7 2 1 0,-8 6-1 16,-12 20 0-16,-11 8 6 16,-13 4-6-16,-9 2 0 15,-9 0-1-15,0-6-5 16,0-6-2-16,-9-12 8 15,1-8 0-15,2-8 0 16,0-2 16 0,2-24-7-16,4-6-1 0,0-8-7 15,0 0 0-15,10 2-1 16,17 6 8-16,4 10-8 16,10 8-1-16,1 10-23 15,0 4-49-15,3 0-118 0,-3 8-94 16,18 14-259-1,-8-4-161-15,-6-2-162 0</inkml:trace>
  <inkml:trace contextRef="#ctx0" brushRef="#br0" timeOffset="15040.71">22761 2713 1356 0,'0'0'631'16,"0"0"-158"-16,0 0-109 15,0 0-10-15,0 0-105 16,-13-110-48-16,-9 108-45 15,-7 2-66-15,-7 13-56 16,1 22-26-16,2 7-8 16,6 6 0-16,13 2-1 15,12-8 0-15,2-8-8 0,8-10-24 16,17-12 6 0,4-12 19-16,0 0 8 0,-2-18 15 15,-2-8 0-15,-3-6-1 16,-2 2-7-16,-4 6-1 15,-3 6-5-15,-5 8-1 16,0 10-9-16,0 0-12 16,5 12-3-16,5 12 6 15,7 4 0-15,6-2 3 0,5-4-27 16,-1-10-55 0,3-8 38-16,-7-4 31 0,-2-10-8 15,-6-20 17-15,-7-8 19 16,-3-4 1-16,-7-8 26 15,-1-5 4-15,-3-4 16 16,-2-4 19 0,0 3-5-16,0 8 29 0,0 14 8 15,0 20 8-15,-5 18-46 16,1 12-60-16,0 38 0 16,-3 34 0-16,3 35 0 15,-1 27 0-15,2 8 0 16,3-9 0-16,0-35 0 15,0-34 0-15,0-22 0 0,-4-11 0 16,-4-1-75-16,-3-6-86 16,-5-10-35-16,-3-20-1 15,4-6-137-15,5-38-238 16,4-33 239-16,6-39 39 16,10-44-97-16,17-11 22 31,2 25 115-31,-6 38 254 0,-4 51 385 0,-6 18 176 15,5 4-27-15,4 4-70 16,2 4-132-16,7 15-127 16,4 6-76-16,2 5-31 15,3 20-37-15,-2 12-61 0,-7 9-1 16,-11 4-82 0,-15 2-23-16,-5 0 5 0,-23-4 27 15,-19-6 24-15,-12-8 34 16,4-8 7-16,3-12 9 15,15-11 21-15,19-3 56 16,13-17 4-16,27-16-69 16,46-22-12-16,44-19-19 15,-2 2-37-15,-4 6-47 16,-15 5-44-16,-31 14 5 0,-3-4 87 16,-10 3 55-1,-26 10 81-15,-21 10 158 0,-5 8-25 16,-11 8-28-16,-14 8-36 15,1 4-43-15,1 4-47 32,4 24-35-32,0 12-5 15,6 14-14-15,4 8-6 16,7 6 1-16,2 0 0 16,0 1 0-16,0-9 1 15,9-10-2-15,2-12 1 16,-2-12 0-16,-1-12-1 15,0-10 1-15,3-4 8 16,1-9 24-16,9-16 7 0,1-7-40 16,3 2 0-16,2 4 0 15,-5 6 0-15,-4 8 0 16,-1 10 0-16,1 2 0 16,-2 12 0-16,2 16 0 15,-2 10 0-15,1 2 0 16,1 3 0-16,-3-6 0 15,4-6 0-15,-4-12 0 16,1-6 0-16,-3-11-14 16,5-2-65-16,13-26-112 15,-4-9-269-15,-2-5-480 0</inkml:trace>
  <inkml:trace contextRef="#ctx0" brushRef="#br0" timeOffset="17194.66">20979 2089 1294 0,'0'0'188'16,"0"0"-141"-16,0 0-31 0,0 0-15 16,0 0 0-16,0 0 0 15,0 0 38-15,31-52 161 16,-31 48 115-16,0 0 4 15,-2-2-57-15,-7 0-29 0,-5 0-69 16,-1 2-39 0,-5 4-46-16,0 0-28 0,-4 0-8 15,1 8-22-15,3 12-7 16,5 4-13-16,4 4 0 16,6 2 0-16,5 2 1 15,0 0-1-15,9 0-1 16,8 1 0-16,8 1 1 15,0 0-1-15,0 0 1 16,-6 2-1-16,-5-2 0 16,-8-4-6-16,-6-4 6 15,-2-4 1-15,-25-4 9 16,-10-8 2-16,-6-4-6 0,-1-6 3 16,4 0-1-16,9-14 5 15,12-6 29 1,13-6 20-16,6-2-10 0,13-2-32 15,25 2-19-15,11 0-1 16,11 2 0-16,7 6-7 16,3-1 6-16,-8 8 0 15,-9 1-5-15,-16 4 5 16,-12 4 1-16,-13 4 1 16,-8 0 0-16,-4 0 9 15,0 0 4-15,0 0-4 0,0 8-9 16,0 10-1-1,0 6 0-15,0 4-1 16,0 0 1-16,7-2 0 16,9-6-2-16,5-4-7 0,6-8 9 15,2-8-15 1,2 0-12-16,1-10 7 0,-6-10 1 16,-3-6 11-16,-4 0 8 15,-3-2 1-15,-7 4 0 16,-2 6 0-16,-3 4 20 15,-4 8 24-15,3 6-16 16,-1 0-13-16,0 4-1 16,7 16-4-16,2 2-5 0,5 2-5 15,1-2 0-15,6-10-1 16,1-8-15-16,3-4-4 16,-2-12-8-16,-4-20 7 15,-2-10 19-15,-4-8 1 16,-3-5 0-16,-8-7 16 15,0-4 22-15,-4-2-4 16,0 5 4-16,0 9 40 16,0 18 21-16,0 14 0 15,-4 18-42-15,2 4-57 0,0 15 0 16,2 21 0-16,0 16 0 16,0 8 0-16,0 4 0 31,0-4 0-31,0-8-3 15,2-9-30-15,0-14 0 0,0-10 9 0,0-12 13 16,2-7 2-16,1 0 9 16,4-7 5-16,7-22-4 15,2-7 0-15,6-4 0 16,0 2-1 0,3 6 1-16,-2 10-1 0,-3 12 0 0,-2 10-8 15,0 0 3-15,-4 20 5 16,-1 10 0-16,-4 6 0 15,-6 1 0-15,-5-1-11 16,0-4-1-16,-18-5-4 16,-13-2 5-16,-7-7 11 15,-9-6-12 1,3-6-102-16,-5-6-143 0,15 0-287 16,12-12-498-16</inkml:trace>
  <inkml:trace contextRef="#ctx0" brushRef="#br0" timeOffset="19371.16">25261 2635 2167 0,'0'0'683'0,"0"0"-372"16,0 0 59-16,0 0-119 31,0 0-131-31,0 0-81 0,0 0-30 0,-77 38-9 16,61 6 2-16,3 2-2 15,8-2 0-15,5-6-5 16,2-10-28-16,25-10-31 16,9-11-19-16,4-7 40 15,4-7 25-15,-6-23 4 16,-9-10 6-16,-9-8 8 15,-16-8 6-15,-4-4 10 0,-11-5 32 16,-20 5-10-16,-2 8 13 16,4 10 0-16,6 14 18 15,10 12-26-15,13 8-22 16,2 4-21-16,32-2-23 31,17-2 14-31,12-2 9 16,3 0 0-16,-3 2 1 15,-12 2 1-15,-13 4-2 16,-13 2-1-16,-14 4-10 16,-5 26 11-16,-6 12 16 0,0 18-4 15,0 16 0-15,-11 25 2 16,-5 29-8-16,1 26 3 16,-1 7-8-16,9-17 5 15,7-34-5-15,0-37 1 16,3-23-2-16,15-14 0 15,7-4-9-15,4-8-19 16,6-10-7-16,-2-16 17 16,-1-14 18-16,-3-30 8 15,-8-16 1-15,-3-26 4 16,-15-29-7-16,-3 7 2 16,-13 12 14-16,-21 14 16 15,-2 25-21-15,-6-1-17 0,-2 6 0 16,7 14 0-1,22 16-45-15,13 10-251 0,2 6-695 0</inkml:trace>
  <inkml:trace contextRef="#ctx0" brushRef="#br0" timeOffset="19917.04">26676 2452 1542 0,'0'0'917'0,"0"0"-449"15,0 0-85-15,0 0-65 16,0 0-164-16,58-114-97 15,-29 100-42-15,0 8-15 16,0 6-1-16,-2 2-26 16,-10 24-48-16,-5 10-9 15,-12 8 23-15,0 2 7 16,-14-4 28-16,-11-4 12 16,2-9 14-16,-2-9 11 15,9-8 68-15,7-8 13 0,5-2-2 16,4-2-8-16,0 0-10 15,0 0-43-15,15 0-20 16,12-2-9-16,6-1-6 16,6 3-5-16,1 0-43 15,-1 17-27-15,-5 7-19 16,-7 6 19-16,-11 4 9 16,-12 0 34-16,-4 0 20 15,-14-4 18-15,-21-2 28 16,-14-6 38-16,-5-8 3 15,-4-4 13-15,5-7-31 16,11-3-24-16,8 0-3 0,16-17-24 16,20-25-112-16,23 6-194 15,10 0-589-15</inkml:trace>
  <inkml:trace contextRef="#ctx0" brushRef="#br0" timeOffset="20214.75">27565 2494 2524 0,'0'0'638'0,"0"0"-364"0,0 0-31 16,0 0-153 0,0 0-6-16,73 107-49 0,-48-59-17 15,0 4-8-15,-3-4-9 16,-5-10-1-16,-3-8-1 15,-5-12-5-15,-5-10 6 16,1-8 1-16,2 0 26 16,0-22 84-16,3-10-86 15,9-8-14-15,0-8-10 16,6 0-1-16,2 1-54 16,-3 7-102-16,10 20-170 15,-10 12-327-15,-6 8-511 0</inkml:trace>
  <inkml:trace contextRef="#ctx0" brushRef="#br0" timeOffset="20984.15">28124 2827 512 0,'0'0'1759'0,"0"0"-1203"16,0 0-281-16,0 0-80 15,0 0-126-15,0 0-45 16,141-118-3-16,-116 90 18 15,-10 2 22-15,-7-1-8 16,-8 8-1-16,0 2 19 16,-8 9-23-16,-17 8-15 0,-2 4-32 15,-2 22-1-15,3 13-6 16,10 3-3-16,10 2 8 16,6-4 1-16,11-8-2 15,20-10-20-15,12-12-5 16,3-10 10-16,6 0 16 15,-4-22-8-15,-5-6 9 16,-5-6 0-16,-7-2 0 16,-2-2 6-16,-4 2-4 15,-6 6 19-15,-3 7 10 16,-5 14-4-16,-5 9-10 16,2 0-17-16,-2 19 9 15,1 14 4-15,-1 7-2 0,6 2-11 16,1-2 0-16,7-4-28 15,7-8 0-15,9-10-28 16,3-10-10-16,6-8 17 16,4-4-10-16,-2-20-2 15,-5-12 22-15,-2-8 24 16,-7-8 14-16,-4-12 1 16,-4-22 0-16,-9 3 36 15,-5-3 45-15,-7 10 26 16,-4 26 46-16,0 11 1 15,0 30-43-15,-6 9-67 0,-5 36-44 16,-5 26 0-16,5 14 0 16,5 8 0-1,6 2 0-15,2-5 0 0,24-13-15 16,10-12-26-16,8-16-2 16,4-16 4-16,-2-16 6 15,-1-8 16-15,-5-10 17 16,-5-20 6-16,-4-8 24 15,-2-8 9-15,-2-3-7 16,-6 4-10-16,-4 8 10 0,-6 14-5 16,-6 12-27-1,-3 11 0-15,-2 12 0 0,0 23 0 16,4 11 0-16,5 4 0 16,7-2 0-16,8-4-71 15,12-14-125-15,35-22-112 16,-8-8-360-16,-5 0-627 0</inkml:trace>
  <inkml:trace contextRef="#ctx0" brushRef="#br0" timeOffset="21291.39">29187 2318 929 0,'0'0'1954'0,"0"0"-1629"15,0 0 15-15,0 0-94 16,0 0-197-16,165-22-49 0,-84 14-142 15,25-2-109 1,-19-1-399-16,-16 6-612 16</inkml:trace>
  <inkml:trace contextRef="#ctx0" brushRef="#br0" timeOffset="21606.21">30424 2488 1955 0,'0'0'610'15,"0"0"-41"-15,0 0-232 16,0 0-102-16,0 0-110 15,-137 35-73-15,95 2-13 16,5 8 14-16,6 3-11 16,10 0-12-16,15-4-17 15,6-8-11-15,24-8 4 16,27-10-6-16,19-12-8 16,9-6-31-16,6-8-76 15,-2-20-161-15,4-22-231 0,-22 4-120 16,-21 6-224-16</inkml:trace>
  <inkml:trace contextRef="#ctx0" brushRef="#br0" timeOffset="22218.5">30765 2588 1031 0,'0'0'693'16,"0"0"-451"-16,0 0 39 15,0 0-49-15,0 0-80 16,0 0-52-16,0 0-20 16,-5 93-36-16,25-87-23 15,2-4-9-15,3-2-4 0,-2 0 1 16,-6-10 24-1,-3-8 84-15,-6-2 13 0,-5-2-20 16,-3-5-37-16,0 4 5 16,-11 0-12-1,-10 5 10-15,-5 13 28 0,-3 5-59 16,-3 1-24-16,-1 27-11 16,4 12 16-16,2 7-7 15,12 1-4-15,9 0 3 16,6-2-7-16,8-8-11 15,28-8 10-15,15-8-8 16,12-12-2-16,10-6-5 16,5-4-14-16,2-6 10 0,-2-14 1 15,-7-8 3-15,-4-6 5 16,-7-10 0-16,-8-6 8 16,-6-4 5-16,-7-7 10 15,-8 3 2-15,-10 2 1 16,-7 8-2-1,-9 10-2-15,-5 10 10 0,0 10 7 16,-23 10 0-16,-4 8-26 16,-6 0-12-16,0 18 0 15,3 12-1-15,9 4-2 16,11 4-4-16,10 2 6 16,5 0-1-16,28-1 0 15,14-6 1-15,9 0 0 16,2-3-1-16,0-2 1 0,-9 0-1 15,-10-2 1-15,-14 2 0 16,-13 0 0-16,-12-2 0 16,0 0 1-16,-27-2-1 15,-8-4 2-15,-11-6-1 16,-4-4 6-16,-6-7-7 16,0-3-12-16,-2-11-101 15,14-10-393-15,15-4-672 0</inkml:trace>
  <inkml:trace contextRef="#ctx0" brushRef="#br0" timeOffset="25219.61">2486 4004 2176 0,'0'0'351'0,"0"0"102"16,0 0-193-16,0 0-61 16,0 0-85-16,0 0-75 15,-64-8-31-15,54 35-8 16,6 0 1-16,4 0-1 15,0-8-1-15,2-2 1 16,21-12-14-16,1-5-16 0,3 0-28 16,-5-12 19-16,-8-10 27 15,-12-3 12-15,-2-2-1 16,-23 3 1 0,-19 10-86-16,-45 18-186 0,12 22-473 15,1 14-922-15</inkml:trace>
  <inkml:trace contextRef="#ctx0" brushRef="#br0" timeOffset="25564.44">2125 4493 1818 0,'0'0'601'16,"0"0"-478"-16,0 0 33 16,0 0-33-16,0 0-83 15,0 0-25-15,-22 119-13 16,19-85-1-16,3-8-1 0,0-6-6 16,12-12-16-1,8-8 4-15,0 0-12 0,0-18 10 16,-5-8 20-1,-6-4 13-15,-7 0 32 0,-2 2 24 16,0 6 19-16,-17 10 27 16,-3 12-37-16,0 0-31 15,2 18-47-15,14 32-185 16,4-6-291-16,0-4-391 0</inkml:trace>
  <inkml:trace contextRef="#ctx0" brushRef="#br0" timeOffset="25883.47">2591 4560 2460 0,'0'0'470'16,"0"0"-239"-16,0 0-66 0,0 0-115 15,0 0-50-15,0 0-9 16,0 0-3-16,-3 92-7 15,14-70-11-15,3-8-6 16,3-8-1-16,4-6-14 16,-1 0-18-16,-5-14 34 15,-3-12 35-15,-5-8 43 0,-7-4 11 16,0-1 6 0,0 3 1-16,-19 6-7 15,-2 12 6-15,-6 15-60 0,-6 3-35 16,-17 43-111-16,8 6-384 15,4 1-671-15</inkml:trace>
  <inkml:trace contextRef="#ctx0" brushRef="#br0" timeOffset="26886.75">4043 4570 1773 0,'0'0'468'0,"0"0"-260"0,0 0-32 16,0 0 18-16,0 0-19 15,0 0-17-15,-13-109-12 16,-5 83-3 0,-4 2-36-16,-7 2-28 0,-7 6-19 15,-6 6-12-15,-4 10-13 16,-4 4 1-16,-1 27-5 16,4 12-22-16,12 12 0 15,8 1-9-15,17-2-1 16,10-10 0-16,10-12-8 15,26-16 1-15,8-16 7 0,7 0-8 16,1-30-4-16,-8-10 6 16,-6-6 7-16,-12-4 7 15,-9 2-5-15,-9 5 8 16,-4 11 7-16,-4 12 23 16,0 14 17-16,0 6-54 31,0 6-3-31,5 24-36 0,4 8 36 0,4 8 0 15,8 1 0-15,2-7 0 16,10-8 0-16,4-14 0 16,7-14-8-1,4-4-29-15,2-24-20 16,2-18-3-16,-5-12 3 16,-7-9 21-16,-7-11 21 15,-8-6 8-15,-10-2 7 16,-3 6 7-16,-8 11 20 15,-2 22 65-15,-2 18 29 16,0 21-29-16,0 6-35 16,-2 36-50-16,-8 23-2 15,0 15 29-15,-1 8-9 16,4 6-25-16,7-5 0 16,0-5 0-16,0-12 0 15,16-12 0-15,8-16 0 16,3-14 0-16,4-16-17 0,3-10-160 15,3-28-150-15,-8-12-411 16,-10-4-404-16</inkml:trace>
  <inkml:trace contextRef="#ctx0" brushRef="#br0" timeOffset="27040.81">4319 4323 2386 0,'0'0'744'0,"0"0"-513"15,0 0-50-15,0 0-49 0,206 0-22 16,-30-14-104 0,26-20-6-16,-34 4-372 0,-39 4-1135 0</inkml:trace>
  <inkml:trace contextRef="#ctx0" brushRef="#br0" timeOffset="28152.24">27659 3064 939 0,'0'0'1146'0,"0"0"-918"0,0 0 36 15,0 0 247-15,-7-108-276 16,-1 101-28-16,-4 7-48 16,-8 0-27-16,-11 26-54 15,-25 41-51-15,-22 41 19 16,-7 44 17-16,10 17-2 16,25-7-61-16,35-21 0 15,15-25 0-15,21-22 0 16,12-22 0-16,2-22 0 15,7-11 0-15,10-2-99 0,25 2-203 16,-9-9-431-16,-17-14-440 0</inkml:trace>
  <inkml:trace contextRef="#ctx0" brushRef="#br0" timeOffset="28623.62">28255 3788 1920 0,'0'0'539'0,"0"0"-353"16,0 0 266-16,0 0-223 15,-8-125-57-15,-17 103-17 16,-10 6 14-16,-12 12-61 15,-6 4-39-15,-10 12-33 16,1 24-15-16,6 12-15 16,12 6 6-16,15-1-10 15,17-7-1-15,12-10 0 16,2-14-1-16,23-12 6 16,8-10 6-16,8 0-12 15,-1-24 0-15,0-12 0 0,-3-6 0 16,-6-2 0-16,-8 1 0 15,-5 11 0-15,-7 10 0 16,-7 11 0-16,-1 11 0 16,-1 0 0-16,3 19 0 15,1 16 0-15,7 7 0 16,8 8 0-16,3 0 0 16,8-4 0-16,3-6-113 15,11-8-136-15,39-7-230 16,-12-10-280-16,2-11-400 0</inkml:trace>
  <inkml:trace contextRef="#ctx0" brushRef="#br0" timeOffset="29172.74">29504 3495 2264 0,'0'0'780'15,"0"0"-248"-15,0 0-172 16,0 0-200-16,0 0-160 15,0 0 0-15,-65 116 0 16,34-43 0-16,-2 7 0 16,-1-4 0-16,3-6 0 15,6-14 0-15,7-16 0 16,9-14 0-16,5-14 0 16,4-12 0-16,0 0 0 15,0-26 0-15,9-16 0 0,7-14 0 16,5-14 0-16,2-10 0 15,2-1 0-15,-3 7 0 16,-5 14 0-16,-5 18 0 16,-5 18 0-16,-5 18 0 15,0 6 0-15,2 12 0 16,5 18 0-16,3 10 0 16,5 6 0-16,8 2 0 15,4 0 0-15,4-3 0 16,0-4 0-16,1-2 0 0,-3-3 0 15,-6 0 0-15,-9-2 0 16,-5-2 0-16,-9-2 0 16,-2-4 0-16,0-2 0 15,-19-6 0-15,-4-2 0 16,-8-4 0-16,-10-3 0 16,-8-5 0-16,-7-4 0 15,-6 0 0-15,-5 0 0 16,5 0 0-16,6 0 0 15,12 0 0-15,15 0 0 16,15 0 0-16,14 1 0 16,0 2 0-16,45-3-302 0,4 0-317 15,0-11-586-15</inkml:trace>
  <inkml:trace contextRef="#ctx0" brushRef="#br0" timeOffset="29535.57">30019 3324 1884 0,'0'0'963'15,"0"0"-460"-15,0 0-42 16,0 0-275-16,0 0-87 15,0 0-99-15,0 0 0 16,164 101 0-16,-99-45 0 16,-1 8 0-16,-4 10 0 15,-10 5 0-15,-17 7 0 16,-16 2 0-16,-17 2 0 16,-8-4 0-16,-34-3 0 15,-14-9 0-15,-11-8 0 0,-4-10 0 16,-1-8 0-1,8-12 0-15,8-8 0 16,14-11 0-16,13-10 0 0,11-7 0 16,9-4-156-16,7-10-774 0</inkml:trace>
  <inkml:trace contextRef="#ctx0" brushRef="#br0" timeOffset="32062.64">5705 4542 2112 0,'0'0'302'15,"0"0"-125"-15,0 0 137 16,0 0-131-16,0 0-113 16,0 0 32-16,0 0 6 0,56-75 22 15,-35 35-19 1,-4-8-21-16,-1-6-25 0,-1-6-7 16,-3-6-11-16,-4-6-8 15,-5 0-8-15,-3 5-14 16,0 9-2-16,0 18-5 15,0 16-2-15,-7 20-1 16,-5 4-7-16,2 38-33 16,-3 18 23-16,-3 18 4 15,5 10 6-15,4 2-1 0,5-5 1 16,2-5-1-16,0-10 0 16,15-8 1-16,10-14 1 15,4-9 0-15,4-15 0 16,7-12-1-16,3-8-17 15,5-6-1-15,0-20-10 16,-8-6 7-16,-5-7 12 16,-12-3 9-16,-13 0 6 15,-10 4 4-15,0 6-4 16,-2 10 23-16,-13 12 11 16,-1 10-4-1,3 4-36-15,-1 26-12 0,10 10 11 16,4 10-5-16,0 4-3 0,20-3 3 15,16-7 5 1,15-12 1 0,14-14-1-16,12-14-10 0,10-4-25 15,5-12-21-15,-7-16-38 16,-8-6 5-16,-17-1 9 16,-15 2 48-16,-19 1 33 15,-16 3 14-15,-10 5 64 16,-2 6 24-16,-21 8-10 0,-6 10-32 15,-2 0-32-15,0 16-28 16,2 14 0-16,2 6-2 16,10 0 2-16,5-4 0 15,10-3 9-15,2-11-1 16,4-6-8-16,19-10 10 16,6-2 4-16,2-8-7 15,-2-12-2-15,-2-6-5 16,-5 0 0-16,-9 1 2 15,-4 4 5-15,-7 6 10 16,-2 5 2-16,0 10 5 0,0 0-24 16,0 3-36-1,0 15-4-15,4 7 34 0,6 1 4 16,3-4-4-16,7-4-1 16,7-9-19-16,6-9 8 15,3-2 2-15,-1-24 5 16,-1-5 11-16,-5-5 0 15,-2 0 7-15,0 2 28 16,-3 4 23-16,1 10-11 16,3 8-22-16,3 10-2 15,6 2-14-15,5 10-9 16,5 18-1-16,-3 9-11 16,-4 4-78-16,-11 4-33 15,-15-1-20-15,-14 0 34 16,-8-4 26-16,-27-8 64 0,-7-8 19 15,-3-10 19-15,5-10-4 16,13-4 32-16,18-16 1 16,9-20-35-16,27-16-13 15,31-16-57-15,20-9-55 16,11-5-65-16,2 4-86 16,-10 12 58-16,-16 14 124 15,-21 16 81-15,-24 18 260 16,-13 9 190-16,-7 9-192 15,0 0-67-15,-13 21-106 0,-3 11-58 16,0 12 9 0,5 10 14-16,2 8-50 15,5 6 0-15,4-2 0 0,0 1 0 16,0-7 0-16,0-10 0 16,0-12 0-16,0-14 0 15,0-10 0-15,2-12 0 16,-2-2 0-16,0-4 0 15,4-20 0-15,7-8 0 16,9-6 0-16,7-2 0 16,13-3 0-16,5 7 0 15,6 7 0-15,25 4 0 16,-16 11-215-16,-9 4-940 0</inkml:trace>
  <inkml:trace contextRef="#ctx0" brushRef="#br0" timeOffset="33067.61">9090 4207 1083 0,'0'0'1009'0,"0"0"-758"16,0 0-18-16,0 0 42 15,0 0-126-15,0 0-94 16,0 0-28-16,-7-4 20 15,1 4 64-15,2 0 20 16,-2-4-84-16,4-4-1 16,2-4 71-16,0-10-48 15,10-8-45-15,17-6-6 16,6 0-9-16,7 4-8 16,4 7 5-16,1 11-6 15,-5 10 0-15,-7 4-1 16,-6 14-7-16,-7 18-1 0,-9 10-4 15,-11 7-7 1,0-2 10-16,-2 0-1 0,-18-7 5 16,-2-8-4-16,2-8 8 15,1-10 2-15,9-6 11 16,3-6 37-16,5-2 9 16,2 0 25-16,0 0 13 15,0 0-56-15,6 0-35 16,15 0-4-16,8 0-13 15,9 0-7-15,6 10-1 0,5 14-15 16,-3 12-34 0,-5 4-7-1,-10 4-7-15,-18 3-6 0,-13-4 29 16,-4-2 28-16,-34-3 33 0,-13-8 10 16,-9-8 55-16,-7-8 10 15,2-8 12-15,7-6 7 16,11 0 20-16,16-4-18 15,9-6 10 1,13 0-106-16,9 2 0 0,0 2 0 16,0 0 0-16,14 2-21 15,21 4-159-15,-2 0-387 16,1 0-722-16</inkml:trace>
  <inkml:trace contextRef="#ctx0" brushRef="#br0" timeOffset="34764.01">10756 4556 1644 0,'0'0'768'0,"0"0"-541"0,0 0 227 16,0 0-263-16,0 0-73 15,48-122-3-15,-19 83 7 16,2 3-38-16,0 4-24 15,-4 8-26-15,-6 6-14 16,-4 10-8-16,-7 8-12 16,-5 0-8-1,0 6-10-15,-1 12 11 0,1 4-31 0,1-2-40 16,3-2 12 0,-2-6-1-16,-3-6 22 0,-1-6 45 15,-3 0 3-15,0-6 69 16,-5-14-48-16,-15-2 0 15,-7 2 10 1,-4 6-1-16,-3 8 27 0,-1 6-4 16,-3 4-38-16,0 24-11 15,4 12-6-15,10 10 5 16,11 4 36-16,13 3-18 16,4-7-9-16,31-6 2 15,19-12-11-15,11-14 9 16,9-14-9-1,3-4-6-15,0-14-12 0,-11-12-7 0,-10-6 19 16,-14-4 6-16,-13 2 3 16,-12 2 30-16,-7 5 22 15,-8 8-34-15,-2 8-27 32,0 9 0-32,0 2 0 0,0 4 0 15,0 19 0 1,0 4 0-16,0 5 0 15,5-1 0-15,13-7 0 16,3-6 0-16,6-8 0 16,2-10-8-16,-2 0-7 15,-4-6 7-15,-4-18 8 16,-7-4 1-16,-6-8 10 0,-6-7-11 16,0-1-9-16,-14 0-14 15,-5 6-13-15,-4 8 21 16,3 10 15-16,7 14 8 15,7 6-8-15,6 6-45 16,0 18 31-16,10 4 13 16,22 0 1-16,13-5 4 15,17-12-4-15,9-11-54 16,6 0-38-16,2-20-53 16,-10-12-14-16,-13-8 70 15,-17-2 67-15,-14-2 22 0,-16 0 75 16,-6 6 61-1,-3 6-20-15,0 11-1 0,-5 13-19 16,-6 8-32-16,-2 18-64 16,-1 26-11-16,1 13 11 15,6 9 0-15,7 4 0 16,0-4 14-16,18-8-7 16,15-11-5-16,12-13 4 15,8-18-6-15,3-12 0 16,2-4-8-16,-6-16-4 15,-8-11 2-15,-9-5 10 16,-10-2 5-16,-9 0 6 0,-10 7 7 16,-1 4 7-16,-5 9 11 15,0 10-10-15,0 4-26 16,0 8 0-16,0 20-15 16,-7 13 13-16,7 2 1 15,0 1 1-15,0-4-1 16,17-5-17-16,10-13-31 15,0-12 13-15,2-10 7 16,-4 0 10-16,-6-22 19 16,-5-10 5-16,-3-3 4 15,-9-5 3-15,-2 2 1 0,0 4 11 16,0 5 11 0,0 6 37-16,0 7-72 0,0 8 0 31,0 4 0-31,16 4 0 0,13 0 0 0,11 0 0 15,12 4 0-15,6 12 0 16,2 6 0-16,-1 5 0 16,-5 2 0-16,-11 6 0 15,-17-4 0-15,-12 1 0 16,-14-1 0-16,-5-5-83 16,-21-4 23-16,-4-8 2 15,4-8-4-15,5-6 37 16,15 0 23-16,6-12-14 0,12-14 4 15,27-4-2-15,17-6 7 16,17 1 7-16,10 2 0 16,4 0 6-16,-3 3-5 15,-8 4 14-15,-18 4-3 16,-16 2 46-16,-17 4 46 16,-14 4 39-16,-11 4-143 15,0 0 0-15,-4 4 0 16,-17 2 0-16,0 2 0 15,-4 0 0-15,0 10 0 0,5 12 0 16,7 6 0-16,11 6 0 16,2 0 0-16,13 2 0 15,18-1 0-15,10-6 0 16,3-3 0-16,-1-1 0 16,-6-5 0-16,-5-2 0 15,-15-2 0-15,-5-4 0 16,-12 0 0-16,0-2 0 15,-19 2 0-15,-18-2 0 16,-46-4 0-16,10-2-228 16,2-4-674-16</inkml:trace>
  <inkml:trace contextRef="#ctx0" brushRef="#br0" timeOffset="35777.78">14834 4524 914 0,'0'0'1217'0,"0"0"-892"0,0 0 63 16,0 0-79-16,0 0-77 16,0 0-67-16,-122-85-46 15,83 85-58 1,-3 18-28-16,-2 13-1 15,5 6 1-15,14 4-12 0,8-1-14 16,15-4 13 0,2-6-12-16,25-12-7 15,15-10 12-15,7-8 0 0,-1-6 1 16,-1-20 5-16,-7-8-7 16,-11-2 6-16,-10 0 15 15,-5 1 14-15,-8 9-5 16,-2 8-42-16,-2 8 0 15,0 10 0-15,0 0 0 16,3 9 0-16,5 17 0 16,6 3 0-16,3 2-14 15,6-5-17-15,4-8 5 0,-2-6 16 16,-2-10-1 0,0-2 10-16,-7-4-5 0,-5-16 6 15,-3-6 1-15,-3-5 7 16,0-1-7-16,-3 1-1 15,0 3 0-15,0 6 2 16,3 8-1-16,1 7 5 16,5 7-6-16,5 0 0 15,4 7-1-15,6 12-8 16,1 9-5-16,0 7 5 16,-2-1 2-16,-1 0 1 15,-4-4 4-15,-2-6-7 16,3-6 8-16,0-8 0 15,8-8 1-15,8-2 15 16,7-4-3-16,7-16-6 0,0-8-5 16,-4-6 0-16,-9-6 0 15,-9 0 11-15,-11-1-11 16,-11 9 17-16,-7 10 0 16,0 12 36-16,-19 10-54 15,-8 4 0-15,-4 30 0 16,4 10 0-16,10 9 0 15,13 1 0-15,6-6 0 16,60-8 0-16,83-30-87 16,-7-10-218-16,3-2-824 0</inkml:trace>
  <inkml:trace contextRef="#ctx0" brushRef="#br0" timeOffset="36831.9">17093 4528 2455 0,'0'0'660'0,"0"0"-428"16,0 0 56-16,-56-107-83 15,56 71-91-15,0 0-48 16,12 0-43-16,5 4-22 15,-1 8 1-15,-5 8-2 0,-6 10 0 16,-5 4-30 0,0 2-29-16,0 0-14 0,0 0 4 15,-7 2 3-15,1 6 36 16,1 2 22-16,5 2 1 16,0 2-22-16,7 0 5 15,22 0 15-15,11-2 9 16,9 0-2-16,4-2-47 15,-4 0-14-15,-9 0 12 16,-13 2 4-16,-13 2 23 0,-10 4 9 16,-4 0 15-16,0 4 11 15,-4-1-1-15,-2-3-4 16,6-4-6 0,0-6-1-16,21-7 1 0,17-1 8 15,13 0-1-15,11-18-7 16,5-5-7-16,-2-8-17 15,-9-3 12-15,-11-2 7 16,-17 2 5-16,-14 2 12 16,-12 8 9-16,-2 6 51 15,-7 12 36-15,-15 6-38 16,-1 6-54-16,-2 24-16 16,8 8-6-16,9 8 5 0,8 2 1 15,13-4-1 1,28-8 1-16,20-10 1 0,13-12 5 15,11-14-6-15,1 0-12 16,-1-19-9-16,-14-12 3 16,-18-5 18-16,-15-1 1 15,-20-4 20-15,-15 3 9 16,-3 2 4-16,-16 10-2 16,-18 8 11-16,-4 14-27 15,-6 4-16-15,4 12-8 16,4 14 2-16,12 6-10 15,13-2 1-15,11-2-11 0,4-6 11 16,25-6 14-16,9-8 1 16,7-8 0-16,1 0 9 15,-3 0-8-15,-8-10 8 16,-8 2-3-16,-12 2-5 16,-7 6 1-16,-6 0 32 15,0 4-22-15,-2 24-6 16,2 17 0-16,-2 14-5 15,0 16 5-15,0 9-5 16,0 4 6-16,0 3-6 16,-4-9-1-16,0-10-1 0,4-16-62 15,0-18-98-15,0-20-23 16,15-20-141 0,3-24-255-16,1-10-218 0</inkml:trace>
  <inkml:trace contextRef="#ctx0" brushRef="#br0" timeOffset="38426.42">18780 4349 1743 0,'0'0'714'16,"0"0"-390"-16,0 0 59 16,0 0-175-16,0 0-77 0,0 0-29 15,0 0-3-15,0-6 4 16,0 6-13-16,0 0-30 15,0 0-16-15,0 0-19 16,0 0-13-16,0 0 2 16,0 0-14-16,0 0 0 15,0 0 0-15,0 0 1 16,0 0-2-16,0 0 1 16,0 0 0-16,0 0 0 15,0 0 0-15,0 0 0 16,0 0 0-16,0 0-11 15,0 0 1-15,0 0-5 0,0 0 4 16,0 0 10-16,0 0-7 16,-4 12 8-16,-2 6 0 15,0 7-1-15,2 2 1 16,-1 5-1-16,5 3 0 16,0-3 1-16,7-4-11 15,15-10-14-15,12-8 4 16,6-10 4-16,5 0-17 15,-1-19 13-15,-1-8 16 16,-8-8 5 0,-6-1 9-16,-12 3 15 15,-3 2 34-15,-9 7-4 0,-3 8 2 16,-2 6-20 0,0 10-36-16,0 0 0 0,0 4 0 15,0 16 0-15,0 8 0 16,0 6 0-16,4-2 0 15,7-1 0-15,7-5 0 16,0-7 0-16,6-5 0 16,3-5-18-16,0-9-15 15,2 0 12-15,2 0 10 16,-2-12 1-16,0-8 10 16,-2-7 1-16,-2-3 0 15,-8-6 11-15,-3 0-1 0,-8 4-1 16,-1 8 25-16,-5 10-12 15,0 6-23-15,0 8 0 16,0 0 0 0,0 12 0-16,0 14 0 0,0 8 0 15,0 4 0-15,11 0 0 16,2-6 0-16,3-7 0 16,0-7 0-16,-3-11 0 15,0-3 0-15,3-4 0 16,2 0 0-16,1-11 0 15,6-11 0-15,2-3 0 16,-2-4 0-16,-3-2 0 0,-3 4 0 16,-7 2 0-16,-5 9 0 15,-7 6 0-15,0 6 0 16,0 4 0-16,0 0 0 16,0 0 0-16,0 0 0 15,-5 2 0-15,1 8 0 16,-1 0 0-16,5-2 0 15,0 0 0-15,0 0 0 16,5 1 0-16,12 0 0 16,6 1 0-16,2 3 0 15,4-2 0-15,-3 5 0 0,-4 1 0 16,-2-2 0 0,-7 6 0-16,-3 1-9 0,-4 2-11 15,-1 2 7-15,1 0-8 16,1-4-9-16,7-4-2 15,7-8 1-15,14-6 19 16,7-4-6-16,9-4 9 16,4-18 3-16,-3-8 6 15,-5-6 0-15,-12-4 9 16,-10-2-2-16,-12-1 10 16,-11 10 10-16,-2 4 16 15,0 15 55-15,-18 10-98 16,-4 4 0-16,-2 15 0 0,-1 14 0 15,6 7 0-15,7 4 0 16,12 0 0 0,0 1 0-16,29-7 0 0,20-8-14 15,16-8-58-15,14-10-45 16,8-8-66-16,0 0-57 16,-4-12 49-16,-12-8 53 15,-11-6 84-15,-12 0 54 16,-13-3 24-16,-11 2 54 15,-6 3 16-15,-5 3-1 0,-8 10 1 16,-5 3 61-16,0 8-22 16,-5 0-43-16,-17 14-66 15,-11 16-18-15,-5 10-6 16,0 2 0-16,9 2 0 16,14-8-1-16,10-6-1 15,5-12-37-15,11-12 26 16,20-6 13-16,9-8 18 15,5-24-2-15,-1-10 26 16,-1-12 21-16,-5-8-27 16,-5-9-15-16,-6-3-10 15,-7-4-5-15,-9 2 1 16,-6 6 2 0,-5 16 17-16,0 22-8 0,-7 25-18 0,-9 11 0 15,-3 40 0-15,1 19 0 16,5 11 0-16,5 8 0 15,8 1 0-15,8-7 0 16,17-8 0-16,14-14 0 16,3-12-99-16,2-16-99 15,12-26-114-15,-13 0-327 16,-12-12-215-16</inkml:trace>
  <inkml:trace contextRef="#ctx0" brushRef="#br0" timeOffset="38630.92">19449 3920 2789 0,'0'0'668'0,"0"0"-400"15,0 0-22-15,0 0-141 16,0 0-105-16,0 0-213 15,0 0-582-15,79 8-1391 0</inkml:trace>
  <inkml:trace contextRef="#ctx0" brushRef="#br0" timeOffset="39386.71">22331 4748 1480 0,'0'0'670'0,"0"0"-74"16,0 0 2-16,0 0-133 15,0 0-178-15,0 0-287 16,0 0 0-16,0-40 0 16,7 8 0-16,5-6 0 15,-2-8 0-15,1-8 0 16,3-7 0-16,-1-7 0 15,-1-6 0-15,-1 0 0 16,-3 8 0 0,0 16 0-16,-6 19 0 15,-2 26 0-15,0 6 0 16,0 38 0-16,-8 21 0 16,-2 14 0-16,3 8 0 15,3-2 0-15,4-4 0 16,0-9 0-16,6-15 0 15,11-14 0-15,6-12 0 16,0-16 0-16,1-10 0 0,3 0 0 16,-5-12 0-1,2-16 0-15,-3-4 0 0,-6-2 0 16,-1 1 0 0,-8 8 0-16,-1 10 0 0,-5 10 0 15,0 5 0-15,0 2 0 16,0 22-9-1,2 10 7-15,9 2 2 0,11 2 0 16,5-4 0-16,6-8 1 0,3-8 1 16,-1-10 6-1,0-8-8-15,-7 0 0 0,-8-10 0 16,-9-12 0-16,-8-4 0 16,-3-4 0-16,-14 0 0 15,-17 4 0-15,-9 2 0 16,-7 6 0-16,-2 8 0 15,-13 2-125-15,15 5-353 16,9 2-495-16</inkml:trace>
  <inkml:trace contextRef="#ctx0" brushRef="#br0" timeOffset="39528.29">22474 4285 1371 0,'0'0'1456'0,"0"0"-957"15,0 0-258-15,0 0-34 16,0 0-148-16,179-20-59 16,-79 20-244-16,-2 6-504 0</inkml:trace>
  <inkml:trace contextRef="#ctx0" brushRef="#br0" timeOffset="39858.61">23769 4317 2194 0,'0'0'1165'0,"0"0"-708"16,0 0-301-16,0 0-32 16,0 0-124-16,0 0 0 15,0 0 0 1,0 172 0-16,-7-27 0 0,-4 19 0 15,-2-3 0-15,-1-17 0 16,5-38 0-16,3-27 0 16,1-25 0-16,-2-12-56 15,0-6-143-15,-1-8-26 0,-3-10-17 16,-5-26-102-16,3-24-311 16,-1-10-258-16</inkml:trace>
  <inkml:trace contextRef="#ctx0" brushRef="#br0" timeOffset="40833.61">23684 4662 1415 0,'0'0'616'0,"0"0"-73"16,0 0-180-16,118-116-86 15,-76 112-101-15,3 4-62 16,1 14-43-16,-6 18-52 16,-3 6-18-16,-16 4-1 15,-9 0-7-15,-12 0-2 0,-6-3-14 16,-29-6-29-16,-2-5 30 15,-3-7 22-15,9-8 8 16,8-4 16 0,14-9 33-16,9 0 46 0,5-4 50 15,26-20-82-15,21-11-59 16,10-5-12-16,13-6-7 16,1-2 0-16,-2 2 7 15,-14 4-2-15,-13 7 2 16,-19 10 0-16,-14 7 10 0,-12 3 19 15,-2 5 1 1,-8 5 7-16,-15 1-22 16,0 2-14-16,4 2-1 0,3 0-1 15,7 2-9-15,7 10-1 16,2 3-23-16,2-1 1 16,23 3 26-16,11-3 7 15,3-2 0 1,3-4-11-16,-3 2-10 0,-8-2 6 15,-9 0 2-15,-11 4-2 16,-8 6-8-16,-3 2 10 16,0 6 2-16,0 0 10 0,0 0-1 15,0-2 1-15,0-6 1 16,13-4 0 0,13-8 1-16,14-6 7 0,5 0-7 15,2-12 1-15,0-12 4 16,-5-6 6-16,-9-4 1 15,-6 4 4-15,-11 4 34 16,-5 8 3-16,-9 8 0 16,-2 8-3-16,0 2-51 15,0 10-18-15,0 14 0 16,0 8 10-16,0 2-2 16,14-4-16-16,8-4 2 0,4-10 8 15,1-8 1-15,0-8 1 16,-2 0 5-16,-8-16 0 15,-5-12-9-15,-8-6-51 16,-4-4-9 0,0-2-24-16,-14 4 12 0,-5 8 45 15,1 8 45-15,3 8 41 16,5 12 5-16,3 0-16 16,7 2 2-16,0 14-13 15,7 2-19-15,24-2-9 0,16-4-66 16,11-10-64-16,5-2-96 15,1-8-77 1,-8-16 117-16,-12-8 144 0,-10-4 51 16,-12-1 169-16,-9 5 106 15,-3 4 3-15,-6 9 24 16,-2 8-70-16,-2 11-39 16,0 0-193-16,0 36 0 15,0 37 0 1,-6 41 0-16,-4 44 0 0,2 15 0 15,1-5 0-15,-2-21 0 16,-2-45 0-16,-2-24 0 16,-1-28 0-16,-1-16-105 0,-4-6-126 15,-2-10-6-15,-2-16-60 16,-4-44-236 0,7-18-199-16,7-10-32 0</inkml:trace>
  <inkml:trace contextRef="#ctx0" brushRef="#br0" timeOffset="42071.8">25275 4646 377 0,'0'0'1495'16,"0"0"-794"-16,0 0-168 16,80-125-263-16,-45 118-95 15,6 7-83-15,3 6-67 16,1 20-17-16,-5 10-3 16,-9 6-5-16,-8 0-6 15,-15 0-40-15,-8-6-43 0,0-4-7 16,-22-8 0-16,-5-6 50 15,-2-8 10-15,7-6 19 16,6-2 17 0,12-2 42-16,4 0 50 0,0 0 48 15,16-7-68-15,17-6-51 16,11-1-9-16,10-4-11 16,6-2 7-16,3 0-8 15,-5-2-2-15,-8 0 2 16,-9 0-8-16,-14 0 8 15,-12 0 0-15,-11 2 21 0,-4 0-1 16,0 6 10-16,-4 8 12 16,-9 6-24-16,-1 0-18 15,1 18-11-15,2 12 4 16,4 4 6-16,7 0 1 16,0 0 1-16,16-8 0 15,15-6 7 1,9-8-8-1,6-10 0-15,2-2-16 16,-6-4-1-16,-6-16 16 0,-8-2-6 16,-7-2 7-16,-5 0 6 0,-6 4-5 15,-3 4 6-15,-3 6 1 16,-2 6-7-16,4 4-1 16,-2 0-13-16,5 8-2 15,7 14 14-15,3 4 0 16,6 4 0-16,8-2 0 0,5-4-73 15,7-9-61 1,1-10 14-16,-1-5 16 0,-1-10 26 16,-8-20 34-16,-7-10 31 31,-6-10 14-31,-5-8 29 0,-7-4 29 0,-5-4 1 16,-4 2 15-16,-2 3 61 15,0 15 12-15,0 14-1 16,0 18-16-16,-4 14-107 15,0 2-23-15,-3 32-27 16,0 14 21-16,2 12 6 16,5 8 1-16,0 5 0 15,0-7-1-15,23-8-41 0,8-14-8 16,5-12-7-16,6-18 19 16,-2-14 25-16,-2 0 12 15,-5-18 19-15,-4-14 56 16,-6-2 20-16,-3 0-16 15,-7 6-23-15,-4 6 15 16,-5 8-71 0,-2 8 0-16,1 6 0 0,0 0 0 15,1 20-20-15,5 2 19 16,3 2 0 0,7 0 0-16,1-4-6 0,7-8-10 15,-1-6 4 1,3-6 12-16,-2 0-5 0,0-12 6 0,-3-8 6 31,-1-4 1-31,-4 0 2 0,-3 2-3 0,-5 6 33 31,-4 6-39-31,-5 6 0 16,-2 4 0-16,0 4 0 16,0 24 0-16,0 14 0 15,0 16 0-15,0 12 0 16,0 26 0-16,-11 25 0 0,-9 17 0 15,0-8 0-15,0-27-15 16,5-31-30-16,3-20-2 16,-1 2 5-16,-3 0 8 15,1-4 4-15,-1-19 28 16,-2-19 2-16,0-12 26 16,-6-17 25-16,-6-23-28 15,-3-15 23-15,4-14-16 16,12-5-7-16,10-4-7 15,7 1-16-15,24 9 0 16,23 8 0-16,16 10 0 16,10 8 0-16,10 8 0 15,2 4 0-15,-8 4 0 0,-12-3-117 16,-32-8-227 0,-15 6-471-16,-18 4-802 0</inkml:trace>
  <inkml:trace contextRef="#ctx0" brushRef="#br0" timeOffset="44134.1">28469 4584 1107 0,'0'0'547'16,"0"0"-267"-16,0 0 222 16,0 0-133-16,0 0-70 15,0 0-101-15,0 0-48 16,-71-64-63-16,34 86-3 15,-3 14 13-15,1 10-5 16,10 10-37-16,14 2-16 16,15 0-27-16,0-8-12 15,36-7-10-15,15-14 2 16,12-12 1-16,3-16-5 16,-1-1-3-16,-5-15 0 0,-11-11 9 15,-9-6 6 1,-11-3 10-16,-9 5 0 0,-9 4 16 15,-6 6 13-15,-5 8 0 16,0 10 4 0,0 2-43-16,0 4-10 0,0 20-13 0,0 6 17 15,13 6 6-15,11 0-6 16,12-4-1-16,9-5-37 16,6-11-20-16,0-12-5 15,-6-4 0-15,-9-8 22 16,-17-21 47-16,-9-7 0 15,-10-7-1-15,-8-4-20 16,-20 3-10-16,-6 4 5 16,-4 10 17-16,3 12 9 15,1 14 0 1,10 4-7-16,6 8 7 0,11 14 9 16,7 4 2-16,5 0-1 15,29-6-9-15,8-8 5 0,14-8 8 16,4-4-13-1,4-2-1-15,1-20 0 0,-3-8-6 16,-6-8 5 0,-2-6 1-16,-10-4 0 0,-6 0 0 15,-9 3 0-15,-11 12 12 16,-7 8 5-16,-11 13 34 16,0 12-23-16,0 6-28 15,-9 28-24-15,-7 17 24 16,1 9 1-16,3 8 10 15,8-2 4 1,4-4-3-16,0-10-2 0,22-10-8 16,9-11 7-16,9-12-2 0,7-8-1 15,2-9 0 1,2-2-6-16,-3-9 0 0,-6-10 0 16,-5-9 0-16,-8-5 6 15,-6-1 6 1,-10 4 3-16,-3 4 2 0,-8 10 29 15,-2 12-5-15,0 4-41 16,-2 6-21-16,-15 22 6 16,4 8 13-16,0 4 1 15,8 0 1-15,5-5-1 0,0-9-39 16,13-11 13 0,8-6 9-16,1-9 16 0,-1 0 1 15,0-18 1-15,-3-9 9 16,0-1-8-16,-4-3-1 15,-2-1 1-15,2 0 10 16,-5 1 8-16,2 5 35 16,-2 6 11-16,0 8-4 15,2 6-8 1,7 6-20 0,2 0-33-16,8 18 0 15,7 10 0-15,-2 8 0 16,3 4-8-16,-5 5-2 15,-4-5-68-15,-10-4-21 0,-7-10 0 16,-8-6 16 0,-2-12 19-16,0-6 64 0,-8-2 25 15,-3-2 58-15,3-18 46 16,8-8 9-16,0-7-72 16,6-4-66-16,25-1 0 15,9 0 0-15,8 9 0 16,-6 9 0-16,-7 12 0 15,-23 10-62-15,-10 8-299 16,-2 8-704-16</inkml:trace>
  <inkml:trace contextRef="#ctx0" brushRef="#br0" timeOffset="48333.19">30910 4598 727 0,'0'0'85'0,"0"0"-37"0,0 0 129 16,0 0 123-1,0 0 8-15,40-117-16 16,-34 92 53-16,1 3-47 16,-2 1-10-16,-3 3-25 0,0 2-48 15,0 2-18-15,1 0-52 16,-1 0-8-16,0 0-46 16,0 0-17-16,-2 0-34 15,2 4-10-15,-2 4-12 16,0 6 0-1,0 0-18-15,0 8 0 0,-6 26 0 16,-5 18 0-16,-3 18 0 16,5 12 0-16,3 9 0 0,6-1 0 15,0-5 0-15,0-13 0 16,13-14 0-16,9-20-11 16,7-18-19-1,7-20 2-15,4 0 11 0,-1-34 16 16,4-12 1-16,-5-11-1 15,-2-7 0-15,-5-4 1 16,-4-4 0-16,-5 2 6 16,-7 9 1-16,-5 15 11 15,-6 16 21-15,-4 22-20 16,0 8-19-16,-6 22 0 16,-10 25 0-16,-3 13 0 0,6 6 0 15,5-2 0 1,6-4 0-16,2-10 0 0,0-11 0 15,8-11 0-15,3-13 0 16,3-7 0-16,-1-8 0 16,3 0 0-1,3-14 0-15,4-9 0 0,0-8 0 16,-2 3 0-16,0 2 0 16,-8 8 0-16,-2 10 0 15,-6 8-8-15,-1 6-11 16,2 26 14-16,2 10 5 15,3 4 9-15,5 3-9 16,7-8 2-16,6-6-2 0,7-15 0 16,5-12 0-1,-1-8 2-15,-3 0-1 0,-6-22 8 16,-2-8 0-16,-4-8-9 16,-7-4 0-16,-7-5 0 15,-4 1 0-15,-7 4 0 16,0 8 0-1,-11 12 0-15,-12 16 0 0,-1 6 0 16,-6 20 0-16,5 20 0 16,6 10 0-16,13 1 0 15,6-1 0-15,13-6 0 0,24-8 0 16,9-12-69-16,16-18-245 16,-10-6-379-1,-17 0-319-15</inkml:trace>
  <inkml:trace contextRef="#ctx0" brushRef="#br0" timeOffset="48505.08">30906 4489 2607 0,'0'0'541'0,"0"0"-315"15,0 0 68-15,0 0-197 0,173-5-97 16,-49 5-108-16,-16 5-400 15,-17 4-975-15</inkml:trace>
  <inkml:trace contextRef="#ctx0" brushRef="#br0" timeOffset="49133.65">33059 4467 869 0,'0'0'1710'0,"0"0"-1422"0,0 0 91 16,-38-116-15-16,5 94-165 16,-11 10-79-16,-10 10-28 15,-8 2-17-15,-5 32-75 31,1 20 0-31,5 12 0 0,12 12 0 0,18 1 0 16,24-3 0-16,7-8 0 16,36-10 0-16,20-9 0 15,15-17 0-15,0-10 0 16,-4-16-71-16,-10-4-41 16,-14-10 11-16,-18-19 38 15,-21-3 23-15,-4-5-1 0,-22-2-13 16,-16 5 26-16,-9 6 8 15,1 8 20-15,3 10 6 16,7 6 22-16,11 4 17 16,15 0-7-16,1 2 16 15,9 6 0-15,0 0-8 32,11-2-8-32,14-4 5 15,6-2 14-15,2 0-22 16,5 0-11-16,-5-6 3 15,0-6-8-15,-6 0-3 0,-2 0-16 16,-5 4 0 0,-5 4 0-16,-3 4 0 0,-5 0 0 15,-3 6 0-15,-2 20 0 16,0 10 0-16,-2 12 0 16,0 6 0-16,0 5 0 15,0-1 0-15,-2-2 0 16,0-8 0-16,-2-6 0 15,4-8-57-15,0-4-180 16,0-10-312-16,0-10-580 0</inkml:trace>
  <inkml:trace contextRef="#ctx0" brushRef="#br0" timeOffset="49324.57">33512 4939 2673 0,'0'0'845'16,"0"0"-384"-16,0 0-344 15,0 0-117-15,0 0 0 16,0 0 0-16,0 0-345 16,-58-29-1367-16</inkml:trace>
  <inkml:trace contextRef="#ctx0" brushRef="#br0" timeOffset="51072.61">5489 5636 1347 0,'0'0'529'0,"0"0"-135"15,0 0 130-15,0 0-153 16,0 0-67-16,0 0-64 0,-8-72-58 16,8 70-68-16,-3 2-23 15,1 0-91-15,0 0 0 16,0 6 0-16,2 10 0 16,0 2-32-16,0 0-175 15,15-6-46-15,12-9 8 16,6-3 45-16,-2-7 86 15,-6-19 75-15,-12-6 39 16,-11-2 52-16,-2 2 59 16,-13 8-1-16,-20 10-16 15,-12 14-94-15,-35 44-42 16,11 12-320-16,7 6-722 0</inkml:trace>
  <inkml:trace contextRef="#ctx0" brushRef="#br0" timeOffset="51392.26">5171 6052 224 0,'0'0'1982'15,"0"0"-1519"-15,0 0-137 16,0 0-88-16,0 0-150 15,0 0-52-15,0 0-27 16,-60 110-8-16,66-76-1 0,21-8-9 0,9-10-40 16,7-14-20-16,1-2 19 15,-2-12 38-15,-9-14 11 16,-11-4 1-16,-10-2 52 16,-12 2 26-16,0 4 33 15,-18 8-26-15,-9 6-23 16,-4 12-26-16,0 0-36 15,2 20-34-15,12 38-173 16,7-4-249-16,10-8-366 0</inkml:trace>
  <inkml:trace contextRef="#ctx0" brushRef="#br0" timeOffset="51676.84">5699 6060 479 0,'0'0'1823'0,"0"0"-1273"16,0 0-264-16,0 0-66 16,0 0-166-16,0 0-33 15,0 0-20-15,-4 88-1 16,4-58 0-16,4-8-11 16,18-10-28-16,5-8-7 15,2-4 6-15,2-8 28 0,-7-16 12 16,-3-4 7-1,-15-2 54-15,-6-3 17 0,0 4 6 32,-11 3-35-32,-18 9-49 0,-35 17-88 0,6 13-90 15,0 10-564-15</inkml:trace>
  <inkml:trace contextRef="#ctx0" brushRef="#br0" timeOffset="52524.66">7384 5739 1453 0,'0'0'1137'16,"0"0"-682"-16,0 0-199 16,0 0 29-16,0 0-155 15,0 0-88-15,0 0-40 16,-3 2-2-16,1 10 0 16,2 0 2-16,0-4-2 15,0-2 0-15,0-2 0 16,0-4-8-16,0 0 8 0,0 0 15 15,0-10 7 1,-2-4-10 0,-10-2-3-16,-7 2 15 0,-8 6 20 0,-4 8-23 15,-8 2-8-15,-3 28-11 16,2 14-2-16,5 10 8 16,8 8-1-16,13 0 2 15,14-2 3-15,0-7-4 16,31-11 11-1,14-10-11 1,14-14-8-16,1-12-36 16,2-6-18-16,-7-4-21 15,-10-18-10-15,-12-4 2 0,-12-4-10 16,-8 4-22-16,-9 2 28 16,-2 4 42-16,-2 7 45 15,0 8 8-15,0 0 138 16,0 5 16-16,0-1-33 15,0 1-25-15,0 0-16 16,0 0-13-16,0 0-5 16,0 0-70-16,0 0 0 15,2 1 0-15,1 17 0 16,2 13 0-16,-1 5 0 16,3 6 0-16,-5 4 0 0,2-2 0 15,0-2 0-15,-1-6 0 16,1-6 0-16,-4-6-201 15,0-10-429-15,0-10-586 0</inkml:trace>
  <inkml:trace contextRef="#ctx0" brushRef="#br0" timeOffset="52712.9">8061 5925 2212 0,'0'0'802'16,"0"0"-435"-16,0 0 11 15,0 0-189-15,162-14-111 16,-106 8-78-16,-2 0-33 16,-6 6-252-16,-16 0-507 15,-16 0-364-15</inkml:trace>
  <inkml:trace contextRef="#ctx0" brushRef="#br0" timeOffset="52854.37">8141 6079 1731 0,'0'0'731'0,"0"0"-418"0,0 0 34 16,0 0-154-16,0 0-46 16,0 0-26-16,0 0-57 15,161 29-64-15,-84-35-264 16,-4-4-855-16</inkml:trace>
  <inkml:trace contextRef="#ctx0" brushRef="#br0" timeOffset="53312.15">9368 5745 1685 0,'0'0'1271'0,"0"0"-800"15,0 0-237-15,0 0-34 16,0 0-125-16,0 0-47 16,0 0-17-16,-44 100-10 15,38-78-1-15,3-6 0 16,3-10-11-16,0-6-10 15,0 0 21-15,0-12 18 16,7-14-17-16,-5-4 7 16,-2-4-8-16,0 0 1 0,-4 4 5 15,-17 6 2-15,-3 11 2 16,-7 13-10-16,-3 0-1 16,1 32 1-16,0 11 0 15,8 9 11-15,10 2 9 16,13 2-7-16,2-5 10 15,25-9-2-15,21-11-8 16,10-10-13-16,8-14-29 16,3-7-59-16,-3 0-79 0,-12-3-163 15,-10-12-270-15,-18 8-160 16,-11 0-192-16</inkml:trace>
  <inkml:trace contextRef="#ctx0" brushRef="#br0" timeOffset="53563.06">9560 6039 1245 0,'0'0'712'16,"0"0"-196"-16,0 0-43 15,0 0-172-15,0 0-51 16,0 0-59-16,0 0-59 16,27-15-65-16,-5 15-50 15,3 0-8-15,0 0-9 16,-2 15-12-16,-4 10-2 16,-9 3-44-16,-8 6-55 0,-2 2 19 15,-2 0 23-15,-19-4 32 16,-2-4 38-16,3-8 1 15,3-6 21-15,7-6 39 16,6-2-15-16,4-3-14 16,6-2-23-16,28-1-8 15,15 0-5-15,44 0-154 16,-10 0-368-16,-5-12-411 0</inkml:trace>
  <inkml:trace contextRef="#ctx0" brushRef="#br0" timeOffset="53751.06">10257 5889 1905 0,'0'0'1106'16,"0"0"-618"-16,0 0-164 16,0 0-159-16,0 0-118 15,0 0-47-15,172-20-3 16,-103 16-173-16,-17 0-385 15,-19 4-601-15</inkml:trace>
  <inkml:trace contextRef="#ctx0" brushRef="#br0" timeOffset="53907.8">10264 6110 340 0,'0'0'1883'15,"0"0"-1519"1,0 0 126-16,0 0-147 0,0 0-145 15,181 2-120-15,-101-21-78 16,29-17-138-16,-18 7-548 16,-15-4-867-16</inkml:trace>
  <inkml:trace contextRef="#ctx0" brushRef="#br0" timeOffset="54254.48">11292 5570 2727 0,'0'0'625'15,"0"0"-389"-15,0 0 4 16,0 0-128-16,0 0-53 16,-74 127-17-16,56-69-20 15,2 2-5-15,10 0-11 16,6-1-5-16,0-9 8 15,31-9-9-15,15-12-62 16,14-15-13-16,10-14-9 16,6 0 20-16,-5-26 26 15,-9-10 22-15,-13-9 16 0,-15-5 26 16,-18-8 43-16,-14-6 11 16,-2-2-19-16,-27-3-22 15,-16 10-12-15,-14 12-16 16,-13 19-11-16,-47 36-117 15,14 24-261-15,16 12-719 0</inkml:trace>
  <inkml:trace contextRef="#ctx0" brushRef="#br0" timeOffset="54898.5">13446 5897 1676 0,'0'0'1061'0,"0"0"-705"16,0 0-31-16,0 0-40 16,0 0-114-16,-124-116-74 15,83 80-23-15,1-5-23 16,2-6-51-16,5-8 0 0,6-3 0 15,7-2 0 1,9 4 0-16,9 8 0 16,2 8 0-16,4 14 0 0,19 12 0 15,5 14 0-15,3 0 0 16,3 22 0-16,-3 14 0 16,-9 8 0-16,-8 6-50 15,-14 2-13-15,-4 3 14 16,-35-4 37-16,-16 2 4 15,-13-5 8-15,-5-2 0 16,4-6 7-16,11-6 19 16,21-6-1-16,18-6-10 0,19-8-7 15,13-4 10-15,39-8 10 16,22-2-5-16,17 0-16 16,7-8-7-16,0-8 0 31,-9 0-27-31,-15 2 9 15,-21 4-51-15,-19 2-61 16,-30 4-140-16,-4 0-336 16,-2 4-693-16</inkml:trace>
  <inkml:trace contextRef="#ctx0" brushRef="#br0" timeOffset="55391.33">15313 5657 2472 0,'0'0'833'16,"0"0"-557"-16,0 0 45 15,0 0-127-15,0 0-194 16,0 0 0-16,0 0 0 16,-13-7 0-16,11 14 0 15,2-4 0-15,0 0 0 0,0-3 0 16,0 0 0-16,0 0 0 16,2-13 0-16,2-5 0 15,-4-5 0-15,0-5 0 16,0 1 0-16,-22 7 0 15,-14 8 0-15,-13 12 0 16,-12 6-14-16,-5 34 5 16,-3 16-5-16,9 13 14 0,16 3 5 15,17-2 12-15,22-6-2 16,8-10-15-16,34-12 0 16,21-12 0-16,13-12 0 15,8-11 0-15,-4-7 0 16,-8 0 0-16,-16-16 0 0,-13-2-60 15,-26-1-149-15,-12 7-274 16,0 6-532-16</inkml:trace>
  <inkml:trace contextRef="#ctx0" brushRef="#br0" timeOffset="55799.72">15527 5977 1654 0,'0'0'734'0,"0"0"-201"0,0 0-69 16,0 0-197 0,0 0-99-16,0 0-63 0,0 0-58 15,-11-2-46 1,-1 29 5-16,-1 5-5 0,2 2-1 16,4-2-1-16,7-4-6 15,0-6-4-15,14-6 1 16,17-6 10-16,7-2 7 15,7-4 7-15,3-2-13 16,0 2 7-16,-6 4-8 16,-7 2 9-16,-6 2 6 15,-6 6-6-15,-8 2-3 0,-8 4-1 16,-5 0-5 0,-2 2-1-16,-4-2 1 0,-19-2 0 15,-8-5 12-15,-12-3-2 16,-1-9 5-16,-5-5 0 15,5 0-6-15,4 0 2 16,9-8-11-16,6-6-41 16,9-8-119-16,5 4-372 15,9 3-695-15</inkml:trace>
  <inkml:trace contextRef="#ctx0" brushRef="#br0" timeOffset="56004.02">15598 5981 2076 0,'0'0'871'16,"0"0"-547"-16,0 0 35 16,0 0-155-16,0 0-117 15,143-32-60-15,-94 30-27 16,26 0-114-16,-10 2-524 15,-7-2-878-15</inkml:trace>
  <inkml:trace contextRef="#ctx0" brushRef="#br0" timeOffset="56176.64">16335 5897 2256 0,'0'0'871'0,"0"0"-413"15,0 0-144-15,0 0-117 16,0 0-197-16,121-24 0 16,-72 24 0-16,1 0-38 15,-11 0-307-15,-10 10-597 16,-18 4-906-16</inkml:trace>
  <inkml:trace contextRef="#ctx0" brushRef="#br0" timeOffset="56341.37">16401 6120 1487 0,'0'0'1023'16,"0"0"-726"-16,0 0 248 16,0 0-254-16,0 0-105 15,0 0-19-15,0 0-67 16,133 6-100-16,-53-22-69 16,-10-2-474-16,-8 0-976 0</inkml:trace>
  <inkml:trace contextRef="#ctx0" brushRef="#br0" timeOffset="57040.37">17661 5620 1743 0,'0'0'688'0,"0"0"-212"0,0 0-1 16,0 0-204-16,0 0-139 31,0 0-64-31,0 0-44 16,-33 11-17-16,15 18-6 16,-2 6-1-16,5-5 0 15,7-2 0-15,6-6 10 16,2-6-4-16,6-4 13 15,13-2 20-15,10-2 0 0,9 0-7 16,7 2-19-16,5 0-12 16,2 6 0-16,-3 4-1 15,-7 4-1-15,-6 6-1 16,-12 2-8-16,-5 3-8 16,-11-2-9-16,-8 0 1 15,0-3 17-15,-10-4 8 16,-17-6 1-16,-10-6 1 15,-7-6 7-15,-5-6-2 16,-2-2-6-16,4 0-12 16,3-20-78-16,13-28-218 15,10 5-397-15,12-2-620 0</inkml:trace>
  <inkml:trace contextRef="#ctx0" brushRef="#br0" timeOffset="57197.55">17818 5668 2177 0,'0'0'687'0,"0"0"-343"16,0 0 167-16,0 0-357 15,0 0-113-15,117-40-31 16,-57 32-9-16,5-2-1 16,28-1-45-16,-16 0-417 0,-15 1-601 15</inkml:trace>
  <inkml:trace contextRef="#ctx0" brushRef="#br0" timeOffset="57418.25">18566 5472 2336 0,'0'0'801'0,"0"0"-350"16,0 0-181-16,0 0-99 16,0 0-104-16,0 0-67 15,0 0 0-15,11 69 0 16,-5-22 0-16,2 7 0 15,-2 7 0-15,-4 1 0 16,-2-2 0-16,0 0 0 0,0-2-111 16,-10-2-207-16,-17 13-219 15,4-15-274-15,5-10-142 0</inkml:trace>
  <inkml:trace contextRef="#ctx0" brushRef="#br0" timeOffset="57700.55">18548 6316 1258 0,'0'0'584'0,"0"0"-192"16,0 0 121-16,0 0-210 16,0 0-119-16,0 0-76 15,0 0-50-15,6 113-29 16,4-101-16-16,3-3 2 16,5-5-6-16,5-4 6 0,-2 0 21 15,4-7-3-15,-2-15-3 16,-6-4 48-16,-5-6 12 15,-8-1 3-15,-4 3-7 16,0 4 7-16,-16 10-17 16,-4 10-76-16,-6 6 0 15,1 0 0-15,0 22 0 16,14 14-132-16,9-5-397 16,2-9-687-16</inkml:trace>
  <inkml:trace contextRef="#ctx0" brushRef="#br0" timeOffset="57857.69">19357 6258 2663 0,'0'0'971'16,"0"0"-799"-16,0 0-172 15,0 0-66-15,0 0-1264 0</inkml:trace>
  <inkml:trace contextRef="#ctx0" brushRef="#br0" timeOffset="60126.83">2132 7387 2148 0,'0'0'889'16,"0"0"-737"-16,0 0 121 0,0 0-111 16,0 0-125-1,0 0-19-15,0 38-18 0,2-26 2 16,0-6-2-16,-2-6 1 15,0 0 15-15,0-12 21 16,-2-20-26-16,-18-10-5 16,-9-8-6-16,-2 0 2 15,-2 4 8-15,6 10 14 16,6 15 27-16,15 13-4 16,6 8-47-16,4 11-6 15,27 14 5-15,17 6 1 16,9-5-9-16,13-4 8 0,1-12 1 15,0-10-10-15,-11 0 10 16,-11-13 2-16,-18-10-2 16,-18-8 15-16,-13-1 8 15,0 2-5-15,-15 5 16 16,-12 8 13-16,-2 13-13 16,-2 4-26-16,4 39-8 15,3 19-2-15,4 18 1 16,6 12-6-16,8 8 7 15,6 3 0-15,0-3 0 16,0-4 6-16,0-10-6 0,0-9 0 16,0-15 0-1,-9-12-22-15,-16-12 8 0,-8-14 8 16,-7-12 6-16,-7-8 0 16,3-8 1-16,1-24 8 15,10-8-9-15,12-9 6 16,19-1-13-16,4 0 5 15,43 4-19-15,22 6-4 16,16 8-43-16,8 8-16 16,-2 8 15-16,-11 10-9 15,-14 4 8-15,-21 2 37 16,-19 0 33-16,-14 20 1 16,-10 8 20-16,0 8 27 15,0 10-9-15,-5 3-18 0,2-2-13 16,3-7-7-16,0-7 5 15,18-9 2-15,9-12 1 16,11-10 6-16,5-2-5 16,3-10-1-16,4-16-3 15,-8-6 0-15,-11-7 5 16,-11-1 35-16,-11-2 20 16,-9 2-4-16,-7 2-8 15,-24 8-9-15,-10 10 6 0,-7 14-51 16,-8 6-23-1,-21 48-101-15,11 6-236 0,18 0-876 0</inkml:trace>
  <inkml:trace contextRef="#ctx0" brushRef="#br0" timeOffset="60787.17">3805 7904 995 0,'0'0'1507'0,"0"0"-1328"15,0 0 12-15,0 0 97 16,0 0-147-16,140-14-81 16,-90-12-32-16,-6-6-19 15,-11-4 3-15,-12 0-10 16,-15 0 17-16,-6 2 8 16,-11 4 15-1,-18 8-6-15,-4 12 15 0,-3 10-18 0,2 8-19 16,6 30-14-16,5 10 14 15,12 6-5-15,11 2-2 16,0-6 8-16,24-10 2 16,12-13 1-16,11-13 0 15,5-14-12-15,0-5 1 16,4-25-1-16,-2-12-5 16,-8-4 10-16,-3-6-10 15,-9 2 10-15,-7 4-2 16,-10 12 9-16,-8 9 31 0,-4 14 13 15,-5 11-14-15,0 4-48 16,0 30-2-16,0 14 2 31,2 10 8-31,4 6-8 0,3 1 1 0,5-11-1 16,-1-13 8-16,3-10-14 16,-5-17 13-16,2-12-5 15,-2-2 13-15,2-22 34 16,3-18 4-16,4-14-53 15,2-9 0 1,1-3 0-16,-3 4-32 0,0 18-167 0,-8 18-293 16,-8 18-593-16</inkml:trace>
  <inkml:trace contextRef="#ctx0" brushRef="#br0" timeOffset="62315.72">5113 7776 1996 0,'0'0'667'0,"0"0"-306"16,0 0-30-16,0 0-153 16,0 0-71-1,0 0-40-15,0 0-59 0,-143-48-8 16,110 94 1-16,4 8 14 15,7 0 0-15,10-4-13 16,12-11 8-16,0-11-10 0,18-16-5 16,11-12 5-16,5 0 24 15,-1-28 3-15,1-10-2 16,-8-4-2-16,-3-3 14 16,-6 7 20-16,-5 6-21 15,-8 10-6-15,-2 10-7 16,-2 12-4-16,0 0-19 15,3 22-35-15,3 12 35 16,5 6 1-16,7 2-1 16,9-2 0-1,6-9-1-15,5-13 1 16,9-14 0-16,4-4 1 16,5-20-1-16,2-20 0 15,-5-11-5-15,-2-7 4 16,-4-10 2-16,-9-8-1 15,-5-8 0-15,-6-5-1 16,-9 3-8-16,-7 8 3 16,-7 18 6-16,-4 24 5 0,0 32-5 15,-15 12-6-15,-14 60-8 16,-2 44 13-16,4 29 0 16,9-5 1-16,16-30 0 15,2-38 0-15,12-29 0 16,15-3-2-16,8-10 2 15,11-11 3-15,2-15 12 16,0-9-9-16,-5-25-4 0,-8-10 14 16,-5-7 13-16,-8 1 16 15,-7 4-45-15,-6 8 0 16,-5 14 0-16,-4 16 0 16,0 8 0-16,0 12 0 15,0 28 0-15,0 8 0 16,0 6 0-16,0-2 0 15,12-9 0-15,5-15 0 0,4-12-18 16,-1-14-5 0,-1-2 19-16,2-20 4 0,-1-13 16 15,-3-7-8-15,4 1-1 16,-6 2 0-16,-1 9-7 16,-3 12 0-16,-3 14-1 15,0 2-10-15,0 18 2 16,11 16 9-16,2 6-2 15,12 2-8-15,13-7-124 16,7-12-46-16,10-13-88 16,3-10-24-1,3-3-93-15,-4-23 89 0,-12-5 139 16,-9 0 157-16,-14-1 75 0,-12 1 154 16,-10 3 107-1,-8 2-57-15,0 4 28 0,-6 10-66 16,-17 8-38-16,-4 4-121 15,-6 16-82-15,-4 20 0 16,1 8 0-16,5 6 0 16,10 0 0-16,13-10 0 15,8-9 0-15,4-15 0 16,23-16-63-16,8 0 30 16,3-22 25-16,3-14 8 15,-8-4 1-15,-4-3 13 16,-9 7 31-16,-6 6-1 15,-8 10-44-15,-2 12 0 0,-1 8 0 16,-3 2 0 0,4 24 0-16,2 8 0 0,8 4 0 15,7 0 0-15,7-6 0 16,6-9-110-16,10-18-65 16,6-5-137-1,0-18-154-15,6-18-6 0,-4-10 96 16,-4-8 50-16,-3-8 214 15,-7-4 112-15,-5-8 13 16,-4-3 135-16,-4 3 108 0,-10 10 97 16,-5 16 276-1,-8 18-163-15,-2 22-190 0,0 8-68 16,-5 28-208-16,-11 28 0 16,1 19 0-16,-3 11 0 15,7 6 0-15,4-2 0 16,7-10 0-16,0-13 0 15,18-17 0-15,15-20 0 16,11-18 0-16,8-12-26 16,4-10-8-1,-4-22 10-15,-8-11 15 0,-9-3 9 16,-12 0 14-16,-13 2 5 16,-5 8 41-16,-5 12-60 0,0 12 0 15,-7 12 0-15,-8 6 0 16,-1 24 0-16,-1 14 0 15,5 6 0 1,8 4 0-16,4-5 0 0,12-12 0 16,23-10 0-16,9-15 0 15,23-16-200-15,-9-20-349 16,-15-10-552-16</inkml:trace>
  <inkml:trace contextRef="#ctx0" brushRef="#br0" timeOffset="62488.68">7436 7449 3044 0,'0'0'667'0,"0"0"-418"16,0 0-113-16,0 0-136 16,0 0 0-1,148-6 0-15,-99 8 0 0,-13 6-609 0</inkml:trace>
  <inkml:trace contextRef="#ctx0" brushRef="#br0" timeOffset="63582.13">9435 7470 2201 0,'0'0'806'15,"0"0"-481"-15,0 0 154 16,0 0-272-16,0 0-129 16,0 0-78-16,0 0 0 15,-24 29 0-15,21 4 0 16,3-4 0-1,0-4 0-15,0-11-3 0,0-6 2 16,5-6-11-16,2-2 12 0,2-8 16 16,-3-19-16-16,-1-5 0 15,-5-5 0-15,0-4 0 16,-3 5 0-16,-18 8 0 16,-8 8 0-16,-7 14 0 15,-7 6 0-15,-5 24 0 16,-2 26 0-16,4 21 0 15,9 11 0-15,14 4 0 16,17-4 0-16,6-7 0 16,27-17 0-16,21-14 0 15,8-16 0-15,8-17 0 0,3-11 0 32,-7 0-21-32,-2-18-248 0,-18-5-515 0,-13 3-824 0</inkml:trace>
  <inkml:trace contextRef="#ctx0" brushRef="#br0" timeOffset="64037.62">9665 7985 1356 0,'0'0'1172'0,"0"0"-622"16,0 0-238-16,0 0-42 15,0 0-149-15,0 0-55 16,147-85 21-16,-105 73-25 0,-2 6-32 15,-9 6-17-15,-8 0-13 16,-12 18-10-16,-11 17-19 16,0 5-20-16,-16 4-1 15,-15 2 2-15,-2-6 11 16,2-10 23-16,4-8 14 16,11-10 0-16,12-8 47 15,4-4 37-15,0 0 24 16,11-6-53-1,15-8-55-15,9-2 0 0,4 4 0 0,5 4 0 16,-1 6 0-16,-1 2 0 16,-4 8 0-16,-7 16 0 15,-8 6 0-15,-7 2-11 16,-12 4-14-16,-4-3 8 16,0 0 16-16,-25-4 1 15,-14-5 0-15,-13-5 21 16,-10-6 12-16,-7-8-33 15,1-5 0-15,9 0 0 16,14-5 0-16,16-26 0 16,16 2-168-16,13-1-827 0</inkml:trace>
  <inkml:trace contextRef="#ctx0" brushRef="#br0" timeOffset="64179.31">10500 8191 2343 0,'0'0'1002'16,"0"0"-665"-1,0 0-53-15,0 0-284 0,0 0-129 16,0 0-825-16</inkml:trace>
  <inkml:trace contextRef="#ctx0" brushRef="#br0" timeOffset="65334.89">2433 8347 1309 0,'0'0'370'15,"0"0"-187"-15,0 0 200 16,0 0-45-16,0 0-148 0,0 0-68 16,0 0 20-1,-29 0-10-15,29 0-2 0,0 0-12 16,0 0-16-16,0 0-27 16,10 0 0-16,15 0 18 15,16 9-24-15,16-1-21 16,32 2-10-16,45 2-7 15,46 0-16-15,23 0 3 16,9 0 11-16,-4 0-1 16,-17 2-16-16,2-2 8 15,4 4-5-15,1 0-4 16,2 0-11-16,8 2 0 16,1 2 0-16,3 4 0 0,-2 1 0 15,-4 0 0 1,-3 0 0-16,-7 1 0 0,-6-2 0 15,-8-2 0-15,-6-4 0 16,-10-4 0-16,-8-8 0 16,-16-3 0-16,-26-3 0 15,-29 0 0-15,-27 0 0 16,-16 0 0-16,-3 0 0 16,-10 0 0-16,-5 0 0 15,-14 0 0-15,-8 0 0 16,-4 0 0-16,0 0 0 15,2 3 0-15,1 3 0 16,1 2 0-16,0 0 0 16,4 0 0-16,-4 0 0 0,-2-2 0 0,0-2 0 15,-2-2 0-15,0 0 0 16,-4 0-38-16,-16 0-290 16,-9-2-876-16</inkml:trace>
  <inkml:trace contextRef="#ctx0" brushRef="#br0" timeOffset="69928.52">2678 9172 1753 0,'0'0'189'16,"0"0"-62"-16,0 0 154 16,0 0-143-16,-38-115-28 15,9 108 0 1,-6 7 5-16,-8 0 7 0,-2 21 25 16,6 8-27-16,6 1-20 15,10 4-22-15,11-2-29 16,12 2-14-16,2 0-7 15,29 2 5-15,14 2 12 0,13 0-9 32,3 4 0-32,1 5-16 15,-6-1-19-15,-14 0 11 16,-13 2-6-16,-20 0 0 0,-9 0 6 0,-23 0 8 16,-25-1 10-16,-17-6 4 15,-11-4-22-15,-2-13 3 16,4-10 11-16,14-14 19 31,14 0 6-31,17-20-3 0,22-11 0 0,7-2-23 16,38-8-24-16,22-1-1 15,17 2 1-15,8 6-1 16,0 6 0-16,-7 10-6 16,-13 8 5-16,-14 8-8 15,-16 2 3 1,-8 0-3-16,-9 18 8 0,-5 2-8 15,-3 2 7-15,-4 2-2 0,1 0 4 16,-5-3-1 0,2-6-10-16,1-1-14 0,2-6-26 15,4-6 4-15,6-2-16 16,6 0 29-16,6-18 22 16,4-8 4-16,3-6 8 15,-7 0-6-15,-5 4 6 16,-8 8 6-16,-7 6 40 15,-5 12 44-15,-1 2-7 16,-1 12-59-16,7 20-23 16,4 8 7-16,8 2-8 0,8-3 0 31,4-10 0-31,9-13-1 0,7-16 0 0,0-4-13 16,-2-32-4-16,-7-12 8 15,-9-14 2-15,-10-4 8 16,-15-2 18-16,-6 0 26 15,0 7 24-15,-2 13-68 16,-10 12 0-16,3 16 0 16,5 14 0-16,2 6 0 15,2 18 0-15,0 26 0 16,0 16 0-16,0 16 0 16,6 9 0-16,6 7 0 0,-5 0 0 15,-1 1 0-15,-4-5 0 16,-2-6 0-16,0-8 0 31,0-10 0-31,0-13 0 0,-6-17-36 0,-8-21-266 16,-10-28-250-16,4-24-427 15,-1-11-202-15</inkml:trace>
  <inkml:trace contextRef="#ctx0" brushRef="#br0" timeOffset="70369.25">3455 9637 1881 0,'0'0'719'0,"0"0"-204"15,0 0-199-15,0 0-129 16,134-66-31-16,-79 62-64 0,5 4-55 16,-6 0-31-16,-7 20-6 15,-13 10-28-15,-17 8 8 16,-15 6 10-16,-2 2 9 31,-19 1 1-31,-12-6 1 16,-6-9 5-16,6-11 0 15,3-17 6-15,8-4-12 16,6-22-32-16,14-22-107 16,0-13-61-16,18-13-8 15,19-6-29-15,11-4 27 16,0 2 71-16,-1 7 87 0,-7 17 52 16,-13 14 188-16,-9 18 102 15,-9 12 29-15,-7 10-25 16,0 0-87-16,0 18-110 15,7 22-54-15,1 17-43 16,3 15 0-16,-3 12 0 16,2 6 0-16,-3 4 0 15,-3 0 0-15,-6-3 0 16,0-7 0-16,0-12 0 16,0-14 0-16,0-18 0 15,-2-19-60-15,-4-21-296 16,-13-46-395-16,2-15-327 0,1-5-123 15</inkml:trace>
  <inkml:trace contextRef="#ctx0" brushRef="#br0" timeOffset="71299">3930 9597 990 0,'0'0'933'15,"0"0"-346"-15,0 0-36 16,0 0-226-16,0 0-90 16,0 0-70-16,156-92-55 15,-103 92-46-15,-2 10-31 16,-5 12-13-16,-15 6-19 15,-14 8 0-15,-15 4-2 16,-2 2-18-16,-19 2-8 16,-18-6-4-16,2-7 1 15,1-9 15-15,8-16-5 0,15-6-25 16,11-9-102-16,2-23-91 16,36-8-18-16,13-6-35 15,11 2 112-15,3 2 54 16,-5 10 67-16,-14 10 58 15,-11 8 118-15,-18 10 194 16,-10 4-17-16,-7 4-93 16,0 18-10-16,0 12 6 15,0 4-107-15,-7 4-61 16,3-2-17-16,4-3-12 16,0-10-2-16,2-7 1 0,20-13-26 15,7-7-17-15,7-3-34 16,-1-21-7-16,-3-8 26 15,-8-6 5-15,-11-8 41 16,-13-2 12-16,0-4 6 16,-10 2-5-16,-15 5-1 15,-4 12 0-15,-2 19 0 16,2 14 0-16,4 10-8 16,8 30 8-16,8 8 2 15,9 2 5-15,0-4-6 0,15-12-1 16,18-12 9-1,13-16 3-15,4-6 3 16,8-22 6-16,2-16 9 0,1-10 44 16,-3-2 11-1,-5 2 4-15,-2 5-17 0,-4 14-23 16,-5 12-49-16,-1 17 0 16,-8 0 0-16,-7 32 0 15,-3 13 0-15,-11 7-3 16,-12 2-43-16,0-4-34 15,-10-4 5-15,-12-10 29 16,-5-12 25-16,-2-10 21 16,-2-10 13-16,4-4 17 0,3-4 2 15,5-10-4 1,9 0 1-16,3 6 10 0,7 6-14 16,0 2-25-1,13 4-2-15,14 16 2 0,11-2 6 16,9 0-6-16,9-8-1 15,6-10 0-15,9 0-55 16,2-18-23-16,-3-14-5 16,-12-4 27-16,-14-6 40 15,-15-2 17-15,-16 0 0 16,-13-3 14-16,0 6 1 16,-6 9 19-16,-17 14 2 15,-1 18 33-15,-5 8-21 0,3 34-15 16,1 16 11-16,10 8-7 15,9-2-13-15,6-6-12 16,14-14-12 0,26-20-26-16,43-26-164 15,-8-24-368-15,-5-14-993 0</inkml:trace>
  <inkml:trace contextRef="#ctx0" brushRef="#br0" timeOffset="72147.06">7247 9286 2152 0,'0'0'592'0,"0"0"-127"0,0 0 35 15,0 0-311 1,0 0-79-16,0 0-47 0,0 0-38 16,-31 154-25-16,16-79 0 15,6-3 0 1,4-8 0-16,5-14 0 0,5-14 0 16,17-16 0-16,11-17 0 15,3-3-15-15,0-31 1 16,0-11 14-16,-7-10 0 15,-8-2 0-15,-3 4 6 16,-5 8-4-16,-1 14 19 16,-3 16-21-16,-1 12 0 0,6 12 0 15,1 24 0 1,6 10 0-16,3 2 0 0,5-4 0 16,1-6 0-16,-1-12 0 15,-6-14-33-15,-4-10-9 16,-9-2-24-16,-2-18 31 15,-8-14 28 1,0-10 1-16,0-2 6 0,0 2-1 16,0 6 1-16,0 12 21 15,0 14 20-15,6 10-17 16,21 0 7-16,13 21-10 16,16 6-1-16,8-1-11 15,9-6-9-15,4-10-1 16,-8-10-17-16,-11 0 3 0,-16-26 3 15,-16-9 12-15,-12-2 1 16,-14-8 1-16,0 0 7 16,-7 2 1-16,-15 9-1 15,-5 10 9-15,1 18 2 16,-1 6-20-16,0 34 0 16,4 21 0-1,8 13 0-15,9 6 0 0,6-2 0 16,6-10 0-16,25-10 0 15,11-16 0-15,28-21 0 0,-7-14-89 16,-11-1-938-16</inkml:trace>
  <inkml:trace contextRef="#ctx0" brushRef="#br0" timeOffset="73401.28">9618 9003 1842 0,'0'0'746'15,"0"0"-137"1,0 0-60 0,4-104-199-16,-4 102-350 0,0 2 0 0,0 48 0 15,0 40 0-15,0 35 0 32,0-3 0-32,0-20 0 0,0-30 0 0,0-23 0 15,0-3 0-15,0-2 0 31,0-8 0-31,0-18 0 0,5-16 0 16,0-4 0 0,1-28 0-16,1-14 0 0,4-4 0 15,0-1 0-15,4 11 0 16,1 12 0-16,5 18 0 16,0 10 0-16,8 14 0 15,7 21 0-15,9 11 0 16,7 2 0-16,12-4 0 15,11-8 0-15,10-14 0 16,7-14-14-16,-5-8-74 16,-10-8-11-16,-17-20 58 15,-18-8 32-15,-21-5 9 16,-17-4 60-16,-4 0 7 0,-19 1-17 16,-16 10 1-16,-2 12-28 15,-3 16-23-15,0 6 0 16,7 24 0-16,4 21 0 15,8 10 0-15,13 3 0 16,8-1 0-16,0-11 0 16,23-12 0-16,10-12 0 15,0-14 0-15,2-8 0 16,-3-8 0-16,-6-22 0 16,-6-8 0-16,-4-6 0 15,-5-7 0-15,-5 1 0 0,-1 6 0 16,0 12 0-1,-3 12 0-15,0 18 0 0,0 2 0 16,3 21 0-16,3 19 0 16,4 6 0-16,3 6 0 15,5-4 0-15,0-8 0 16,0-10 0-16,3-14 0 16,-3-10 0-16,0-6 0 15,0-4 0-15,-1-20 0 16,2-10 0-16,1-4 0 0,3-4 0 15,-1 0 0 1,1 7 0-16,-3 9 0 0,-2 12 0 16,-4 14 0-16,0 0 0 15,-1 26 0-15,3 12 0 16,-1 9 0-16,2-1 0 16,-2-4 0-16,1-10 0 15,-2-16 0-15,-1-12 0 16,1-4 0-16,-3-14 0 15,2-14 0-15,1-6 0 16,3 0 0-16,-2 4 0 16,3 4 0-16,3 9 0 15,3 10 0-15,5 7 0 0,5 0 0 16,2 11 0-16,2 10 0 16,2-3 0-16,7-6 0 15,1-6 0-15,2-6 0 16,0-3 0-16,-8-16 0 15,-7-9 0-15,-11-7 0 16,-10-5 0-16,-10-4 0 16,-6 0 0-16,0 0 0 15,-15 8 0-15,-12 12 0 16,-2 16 0-16,-4 8 0 16,-3 28 0-16,3 28 0 15,4 12 0-15,8 8 0 16,15-1 0-16,6-11 0 15,13-12 0-15,25-20 0 16,13-18 0-16,11-14 0 16,19-32 0-16,-16-12-541 15,-12-5-1063-15</inkml:trace>
  <inkml:trace contextRef="#ctx0" brushRef="#br0" timeOffset="74202.34">13250 9119 1795 0,'0'0'615'0,"0"0"-256"16,0 0 199-16,0 0-308 16,0 0-55-16,0 0-54 15,0 0-24-15,-16-112-51 16,50 86-66-16,8 4 0 15,9 8 0-15,3 10 0 16,-3 4 0-16,-2 10 0 16,-11 22 0-16,-11 13 0 0,-17 9 0 15,-10 4 0 1,-4 2 0-16,-29-2 0 0,-9-6 0 16,-5-12 0-16,5-9 0 15,10-13 0-15,10-13 0 16,15-5 0-16,7 0 0 15,3-1 0-15,26-16 0 16,10-1 0-16,11 6 0 16,8 4 0-16,4 8 0 15,-2 0 0-15,-5 24 0 0,-10 12 0 16,-9 10 0 0,-16 5 0-16,-15 1 0 15,-5-2 0-15,-16-4 0 0,-20-8 0 16,-10-10 0-16,-10-8 0 15,-4-10 0-15,-1-8 0 16,3-2 0-16,9 0 0 16,9-9 0-16,13-4 0 15,12 5 0-15,11 2 0 16,4 2 0-16,19-2-107 16,12 0-802-16,8-2-1490 0</inkml:trace>
  <inkml:trace contextRef="#ctx0" brushRef="#br0" timeOffset="75663.37">15400 9150 2039 0,'0'0'544'16,"0"0"-219"-16,0 0 239 0,0 0-396 16,0 0-30-1,-158 104 10-15,104-34 22 0,10 6-170 16,13 5 0 0,17-9 0-16,14-8 0 0,18-16 0 15,31-18 0-15,16-16 0 16,10-14 0-16,1-8 0 15,-4-24 0-15,-12-12 0 16,-16-4 0-16,-15-4 0 16,-11 6 0-16,-9 6 0 15,-9 11 0-15,0 15 0 16,0 14 0-16,-7 4 0 0,-2 28 0 16,2 11 0-1,5 1 0-15,2-2 0 0,7-8 0 16,17-10 0-16,3-10 0 15,0-12 0-15,0-2 0 16,-8-16 0-16,-7-16 0 16,-10-8 0-16,-2-6 0 15,-6-5 0-15,-21 4 0 16,-4 2 0-16,-3 9 0 16,3 16 0-16,6 14 0 15,9 6 0-15,10 14 0 0,6 14 0 16,16 4 0-1,24-2 0-15,16-5 0 0,13-15 0 16,9-10 0-16,2 0 0 16,0-29-20-1,-9-9-14-15,-8-10 19 0,-14-4 15 16,-11-8 1-16,-12 0 35 16,-13-2-4-16,-6 5-32 15,-7 11 0-15,0 16 0 16,0 18 0-16,-15 12 0 15,-3 30 0-15,0 28 0 16,0 21 0-16,9 11 0 16,7 4 0-16,2-1 0 0,11-11 0 15,22-16 0 1,13-16 0-16,4-20 0 0,8-20 0 16,-2-10 0-16,-7-10 0 15,-9-22 0-15,-9-8 0 16,-8-4 0-1,-10 0 0-15,-7 1 0 0,-3 9 0 16,-3 14 0-16,0 14 0 16,0 6 0-16,-3 20 0 15,-5 23 0-15,3 5 0 0,5 2 0 16,0-4 0 0,19-10 0-16,12-12 0 15,11-12 0-15,0-12 0 0,1 0 0 16,-10-20 0-16,-8-6 0 15,-12-6 0-15,-11 0 0 16,-2-4 0-16,-4 2 0 16,-19-1 0-16,-4 3 0 15,-6 4 0-15,2 6 0 16,4 6 0-16,5 6 0 16,8 4 0-16,8 4 0 15,6 0 0-15,0 2 0 16,11-2 0-16,20 0 0 15,14-2 0-15,13 4 0 16,6 0 0 0,5 0 0-16,-4 8 0 0,-5 14 0 15,-11 8 0-15,-9 4 0 0,-11 9 0 16,-10-3 0-16,-11 2 0 16,-8-6 0-16,0-4 0 15,-2-6 0-15,-16-10 0 16,-3-6 0-16,2-8 0 15,3-2 0-15,7 0 0 16,9-14 0-16,0-8 0 16,29-8 0-16,21-4 0 15,14-9 0-15,14 0 0 0,2-4-17 16,-7 1-56 0,-10 2 20-16,-18 4 53 0,-21 6 3 15,-17 6 69-15,-7 4-4 31,-7 6-68-31,-13 7 0 0,-5 8 0 0,1 3 0 16,1 12 0-16,6 18 0 16,3 12 0-16,12 6 0 15,2 2 0-15,18-2 0 16,20-4 0-16,7-3 0 16,5-7 0-16,-2-8 0 15,-11-5 0-15,-10-4 0 0,-14-5 0 16,-13-2 0-16,0-2 0 15,-29 0 0-15,-15-4 0 16,-18-2 0-16,-41-2 0 16,14-10-378-16,9-6-1505 0</inkml:trace>
  <inkml:trace contextRef="#ctx0" brushRef="#br0" timeOffset="77789.64">19631 8959 2316 0,'0'0'799'0,"0"0"-500"0,0 0 235 15,0 0-386-15,0 0-148 16,0 0 0-16,0 0 0 16,-22-58 0-16,16 106 0 15,-2 18 0-15,2 12 0 0,1 3 0 16,3-3 0-16,0-10 0 15,0-10 0-15,0-11 0 16,0-18 0-16,-2-12-3 16,2-17-267-16,2-4-230 15,0-32-263-15,0-17 86 16,0-13 49-16,0-8 368 16,-4-4 260-16,-3 1 560 15,1 7-164-15,0 14 197 16,3 12-85-1,3 12-169-15,0 10-56 0,0 8-70 16,13 4-96-16,12 2-52 16,10 4-38-16,12 2-27 15,9 2 0-15,0 2 0 16,2 20 0-16,-12 10 0 0,-7 10 0 16,-20 10-28-1,-19 5 7-15,-2 3 2 0,-36-4 2 16,-18-6 11-16,-6-10 1 15,-3-10 5-15,7-12 2 16,12-8-1-16,15-6 11 16,15-4 19-16,16 0 19 15,0 0-50-15,29 0 0 16,14-4 0 0,14 4 0-16,7 0 0 15,6 4 0-15,1 16 0 16,-2 6 0-16,-7 2 0 15,-6 2-12-15,-6 1-47 16,-11-5-91-16,6 0-181 16,-9-6-374-16,-7-6-399 0</inkml:trace>
  <inkml:trace contextRef="#ctx0" brushRef="#br0" timeOffset="77945.8">20609 9431 2191 0,'0'0'651'0,"0"0"-307"0,0 0 117 16,0 0-312-16,0 0 17 16,0 0-32-16,2 134-134 15,-6-86 0-15,-7 2 0 16,-3-4 0-16,1 2-81 16,2-12-541-16,2-11-874 0</inkml:trace>
  <inkml:trace contextRef="#ctx0" brushRef="#br0" timeOffset="78541.25">21768 8897 2263 0,'0'0'619'0,"0"0"-374"16,0 0 332-16,0 0-408 16,0 0-64-16,0 0-22 15,-118-38-48-15,74 64-35 16,-6 12 0-16,3 12 0 16,3 6 0-16,6 7 0 0,16-1 0 15,13-2 0 1,9-8 0-16,17-6 0 0,26-14 0 15,15-9 0 1,11-16 0-16,4-7 0 16,-4 0 0-16,-11-20-128 0,-15-8-61 15,-24 0 0-15,-16-2 77 16,-6 2 73-16,-30 8 24 16,-11 4 15-16,-3 8 27 15,3 6 75-15,8 2 3 16,13 0-5-16,11 0-13 15,12 4-40-15,0 2-28 16,23 0 4-16,16-6 22 16,7 0-11-16,6 0-16 15,-4-2-9-15,-7-6-9 16,-10 0 6-16,-11 4 44 16,-11 2-50-16,-4 2 0 0,-5 0 0 15,0 2 0-15,0 18 0 16,0 8 0-16,-3 10 0 15,-6 4 0-15,2 5 0 16,3-2 0-16,0 0 0 16,4 1-125-16,4-12-438 15,12-10-497-15</inkml:trace>
  <inkml:trace contextRef="#ctx0" brushRef="#br0" timeOffset="78730">22336 9336 1932 0,'0'0'743'0,"0"0"-221"16,0 0-17-16,0 0-318 16,0 0-67-16,0 0-33 15,0 0-87-15,0 145 0 16,-9-85 0-16,-2 0 0 16,6-10 0-16,5-8 0 15,0-14-141-15,10-12-412 16,7-16-544-16</inkml:trace>
  <inkml:trace contextRef="#ctx0" brushRef="#br0" timeOffset="79387">22786 8899 2557 0,'0'0'848'16,"0"0"-494"-16,0 0-17 15,0 0-337-15,11 122 0 16,-2-57 0-16,0 5 0 16,0-2 0-16,-3-4 0 15,-1-12 0-15,0-10 0 16,-1-14 0-16,-2-13 0 0,-2-14 0 16,0-1 0-16,0-16 0 15,0-20 0-15,-4-12 0 16,-12-12 0-16,-1-8 0 15,-2-4 0-15,3-4 0 16,8 3 0-16,8 9 0 16,0 10 0-16,8 14 0 15,24 12 0-15,8 10 0 16,9 12 0-16,7 6 0 16,2 2 0-16,-5 22 0 15,-8 6 0-15,-12 8 0 16,-15 0 0-16,-16 4 0 15,-2-2 0-15,-18-4 0 0,-15-3 0 16,-5-8 0-16,0-7 0 16,7-7 0-16,9-7 0 15,11-4 0-15,11 0 0 16,0 0 0-16,15-4 0 16,20-7 0-16,11 4 0 15,9 0 0-15,8 7 0 16,-1 0 0-16,1 11 0 15,-10 13 0-15,-9 8 0 16,-15 4 0-16,-16 4 0 16,-13 2 0-16,-10 0 0 0,-30-2 0 15,-16-4 0-15,-9-5 0 16,-3-8 0-16,0-9 0 16,8-6 0-16,13-5 0 15,14-3 0-15,10 0 0 16,13-3 0-16,5-2 0 0,3-2 0 15,2-3-90 1,0 2-597-16,0 1-881 0</inkml:trace>
  <inkml:trace contextRef="#ctx0" brushRef="#br0" timeOffset="81167.94">25794 9413 1824 0,'0'0'545'16,"0"0"-280"-16,0 0 299 15,0 0-350-15,0 0-66 16,0 0-22-16,-149-107-21 16,102 83-31-16,-2-6-22 15,-2-6-8-15,3-6 5 0,6-6-1 16,9-9-10-16,13-2-38 16,15-6 0-16,5 3 0 15,16 6 0-15,20 12 0 16,6 14 0-16,3 16 0 15,-1 14 0-15,-11 4-24 16,-8 26-14-16,-18 14 19 16,-7 8-1-16,-32 6 19 15,-21 4-5-15,-14 2 5 16,-4-2 1-16,4-1-2 16,11-9 2-16,21-10 2 0,21-8 4 15,14-10 1 1,29-12 8-16,50-12-4 0,8 0 1 15,13-10-12-15,4-12 0 16,-23 0-23-16,-4-2-61 16,-23 4-71-16,-30 10-131 15,-17 4-212-15,-7 6-337 0</inkml:trace>
  <inkml:trace contextRef="#ctx0" brushRef="#br0" timeOffset="81456.22">26643 8632 2092 0,'0'0'713'0,"0"0"-240"0,0 0 95 16,0 0-394-16,0 0-98 15,0 0-76-15,47 104 0 16,-32-19 0-16,1 7 0 15,-3-2 0-15,1-5 0 16,-3-13 0-16,-5-14 0 16,-4-16-20-16,-2-18-250 15,0-18-240-15,0-24-116 16,0-20-247-16,0-8-324 0</inkml:trace>
  <inkml:trace contextRef="#ctx0" brushRef="#br0" timeOffset="82290.37">26767 8953 570 0,'0'0'920'0,"0"0"-522"16,12-138 211-16,-1 104-17 15,0 20-258-15,3 14-54 16,-4 18-43-16,3 26-81 16,-1 12-156-16,-1 8 0 15,-2 4 0-15,-2-2 0 16,-3-5 0-16,-2-11 0 16,1-12 0-16,-3-14 0 15,2-14-3-15,0-10-63 16,0-4 43-16,8-28 8 0,3-8 1 15,5-4 13-15,3 2-7 16,4 7 8-16,2 12 8 16,0 12 6-16,2 11 2 15,2 4-2-15,0 25-1 16,3 7-2-16,-1 4-10 16,2-2 0-16,3-4 4 15,-2-12-4-15,-2-8-1 16,-3-12 0-16,-5-2 0 15,-3-14 1-15,-7-16-1 16,-3-6 0-16,-9-8-1 16,-4-3-1-16,0 3 2 15,-2 8-1 1,-11 12 1-16,-1 16 6 0,1 8-6 0,1 28 6 16,8 16-6-16,4 9 1 15,0-1 0-15,25-6-1 16,14-14-6-16,11-14 5 15,6-18-14-15,2 0-2 16,0-24 16-16,-8-14-5 16,-2-6 6-16,-9-2 24 15,-1 1 33-15,-5 8-57 16,-4 8 0-16,0 13 0 16,-4 12 0-16,-2 4 0 0,-4 18 0 15,-5 16 0 1,-5 9 0-16,-9 2 0 0,0 2 0 31,-11-7 0-31,-16-8-41 0,-2-8 11 0,-2-10 29 16,2-8-1-16,6-6 1 31,6 0 1-31,7 0 1 16,10-2 32-16,0-2 8 15,8 0-41-15,23 0 0 16,11 0 0-16,14-2 0 0,11-2 0 15,4-4 0-15,3-6 0 16,-8-6 0-16,-10-6-15 16,-10-7-1-16,-12-3 15 15,-12-3 2-15,-13-2-2 16,-9 3-4-16,0 8 5 16,-11 10 0-16,-11 16 1 15,-3 8 7-15,3 18 2 16,4 22 8-16,12 12-18 15,6 2 0-15,10 0 0 16,26-7 0-16,7-11 0 16,7-14-107-16,18-22-208 15,-15 0-427-15,-14-18-377 0</inkml:trace>
  <inkml:trace contextRef="#ctx0" brushRef="#br0" timeOffset="82479.02">26873 8843 2422 0,'0'0'1023'0,"0"0"-839"16,0 0 157-16,0 0-215 0,144 6-126 15,-22-6 0 1,-12-14-459-16,-4-4-1539 0</inkml:trace>
  <inkml:trace contextRef="#ctx0" brushRef="#br0" timeOffset="83962.94">29980 8893 1137 0,'0'0'937'0,"0"0"-623"15,0 0 344-15,0 0-352 16,5-110-76-16,-21 100-19 16,-9 10-43-16,-6 0-33 15,-9 32-135-15,-2 14 0 16,4 12 0-16,9 4 0 0,16 0 0 16,13-3 0-16,18-9 0 15,31-10 0-15,13-16 0 16,7-12 0-16,3-12 0 15,-10-4 0-15,-11-24 0 16,-13-8 0-16,-11-8 0 16,-10-1 0-16,-5 5 0 15,-7 7 0-15,-3 10 0 16,-2 17 0-16,0 6 0 16,0 8 0-16,0 24 0 15,0 8 0-15,0 4 0 0,10-1 0 16,7-9 0-16,0-10 0 15,-1-12 0 1,-3-12 0-16,-5 0 0 0,0-22 0 16,-8-16 0-16,0-10 0 15,-2-8 0-15,-17-3 0 16,-3 5 0-16,3 12 0 16,0 14 0-16,11 18 0 15,8 10 0-15,0 10 0 16,17 22 0-16,18 2 0 0,13 0 0 15,12-6 0 1,7-12 0-16,4-14-36 0,-2-2-15 16,-6-16-11-1,-13-20 23-15,-7-10 38 0,-16-8-9 16,-10-6 10-16,-10-5 20 16,-7 5 1-1,0 10 15-15,0 16 0 0,-4 18 10 16,-7 16-6-16,-5 22-40 15,-2 33 0-15,0 18 0 16,5 14 0 0,7 3 0-16,6-4 0 0,0-7 0 0,15-11 0 15,18-17 0-15,12-12 0 16,4-19 0-16,2-16 0 16,-2-4 0-16,-8-20 0 0,-8-16 0 15,-8-8 0-15,-8-6 0 16,-5 0 0-16,-8 3 0 15,-2 13 0-15,-2 12 0 16,0 16 0-16,0 6 0 16,0 18 0-16,-4 22 0 15,-2 7 0-15,6 4 0 16,0-2 0-16,12-9 0 16,11-10 0-16,1-12 0 15,-2-12 0-15,-2-6 0 16,-2-10 0-16,-9-18 0 0,-2-8 0 31,-5-8 0-31,-2 0 0 16,0-1 0-16,0 3 0 15,0 8 0-15,0 6 0 16,4 10 0-16,7 8 0 16,7 8 0-16,5 2 0 15,6 4 0-15,4 18 0 16,3 10 0-16,-3 4 0 15,-6 2 0-15,-10 2 0 16,-9-1 0-16,-8-3 0 0,0-6 0 16,-19-6 0-1,4-10-15-15,1-8-33 0,10-6 25 16,4-8 17-16,0-18 6 16,23-12 1-16,10-4 17 15,11-7 25-15,12-2-13 16,4 0-30-16,3 1 0 15,-5 4 0-15,-9 4 0 16,-11 4 0-16,-14 6 0 16,-11 6 0-16,-11 1 0 15,-2 7 0-15,-2 3 0 16,-16 2 0-16,-6 9 0 16,0 4 0-16,-1 0 0 0,4 29 0 15,11 9 0 1,8 7 0-16,2 8 0 0,15-1 0 15,21-4 0-15,8-4 0 16,8-4 0-16,-4-6 0 16,-5-2 0-16,-9-7 0 15,-13-3 0-15,-13-2 0 16,-8-2 0-16,-19 0 0 16,-27 0 0-16,-37 4 0 15,-68-2 0-15,15-6-460 16,-2-4-1549-16</inkml:trace>
  <inkml:trace contextRef="#ctx0" brushRef="#br0" timeOffset="85740.9">2354 10760 1470 0,'0'0'395'0,"0"0"-230"15,0 0 199-15,0 0-88 16,0 0-118-16,0 0-16 15,0 0 38-15,-24-84-80 16,-5 84-3-16,-2 16-5 0,-4 14-5 16,0 12 4-16,9 10-26 15,6 8-20-15,9 4-14 16,11 0-8-16,5-3-7 16,26-7-8-16,15-12-7 15,12-14-1-15,11-12 1 16,12-16-1-16,3-2 2 15,4-26-2-15,-9-12-1 16,-10-4-5-16,-15-3 4 16,-19 4 2-16,-19 0 19 0,-16 7 32 15,0 8 19 1,-20 8 16-16,-9 12-40 0,-2 8-22 16,-3 8-24-1,3 22 0-15,2 10-3 0,4 5-6 16,8 1 9-16,9-6-6 15,4-10 4-15,4-8-20 16,0-10-16 0,6-8-2-16,7-4 16 0,3-2 18 0,-3-16 5 15,0-4-4 1,-4 0 5-16,0-2 0 0,-1 2 2 16,2 4 10-16,-1 6-3 15,-1 3 0-15,3 9-9 16,1 0 1-16,3 7 29 15,3 15-21-15,-1 8-8 16,4 2-1-16,1-2-2 16,-1-6-11-1,-4-4-8-15,3-8-6 0,-4-8 9 0,2-4 12 16,-5 0 5 0,3-20 1-16,-5-8 20 0,-1-4-8 15,0 0-11 1,-3 6 8-16,-3 8 5 0,-2 7-13 15,2 11-1 1,4 3-1-16,5 21-9 0,5 10 10 16,1 8 0-16,6 0 0 15,2-2-1-15,-5-10-19 16,0-8 0-16,-2-10-1 16,-1-8-6-16,-2-4 6 15,-1-8 9-15,1-18 2 16,2-8 9-16,-2-2 0 0,3 2 0 15,1 4-6 1,-4 10 1-16,1 10 6 0,-3 10-2 16,1 0 2-16,1 28 7 15,4 6-7-15,4 6 0 16,6-2 0-16,29-4-213 16,-8-10-372-1,-4-12-471-15</inkml:trace>
  <inkml:trace contextRef="#ctx0" brushRef="#br0" timeOffset="86385.13">4631 10497 2887 0,'0'0'584'0,"0"0"-133"15,0 0-277-15,0 0-174 16,0 0 0-16,0 0 0 31,0 140 0-31,0-67 0 0,0 3 0 0,0-4 0 32,0-8 0-32,0-15 0 0,2-16 0 0,2-14-9 31,-2-13-14-31,0-6 15 15,2-10 8-15,3-20 27 0,3-10-27 0,13-3-1 16,8 1 0 0,9 6 0-16,3 12 1 15,1 12-15-15,-3 12 14 16,-10 0-20-16,-7 26-2 16,-12 12 8-16,-12 6 9 15,0 5-18-15,-19-1-12 16,-12-6-12-16,-4-8-28 15,-1-12 25-15,1-10 31 16,3-12 19-16,8 0 1 0,5 0 2 16,11-12 50-16,8 0-1 15,0 2 14-15,13 2-47 16,18 4-18-16,14 2-10 16,11 2 2-16,8 0 8 15,10-4-2-15,4-2-7 16,0-8-27-16,-10-2 5 15,-7-9 16-15,-16-2 15 16,-16-8 0-16,-14-3 6 16,-11-4 14-16,-4 2-7 15,0 6-1-15,-11 10 21 16,-9 16-1-16,-2 8 1 16,-2 20-18-16,-1 24-8 0,8 14 14 15,5 4 0-15,12 1-1 16,6-9-13-16,42-14-7 15,74-28-45-15,-6-12-237 16,-1-4-982-16</inkml:trace>
  <inkml:trace contextRef="#ctx0" brushRef="#br0" timeOffset="87603.73">7631 10856 945 0,'0'0'921'0,"0"0"-616"0,0 0 198 16,-21-104-173 0,6 74-97-16,-3 4-34 0,-2 8 16 15,-4 9-70-15,-5 9-55 16,0 9-42-16,-2 25-24 16,0 14-23-16,8 6 5 15,12 4-5-15,11-5 7 16,0-11-7-16,18-12-1 15,13-15 0-15,6-10 0 16,4-5 1-16,-5-20-1 16,-7-13 15-16,-7-6 6 15,-9-8 2-15,-4 5-4 16,-7 2 5-16,0 12-6 0,-2 10-18 16,0 12 0-1,0 6 0-15,0 4 0 0,2 24 0 16,8 8 0-16,5 4 0 15,10 0 0-15,8-6 0 16,7-10 0-16,7-12 0 16,-1-12 0-16,2-1 0 15,-6-30 0-15,-9-9 0 16,-6-10 0-16,-9-8 0 16,-7-2 0-16,-9 0 0 15,-2 8 0-15,0 10 0 16,0 13 0-16,-2 15 0 0,-5 14 0 15,3 0 0-15,4 21 0 16,0 15 0-16,0 8 0 16,15 4 0-16,16 2 0 15,8-4 0-15,3-6 0 16,0-6 0-16,-4-6 0 16,-11-8-30-16,-14-2-2 15,-11-3 19-15,-2-1 4 16,-10 0 8-1,-17-3 1-15,0-3 0 0,4-1 0 16,8-7 0-16,8 0 0 0,7-4 7 16,14-22-6-1,21-11 0-15,13-7 0 0,6-8-2 16,7-6-5-16,-5 2-5 16,-11 0 1-16,-12 6 10 15,-16 7 0-15,-15 9 0 16,-2 10 21-16,-8 12 9 15,-19 12-15-15,-4 0-8 16,-3 22-6 0,3 16-1-16,9 9 1 0,11 3-1 0,11 0 0 15,11-2 0-15,29-4 0 16,11-10 0-16,11-8-4 16,1-6 3-16,-5-8 1 15,-11-1-1-15,-14-6 0 16,-15-1-5-16,-15 2 6 15,-3 2 8-15,-14 2-7 0,-17 0 7 16,-3 2-8-16,1-2 1 31,6-3-1-31,7-3 0 0,13-4 0 0,7 0-1 16,14-18-41-16,26-11 11 16,16-7-23-16,11-6-38 15,6-2 5-15,-3 4 24 16,-11 6 38-16,-12 8 16 15,-18 12 9-15,-14 10 27 16,-15 4 105-16,0 20-69 16,0 18 22-16,-13 12-8 15,7 2-34-15,6-1-43 16,0-8 0-16,17-13 0 0,16-13 0 16,10-17-30-16,17-26-210 15,-9-17-528-15,-8-3-939 0</inkml:trace>
  <inkml:trace contextRef="#ctx0" brushRef="#br0" timeOffset="87756.88">9204 10449 1694 0,'0'0'1261'16,"0"0"-718"-1,0 0-162-15,0 0-164 0,0 0-217 16,0 0-41-16,0 0-211 15,31 2-592-15</inkml:trace>
  <inkml:trace contextRef="#ctx0" brushRef="#br0" timeOffset="88705.74">9727 10754 2270 0,'0'0'653'16,"0"0"-338"-16,0 0 44 0,25-122-228 31,-25 100-88-31,0 8-34 0,-20 11 2 0,-14 3-11 16,-8 21-2-16,-5 16-8 16,3 8 4-16,5 1 5 15,18-2 1-15,11-8-9 16,10-10-2-16,14-12 11 15,22-14 0-15,8 0 2 16,5-20 14-16,3-10 8 16,-8-8 15-16,-6 2 20 15,-7 4 11-15,-9 8-8 16,-9 10-17-16,-3 10-18 16,-6 4-27-16,0 18 0 15,1 24 0-15,1 18 0 0,2 28 0 31,-4 29 0-31,-2-9 0 16,-2-10 0-16,0-14 0 16,-2-21 0-16,-12 0 0 15,-5 0-56-15,-4-17 21 16,-4-18 10-16,-2-16 13 16,0-12 12-16,-2-12-1 15,2-26 1-15,10-14 0 16,7-31 0-16,12-33 13 15,35-34 6-15,21 4-5 16,7 29-13-16,-8 39 0 16,-7 36 7-16,7 8 8 15,0 8-5-15,1 8-2 16,-6 18 0-16,-15 8-2 0,-4 24 4 16,-9 12-1-16,-4 6-10 15,-2 2 0-15,-5-4 0 16,-4-7-27-16,-1-14-6 15,-2-9-17-15,0-12-4 16,-2-6 30-16,-2-7 24 16,4-19 0-16,0-10-1 15,5-5 0-15,7 1 0 16,3 2-1-16,8 6 2 16,2 10-1-16,3 8 1 0,-3 12 1 15,-3 2 8-15,-1 10 2 16,-2 18 1-16,-4 6-5 15,1 2 1-15,0 0-8 16,7-4 1-16,4-10-1 16,5-9-13-16,6-13-11 15,0 0 2-15,-1-15-2 16,-8-13 16-16,-4-8 7 16,-11-4 1-16,-10 0 14 15,-4-2-7-15,-4 6 2 16,0 6-1-16,-4 13 22 15,-6 16 10-15,-3 1-14 16,1 26-16-16,5 14-1 0,7 6-3 16,5 2 0-16,30-6-6 15,23-12-62-15,34-13-97 16,30-17-198-16,21-25-343 16,-22-7-68-16,-34-2-192 0</inkml:trace>
  <inkml:trace contextRef="#ctx0" brushRef="#br0" timeOffset="89088.31">11625 10698 798 0,'0'0'861'15,"0"0"-209"-15,0 0-133 16,0 0-136-16,0 0-94 16,-115-58-16-16,72 58-89 15,-3 26-47-15,-2 12-137 16,4 10 0-16,9 6 0 16,8 0 0-16,15-6 0 15,12-12 0-15,8-12 0 16,27-17 0-16,14-7 0 0,9-29 0 15,0-17 0-15,-7-12 0 16,-9-10 0-16,-11-8 0 16,-10-4 0-16,-13-3 0 15,-5-1 0-15,-3 8 0 16,0 10 0-16,-5 15 0 16,-5 24 0-16,0 22 0 15,1 10 0-15,3 37 0 16,-1 20 0-16,3 14 0 15,4 8 0-15,0 4 0 16,0-2 0-16,15-5 0 16,16-13 0-16,9-12 0 15,12-18 0-15,6-20 0 0,4-16 0 16,-2-2-71-16,-8-22-140 16,-14-20-59-16,-16 8-331 15,-20 4-541-15</inkml:trace>
  <inkml:trace contextRef="#ctx0" brushRef="#br0" timeOffset="91228.06">13413 10922 1958 0,'0'0'557'0,"0"0"-230"16,0 0 147-16,0 0-287 16,0 0-35-16,0 0-17 15,0 0-50 1,-25-86-38-16,38 48-16 16,5-12-2-16,-2-6 7 0,0-10-15 0,-3-10-14 15,-5-9 4-15,-3-3-10 16,-2 5 6-16,-3 15 1 15,0 20-7-15,0 26 21 16,0 22-22-16,-8 34 0 16,4 57 0-1,4 35 0-15,0 0 0 0,0-17 0 16,12-35 0-16,3-22 0 16,5 2 0-16,9-4 0 15,7-8 0-15,-1-17 0 16,3-24 0-16,-3-1 0 0,-4-23 0 15,-6-18 0 1,-4-5 0 0,-11 0 0-16,-2 6 0 15,-6 8 0-15,-2 16 0 16,0 12 0-16,0 4 0 16,2 22 0-16,5 16 0 15,6 6 0-15,9 4 0 16,9-4 0-16,9-7 0 15,5-13 0-15,4-15 0 16,-4-9 0-16,-8 0 0 0,-14-14 0 16,-12-12 0-1,-11-4 0-15,-2-4 0 0,-27 0 0 16,-11-2 0-16,-12 6 0 16,-6 4 0-16,-6 8 0 15,3 8 0-15,-12 4-141 16,17 4-412-16,14-2-678 0</inkml:trace>
  <inkml:trace contextRef="#ctx0" brushRef="#br0" timeOffset="91403.25">13366 10423 1984 0,'0'0'741'0,"0"0"-236"16,0 0-19-16,0 0-255 15,0 0-148-15,0 0-59 16,0 0-24-16,187-42-121 16,-107 42-472-16,2 0-1205 0</inkml:trace>
  <inkml:trace contextRef="#ctx0" brushRef="#br0" timeOffset="91922.53">15148 10397 2016 0,'0'0'641'0,"0"0"-189"15,0 0 43-15,0 0-242 0,71-118-130 16,-44 96-57-16,2 8-34 15,2 7-22-15,1 7-10 16,-6 8-37-16,-3 23-65 16,-12 11 9-16,-11 10-7 15,0 2 10-15,-19-2 24 16,-12-6 43-16,-2-7 23 16,2-13 7-16,9-11 74 15,8-6 26-15,8-8-11 16,6-1-20-16,0 0-14 15,20-1-40-15,16-9-15 0,12 2-7 16,12 3-1 0,3 5-5-16,-1 6 0 0,-6 19-24 15,-16 8-15-15,-13 6 12 16,-23 5 13-16,-4 0 16 16,-29 0 4-16,-20-4 39 15,-13-8-8-15,-9-8 8 16,-5-10 8-16,5-11 3 15,8-3-50-15,12-3 0 16,13-15 0-16,18-4 0 16,16 0 0-16,20-8 0 15,21 4-453-15,5 6-1012 0</inkml:trace>
  <inkml:trace contextRef="#ctx0" brushRef="#br0" timeOffset="92252.2">16634 10341 2490 0,'0'0'684'0,"0"0"-395"15,0 0 194 1,0 0-333-16,0 0-150 0,0 0 0 15,23 178 0-15,-23-89 0 16,0-3 0-16,0-12 0 16,13-14 0-16,7-20 0 15,3-22 0-15,6-18 0 16,0-14 0-16,2-30 0 16,-3-12 0-16,1-12 0 15,-2-3 0 1,-3-1 0-16,1 8 0 0,11 14 0 15,-7 16-366-15,-2 20-645 0</inkml:trace>
  <inkml:trace contextRef="#ctx0" brushRef="#br0" timeOffset="93005.73">17180 10796 1765 0,'0'0'751'15,"0"0"-211"-15,0 0-23 16,0 0-341-16,0 0-74 15,94-104-42-15,-63 67-18 16,-6 6-20-16,-8 0-13 16,-11 6 0-16,-6 4 5 15,0 7 5-15,-13 12-19 16,-9 2-6-16,-5 11-6 16,3 22 12-16,2 10-1 0,6 7 1 15,9 2 6-15,7-2-5 16,10-10 0-16,18-12 0 15,11-12-1-15,7-16 0 16,3 0 9 0,0-20-1-16,0-14 4 0,-9-4 0 15,-5-4 27-15,-8 2-39 16,-4 2 0-16,-7 11 0 16,-5 9 0-16,-5 14 0 15,1 4 0-15,2 18 0 0,4 17 0 16,8 7 0-16,8 4 0 15,8-4 0-15,12-12 0 16,4-12 0-16,8-18 0 16,1 0-33-16,-6-26-11 15,-7-14 19-15,-11-8 24 16,-9-11-3-16,-12-2 4 16,-5-12 0-16,-6-3 1 15,-3-6 7 1,-3 2-7-16,0 12 0 0,0 17 20 15,0 26 54-15,-5 25-75 16,-3 11 0-16,-4 42 0 16,3 21 0-16,3 14 0 15,4 6 0-15,2-6 0 16,4-9 0-16,18-17 0 16,4-16 0-16,8-18 0 0,2-16 0 15,2-12 0-15,0-10 0 16,-5-20 0-16,0-6 0 15,-4-4 0-15,-2 1 0 16,-4 6 0-16,-6 6 0 16,-3 14 0-16,-6 13 0 15,-1 0 0 1,-1 26 0-16,2 14 0 0,-2 6 0 0,7 4 0 16,5-8 0-1,9-8 0-15,2-16 0 16,18-18-257-16,-10-12-269 15,-8-16-410-15</inkml:trace>
  <inkml:trace contextRef="#ctx0" brushRef="#br0" timeOffset="93162.33">18288 10276 2443 0,'0'0'834'16,"0"0"-348"-16,0 0-153 0,0 0-333 15,0 0 0 1,0 0 0-16,114-3 0 0,-24-5 0 16,-12 0 0-16,-4 0-902 15</inkml:trace>
  <inkml:trace contextRef="#ctx0" brushRef="#br0" timeOffset="93948.97">19457 10629 1512 0,'0'0'689'0,"0"0"-174"16,0 0-22-16,0 0-189 15,0 0-65-15,0 0-44 16,0 0-46-16,-64-50-149 0,35 82 0 15,-2 15 0-15,4 5 0 16,9 4 0-16,15 0 0 16,3-10 0-16,29-8 0 15,25-14 0-15,15-15 0 16,9-9 0-16,0-13 0 16,-4-21 0-16,-12-10 0 15,-17-6 0-15,-19-4 0 16,-15 2 0-16,-11 4 0 15,0 12 0-15,-4 11 0 16,-7 20 0-16,-1 5 0 0,4 22 0 16,3 22 0-16,5 10 0 15,3 6 0-15,28-2 0 16,14-8 0-16,12-12 0 16,15-16 0-16,3-18 0 15,1-4 0-15,-7-22 0 16,-13-14 0-16,-16-12 0 15,-17-6 0-15,-17-8 0 16,-6 0 0-16,-6 2 0 16,-19 7 0-16,-4 15 0 15,0 18 0-15,2 14 0 16,10 6 0-16,5 20 0 16,12 16 0-16,0 7 0 0,20 0 0 15,18 1 0-15,11-1 0 16,2-5 0-16,1-2 0 15,-5-4 0-15,-10-4 0 16,-10-2 0-16,-14-4 0 16,-8-2 0-16,-5-2 0 15,-9-1 0-15,-16-3 0 16,-2-5 0-16,3 0 0 16,9-9-92-16,6 0-424 15,9-5-402-15</inkml:trace>
  <inkml:trace contextRef="#ctx0" brushRef="#br0" timeOffset="94466.89">21026 10569 1633 0,'0'0'698'0,"0"0"-139"16,0 0-6-16,0 0-251 15,0 0-77-15,0 0-99 16,0 0-126-16,38 95 0 15,-38-31 0-15,0-2 0 16,0-8 0-16,15-12 0 16,7-16 0-16,7-16-17 0,7-10-25 15,3-12 30-15,0-20 7 16,-3-6 5-16,-5-6 36 16,-4 0 4-16,-5 4-40 15,-6 6 0-15,-4 10 0 16,-2 14 0-16,-3 10 0 15,-3 4 0-15,2 28 0 16,0 8 0-16,0 6 0 16,1-2 0-16,1-8 0 15,-1-8 0-15,-2-12-42 16,1-12-30-16,1-4 18 0,2-9 37 16,2-18 16-16,4-7 1 15,8-2 7-15,2 0 41 16,4 4 12-16,4 8-12 15,3 8-25-15,-1 12-23 16,-4 4 0-16,-2 8 0 16,-6 18 0-16,-6 6 0 15,-5 2 0-15,-4 0 0 16,-1-6 0-16,-3-10 0 16,-4-18-251-16,0 0-354 15,-4-6-536-15</inkml:trace>
  <inkml:trace contextRef="#ctx0" brushRef="#br0" timeOffset="94623.92">21157 10208 1538 0,'0'0'1519'16,"0"0"-938"-16,0 0-302 15,0 0-133-15,0 0-146 16,0 0-497-16,0 0-1235 0</inkml:trace>
  <inkml:trace contextRef="#ctx0" brushRef="#br0" timeOffset="95294.55">23191 10519 1612 0,'0'0'373'15,"0"0"-122"-15,0 0 376 16,0 0-346-16,0 0-55 16,0 0 25-16,0 0-20 15,-29-72-71-15,48 60-76 16,8 2-84-16,8 2 0 15,7 4 0-15,5 4 0 16,0 0 0-16,-8 16 0 16,-10 12 0-16,-13 6 0 0,-13 4-11 15,-3 1-32-15,-23-3-10 16,-10-4 10-16,-3-8 23 16,3-8 19-16,6-6 1 15,14-6 42-15,8-4 12 16,5 0 21-16,7 0-75 15,24 0 0 1,14 0 0-16,8 0 0 0,7 6 0 16,1 14 0-16,-5 8 0 15,-12 6 0-15,-13 6 0 0,-18 4 0 16,-13 2 0 0,-9-1 0-16,-31-8 0 0,-18-2 0 15,-8-9 0 1,-9-10 0-16,0-8 0 0,9-6 0 15,12-2 0-15,16-2 0 16,18-16 0 0,15-4 0-16,24-19 0 15,18 8-243-15,7-2-666 0</inkml:trace>
  <inkml:trace contextRef="#ctx0" brushRef="#br0" timeOffset="95482.5">23900 10359 2397 0,'0'0'770'0,"0"0"-286"16,0 0-39-16,0 0-445 16,0 0 0-16,0 0 0 15,0 0 0-15,42 160 0 0,-30-55-3 16,-2-17-549-16,-1-6-544 0</inkml:trace>
  <inkml:trace contextRef="#ctx0" brushRef="#br0" timeOffset="95749.72">24049 11245 1121 0,'0'0'1058'16,"0"0"-595"-16,0 0 85 15,0 0-278-15,0 0-134 16,0 0-31-16,-56 116-21 15,56-101-57-15,9-4-19 16,12-6 35-16,5-5-31 16,-1 0-1-16,-1-6-5 0,-8-15 6 15,-7-1 13-15,-9-2 32 16,0 1 9-16,-22 0-22 16,-7 10-44-16,-4 6 0 15,-2 7 0-15,6 0 0 16,14 20-99-16,9 3-500 15,6-8-826-15</inkml:trace>
  <inkml:trace contextRef="#ctx0" brushRef="#br0" timeOffset="96222.22">24927 10507 2798 0,'0'0'720'0,"0"0"-372"16,0 0-118-16,0 0-230 15,0 0 0-15,0 0 0 16,-2 135 0-16,-3-71 0 16,1 2 0-16,2-8 0 15,2-12 0-15,0-12 0 16,0-16 0-16,11-16-14 0,9-2-11 15,9-24 25-15,2-16 20 16,5-6-1-16,-3-4-19 16,0 4 0-16,-8 8 0 15,-5 10 0-15,-7 18 0 16,-4 10 0-16,1 6 0 16,-2 26 0-16,5 10 0 15,5 6 0-15,7-2 0 16,6-6 0-16,3-10 0 15,1-12 0-15,-4-16 0 16,-2-2 0-16,-6-13 0 0,-6-20 0 16,-5-5 0-1,-8-8 0-15,-4-6 0 0,0-2 0 16,0 0 0-16,0 6 0 16,-8 11 0-16,2 21 0 15,4 12-123-15,0 4-823 0</inkml:trace>
  <inkml:trace contextRef="#ctx0" brushRef="#br0" timeOffset="97344.11">26063 10578 2179 0,'0'0'557'15,"0"0"-215"-15,0 0 175 16,0 0-362-16,0 0 1 16,0 0-54-16,0 0-14 15,-106-75-88-15,75 111 0 16,-3 11 0-16,1 4 0 16,8 6 0-16,11-7 0 15,12-8 0-15,2-10 0 16,18-12 0-16,16-14 0 15,3-6 0-15,4-10 0 0,-1-20 0 16,-5-6 0-16,-6-4 0 16,-4-2 0-16,-8 2 0 15,-5 5 0-15,-5 10 0 16,-5 8 0-16,-2 13 0 16,0 4 0-16,0 17 0 15,0 16 0-15,0 12 0 0,0-1 0 16,11 0 0-16,5-6 0 15,3-10 0 1,1-12 0-16,1-10 0 0,0-6 0 16,0-4 0-16,3-20 0 31,3-6 0-31,2-6 0 0,3 0 0 0,1-2 0 16,-2 3 0-16,-6 10 0 15,-6 9 0-15,-7 10 0 16,-8 6 0-16,-4 14 0 15,0 18 0-15,0 8 0 16,0 4 0-16,0 0 0 16,11-8 0-16,5-8 0 0,4-12 0 15,6-12 0 1,3-4 0-16,3-12 0 0,1-18 0 31,-2-6 0-31,0-6 0 0,-2 0 0 0,-4 2 0 16,-5 6 0-16,-4 9 0 15,-10 16 0-15,-1 9 0 16,-3 8 0-16,-2 29 0 16,0 24 0-16,0 27 0 15,5 30 0-15,-3 22 0 32,2-13 0-32,-2-25 0 0,-2-36 0 15,0-22 0-15,0 3 0 16,-2-7 0-16,-16-4 0 15,-6-20 0-15,-7-14-17 16,-5-2 16-16,-2-32 0 16,5-12 1-16,6-17 1 15,14-11-1-15,13-12-1 16,11-8-5-16,36-6-12 16,37-8 12-16,34-5 0 15,0 21 5-15,-6 18 0 16,-21 21 0-16,-26 19 1 15,-7 2 6-15,-10 2 6 0,-23 6 28 16,-23 8-40-16,-2 2 0 16,-24 6 0-16,-10 6 0 15,-1 0 0-15,4 0 0 16,8 20 0-16,14 6 0 16,9 8 0-16,11 6 0 15,32 2 0-15,11 5 0 16,5-3 0-16,1 0 0 15,-8-4 0-15,-17-4 0 16,-19-4 0-16,-16-1 0 16,-9-8 0-16,-33-1 0 0,-12-3 0 15,-6-7 0-15,3-5 0 16,3-3 0-16,11-4 0 16,14 0 0-16,16-14-267 15,13-1-964-15</inkml:trace>
  <inkml:trace contextRef="#ctx0" brushRef="#br0" timeOffset="97524.1">28018 10894 1083 0,'0'0'2203'0,"0"0"-1586"16,0 0-424-16,0 0-193 15,0 0 0-15,0 0 0 16,0 0-57-16,15-38-1140 0</inkml:trace>
  <inkml:trace contextRef="#ctx0" brushRef="#br0" timeOffset="99165.99">29332 10806 1587 0,'0'0'519'15,"0"0"-167"-15,0 0 355 16,0 0-379-16,0 0-54 16,0 0-64-16,0 0-91 15,-57-30-119-15,20 8 0 16,-7-6 0-16,-10-10 0 0,-2-10 0 15,1-10 0-15,8-11 0 16,7-23 0-16,16-20 0 16,15 3 0-16,9 13 0 15,6 18 0-15,21 28 0 16,7 4 0-16,3 8 0 16,-1 18 0-16,-5 17 0 15,-8 3 0-15,-13 35-9 16,-10 17-15-16,-4 32 12 15,-29 0 3-15,-11 10 8 16,-12 1 0-16,2-19 0 16,-8 2 1-16,4-12 0 15,9-16 19-15,16-14-1 0,15-15 2 16,18-11-20 0,0-10 0-16,39 0 0 0,22-13 0 15,15-10 0-15,13-5 0 16,-3-1 0-16,-5 3 0 15,-15 6 0-15,-16 4 0 16,-17 8 0-16,-16 4 0 16,-7 4 0-16,-8 0 0 15,11 0 0-15,-1 10-182 16,3 0-765-16</inkml:trace>
  <inkml:trace contextRef="#ctx0" brushRef="#br0" timeOffset="100385.69">3094 12017 1825 0,'0'0'583'16,"0"0"-382"-16,0 0 317 16,0 0-245-16,0 0-125 15,0 0-49-15,0 0 20 0,-5 12-55 16,22 38 28-16,5 21-11 16,6 13-24-16,6 6-21 15,2 0-36-15,2-7 0 16,-1-15 0-16,-1-18 0 15,-5-16 0-15,-6-18 0 16,-7-16 0-16,-5-2 0 16,1-30 0-16,-1-18 0 15,-3-12 0-15,2-13 0 16,-3-3 0-16,-3 2 0 16,-1 10 0-16,-5 11 0 15,3 19 0-15,-3 17 0 16,0 16 0-16,4 3 0 0,11 47-281 15,-1-1-257-15,-1 4-722 0</inkml:trace>
  <inkml:trace contextRef="#ctx0" brushRef="#br0" timeOffset="100888.28">3852 12435 1024 0,'0'0'2000'0,"0"0"-1546"0,0 0-163 16,0 0 36-1,0 0-327-15,0 0 0 0,0 0 0 16,-21 108 0-16,6-60 0 16,-5 0 0-16,3-4 0 15,-2-8 0-15,9-10 0 16,3-12 0-16,4-10 0 15,3-4 0-15,0 0 0 16,0-6-12-16,0-6-14 16,12 0 10-16,3 2-8 15,3 6-3-15,9 4-17 16,2 0-28-16,4 6-33 16,3 8-46-16,-3 2-62 15,-4-2-66-15,-4-5-17 0,-10-6 90 16,-5-3 102-16,-8 0 104 15,-2-18 90-15,0-8 94 16,-8-2 78-16,-7 0-36 16,1 0 2-16,1 4-18 15,5 8-51-15,1 6-27 16,4 8-48-16,1 2-84 16,0 0 0-16,2 24 0 15,0 10 0-15,0 12 0 16,0 8 0-16,0 5 0 15,7-4 0-15,6 13-18 0,0-13-444 16,-3-15-589-16</inkml:trace>
  <inkml:trace contextRef="#ctx0" brushRef="#br0" timeOffset="101973.29">5109 12060 2919 0,'0'0'520'16,"0"0"-311"-16,0 0 239 15,0 0-448-15,0 0 0 16,0 0 0-16,0 0 0 15,-3 50 0-15,3-41 0 16,0-2 0 0,0-7 0-16,0 0-14 0,0 0-7 15,0-12 12-15,0-6 3 16,-11-7 5-16,-4 3 1 16,-10 6-1-16,-2 6 1 0,-6 10 0 15,-3 2 15-15,1 28-14 16,-3 16-1-16,7 13-1 15,8 9 0-15,15 0-4 16,8-4 4 0,13-6-5-16,29-14 4 15,20-13 1-15,16-17 0 16,14-14-8-16,6-9 0 16,-3-23-18-16,-12-6-2 15,-18 0 14-15,-23 4 15 16,-22 4 2-16,-18 6 40 0,-2 6 18 15,-15 4-21-15,-14 6-39 16,0 6 0-16,-2 2 0 16,0 8 0-16,4 18 0 15,2 6 0-15,7 6 0 16,7-2 0-16,7-4 0 16,4-6-14-16,0-8-1 0,20-9-16 15,6-9-19 1,3 0 23-16,4-10 17 0,-4-15 10 15,-2-3 1-15,-6-2 9 16,-6 2-2-16,-6 2 10 16,-4 10 6-16,-3 6-5 15,-2 8-2-15,0 2-17 16,0 6-1-16,0 16-41 16,6 10 39-16,3 4 2 15,7 1 1-15,2-8 0 16,-1-8-11-16,2-10-2 15,0-8 4-15,-3-3-2 16,1-10 11-16,0-15 9 16,-2-4 16-16,-1-4-8 15,-2-1-2-15,2 0-2 0,-3 6-7 16,-2 6 12-16,0 8-11 16,0 8-6-16,0 6-2 15,2 0 7-15,2 22-4 16,6 8 11-16,-2 2-12 15,1 2-1-15,-3-3 0 16,-1-9-9-16,-5-7 7 16,-3-7 1-16,1-8-1 0,-2 0 2 15,4-4 0 1,4-18 0-16,3-6 2 0,6-2-2 16,0 0 1-1,-2 6-1-15,-2 8 0 0,-2 14 0 16,0 2 0-16,1 14 4 15,3 20 12-15,5 6-16 16,1 5 0-16,3-8 0 16,2-9 0-16,2-14 0 15,4-14-15-15,-2-3-54 16,5-33-6-16,-4-12-69 16,1-37-110-16,-8 13-304 15,-13 6-430-15</inkml:trace>
  <inkml:trace contextRef="#ctx0" brushRef="#br0" timeOffset="103668.31">7484 12078 1324 0,'0'0'511'0,"0"0"-191"0,0 0 214 15,0 0-188-15,0 0-103 16,0 0-68-16,0 0-16 15,-7-18-47-15,5 18-28 16,-2 0-16-16,0 0 1 16,-2 0-29-16,0 11-19 15,-3 11-21-15,-1 14-1 16,4 8-1-16,4 5 2 16,2-3-1-16,0-4 1 15,16-12-1-15,13-8-1 16,6-12-8-16,5-10-5 0,5 0 6 15,-5-20 8 1,-7-8 0-16,-8-8 1 16,-14-4 1-16,-9-2 10 0,-2-2-1 15,-9 1 1-15,-15 7 1 16,-5 8-2-16,0 12 5 16,2 14 9-16,3 2-24 15,4 20-9-15,9 14-1 16,3 11 9-16,8 1 1 15,0-2 0-15,25-8-6 0,6-10-5 16,5-10-13 0,7-12 2-16,-1-4-5 15,0-6 13-15,-2-16 13 16,-4-2 1-16,-5-4 0 0,-4 2 1 16,-8 2 0-16,0 8 5 15,-11 4-4-15,-1 9-1 16,-2 3-1-16,-3 4 1 15,2 23 11-15,3 5 0 16,-1 4-6-16,6 0-5 16,-3-4-1-16,4-10 0 15,-1-10-2-15,0-8-7 16,2-4 9 0,6-8-7-16,7-20 7 0,4-4 0 15,7-6 0-15,2 4 0 0,-4 8 1 16,-5 8-1-16,-4 14-2 15,-6 4-7-15,0 14-7 16,1 18 16-16,5 6 0 16,2 0 0-16,7-6-1 15,8-10-47-15,5-16-67 16,5-6-28-16,-3-20 49 16,-4-22 25-16,-9-10 27 15,-14-8 28-15,-13-4 14 16,-11-7 0-16,0 3 1 15,-11 6 29-15,-11 12 19 16,-3 16 41 0,2 23 35-16,4 11-46 0,1 43-70 0,3 19-8 15,3 18 0-15,8 6 0 16,4-1-1-16,6-11-1 16,23-14-8-16,16-20-66 15,9-20-17-15,6-20 4 16,3-2 17-1,-9-28 44 1,-6-10 27-16,-13-6 16 16,-10-2 48-16,-12 2 46 15,-7 1 14-15,0 11-35 0,-6 12-25 16,0 14-17-16,0 8-8 16,2 12-32-16,2 22 2 15,7 12-3-15,5 3-4 16,5 1-1-16,6-10 8 15,5-12-9-15,3-14-43 16,2-14-4-16,-2-4 14 16,-4-24 27-16,-6-8 6 15,-4-8 57-15,-4 0 5 16,-5 1-5-16,-2 7-23 0,-3 12-34 16,-3 8 0-16,-2 16 0 15,-2 0 0-15,2 29 0 16,2 18 0-16,-4 34 0 15,0 31 0-15,0 30 0 16,0 9 0-16,-8-11 0 16,-1-30 0-16,2-33 0 15,2-19 0-15,-3-10 0 16,-1 2 0-16,-7-6 0 16,-1-6 0-16,-8-24 0 15,-4-14 0-15,-2-14 0 16,0-30 0-16,4-32 0 15,16-34 0-15,11-27 0 0,29 7 0 16,20 26 0-16,36 14 0 16,26 23 0-16,-13 13-377 15,-2 8-1028-15</inkml:trace>
  <inkml:trace contextRef="#ctx0" brushRef="#br0" timeOffset="104455.34">10316 12380 967 0,'0'0'1904'16,"0"0"-1346"-16,0 0-358 16,0 0 58-16,0 0-183 15,82-128-56-15,-48 88-14 16,3-6-5-16,1-9-24 15,-3-3-1-15,-1-6-4 16,-7-4 28-16,-7 0 0 16,-9 4 1-16,-7 14 13 15,-4 14 13-15,0 19 43 0,0 17 13 16,-2 12-82-16,-5 34 0 16,3 21 0-16,2 11 0 15,2 6 0-15,0-2 0 16,4-11 0-16,7-15 0 15,1-18 0-15,-4-14 0 16,1-14 0-16,-1-10 0 16,0-6 0-16,3-22 0 15,5-8 0-15,9-2 0 16,3 2 0-16,10 5 0 16,7 13 0-16,0 12 0 0,-1 6 0 15,-4 13 0 1,-7 16 0-16,-8 14-14 0,-14 3-8 15,-11 2-8-15,0 0-5 16,-31-4-4-16,-14-8 11 16,-6-8 5-16,-2-12 7 15,-1-8 10-15,12-8 6 16,11 0 0-16,15-4 15 16,12-10 35-16,4 2-7 15,10 0-31-15,24 6-10 16,11 2 7-16,8 4-9 15,5 0 1-15,7 0-1 16,0 0 0-16,-1 0-1 0,1 0-38 16,-7-18 2-1,-10-6 1-15,-9-8 23 0,-13-4 13 16,-10-8 1-16,-12 0 11 16,-4-2-2-16,0 7-2 15,-15 9 10 1,-8 16 36-16,-1 14-8 0,-3 8 12 15,2 32-58-15,6 17 0 16,7 9 0-16,12 0 0 16,0-2 0-16,29-14 0 0,20-12 0 15,16-19 0 1,37-22 0-16,-15-23-233 0,-16-8-1050 0</inkml:trace>
  <inkml:trace contextRef="#ctx0" brushRef="#br0" timeOffset="105676.76">12915 12105 1467 0,'0'0'691'0,"0"0"-226"16,0 0 27-16,0 0-179 16,18-114-100-16,-24 96-58 15,-19 10 5-15,-6 8-62 16,-4 6-56-16,-8 24-42 16,3 10 0-16,4 6 0 15,10-1 0 1,13-5 0-16,10-10 0 0,3-10 0 15,18-10 0-15,15-10 0 16,5 0-9-16,2-18 7 0,2-10 2 16,-4-8-1-1,-1-4 1-15,-9-1 5 0,-2 5-5 16,-7 8-1 0,-9 10 0-16,-5 14 0 0,-5 4-4 15,2 18-18-15,1 18 16 16,4 9 5-16,5 1 2 15,9-5-19-15,6-6-46 16,6-11 16-16,0-12 26 16,-1-12-1-16,-3 0-13 31,-9-26 34-31,-3-8 3 0,-3-10 30 0,-1-5 19 16,5-1-5-16,2 4-1 0,5 10-20 15,4 10-5-15,2 16-12 16,4 10-6-16,3 4 0 15,0 24 1-15,-2 6-2 16,-5 4-10 0,-9 3-5-16,-8-4-23 0,-12 2-11 15,-2-3 2-15,-11-4 18 32,-16-4 20-32,0-6 10 0,5-4 2 0,7-10 11 15,9-6 47-15,6-2-13 16,12-6-5-16,28-20-26 15,14-8-14 1,12-6-2-16,1-3-1 16,-5 2 1-16,-12 5 0 0,-19 4 0 15,-16 7 11-15,-15 7 55 16,0 8-66-16,-13 6 0 16,-7 4 0-16,0 0 0 0,4 14 0 15,8 8 0 1,8 2 0-16,0 2 0 0,29 3 0 15,10-5 0-15,13-2 0 16,4-4 0-16,-1 0 0 16,-6-2 0-16,-11 2 0 15,-13 0 0-15,-17 4 0 16,-8 0 0-16,-2 0 0 16,-20-2 0-16,-2-6 0 15,1-4 0-15,7-8-17 16,8-2 5-16,8-4-6 15,0-20-33-15,22-10 22 16,18-8 11-16,16-4 6 16,10 0 5-16,9 3-2 0,-7 10 8 31,-7 10 0-31,-17 14-7 0,-15 9 8 0,-15 5 50 16,-14 26 23-16,0 10-13 15,0 8-60-15,-8 1 0 16,8-4 0-16,0-8 0 15,16-10 0-15,22-16 0 16,11-12 0 0,2-4 0-16,-2-28-90 0,-11-38-192 0,-15 8-504 15,-19 2-876-15</inkml:trace>
  <inkml:trace contextRef="#ctx0" brushRef="#br0" timeOffset="105840.38">14647 11690 2622 0,'0'0'921'0,"0"0"-542"15,0 0-205 1,0 0-174-16,0 0 0 0,0 0 0 16,0 0 0-16,34 39-653 0</inkml:trace>
  <inkml:trace contextRef="#ctx0" brushRef="#br0" timeOffset="106839.21">15329 12051 2309 0,'0'0'836'0,"0"0"-508"15,0 0 151-15,0 0-335 16,0 0-144-16,0 0 0 0,0 0 0 16,-52-94 0-1,8 118 0 1,1 8 0-16,8 2 0 0,12 2 0 0,12-5 0 16,11-5 0-16,5-11 0 15,22-8 0-15,10-7 0 16,4 0 0-16,3-15 0 15,-4-6 0-15,-5-4 0 16,-8 6 0 0,-8 5 0-16,-11 3 0 0,-4 11 0 15,-4 0 0-15,0 16 0 0,0 25 0 16,0 17 0-16,0 32 0 16,0 28 0-16,-4 24 0 15,0-13 0-15,0-27 0 16,-3-36 0-16,-3-24 0 31,-2-2 0-31,-9-4 0 16,-8-9 0-16,-6-19 0 15,-5-8 0-15,-5-20 0 16,5-24 0-16,7-13 0 16,12-13 0-16,21-26 0 15,23-27 0-15,30 9 0 16,10 14 0-16,14 20 0 15,-5 30 0-15,10 4 0 0,7 6 0 16,-8 18 0-16,-17 13 0 16,-14 9 0-16,-17 0 0 15,-11 21 0-15,-11 7 0 16,-4 4 0-16,-5 2 0 16,-2 0 0-16,0-4 0 15,0-10 0-15,0-6 0 16,0-10 0-16,0-4 0 15,4 0 0-15,6-22 0 16,5-8 0-16,5-8 0 16,4-4 0-16,5 3 0 15,2 7 0-15,-4 13 0 0,0 6 0 16,-6 13 0-16,-6 0 0 16,-1 10 0-16,-4 16 0 15,1 6 0-15,5 3 0 16,-1-1 0-16,8-4 0 15,6-6 0-15,4-10 0 16,8-10 0-16,-1-4 0 16,-3 0 0-16,-5-18 0 15,-5-4 0-15,-12-6 0 16,-6-2 0-16,-7-2 0 16,-2-2 0-16,0 2 0 0,-11 1 0 15,-2 9 0-15,-2 10 0 16,-1 12 0-16,-1 2 0 15,4 29 0 1,5 13 0-16,8 8 0 0,0 4 0 16,25-4 0-16,23-6 0 15,17-14-108-15,17-14-140 16,12-16-85-16,35-16-263 16,-20-18-78-16,-19-4-52 0</inkml:trace>
  <inkml:trace contextRef="#ctx0" brushRef="#br0" timeOffset="107216.01">17080 12126 1154 0,'0'0'639'0,"0"0"-81"16,0 0-55-16,0 0-121 0,0 0-75 16,-143-37-102-16,108 63-52 15,-3 9-37-15,2 11-37 16,5 4-79-16,7 4 0 16,10-6 0-16,14-8 0 15,0-12 0-15,29-16 0 16,16-12 0-16,8-16 0 15,0-24 0-15,-1-14 0 16,-10-12 0-16,-11-8 0 16,-10-8 0-16,-8-4 0 0,-9-5 0 15,-2 9 0 1,-2 12 0-16,0 20 0 0,0 22 0 16,0 21 0-16,0 7 0 15,-2 32 0-15,0 23 0 16,2 15 0-16,0 10 0 15,0 2 0-15,14 0 0 16,-1-5 0-16,0-11 0 16,3-10 0-16,0-14 0 15,5-10 0-15,6-16 0 16,4-10 0-16,9-6 0 16,20-22-180-16,-6-10-365 15,-11-2-459-15</inkml:trace>
  <inkml:trace contextRef="#ctx0" brushRef="#br0" timeOffset="108982.64">18492 12046 1694 0,'0'0'524'0,"0"0"-186"0,0 0 192 15,0 0-300 1,0 0-39-16,0 0 39 0,0 0-59 31,-53-75-41-31,24 89-72 16,-2 20-58-16,-2 15 0 15,8 9 0-15,9 2 0 16,16-2 0-16,0-6 0 16,33-10 0-16,19-14 0 15,8-14 0-15,9-12 0 16,-1-2-23-16,-9-16-1 16,-12-10 14-16,-11-8 8 15,-14-2 2-15,-9 0 6 16,-7 4 4-16,-2 6 13 0,-4 8-3 15,0 11-20-15,0 7 0 16,2 0 0-16,0 22 0 16,7 7 0-16,1 1 0 15,9 0 0-15,1-6 0 16,4-6 0-16,-4-10 0 16,-2-6 0-16,-7-2-11 15,-7-8 5-15,-4-16 5 16,0-6 1-16,0-6-6 15,-17 0-15-15,-5 2 1 16,-1 3 5-16,1 9 8 16,6 11 7-16,8 8 0 15,6 3 0-15,2 10-32 0,8 16 32 16,26 0-2 0,14-1-5-16,20-9 6 0,9-11-26 15,10-5-55-15,0-9 5 16,-11-19 35-16,-12-11 27 15,-17-4 15-15,-18-10 57 16,-13-3 33-16,-14-2-10 16,-2 4-19-16,0 8 23 15,-7 14-84-15,-1 17 0 16,-1 15 0-16,-1 15 0 0,-3 49 0 16,-1 8 0-16,4 14 0 15,1 9 0-15,9-15 0 16,0 2 0-16,25-12 0 15,12-16 0-15,12-18 0 16,7-16 0-16,0-18 0 16,-5-2 0-16,-7-24 0 15,-8-12 0-15,-7-8 0 16,-7-4 0-16,-3 0 0 16,-6 5 0-16,-7 11 0 15,-2 14 0-15,-4 17 0 0,0 1 0 16,0 28 0-1,0 16 0-15,-4 12 0 0,2 2 0 16,2-2 0-16,0-8 0 16,16-12 0-16,8-13 0 15,3-18-11-15,-1-5-35 16,-3-7 1-16,-3-23 31 16,-9-7 10-16,-7-7 3 15,-4 0 2-15,0 0-1 16,-6 4 24-16,-8 8 6 15,3 10 9-15,3 8-12 16,3 6-27-16,5 6 0 16,0 2 0-16,0 0 0 0,13 3 0 15,14 10 0-15,11 5 0 16,11 0 0-16,7 4 0 16,3 2 0-16,-3 4 0 15,-4 2 0-15,-12 2 0 16,-14 0 0-16,-9-2 0 15,-13-3 0-15,-4-8 0 16,0-5 0-16,-7-5 0 16,-4-9 0-16,0 0 0 15,2-10 0-15,4-17 0 0,5-7 0 16,0-8 0 0,16-2 0-16,20-2 0 15,9 4 0-15,7 10 0 0,15 15 0 16,-11 12-264-16,-13 5-945 0</inkml:trace>
  <inkml:trace contextRef="#ctx0" brushRef="#br0" timeOffset="109735.07">21427 12160 1844 0,'0'0'678'0,"0"0"-188"16,0 0 25-16,0 0-227 15,0 0-7-15,0 0-281 16,0 0 0-16,-27-10 0 15,3 46 0-15,-3 10 0 16,7 4 0-16,6-2 0 16,14-4 0-16,0-10 0 15,16-7 0-15,16-16 0 0,3-11 0 16,1 0 0-16,-3-28 0 16,-6-12 0-16,-7-10 0 15,-11-8 0 1,-9-8 0-16,0-5 0 0,0-2 0 15,0-2 0-15,0 7 0 16,0 12 0-16,0 12 0 16,4 16 0-16,9 12 0 15,7 12 0-15,5 4 0 16,4 10 0-16,0 22 0 16,2 18 0-16,-6 16 0 15,-3 12 0-15,-11 25 0 16,-8 21 0-16,-3 20 0 0,-19 6 0 15,-10-11 0-15,2-31 0 16,6-30 0-16,5-21 0 16,5-9 0-16,1 2 0 15,6-4 0-15,4-4 0 16,2-20 0-16,25-18 0 16,14-4 0-16,5-22 0 15,4-18 0-15,-8-16 0 16,-9-10 0-16,-15-12 0 15,-18-7 0-15,0-1 0 16,-31 2 0-16,-12 10 0 16,-3 13 0-16,-2 19 0 0,11 14 0 15,10 14 0-15,14 8 0 16,11 6 0-16,2 0 0 16,17 0 0-16,26 0 0 15,17-2 0-15,42-18-68 16,-12 0-548-16,-13-2-879 0</inkml:trace>
  <inkml:trace contextRef="#ctx0" brushRef="#br0" timeOffset="110426.57">22581 11939 1247 0,'0'0'918'0,"0"0"-534"16,0 0 209-16,0 0-118 16,14-114-217-16,-12 106-37 15,0 8-221-15,0 0 0 16,2 32 0-16,5 20 0 15,3 18 0 1,1 12 0-16,5 5 0 0,4-1 0 16,4-8 0-16,4-10 0 15,1-14 0-15,-4-14 0 0,-3-17 0 16,-3-15 0 0,-6-8 0-16,1-21 0 0,-3-23 0 15,2-12 0-15,1-12 0 16,0-10 0-16,-3-1 0 15,0 7 0-15,-1 14 0 16,-6 18 0-16,-2 24 0 16,1 16 0-16,4 14-270 15,15 50-83-15,1-2-476 16,2-3-405-16</inkml:trace>
  <inkml:trace contextRef="#ctx0" brushRef="#br0" timeOffset="110756.39">23281 12362 1729 0,'0'0'659'0,"0"0"-181"16,0 0 33-16,0 0-258 15,0 0-14 1,0 0-85-16,0 0-81 0,111-86-73 16,-89 86 0-16,-4 8 0 15,-5 18 0-15,-5 10 0 16,-8 8 0-16,0 6 0 15,-23 4 0-15,-6-4 0 16,-2-5 0-16,2-11 0 16,8-10 0-16,11-8 0 0,10-10 0 15,0-6 0 1,20 0 0-16,22 0 0 0,14-6 0 16,13-6 0-16,6 0 0 15,-1 2 0-15,-3 6-315 16,-19 4-513-16,-21 0-773 0</inkml:trace>
  <inkml:trace contextRef="#ctx0" brushRef="#br0" timeOffset="111230.03">25086 12526 2313 0,'0'0'858'16,"0"0"-383"-16,0 0-25 16,0 0-450-16,0 0 0 15,0 0 0-15,-130-80 0 16,88 56 0-16,-5-8 0 16,0-8 0-1,0-10 0-15,9-8 0 0,7-11 0 16,14-3 0-16,7-4 0 15,10 2 0-15,2 10 0 16,23 16 0-16,2 16 0 0,4 18 0 16,0 14 0-16,-2 0 0 15,-6 30 0 1,-8 8 0 0,-13 10-53-16,-2 2-16 15,-17 2 18-15,-22 1 26 16,-9-2 25-16,-8-2 0 15,0-5 39-15,6-2 15 16,9-8-9-16,14-8 15 16,14-4-60-16,13-8 0 0,0-4 0 15,27-6 0-15,21-4 0 16,18 0 0-16,13-4 0 16,8-12 0-16,-2-2 0 15,-9 2 0-15,-8 2-114 16,-20 4-227-16,-21 4-573 0</inkml:trace>
  <inkml:trace contextRef="#ctx0" brushRef="#br0" timeOffset="111749.71">26271 11957 2304 0,'0'0'586'15,"0"0"-231"-15,0 0 285 16,0 0-429-16,0 0-211 31,0 0 0-31,0 111 0 0,0-32 0 0,0 10 0 16,4 1 0-16,8-6 0 0,1-11 0 15,5-15 0-15,-3-18 0 16,1-20 0-16,-3-16 0 31,0-4 0-31,1-32 0 16,1-19 0-16,5-10 0 16,1-14 0-16,-2-1 0 15,2 6 0-15,-1 8 0 16,-1 17 0-16,2 23 0 15,10 22-285-15,-2 26-462 16,-4 9-221-16</inkml:trace>
  <inkml:trace contextRef="#ctx0" brushRef="#br0" timeOffset="112088.28">26877 12448 1793 0,'0'0'699'16,"0"0"-62"-16,0 0-55 15,0 0-362-15,-27-106-55 16,15 100-165-16,2 6 0 16,-6 0 0-16,0 24 0 15,3 6 0-15,9 4 0 16,4 0 0-16,7 1 0 16,24-7 0-16,11-6 0 0,7-3 0 15,2-2 0-15,-6-1 0 16,-7 2 0-16,-14 4 0 15,-13 4 0-15,-9 2 0 16,-2 2 0-16,-11-2 0 16,-18 0 0-16,-6-7 0 15,-10-8 0-15,-2-4 0 16,0-9 0-16,7 0 0 16,11-49-239-16,12 3-650 15,12-4-979-15</inkml:trace>
  <inkml:trace contextRef="#ctx0" brushRef="#br0" timeOffset="112233.09">26946 12302 2453 0,'0'0'737'0,"0"0"-221"16,0 0-126-16,0 0-390 16,0 0 0-16,122-4 0 15,-61 4 0-15,30 0-62 16,-11 0-641-16,-8 0-1595 0</inkml:trace>
  <inkml:trace contextRef="#ctx0" brushRef="#br0" timeOffset="113077.51">28506 11887 2350 0,'0'0'470'15,"0"0"106"-15,0 0-201 16,0 0-218-16,-166 20 11 0,104 28-168 16,4 12 0-16,9 11 0 15,16 3 0-15,24-2 0 16,9-6 0-16,38-10 0 15,27-12 0-15,16-14 0 16,13-15 0-16,3-15 0 16,-7-3 0-16,-11-25 0 15,-15-12 0-15,-19-8 0 16,-17-4 0-16,-16 0 0 16,-12 5 0-16,0 14 0 15,-16 15 0-15,-15 18 0 16,-7 0 0-16,-4 33 0 15,-1 12 0-15,8 5 0 0,8 2 0 16,12-6 0-16,10-6 0 16,5-12 0-16,7-9 0 15,18-14 0-15,4-5 0 16,4-5 0-16,0-22 0 16,3-5 0-16,-5-6 0 15,0-2 0-15,-6 0 0 16,-3 8 0-16,-7 8 0 15,-4 9 0-15,-3 15 0 16,-4 0 0-16,0 21 0 0,3 13 0 16,4 6 0-16,0 2 0 15,2-4 0 1,3-8 0-16,2-8 0 0,0-14 0 16,2-8 0-1,4 0 0-15,1-19 0 0,4-10 0 16,2-5 0-1,0 0 0-15,-2 0 0 0,-2 8 0 16,-7 6 0-16,-7 10 0 16,-6 10 0-16,-5 0 0 15,0 22 0-15,0 10 0 16,1 8 0-16,4 0 0 16,-1-4 0-16,5-10 0 0,-1-10-69 15,3-12-11-15,3-4 19 16,3-10 60-16,4-18 1 15,4-6 37-15,2-4 23 16,-3 4-6-16,-4 6 6 16,-2 12-60-16,-3 10 0 15,-5 6 0-15,1 10 0 16,6 18 0-16,3 10 0 16,22 12-45-16,-4-8-311 15,1-9-567-15</inkml:trace>
  <inkml:trace contextRef="#ctx0" brushRef="#br0" timeOffset="113784">30141 11751 1624 0,'0'0'802'0,"0"0"-99"15,0 0-45-15,0 0-444 16,0 0-119-16,0 0-95 15,-35 104 0-15,19-28 0 16,3 4 0 0,5-2 0-16,6-5 0 0,2-11 0 15,0-14 0-15,2-14-41 0,10-16-62 16,-1-14 17 0,3-4 46-16,3-14 40 0,3-20 9 15,2-6 1-15,7-2 19 16,2-1 8-1,0 10 14-15,0 8-4 16,1 14-5-16,-1 11-17 0,-4 0-14 16,0 19-2-16,-5 17-9 15,-4 7 0-15,-11 1-18 16,-7 2-50-16,0-6-26 16,-21-8 1-16,-10-8 9 15,-4-10 27-15,-1-8 28 0,3-6 29 16,4 0 12-16,8-10 65 15,9-2 40-15,7 2 16 16,5 4-29-16,0 2-104 16,11 2 0-16,16 2 0 15,10 0 0-15,13 0 0 16,7 0 0-16,8 2-24 16,2-2-60-16,-2 0-15 15,-3-14 16-15,-10-10 53 16,-8-8 21-16,-11-8 9 15,-6-7 9-15,-10 2 2 0,-7 0 5 16,-6 9 20 0,-4 12 51-16,0 14 12 15,-18 10-28-15,-9 15-71 0,-1 21 0 16,1 11 0-16,9 6 0 16,18 1 0-16,0-4 0 15,38-8 0-15,22-12 0 16,18-12 0-16,11-16 0 15,3-2 0-15,-13-16 0 16,-16-30-33-16,-22 6-631 16,-31 0-1505-16</inkml:trace>
  <inkml:trace contextRef="#ctx0" brushRef="#br0" timeOffset="115802.61">2784 13279 682 0,'0'0'770'0,"0"0"-481"16,0 0 113-16,0 0 81 15,0 0-194-15,0 0-25 16,0 0-53-16,39-86-24 0,-39 69-28 15,0 3-39-15,0-2-40 16,-14 4-40-16,-11 2-5 16,-4 6-22-16,-4 4-11 15,-1 18-2-15,1 24-15 16,4 21 7-16,8 15 2 16,9 4 0-16,12 0 0 15,0-12 5-15,12-18-1 0,9-18-22 16,2-16 14-1,-1-15 8-15,-5-3 2 0,2-15 3 16,-4-14 18 0,-1-10-4-16,-3-7-4 0,-3-4-7 15,0 0 2-15,-2 8-7 16,-2 12 0-16,1 14-1 16,6 14-8-16,2 2-14 15,12 24 2-15,4 12 5 16,7 6 9-16,1 4-1 15,-3-6-38-15,-5-7-3 16,-5-11-3-16,-9-8 22 16,-1-10 14-16,-5-4 6 15,0 0 8-15,2-11 1 16,2-13-1-16,6-8 1 0,3-8 0 16,2-4 1-16,3 2-1 15,-3 6 0-15,1 10 0 16,-2 14 0-16,-4 9 1 15,2 3 6-15,-2 13 13 16,3 13-13-16,5 4-6 16,2 2-1-16,0 2-28 0,-6-4-13 15,-6-2-7-15,-10-2 8 16,-7-6 7-16,0-2 4 16,-3-5 29-16,-14-6 0 0,1-4 18 15,1-3 35-15,3 0-11 16,6-3 0-1,6-12-5-15,0-8-37 0,18-4-13 16,20-12-2-16,11-5-42 16,6-4-6-16,1 0 20 15,-7 8 10-15,-13 7 16 16,-14 14 17-16,-15 6 17 16,-7 8 112-16,0 5 3 15,-7 0-58-15,-7 0-41 16,2 0-32-16,3 0-1 15,4 8-9-15,5 3-9 16,0 4 3-16,3 1 8 0,18 0-5 16,10 2 4-16,7 0 8 15,5 0-11-15,1 0-11 16,-3 0 2 0,-8 4 5-16,-13 4-3 0,-11 0-6 15,-9 0-6-15,0-2 17 16,-20-4 5-16,-3-6 8 15,4-8 9-15,3-6 33 16,7 0 34-16,7-16-14 16,2-14-46-16,9-8-16 15,20-2-9-15,8-2 3 16,9 6 5-16,0 10-10 16,-1 10 11-16,-3 10-1 15,-4 6 1-15,-5 7 33 16,-4 20-9-16,-2 7-12 0,-3 2-5 15,-3 2-7-15,-4-4 1 32,-3-6-1-32,-5-8-29 0,-1-6-53 0,-1-14-146 15,0 0-147-15,-5-12-478 0</inkml:trace>
  <inkml:trace contextRef="#ctx0" brushRef="#br0" timeOffset="115928.1">4409 13114 1949 0,'0'0'908'16,"0"0"-622"-16,0 0-39 15,0 0-247-15,0 0-465 16,116-22-796-16</inkml:trace>
  <inkml:trace contextRef="#ctx0" brushRef="#br0" timeOffset="116918.01">5067 13347 1667 0,'0'0'735'0,"0"0"-451"0,0 0 273 0,0 0-373 15,0 0-41-15,-121-100 8 16,88 100-59-16,-4 10-67 15,4 22-24-15,4 8-1 16,10 6-1-16,11 0-10 16,8-8 2-1,5-8 0-15,21-14-7 0,9-14 8 32,4-2 7-32,1-20 1 15,0-12 10-15,-6-8 5 16,-8 0 15-16,-7 2 23 0,-7 4 11 15,-4 10-8-15,-2 7-22 16,-3 12-16-16,-1 5-4 16,2 1-14-16,5 28 0 15,5 15 7-15,3 18 4 16,5 30-11-16,1 30 0 16,-10 23 0-16,-6-11 0 15,-7-30 0-15,0-32 0 16,-5-23 0-16,-10-1 0 15,-5-6 0-15,-2-4 0 0,-5-16 0 16,-2-20 0-16,-2-2 0 16,-2-32 0-16,1-20 0 15,1-32 0-15,11-32 0 16,18-29 0-16,2 11 0 16,15 27 0-16,16 41 0 15,5 30 0-15,9 6-8 16,8 6 7-16,10 8-14 15,3 16 10-15,-3 0 5 16,-3 20 8-16,-6 10-7 16,-10 0-1-16,-9 2-13 15,-8-4-20-15,-11-6-15 16,-7-4-30-16,-5-5-9 0,-4-9 31 16,0-4 29-16,0 0 26 15,0-3 1-15,0-12-21 16,0-6 12-16,0-1 9 15,9 0 10-15,7 2 4 16,3 6 16-16,4 2 4 16,4 8 8-16,0 4 9 15,2 0 5-15,2 18-20 16,2 6-20-16,3 0-14 16,3-2-2-16,2-2-28 15,-1-9-10-15,2-10-20 16,1-1-10-16,-5-4 14 0,-7-18 18 15,-9-6 36-15,-7-10 26 16,-7-8 22 0,-8-6 2-16,0 2-13 0,0 6-19 15,-10 12 9-15,-1 14 27 16,3 18 5-16,2 0-53 16,4 30-6-16,2 16-2 15,0 10-2-15,12 4 4 16,21-6 0-16,18-10-1 0,17-16-77 15,11-17-87 1,13-11-117-16,1-17-293 0,15-37-94 16,-29 4-107-16,-21 4-524 0</inkml:trace>
  <inkml:trace contextRef="#ctx0" brushRef="#br0" timeOffset="117232.28">6800 13334 788 0,'0'0'607'16,"0"0"-199"-16,0 0 163 15,0 0-195-15,0 0-2 16,0 0-48-16,0 0-51 15,-69-9-101-15,44 43-71 16,-2 10-9-16,3 8-94 16,1 2 0-16,10-6 0 15,9-8 0-15,4-11 0 0,4-15 0 16,23-13-21 0,4-1-12-16,9-26 13 0,0-14 13 15,-2-12 4-15,-6-8 3 16,-5-8 1-16,-8-4 33 15,-7-3-2-15,-6 3-15 16,-4 8-17-16,-2 14 0 16,0 18 0-16,0 18 0 15,-2 14 0-15,-4 10 0 16,-4 28 0-16,4 20 0 16,1 13 0-16,5 7 0 15,0-2 0-15,34 14 0 16,5-22-314-16,15-16-643 0</inkml:trace>
  <inkml:trace contextRef="#ctx0" brushRef="#br0" timeOffset="118548.5">7695 13359 1770 0,'0'0'1265'0,"0"0"-951"16,0 0 49-16,0 0 21 15,0 0-384-15,0 0 0 16,0 0 0-16,-14 156 0 0,14-102 0 16,0-5 0-16,19-9 0 15,5-16 0 1,8-12 0-16,-1-12 0 0,0 0 0 15,-4-18 0-15,-6-17 0 16,-7-6 0-16,-12-10 0 16,-2-3 0-16,-8-4 0 15,-21 2 0-15,-7 9 0 16,-4 16 0-16,2 19 0 16,2 12 0-16,5 21 0 15,6 30 0-15,13 11 0 16,9 6 0-16,3-2 0 15,22-11 0-15,17-14 0 16,11-14 0-16,6-19 0 0,2-8 0 16,-2-6 0-16,-8-20 0 15,-10-5 0-15,-9-3 0 16,-8 0 0-16,-8 2 0 16,-2 6 0-16,-4 8 0 15,-3 10 0-15,2 8 0 16,2 4 0-16,5 24 0 15,5 8 0-15,-1 4 0 16,4 0 0-16,-4-8 0 16,-1-7 0-16,-3-11 0 0,-1-10 0 15,-4-4 0 1,1-2 0-16,5-21 0 0,3-6 0 16,6-4 0-1,6-1 0-15,2 4 0 0,4 6 0 16,1 10 0-16,-3 10 0 15,-2 4 0-15,-6 14 0 16,0 14 0-16,-3 8 0 16,3 4 0-16,1-4 0 15,5-5 0-15,4-12 0 16,0-12 0-16,3-7 0 16,2-11-30-16,-3-18 6 0,-2-11 23 15,-10-9-1 1,-6-3 2-16,-9-8 0 0,-7-4 1 15,-3-4 5-15,-3-3 6 16,-14 10 0-16,-5 6 14 16,1 17-26-16,4 22 0 15,3 16 0-15,1 20 0 16,-3 51 0-16,5 7 0 16,7 16 0-16,4 2 0 15,0-20 0-15,20-2 0 16,9-17 0-16,9-21 0 15,4-14 0-15,1-22 0 16,-3 0 0-16,-3-18 0 16,-8-10 0-16,-6-2 0 15,-6-1 0-15,-5 3 0 0,-3 6 0 16,-5 6 0-16,-2 10 0 16,0 6 0-16,0 2 0 15,3 24 0-15,2 8 0 16,2 3 0-16,2-1 0 15,5-9 0-15,-1-6 0 16,5-13 0-16,1-8 0 16,2 0 0-16,2-24 0 15,0-6 0-15,-1-8 0 16,3-1 0-16,-3 1 0 0,-2 0 0 16,-3 10 0-16,-4 8 0 15,-3 12 0-15,-6 8 0 16,1 14 0-16,-1 28 0 15,1 16 0-15,-2 29 0 16,-5 23 0-16,0 26 0 16,0-15 0-16,-8-21 0 15,0-26 0-15,3-22 0 16,-1 8 0-16,-3 2 0 16,-5 1 0-16,-6-17 0 15,-6-12 0 1,-13-22 0-16,-5-12 0 0,-5-6 0 0,3-34 0 15,3-34 0-15,23-45 0 16,25-37 0-16,57-11 0 16,40 17 0-1,-11 52-548-15,-8 48-718 0</inkml:trace>
  <inkml:trace contextRef="#ctx0" brushRef="#br0" timeOffset="119694.52">10677 13391 2169 0,'0'0'586'16,"0"0"-107"-16,0 0 82 15,0 0-339-15,0 0-143 16,0 0-79 0,-130 26 0-16,112 34 0 0,8 4 0 15,7 4 0-15,3-8 0 16,13-7 0-16,23-13 0 0,18-16 0 16,10-16 0-1,11-8 0-15,2-14-17 0,-4-18 2 16,-11-8 14-16,-10 0-1 15,-17-5 2-15,-12 9 35 16,-10 6-35-16,-9 12 0 16,-4 8 0-16,0 10 0 15,0 0 0-15,0 20 0 16,-6 17 0-16,-1 3 0 16,7 2 0-16,0-2 0 15,2-10 0 1,19-10 0-16,6-12 0 0,1-8 0 0,-1-6 0 15,-5-24 0-15,-6-10 0 16,-7-10 0 0,-7-8 0-16,-2-5 0 0,0 5 0 15,-11 8 0-15,-3 14 0 16,-1 20 0-16,-1 16 0 16,3 8 0-16,-1 32 0 15,8 10 0-15,6 4 0 16,0-4 0-16,27-7 0 15,17-15-84-15,14-19-134 16,11-9-77-16,3-14-35 16,-4-22-53-16,-7-12 40 15,-12-6 141 1,-13-6 125-16,-17-2 77 0,-12 4 65 16,-7 7 125-16,0 9 16 0,-5 16 66 15,-8 18 2-15,0 8-83 16,-1 25-84-16,1 25-2 15,-1 16 24-15,4 12-59 32,1 4-20-32,7-6-34 0,2-8-14 0,0-11-2 15,26-19-81-15,17-18-45 16,10-16-14-16,10-4 10 16,-1-19 31-16,-5-12 30 15,-10-7 42-15,-11-1 27 16,-13 3 23-16,-15 4 73 0,-8 10 52 15,0 10 33-15,-2 12-25 16,-13 4-60-16,-6 24-57 16,3 14 3-16,3 4-12 15,7 1-10-15,8-5-19 16,0-10 3-16,0-12-4 16,12-14-22-16,9-6 11 15,3-6 11 1,-2-24 13-16,3-6 5 0,-5-8 29 15,0-2-1-15,-2-1-46 16,-3 7 0-16,3 6 0 16,-3 10 0-16,4 14 0 15,1 10 0-15,2 6 0 0,7 24 0 16,-3 8 0 0,1 8 0-16,-4 0 0 0,-10-2 0 15,-7-5 0-15,-6-13 0 16,0-10 0-16,0-8 0 15,0-8 0-15,0-6 0 16,0-20 0-16,8-10 0 16,13-11 0-16,39-35 0 15,-1 8 0 1,-4 6-670-16</inkml:trace>
  <inkml:trace contextRef="#ctx0" brushRef="#br0" timeOffset="120417.63">13376 13395 2239 0,'0'0'798'0,"0"0"-346"16,0 0-100-16,0 0-97 16,0 0-255-16,0 0 0 15,-124 40 0-15,100 2 0 16,6 6 0-16,11-4 0 15,7-6 0-15,0-9 0 16,25-14 0-16,6-12 0 16,7-3 0-16,-3-17 0 15,1-16 0-15,-9-7 0 0,-5-11 0 16,-7-5 0 0,-6-4 0-16,-2-4 0 0,0 0 0 15,-1 3 0-15,3 6 0 16,5 6 0-16,-1 13 0 15,5 10 0-15,3 14 0 16,2 12 0-16,4 2 0 16,2 30 0-16,0 18 0 15,-4 18 0-15,0 29 0 16,-10 27 0-16,-9 20 0 0,-4 3 0 16,-2-27 0-1,0-30 0-15,0-30 0 0,-4-8 0 16,2 3 0-16,2-1 0 15,0-6 0-15,0-16 0 16,18-16 0-16,11-16 0 16,4 0 0-16,5-22 0 15,0-16 0-15,-7-8 0 16,-11-8 0-16,-11-5 0 16,-9-11 0-16,-13-2 0 15,-22 2 0-15,-13 6 0 16,2 6 0-16,3 17 0 15,12 15 0-15,11 12 0 16,13 10 0-16,7 3 0 16,29 1 0-16,62-18 0 0,-4 0-150 15,-2-5-773-15</inkml:trace>
  <inkml:trace contextRef="#ctx0" brushRef="#br0" timeOffset="125443.58">14963 13196 2105 0,'0'0'651'0,"0"0"-401"15,0 0 263-15,0 0-269 16,0 0-95-16,0 0-65 16,0-104 16-16,0 100-100 15,0 4 0-15,0 0 0 16,0 14 0-16,0 20 0 15,0 14 0-15,5 15 0 16,11 11 0 0,5 2 0-16,8-4 0 15,3-6 0-15,1-10 0 0,-2-15 0 0,-4-14 0 16,-5-13 0-16,-4-14 0 0,-2 0 0 16,-3-26 0-1,3-16 0-15,-3-8 0 0,1-12 0 16,-1-4 0-16,-2-2 0 15,-2 3 0 1,0 10 0-16,-1 12 0 0,-2 15 0 16,-2 16 0-16,2 12 0 15,1 6 0-15,5 26-186 16,5 32-364-16,1-3-302 16,-3-5-225-16</inkml:trace>
  <inkml:trace contextRef="#ctx0" brushRef="#br0" timeOffset="125899.19">15535 13483 1273 0,'0'0'819'15,"0"0"-455"-15,0 0 135 16,0 0-199-16,0 0-67 16,0 0-65-1,14-106-25-15,-1 98-41 0,5 4-41 16,5 4-37-16,1 0-9 15,0 0-14-15,-1 18-1 16,-5 4-5-16,-9 4-24 16,-9 2-14-16,0 2 8 15,-7-4 17-15,-11-4 12 16,0-6 5-16,3-4 0 0,4-6 1 31,6-2 0-31,5-2 0 0,0 3-8 0,7 0 8 16,20 4 14-16,9-1-6 15,6 3-7-15,5 1 4 16,-1 5-5-16,-6-2-1 16,-9 3 0-1,-17 5 1 1,-14 3 0-16,0-6 10 16,-29 2 4-16,-9-4 19 15,-7-2 19-15,-1-6 2 16,1-2-3-16,7-4-51 15,7-4 0-15,8 0 0 0,13 0 0 16,8-4 0-16,4-14-141 16,22 0-439-16,5 0-838 0</inkml:trace>
  <inkml:trace contextRef="#ctx0" brushRef="#br0" timeOffset="126071.54">16443 13637 1360 0,'0'0'1688'16,"0"0"-1086"-1,0 0-334-15,0 0-90 0,0 0-178 16,0 0-54-16,0 0-321 16,-7-22-1060-16</inkml:trace>
  <inkml:trace contextRef="#ctx0" brushRef="#br0" timeOffset="129416.01">2321 14604 1855 0,'0'0'523'15,"0"0"-177"-15,0 0 216 16,0 0-306-16,0 0-57 16,0 0-41-16,-67-92-20 15,61 74-79-15,-1 4-59 16,1-2 0-16,0 0 0 15,2 4 0-15,0-6 0 16,-1 5 0-16,1 3 0 0,0-3 0 16,2 4 0-16,-4 4 0 15,4-2 0-15,0 5 0 16,2 0 0-16,0 2 0 16,0 0 0-16,-2 0 0 15,2 0 0-15,0 0 0 16,0 0 0-16,0 0 0 15,0 0 0-15,0 0 0 16,0 0 0-16,0 0 0 16,0 0 0-16,0 0 0 15,0 0 0-15,0 0 0 16,0 0 0 0,0 0 0-16,0 0 0 0,0 0 0 0,0 0 0 15,0 0 0-15,0 0 0 16,0 0 0-16,0 0 0 15,0 0 0-15,0 0 0 32,0 0 0-32,0 0 0 0,0 0 0 15,0 0 0 1,0 0 0-16,0 0 0 0,0 0 0 16,0 0 0-16,0 0 0 15,0 0 0-15,0 0 0 16,0 0 0-16,0 0 0 15,0 0 0-15,0 0 0 16,0 0 0-16,0 0 0 16,0 2-68-16,6 3-604 15,0-4-1132-15</inkml:trace>
  <inkml:trace contextRef="#ctx0" brushRef="#br0" timeOffset="132618.54">8404 14634 1620 0,'0'0'648'0,"0"0"-281"15,0 0 165-15,0 0-271 16,0 0-98 0,0 0-74-16,0 0-11 0,-18 0-27 15,15 0-26-15,1 4-10 16,2-2-4-16,-2 2-10 15,2-4 0-15,-2 0 7 16,-2 0-7 0,-3-6 5-16,-9-12-6 15,-1-8-10-15,-6 2 10 16,1-6 7-16,7 8 8 0,1 6 17 16,7 8-1-16,7 2-7 15,0 6-24-15,9 0-16 16,22 0 7-16,16 0 8 15,11 0 0-15,7 0-10 0,-5 0-19 16,-7 0-15 0,-14-6 18-16,-16 0 24 0,-13-4 3 15,-10 2 38-15,0 4-1 16,-7-5 4-16,-9 8-11 16,-2 1 3-16,3 1-14 15,2 26-18-15,-1 13-1 16,8 14-8-16,3 8 7 15,3 4 1-15,0 2-6 16,0-1 6-16,11-3 0 16,-2-6 0-16,-4-6 0 0,-5-6 0 15,0-6-16-15,-16-6-1 16,-13-10-4-16,-9-6 0 16,-4-10 8-16,0-8-1 15,0-1 13 1,4-24 1-16,11-3 0 0,9-2 6 15,18-4 0-15,0 0-6 16,31-2-6-16,21-4-3 16,14 0 0-16,10-4-1 15,4 2-76-15,-5-1-14 16,-7 6 11-16,-17 0 52 16,-18 7 37-16,-13 2 0 0,-13 4 67 15,-7 4 44 1,0 4-15-16,0 2-34 0,0 6-11 15,-7 6-6-15,3 2-2 16,2 0-2-16,2 20-41 16,0 18 0-16,0 16 0 31,0 6 0-31,0 6 0 0,6 1 0 0,5-5 0 16,1-12 0-16,-1-6 0 15,1-14 0-15,-4-12 0 16,-1-8 0-16,-1-10 0 0,1 0-14 15,0-8 2 1,4-20 2-16,5-12 10 16,1-8 0-16,4 2-6 0,-2 7 6 15,-1 16-9-15,0 6 1 16,-5 17 1-16,-2 0-5 16,1 17 12-16,1 11 7 15,3 8 1-15,-1 4-1 16,1-2-6-16,-1-10 0 15,1-6-1-15,-1-8 0 16,4-6-17-16,-2-8 2 16,3-4 4-16,5-20 11 15,0-10 1-15,-2-8 0 16,2-6 5-16,-4 4-5 0,-4 4 1 16,-5 13 4-16,-6 18 3 15,-2 9 12 1,1 4-2-16,1 28 12 0,6 13-31 15,1 12 0-15,3-3 0 16,3-4 0-16,2-10 0 16,1-10 0-16,-2-18 0 15,2-6 0-15,1-6 0 16,2-12 0-16,-1-20 0 16,0-12 0-16,-4-2 0 0,-7-6 0 15,-3 6 0-15,-8 11 0 16,0 13 0-16,-2 12 0 15,0 10 0-15,0 10 0 16,2 25 0-16,7 9 0 16,3 2 0-16,3 2 0 31,5-8 0-31,5-10 0 0,3-10 0 0,3-12 0 16,-2-8 0-16,2 0 0 15,-4-22 0-15,-2-10 0 16,-5-6 0-1,-7-4 0 1,-6-2 0-16,-7 0 0 0,0 4 0 16,0 8 0-16,0 4 0 15,-7 15 0-15,3 5 0 16,0 8 0-16,4 0 0 16,0 17 0-16,4 10 0 15,19 8 0-15,8 3 0 16,9 0 0-16,9-2 0 15,4-6 0-15,3 0 0 16,-5-4 0-16,-9 0-11 16,-13-4-2-16,-15 0-1 15,-14-2 14-15,-7 2 12 16,-29 0 14-16,-12-1-26 16,-6-6 0-16,0 2 0 0,12-12 0 15,15-2 0 1,17-3 0-16,16-8-14 0,25-14-661 15,7-5-1061-15</inkml:trace>
  <inkml:trace contextRef="#ctx0" brushRef="#br0" timeOffset="132995.5">11011 15213 2397 0,'0'0'858'0,"0"0"-393"15,0 0-89-15,0 0-376 16,0 0 0-16,0 0 0 16,0 0 0-16,-58 117 0 15,31-65 0-15,-6-2 0 16,-3 8 0-16,9-10 0 15,9-20-885-15</inkml:trace>
  <inkml:trace contextRef="#ctx0" brushRef="#br0" timeOffset="133501.57">12717 14770 1273 0,'0'0'1101'0,"0"0"-600"0,0 0-153 16,0 0 156 0,0 0-326-16,0 0-92 0,0 0 19 0,-2 0-105 15,2 0 0 1,0 0 0-16,0 0 0 0,0 0 0 16,0-9 0-16,-2-4 0 15,-8-5 0 1,-7 0 0-16,-10 4 0 0,-4 6 0 15,-9 8 0 1,-7 0 0-16,-1 30 0 0,-2 20 0 16,8 9 0-16,13 11 0 15,15 2 0-15,14-6 0 16,12-10 0-16,30-13 0 16,18-16 0-16,13-18 0 15,8-9 0-15,-6-4 0 16,-5-23 0-16,-12-17-299 15,-20 8-426-15,-19 4-438 16</inkml:trace>
  <inkml:trace contextRef="#ctx0" brushRef="#br0" timeOffset="133925.59">12936 15095 992 0,'0'0'1288'15,"0"0"-735"-15,0 0-208 16,0 0 6-16,0 0-153 15,0 0-60-15,0 0-15 16,93-74-15-16,-72 66-108 16,-4 8 0-16,-1 0 0 15,-3 0 0-15,-7 20 0 16,0 2-8-16,-6 6-7 0,0-2 6 16,0-2 9-16,-10-2 0 15,1-8 1-15,1-1 30 16,3-9-31-16,5-4 0 15,0 0 0-15,0 0 0 16,22 0 0-16,9 0 0 16,8 0 0-16,5 0 0 15,0 0 0 1,-3 1 0-16,-8 17 0 0,-10 9 0 16,-12 3 0-16,-11 2 0 15,0 2 0-15,-23 0 0 0,-13-4 0 16,-5-4 0-16,-9-4 0 15,4-8 0-15,1-6 0 16,11-8 0-16,12 0 0 16,15-30 0-16,28-38-152 15,19 6-743-15,11-4-1757 0</inkml:trace>
  <inkml:trace contextRef="#ctx0" brushRef="#br0" timeOffset="134129.76">13933 14789 544 0,'0'0'2458'0,"0"0"-1684"16,0 0-539-16,0 0-150 16,0 0-85-16,0 0 0 15,150-32 0-15,-103 23 0 16,-3 0 0-16,-10 9-323 15,-12 0-673-15,-15 9-835 0</inkml:trace>
  <inkml:trace contextRef="#ctx0" brushRef="#br0" timeOffset="134270.76">13983 15065 1945 0,'0'0'912'0,"0"0"-422"0,0 0 2 0,0 0-235 0,0 0-257 16,0 0 0-16,0 0 0 15,116-28 0-15,-23-6 0 16,-8 0-26-16,-7 2-962 0</inkml:trace>
  <inkml:trace contextRef="#ctx0" brushRef="#br0" timeOffset="134663.57">15317 14700 679 0,'0'0'163'0,"0"0"-107"15,0 0-56-15,0 0-52 16,0 0-111-16,0 0 58 16,0 0-226-16</inkml:trace>
  <inkml:trace contextRef="#ctx0" brushRef="#br0" timeOffset="135197.48">15317 14700 1557 0,'-77'-76'622'0,"72"76"-231"16,1 0 222-16,1 0-264 15,3-2-100-15,0-2-86 16,0 0-11-16,0 0-152 0,7-4 0 15,13 0 0 1,7 0 0-16,6 4 0 0,2 4 0 16,2 0 0-16,-4 14 0 15,-6 12 0-15,-7 6 0 16,-9 4 0-16,-11 4 0 16,0-4 0-16,-24 0 0 15,-10-5 0-15,1-7 0 16,0-8 0-16,8-6 0 15,11-6 0-15,10-4 0 16,4 0 0-16,6 0 0 16,23 0 0-16,12-4 0 15,10 0 0-15,7 4 0 0,0 0 0 16,-5 10 0 0,-9 16 0-16,-10 8 0 0,-14 2 0 15,-13 6 0 1,-7 0 0-16,-18 0 0 0,-20-6 0 15,-8-1 0-15,-8-12 0 16,-2-2 0-16,3-13 0 16,6-2 0-16,9-6 0 15,11 0 0-15,9-10 0 16,12-8 0-16,14-12 0 16,23-2-372-16,6 5-931 0</inkml:trace>
  <inkml:trace contextRef="#ctx0" brushRef="#br0" timeOffset="135448.82">16071 14530 1502 0,'0'0'1438'15,"0"0"-790"-15,0 0-306 16,0 0-176-16,0 0-166 15,0 0 0-15,0 0 0 16,-2 52 0-16,-1 6 0 16,1 14 0-16,-3 5 0 0,3 3 0 15,0-4 0-15,-1-4 0 16,3 4 0-16,0-19-239 16,0-16-737-16</inkml:trace>
  <inkml:trace contextRef="#ctx0" brushRef="#br0" timeOffset="135716.18">16111 15352 2397 0,'0'0'774'0,"0"0"-419"16,0 0 21-16,0 0-182 16,0 0-194-16,-7 120 0 15,22-102 0-15,6 0 0 0,3-6 0 16,5-12 0-16,0 0 0 15,0 0 0-15,-9-18 0 16,-4-2 0-16,-10-4 0 16,-6 2 0-16,0 4 0 15,-15 0 0-15,-9 8 0 16,-6 6 0-16,1 4 0 16,0 2 0-16,7 18 0 15,5-2-459-15,11-4-771 0</inkml:trace>
  <inkml:trace contextRef="#ctx0" brushRef="#br0" timeOffset="136046.1">17073 14877 1542 0,'0'0'1086'16,"0"0"-545"-16,0 0-74 16,0 0-185-16,0 0-104 15,0 0-178-15,0 0 0 16,-149 34 0-16,102 8 0 15,-2 8 0-15,2 0 0 16,10-2 0-16,12-12 0 16,14-10 0-16,11-12 0 15,5-14-377-15,16-18-607 16,2-9-504-16</inkml:trace>
  <inkml:trace contextRef="#ctx0" brushRef="#br0" timeOffset="136218.92">16752 14830 2241 0,'0'0'835'0,"0"0"-559"16,0 0 186-16,0 0-180 16,0 0-282-16,63 119 0 15,-32-79 0-15,4 2 0 16,3-2 0-16,3-6 0 16,1-3 0-16,24-8 0 15,-12-6-453-15,-4-11-545 0</inkml:trace>
  <inkml:trace contextRef="#ctx0" brushRef="#br0" timeOffset="136454.59">17479 14570 1892 0,'0'0'781'0,"0"0"-154"15,0 0-60-15,0 0-338 16,0 0-229-16,0 0 0 15,0 0 0-15,-5 126 0 16,5-56 0-16,0 3 0 16,0-1 0-1,0-4 0-15,0-8 0 0,0-10 0 0,2-6-150 16,14-14-725-16,-1-11-724 0</inkml:trace>
  <inkml:trace contextRef="#ctx0" brushRef="#br0" timeOffset="136737.29">18248 14830 2417 0,'0'0'829'0,"0"0"-475"15,0 0 142-15,0 0-496 16,0 0 0-16,69-100 0 15,-59 100 0-15,4 0 0 16,4 22 0-16,6 10 0 16,5 14 0-16,5 7 0 15,1 3 0-15,1-2 0 16,-1-4 0-16,2-10 0 16,-8-12 0-1,-3-7 0-15,3-12-237 0,-9-9-552 16,-7 0-388-16</inkml:trace>
  <inkml:trace contextRef="#ctx0" brushRef="#br0" timeOffset="136899.45">18680 14825 1839 0,'0'0'870'0,"0"0"-321"16,0 0-19-16,0 0-222 16,0 0-308-1,0 0 0-15,-134 26 0 0,96 20 0 16,-4 8 0-1,1 4 0-15,4-2 0 0,6-8 0 16,8-2 0-16,10-14-460 16,9-11-560-16</inkml:trace>
  <inkml:trace contextRef="#ctx0" brushRef="#br0" timeOffset="137161.85">18971 14552 1773 0,'0'0'1095'0,"0"0"-478"15,0 0-155-15,0 0-313 16,0 0-149-16,0 0 0 16,0 0 0-16,23 86 0 0,-21-16 0 15,3 2 0 1,1 3 0-16,0-7 0 0,4-6 0 15,1-12 0-15,-3-10 0 16,2-10 0-16,-6-10-33 16,-4-9-763-16</inkml:trace>
  <inkml:trace contextRef="#ctx0" brushRef="#br0" timeOffset="137951.85">19881 14837 1957 0,'0'0'695'0,"0"0"-234"15,0 0 153-15,0 0-356 16,0 0-147-16,0 0-111 16,0 0 0-16,-3-17 0 15,32 16 0-15,14-3 0 16,34 0 0-16,-7 4-368 16,-13 0-713-16</inkml:trace>
  <inkml:trace contextRef="#ctx0" brushRef="#br0" timeOffset="138100.76">19950 15015 1134 0,'0'0'1792'0,"0"0"-1259"0,0 0-208 15,0 0-13-15,0 0-312 16,0 0 0-16,0 0 0 16,127-4 0-16,-29 0 0 15,-14 0-78-15,-1-4-999 0</inkml:trace>
  <inkml:trace contextRef="#ctx0" brushRef="#br0" timeOffset="138690.23">21008 14604 2455 0,'0'0'738'0,"0"0"-380"16,0 0 16-16,0 0-203 15,0 0-171-15,0 0 0 0,0 0 0 16,-52 34 0 0,37-22 0-16,-1 0 0 0,3-2 0 15,2-4 0-15,2-4 0 16,2 0 0-16,3-2 0 15,2 0 0-15,-3 0 0 16,1 0 0-16,0-2 0 16,-1-2 0-1,0 0 0-15,3 0 0 0,2 4 0 16,0 0 0-16,0 0 0 16,0 0 0-16,0 0 0 15,0-4 0-15,0 4 0 16,0 0 0-16,0-2 0 0,0 2 0 15,0 0 0 1,0 0 0-16,0 0 0 0,0 0 0 16,0 0 0-16,0 0 0 15,0 0 0-15,0 0 0 16,0 0 0-16,0 0 0 16,0-2 0-16,0 2 0 15,0-2 0-15,0-2-21 16,0 0-6-1,0 0-6-15,0 0-39 0,0 0-18 16,0 2-3-16,0 0-21 16,2 0-29-16,5-6-54 15,-2 0-155-15,-3-2-357 0</inkml:trace>
  <inkml:trace contextRef="#ctx0" brushRef="#br0" timeOffset="139403.89">21120 14498 1092 0,'0'0'647'0,"0"0"-335"15,0 0 69-15,0 0-155 16,0 0-157-16,0 0-50 16,0 0-6-1,0-8-12-15,0 8 50 0,0 0 75 16,0 0 56-16,-3 0-12 16,1 0-7-16,0 0-10 15,2 0-26-15,-5 0-28 16,1 0-30-16,-3 0-18 15,-6 0-18-15,-5 4-10 16,-3 14 7-16,-4 4 29 16,-4 4-59-16,0 8 0 0,-3 6 0 15,3 2 0-15,2 0 0 16,5 2 0-16,5 1 0 16,1-5 0-16,5 0 0 15,1-4 0-15,6-2 0 16,4-2 0-1,0 0 0-15,0-6 0 0,2-2 0 16,14 0 0-16,7 0 0 16,3-2 0-16,10 0 0 15,4-3 0-15,6-1 0 16,6-10 0-16,1 2 0 0,3-10 0 16,-1 0 0-1,-3 0 0-15,-10 0 0 0,-9-13 0 16,-10-1 0-16,-7-1 0 15,-8-6 0-15,-1-2 0 32,-7-4 0-32,0-5 0 0,0 2 0 15,0-4 0 1,-7 6 0-16,-9 4 0 0,-7 6 0 16,-9 8 0-16,-8 10 0 15,-9 0 0-15,-7 12 0 16,-2 14 0-16,2 10 0 15,8 0 0-15,12 2 0 16,29 4 0-16,7-14-305 16,10-7-1583-16</inkml:trace>
  <inkml:trace contextRef="#ctx0" brushRef="#br0" timeOffset="140076.35">22093 14736 1947 0,'0'0'707'0,"0"0"-185"15,0 0 39-15,0 0-326 16,0 0-111-16,0 0-124 15,0 0 0-15,-40-22 0 16,33 52 0-16,1 15 0 16,-2 0 0-16,6 10 0 15,2-3 0-15,0-4 0 0,2-12 0 16,15-8 0 0,1-12 0-16,1-12 0 0,2-4 0 15,-2-8 0-15,4-22 0 16,-1-6 0-16,-1 0 0 15,0 0 0-15,-3 8 0 16,-3 10 0-16,-1 12 0 16,-3 6 0-16,5 8 0 15,4 20 0-15,2 10 0 16,5 2 0-16,4-4 0 16,5 0 0-16,1-14 0 0,-1-8 0 15,-2-10 0-15,-8-4 0 16,-8-10 0-16,-7-16 0 15,-7-14 0-15,-4-6 0 16,0-6 0-16,-4 0 0 16,-11 2 0-16,-1 9 0 15,1 15 0-15,3 12 0 16,8 14 0-16,4 22-263 16,7 10-408-16,13 4-461 0</inkml:trace>
  <inkml:trace contextRef="#ctx0" brushRef="#br0" timeOffset="140955.76">23040 14825 1748 0,'0'0'676'16,"0"0"-88"-16,0 0-29 16,0 0-285-16,0 0-23 15,0 0-251-15,0 0 0 16,-123-49 0-16,88 98 0 15,6 7 0-15,6 2 0 16,17-6 0-16,6-8 0 16,14-12 0-16,17-12 0 0,9-18 0 15,-1-2 0 1,1-12 0-16,-9-18 0 16,-4-6 0-16,-11-4 0 0,-7 0 0 15,-5 4 0-15,-4 10 0 16,0 8 0-16,0 8 0 15,0 10 0-15,0 6 0 16,0 22 0-16,0 10 0 16,0 4 0-16,12 0 0 15,5-6 0-15,6-8 0 16,2-12 0-16,-1-10 0 16,0-6 0-16,1-8 0 15,-3-18 0-15,1-8 0 0,1-6 0 16,0 0 0-16,1 2 0 15,-5 6 0-15,-4 10 0 16,-8 12 0-16,-3 10 0 16,-2 0 0-16,-3 26 0 15,2 10 0-15,4 2 0 16,5 2 0-16,7-6 0 16,5-8 0-16,3-10 0 15,3-12 0-15,0-4 0 16,0-10 0-16,-2-16 0 15,-3-6 0-15,-1-4 0 16,-6 0 0-16,-1 2 0 16,-3 7 0-16,-1 9 0 0,-8 9 0 15,1 9 0-15,-5 0 0 16,2 26 0-16,2 16 0 16,-2 16 0-16,0 16 0 15,0 2 0-15,1 9 0 16,-3-5 0-16,0 2 0 15,0-4 0-15,0-6 0 16,0-9 0-16,-7-13 0 16,-1-14 0-16,-1-10 0 15,-3-18 0-15,-1-8 0 0,-7-4 0 16,-7-22 0 0,-4-14 0-16,-3-9 0 0,8-5 0 15,10-6 0-15,16-4 0 16,3 4 0-16,36-2 0 15,17 0 0-15,11 3 0 16,6 5 0-16,3 6 0 16,-2 8 0-16,-12 10 0 15,-13 10 0-15,-13 6-140 16,-14 8-380-16,-9 0-189 16,-6 6-63-16,0-4-377 0</inkml:trace>
  <inkml:trace contextRef="#ctx0" brushRef="#br0" timeOffset="141339.67">24436 14714 415 0,'0'0'1490'16,"0"0"-885"-16,0 0-2 15,0 0-242-15,0 0-103 16,0 0-63-16,0 0-26 15,-115-54-169-15,80 56 0 16,-2 18 0-16,6 6 0 16,10 0 0-16,9 6 0 15,12-5 0-15,0-1 0 16,27-2 0-16,16-6 0 0,7-2 0 16,6-2 0-16,-2 0 0 15,-10-4 0-15,-11 4 0 16,-10 2 0-16,-17 2 0 15,-6 0 0-15,-10 8 0 16,-24-4 0 0,-13 2 0-16,-9-4 0 15,-1-2 0-15,3-4 0 16,11-10 0-16,20-4 0 16,23-12 0-16,21-14-490 15,16-8-606-15</inkml:trace>
  <inkml:trace contextRef="#ctx0" brushRef="#br0" timeOffset="141480.91">24934 14933 2765 0,'0'0'762'0,"0"0"-293"16,0 0-369-16,0 0-100 15,0 0 0-15,0 0 0 16,0 0-834-16</inkml:trace>
  <inkml:trace contextRef="#ctx0" brushRef="#br0" timeOffset="142236.62">17652 15502 669 0,'0'0'1685'0,"0"0"-1025"15,0 0-196-15,0 0-113 16,0 0-156-16,0 0-123 16,0 0-72-16,-75 42 0 15,73 12 0-15,2 17 0 0,0 5 0 16,4 4 0-16,21-4 0 16,8-5 0-16,7-13 0 15,2-14 0-15,12-12-29 16,-12-18-517-16,-15-6-429 0</inkml:trace>
  <inkml:trace contextRef="#ctx0" brushRef="#br0" timeOffset="142629.1">17554 15575 856 0,'0'0'1349'0,"0"0"-827"16,0 0-8-16,0 0-159 15,0 0-100-15,0 0-101 16,0 0-63-16,-111 8-91 16,91 24 0-16,0-2 0 15,7 2 0-15,3-10 0 16,10-8 0-16,0-8 0 16,0-6 0-16,21-2 0 15,6-28 0-15,2-6 0 16,0-8 0-16,-8-2 0 15,-3 1 0-15,-9 5 0 16,-5 10 0-16,-4 12 0 16,0 8 0-16,0 10 0 0,0 0 0 15,0 22 0-15,0 6 0 16,0 8 0-16,4 3 0 16,17-2 0-16,10-2 0 15,8-9 0-15,5-8 0 16,8-4 0-16,21-14 0 15,-11 0-260-15,-15 0-1070 0</inkml:trace>
  <inkml:trace contextRef="#ctx0" brushRef="#br0" timeOffset="143687.78">18317 16078 1350 0,'0'0'1045'0,"0"0"-524"16,0 0-169-16,0 0 101 15,0 0-291-15,0 0-95 16,0 0-20 0,-67 54 10-16,62-8-15 0,5-2-42 0,0-4 0 15,9-8 0-15,16-10 0 16,6-13 0-16,3-9 0 16,-1 0 0-16,-2-23 0 15,-4-9 0-15,-12-6 0 16,-11-8 0-1,-4-2 0-15,-8-2 0 0,-21 6 0 16,-11 4 0-16,-3 13 0 16,-1 18 0-16,-1 9 0 15,7 13 0-15,7 24 0 0,14 11 0 16,9 6 0-16,8-2 0 16,8-6 0-16,18-10 0 31,8-10 0-31,6-12 0 0,2-10 0 0,3-4 0 31,-3-10 0-31,0-16 0 16,-6-2 0-16,-3 2 0 0,-9-4 0 15,-3 6 0-15,-11 4 0 16,0 10 0-16,-6 6 0 16,-4 4 0-16,0 12 0 15,0 16 0-15,2 6 0 16,1 2 0-16,5 0 0 15,4-8 0-15,3-6 0 16,3-13 0-16,0-9 0 0,2 0 0 16,0-14 0-16,0-13 0 15,2 1 0-15,-1-6 0 16,0 6 0-16,0 2 0 16,-3 16 0-16,-3 8 0 15,1 0 0-15,-5 14 0 16,2 14 0-16,3 6 0 15,-1 2 0-15,5-4 0 16,7-6 0-16,2-13 0 16,9-8 0-16,0-5 0 15,5-8 0-15,-6-11 0 0,-3-12 0 16,-8 3 0 0,-5-6 0-16,-13 2 0 0,-3 0 0 15,-5 6 0-15,0 8 0 16,-5 14 0-16,-11 4 0 15,1 10 0-15,-3 24 0 16,3 8 0-16,6 2 0 16,9-5 0-16,0-7 0 15,36-19 0-15,50-13-86 16,-6-26-694-16,1-2-1215 0</inkml:trace>
  <inkml:trace contextRef="#ctx0" brushRef="#br0" timeOffset="144787.56">20021 16106 1181 0,'0'0'1143'0,"0"0"-671"16,0 0-104-16,-116 0 99 16,82 22-289-16,8 10-25 0,6 8-19 15,6 0-134-15,10 8 0 16,4-3 0 0,9-8 0-16,22-2 0 0,12-13 0 15,13-16 0-15,8-6 0 16,7-4 0-16,2-20 0 15,-3-11 0-15,-8-5 0 16,-13-6 0-16,-11-4 0 16,-16-2 0-16,-8-6 0 15,-10 4 0-15,-4 2 0 16,0 14 0-16,0 16 0 0,-2 18 0 16,-4 4 0-16,-4 19 0 15,1 26 0-15,3 11 0 16,-1 8 0-16,7 2 0 15,0-8 0-15,0-4 0 16,7-18 0-16,8-5 0 16,5-17 0-16,1-14 0 15,-2 0 0-15,2-10 0 16,-4-12 0-16,1-5 0 16,-2 0 0-16,-3 0 0 15,-2 9 0-15,-1 10 0 16,-2 8 0-16,-1 0 0 15,1 22 0-15,2 9 0 0,1 1 0 16,2 4 0 0,1-6 0-16,1-8 0 0,3-4 0 15,0-12 0-15,4-6 0 16,0 0 0-16,3-6 0 16,2-12 0-16,-4-4 0 15,2 0 0-15,-4 0 0 16,-6 4 0-16,-6 5 0 15,-4 9 0-15,-3 4 0 16,0 0 0-16,-2 13 0 16,2 9 0-16,0 0 0 0,7 0 0 31,0-2 0-31,7-4 0 0,0-12 0 0,1-4 0 16,-1 0 0-16,-1-8 0 15,-1-14 0-15,-7-9 0 16,-7-1 0-16,0-4 0 15,0-4 0-15,-17 4 0 16,2 6 0 0,-3 10 0-16,5 12 0 0,2 8 0 15,4 6 0-15,7 20 0 16,0 4 0-16,2 2 0 16,18-6 0-16,12-7 0 0,5-14 0 15,6-5 0-15,1 0 0 16,4-1 0-16,-6-17 0 15,-7-3 0-15,-8 3 0 16,-4 4 0-16,-11 4 0 16,-2 2 0-16,-3 4 0 15,-5 4 0-15,0 0 0 16,0 12 0-16,2 6 0 16,3 9 0-16,2 0 0 15,2 0 0 1,2-5 0-16,5-4 0 0,3-8 0 0,0-10 0 15,2 0-87 1,4-14-479-16,-5-13-360 0,-4 4-495 16</inkml:trace>
  <inkml:trace contextRef="#ctx0" brushRef="#br0" timeOffset="144915.47">21518 16062 2320 0,'0'0'867'16,"0"0"-341"-16,0 0-143 15,0 0-383-15,0 0 0 16,0 0 0-16,0 0 0 16,7-18-375-16,8 26-1044 0</inkml:trace>
  <inkml:trace contextRef="#ctx0" brushRef="#br0" timeOffset="145342.48">21828 16190 1445 0,'0'0'586'0,"0"0"-108"0,0 0-13 15,0 0-222 1,0 0 16-16,0 0-42 0,-118 68-44 15,107-33-52-15,8 1-12 16,3-9-109-16,10 0 0 16,23-9 0-16,9-10 0 15,14-8 0-15,4 0 0 16,4-8 0-16,-3-14 0 16,-5-6 0-16,-12-7 0 15,-13-1 0-15,-9 0 0 16,-13-4 0-16,-9 4 0 15,0 6 0-15,-9 12 0 16,-11 10 0-16,-6 8 0 0,-3 12 0 16,0 20 0-16,4 12 0 15,5 4 0-15,11-3 0 16,9-4 0-16,5-6 0 0,30-13 0 16,19-8 0-1,39-14-11-15,-8-18-614 0,-12-8-777 0</inkml:trace>
  <inkml:trace contextRef="#ctx0" brushRef="#br0" timeOffset="146096.13">22859 16128 2097 0,'0'0'617'15,"0"0"-286"-15,0 0 136 0,0 0-254 16,0 0-12-16,0 0-31 16,0 0-170-16,-58-4 0 15,50 30 0-15,5 6 0 16,3-6 0-16,5-4 0 16,17-8 0-16,9-10-3 15,3-4-37-15,-7 0 7 16,-7-16 15-16,-13-8 17 15,-7-2 1-15,0-6 20 16,-17 2 19-16,-2-2-3 16,1-2-36-16,5 2 0 15,5 0 0-15,8 5 0 0,0 0 0 16,0 6 0-16,0 6 0 16,8 6 0-16,-6 5 0 15,-2 0 0-15,0 4 0 16,0 0 0-16,0 0 0 15,0 0 0-15,0 0 0 16,0 0 0-16,0 0 0 16,0 0 0-16,0 0 0 15,0 0 0-15,0 0 0 0,0 0 0 16,2 0 0 0,-2 0 0-16,0 0 0 15,0 0 0-15,0 0 0 0,0 0 0 16,0 0 0-1,0 0 0-15,2 0 0 0,-2 0 0 16,0 0 0-16,0 0 0 16,0 0 0-16,0 0 0 15,0 4 0 1,0 4 0-16,0 10 0 0,0 0 0 16,0 10 0-16,-2 7 0 15,0 9 0-15,0 6 0 16,2 8 0-16,0 4 0 0,0 2 0 15,11 2 0 1,-1 5 0-16,2-7 0 0,-5-2 0 16,-3-4 0-16,-4-6 0 15,0-6 0-15,-4-6 0 16,-15-8 0-16,-2-5 0 16,-4-13 0-16,-2-14 0 15,7 0-518-15,5-6-447 0</inkml:trace>
  <inkml:trace contextRef="#ctx0" brushRef="#br0" timeOffset="146693.01">22755 16302 1691 0,'0'0'846'0,"0"0"-277"0,0 0-224 15,0 0-114 1,0 0-120-16,160-32-57 0,-98 20-54 15,5 2-8-15,-4-6-196 16,-8 2-140-16,-7-4-209 16,-13 4 190-16,-10 0 180 15,-10 2 183-15,-9-2 143 16,-3 6 150-16,-3 2 161 16,0 6-186-16,0 0 9 0,0 0-83 15,-5 18-74 1,-5 8 35-16,-1 8-155 0,1 4 0 15,6 2 0-15,4-8 0 16,0-4 0-16,8-6 0 16,17-9 0-16,4-9 0 15,2-4 0 1,-4-4 0-16,-6-23 0 0,-8 0 0 16,-9-8 0-16,-4 3 0 15,0-4 0-15,0 10 0 16,-2 2 0-16,2 12 0 15,0 2 0-15,0 10 0 0,14 0 0 16,9 0 0 0,11 14 0-16,2 4 0 0,2 8 0 15,-5 6 0-15,-4 0 0 16,-8 3 0-16,-11-3 0 16,-7-5 0-16,-3 0 0 15,0-5 0-15,-9-12 0 16,-1-6 0-16,8-4 0 15,2 0 0 1,0-22 0-16,18-10 0 0,14-9 0 16,9-7 0-16,11 2 0 15,4 6 0-15,17 18-201 16,-13 8-654-16,-10 10-464 0</inkml:trace>
  <inkml:trace contextRef="#ctx0" brushRef="#br0" timeOffset="147023.43">24139 16128 1227 0,'0'0'889'16,"0"0"-236"-16,0 0 8 15,0 0-168-15,0 0-320 16,0 0-173-16,0 0 0 16,46-74 0-16,-46 108 0 15,0 10 0-15,0 6 0 16,0 8 0-16,12-4 0 15,3-5 0-15,7-13 0 0,3-10 0 16,-1-20 0-16,3-6 0 16,-1-14 0-16,-1-22 0 15,-2-13 0 1,-6-5 0-16,-1-4 0 0,-3 0 0 16,-3 8 0-16,-4 12 0 15,-2 18 0-15,-4 16 0 16,0 4 0-16,3 50-309 15,1 2-575-15,2-6-269 0</inkml:trace>
  <inkml:trace contextRef="#ctx0" brushRef="#br0" timeOffset="147448.72">24637 16298 1570 0,'0'0'856'0,"0"0"-218"16,0 0-61-16,0 0-265 15,0 0-169-15,0 0-143 16,0 0 0-16,34 58 0 16,-34-26 0-16,-7 3 0 15,-9-3 0-15,1-6 0 16,1-4 0-16,6-4-27 0,5-8-68 16,3-2 7-16,9 0 32 15,20-6 42-15,14 2 14 16,6-4 2-16,6 0-2 15,-1 0-87-15,-5-6-195 16,-11-6-287-16,-14-2 34 16,-10 2 224-16,-14-2 266 15,0-4 45-15,0 4 216 16,-4 0 157-16,-1 2 171 16,0-2-187-16,5 2-8 15,0 6-81-15,0-2-268 16,0 8 0-16,-2 0 0 0,2 0 0 15,-5 22 0-15,1 14 0 16,-2 4 0-16,-1 12 0 16,-2 2 0-16,2 4 0 15,1-4 0-15,-1-4 0 16,7 3 0-16,0-21-497 16,0-6-1604-16</inkml:trace>
  <inkml:trace contextRef="#ctx0" brushRef="#br0" timeOffset="148563.51">19198 14337 725 0,'0'0'989'0,"0"0"-642"15,0 0 16-15,0 0 12 16,0 0-89-16,0 0-96 16,0 0-34-16,-44-80-17 0,42 56 5 15,0-4-21-15,2-8-19 16,0-8-29-16,2-2-27 16,21-3-16-16,10 3-32 15,7 4 0-15,11 8 0 16,2 8 0-16,3 8 0 15,-2 2 0-15,-5 8 0 16,-11 2 0-16,-9 4 0 0,-12 2-44 16,-7 0-91-16,-6 0-127 15,-2 0-107-15,-2 0-365 16,0 0-288-16</inkml:trace>
  <inkml:trace contextRef="#ctx0" brushRef="#br0" timeOffset="149528.82">19932 13619 889 0,'0'0'638'15,"0"0"-278"-15,0 0 230 16,0 0-118-16,0 0-167 16,0 0-8-16,0 0-39 15,-23-50-60-15,14 50-109 16,-1 0-89-16,-4 8 0 16,-1 16 0-1,1 11 0-15,3 2 0 0,4 6 0 16,7-5 0-16,0-4 0 0,18-8 0 15,11-6 0-15,7-8 0 16,6-8 0 0,0-4-14-16,-3 0 2 0,-6-14 0 15,-11-8 12-15,-8-6 0 16,-12-6 38-16,-2-6-38 16,-7-4 0-16,-17-2 0 15,-8 1 0-15,-3 9 0 16,-4 10 0-16,2 16 0 15,-1 10 0-15,2 4 0 16,7 24 0-16,5 6 0 16,13 4 0-1,9 0 0-15,2-5 0 0,17-5 0 0,19-10 0 16,9-6-34-16,8-12-5 16,4 0-9-16,-1-4 6 15,-2-18 14-15,-12-3 25 16,-9 0 3-16,-6-1 33 15,-11 1 9 1,-5 7-5-16,-7 4-5 0,-1 10-5 16,-1 4-18-16,-2 2-9 15,5 22-13-15,-1 8 12 16,3 7 0-16,1-2-19 0,6-2-25 16,-1-9-30-1,1-8 9-15,1-10-9 0,1-8 33 16,2 0 22-16,4-12 20 15,1-12 7-15,3-4-6 32,1-2 1-32,-3 4 5 15,-1 8 1-15,-8 7 5 0,-1 10 13 16,-6 1 13-16,1 9 13 16,1 16 4-16,3 7-20 15,1 0-23-15,5 0-4 16,6-2-3-16,4-12 0 15,4-6-4-15,5-8 8 16,2-4-4-16,0-6 2 16,-2-18-1-16,-5-6-6 0,-6-4 8 15,-9-3 0 1,-9 0 3-16,-7 1 5 0,-2 5-7 16,0 9-10-16,-4 10 0 15,-8 12 0-15,1 0 0 16,3 29 0-16,1 7 0 15,7 5 0-15,0 4 0 16,26-1-99-16,57-8-240 16,-5-8-416-16,2-12-579 0</inkml:trace>
  <inkml:trace contextRef="#ctx0" brushRef="#br0" timeOffset="150519.32">21648 13497 1874 0,'0'0'604'0,"0"0"-266"16,0 0 207-16,0 0-294 15,0 0-137-15,0 0-42 16,0 0 10-16,-106 139-11 15,95-91-28-15,11-5-20 0,0-4-14 16,29-11-2 0,19-12-7-16,12-12-19 0,9-4-13 15,4-20 2-15,-4-16 9 16,-9-10 12-16,-11-11 9 16,-13-7 1-16,-11-6 17 15,-10-4 8-15,-8 2 5 16,-5 12 11-16,-2 16 14 15,0 21-56-15,0 22 0 16,-4 5 0-16,-6 36 0 0,0 20 0 16,1 12 0-1,-1 10 0-15,6-4 0 0,4-3 0 16,0-13 0-16,0-14 0 16,12-10 0-16,5-14 0 15,6-14 0-15,-1-10 0 16,4 0 0-16,1-22 0 15,0-10 0-15,-3-4 0 16,1 0 0-16,-5 2 0 16,-4 8 0-1,-6 12 0-15,-2 14 0 0,-4 0 0 16,-2 19 0-16,1 13 0 16,-1 7 0-16,4 1 0 15,5-4 0-15,5-8 0 16,4-10 0-16,6-10 0 0,5-8 0 15,4 0 0-15,-2-18-3 16,-2-10-5-16,-2-2 7 16,-5-2 0-16,-4 6 1 15,-3 0 0-15,-7 10 0 16,-5 9 0-16,-3 7 0 16,0 0 6-16,-2 19 1 15,4 5-7-15,8 4 0 16,3-4 0-16,6-4 0 15,3-10-15-15,0-6 0 16,-1-4-15-16,-5-6 3 0,-10-14 19 16,-8-6 8-16,0-2 1 15,-4 0 7-15,-18 2-8 16,-3 1 0-16,1 7 7 16,6 4-7-1,5 8-1-15,11 4-7 0,2 2-10 16,13 0-13-16,22 0 23 15,19 2 8-15,8-2 0 16,7 0 0-16,-7 0 0 16,-8 0 0-16,-16-4-1 0,-16 3 1 15,-15 1 25 1,-7 1 22-16,0 21-4 0,0 6-12 16,-7 7-31-16,1 1 0 15,1-2 0-15,5-6 0 16,0-6 0-16,14-8-3 15,15-10-108-15,29-4-204 16,-8-20-284-16,0-2-436 0</inkml:trace>
  <inkml:trace contextRef="#ctx0" brushRef="#br0" timeOffset="150676.44">23368 13369 1696 0,'0'0'1038'0,"0"0"-366"0,0 0-189 16,0 0-276-16,0 0-207 16,0 0-30-16,0 0-153 15,50 6-639-15</inkml:trace>
  <inkml:trace contextRef="#ctx0" brushRef="#br0" timeOffset="151100.4">23813 13533 2011 0,'0'0'688'16,"0"0"-324"-1,0 0 12-15,0 0-241 0,0 0-64 16,0 0-13-16,0 0 20 15,-125 121-9-15,119-75 6 16,6-6-31-16,0-4-25 0,29-10-10 16,13-8 6-1,11-10-9-15,8-8-6 0,3-2-12 16,-4-18-3-16,-6-10-2 16,-10-4 16-16,-10 0-4 15,-12-1 5-15,-9 6 1 16,-10 3 5-16,-3 8 15 15,0 7 42-15,-14 11-26 16,-8 0-37-16,-2 25 0 16,-3 8 0-1,7 7 0-15,7 0 0 0,7-1 0 16,6-7 0-16,14-10 0 16,22-8 0-16,33-14 0 0,-7 0-224 15,-8-16-787-15</inkml:trace>
  <inkml:trace contextRef="#ctx0" brushRef="#br0" timeOffset="151554.84">25076 13359 1949 0,'0'0'529'16,"0"0"-254"-16,0 0 331 15,0 0-381-15,0 0-30 16,0 0-58-16,0 0-61 0,-79 6 28 16,62 66-104-1,5 12 0-15,-2 4 0 0,5 3 0 16,7-7 0-16,2-4 0 15,0-14 0-15,0-6 0 16,0-13 0-16,0-13 0 31,0-14-278-31,-45-20-314 16,3-8-347-16,0-18-437 0</inkml:trace>
  <inkml:trace contextRef="#ctx0" brushRef="#br0" timeOffset="152151.91">24704 13760 1528 0,'0'0'817'16,"0"0"-432"-16,0 0 170 0,0 0-289 16,160-30-105-16,-95 20-41 15,5-1-48-15,3 2-36 16,-2-5-21-16,-9 1-15 16,-12 2 1-16,-17 3 4 15,-15 0-4-15,-13 6-1 16,-5-1 18-16,-7 3-10 15,-16 0-8-15,1 6-8 16,-1 11 8-16,8 3 1 16,7 0 1-16,8 2 8 15,0-8-2-15,23-2-1 16,14-4 2-16,1-8 15 16,-1 0-4-16,-1 0-8 0,-9-12-2 15,-7-4 3-15,-9 0-13 16,-3 0 0-16,-2 2 0 15,-6 1 0-15,0 4 0 16,0 3 0-16,0 2 0 16,0 0 0-16,0 4-9 15,2-3-2-15,2 3-8 16,3 0 4-16,3 0 14 16,9 0 0-16,5 0 1 15,3 0 0-15,2 0 6 0,-3 0 3 16,-3 3 5-16,-3-2 1 15,-5 2-3-15,-1-2-12 16,-3 6 0-16,3 0 0 16,-3 4 0-16,-3-1 0 15,1 0 0-15,-4-2 0 16,-1-4 0-16,-1-2 0 16,-3-2 0-16,2 0 0 15,0-2 0-15,4-16 0 16,3-3 0-16,7-5 0 15,7-2 0-15,0-2 0 16,10 5 0-16,6 8-18 16,-5 9-303-16,-7 8-633 0</inkml:trace>
  <inkml:trace contextRef="#ctx0" brushRef="#br0" timeOffset="152623.12">26609 13519 1813 0,'0'0'756'15,"0"0"-108"-15,0 0-38 16,0 0-341-16,0 0-269 16,0 0 0-16,0 0 0 15,-4 0 0-15,6 46 0 0,7 7 0 16,3 2 0-16,0-1 0 15,-1-5 0-15,3-13 0 16,-1-12 0-16,1-16 0 16,-3-8 0-16,5-6 0 15,3-24 0-15,2-10 0 16,1-6 0-16,2-4 0 16,3-3 0-16,-5 7 0 15,1 6 0-15,-6 16 0 16,-3 24-381-16,-5 10-730 15,-5 17-506-15</inkml:trace>
  <inkml:trace contextRef="#ctx0" brushRef="#br0" timeOffset="152937.76">27093 13750 1600 0,'0'0'799'15,"0"0"-146"-15,0 0-90 16,0 0-310-16,0 0-94 15,0 0-90-15,0 0-69 16,-2-41 0-16,0 59 0 16,2 7 0-16,0 1 0 15,11 2 0-15,15-4 0 0,8-2 0 16,8-2 0 0,5-2 0-16,-1-4 0 0,-3 4-18 15,-9-4-18 1,-13 0 10-16,-11 0 5 0,-10-2-16 15,-5 1 16-15,-28-4 21 16,-12 0 9-16,-9-8 3 16,-4-1-12-16,3 0-38 15,2-18-164-15,13-8-305 16,17-2-418-16</inkml:trace>
  <inkml:trace contextRef="#ctx0" brushRef="#br0" timeOffset="153078.82">27284 13714 2148 0,'0'0'900'0,"0"0"-319"15,0 0-114-15,0 0-467 16,138-27 0-16,-70 9 0 16,-13 3-297-16,-10 1-881 0</inkml:trace>
  <inkml:trace contextRef="#ctx0" brushRef="#br0" timeOffset="153236.16">28020 13904 3024 0,'0'0'545'15,"0"0"-443"-15,0 0-102 16,0 0-964-16</inkml:trace>
  <inkml:trace contextRef="#ctx0" brushRef="#br0" timeOffset="157898.51">1773 15731 967 0,'0'0'272'16,"0"0"-207"-16,0 0-41 0,0 0-19 15,0 0-5-15,0-12-1 16,-5 12 1-16,3 0 62 15,-2 0 72-15,-1 0-28 16,3 0-54-16,2 0-34 16,0 0-6-16,0 0 18 15,0 0 68-15,-2 0 69 16,0 0 97-16,-2 0 20 16,1 0-30-16,1 0-40 15,2 0-72-15,0 0-48 16,0 0-38-16,0 0-25 15,-3 0-7-15,3 0-9 0,-2 2-5 16,0 0 5-16,2 2-7 16,-2-4-2-16,2 4-6 15,-3-4 0-15,3 0 1 16,0 0 0-16,-2 0 14 16,0 0 9-16,0 0 7 15,-2 0 4-15,-1 0-7 16,-4 0 7-16,0 0 22 15,-2-4 0-15,0-4 24 16,0 2-15-16,0 2-9 16,4 0-8-16,2 2-17 0,5 2-19 15,0 0-13-15,2 0-12 16,25 0-3-16,14 0 6 0,14 0 9 16,10-2-9-16,2-8-23 15,-7 0-32 1,-16-2-2-16,-17 4 27 0,-20 6 39 15,-7-2 63-15,-17 4 4 16,-20 0-37-16,-5 14-24 16,0 16 8-16,4 12-7 15,9 16-7-15,13 16 12 16,12 12 7-16,4 7-19 16,7 1 0-16,17 0 0 0,3-1 0 15,0-7 5-15,-8-10-5 16,-7-6 0-16,-12-10-2 15,0-8 1-15,-18-16-24 16,-11-9-1-16,-4-18-1 16,-1-9 17-16,1-18-31 31,4-22-4-31,4-10-9 0,14-12 20 0,11 0 14 16,7 0-2-16,31 8-4 15,17 9 19-15,12 9-1 16,0 14 7-16,-3 8-5 0,-10 10 5 15,-14 4-5-15,-13 0 6 16,-11 18 0 0,-8 4 29-16,-3 5 2 0,-3-5 2 15,2 0-15-15,4-2-9 16,0-4-1-16,3-2-8 16,3-8 0-16,1-2 0 15,5 0 1-15,3-4 9 16,1 0-2-16,5 0-7 15,0 0 0-15,0 0 0 16,0 0 7-16,-4-10 2 16,-3-6 2-16,-2-4 20 15,-4-2 10-15,-3-9-17 16,-4 0-4-16,-7 0-4 16,-2-1 1-16,0 4 3 0,-18 6-2 31,-7 10 13-31,-4 6 7 15,-4 6-39-15,2 28-24 16,6 43-114-16,10-3-198 16,13-2-740-16</inkml:trace>
  <inkml:trace contextRef="#ctx0" brushRef="#br0" timeOffset="158511.2">3357 16208 2831 0,'0'0'455'0,"0"0"-296"15,0 0 151-15,0 0-233 16,0 0-67-16,0 0-10 15,0 0-7-15,44 72-2 16,-9-68 7-16,4-4-13 16,-1 0-13-16,-7-14 18 0,-8-12 10 15,-15 0 12-15,-8-6 15 16,-2 0 4-16,-25 6-11 16,-4 8-16-16,-6 14-4 15,3 4-7-15,3 18-16 16,4 26 2-16,14 14 5 15,8 10 4-15,5 7 11 16,27-13-8-16,18-8 1 16,15-22-1-16,11-14 3 15,2-18-15-15,1-4-3 16,-9-24 15-16,-17-12 9 16,-13-4 23-16,-18-6 31 0,-11 1 21 15,-6 5 5 1,0 8-13-16,0 6-5 0,-4 16-26 15,0 10-36-15,4 4 0 16,0 18 0-16,0 20 0 16,8 12 0-16,13 8 0 15,1-3 0-15,5-3 0 16,1-12 0-16,-1-12 0 16,-4-10 0-16,-5-10 0 15,-5-8 0-15,-2-4 0 0,-2-24 0 16,2-12 0-16,3-16 0 15,1-8 0-15,23-35-99 16,-5 15-279-16,0 18-642 0</inkml:trace>
  <inkml:trace contextRef="#ctx0" brushRef="#br0" timeOffset="159387.7">4818 16266 2131 0,'0'0'594'0,"0"0"-237"0,0 0 185 16,0 0-377-16,-124-62-93 15,92 62-38-15,-3 6-11 16,-1 24-23-16,3 14-2 15,2 6-4 1,11 3 6-16,13-7-6 0,7-6-2 16,9-18 1-16,22-10 2 15,14-12 5-15,7-12 14 16,-2-20 16-16,-3-8-11 16,-9-8-4-16,-13 6 8 15,-10 3 20-15,-9 11 25 0,-3 10-68 16,-3 14 0-16,0 4 0 15,0 10 0-15,7 24 0 16,6 8 0-16,7 11 0 16,9-5 0-16,11-6 0 15,7-12 0-15,8-16 0 16,8-14 0-16,-3-10 0 16,-2-30 0-16,-9-12-18 15,-13-15 3-15,-11-5 9 16,-17-26 6-16,-8 8 0 0,0-3 6 15,-11 7 0 1,-5 24 0-16,-1 12-4 0,3 24 17 16,1 26-19-16,5 30 0 15,-4 64 0-15,7 45 0 16,5 9 0-16,0-18 0 16,17-37 0-16,4-39 0 15,10-14 0-15,10-10 0 16,8-2 0-16,9-14 0 15,-3-14 0-15,-6-10 0 16,-6-24 0-16,-12-8 0 16,-12-2 0-16,-7 0 0 15,-5 8 0-15,-7 9 0 0,0 13 0 16,0 14 0 0,0 0 0-16,0 31 0 0,0 15 0 15,4 6 0-15,8 6 0 16,3-12 0-16,3-6 0 15,1-18 0 1,2-14 0-16,-1-8 0 16,-2 0 0-16,2-22 0 0,-3-12 0 15,1-4 0-15,1 0 0 16,-2 6 0-16,-3 6 0 16,-1 16 0-16,-2 10 0 15,3 4 0-15,3 28 0 16,5 4 0-16,7 8 0 15,9-4-137-15,34-12-383 16,-8-10-376-16,-1-16-406 0</inkml:trace>
  <inkml:trace contextRef="#ctx0" brushRef="#br0" timeOffset="159716.89">6492 16427 1332 0,'0'0'905'15,"0"0"-391"-15,0 0-8 0,0 0-190 16,0 0-33-16,0 0-43 15,0 0-240-15,-95-58 0 16,61 108 0-16,-4 12 0 16,4 10 0-16,11-10 0 15,11-8 0-15,12-19 0 16,0-17 0-16,29-18 0 16,6 0 0-16,8-31 0 15,-3-9 0-15,-4-6 0 0,-7-2 0 16,-9 4 0-1,-9 8 0-15,-3 10 0 0,-5 16 0 16,2 10 0-16,-3 0 0 16,4 22 0-16,5 10 0 15,3 4 0-15,6 4 0 16,2-10 0-16,5-8-53 16,17-22-250-16,-5 0-344 15,-4-8-341-15</inkml:trace>
  <inkml:trace contextRef="#ctx0" brushRef="#br0" timeOffset="160062.43">6983 16018 1847 0,'0'0'675'0,"0"0"35"16,0 0-132-16,0 0-384 16,0 0-102-16,0 0-92 15,-21 190 0-15,3-51 0 16,5-9 0-16,6-28 0 15,7-36 0-15,0-30 0 16,7 1 0-16,20-11 0 16,8-8 0-16,13-18 0 15,6-4 0-15,2-32 0 16,0-5 0-16,-12-11 0 16,-7 2 0-16,-18-2 0 15,-9 10 0-15,-10 12 0 0,0 12 0 16,-10 18 0-16,-9 4 0 15,-6 32 0-15,3 14 0 16,7 8 0-16,5-2 0 16,10-2 0-16,14-18 0 15,26-18 0-15,38-27-45 16,-7-26-568-16,-11-7-685 0</inkml:trace>
  <inkml:trace contextRef="#ctx0" brushRef="#br0" timeOffset="160219.69">6911 16194 3073 0,'0'0'542'16,"0"0"-323"-16,0 0 43 16,0 0-262-16,211 28 0 15,-115-32-267-15,-9-10-1125 0</inkml:trace>
  <inkml:trace contextRef="#ctx0" brushRef="#br0" timeOffset="160565.81">8458 16266 2535 0,'0'0'629'0,"0"0"-339"16,0 0 69-16,31-114-161 15,-31 86-113-15,-25 2-85 0,-10 12 0 16,-8 10 0 0,-8 4 0-16,-5 36 0 15,-4 22 0-15,2 16 0 0,11 11 0 16,13 5 0-16,21-6 0 15,13-12 0-15,27-14 0 16,31-18 0-16,18-18 0 16,15-17 0-16,5-5 0 15,-3-23 0-15,13-21-272 16,-29 0-734-16,-19 8-748 0</inkml:trace>
  <inkml:trace contextRef="#ctx0" brushRef="#br0" timeOffset="160832.43">8838 16409 1810 0,'0'0'931'15,"0"0"-287"-15,0 0-164 16,0 0-249-16,0 0-231 16,0 0 0-16,0 0 0 15,-8 28 0-15,-6 12 0 16,-1 8 0-16,-6 2 0 16,1-2 0-16,5-8 0 15,2-8 0-15,5-9 0 16,6-14 0-16,2-5 0 15,0-4 0 1,14 0 0-16,10-13 0 0,10-6 0 16,4 3 0-16,4 6 0 0,3 2 0 15,-3 6-42-15,-2 2-216 16,-5 0-253-16,-8 0-337 16,-7 2-318-16</inkml:trace>
  <inkml:trace contextRef="#ctx0" brushRef="#br0" timeOffset="161020.74">9096 16611 1443 0,'0'0'705'0,"0"0"-91"16,0 0-67-16,-19-108-231 16,15 82-23-16,-4 8-115 15,4 14-178-15,0 4 0 16,1 4 0-16,-3 26 0 16,-1 20 0-1,0 12 0-15,-4 6 0 0,-2 3 0 0,1-7 0 16,4-6 0-16,4-10 0 15,4-12 0-15,2-18-730 16,17-10-1124-16</inkml:trace>
  <inkml:trace contextRef="#ctx0" brushRef="#br0" timeOffset="161178.01">9571 16705 2399 0,'0'0'1077'0,"0"0"-457"0,0 0-620 16,0 0 0 0,0 0 0-1,0 0 0-15,0 0-712 0,-58 0-1649 0</inkml:trace>
  <inkml:trace contextRef="#ctx0" brushRef="#br0" timeOffset="162280.85">2183 16892 705 0,'0'0'740'0,"0"0"-637"16,0 0 97-16,-131 22 88 16,102-18-14-16,2-2-50 15,7 2 0-15,7 0 13 16,-1-4-41-16,7 4-28 16,1-4-12-16,4 0-41 15,0 0-31-15,2 4-28 16,0-4-25-16,0 0-20 15,4 4-1-15,18 2 19 16,12-2-8-16,14 0 3 16,17 0-8-16,13 2-7 15,31-6-3-15,36 0-5 0,42 0-1 16,23 0 6-16,6 0-4 16,-5 0 5-16,-15 0 1 15,-1 8-8-15,-8 6-2 16,-4 0-5-16,-6 2 7 15,4-6 6-15,1-2-5 16,8-4 5-16,9-4 3 16,5 0-3-16,8 0-6 15,8-8-2-15,8-2 2 16,5-2 0-16,8 8 0 16,-2 0 6-16,-10 4-6 15,-17 0 1-15,-20 0-1 0,-27 0-1 16,-41 0 1-16,-32 4 1 15,-30-4-1-15,-16 0 1 16,4 0 12-16,-6 0 11 16,-3 0 12-1,-17 0 11-15,-11 0-47 0,-6 0 0 16,-7 0 0-16,0 0 0 16,0 0 0-16,0 4 0 15,0-4 0-15,0 0 0 16,2 4 0-16,2 0 0 15,-2-4 0-15,4 4 0 0,-6-2 0 16,0-2 0-16,-8 0 0 16,-16 0-48-16,-12 0-1067 0</inkml:trace>
  <inkml:trace contextRef="#ctx0" brushRef="#br0" timeOffset="166362.88">10683 16976 1820 0,'0'0'696'0,"0"0"-362"15,0 0 192-15,0 0-251 16,0 0-115-16,0 0-46 15,-33-116-19-15,29 90-52 16,-1 0-10-16,0 2-33 16,3 3 0-16,0 12 0 15,-1-1 0-15,1 10 0 16,0 0 0-16,2 14 0 16,0 22 0-16,0 18 0 0,0 16 0 15,7 10 0-15,9 1 0 16,5-4 0-16,2-6 0 15,4-13 0-15,-3-10 0 16,3-16 0-16,-2-14 0 16,-1-18 0-16,0 0 0 15,1-22 0-15,2-18 0 16,2-14 0-16,2-12 0 0,-4-6 0 16,-1-9 0-1,-1 1 0-15,-7 12 0 0,-7 16 0 16,-5 20 0-16,-6 24 0 15,0 8 0-15,0 22 0 16,0 26 0-16,-8 14 0 16,3 10 0-16,3 0 0 15,2 0 0-15,0-1 0 16,0-9 0-16,4-4 0 16,5-12 0-16,1-8 0 15,-4-6 0-15,3-14-306 16,-5-4-623-16,0-14-704 0</inkml:trace>
  <inkml:trace contextRef="#ctx0" brushRef="#br0" timeOffset="167146.9">11405 17165 580 0,'0'0'1400'15,"0"0"-1012"-15,0 0-45 16,22-127 10-16,-17 97-164 15,-3 4-11-15,-2 12 48 16,0 10-10-16,-15 4-73 16,-10 0-63-16,-2 8-80 15,0 14 0-15,2 6 0 0,8 2 0 32,9 2 0-32,8-1 0 0,0-3 0 0,17-2 0 15,12-8 0-15,8-4 0 16,6-2 0-16,-1 2 0 15,0-6 0-15,-3 6 0 16,-8 0 0-16,-11 4 0 16,-13 0 0-16,-7 8 0 15,-5 0 0-15,-26-2 0 16,-5-2 0-16,-2-4 0 16,3-10 0-16,6-8 0 15,11 0 0-15,7-22 0 16,11-10 0-16,0-2 0 0,18-2 0 15,18 4 0 1,10 0 0 0,5 6 0-16,3 8 0 0,-3 14 0 0,-4 4 0 15,-5 4 0 1,-9 18 0-16,-1 6 0 0,-8 2 0 16,-1-2 0-16,-6 2 0 15,-3-8 0-15,-5-8 0 16,-3-6 0-1,-2-8 0-15,4 0 0 0,-2-26 0 16,5-4 0-16,1-10 0 0,3-2 0 16,5-2 0-16,0 8 0 15,2 14 0-15,3 8 0 16,-5 10 0-16,2 4 0 16,1 18 0-16,-3 14 0 15,-3 8 0-15,1 4 0 16,-5 0 0-16,1-8 0 15,-5-4 0-15,0-14 0 16,0-14 0-16,0-4 0 16,2-14 0-16,5-22 0 15,1-4 0-15,5 0 0 16,3 6 0 0,-2 6 0-16,-2 14 0 0,0 10 0 15,-1 4 0-15,0 6 0 0,2 20 0 16,3 4 0-16,-4 2 0 15,0-6 0-15,-3-2-152 16,-7-12-565-16,-9-8-817 0</inkml:trace>
  <inkml:trace contextRef="#ctx0" brushRef="#br0" timeOffset="167301.89">11984 16882 2909 0,'0'0'656'0,"0"0"-381"32,0 0-19-32,0 0-256 15,0 0-113-15,0 0-401 0,129-8-988 0</inkml:trace>
  <inkml:trace contextRef="#ctx0" brushRef="#br0" timeOffset="167867.79">13083 17120 1365 0,'0'0'1558'16,"0"0"-978"-16,0 0-271 16,0 0-25-16,0 0-284 15,-43-116 0-15,17 110 0 16,-3 6 0-16,-10 0 0 0,0 14 0 15,-3 18 0-15,3 8 0 16,8 5 0-16,14-5 0 16,12-8 0-16,5-6 0 15,18-12 0-15,17-10 0 16,10-4 0 0,1-8 0-16,2-16 0 0,-9-2 0 15,-7 4 0-15,-8 0 0 16,-10 3 0-16,-5 14 0 0,-5 1 0 15,3 4 0 1,-1 4 0-16,10 20 0 0,1 10 0 16,8 12 0-1,0 16 0-15,-3 10 0 0,-6 12 0 16,-7 5 0-16,-9 1 0 16,0 4 0-16,-16-2 0 15,-13-10 0-15,-4-1 0 16,-3-15 0-16,-4-12 0 15,2-14 0-15,-4-14 0 32,2-12 0-32,-3-14 0 15,3 0 0-15,5-22 0 16,6-18 0-16,11-32 0 0,18-34 0 16,4 4 0-1,30 1 0-15,17 21 0 0,7 28 0 16,42 6 0-16,-11 6 0 15,-17 22-721-15</inkml:trace>
  <inkml:trace contextRef="#ctx0" brushRef="#br0" timeOffset="171232.4">14112 16820 2102 0,'0'0'704'0,"0"0"-481"15,0 0 266-15,0 0-203 0,0 0-128 16,0 0-74-16,0 0-34 16,-31 68-50-1,18-2 0-15,-1 10 0 0,-1 0 0 16,1-3 0-16,3-11 0 16,2-14 0-16,5-12 0 15,2-14 0-15,2-8 0 16,0-14 0-16,0 0 0 15,2 0 0-15,17-18 0 16,8-4 0-16,7-6 0 16,3 6 0-16,2 8 0 15,-6 6 0-15,-4 8 0 16,-7 0 0-16,-4 4 0 0,-5 10-78 16,1 4-200-16,-1 0-204 15,3-4-138-15,-3-6-66 16,-3-8-192-16</inkml:trace>
  <inkml:trace contextRef="#ctx0" brushRef="#br0" timeOffset="171420.68">14344 17275 827 0,'0'0'693'0,"0"0"-311"16,0 0 176-16,-41-110-180 15,35 88-16-15,1-1-40 16,3 14-38-16,0 4-82 0,0 5-114 16,2 0-88-1,0 5 0-15,0 21 0 0,0 10 0 16,0 14 0-16,0 16 0 15,0 10 0-15,0 8 0 16,0 7 0-16,0-3 0 16,9 14-320-16,-1-24-645 15,4-21-1573-15</inkml:trace>
  <inkml:trace contextRef="#ctx0" brushRef="#br0" timeOffset="173055.49">15197 17201 2133 0,'0'0'837'16,"0"0"-539"-16,0 0 77 15,0 0-56-15,0 0-185 16,0 0-134-16,0 0 0 15,-15-28 0-15,4 46 0 0,-1 0 0 16,3-4 0 0,5-6 0-16,2-2 0 0,2-2 0 15,0-4 0 1,0 0 0-16,0-10 0 0,2-8 0 16,-2-4 0-16,0 0 0 15,0 4 0-15,-16 4 0 16,-9 10 0-16,-6 4 0 15,-2 10 0-15,-1 24 0 16,5 12 0-16,10 12 0 16,13 0 0-16,6 4 0 15,8-4 0 1,28-9 0-16,15-17 0 0,14-14 0 0,6-18 0 16,7 0 0-16,-2-27 0 15,-12-9 0-15,-12-4 0 16,-15-2 0-16,-16 4 0 15,-13 6 0-15,-8 10 0 16,0 8 0-16,0 6 0 16,-8 8 0-16,0 0 0 15,2 22 0-15,1 12 0 16,3 2 0-16,2 0 0 16,0 0 0-16,11-9 0 15,9-9 0-15,5-9 0 16,0-9 0-16,-1 0 0 0,-4-9 0 15,-4-18 0-15,-12-5 0 16,-4-8 0-16,-7-8 0 16,-19 4 0-16,-5 2 0 15,-2 8 0-15,3 12 0 16,8 8 0-16,8 14 0 16,10 0 0-16,4 8 0 15,0 16 0-15,16 2 0 16,11-4 0-16,12-4 0 15,11-10 0-15,10-8 0 16,7-4-69-16,4-22-38 0,-2-10 8 16,-7-8 44-1,-13-2 43-15,-11 2 12 16,-15-1 12-16,-15 5 48 0,-8 8 18 16,0 10 3-16,0 8 30 15,-2 14-111-15,-4 6 0 16,-1 28 0-16,0 16 0 15,2 13 0-15,5 9 0 16,0 2 0-16,0-6 0 16,14-6 0-16,15-16 0 15,9-12 0-15,10-20 0 16,8-14 0-16,2-4 0 0,0-28 0 16,-6-12 0-16,-10-6 0 15,-11-2 0-15,-13 2 0 16,-9 6 0-16,-7 12 0 31,-2 14 0-31,0 14 0 0,-6 4 0 0,-8 22 0 16,1 22 0-16,2 6 0 15,6 4 0-15,5-2 0 16,0-10 0-16,18-8 0 16,9-10 0-16,6-16 0 15,0-8 0-15,1-4 0 16,-10-24-15-16,-3-6 13 0,-12-6 1 15,-9 0 1-15,0 4-6 16,0 4 6-16,-3 6 24 16,-3 8-24-16,1 8 0 15,2 6 0-15,3 4 0 16,0 0 0-16,12 0 0 16,15 10 0-16,6 6 0 15,7 2 0-15,2 0 0 16,-1 0 0-16,-8 4 0 15,-8 0 0-15,-12 2 0 0,-13-2 0 16,0 0 0 0,-7-4 0-16,-13-6-8 0,0-2-10 31,5-10 0-31,6 0 14 0,7-18 3 0,2-12 2 16,11-6 4-16,18 0-5 15,10-4-5-15,9 12 5 16,0 2 0-16,4 8 7 15,-3 10 7-15,-7 4 1 16,-4 4-3-16,-7 0-12 16,-4 0 0-16,-3 4 0 31,-1 0 0-31,-1-4 0 0,0 0 0 0,-1 0 0 31,-2-8 0-31,-3-10 0 0,-7-5 0 16,-9 4 0-16,0-3 0 0,-7 0 0 0,-15 9 0 31,-3 12 0-31,-2 1 0 16,3 14 0-16,6 13 0 15,7 14 0-15,11-1 0 16,0 0 0-16,29-4 0 16,15-6 0-16,10-4 0 15,6-4 0-15,1-4 0 16,-11-8 0-16,-9 4 0 15,-14 2 0-15,-21-2 0 16,-6 4 0-16,-22 4 0 16,-24 5 0-16,-15-4 0 0,-34 0 0 15,14-5-87-15,12-10-890 16</inkml:trace>
  <inkml:trace contextRef="#ctx0" brushRef="#br0" timeOffset="173722.75">18185 17562 2624 0,'0'0'624'16,"0"0"-395"-16,0 0 238 16,0 0-315-16,0 0-152 15,0 0 0-15,-53 108 0 16,24-42 0-16,-5 0 0 0,8-2 0 16,19-5 0-16,7-25-273 15,4-20-1138-15</inkml:trace>
  <inkml:trace contextRef="#ctx0" brushRef="#br0" timeOffset="174287.98">18760 17169 1876 0,'0'0'718'16,"0"0"-266"-16,0 0 82 16,0 0-248-16,0 0-56 15,0 0-230-15,-7-111 0 16,28 101 0-16,2 0 0 15,6 10 0-15,3 0 0 16,1 0 0-16,0 14 0 16,-4 13 0-16,-8 5 0 15,-13 8 0-15,-8-4 0 0,0 4 0 16,-17-8 0-16,-8-2 0 31,-2-8 0-31,10-8 0 0,3-6 0 0,12-8 0 16,2 2 0-16,4 2 0 15,23-4 0-15,13 4 0 16,10 0 0-16,3 4 0 16,2 2 0-16,-5 4 0 15,-13 8 0 1,-12 0 0-16,-16 4 0 0,-9 2 0 16,-20 3 0-16,-27-3 0 0,-18 2 0 15,-8-2 0 1,-3-6 0-16,11-10 0 0,15-2 0 15,15-6 0-15,25-4 0 16,34 0-18-16,23-12-581 16,13-2-424-16</inkml:trace>
  <inkml:trace contextRef="#ctx0" brushRef="#br0" timeOffset="174573.29">19638 17267 1553 0,'0'0'930'0,"0"0"-242"0,0 0-99 16,0 0-253-16,0 0-336 15,0 0 0-15,0 0 0 16,4-22 0-16,9 70 0 16,3 10 0-16,4 6 0 15,2-2 0 1,3-13 0-1,0-9 0-15,-6-18 0 16,-3-12 0-16,-5-10 0 16,-1-14 0-16,-4-26 0 15,5-18 0-15,3-9 0 16,23-23 0-16,-3 14-366 16,1 18-693-16</inkml:trace>
  <inkml:trace contextRef="#ctx0" brushRef="#br0" timeOffset="175354.8">20259 17522 652 0,'0'0'1556'15,"0"0"-1053"-15,0 0-138 16,0 0 14-16,0 0-123 16,0 0-64-16,0 0-81 15,76-103-52-15,-62 63-36 16,-8 0-23-16,-4 0 0 0,-2 8 0 15,-2 6 0 1,-16 12-3-16,-4 14-8 0,-2 0 1 16,3 32 2-16,4 12 8 15,10 14-6-15,7 0 4 16,9 0 1-16,27-5-1 16,8-13 2-16,10-18 0 15,4-16 12-15,-3-6-11 16,-4-22 8-16,-8-10 0 15,-7-8 3-15,-12-5-12 16,-7 5 0-16,-3 0 0 16,-5 12 0-16,-3 6 0 0,-1 14 0 15,0 8 0-15,2 0 0 16,3 26 0-16,6 6 0 16,4 12 0-16,5 5 0 15,1-8 0-15,6 0 0 16,1-15 0-16,2-12 0 15,5-14 0-15,-1 0 0 16,1-18 0-16,-5-14 0 16,-1-4 0-16,-5-9 0 15,-7-3 0-15,-5-6 0 16,-7-8 0-16,-4 0 0 16,-6 2 0-16,0 3 0 0,0 11 0 15,-4 10 0-15,-5 20 0 16,2 10 0-16,1 6 0 15,-3 22 0-15,2 24 0 16,2 13 0-16,3 15 0 16,2 4 0-16,0 6 0 15,10 0 0-15,9-7 0 16,8-7 0-16,6-20 0 16,6-18 0-16,5-20 0 15,2-12 0-15,-1-8 0 0,-1-24 0 16,-5-16 0-16,-10-6 0 15,-7-9 0-15,-6 9 0 16,-5 10 0 0,-5 12 0-16,-4 20 0 0,1 12 0 15,-3 0 0-15,3 22 0 16,-1 14 0-16,4 12 0 16,3-3 0-16,3 1 0 15,5-12 0-15,23-20 0 16,-4-10-180-16,0-4-891 0</inkml:trace>
  <inkml:trace contextRef="#ctx0" brushRef="#br0" timeOffset="175527.54">21855 16946 2092 0,'0'0'929'0,"0"0"-311"16,0 0-161-16,0 0-457 15,0 0 0-15,0 0 0 16,0 0-176-16,-74-14-607 16,54 14-1093-16</inkml:trace>
  <inkml:trace contextRef="#ctx0" brushRef="#br0" timeOffset="175685.2">21001 17187 2264 0,'0'0'823'0,"0"0"-488"16,0 0-9-16,0 0-155 15,125-4-104-15,-7-10-67 16,-11 1-364-16,-9 4-963 0</inkml:trace>
  <inkml:trace contextRef="#ctx0" brushRef="#br0" timeOffset="176344.72">22142 17329 1242 0,'0'0'624'16,"0"0"-107"-16,0 0-27 16,0 0-230-16,0 0-25 15,0 0-2-15,0 0-31 16,-129-54-83-16,109 74-43 15,-3 14 22-15,4 12-98 16,5 6 0-16,12 2 0 16,2 1 0-16,16-3 0 15,21-12 0-15,15-12 0 16,12-10 0-16,10-18 0 16,2 0 0-16,-5-22 0 0,-7-10 0 15,-12-12 0-15,-14-2 0 16,-14-3 0-16,-11-1 0 15,-11 6 0-15,-2 12 0 16,0 10 0-16,0 22 0 16,-13 0 0-16,0 36 0 15,2 18 0-15,4 9 0 16,7 5 0-16,0-6 0 16,25-8 0-16,17-10 0 15,14-18 0-15,8-22 0 16,7-4 0-16,-4-18 0 0,-7-18 0 15,-10-12 0 1,-17-10 0-16,-15 0 0 0,-13-5 0 16,-5 1 0-16,-5 8 0 15,-15 14 0-15,-5 18 0 16,0 14 0-16,4 8 0 16,-2 16 0-16,7 20 0 15,10 10 0-15,6 6 0 16,4 2 0-16,29-5 0 15,12-7 0-15,6-4 0 0,3-10 0 16,-5-2 0-16,-9-4 0 16,-15-8 0-1,-19 4 0-15,-6 0 0 0,-15 4 0 16,-16-4 0-16,0 0 0 16,10-4-45-16,13-6-545 15,8-8-816-15</inkml:trace>
  <inkml:trace contextRef="#ctx0" brushRef="#br0" timeOffset="176674.23">23819 17201 2704 0,'0'0'702'0,"0"0"-411"16,0 0 108-1,0 0-399-15,0 0 0 0,0 0 0 16,0 0 0-16,87 156 0 16,-75-82 0-16,1-1 0 15,5-5 0-15,4-16 0 16,5-20 0-16,2-18 0 16,2-14 0-16,0-18 0 15,-4-24 0-15,-2-14 0 16,-8-12 0-16,-1-3 0 15,-3 3 0-15,-1 2 0 0,-4 20 0 16,3 16 0-16,7 30-14 16,-2 8-730-16,0 24-529 0</inkml:trace>
  <inkml:trace contextRef="#ctx0" brushRef="#br0" timeOffset="176862.53">24502 17522 1813 0,'0'0'845'16,"0"0"-133"-16,0 0-124 16,0 0-450-16,0 0-138 15,0 0 0-15,0 0 0 0,0 84 0 16,2-40 0-16,2 2 0 16,3-2 0-16,-1-4 0 15,17 0-75-15,0-13-596 16,-4-13-543-16</inkml:trace>
  <inkml:trace contextRef="#ctx0" brushRef="#br0" timeOffset="177066.47">25304 17646 1378 0,'0'0'1342'15,"0"0"-715"-15,0 0-85 0,0 0-335 0,0 0-207 16,0 0 0-16,0 0 0 16,-29 134 0-16,17-98 0 15,1-4 0-15,5-6-200 16,2-8-646-16,4-13-811 0</inkml:trace>
  <inkml:trace contextRef="#ctx0" brushRef="#br0" timeOffset="177419.37">25756 17106 2302 0,'0'0'605'0,"0"0"36"16,0 0-93-16,0 0-548 15,0 0 0-15,0 0 0 16,0 0 0-16,69 131 0 15,-43-75 0-15,1 2 0 16,-2-4 0 0,-2-10 0-16,-4-7 0 15,-3-10 0-15,-3-14 0 16,-1-9 0-16,1-4 0 16,3-17 0-16,3-15 0 0,4-12 0 15,-1-10 0-15,3-8 0 16,-3 4 0-16,-2 8 0 15,-7 10 0-15,-4 14 0 16,-4 16 0-16,-5 10 0 16,0 36-354-16,0 8-397 15,0 2-719-15</inkml:trace>
  <inkml:trace contextRef="#ctx0" brushRef="#br0" timeOffset="177686.73">26277 17477 2714 0,'0'0'612'0,"0"0"-326"0,0 0 41 16,41-102-170-16,-22 78-157 15,2 12 0-15,1 6 0 16,-2 6 0-16,-2 0 0 16,-5 10 0-16,-11 22 0 15,-2 8 0-15,-9 8 0 16,-20 6 0-16,-4-5 0 15,0-3 0-15,6-12 0 16,12-10 0-16,15-12 0 16,11-12 0-16,37 0 0 0,68-22 0 15,-8-8-147-15,-6-2-799 16</inkml:trace>
  <inkml:trace contextRef="#ctx0" brushRef="#br0" timeOffset="178095.22">27208 17084 1694 0,'0'0'720'15,"0"0"-370"-15,0 0 160 16,0 0-191-16,0 0-55 15,0 0-94-15,0 0-101 16,0 0-69-16,8 0 0 16,0 4 0-16,3 14 0 15,5 5 0-15,1 9 0 16,2 8 0-16,-1 8 0 16,-1 6 0-16,1 4 0 15,2-4 0-15,-2-10 0 16,-3-8 0-16,1-14 0 15,-1-13 0-15,1-9 0 0,-1-22 0 16,6-23 0-16,1-5 0 16,3-12 0-16,-1 0 0 15,3 0 0-15,-5 8 0 16,-1 14 0-16,-6 13 0 16,-6 13 0-16,-4 14 0 15,5 9 0-15,-1 18-883 16,3 4-1040-16</inkml:trace>
  <inkml:trace contextRef="#ctx0" brushRef="#br0" timeOffset="178487.88">27826 17393 1179 0,'0'0'1468'0,"0"0"-881"15,0 0-52-15,0 0-208 16,0 0-327-16,0 0 0 15,115-82 0-15,-88 82 0 16,-2 0 0-16,-7 0 0 16,-7 18-71-16,-11 4-119 15,0 6 31-15,-2 2 70 16,-16 2 58-16,3-6 31 16,3 1 37-16,10-8 64 0,2-2-14 15,7-3-9-15,21-4 0 16,9 2-33-16,2 2-26 15,3 0-18 1,-3 2 8-16,-11 2-9 0,-8 4 0 16,-11-2 7-16,-9 6 45 15,0 0-26-15,-13-4-26 16,-14 2 0-16,-10-2 0 16,-11-4 0-16,-2-6 0 15,-17-12 0-15,13 0-303 16,14 0-1099-16</inkml:trace>
  <inkml:trace contextRef="#ctx0" brushRef="#br0" timeOffset="179922.04">29624 17070 1520 0,'0'0'368'15,"0"0"-14"-15,0 0 212 16,0 0-321-16,0 0-34 15,0 0-33-15,0 0-58 16,0-58-21-16,-2 58-6 16,-5-4-28-16,-2 0-8 15,-8 0-29-15,-6-2-20 0,-8-2-8 32,-7 2 0-32,-7 6 6 0,-3 0 15 0,-2 0 14 15,4 18-11 1,3 10 3-16,14 8-6 0,14 13-8 31,15 1-11-31,4 2 3 16,32-2-5-16,15-6 0 0,12-4-1 15,8-12 0-15,3-12-12 16,-1-10-2-16,0-6-9 16,-6 0 12-16,-7-10 6 15,-2-8 5-15,-7-8 1 16,-4-6-6-16,-6-4 5 15,-6-4 1-15,-6 2 0 16,-12 6 1-16,-7 5 7 16,-10 13-7-16,0 10 28 0,-10 4 5 15,-11 9-28-15,-8 17-4 16,-2 10-2-16,2 4-1 16,6 4 1-16,10-8-1 15,9-4 0-15,4-10-7 16,2-8 3-16,17-10 4 15,4-4 2-15,2-4 4 16,1-18 13-16,-4-6-6 16,-4-6-2-16,-7 2-10 15,-1 0 0-15,-8 10 0 16,-2 8 0-16,0 10 0 16,0 4 0-16,0 6 0 15,0 24 0-15,0 2 0 16,2 8 0-16,11-4 0 0,7-2 0 15,3-12-37-15,1-12 15 16,2-6 12-16,1-4 10 16,0-12 0-16,0-12 1 15,-2-6 7-15,1 2-7 16,-2-2 0-16,-1 2-1 16,-5 10 0-16,-7 6 8 15,-2 8-8-15,-5 4 0 16,1 12-1-16,-1 16 1 15,3 6 8-15,4 6-8 16,5 0 0-16,-1-8-1 0,5-6-17 16,1-16-6-16,-2-6 5 15,1-4 17-15,1-18 2 16,3-8 6-16,0-6-5 16,3-4 6-16,0 6-5 15,-2 4 16-15,-4 12-5 16,-2 10-4-16,-7 4-8 15,2 8 5-15,-1 18 12 16,3 10-6 0,2 8-12-16,4-4-34 0,20-12-237 15,-1-10-545-15,-3-14-786 0</inkml:trace>
  <inkml:trace contextRef="#ctx0" brushRef="#br0" timeOffset="180565.02">31349 16790 2514 0,'0'0'708'0,"0"0"-454"15,0 0 200-15,0 0-288 16,0 0-166-16,-11 150 0 16,8-96 0-16,3 0 0 15,0-5 0-15,0-3 0 0,0-10 0 16,0-6 0-16,0-12-75 15,0-10-39-15,0-8 70 16,0 0 44-16,7-8 37 16,4-14-8-16,7 0-2 15,6-5 4-15,7 8-2 16,5 6 1 0,2 9-12-16,2 4-8 0,-5 0 1 15,-3 23-11-15,-8 3 0 16,-8 6 0-16,-9 2-51 15,-7-2-6-15,0 0-40 0,-21-2-7 16,-8-12 14 0,-2-4 47-16,2-10 43 0,5-4 1 15,6 0 83-15,10 0 36 16,8-4-3-16,0-6 14 16,2-2-131-16,22 2 0 15,10-4 0-15,10 2 0 16,12-2 0-16,4 2 0 15,2-2-39-15,1-4-3 16,-5 0 27 0,-8-8 1-16,-9-2 14 0,-12-8 1 15,-12-3 1-15,-10-1 8 16,-7 4-1-16,0 4 6 16,-15 14 26-16,-12 18-9 15,-4 0-32-15,-5 32 0 0,3 20 0 16,8 7 0-1,17 3 0-15,8 2 0 0,17-10 0 16,32-6 0-16,18-16 0 16,8-16 0-16,8-14 0 15,-7-2 0-15,-19-32-50 16,-20-8-625-16,-26 4-1438 0</inkml:trace>
  <inkml:trace contextRef="#ctx0" brushRef="#br0" timeOffset="182889.36">16133 18151 1796 0,'0'0'551'16,"0"0"-263"-16,0 0 97 15,0 0-190-15,0 0-135 16,0 0-35-16,0 0-7 16,-18 62-2-16,18-48 5 15,4-1-9-15,6-8 3 16,-4-5-13-16,-1 0 10 0,-1 0 3 16,-4-4 31-16,0-10 37 15,0-4-29 1,-9 0-24-16,-9 4-8 0,-9 6-4 15,-4 8 12-15,-2 12-7 16,-3 30-22-16,3 16 8 16,8 19 1-16,12 3-2 15,13-2-7-15,7-10-1 16,32-14 0-16,22-17-6 16,13-25-2-16,8-12-16 15,0-22 3-15,-5-27 6 0,-20-5 11 16,-17-4 4-16,-20 4 15 15,-15 4 43-15,-5 10 41 16,0 10 0-16,-9 12-21 16,2 14 1-16,3 4-79 15,2 12 0-15,2 16 0 16,0 12 0-16,0 0 0 16,8 0 0-16,10-8 0 15,4-10-3-15,3-7-30 16,2-14-21-16,-5-1 16 15,-5-4 25-15,-7-22 12 16,-8-4 1-16,-2-8 1 16,-6-2-1-16,-15 0 0 0,-1 6 0 15,-1 10-1-15,8 7 1 16,4 13-1-16,4 4 1 16,5 0-11-16,2 17-17 15,0 3 19-15,2 2 7 16,20-4-4-16,14-6 5 15,11-6-52-15,9-6-31 16,6-6 6-16,1-20-13 16,-8-6 53-16,-8-4 25 15,-12-9 13-15,-10-3 16 16,-10-2 11-16,-7 2 6 0,-6 2-5 16,-2 12-7-16,0 14 17 15,0 12 28 1,0 8-45-16,-2 28-21 0,-4 24-25 15,4 16 25-15,2 16 17 16,0 5-10-16,6-3 7 16,13-12-13-16,8-16 0 15,4-16 6-15,7-16-5 16,2-15 5-16,2-11 2 16,-2-11-7-16,-4-18 11 0,-9-11 2 15,-7-11-3 1,-9 3 5-16,-4 2 4 0,-7 6-5 15,0 14 1-15,0 12 20 16,0 14 4-16,0 0-41 16,0 22-15-16,0 18 6 15,0 8 8-15,0 2 0 16,13 0 0-16,8-10-6 16,0-14-1-16,4-8-28 15,0-14-9-15,-3-4 8 16,-7-8 37-16,-3-16 1 15,-8-14 11-15,-2-4 9 16,-2-6 15-16,0 4-10 16,0 4-5-16,3 8 0 0,5 14-8 15,8 9-4-15,6 9-1 16,9 0-7-16,10 27 6 16,5 5 4-16,-1 8-11 15,-3 0 1-15,-8 0-1 16,-12-4-9-16,-11-6-18 15,-7-4-9-15,-4-8 8 16,0-8-13-16,0-6 1 16,0-4 40-16,0-4-1 15,0-18 1-15,0-10-12 16,10-8 1-16,9 4 10 16,10 0-5-16,5 6 5 0,1 4 0 15,4 16 0 1,-6 6 0-16,-2 4 1 0,-4 4-1 15,-5 14-1-15,0 0-4 16,1 4 5-16,4-8-1 16,-1-2 2-16,6-8-1 15,-4-4-6-15,-1 0-5 16,-3-8 11-16,-8-14 1 16,-9 0 17-16,-7 0 13 15,0-4 15-15,-2-2-3 0,-17 6-12 16,0 4-18-16,-1 9-3 15,-3 9 3-15,4 4 0 16,-4 27-3-16,3 11-9 16,7 10 2-16,8 6 5 31,5 0 1-31,9-8 5 0,24-10-7 0,14-9 5 16,13-13-4-16,10-10-7 15,1-8 0-15,0-13-36 16,-1-13-114-16,9-28-138 15,-17 8-436-15,-10 2-285 0</inkml:trace>
  <inkml:trace contextRef="#ctx0" brushRef="#br0" timeOffset="183309.86">18980 18396 1617 0,'0'0'684'0,"0"0"-225"15,0 0 19-15,0 0-300 16,0 0-4-16,0 0-21 15,0 0-69-15,-21-26-27 16,0 26 0-16,-4 0-23 16,-4 18-14-16,0 12-1 15,3 6-2-15,6 4-7 16,8-4-1-16,10-4-9 16,2-10-1-16,16-11-1 15,15-11 2 1,9-3-8-16,2-27-1 0,3-10 0 0,-5-8 3 15,-7-8 6-15,-8-6 0 16,-7-9 18-16,-5-1 12 16,-4-8 3-16,-4 0-33 15,-3 4 0-15,-2 18 0 16,0 18 0-16,0 22 0 16,-11 18 0-16,-9 50 0 15,-2 42 0-15,-1 6 0 16,10-4 0-16,9-8 0 0,4-23 0 15,11-1 0 1,20-4 0 0,13-14 0-16,10-26 0 15,24-22 0-15,-11-21-548 16,-13-14-933-16</inkml:trace>
  <inkml:trace contextRef="#ctx0" brushRef="#br0" timeOffset="184000.74">20191 18209 1579 0,'0'0'530'0,"0"0"-56"15,21-106 76-15,-16 74-276 16,-2 10 14-16,-3 12-74 16,0 10-27-16,0 4-187 15,-10 46 0-15,-9 48 0 16,0 41 0-16,6 17 0 16,8-22 0-16,5-35 0 15,0-41 0-15,0-8 0 16,5-2 0-16,6-4-24 15,-2-12-299-15,-3-17-341 0,-6-15-283 0</inkml:trace>
  <inkml:trace contextRef="#ctx0" brushRef="#br0" timeOffset="185037.32">20154 18217 2036 0,'0'0'536'16,"0"0"-291"-16,0 0 126 15,0 0-226-15,0 0-15 16,0 0-50-16,128 43-40 16,-84-22-26-16,-6 0-14 0,-9-1-30 15,-11-2-84-15,-16 2-44 16,-2 0 41-16,-18 2 94 16,-17 0 23-16,-3-4 2 15,2 0 32-15,7-4 46 16,11-6 0-16,12-4-36 15,6 0-35-15,8-4 0 16,30 0 18-16,13-4 4 16,14-18-17-16,9-2-13 15,-5-10 1 1,-9-2 4-16,-16 4-5 0,-19 2 12 0,-16 7 74 16,-9 10 35-16,0 4-17 15,-18 6-30-15,0 3-44 16,1 0-31-16,3 7 0 15,3 11-9-15,7-3-3 16,4-3-33-16,0-2 24 16,11 2 9-16,16-6-1 15,10 2 11-15,3-4 1 16,5 4-5-16,-7-2 5 16,-7 6 1-16,-9 2-1 15,-9 4 0-15,-5 4-5 0,-6 0 6 16,0-4 1-1,0 0-1-15,0-4 0 0,7-6-1 16,2-2 0-16,7-6 1 16,9 0 0-16,6-2 0 15,7-16 0-15,5-4-12 16,-1-4-5-16,-4-4 2 16,-9 8 6-16,-8 0 9 15,-7 8 1 1,-10 8 15-16,-6 2 50 0,0 4-3 0,0 0-22 15,0 18-35 1,0 10-6-16,0 6 0 0,0 2 2 16,7 0-2-16,11-2 6 15,7-10-6-15,3-12 1 16,8-12 0-16,-2 0 1 16,-3-16-2-16,-6-16 1 15,-12-8 7-15,-11-4-7 16,-2-6-1-16,-7 2-1 15,-17 4-9-15,-5 6 8 16,-1 11-4-16,6 14-9 16,9 11 10-16,3 2 4 15,12 7-14 1,0 15 6-16,10 5 3 0,23-9 4 16,15-4 1-16,12-14-48 0,10 0-77 15,1-18-23-15,-6-18 49 16,-14-5 28-16,-15-3 63 15,-19 4 9-15,-9 8 106 16,-8 6 88 0,0 12-4-16,-5 14-53 0,-4 0-49 15,0 32-88-15,3 26 0 16,1 36 0-16,5 31 0 16,0-9 0-16,2-10 0 15,11-15 0-15,1-25 0 16,-1 6 0-16,-2-6 0 15,1-18-18 1,-8-20-273-16,-4-28-204 0,0 0-137 0,0-22-140 0</inkml:trace>
  <inkml:trace contextRef="#ctx0" brushRef="#br0" timeOffset="186267.39">21774 18370 134 0,'0'0'1474'15,"0"0"-876"1,0 0-220-16,42-116 101 0,-13 111-263 15,8 5-20-15,1 5-41 16,-1 17-53-16,-1 6-53 16,-7 6-32-16,-11-2-14 15,-12 0-3-15,-6 2-65 16,0-2-14-16,-18-3-16 16,-7-8 29-16,2 1 36 0,0-6 30 15,10-10 0-15,4-2 18 16,9-4 28-16,0 0 7 31,0 0-16-31,24-4-26 0,12-10 2 16,15-8-4-16,10-4-9 15,5-6-5-15,-3-4-51 16,-12 0 17-16,-15 0 29 16,-17 2 10-16,-14 6 19 15,-5 2 29-15,-7 8 32 16,-12 5 7-16,-2 13-30 15,-1 0-32-15,4 26-14 0,2 15-10 16,8 3 9 0,8 4 7-16,0-6 1 15,4-6-8-15,21-10 4 0,8-8 4 16,2-18-2-16,5 0 7 16,1-7-4-16,-3-22 5 15,-5-3 12-15,-4-6-16 16,-2 2-20-16,-2 0 0 15,-2 10 0 1,0 8 0-16,-1 8 0 0,3 10 0 16,2 4 0-16,-1 24 0 0,1 10 0 15,-5 4 0 1,-3-2 0-16,-11 0 0 0,-8-4-14 16,0-10-28-1,-8-4 24-15,-13-8 6 0,5-10 12 16,1-4 0-16,6 0 9 15,9-18-2-15,0-4-6 16,5-4-1-16,24-6-1 16,13-4 0-16,16-4 0 15,8-4-7-15,9-6-79 16,-4-3-49-16,-5-5 19 16,-12 0 42-16,-16-4 49 15,-18 4 26-15,-16 4 20 16,-4 10 28-16,-4 7 37 0,-19 15 13 15,-1 18 2-15,-1 4-43 16,1 39-13-16,0 19 25 16,3 18-69-16,6 10 0 15,11 2 0-15,4-3 0 16,6-13 0-16,23-10 0 16,7-16 0-16,6-20 0 15,1-14 0-15,-1-12 0 16,-3-16 0-16,-3-16 0 15,-7-16 0-15,-6-2 0 16,-7-2 0-16,-6 1 0 16,-3 15 0-16,-5 10 0 0,-2 20 0 15,0 6 0-15,0 10 0 16,0 22 0-16,0 12 0 16,0 1 0-16,10 3 0 15,3-12 0-15,5-8 0 16,-1-14 0-16,3-10 0 15,0-4 0 1,2-18 0-16,1-8 0 0,0-10 0 16,2-4 0-16,0 0 0 15,0 3 0-15,-5 9 0 16,-7 10 0-16,-4 14 0 16,-4 4 0-16,-3 18 0 0,-2 23 0 15,0 17 0-15,0 14 0 16,0 12 0-16,0 6 0 15,0 3 0-15,-7-3 0 16,-2-6 0-16,5-12 0 16,0-10 0-16,-1-26 0 15,3-14 0-15,0-13 0 16,-3-3 0-16,-6-6 0 16,-4-19 0-1,-8-13 0-15,3-19 0 0,5-14 0 16,15-1 0-16,2-2 0 15,38 2 0-15,66-1-110 16,-7 17-424-16,-1 10-386 0</inkml:trace>
  <inkml:trace contextRef="#ctx0" brushRef="#br0" timeOffset="186755.38">24350 18414 1744 0,'0'0'905'15,"0"0"-221"-15,0 0-166 16,0 0-273-16,0 0-245 15,0 0 0-15,0 0 0 16,3-4 0-16,3 40 0 16,0 8 0-16,6 3 0 15,-1-4 0-15,2 1 0 16,1-12 0-16,1-9 0 16,-1-15 0-16,1-8 0 0,3 0 0 15,2-27 0-15,4-4 0 16,8-10 0-16,1-3 0 15,0 4 0 1,2 8 0-16,-10 6 0 0,-2 18 0 16,-5 8 0-16,-7 0 0 15,-2 22 0-15,0 12 0 16,-2 2 0-16,-1 0 0 0,-1 0 0 16,1-9 0-16,1-14 0 15,2-2 0-15,0-11 0 16,5 0 0-16,7-24 0 15,6-8 0-15,6-7 0 16,8-1 0-16,-3 0 0 16,-1 16 0-16,-3 8 0 15,-9 16 0-15,-5 0 0 16,-5 26 0-16,-4 10 0 16,-2 8 0-1,2-4 0-15,-2 0 0 0,-2-13 0 16,-5-23-281-16,-2-4-434 15,0-13-255-15</inkml:trace>
  <inkml:trace contextRef="#ctx0" brushRef="#br0" timeOffset="186912.23">24644 18199 1145 0,'0'0'2027'0,"0"0"-1252"16,0 0-626-16,0 0-149 15,0 0 0-15,0 0 0 16,0 0 0-16,4-44 0 16,8 32 0-16,-8 2-860 0</inkml:trace>
  <inkml:trace contextRef="#ctx0" brushRef="#br0" timeOffset="187937.19">25930 18005 502 0,'0'0'1298'16,"0"0"-824"-16,0 0 131 15,0 0-107-15,0 0-205 16,0 0-35-16,0 0-90 15,0-94-168-15,0 94 0 16,-4 0 0-16,-3 22 0 0,-3 18 0 16,-3 18 0-16,0 14 0 15,0 8 0-15,2 0 0 16,3 1 0 0,4-15 0-16,2-16 0 0,2-16 0 15,0-13 0-15,0-14 0 16,0-7 0-16,0 0 0 15,2-6 0-15,16-13 0 16,7-10 0-16,11 7 0 16,3 4 0-16,9 10 0 15,-2 8 0-15,-1 0 0 16,-5 12 0-16,-9 6-14 16,-9 0-110-16,-6-4-91 15,-10 1-46-15,-4-8 2 0,-2-3-40 16,0-4-8-16,0 0 85 15,0-4 34-15,0-18 61 16,-2-10 127-16,0-8 90 16,0-8 166-16,2-2 69 15,-2 0 56-15,2 1-55 16,-3 13-21-16,3 6-80 16,-2 12-117-16,0 14-108 15,-2 4 0-15,2 0 0 16,-3 22 0-16,2 18 0 0,3 18 0 15,0 9 0 1,0 9 0-16,5 0 0 0,4-2 0 16,2-6 0-1,-1-9 0-15,-4-9 0 0,0-12-326 16,-1-16-564-16,-1-16-415 0</inkml:trace>
  <inkml:trace contextRef="#ctx0" brushRef="#br0" timeOffset="188187.77">26867 18312 2099 0,'0'0'796'0,"0"0"-165"16,0 0-61-16,0 0-570 16,0 0 0-16,0 0 0 15,0 0 0-15,-25 10 0 16,0 28 0-16,-2 8 0 15,-2 8 0-15,4-6 0 16,5-4 0-16,5-12 0 16,4-14 0-16,9-14-111 15,2-4-516-15,0-4-320 0</inkml:trace>
  <inkml:trace contextRef="#ctx0" brushRef="#br0" timeOffset="188345.03">26714 18322 1448 0,'0'0'789'0,"0"0"-153"15,0 0-115-15,0 0-260 16,0 0-7-16,0 0-67 16,0 0-187-16,58 88 0 15,-38-44 0-15,5-4 0 16,4 0 0-16,4-8 0 16,0-3 0-16,3-11-62 15,6-18-442-15,-9 0-319 16,-6-11-682-16</inkml:trace>
  <inkml:trace contextRef="#ctx0" brushRef="#br0" timeOffset="188769.16">27231 18003 2056 0,'0'0'653'16,"0"0"-46"-16,0 0-81 15,0 0-376-15,0 0-46 16,0 0-104-16,138-62 0 15,-104 62 0-15,-7 18 0 16,-6 8 0-16,-9 6 0 16,-10 8 0-16,-2 4 0 15,-14-2-12-15,-17 2-29 0,-5-8 17 16,1-5 23-16,6-13 1 16,12-9 0-16,9-5 25 15,8-4 1-15,0 0 1 16,8 0-27-16,13 0 0 15,8 0 0-15,9 0 0 16,5 0 0-16,1 5 0 16,-3 13 0-16,-8 8 0 15,-7 2 0-15,-12 8 0 16,-12-2 0-16,-2 2 0 16,-13-6 0-16,-16-2 0 15,-7-6 0-15,-8-4 0 16,-4-8 0-16,4-2 0 0,4-4 0 15,11-4 0-15,23 0 0 16,6-14-252-16,2-5-699 0</inkml:trace>
  <inkml:trace contextRef="#ctx0" brushRef="#br0" timeOffset="189005.44">28018 18195 626 0,'0'0'1900'16,"0"0"-1227"-16,0 0-107 0,0 0-332 31,0 0-137-31,0 0-97 0,0 0 0 0,-92 107 0 16,55-47 0-16,-4 2 0 16,8 0 0-16,4-11 0 15,6-14 0-15,10-13 0 16,9-24-192-16,2 0-413 15,2-14-237-15</inkml:trace>
  <inkml:trace contextRef="#ctx0" brushRef="#br0" timeOffset="189178.13">27821 18220 1957 0,'0'0'874'16,"0"0"-337"-16,0 0-78 15,0 0-323-15,0 0-3 31,0 0-133-31,23 120 0 0,-7-80 0 0,1-4 0 16,5-6 0-16,5-8 0 16,2-4 0-16,20-14-14 15,-6-4-635-15,-6 0-729 0</inkml:trace>
  <inkml:trace contextRef="#ctx0" brushRef="#br0" timeOffset="189513.68">28440 18017 2194 0,'0'0'790'15,"0"0"-170"-15,0 0-128 0,0 0-492 16,0 0 0-16,0 0 0 16,128-44 0-16,-97 74 0 15,-5 2 0-15,-5 12 0 16,-13 2 0-16,-8 2 0 15,-4 6 0-15,-25-1 0 16,-9-7 0-16,-4-2 0 16,2-12 0-16,8-6 0 15,13-12 0-15,9-6 0 16,8-4 0-16,2-4 0 0,12 0 0 16,19 0 0-16,13 0 0 15,14-8 0-15,7 0 0 16,-3-2 0-16,-6 0 0 15,-14 2 0-15,-15 4-60 16,-23-2-297-16,-4-2-434 16,0 4-990-16</inkml:trace>
  <inkml:trace contextRef="#ctx0" brushRef="#br0" timeOffset="190047.62">29606 18003 2545 0,'0'0'738'16,"0"0"-377"-16,0 0 91 16,0 0-452-16,0 0 0 15,0 0 0-15,0 0 0 16,-42 138 0-16,29-80 0 15,8 1 0-15,5-13 0 16,0-10 0-16,0-10 0 16,13-18 0-16,5-8 0 15,4-8 0-15,5-24 0 16,2-8 0-16,2 0 0 0,-2-1 0 16,0 5 0-16,-6 6 0 15,-4 16 0-15,-3 14 0 16,0 0 0-16,-3 29 0 15,3 11 0-15,4 3 0 16,3 10 0-16,2-7 0 16,7-10 0-16,1-6 0 15,1-16 0-15,-6-10 0 0,-5-4 0 16,-5-18 0 0,-9-16 0-16,-5-12 0 0,-4-3 0 15,0-1 0-15,0-4 0 16,0 6 0-16,0 12 0 15,0 10 0-15,-2 16 0 16,2 10 0-16,0 6-72 16,18 38-385-16,13 0-329 15,3-4-689-15</inkml:trace>
  <inkml:trace contextRef="#ctx0" brushRef="#br0" timeOffset="191106.39">30530 18205 1921 0,'0'0'653'0,"0"0"5"0,0 0-298 16,0 0-134-16,0-108-64 15,0 96-46-15,-2 6-116 16,-15 6 0-16,-10 0 0 16,-6 28 0-16,-5 8 0 15,2 8 0-15,9 0 0 16,12 1 0-16,15-5 0 15,0-16 0-15,15-8 0 16,14-14 0-16,2-2 0 16,0-18 0-16,-4-10 0 15,-2-3 0-15,-7-1 0 0,-5 5 0 32,-4 0 0-32,-4 13 0 0,-1 6 0 0,-2 8 0 15,0 0 0-15,1 14 0 16,1 19 0-16,7 5 0 15,3 4 0-15,6-2 0 16,6-10 0-16,3-8 0 16,2-14 0-16,-2-8 0 15,-4-8 0-15,-5-22 0 16,0-10 0-16,-4-1 0 16,-1-5 0-16,1 6 0 15,-1 8 0-15,-3 6 0 0,-1 14 0 16,-5 10 0-16,-2 2 0 15,0 14 0-15,-2 18 0 16,0 8 0-16,2 0 0 16,5 1 0-16,-1-9 0 15,8-10 0-15,0-14 0 16,4-4 0-16,0-4 0 16,2-16 0-16,3-16 0 15,-1-9 0-15,1 1 0 16,0 0 0-1,-6 0 0-15,-1 12 0 0,-7 6 0 0,-1 10 0 16,-8 12 0-16,-2 0 0 16,0 22 0-16,0 22 0 15,0 18 0-15,0 29 0 16,0-7 0-16,2 10 0 16,0 4 0-16,-2-22 0 15,0 13 0-15,0-17 0 16,-6-14 0-16,-6-18 0 15,3-10 0-15,-1-20 0 16,-6-10 0-16,-3 0 0 16,-4-18 0-16,-2-18 0 15,4-12 0-15,11-6 0 16,10-10 0 0,8-15 0-16,34-1-53 0,22-6-85 0,9 2-75 15,10 8 53-15,-4 13 53 16,-8 9 62-16,-15 14 39 15,-17 4 6-15,-18 10 81 16,-11 0 90-16,-10 8 26 16,0 4-56-16,-8 6-50 15,-7 2-50-15,-3 6-41 16,3 0 0-16,1 0 0 16,5 18 0-16,7 8 0 15,2 6 0-15,2 0 0 16,19 4 0-16,6-2 0 0,-1-6 0 15,-2-1 0-15,-3-5 0 16,-6-4 0-16,-6-4 0 16,-6-6 0-16,-3-2 0 15,0-2 0-15,-5 0 0 16,-11-4 0-16,1 0 0 16,-3 0 0-16,11-10 0 15,3-12-272-15,4-4-656 0</inkml:trace>
  <inkml:trace contextRef="#ctx0" brushRef="#br0" timeOffset="191257.65">31990 18312 2056 0,'0'0'1103'0,"0"0"-565"16,0 0-139-1,0 0-399-15,0 0 0 0,0 0 0 16,0 0-553-16,7-8-1582 0</inkml:trace>
  <inkml:trace contextRef="#ctx0" brushRef="#br0" timeOffset="192271.72">26387 19035 713 0,'0'0'1109'32,"0"0"-812"-32,0 0 231 0,0 0-233 0,0 0-103 15,0 0-108-15,0 0-3 16,37-13-4-16,1 13-2 16,11 0 14-16,14 0-4 15,12 0-28-15,30-9-13 16,37 2-8-1,37-11-9-15,12 0 1 0,2-4-5 16,-18 4 1-16,-21 0-2 16,-1-1-1-16,-12 5 8 0,-23 4-10 15,-28 2-5-15,-26 0 2 16,-15 6-2-16,2-2-4 16,-4 0-2-16,-5 0-8 15,-17 4 0-15,-12 0 0 16,-9 0-10-16,-4 0-44 15,0 0-111-15,-22 4-104 16,-4 2-302-16,-3-2-282 0</inkml:trace>
  <inkml:trace contextRef="#ctx0" brushRef="#br0" timeOffset="192837.59">26543 18926 758 0,'0'0'311'0,"0"0"-38"0,0 0 66 32,0 0-155-32,0 0 45 0,0 0 7 0,0 0-64 31,-43-25 23-31,43 21-25 16,3 0-32-16,21 1-53 15,9-4-15-15,14-1-31 16,16 2-15-16,28-2 24 0,38 4 13 15,49 4 13 1,20-4-2-16,8 4 31 16,-3 0 17-16,-18-4-19 0,6-6-31 15,-6 4-20-15,-18-6-25 16,-33 4-8-16,-36 2-5 16,-34-2-6-16,-17 4 13 15,-7 2 7-15,-2-2 20 16,-7 0-23-16,-12 0-23 15,-9 4 0-15,-3 0 0 16,-1 0 0-16,-4 0 0 16,4 0 0-16,-4 0 0 15,-2 0 0-15,0 0 0 0,0 0 0 16,0 0 0 0,0 0 0-16,0 0 0 0,0 0-460 15,0 0-1056-15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7:03:37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3436 2614 2212 0,'0'0'506'0,"0"0"-413"15,0 0 11-15,0 0 10 16,0 0-42-16,0 0-3 16,64-63 42-16,-64 56 98 15,-4 5 1-15,-21 1-99 16,-10 1-69-16,-10 0-28 15,-4 1-14-15,0 13-4 16,7 7 4-16,5-2 6 0,13 4-6 16,8 3-5-16,16 0 3 15,0 4-23-15,21 0 12 16,19 2 12 0,11 0-5-16,5 2-11 0,-5-2-52 15,-6-2-12-15,-16 0 18 16,-21-2 0-16,-8-2 47 15,-31 1 16-15,-20-5 25 16,-10-2 44-16,-3-8 32 16,6-4-10-16,14-4-4 15,13-4-40-15,15 0-17 0,13 0-14 16,3-4-16-16,21-8-70 16,19-2-119-16,18 0-77 15,10-3-102-15,9 2-269 16,-2 0 68-16,-3 1 233 15,-10 0 177-15,-13-1 159 16,-14 0 209 0,-12-1 150-16,-12 2 165 0,-6 2-52 0,-3 0-213 15,-2 4-27-15,0 6-42 16,0 2-50-16,0 0-76 16,0 6-61-16,-2 14-3 15,2 8-9 1,0 4 3-16,6 1 6 15,21-5 1-15,7-6 0 0,8-8-1 0,0-10-7 16,-4-4-3-16,-7-6-7 16,-9-18 17-16,-10-8 12 15,-12-4 3-15,0-7 27 16,-19 5 7-16,-12 4-4 16,-4 12 9-1,-5 14-36-15,-3 8-18 0,1 12-18 16,7 24-46-16,10 29-230 15,12-11-534-15,13-8-587 0</inkml:trace>
  <inkml:trace contextRef="#ctx0" brushRef="#br0" timeOffset="219.44">4438 3132 629 0,'0'0'2669'0,"0"0"-2185"16,0 0-364-1,0 0 74-15,0 0-194 0,0 0 0 16,-38 120 0-16,9-81-62 16,2-7-388-16,-2-9-810 0</inkml:trace>
  <inkml:trace contextRef="#ctx0" brushRef="#br0" timeOffset="1477.69">5772 2596 1373 0,'0'0'929'0,"0"0"-544"16,0 0-15-16,0 0-45 15,0 0-85-15,0 0-88 16,0 0-71-16,-2-22-42 0,-11 22-14 16,-5 0-25-16,3 0 0 15,1 0 0-15,5-4 0 16,5-6 0-16,4-6 9 15,0-4-9-15,4-2 1 16,14-2-1-16,4 4 0 16,5 6-1-16,0 8-8 15,2 6-6-15,-3 0-5 16,-3 24 4-16,-10 10-14 16,-9 4 4-16,-4 6-35 15,-2 1-14-15,-23-1 27 0,-1-6 28 16,0-8 20-16,3-10 8 15,5-8 7-15,7-8 21 16,7-4 61-16,4 0 1 16,0 0-20-16,0-10-32 15,17-4-37-15,10 4-9 16,6 4-12-16,6 6 11 16,3 0-19-16,0 26 1 15,-4 10-20-15,-9 8-23 16,-11 8 13-16,-14 0-1 15,-4 1 19-15,-22-5 21 16,-23-6 10-16,-8-12 17 16,-10-8 40-16,1-10 64 0,4-12-17 15,12 0-9-15,12-4-95 16,12-12 0-16,13 0 0 16,9 0 0-16,4 4 0 15,25 2 0-15,36 10-282 16,-7 0-585-16,-2 0-1681 0</inkml:trace>
  <inkml:trace contextRef="#ctx0" brushRef="#br0" timeOffset="1862.88">7185 2901 2105 0,'0'0'754'0,"0"0"-410"16,0 0 32-16,0 0-123 15,0 0-122-15,0 0-89 16,0 0-35-16,11 4 34 0,-4 35-35 15,-1 1-5-15,3 0-1 16,-1-10 0 0,-2-8 0-16,-2-10 1 15,1-12 6-15,1 0 21 16,6-8-28-16,5-20 0 16,14-14 0-16,10-9 0 15,8-1-62-15,2 4-176 16,1 24-278-16,-15 14-296 15,-15 10-255-15</inkml:trace>
  <inkml:trace contextRef="#ctx0" brushRef="#br0" timeOffset="2584.89">7595 3180 1307 0,'0'0'510'16,"0"0"-33"-16,0 0-155 15,0 0 6-15,149-42-147 16,-111 14-107-16,-4-2-46 15,-5-2-11-15,-10 4-10 16,-11 4 5-16,-8 3 23 16,0 8 48-16,-19 7 12 15,-10 6-46-15,-4 0-47 16,0 18-1-16,4 15-1 16,6 10 0-16,10 5 13 0,13 0-13 15,0-4 0-15,29-8 0 16,15-12 0-16,14-16 5 15,9-8 8-15,-2-12-11 16,-5-20 5-16,-9-6 1 16,-11-4 2-16,-11 0 14 15,-8 7 59-15,-11 10 7 16,-5 9-5-16,-3 14-10 16,-2 2-57-16,0 24-10 15,2 18-8-15,5 10 7 16,6 4-7-16,6-4 1 15,8-5-1-15,4-14-9 16,9-11-18-16,4-15-18 0,5-7 29 16,3-18 1-16,0-22 3 15,-2-13 11-15,-6-9-1 16,-5-12 2-16,-8-7-1 16,-12 1 7-16,-5 8 24 15,-7 14 38-15,-7 20-5 16,0 20 17-16,0 18-80 15,-3 12 0-15,-7 28 0 16,0 18 0-16,1 8 0 16,7 6 0-16,2 1 0 0,0-9 0 15,25-10 0 1,6-12 0-16,5-14 0 0,3-14-47 16,1-14 22-16,1 0 5 15,-3-22 19-15,-5-14 1 16,-6-2 0-16,-2 0 8 15,-10 8 20-15,-4 10 8 16,-8 12-15-16,-1 8-21 16,-2 14 0-16,2 22 0 15,7 8 0-15,3 4 0 16,13-2 0-16,4-7-83 16,12-15-188-16,-6-11-240 15,-8-13-374-15</inkml:trace>
  <inkml:trace contextRef="#ctx0" brushRef="#br0" timeOffset="2750.84">8707 2837 914 0,'0'0'2042'0,"0"0"-1445"15,0 0-358-15,0 0-128 16,0 0-81-16,136-20-30 15,-36 12-281-15,-16 2-501 16,-17-2-1055-16</inkml:trace>
  <inkml:trace contextRef="#ctx0" brushRef="#br0" timeOffset="3433.82">9536 3044 1870 0,'0'0'599'0,"0"0"-324"0,0 0 90 16,0 0-40-16,0 0-123 16,0 0-124-16,0 0-52 15,-76 28 19-15,42 18 45 16,7 6-30-16,10 0-21 15,12-1-9-15,5-5-10 16,29-10-19-16,20-10-1 16,16-15 13-16,6-11-13 15,3-3 0-15,-5-26 0 16,-9-11 0-16,-13-7-10 16,-13-4 10-16,-15 1 2 0,-9 6 8 15,-8 14 46-15,-2 16-56 16,0 14 0-16,-12 10 0 15,-1 28 0-15,1 12 0 16,8 8 0-16,4 2 0 16,10-5 0-16,19-10 0 15,13-13 0-15,9-11 0 16,4-15 0-16,3-6 0 16,-2-16 0-16,-2-18 0 15,-10-12 0-15,-3-12 0 16,-12-9 0-16,-10-3 0 15,-10 6 0-15,-9 12 0 16,0 16 0-16,-7 18 0 0,-14 16 0 16,-6 2 0-16,0 24 0 15,2 10 0-15,7 8 0 16,12 2 0-16,6 2 0 16,8 0 0-16,27-4 0 15,7-2 0-15,4-4 0 16,1-1 0-16,-7-7 0 15,-9-2 0-15,-13-4 0 16,-16-4 0-16,-2-2 0 16,-33-2 0-16,-23 2 0 15,-58 2 0-15,12-4-290 16,6-6-1082-16</inkml:trace>
  <inkml:trace contextRef="#ctx0" brushRef="#br0" timeOffset="3935.55">12015 2767 2374 0,'0'0'694'0,"0"0"-514"32,0 0 58-32,0 0-45 0,0 0 4 0,16 108-100 15,-13-39-56-15,-1 4-26 16,0 2-8-16,4-9-6 16,3-14-1-16,1-16 1 15,3-16-1-15,0-20 11 16,7 0 8-1,5-34 9-15,4-22-28 0,10-28 0 16,-1-2 0-16,1-1 0 16,-4 9 0-16,-10 36 0 15,-4 20-89-15,-9 50-383 16,-5 26-242-16,-7 12-198 0</inkml:trace>
  <inkml:trace contextRef="#ctx0" brushRef="#br0" timeOffset="4124.06">12599 3314 2455 0,'0'0'895'0,"0"0"-385"16,0 0-274 0,0 0-236-16,0 0 0 0,0 0 0 15,0 0 0-15,-9 68 0 16,7-18 0-16,0 1 0 15,2-1-276-15,0-14-424 16,0-18-556-16</inkml:trace>
  <inkml:trace contextRef="#ctx0" brushRef="#br0" timeOffset="4328.17">13160 3360 2618 0,'0'0'785'15,"0"0"-427"-15,0 0-23 16,0 0-335 0,0 0 0-16,63 135 0 0,-56-97 0 15,-7 0 0-15,0-4 0 0,-20-6 0 16,-32-13-155-16,6-12-424 16,3-3-509-16</inkml:trace>
  <inkml:trace contextRef="#ctx0" brushRef="#br0" timeOffset="4658.24">13769 2881 557 0,'0'0'2241'0,"0"0"-1459"0,0 0-434 15,0 0-180-15,0 0-168 16,0 0 0-16,0 0 0 15,56 136 0-15,-36-71 0 16,0 1 0-16,-2-4 0 16,-3-12 0-16,-1-12 0 15,-3-16 0-15,-3-15 0 16,0-7 0 0,0-8 0-16,5-27 0 0,8-11 0 15,3-10 0-15,3-6 0 16,-1 2 0-16,-1 10 0 15,-9 14 0-15,-7 21 0 0,-9 15-14 16,0 40-553-16,0 11-162 16,-9 1-413-16</inkml:trace>
  <inkml:trace contextRef="#ctx0" brushRef="#br0" timeOffset="4925.03">14353 3334 2356 0,'0'0'943'16,"0"0"-396"0,0 0-297-16,0 0-250 0,0 0 0 31,0 0 0-31,0 0 0 16,120-54-24-16,-113 88-42 0,-7 11 9 15,-5 3-2-15,-19-2 32 16,-6-4 27-16,4-8 1 15,6-12 8-15,8-8 20 16,12-8-10-16,8-6-5 16,25 0 1-16,18-8-15 15,42-28-122-15,-10 4-350 16,-10 0-841-16</inkml:trace>
  <inkml:trace contextRef="#ctx0" brushRef="#br0" timeOffset="5082.31">15101 3473 2474 0,'0'0'899'0,"0"0"-593"0,0 0-99 16,0 0-105-16,0 0-82 16,-11 104-20-16,-2-66-251 15,-3-5-482-15,3-14-877 0</inkml:trace>
  <inkml:trace contextRef="#ctx0" brushRef="#br0" timeOffset="5396.14">15541 2827 2311 0,'0'0'1067'15,"0"0"-587"-15,0 0-314 16,0 0-94-16,0 0-72 15,0 0 0-15,104 165 0 16,-77-91 0-16,-7-2 0 16,-2-8 0-16,-5-10 0 15,-2-18 0-15,-2-12 0 16,-3-16 0-16,4-8 0 0,1-8 0 16,7-26 0-1,9-14 0-15,8-14 0 0,7-12 0 16,-2-3 0-16,-1 8 0 15,-10 15 0-15,-12 21 0 16,-8 23 0-16,-9 28-368 16,0 21-470-16,-9 2-120 0</inkml:trace>
  <inkml:trace contextRef="#ctx0" brushRef="#br0" timeOffset="5768.69">16185 3200 1980 0,'0'0'911'0,"0"0"-601"16,0 0-45-16,0 0-136 15,0 0-99-15,113-78-28 16,-97 78-2-16,-10 0-26 16,-6 12 14-16,0 10-33 15,-14 6 32-15,-5-2 11 16,-2 0 2-16,6-2-1 15,8-8 0-15,7 0 1 16,0-3 39-16,20-4 27 16,14 1 0-16,5 3-13 15,4-4-31-15,-3 4-7 0,-6 2 2 16,-10 0-17 0,-6 3 15-16,-9 0-1 0,-9 0 8 15,0 2 2-15,-6 0-10 16,-21-2 10-16,-9 2 0 15,-11-4-23-15,-11-6-1 16,-49-10-144-16,16-2-497 16,6-18-1668-16</inkml:trace>
  <inkml:trace contextRef="#ctx0" brushRef="#br0" timeOffset="7200.16">18082 2853 1935 0,'0'0'702'16,"0"0"-347"-16,0 0 101 16,0 0-258-16,0 0-95 15,0 0-25-15,-116-84-22 16,72 114-37-16,2 14-2 0,1 12 1 16,10 8 4-16,18 3-2 15,13-5-2-15,18-4-18 16,33-12 0-16,36-14 9 15,2-14 3-15,11-16-12 16,3-2-7-16,-25-20-10 16,-1-14 17-16,-18-6 0 15,-21-6 1-15,-18-2 8 16,-16 4 39-16,-4 8-4 16,-7 9-44-16,-15 18 0 0,-7 9 0 15,-5 9 0 1,1 27 0-16,4 11 0 0,10 1 0 15,9-2 0-15,10-6 0 16,0-12-3-16,14-12-9 16,11-10 12-16,4-6 15 15,4-8-15-15,3-20 0 16,1-8 0-16,-3-2 0 16,-8 0 0-16,-3 5 0 15,-10 14 0-15,-7 6 0 16,-3 13 0-16,-3 3 0 15,0 23 0-15,5 12 0 16,1 6 0-16,7 0 0 0,1-4-12 16,3-8-11-16,-3-10 4 15,1-14-4-15,-1-8 22 16,2 0 1-16,2-18 15 16,5-12-6-16,2-6 9 15,4-4 0 1,-2 2 0-16,-4 8-18 0,-6 8 0 15,-3 14 0-15,-6 8 0 16,-3 8-17-16,-1 24 17 16,1 10 0-16,-2 2 4 15,1-2-4-15,0-8-18 0,3-8-16 16,-1-14 19 0,6-10 15-16,1-2 1 0,7-14 24 15,9-16-14-15,7-6-10 16,4-4 28-16,2 4-24 15,-2 8-4-15,-4 12 3 16,-5 12-4-16,-6 4-6 16,-5 16-6-16,-5 14-2 15,1 8 4 1,-1 2-97-16,14 8-245 0,-2-9-409 16,-2-14-423-16</inkml:trace>
  <inkml:trace contextRef="#ctx0" brushRef="#br0" timeOffset="7796.09">20162 2458 2871 0,'0'0'880'0,"0"0"-638"15,0 0-139-15,0 0-103 16,-19 145 0-16,13-66 0 15,-1 10 0-15,0-1 0 16,1-3 0-16,1-13 0 16,3-14-21-16,2-18-39 15,0-18-21-15,0-18-14 16,2-4 62-16,16-26 33 0,6-16 1 16,11-6 12-16,0-1-13 15,3 13 18 1,-1 13 1-16,3 16-8 0,-1 7 8 15,-4 18-19-15,-1 17 0 16,-8 9-14-16,-8 2-67 16,-13 2-61-16,-5-6-17 15,-16-6-25-15,-22-8 8 16,-7-12 30-16,-3-8 98 16,5-8 48-16,12 0 42 0,15-2 127 15,16-10 37-15,5 0 6 16,39-2-101-16,24 0-93 15,34 0-12-15,0 0-6 16,10 0-6-16,-4-2-17 16,-23 2-31-16,-6-4 23 15,-27-4 31 1,-25 0 10-16,-25-4 53 0,-2 4 9 16,-31 5 0-16,-11 11-7 15,-7 6-41-15,3 17-9 16,1 19-3-16,13 12-5 0,17 4 4 15,15 2-10 1,5-4-1 0,37-8 0-16,59-14-37 0,-8-10-251 0,-2-18-712 0</inkml:trace>
  <inkml:trace contextRef="#ctx0" brushRef="#br0" timeOffset="9240.7">22487 2813 1891 0,'0'0'739'0,"0"0"-226"16,0 0-228-16,0 0-18 16,-127-64-105-16,96 90-110 15,0 22-26-15,2 14-8 16,9 10-5-16,13 1-12 15,7-5-1-15,20-8-1 16,25-12 1-16,13-16-1 0,14-16-14 16,3-16 6-16,2-2 3 31,-5-30 0-31,-11-10 6 0,-13-6 0 0,-15 0 0 16,-12 4 11-16,-10 13 11 15,-8 16 17-15,-3 15 1 16,0 2-40-16,-3 28-13 15,-6 12 13-15,5 6 1 16,4 2-1-16,0-6 0 16,4-8-2-16,14-10-4 0,2-12 6 15,0-14 0-15,-2 0 15 16,-5-20-3 0,-2-16 0-16,-4-12-12 0,-7-10 0 15,0-7-28-15,-7 4-19 16,-15 9 14-16,-5 15 18 31,1 19 8-31,3 18-1 0,10 0-5 0,11 23-1 16,2 9 8-16,17-1 5 15,24 0 1-15,12-12 0 16,11-6 1-16,6-13 0 0,-3 0 0 16,-3-21-1-1,-10-12 2 1,-10-10-1-16,-11-9 8 15,-8-8 2-15,-9-4-4 16,-7 2-1-16,-9 10 2 16,0 18 1-16,-9 20 15 15,-18 14-24-15,-4 29-12 16,-2 30 11-16,4 15-5 16,8 14 6-16,13 3 1 15,8-1 0-15,4-10 5 16,29-10-6-16,12-16-12 0,8-16 2 15,8-18-11 1,-3-20 9-16,-5 0 10 0,-4-27 2 16,-8-16 6-16,-8-9 5 15,-4-4-4-15,-8 0 19 16,-4 10-4-16,-11 11 8 16,-4 17 6-16,-2 14-4 15,0 4-32-15,-6 21-11 16,-5 15 10-16,1 5 0 15,8 4 0-15,2-3-7 16,0-6 7-16,25-8-11 16,4-12-8-16,2-10-10 15,0-6 9-15,-6-8 9 16,-8-22 8-16,-5-8 4 16,-8-6 5-16,-4-2-5 0,0 2-8 15,0 9 8-15,-2 9 8 16,-2 8 15-16,4 11 11 15,0 4 2-15,2 3-36 16,20 0 1-16,9 14 6 16,12 8-1-16,3 7-6 15,6 5 0-15,-3 4 0 16,-3 4-5-16,-8 0 3 16,-9-4-38-16,-15-2-29 15,-14-10-39-15,0-5 13 0,-23-14 47 16,-8-7 8-16,-2 0 24 15,4-16 16-15,8-12 11 16,15-4 8-16,6-4 8 16,13 0 20-16,23 4-20 15,15 4-17-15,9 4-1 16,10 6-7-16,5 5 6 16,-2 6-7-16,-5-1-2 15,-6 2 2-15,-15-1 2 16,-12-1-3-16,-10-2 0 15,-17-2 9-15,-8-2 6 16,0-1-6-16,-19-2-9 16,-14 7 0-16,-8 10-1 15,-1 0-5-15,0 18 6 0,6 20 1 16,14 13 9-16,15 7 1 16,7 2-5-16,40-2 3 15,38 0-9-15,40-10-34 16,34-20-101-16,-9-16-112 15,-12-12-268-15,-46-22-120 16,-41-4-226-16</inkml:trace>
  <inkml:trace contextRef="#ctx0" brushRef="#br0" timeOffset="9618.08">25357 2975 1403 0,'0'0'688'16,"0"0"-228"-1,0 0-250-15,0 0-63 0,0 0 49 16,0 0-17-16,-89 107-40 15,53-61 26 1,-2 2-50-16,3 0-47 0,8-6-35 16,14-3-20-16,13-12-8 15,4-9-5-15,28-13 0 16,7-5 0-16,9-21 7 16,-4-22 10-16,-7-18-10 15,-3-27 23-15,-9-34 32 16,-7-29-20-16,-10 11-2 0,-8 28 1 15,0 39-12-15,0 37-29 16,-10 8 0-16,0 12 0 16,1 16 0-1,5 34 0-15,4 56 0 0,0 41 0 16,20 17 0-16,4-1 0 16,-1-31 0-16,-5-34 0 15,-7-21 0-15,-3-11-206 16,0 1-134-16,-2-6-339 15,-1-13-287-15</inkml:trace>
  <inkml:trace contextRef="#ctx0" brushRef="#br0" timeOffset="10108.44">26061 3002 1207 0,'0'0'1326'0,"0"0"-519"16,0 0-438-16,0 0-181 15,0 0-128-15,0 0-38 16,0 0-10 0,31 108-3-16,-24-62-8 15,0-2-1-15,-3-8-33 0,3-8-44 16,4-8-28-16,3-10 42 16,10-10 35-16,7 0 28 15,7-24 13-15,6-14 29 16,1-6 41-16,-1 0-26 15,-8 4 21-15,-7 10-12 16,-11 13-4-16,-11 14-62 16,-5 3 0-16,-2 14 0 15,0 22 0-15,0 6-3 16,0 4-27-16,0 0-20 16,0-10 2-16,2-8 12 15,12-10-6-15,1-14 39 16,5-4 3-16,5-8 14 0,6-20 4 15,3-4 4-15,3-4-1 0,-1 4-4 16,-3 10 1-16,-4 10 7 16,-6 12-10-16,-6 0-9 15,-3 24-5-15,-5 10-1 16,-3 6-1-16,1 0-50 16,0-4-84-16,-5-8-105 15,-2-13-56-15,-2-19-240 0,-18-22-14 16,-9-13-537-16</inkml:trace>
  <inkml:trace contextRef="#ctx0" brushRef="#br0" timeOffset="10249.69">26079 2508 2407 0,'0'0'661'15,"0"0"-400"-15,0 0-94 16,0 0-167-16,0 0-173 15,0 0-623-15</inkml:trace>
  <inkml:trace contextRef="#ctx0" brushRef="#br0" timeOffset="11729.02">27844 2931 2129 0,'0'0'671'0,"0"0"-354"16,0 0-24-16,0 0-131 16,0 0-27-16,0 0-61 15,-16-102-43-15,27 74 5 16,4 0-35-16,4 2 21 15,1 6 1-15,2 6-1 16,2 8-8-16,1 6-14 16,2 6 0-16,-2 28 1 15,-6 16-1-15,-9 18 1 16,-10 11 6-16,0 7-6 0,-34-2 11 16,-11-8-4-1,-13-12-8-15,-4-20 1 0,-3-15 7 16,3-24 2-16,6-5-1 15,12-26 5-15,15-18-4 16,17-10 11-16,12-4 3 16,12 4-12-16,28 10-12 15,9 17-17-15,4 26-4 16,5 5 6-16,0 36 9 16,-4 14-4-16,-5 8-16 15,-3 0-79-15,-4-10-142 16,6-13-93-16,-13-17-300 15,-8-21-115-15</inkml:trace>
  <inkml:trace contextRef="#ctx0" brushRef="#br0" timeOffset="12199.85">28454 2619 2328 0,'0'0'755'0,"0"0"-499"16,0 0-38-16,0 0 17 15,-14 132-109-15,6-72-63 16,-1 4-19-16,-2-5-10 16,2-5-23-16,-2-10-11 15,0-12-9-15,-1-12-32 0,8-10 2 16,2-10 29 0,2 0 2-16,0-20-5 0,20-6-14 15,6-1 18-15,11 5 3 16,0 8 5-16,5 10 0 15,1 4 1-15,-3 0 8 16,-5 11-7-16,-5 4 0 16,-8-1-1-16,-7-3-12 15,-8-5-37-15,-4-6-4 16,-3 0 50-16,0-4 3 16,0-18 15-16,0-9 14 15,0-5 20-15,0-2 2 0,0 2 5 16,0 6 1-16,4 10-17 15,-4 12-40 1,0 8 0-16,0 4 0 0,0 26 0 16,2 14 0-16,3 10 0 15,-1 4 0-15,4 3 0 16,2-5-48-16,1 4-185 16,-5-16-335-16,-1-12-355 0</inkml:trace>
  <inkml:trace contextRef="#ctx0" brushRef="#br0" timeOffset="12639.75">29229 2879 2039 0,'0'0'886'16,"0"0"-307"-16,0 0-277 16,0 0-178-16,0 0-59 15,0 0-11-15,-31 135-15 16,23-81-31-16,3-4-11 15,5-6 3-15,0-12-38 16,5-12 1-16,14-14 4 16,6-6 33-16,8-14 7 15,6-24-6-15,1-8 13 16,-1-4-8-16,-3 2-5 0,-7 9 23 16,-9 17-6-16,-5 16-6 15,-5 6-12-15,-4 14 0 16,5 18 0-16,3 7 2 15,1 3-1-15,6 0 1 16,3-8-2-16,-2-6 0 16,0-8 2-16,-1-12-1 15,-8-8 19-15,-5 0-20 16,0-18 0-16,-2-12 0 16,-3-12 0-1,1-10 0-15,0-6 0 0,-2-2 0 0,-2 5 0 16,0 17 0-16,0 20-35 15,0 18-125-15,14 14-337 16,-1 18-146-16,8 2-316 0</inkml:trace>
  <inkml:trace contextRef="#ctx0" brushRef="#br0" timeOffset="13660.82">30341 2938 1627 0,'0'0'1057'0,"0"0"-511"16,0 0-192-16,-60-131-93 16,41 119-128-1,-2 12-68-15,-4 6-51 0,-4 30-14 0,0 10 0 16,3 9-7-16,8-4 6 16,10-4-5-16,8-9-5 15,0-14 1-15,17-12 10 16,10-12 0-16,4 0 26 15,4-18 7 1,-1-14-18-16,-3-8-15 0,-4-3 0 16,-9 5 0-16,-5 4 0 15,-9 12 0-15,-4 14 0 0,0 8 0 16,0 14 0-16,0 20 0 16,-2 9 0-16,2 3 0 15,0-4 0-15,14-6 0 16,10-10 0-16,5-12 0 15,2-12 0-15,-2-2 0 16,-2-14 0-16,-2-16 0 16,-1-6 0-16,1-6 0 15,-6-1 0-15,0 6 0 16,-9 8 0-16,-3 13 0 16,-2 12 0-1,-3 4 0-15,1 17 0 0,3 12 0 16,3 7 0-16,7-1 0 0,1-3 0 15,3-10-20-15,5-8-13 16,0-12 15-16,-1-2 18 16,2-12 0-16,-1-14 17 15,-2-8-10 1,-4-5 40-16,-1-1-47 0,-3 4 0 16,-5 6 0-16,-4 10 0 15,-3 12 0-15,-3 8 0 16,0 20 0-16,0 26 0 15,0 36 0-15,-5 37 0 16,-3 35 0-16,0 11 0 0,0-11 0 31,-1-33 0-31,-3-39 0 16,-1-24 0-16,-5-12 0 16,-4 2 0-16,-4-6 0 15,-3-8 0-15,-5-20 0 16,3-14 0-16,-2-12 0 15,2-30 0-15,6-20 0 16,18-34 0-16,16-37 0 16,64-27 0-16,16 13 0 15,38 9 0-15,3 34 0 0,-28 34 0 16,-6 3 0 0,-36 25-8-16,-16 6 8 0,-1-8 8 15,-7-2-8-15,-9-4 0 16,-16 8 0-16,-11 7 0 15,-3 12 0-15,-17 13 0 16,-6 10 0-16,-3 0 0 16,4 28 0-16,5 8 0 15,11 8 0-15,9 4 0 16,3 4 0-16,28 3 0 16,13-4 0-16,3 2-11 15,2-5-25-15,-9-8 17 16,-13-6 1-16,-14-8 4 0,-13-8 2 15,0-6 12 1,-25-4 3-16,-12-4 3 0,-7-4-6 16,-1 0-48-16,-11 0-228 15,14-14-428-15,15 0-587 0</inkml:trace>
  <inkml:trace contextRef="#ctx0" brushRef="#br0" timeOffset="14695.08">31966 2869 1443 0,'0'0'1237'16,"0"0"-667"-16,0 0-112 16,0 0-254-16,0 0-131 15,0 0-73 1,0 0 0-16,-23 76 0 0,23-19-9 15,0-3-84-15,0-10-31 16,2-10 14-16,19-16 53 16,1-12 57-16,5-6 37 15,4-16 56-15,3-16 31 16,1-10-37-16,-2-2-34 16,1 0-16-16,-7 3 10 15,-5 14-21-15,-9 10-26 0,-2 16 0 16,-7 1-18-1,4 19-2-15,-4 16 14 0,5 5 6 16,-1 0 0-16,4-4-11 16,-1-8-6-1,1-10-5-15,-4-10 16 0,-1-8 6 16,1 0 27-16,4-20-8 16,3-8 4-16,8-6-13 15,6-6 1-15,0-3-10 16,0 6 0-16,-2 6-1 15,-10 13 8-15,-5 14-8 16,-6 4-17-16,-2 22-8 16,3 14 24-16,2 10-7 15,4 3 7-15,7-5-29 16,2-8-18-16,3-10 21 0,4-16 27 16,0-10 8-16,0-4 11 15,2-24 4-15,1-12 4 16,-3-10 7-16,0-8-22 15,0-9-3-15,0-5-9 16,-8-2 0-16,-3 2 0 16,-9 8 10-16,-5 16-9 15,-4 17 13-15,0 26-14 16,-13 5 0-16,-5 32 0 16,1 23 0-16,3 16 0 15,10 7 0-15,4 2-15 0,8-6-11 16,21-8-32-16,12-17-7 15,3-17 19-15,4-20 24 16,-4-12 22-16,1-20 23 16,-5-22 11-16,-3-12 17 15,-3-15 2-15,1-21-19 16,6-26 3-16,-8 5-37 16,-6 11 0-16,-12 22 0 15,-8 34 0-15,-7 18 0 16,0 20 0-16,-7 18 0 15,-10 46 0-15,-1 32 0 16,-1 2 0-16,11 5 0 16,8-5 0-16,0-22-50 0,0-4-13 15,11-17 3-15,5-21 29 16,-8-17 31-16,6-11 15 16,6-7 34-16,0-22-11 15,9-5-16-15,7-4-7 16,1 6-13-16,2 10-2 15,1 14-3-15,-7 8-21 16,-2 14 4-16,-6 24-17 16,-6 6-47-16,-7 2-111 15,-8-1-26-15,-4-7-123 16,-6-14-181-16,-19-10-64 16,-2-14-395-16</inkml:trace>
  <inkml:trace contextRef="#ctx0" brushRef="#br0" timeOffset="14851.73">32966 2578 1861 0,'0'0'811'0,"0"0"-520"16,0 0-112-16,136-34-119 16,-71 27-60-16,-12-18-136 15,-15 1-373-15,-27-6-421 0</inkml:trace>
  <inkml:trace contextRef="#ctx0" brushRef="#br0" timeOffset="14977.34">32257 2157 2857 0,'0'0'551'0,"0"0"-317"15,0 0-135-15,0 0-99 16,0 0-333-16,0 0-823 0</inkml:trace>
  <inkml:trace contextRef="#ctx0" brushRef="#br0" timeOffset="19785.28">2751 4193 1438 0,'0'0'285'0,"0"0"13"16,0 0 168-16,0 0-90 15,0 0-22-15,0 0 16 16,4-120-56-16,-4 103-119 16,0 7-195-16,-8 5 0 15,-8 5 0-15,-4 0 0 16,-5 27 0-16,-6 19 0 0,-4 15 0 15,-1 9 0-15,1 6 0 16,6-4 0-16,4-6 0 16,12-14 0-16,3-13 0 15,8-15 0-15,2-10 0 16,0-8 0-16,0-6 0 16,0 0 0-16,14 0 0 15,10-6 0-15,7-7 0 16,10 2 0-16,3 3 0 15,5 6 0-15,2 2-14 0,1 0-145 32,-1 0-306-32,0 3-168 0,-11 4-99 0,-15-1-130 0</inkml:trace>
  <inkml:trace contextRef="#ctx0" brushRef="#br0" timeOffset="19958.4">2925 4443 651 0,'0'0'1162'0,"0"0"-655"15,0 0-6-15,0 0-145 16,0-106-28-16,0 100-48 16,0 6-115-16,0 0-69 15,-2 16-46-15,-5 16-50 16,-2 14 0-16,2 9 0 16,-1 4 0-16,1 2 0 15,0 13 0-15,2-16-288 0,-3-12-655 16</inkml:trace>
  <inkml:trace contextRef="#ctx0" brushRef="#br0" timeOffset="21607.84">3563 4371 1993 0,'0'0'932'0,"0"0"-616"0,0 0 33 16,0 0-82-16,0 0-150 15,0 0-75-15,0 0-42 16,0 6 1-16,0 4 1 16,0 1-2-16,0-6-11 15,0-1-22-15,10-4 2 16,3 0 14-16,-1-2 7 15,-1-12 10-15,-5-2 1 16,-6 0 5-16,0 2 3 16,-4 2-1-16,-18 8-8 15,-7 4 9-15,-4 4-9 16,-3 22 0-16,2 10 0 16,9 10 0-16,15 5-6 0,10 0 6 15,4-2-2-15,37-9 1 16,19-12-9-16,20-12-31 15,11-14-47-15,7-2-14 16,-5-16-6-16,-10-14 46 16,-18-4 56-16,-18-3 6 15,-21 0 53-15,-12 1 56 16,-12 7 25-16,-2 9-35 16,0 11-24-16,-7 9-30 15,-7 0-41-15,2 27-4 16,-5 12-7-16,7 7 6 0,3 2-10 15,7-6 10-15,0-8-5 16,11-12 6-16,14-12 0 16,4-10 14-16,2-6-14 15,0-24 0-15,-2-12-12 16,-6-8-6-16,-13-6-18 16,-7-2-20-16,-3 3 5 15,-11 5 24-15,-14 16 8 16,-2 12 19-16,3 18 4 15,6 4 7-15,4 16-5 16,12 14-6-16,2 6 0 16,14 0 0-16,19-6 0 15,16-8-1-15,11-12-44 0,11-10-80 16,8-1-64-16,1-26-67 16,-5-7-54-16,-8-6 76 15,-11-2 103-15,-16 0 130 16,-11 2 1-16,-11 4 117 15,-7 6 92-15,-5 10 56 16,-6 11-11-16,0 9-8 16,0 0-84-16,0 27-115 15,0 15 11-15,-2 16-8 16,-2 8-11-16,0 4-27 0,4-2 0 16,0-7 1-16,10-11-13 15,19-16-9-15,12-16-1 16,8-16-23-16,6-2-3 15,4-22-11-15,-4-16 2 16,-6-6 21-16,-8-5 14 16,-12 8 10-16,-10 6 0 15,-11 11 47-15,-8 16 34 16,0 8-33-16,0 6-42 16,-14 22-6-16,1 10-5 15,-1 4 5-15,9 1 0 16,5-10-6-16,0-6 5 15,19-11-20-15,8-12-11 0,6-4 2 16,-2-8 6-16,-2-14 23 16,-7-6-5-16,-6-2 6 15,-8-1 22-15,-1 2 20 16,-5-2 16-16,0 7 8 16,0 3-25-16,1 4-41 15,0 5 0-15,3 6 0 16,5 4 0-16,9 2 0 15,7 0 0-15,6 18 0 16,3 8 0-16,-3 8 0 16,-6 2 0-16,-9 3 0 0,-11-1-88 15,-7-6-44 1,0-4-15-16,-18-10 80 0,-5-8 26 16,6-10 41-16,5 0 20 15,10-14 17-15,2-16 13 16,14-9-23-16,23-1-27 15,13 3-1-15,8 2-29 16,2 9-58-16,-1 8-55 16,-9 6-2-16,-10 6 54 15,-11 2 40 1,-13 2 33-16,-6-2 16 0,-5 2 2 0,-3-2 6 16,0-4 0-16,1-2 2 15,-3-4 34-15,0-2 34 16,0 0 78-16,0 2 40 15,-7 0-4-15,-4 6-32 16,2 2-82-16,-2 6-76 16,-2 0 0-16,-1 4 0 15,-1 18 0-15,1 4 0 16,5 4 0-16,5 2 0 16,4-4 0-16,0-1 0 15,13-8 0-15,11-2 0 16,10-3 0-16,2-2-8 15,6-1 8-15,0 3-6 16,-1 3-12-16,-10 1-4 0,-9 4 1 16,-11 0-12-16,-11 2 13 15,-4 2 20-15,-32 0 0 16,-11-4 29-16,-13-4-4 16,-2-6-5-16,4-8-17 15,8-4-3 1,24-2-101-16,15-16-663 0,11-2-1533 0</inkml:trace>
  <inkml:trace contextRef="#ctx0" brushRef="#br0" timeOffset="21768.34">6563 4650 2228 0,'0'0'1206'16,"0"0"-858"-16,0 0-127 15,0 0-221-15,0 0-45 16,0 0-695-16</inkml:trace>
  <inkml:trace contextRef="#ctx0" brushRef="#br0" timeOffset="22473.75">4246 5552 1437 0,'0'0'996'0,"0"0"-613"31,0 0 100-31,0 0-237 0,0 0-71 16,-170-62-83-1,99 36-62-15,-6-4 12 0,-6 0 15 16,7-4 0-16,9 2 3 0,17 1-22 16,19 6-38-1,21 0 0-15,10 3 0 16,25 0 0-16,24 4 0 15,11 4 0-15,5 6 0 16,-3 8-27-16,-9 0-17 16,-12 18-2-16,-17 15-2 15,-17 9 3-15,-7 8 10 16,-25 6 8-16,-24 2 26 0,-16-2-2 16,-6-1 3-16,0-10 7 15,7-7-1-15,12-8 29 16,17-11 4-16,16-7-2 15,15-8-5-15,4-4-22 16,13 0-1-16,28 0 21 16,17-3-12-16,15-12-4 15,14-6-13-15,0-1-1 16,-9 3 5-16,-16 1-4 16,-19 4-2-16,-22 3 1 15,-13 4-10-15,-8 0-43 0,-12 3-142 16,-10 4-401-1,4 0-991-15</inkml:trace>
  <inkml:trace contextRef="#ctx0" brushRef="#br0" timeOffset="23149.09">5371 5490 2041 0,'0'0'496'16,"0"0"-137"-16,0 0 135 0,18-118-269 15,-16 104-35 1,1 12-56-16,3 2-76 0,1 32-57 16,6 22 28-16,2 16-10 15,4 10-7-15,1 1-12 16,0-13 0-16,0-14-1 16,0-18-6-16,-5-16 7 15,1-16 8-15,0-4 7 16,4-24 8-16,7-20-23 15,8-16 0-15,5-13 0 16,7-4-72-16,14-12-227 16,-11 21-574-16,-11 24-612 0</inkml:trace>
  <inkml:trace contextRef="#ctx0" brushRef="#br0" timeOffset="23800">6069 5817 1839 0,'0'0'387'16,"0"0"-129"-16,0 0 94 16,0 0-182-16,85-110-82 15,-66 78-28-15,-3-1 35 16,-7 5 5-16,-9 2 5 0,0 4-17 16,-5 6-34-1,-17 8-22-15,-4 8-16 0,-5 0-16 16,0 28 1-16,4 11 7 15,6 6 7-15,15 4 9 16,6-3-9-16,13-8 0 16,28-8 7-16,9-12-1 15,15-14-4-15,5-4-4 16,-4-10 2-16,-6-16-4 16,-13-4-5-16,-14-4 13 15,-10 4 38-15,-10 3-10 16,-6 8-1-16,-7 6 5 15,0 12-2-15,0 1-49 16,0 4 0-16,0 18 0 0,0 10-13 16,2 4 13-16,11 0-9 15,7-2 8-15,12-6-10 16,10-10 4-16,11-14-23 16,10-4-29-16,1-12-34 15,1-24 0-15,-5-10-1 16,-8-14 17-16,-15-14 13 15,-8-11 43-15,-12-5 12 16,-7 6 9-16,-8 10 22 16,-2 17 58-16,0 19 68 15,0 18 1-15,-6 14-59 16,4 6-41-16,-2 10-35 0,2 24-14 16,2 16 29-16,-2 17-29 15,0 9 0-15,2 8 0 16,0 0 0-16,0-6 0 15,4-11 0-15,19-13 0 16,8-16 0 0,9-16 0-16,7-14-14 0,3-8-121 0,2-36-180 31,-9-8-294-31,-19-6-347 0</inkml:trace>
  <inkml:trace contextRef="#ctx0" brushRef="#br0" timeOffset="23963.39">7029 5348 2131 0,'0'0'936'0,"0"0"-561"15,0 0-5-15,0 0-200 16,0 0-118-16,163 0-37 16,-61 0-15-16,-15 0-253 15,-13 0-718-15</inkml:trace>
  <inkml:trace contextRef="#ctx0" brushRef="#br0" timeOffset="24246.05">7519 5735 2223 0,'0'0'490'0,"0"0"-251"0,0 0 72 15,0 0-182-15,154-35-84 16,-107 10-26-16,-7-5-10 15,-13-2 0-15,-16 0 17 16,-11 1-2-16,0 5 24 16,-13 10 15-16,-14 12-23 15,-2 4-8-15,-2 16-20 16,2 23 16-16,6 6 20 16,10 5 3-1,13-1-3-15,0-5-16 0,31-10-14 16,21-8-18-16,12-12-73 0,51-14-160 15,-11-8-371-15,-11-14-458 16</inkml:trace>
  <inkml:trace contextRef="#ctx0" brushRef="#br0" timeOffset="24434.41">8493 5546 1796 0,'0'0'1072'16,"0"0"-432"-16,0 0-178 15,0 0-336-15,0 0-126 16,0 0 0-16,0 0 0 15,-114 68 0-15,77-22 0 16,1 1 0-16,5-7 0 16,8-6 0-16,1-10-272 0,9-10-411 15,1-12-334-15</inkml:trace>
  <inkml:trace contextRef="#ctx0" brushRef="#br0" timeOffset="24575.45">8199 5542 1795 0,'0'0'786'15,"0"0"-135"1,0 0-144-16,0 0-324 0,0 0-76 16,0 0-40-16,0 0-67 15,33 89 0-15,-4-47 0 16,6-2 0-16,28 0-57 0,-7-12-486 16,-7-10-643-16</inkml:trace>
  <inkml:trace contextRef="#ctx0" brushRef="#br0" timeOffset="25016.42">9318 5131 1322 0,'0'0'1092'0,"0"0"-471"0,0 0-104 15,0 0-50 1,0 0-390-16,0 0-77 0,0 0 0 16,44 24 0-16,-44 77 0 15,11 33 0-15,5-8 0 16,-1-24 0-16,1-35 0 15,-3-29 0-15,3-6 0 16,1-4 0-16,1-8 0 16,-5-18 0-16,1-2 0 15,1-30 0-15,4-18 0 16,3-33 0-16,0 1 0 16,-2-8 0-16,-2 6 0 0,-7 26 0 15,0 9 0-15,-7 28 0 16,-1 19 0-16,-3 15-299 15,0 64-80 1,0-7-368-16,0 0-361 0</inkml:trace>
  <inkml:trace contextRef="#ctx0" brushRef="#br0" timeOffset="25283.23">9902 5679 2112 0,'0'0'945'15,"0"0"-405"-15,0 0-219 16,0 0-143-16,0 0-178 16,0 0 0-16,0 0 0 15,-52 106 0-15,29-68 0 16,3-4 0-16,5-6 0 16,6-6 0-1,7-10 0-15,2-6-29 0,0-6 11 16,24 0 18-16,14 0 0 15,13 0 0-15,9 0-36 16,3 0-163-16,1 9-170 0,-14 2-321 16,-21 3-122-16</inkml:trace>
  <inkml:trace contextRef="#ctx0" brushRef="#br0" timeOffset="25494.21">10120 5903 798 0,'0'0'1373'0,"0"0"-631"0,0 0-154 16,0 0-246 0,0 0-89-1,0 0-253-15,0 0 0 16,-6-70 0-16,4 106 0 16,0 11 0-1,0 7 0-15,0 1 0 0,0-1 0 16,0-3 0-16,-9-1 0 15,-1-14-360-15,-1-14-834 0</inkml:trace>
  <inkml:trace contextRef="#ctx0" brushRef="#br0" timeOffset="27262.06">11405 5434 1538 0,'0'0'1325'0,"0"0"-951"15,0 0 119-15,0 0-232 16,-27-123-156-16,41 97-105 16,13 2 0-16,-1 6 0 15,0 9 0-15,1 6 0 16,0 3 0-16,0 18 0 15,0 26 0-15,-2 17 0 16,-8 13 0-16,-5 10 0 16,-6-1 0-16,-4-7 0 15,0-16 0-15,-2-18-11 16,2-16 10-16,5-20-7 16,7-6 8-16,3-18 20 15,8-28-20-15,4-14 0 0,4-11 0 16,-2 2 0-16,-4 4 0 15,-4 19 0-15,-6 20 0 16,-1 20 0-16,-3 6 0 16,5 32 0-16,-3 16 0 15,4 15 0-15,-1 0 0 16,1 0 0-16,2-13 0 16,1-10 0-16,0-16 0 15,3-14-20-15,-1-10 1 16,3 0 19-16,0-24 6 15,2-12-4-15,-3-9 5 16,-4-5 5-16,-3 6-10 0,-9 8 8 16,-3 14-10-16,-5 16 0 15,-2 6 0-15,0 22 0 16,0 20 0-16,0 7 0 16,5 1 0-16,10-6 0 15,8-8 0-15,6-14 0 16,4-12 0-16,3-10 0 15,-7-2 0-15,-4-24 0 16,-12-12 0-16,-9-6 0 16,-4-8 0-16,-7-1 0 15,-22 3 0-15,-8 12 0 0,-8 12 0 16,0 16 0-16,8 10 0 16,6 16 0-16,15 18 0 15,16 8 0-15,0 2 0 16,35-5 0-16,17-11 0 15,14-10 0-15,8-14 0 16,-3-4 0-16,-4-10 0 16,-13-12 0-16,-14-7 0 15,-13 1 0-15,-9 2 0 16,-7 8 0-16,-7 4 0 16,-4 10 0-16,0 4 0 0,0 6 0 15,0 20 0 1,0 10 0-16,0 4 0 0,8-1 0 15,9-7 0-15,3-10 0 16,4-8 0-16,0-14 0 16,3 0 0-16,-2-10 0 15,-6-16 0-15,2-6 0 16,-5 0 0-16,-5 3 0 16,-5 9 0-16,-2 11 0 15,1 9 0-15,-2 0 0 16,6 28 0-16,3 8 0 15,7 8 0-15,5 0 0 0,8-6 0 16,3-6 0-16,3-10 0 16,-1-8 0-16,-3-12 0 15,-5-2 0-15,-7-6 0 16,-3-16 0-16,-9-6 0 16,-1-6 0-16,-7-8 0 15,-2-8 0-15,0-9 0 16,0 1 0-16,-4 2 0 15,-38 12-45-15,2 14-294 16,-3 18-711-16</inkml:trace>
  <inkml:trace contextRef="#ctx0" brushRef="#br0" timeOffset="27919.85">14012 5115 1696 0,'0'0'640'0,"0"0"-253"0,0-106 139 16,0 72-172-16,0 12-108 15,0 16-93-15,0 6-59 16,0 20-94-16,-4 44 0 16,-5 36 0-1,-1 35 0-15,4-5 0 0,2-22 0 16,4-34 0-16,0-28 0 15,0-3 0-15,0-6 0 16,0-8 0 0,0-17 0-16,0-12 0 15,0-12 0-15,6-24 0 16,3-15 0-16,5-7 0 16,5 0 0-16,3 6 0 15,5 16 0-15,5 18 0 0,-1 18 0 16,-2 0 0-16,0 30 0 0,0 10 0 15,-4 8 0-15,-1 5 0 16,-2-3 0-16,0-6 0 16,-1-6-33-1,5-2-252-15,-4-12-374 0,1-10-246 0</inkml:trace>
  <inkml:trace contextRef="#ctx0" brushRef="#br0" timeOffset="28453.2">14760 5595 1739 0,'0'0'780'16,"0"0"-290"-16,0 0-40 0,14-105-202 16,-14 83-67-1,0 4-37-15,-2 6-80 0,-18 10-64 16,-5 2 0-16,-6 16 0 16,-1 22 0-16,6 10 0 15,8 6 0-15,12 0 0 16,6-9 0-1,13-13 0-15,18-12 0 0,9-14 0 16,3-6 0-16,-3-6 0 16,-5-20 0-16,-6-9 0 15,-6-2 0-15,-8-2 0 16,-6 6 0-16,-4 8 0 16,-3 11 0-16,-2 12 0 15,0 2 0-15,2 22 0 0,0 16 0 16,7 6 0-16,5 1 0 15,3-8 0-15,5-8 0 16,5-11 0-16,5-12 0 16,-1-6 0-16,0-4 0 15,2-20 0-15,1-8 0 32,1-6 0-32,3-4 0 0,7-1 0 0,1 9 0 15,4 12 0-15,1 14 0 0,-2 8 0 16,-4 17 0-16,-8 20 0 15,-12 9 0-15,-10 7 0 16,-13-3 0-16,-2-4 0 16,-11-6 0-1,-18-10 0-15,-4-8 0 0,-5-8 0 16,0-8 0-16,2-6-75 16,1-10-234-16,10-14-427 15,14-4-923-15</inkml:trace>
  <inkml:trace contextRef="#ctx0" brushRef="#br0" timeOffset="29254.74">16898 5216 1800 0,'0'0'733'16,"0"0"-236"-16,0 0 2 0,0 0-249 15,0 0-116 1,0 0-83-16,0 0-9 0,-63-10-30 16,27 15-12-1,-6 0 1 1,-2-5 3-16,1 0-3 16,7-7 12-16,7-13 23 15,10-8-13-15,5-6-23 16,12-4 0-16,2 0 0 15,0 4 0-15,18 6 0 16,8 10 0-16,8 10 0 16,6 8 0-16,4 6 0 15,5 26 0-15,-2 18 0 16,-9 12 0-16,-9 12 0 0,-14 6 0 16,-15 5 0-1,-2-5 0-15,-33-2 0 0,-21-10 0 16,-13-10 0-16,-9-15 0 15,-4-15 0-15,8-14 0 16,11-14 0-16,21 0 0 16,18-21 0-16,17-12 0 15,7-7 0-15,20-3 0 16,16 1 0-16,6 8 0 16,4 10 0-16,-3 14 0 0,-1 10 0 15,-1 0 0-15,-3 28 0 16,-1 11 0-16,3 4 0 15,7 5 0-15,27 13-131 16,-10-13-438-16,-6-12-560 16</inkml:trace>
  <inkml:trace contextRef="#ctx0" brushRef="#br0" timeOffset="30329.3">17900 5464 2097 0,'0'0'600'0,"0"0"-313"0,0 0 208 16,0 0-232-16,0 0-113 16,0 0-45-16,0 0-6 15,-38-4-99-15,9 4 0 16,-7 16 0-16,-1 12 0 15,3 9 0-15,8 6 0 16,12 1 0-16,14 1 0 16,4-9 0-16,35-8 0 15,15-10 0-15,16-12 0 16,8-6 0-16,2-10 0 16,-6-23-50-16,-8-10 13 0,-12-14 26 15,-9-13 11-15,-12-10 1 16,-9-8 11-16,-8 0 4 15,-5 7 20-15,-7 17-3 16,-1 20-33-16,-3 26 0 16,0 18 0-16,0 18 0 15,-3 36 0-15,-5 18 0 16,3 15 0-16,3 7 0 16,2-4 0-16,0-9 0 15,0-16 0-15,9-16 0 16,3-19 0-16,-2-16 0 0,-3-14 0 15,1 0 0 1,6-14 0-16,1-18 0 16,8-8 0-16,4-3 0 0,2 1 0 0,2 10 0 15,-4 12 0 1,-4 18 0-16,-6 2 0 16,-1 28 0-16,-3 14 0 0,-5 9 0 15,4 0 0-15,-3-2 0 16,2-7 0-16,3-12 0 15,3-12 0-15,1-10 0 16,5-8 0-16,3-4 0 16,6-22 0-16,1-8 0 15,2-12 0-15,-1-4 0 0,-3 0 0 16,-4 5 0-16,-10 13 0 16,-5 16 0-16,-8 14 0 15,-2 2 0-15,-2 31 0 16,2 9 0-16,3 7 0 15,3 4 0-15,6-5 0 16,4-8 0 0,2-12 0-16,3-8 0 0,-1-12 0 15,-2-6 0-15,-2-2 0 16,-7-20 0-16,-5-8 0 16,-6-8 0-16,0-6 0 0,-9-5 0 15,-17-1 0-15,-6 4 0 16,1 8 0-1,4 12 0-15,8 12 0 0,7 10 0 16,12 4 0-16,0 0 0 16,27 4 0-16,16 6 0 15,12-4 0-15,13-4 0 16,2-2 0-16,4 0 0 16,-10-8 0-16,-8 0 0 15,-16 0 0-15,-15 4 0 16,-12 4 0-16,-8 0 0 15,-5 14 0-15,0 18 0 16,0 10 0-16,0 4 0 0,0 3 0 16,0-8 0-1,6-4 0-15,7-13 0 0,3-8 0 16,5-10-95 0,8-6-238-16,-3-18-393 0,-6-6-465 0</inkml:trace>
  <inkml:trace contextRef="#ctx0" brushRef="#br0" timeOffset="30470.5">19747 5234 2275 0,'0'0'815'0,"0"0"-310"0,0 0-191 16,0 0-147 0,0 0-167-16,0 0-61 15,0 0-83-15,22 30-385 16,-7-2-486-16</inkml:trace>
  <inkml:trace contextRef="#ctx0" brushRef="#br0" timeOffset="31160.99">20068 5573 975 0,'0'0'1014'0,"0"0"-522"15,0 0-125-15,0 0-80 0,0 0-54 16,0 0 22-1,0 0-19 1,29-69-92-16,-38 69-51 16,-11 14-93-16,-7 16 0 15,0 13 0-15,3 5 0 16,11-1 0-16,11-2 0 16,2-5 0-16,31-10 0 15,15-8 0-15,14-10 0 16,9-10-3-16,-2-2-33 15,-2-10 7-15,-10-14 16 16,-12-6 13-16,-12-6 1 16,-11-6 6-16,-6-4 4 15,-8 1 4-15,-6 7-6 0,0 10 15 16,0 16-10 0,0 12-14-16,-9 4 0 0,-7 28 0 15,3 10 0-15,-1 7 0 16,10-2 0-16,4-2 0 15,7-7 0-15,22-10-13 16,11-10 13-16,7-10 0 16,4-8-5-16,3 0 3 15,-6-18 1-15,-2-8-4 16,-9-6 5-16,-3-11 9 16,-10-4 0-16,-6-7-8 0,-9-4-1 15,-7 5 7 1,-2 9-7-16,-6 12 0 0,-17 16 0 15,-1 14 0-15,-1 2 0 16,0 14 0-16,10 16 0 16,9 6 0-16,6 2 0 15,2 0 0-15,27-2 0 16,11-1 0-16,7-3 0 16,1-3 0-16,-3-2 0 15,-7-1 0-15,-13-4-8 16,-12 0 7-16,-11 0 0 15,-2 0 0-15,-15-2 1 0,-16 0 0 16,-10-2-31 0,-6-1-179-16,-8-10-294 15,7-3-289-15,15-4-1011 0</inkml:trace>
  <inkml:trace contextRef="#ctx0" brushRef="#br0" timeOffset="31507.6">21864 5009 2557 0,'0'0'738'0,"0"0"-405"15,0 0-66-15,0 0-173 16,-127 36-59-16,64 38-26 15,-11 38 10-15,5 39-8 16,11 9-1-16,25-9 1 16,24-33 1-16,9-40-12 15,0-18 0-15,23-10 0 16,8 3 0-16,7-1 0 16,8-4 0-16,3-16 0 15,-4-14 0-15,-5-12 0 0,-6-6 0 16,-12-2 0-1,-9-16-69-15,-13-8-248 0,-18 4-571 16,-11 4-1347-16</inkml:trace>
  <inkml:trace contextRef="#ctx0" brushRef="#br0" timeOffset="31752.62">21975 5027 1217 0,'0'0'0'0</inkml:trace>
  <inkml:trace contextRef="#ctx0" brushRef="#br0" timeOffset="33631.18">22169 5358 1190 0,'0'0'1398'0,"0"0"-1040"16,0 0-15-16,0 0-79 15,0 0-171 1,0 0-56-16,0 0 22 16,-114 160 7-1,112-101-35-15,2-8-4 0,6-6-4 16,21-14-16-16,4-10 8 15,5-11 9-15,3-10-4 16,-2 0-11-16,-4-10 7 16,-3-18 16-16,-6-10 7 15,-9-11 6-15,-8-7-45 16,-7-6 0-16,0 2 0 16,-17 6 0-16,-10 12 0 15,-5 16 0-15,1 18 0 16,0 8 0-16,0 22 0 0,4 20 0 15,9 12 0-15,9 2 0 16,9-2 0-16,5-7 0 16,26-15 0-16,12-13 0 15,7-12 0-15,8-7 0 16,2-12 0-16,-1-19 0 16,-6-7 0-16,-9-4 0 15,-8-2 0-15,-7-2 0 16,-9 6 0-16,-7 10 0 0,-5 10 0 15,-6 16 0 1,-2 4 0-16,0 20 0 0,0 22 0 16,0 12 0-1,-2 4 0-15,2-1 0 0,0-10 0 16,0-12 0-16,6-13 0 16,7-12 0-16,1-10 0 15,3 0 0-15,8-23 0 16,4-10 0-16,9-6 0 15,2-1 0-15,0 4 0 16,-2 8 0-16,-5 14 0 16,-4 12 0-16,-4 2 0 15,-2 22 0-15,-4 16 0 0,1 10 0 16,1 4 0 0,0-6 0-16,8-7 0 0,5-11 0 15,1-14 0-15,6-12 0 16,-6-2 0-16,1-8 0 15,-3-20 0-15,-4-10 0 16,-4-11 0-16,-8-5 0 16,-3-4 0-16,-9 2 0 15,-5 10 0-15,0 12 0 16,-9 18 0-16,-11 16 0 16,-7 8 0-16,0 32 0 15,5 14 0-15,10 8 0 16,12 0 0-16,21-6 0 15,72-7-21-15,-3-17-476 16,-1-16-650-16</inkml:trace>
  <inkml:trace contextRef="#ctx0" brushRef="#br0" timeOffset="34740.49">24276 5398 1129 0,'0'0'1286'0,"0"0"-639"0,0 0-124 0,0 0-214 16,0 0-107-16,0 0-202 15,0 0 0 1,-62 42 0-16,33 6 0 16,5 8 0-16,6 0 0 0,18-6 0 15,0-7 0-15,27-13 0 31,21-12 0-31,10-12 0 0,5-6 0 0,1-8-13 16,-6-18 8-16,-8-10 5 0,-13-6 9 16,-8-5-9-16,-6 5 9 31,-10 8-9-31,-9 12 0 0,-4 16 0 0,0 6 0 16,0 22 0-16,-4 18 0 15,-3 9 0-15,7 2 0 16,0-2 0-16,5-11 0 15,19-10 0-15,3-14 0 16,0-12 0 0,0-2 0-16,-8-8 0 0,-3-20 0 15,-9-10 0-15,-5-8 0 0,-2-5 0 16,-2-1 0 15,-14 4 0-31,-4 10 0 0,4 10 0 16,3 14 0-16,5 10 0 15,2 4-12-15,6 0 4 16,0 16-7-16,6-2 6 16,15-2 8-16,13-4-2 15,11-8 3-15,5 0 0 16,4-8-5-16,-2-18 5 16,-6-10 6-16,-5-6 3 15,-8-11 15-15,-6-5-10 16,-3-2-14-16,-6 2 0 15,-7 8 0-15,-4 14 0 0,-7 18 0 16,0 18 0 0,0 6 0-16,-18 38 0 0,-5 22 0 15,4 15 0-15,1 6 0 16,9 4 0-16,9-5 0 16,0-10 0-16,27-13 0 15,13-17 0-15,11-19 0 16,2-14 0-16,5-13 0 15,-6-4 0-15,-6-23 0 16,-7-10 0-16,-10-8 0 16,-10-1 0-16,-5 0 0 15,-8 10 0-15,-3 10 0 0,-3 16 0 16,0 10 0-16,-3 6 0 16,-10 26 0-16,0 10 0 15,4 4 0-15,7-2 0 16,2-5 0-16,0-9 0 15,6-12 0-15,9-11 0 16,1-7 0-16,0 0 0 16,2-21 0-16,0-9 0 15,-1-6 0-15,2-4 0 16,0-5 0-16,-1 3 0 16,-1 2 0-16,0 8 0 15,-5 10 0-15,0 12 0 16,-1 10 0-16,3 0 0 0,5 18 0 15,2 16 0-15,3 12 0 16,-2 8 0-16,-4 3 0 16,-3-6 0-16,-5-8 0 15,-4-13 0-15,-3-12 0 16,-3-10 0-16,0-8 0 16,0 0 0-16,0-20 0 15,2-10 0-15,12-12 0 16,7-7 0-16,8-1 0 15,23 0 0-15,-10 12-120 16,-7 12-938-16</inkml:trace>
  <inkml:trace contextRef="#ctx0" brushRef="#br0" timeOffset="35860.42">26707 5253 2280 0,'0'0'727'16,"0"0"-342"-16,0 0 66 16,0 0-281-16,0 0-87 15,0 0-83-15,0 0 0 16,14 54 0-16,-7 5 0 15,8 3 0-15,3-4 0 16,7-10 0-16,1-14 0 0,4-14 0 16,1-17 0-16,0-3 0 15,0-21 0-15,2-13 0 16,3-6 0-16,-3-2 0 16,3 2 0-16,-5 8 0 15,-4 12 0-15,0 14 0 16,-3 6 0-16,2 16 0 15,3 18 0-15,6 4 0 0,-4 0 0 16,2-2 0 0,-7-10 0-16,-4-10 0 0,-3-14-33 15,-11-2 15-15,-3-14 18 16,-5-16-6-16,0-8-15 16,0-6 11-16,0-2-4 15,0-2 7-15,2 2 1 16,20 6-2-16,10 8 8 15,7 11-9-15,13 9 9 16,6 6 0-16,4 0 0 16,3-2-1-16,-3-6 1 15,-8-8 0-15,-14-8 12 16,-13-8-12-16,-17-8 16 16,-10 0-1-16,-2 0-9 15,-25 8-4-15,-4 10 8 0,-2 14-2 16,4 14 0-16,2 3-8 15,5 36 0-15,9 17 17 16,6 16 1-16,7 10 3 16,0 6-21-16,4-2 0 15,15-5 0-15,0-11 0 16,1-16 0-16,-1-16 0 16,-6-15 0-16,1-16 0 15,-4-7 0-15,3-2 0 16,8-22 0-16,1-8 0 0,7-6 0 15,5 0 0 1,-3 2 0-16,0 8 0 0,-2 10 0 16,-8 15 0-16,-4 3 0 15,-4 23 0-15,-2 15 0 16,-4 10 0-16,-5 0 0 16,0 0 0-16,0-8 0 15,0-12 0-15,5-12-3 16,2-11-21-16,7-5 21 15,4-9 3-15,5-17 0 16,6-6 0 0,2-4 2-16,1 2-1 0,-3 2 11 15,-4 10 3-15,-6 14-15 0,-3 8 0 16,-5 2 0-16,-3 26 0 16,1 6 0-1,-3 2 0-15,2 0-62 0,1-5-214 0,3-16-287 16,-6-7-268-16,-1-8-488 0</inkml:trace>
  <inkml:trace contextRef="#ctx0" brushRef="#br0" timeOffset="36017.58">28577 5067 2067 0,'0'0'810'15,"0"0"-328"-15,0 0-204 16,0 0-278-16,0 0-47 15,0 0-297-15,0 0-757 0</inkml:trace>
  <inkml:trace contextRef="#ctx0" brushRef="#br0" timeOffset="36517.69">28993 5364 2248 0,'0'0'668'0,"0"0"-353"15,0 0-16 1,0 0-117-16,0 0-62 0,0 0-32 16,0 0-46-16,-100-30-16 15,73 74-17-15,5 8-6 16,13 6-3-16,9-2-18 0,16-9-36 16,30-15-66-16,14-16 27 15,7-16 45 1,1-12 7-1,-8-29 41-15,-9-13 24 16,-14-10 53-16,-6-8 23 16,-8-2-22-16,-5-5-21 15,-3 2 8-15,-3 4 4 16,-5 13-69-16,-5 16 0 16,-2 22 0-16,0 22 0 15,0 14 0-15,-2 48 0 0,-5 10 0 16,5 15 0-1,2 7 0-15,0-14 0 0,0 0 0 16,2-16 0-16,7-18 0 16,-1-21 0-16,2-21 0 15,1-4 0-15,4-17 0 16,5-13 0-16,1-4 0 16,2 2 0-16,-2 4 0 15,-3 10 0-15,-7 14 0 16,-3 4-3-16,2 12-82 15,3 18-113-15,14 20-123 16,0-6-410-16,0-12-338 0</inkml:trace>
  <inkml:trace contextRef="#ctx0" brushRef="#br0" timeOffset="36865.37">30011 5338 2125 0,'0'0'760'15,"0"0"-305"-15,0 0-217 16,0 0-169-16,0 0 0 16,-4 110-13-16,-1-62-29 15,5-2-17-15,0-10-10 16,0-10-1-16,5-13 1 16,13-13-15-16,7 0 15 15,4-22 13-15,8-13 2 16,5-7 8-16,8-6 20 15,1 0 17-15,0 4 5 16,-2 6-19-16,-7 16-8 0,-6 14-38 16,-7 8 0-16,-7 14 0 15,-9 26 0-15,-5 10 0 16,-8 10-3-16,0 2-96 16,0-3-93-16,-18-9-33 15,-5-14 10-15,-4-18-98 16,-21-18-67-16,3-22-284 15,3-13-723-15</inkml:trace>
  <inkml:trace contextRef="#ctx0" brushRef="#br0" timeOffset="36974.64">30168 4849 2586 0,'0'0'728'0,"0"0"-356"15,0 0-141-15,0 0-231 16,0 0-41-16,-134 60-536 0</inkml:trace>
  <inkml:trace contextRef="#ctx0" brushRef="#br0" timeOffset="38367.96">22402 6569 1523 0,'0'0'537'0,"0"0"-196"0,0 0 243 16,0 0-332-16,0 0 7 16,0 0-7-16,0 0-66 15,-77-108-77-15,102 83-56 0,10-1-53 16,9 2 0-16,10 8 0 15,2 10 0-15,-2 6 0 16,-8 4 0-16,-11 23 0 16,-10 5 0-16,-12 6 0 15,-10 2 0-15,-3 0-30 16,0-6-9-16,-12-6-18 16,4-8-8-16,3-8 34 15,5-10-3-15,0-2 34 16,3-8 19-16,19-18-7 15,6-8 14-15,9-4 4 0,0 0-6 16,3 4-8 0,-2 7-14-16,-7 13 5 15,-9 10 2-15,-1 4-3 16,-8 11 6-16,-1 17-3 16,-2 6 0-16,-3 2-9 15,-1 0-1-15,4-8-35 0,1-6-23 16,2-10 4-1,5-12 11-15,7 0 29 0,1-16 15 16,1-14 15-16,2-6-14 16,-3-4 9-16,-3 0 13 15,-3 8 14-15,-9 8 10 16,-5 12 7-16,-3 12-11 16,-3 0-20-16,0 23-17 15,3 13 20-15,1 5-26 16,7-1 0-16,5-4 0 15,3-6 0-15,6-12 0 16,2-12 0-16,-2-6-3 16,-6-2-8-16,-5-22 10 15,-12-8-9-15,-2-8-2 0,-2-4-14 16,-23-3 7-16,-2 3 4 16,0 8-8-16,5 10 23 15,11 14 0-15,11 12 3 16,4 0-3-16,34 4 0 15,18 10-6-15,16-5-22 16,8-9-226-16,5 0-204 16,-8-23 78-16,-15-11 128 15,-14-6 160-15,-19-6 92 0,-14 0 165 16,-10 6 150-16,-5 10-30 16,0 10-11-16,0 14-22 15,0 6-122-15,-5 22-77 16,-2 24-13-16,-1 16 33 15,1 14-73-15,5 4 0 16,2-4 0-16,0-5 0 16,0-13 0-16,0-16 0 15,0-14 0-15,0-16 0 16,0-10 0-16,4-2 0 16,5-12 0-16,5-16 0 15,5-8 0-15,12-6 0 16,9 0 0-16,34-2-261 0,-7 12-576 15,-7 14-862-15</inkml:trace>
  <inkml:trace contextRef="#ctx0" brushRef="#br0" timeOffset="39548.01">24708 6463 1428 0,'0'0'587'16,"0"0"-86"-16,0 0 40 15,0 0-264-15,0 0 19 16,0 0-52-16,0 0-22 16,77-100-222-16,-95 118 0 15,-5 18 0-15,6 10 0 0,3 4 0 16,12 0 0-16,2-8 0 16,16-12 0-16,19-12 0 15,7-12 0-15,3-6 0 16,2-10 0-16,-4-18 0 15,-8-6 0-15,-4-4 0 16,-6-2 0-16,-4 3 0 16,-7 8 0-16,-3 8 0 15,-4 12 0-15,-4 9 0 16,-3 4-9-16,0 24-5 16,2 8 14-16,2 6 9 15,7-2-9-15,5-6-7 0,4-8-10 16,2-10-13-1,3-12 8-15,2-4 20 0,0-8 2 16,4-16 7-16,2-4-6 16,7-4 13-16,2 0 8 15,1 2 5-15,1 6-6 16,-4 9-21-16,-4 14 0 16,-7 1 0-16,-7 12 0 15,-6 18 0-15,-8 10 0 0,-5 6 0 16,-3 0 0-16,0-4-62 15,0-5-13-15,-11-12-21 16,-5-10 29-16,-1-14 45 16,-4-1 22-16,1-5 14 15,0-18 7-15,4 1-6 16,3-2 28-16,4 8 22 16,4 4 4-16,5 6-2 15,0 6-39-15,0 0-28 16,14 4 0-16,13 10 0 15,15 2 0-15,12-4-14 16,13-4-49-16,1-8-52 16,3 0-22-16,-5-5 26 15,-11-20 62-15,-10-5 38 0,-14-4 11 16,-14-2 32-16,-5 2 31 16,-12 4 30-16,0 7 4 15,-2 12-26-15,-16 11-4 16,-5 0-44-16,2 28-10 15,-2 8 13-15,7 8-11 16,12 0-15-16,4 0 0 0,26-8 0 16,26-8 0-1,17-10 0-15,16-10 0 0,6-8-21 16,3 0-6 0,-5-22 18-16,-12-8 9 0,-7-8 6 15,-15-2 7-15,-12 0 8 16,-14 0-4-1,-14 6-17-15,-11 8 0 0,-4 12 0 16,-10 10 0-16,-24 4 0 16,-11 16 0-16,-5 22 0 15,-4 8 0 1,5 2 0-16,13-2 0 0,14-6 0 16,17-9 0-1,5-13 0-15,23-13 0 0,19-5 0 0,7-5 0 16,3-26 0-16,-2-11 0 15,-2-8 0-15,-11-12 0 16,-6-6 0-16,-8-11 0 16,-10-4 0-16,-6 0 0 15,-7 9 0-15,0 18 0 16,0 24 0-16,-14 25 0 16,4 11 0-16,-2 43 0 15,5 19 0-15,5 14 0 16,2 8 0-16,7 1 0 15,15-7 0-15,9-12 0 16,3-14 0-16,6-16 0 0,13-22-75 16,-8-9-424-1,-7-9-878-15</inkml:trace>
  <inkml:trace contextRef="#ctx0" brushRef="#br0" timeOffset="40533.47">27839 6368 2218 0,'0'0'554'0,"0"0"-168"0,0 0 171 16,0 0-380-16,0 0-96 15,0 0-37-15,0 0-17 16,0-4 25-16,0 29-52 15,0-4 0-15,0-4 0 16,0-5 0-16,0-6 0 16,0-6 0-16,2 0 0 15,3 0 0-15,1-2 0 16,2-12 0 0,0-5 0-16,1 1 0 0,-5 3 0 15,1 1 0-15,-5 5 0 0,0 5 0 16,0 3 0-16,0-2 0 15,0 3 0-15,0 0 0 16,0 0 0-16,0 0 0 16,0 0 0-1,0 0 0-15,0 0 0 0,0 0 0 16,0 0 0-16,0 0 0 16,0 0 0-16,0 0 0 15,0 0 0-15,0 0 0 0,0 4 0 16,-3 14 0-1,-3 6 0-15,-3 5 0 0,5 0 0 16,2 4 0-16,2-3 0 16,0-2 0-16,8-4 0 15,15-4 0-15,1-4 0 16,5-6-42-16,-2-4-15 16,-1-2-11-16,-3-4-7 15,-8 0 14-15,-1-2 25 16,-3-14 36-1,-3-8 0-15,6-4 2 0,5-8 7 16,2-2 7-16,4-3 14 16,2 8 5-16,-5 4-2 15,-7 11 25-15,-4 12-5 0,-5 6-11 16,-6 2-27-16,2 24 4 16,-2 10-5-1,0 9-1-15,0 1-13 0,0-4 0 16,2-8-14-16,2-10-9 15,3-12 7-15,7-10-1 16,1-2 17-16,5-8 7 16,5-20 5-16,1-4-1 15,0-6 2-15,-1 4-5 16,-4 5 11 0,-6 11-19-16,-1 13 0 0,-4 5 0 0,3 14 0 15,3 17 0-15,3 10 0 16,0 5 0-16,1-2 0 15,3-4-74-15,-6-10-166 16,-1-18-268-16,-7-8-265 16,-7-4-300-16</inkml:trace>
  <inkml:trace contextRef="#ctx0" brushRef="#br0" timeOffset="40674.12">27889 6028 2536 0,'0'0'647'0,"0"0"-391"0,0 0-1 16,0 0-255-16,0 0-59 15,0 0-531-15,124 33-929 0</inkml:trace>
  <inkml:trace contextRef="#ctx0" brushRef="#br0" timeOffset="42374.73">29807 6306 2083 0,'0'0'526'16,"0"0"-160"-16,0 0 108 0,0 0-292 15,-143-22-71 1,105 58-35-16,5 11-17 0,8 8-22 15,16 0-14-15,9-5-14 16,11-10 1-16,27-10 16 16,13-12-1-16,10-10-11 15,3-8 4-15,-1-2-9 16,-8-20-8-16,-8-8 11 16,-9-4-6-16,-11-2 3 15,-7 8 11-15,-12 7-20 16,-5 16 0-16,-3 5 0 15,0 14 0-15,-5 18 0 16,-6 8 0-16,7 2 0 16,4-2 0-16,0-6 0 0,23-10 0 15,3-10 0-15,2-12 0 16,-1-2 0-16,-4-10 0 16,-3-16 0-16,-9-6 0 15,-4-8 0-15,-7-2 0 16,0-4 0-16,-11 4 0 15,-14 6-18-15,-4 12-15 16,0 16 3-16,2 8 29 16,8 0-11-16,5 22 6 15,12 2 4-15,2-1-10 16,14-2 12-16,21-7-8 16,14-8 8-16,9-6 9 0,2 0-9 15,4-19-7-15,-4-6-1 16,-6-9 3-16,-4-7 5 15,-13-4 1-15,-6-8 0 16,-10-1 8-16,-13 0-9 16,-5 8 0-16,-3 14 5 15,-3 16 7-15,-15 16-12 16,-1 10-2-16,-2 34-4 16,3 18 5-16,5 12-4 15,7 6 5-15,6 0 1 0,0-7 6 16,11-11-7-16,13-12-10 15,12-16 10-15,1-14-7 16,9-14 8-16,-4-6-1 16,-1-14 11-16,-2-18-11 15,-8-12 18-15,-2-6-5 16,-7-5-7-16,-6 4 26 16,-5 7-17-16,-7 13 17 15,-2 15-32-15,-2 16 0 16,0 4 0-16,0 30 0 15,-4 8 0-15,4 7 0 0,0-1 0 16,4-4 0 0,19-10 0-16,4-10-3 0,0-10-6 15,-5-12-10-15,-5-2 5 16,-5-8 13-16,-8-16 1 16,-4-6-1-16,0-4-5 15,-2-2-2-15,-12 0 8 16,1 4 0-16,4 6 0 15,2 9 8-15,7 5-7 16,0 6 19-16,23 2-11 16,8 3-9-16,11 1 23 0,3 0-23 15,-1 0 0-15,-1 0 0 16,-5 13 0-16,-5 7 0 16,-6 9 0-16,-8 3 0 15,-5 6-3-15,-5 4 3 16,-9-4-24-16,0-4-9 15,0-8-20-15,-9-10 10 16,-5-10 11-16,1-6 32 0,5 0 2 16,0-24 13-1,8-6 1-15,0-6 4 0,14-4-13 16,15 4 13 0,7 2-5-16,4 10-15 0,3 9 7 15,-1 11-7-15,-5 4-5 16,-3 12-1-16,-8 15-3 15,-5 7 9-15,-10 4-9 16,-4-2-15-16,-5-4-21 16,-2-6-45-16,0-8-26 15,0-8 41-15,0-10 18 16,0 0 57-16,7-8 6 16,8-16-5-16,5-4 11 0,7-4-2 15,6 4-1-15,5 2 12 16,0 8-15-16,0 10 11 15,-4 5 2-15,-3 3-5 16,0 7 17 0,0 13-8-16,5 2-11 0,1-2-12 15,3-2-2-15,3-8 2 16,-1-10-2-16,-4 0 2 16,-7-18 11-16,-9-14 3 15,-13-8 4-15,-7-6-8 16,-2-5-9-16,-11 3 1 15,-13 2 25-15,-3 10 9 16,-4 12 30-16,3 18-26 0,1 6-19 16,2 34-10-16,3 24 4 15,1 28 4-15,4 29 5 16,6-7 6-16,4-7-30 16,7-15 0-16,0-20 0 15,0 2 0-15,0-6-62 16,0-18-115-16,0-36-132 15,-18-8-302-15,-6-10-331 0</inkml:trace>
  <inkml:trace contextRef="#ctx0" brushRef="#br0" timeOffset="42532.34">31592 5827 2763 0,'0'0'613'15,"0"0"-253"-15,0 0-138 0,0 0-222 16,0 0-168-16,0 0-741 0</inkml:trace>
  <inkml:trace contextRef="#ctx0" brushRef="#br0" timeOffset="43349.92">22356 7149 2385 0,'0'0'719'0,"0"0"-361"16,0 0 92-16,0 0-343 15,0 0-73-15,0 0 9 16,48 138-43-16,-27-68 0 16,-1 2 0-16,-2-8 0 15,0-10 0-15,-3-15 0 16,-3-17 0-16,1-16 0 15,-2-6 0-15,2-12 0 16,6-20 0-16,0-14 0 16,8-8 0-16,0-9 0 15,2-5 0-15,0-2 0 0,-2 4 0 16,-6 12 0-16,-3 18 0 16,-9 22 0-16,-5 14 0 15,-4 23-240-15,0 48-266 16,-2-9-324-16,-6-4-212 0</inkml:trace>
  <inkml:trace contextRef="#ctx0" brushRef="#br0" timeOffset="43533.76">22904 7499 2016 0,'0'0'662'0,"0"0"-336"16,0 0 136-16,0 0-195 15,0 0-51-15,0 0-69 16,0 0-147-16,-18 134 0 15,9-97 0-15,5-1 0 16,4-2-14-16,0-2-305 16,0-8-605-16,0-8-718 0</inkml:trace>
  <inkml:trace contextRef="#ctx0" brushRef="#br0" timeOffset="43734.24">23247 7714 1790 0,'0'0'770'0,"0"0"-213"16,0 0-36-16,0 0-268 15,0 0-48-15,0 0-205 16,0 0 0-16,11 124 0 16,-44-94 0-16,-7-2 0 15,-9-3 0-15,-7-6-32 16,-22-5-235-16,14-7-364 15,14-7-549-15</inkml:trace>
  <inkml:trace contextRef="#ctx0" brushRef="#br0" timeOffset="44114.46">23759 7263 2604 0,'0'0'665'16,"0"0"-370"-16,0 0 237 16,0 0-532-16,0 0 0 15,0 0 0-15,0 0 0 16,18 128 0-16,-20-49 0 15,2 1 0-15,2-10 0 16,19-12 0-16,2-18 0 16,7-20 0-16,-4-18 0 15,3-4 0-15,0-32 0 16,-2-14 0-16,0-11 0 16,0-6 0-16,-4-2 0 0,-4 7 0 15,-3 10 0-15,-3 16 0 16,-2 22 0-16,1 20-66 15,-6 24-716-15,-2 8-302 0</inkml:trace>
  <inkml:trace contextRef="#ctx0" brushRef="#br0" timeOffset="44381.58">24168 7688 1560 0,'0'0'794'15,"0"0"-276"-15,0 0-13 0,0 0-205 16,0 0-90-1,122-105-1-15,-93 100-209 0,-5 5 0 16,-4 0 0-16,-9 14 0 16,-6 16 0-16,-5 6 0 15,0 4 0-15,-20 0 0 16,-3-4 0-16,2-10 0 16,3-8 0-16,7-6 0 15,11-10 0-15,0-2 0 16,19 0 0-16,26 0 0 15,49-24-30-15,-12 2-522 16,0 2-847-16</inkml:trace>
  <inkml:trace contextRef="#ctx0" brushRef="#br0" timeOffset="44535.02">25055 7692 2734 0,'0'0'718'0,"0"0"-376"16,0 0-40-16,0 0-302 15,0 0 0-15,0 0 0 16,-106 112 0-16,86-82 0 16,-4 3 0-16,4-8-335 15,7-10-1016-15</inkml:trace>
  <inkml:trace contextRef="#ctx0" brushRef="#br0" timeOffset="44868.46">25308 7295 1758 0,'0'0'1256'16,"0"0"-541"-16,0 0-348 15,0 0-367-15,0 0 0 16,0 0 0-16,29 124 0 16,-16-60 0-16,-1 3 0 0,1-5 0 15,-4-10 0-15,0-10 0 16,0-16 0-16,0-14 0 15,-1-12 0-15,6-4 0 16,5-26 0-16,4-12 0 16,6-11 0-16,0-6 0 15,2-5 0-15,0-1 0 16,-2 9 0-16,-6 12 0 16,-8 20 0-16,-5 24 0 15,-8 4-173-15,-2 58-354 16,-4-4-263-16,-8 0-279 0</inkml:trace>
  <inkml:trace contextRef="#ctx0" brushRef="#br0" timeOffset="45213.92">25754 7688 1422 0,'0'0'992'16,"0"0"-345"-16,0 0-93 15,0 0-268-15,66-105-91 16,-41 94-195-16,0 7 0 15,-5 4 0-15,-7 0 0 16,-4 22 0-16,-7 8-41 16,-2 4-50-16,0 0-26 15,-9 0 36-15,-2-4 19 16,0-6 41-16,8-6 15 16,3-6 6-16,0-4 5 0,16-4 49 15,16 2-3 1,10-2-29-16,9 2-17 0,1 5-5 15,-6 0-33 1,-10 3-12-16,-14 2 28 0,-18 2 14 16,-4-1 3-16,-20-3 101 15,-18 0 23-15,-8-2-14 16,-8-1-65-16,-6-2-45 16,-29-4 0-16,18-1-162 15,9-4-820-15</inkml:trace>
  <inkml:trace contextRef="#ctx0" brushRef="#br0" timeOffset="45731.97">27416 7592 2278 0,'0'0'701'0,"0"0"-486"16,0 0 148-16,0 0-167 0,0 0-133 15,0 0 17-15,0 0-26 16,-67-36-35-16,27 9-17 16,-3-7 7-16,1-6-8 15,7-8 8-15,10-2 2 16,12-4 2-16,13 0 13 15,0-2 8-15,17 5-12 16,15 8-22-16,3 10 0 16,-2 13 0-16,-4 12 0 15,-6 8 0 1,-9 8 0-16,-12 23-8 16,-2 10-2-16,-18 12 4 0,-20 5 5 0,-13-2 0 15,-12 0 0-15,-1-6 0 16,-1-4 1-16,9-9 1 15,14-8 16-15,15-7-7 16,25-8-10 0,4-6 0-16,59-8 0 0,43 0 0 15,39-1 0-15,-8-13 0 16,-25-1 0-16,-45 4 0 16,-41 4 0-16,-9 0 0 15,-28-4-119-15,-18 4-485 16,-18 0-763-16</inkml:trace>
  <inkml:trace contextRef="#ctx0" brushRef="#br0" timeOffset="55368.4">27307 7275 1478 0,'0'0'763'16,"0"0"-516"-16,0 0 249 15,0 0-264-15,0-108-55 16,0 90-3-16,0 5 12 16,-2 5-33-16,-6 7-29 0,-2 1-58 15,-3 0-66-15,-8 4 0 16,-3 19 0-16,-5 16 0 15,0 8 0-15,4 14 0 16,8 5 0-16,8 6 0 16,9 0 0-16,4 3 0 15,25-7 0-15,11-8 0 16,10-8 0-16,2-16 0 16,2-14 0-16,-2-16 0 15,-6-6 0-15,-3-16 0 16,-8-22 0-16,-8-10 0 15,-5-14 0-15,-6-8 0 16,-10-11 0-16,-4-3 0 0,-2-4 0 16,0 2 0-1,-12 7 0-15,-15 14 0 0,-5 16 0 16,-5 17 0-16,-2 18 0 16,2 14 0-16,-1 8 0 15,7 32 0-15,8 16 0 16,10 15 0-16,13 3 0 15,0-2 0-15,29-6 0 16,15-10 0-16,10-15 0 16,4-14 0-16,2-17 0 15,-5-10 0-15,-3-10 0 0,-9-24 0 16,-10-9 0-16,-9-10 0 31,-6-5 0-31,-9 4 0 0,-5 7 0 0,-4 10 0 16,0 12 0-16,0 14 0 15,3 11 0-15,8 0 0 16,9 22 0-16,8 11 0 16,9 12 0-16,3 5 0 15,-1 4 0-15,-3 0 0 16,-7 2 0-16,-13-4 0 0,-14-3 0 16,-2-7 0-1,-8-12 0-15,-17-8 0 0,-2-12 0 16,4-8 0-16,8-2 0 15,11-8 0-15,4-18 0 16,9-6 0-16,22-7 0 16,9-1 0-16,7 0 0 15,-1 2 0-15,-1 6 0 16,-11 6 0-16,-13 8 0 16,-7 8 0-16,-14 10 0 15,-4 0 0-15,-21 10-634 16,0 6-678-16</inkml:trace>
  <inkml:trace contextRef="#ctx0" brushRef="#br0" timeOffset="56694.7">29223 7474 1617 0,'0'0'875'0,"0"0"-537"0,0 0 200 15,0 0-266-15,0 0-130 16,0 0-86-16,0 0-34 16,-58-22 14-16,45 62-1 15,3 0-11-15,8-4-15 16,2-8 0-16,0-9-4 16,12-8-4-16,5-11 4 15,6 0 11-15,-3-16 23 0,-5-12 18 16,-6-7-57-1,-7-5 0-15,-2 3 0 16,-4 0 0-16,-21 9 0 16,-6 10 0-16,-5 14 0 0,-6 4 0 15,0 22 0-15,2 18 0 16,6 10 0-16,14 7 0 16,13 1 0-16,7-4 0 15,21-6 0-15,25-10 0 16,14-12 0-16,12-12 0 15,1-14 0-15,2 0 0 16,-13-16 0-16,-11-12 0 16,-12-6 0-16,-12-2 0 0,-11 2 0 15,-9 6 0-15,-5 7 0 16,-2 11 0-16,0 10 0 16,0 3 0-16,-2 26 0 15,-7 12 0-15,5 7 0 16,2 0 0-16,2-6 0 15,0-8 0-15,15-10 0 16,3-12 0-16,1-12 0 16,0 0 0-16,-2-14 0 15,-3-16 0-15,-6-8 0 16,-3-6 0-16,-5-4 0 16,0-4 0-16,-7 2 0 15,-10 8 0-15,-1 11 0 0,-3 18 0 16,6 13 0-1,1 1 0-15,6 25 0 0,8 2 0 16,0 3 0-16,11-9 0 16,25-8 0-16,8-12 0 15,8-2 0-15,4-12-17 16,-4-16-4-16,-4-8 20 16,-9-7 0-16,-7-5 1 15,-6-2 23-15,-5-2-6 16,-8 4-17-16,-7 12 0 15,-4 12 0-15,-2 20 0 16,0 4 0-16,-10 32 0 16,-9 20 0-16,2 10 0 15,5 4 0-15,10 2 0 0,2-7 0 16,14-7 0-16,17-14 0 16,9-10 0-16,2-14 0 15,5-14 0-15,-5-2 0 16,-3-6 0-16,-8-16 0 15,-5-8 0-15,-6-4 0 16,-3-2 0-16,-5 1 0 16,-5 8 0-16,-7 10 0 15,0 16 0-15,0 1 0 16,0 19 0-16,-7 17 0 0,-1 7 0 16,6 1 0-16,2-4 0 15,0-8 0-15,0-10 0 16,8-10 0-16,3-10 0 15,1-2 0-15,-1-10 0 16,3-18 0-16,1-4 0 16,5-4 0-16,-1 0 0 15,4 4 0-15,0 4 0 16,-1 12 0-16,0 10 0 16,-2 6 0-16,0 11 0 15,-2 20 0-15,-4 7 0 16,-6 2 0-16,-6-2 0 0,-2-4-9 15,0-8-33 1,-4-10 19-16,-5-8 23 0,4-8 0 16,5 0 13-16,0-10 11 15,12-16 0-15,23-4-24 16,12-6-17-16,38-4-214 16,-11 9-594-16,-8 9-739 0</inkml:trace>
  <inkml:trace contextRef="#ctx0" brushRef="#br0" timeOffset="57259.18">31168 7624 1343 0,'0'0'1195'16,"0"0"-703"-16,0 0-19 16,0 0-307-16,0 0-113 15,0 0-38-15,0 0-15 16,-38 20 1-16,38 16-1 15,0-2-42-15,18-4-156 16,13-10 16-16,5-12 87 16,0-8 76-16,-7-2 19 15,-8-22 53-15,-5-6 119 16,-9-6 13-16,-7-6-50 16,0-3-45-16,0-2-21 15,-4 0-17-15,-3 1-11 0,5 4 5 16,2 6 5-16,0 8-51 15,13 10 0-15,12 8 0 16,8 10 0-16,2 0 0 16,1 16 0-16,-7 20 0 15,-11 12 0-15,-9 16 0 16,-9 10 0-16,-5 13 0 16,-21 3 0-16,-10 6 0 15,-2 1 0-15,0-5 0 16,2-4 0-16,7-6 0 15,10-10 0-15,11-9 0 0,8-15 0 16,14-10 0 0,22-16-42-16,13-12 9 0,6-10 10 15,5-4-2-15,-8-22 11 16,-9-14 14-16,-19-8 17 16,-17-15 52-16,-7-7-18 15,-20-8-51-15,-18 2 0 16,-9 4 0-16,-2 14 0 15,6 15 0-15,12 15 0 16,18 12-63-16,9 8-673 16,4 4-1798-16</inkml:trace>
  <inkml:trace contextRef="#ctx0" brushRef="#br0" timeOffset="57620.55">31934 7415 1998 0,'0'0'755'0,"0"0"-177"15,0 0-44-15,0 0-303 16,0 0-231-16,0 0 0 16,0 0 0-16,42 91 0 15,-37-15 0-15,2 4 0 16,2-4 0-16,6-12 0 15,5-16 0-15,3-17 0 0,4-20 0 16,2-11 0-16,0-7 0 16,-3-28 0-16,1-9 0 15,-3-10 0-15,1-6 0 16,-2-6 0-16,-4 1 0 16,-1 6 0-16,-3 9 0 15,-3 17 0-15,-3 21 0 16,-5 12 0-16,-4 24 0 15,0 47-469-15,-4-9-575 16,-7-2-1079-16</inkml:trace>
  <inkml:trace contextRef="#ctx0" brushRef="#br0" timeOffset="57939.66">32360 7820 2029 0,'0'0'862'0,"0"0"-238"16,0 0-159-16,0 0-349 15,0 0-116-15,0 0 0 16,134-76 0 0,-105 84 0-16,-9 20 0 0,-14 8 0 15,-6 8 0-15,-4 4 0 0,-25-2 0 16,-6-5 0-16,-4-10 0 16,6-8 0-16,9-9 0 15,8-8 0-15,9-4 0 16,7-2 0-16,3 0 0 15,23 0 0-15,12-6 0 16,8-2 0-16,6 0 0 0,-3 2 0 16,-7 0 0-16,-8 0 0 15,-16-2-189-15,-7 2-432 16,-9-3-722-16</inkml:trace>
  <inkml:trace contextRef="#ctx0" brushRef="#br0" timeOffset="58332.68">32888 6952 2611 0,'0'0'511'16,"0"0"-43"-16,0 0-159 16,0 0-192-16,0 0-61 15,94 108-32-15,-52-29-24 16,7 27 0-16,-1 26 0 16,-9 23 0-16,-17 1 0 15,-22-14 0-15,0-32 0 16,-15-33 0-16,-10-19 0 0,-4-6 0 15,-7 4 0-15,-10 6 0 16,-8 0 0-16,-8-11 0 16,-3-11 0-16,1-12 0 15,6-10 0-15,13-12 0 16,14-6 0-16,31-20 0 16,0-12-297-16,18-5-1024 0</inkml:trace>
  <inkml:trace contextRef="#ctx0" brushRef="#br0" timeOffset="58458.14">33162 8351 2220 0,'0'0'759'0,"0"0"-615"15,0 0-144-15,0 0-1139 0</inkml:trace>
  <inkml:trace contextRef="#ctx0" brushRef="#br0" timeOffset="59981.75">3716 7036 2471 0,'0'0'320'16,"0"0"-84"-16,0 0 107 0,0 0-174 15,0 0-49-15,0 0 18 16,-134-130-4-16,105 78-16 0,-4-13-71 15,-3-7-47-15,1-8 0 32,-1-6 0-32,5 3 0 0,4 10 0 15,9 12 0-15,7 21 0 0,7 18 0 16,4 16 0-16,0 6 0 16,0 16 0-16,8 22 0 15,1 14 0-15,-4 12 0 16,-5 11 0-16,-9 3 0 15,-27 0 0-15,-12-2 0 16,-10-4 0-16,-3-7 0 0,10-11 0 16,11-16 0-1,18-16 0-15,19-12 0 0,6-10 0 16,41 0 0-16,43-22 0 16,37-20 0-16,38-16-92 15,-25 5-375-15,-32 9-679 0</inkml:trace>
  <inkml:trace contextRef="#ctx0" brushRef="#br0" timeOffset="60314.32">4660 6619 1043 0,'0'0'1974'16,"0"0"-1658"-16,0 0-135 0,0 0 64 16,0 0-127-16,34 108-68 15,-16-42-20-15,-2 5-11 16,1-1-12 0,-3-4-7-16,-1-12 0 0,-2-12 0 15,-4-14 0-15,0-13 1 16,-1-15 0-16,5 0 8 15,5-25 4-15,9-15 5 16,6-10 5-16,2-12-2 0,3-2-12 16,-5 0-9-1,-6 8-5-15,-6 16-85 0,-5 31-164 16,-7 9-305-16,-7 13-638 0</inkml:trace>
  <inkml:trace contextRef="#ctx0" brushRef="#br0" timeOffset="61253.38">5191 7181 2186 0,'0'0'692'0,"0"0"-318"0,0 0-31 16,0 0-202-16,0 0-97 15,0 0-19-15,0 0-13 16,138-89-12-1,-96 67 6-15,-6-2-6 0,-12 0-2 16,-12 0 2-16,-12 2 1 16,0 2-1-16,-25 6 0 15,-8 10-1-15,-3 4 1 16,-2 12-1-16,4 22-8 16,11 8 9-16,7 6 0 15,16 0 0-15,0-7 0 0,26-11 0 16,16-10-1-16,10-16 0 15,4-4 1-15,2-13 0 16,0-16 0-16,-7-7 2 16,-4-7 7-16,-5 1 30 15,-7 0 21-15,-1 4 1 16,-1 6-13 0,1 8-4-16,0 12-20 0,-1 10-24 15,2 2 0-15,1 18 0 16,-5 16 0-16,-6 4 0 15,-10 6 0-15,-13 0 0 16,-2-4 0-16,-11-5-26 16,-11-11 11-16,2-10 10 15,4-12 5-15,12-2 0 0,4-19 0 16,4-20-28-16,27-16-82 16,17-11-95-16,8-8-82 15,3-6-96-15,-1 1 32 16,-9 9 117-16,-13 14 217 15,-16 16 17-15,-11 18 248 16,-9 12 121 0,0 10-55-16,0 6-107 0,-11 26-87 15,-1 14 8-15,6 10-40 0,6 10-22 16,0 1-31 0,0 1-13-16,8-6-13 0,6-10-9 15,-5-12 0 1,-3-13-31-16,-1-16-17 15,-2-11 12-15,-3 0 36 0,0-18 1 16,0-12 0-16,0-4 6 16,0-2 16-16,11 6 8 15,6 6-4-15,10 6-7 32,8 8-14-32,8 6-5 15,6 4 1-15,2 0-1 16,1 0 1-16,-4 4-2 15,-5-2-18-15,-7-2-5 0,-9 0-10 16,-8 0 22-16,-12-10 11 16,-7-6 0-16,0-2 1 15,-7 0 0-15,-15 1 1 16,-2 8-1-16,-3 9 6 16,2 0 1-16,4 28-8 15,2 18 1-15,13 10 5 16,6 4-5-16,13 0-2 15,27-9-15-15,18-18-156 16,56-29-167-16,-14-4-355 16,-5-12-219-16</inkml:trace>
  <inkml:trace contextRef="#ctx0" brushRef="#br0" timeOffset="61426.35">7434 6850 2152 0,'0'0'818'16,"0"0"-436"-16,0 0-46 15,0 0-113-15,0 0-88 16,-127 136-85-16,94-88-50 16,4-5 0-16,2-6 0 15,5-9 0-15,-4-17-162 16,7-10-391-16,2-1-501 0</inkml:trace>
  <inkml:trace contextRef="#ctx0" brushRef="#br0" timeOffset="61583.53">7151 6884 1502 0,'0'0'1134'0,"0"0"-777"16,0 0 284-16,0 0-356 15,83 102-108-15,-50-64-177 16,1-3 0-16,1-8 0 16,-1-3 0-16,-7-7-323 15,-14-8-826-15</inkml:trace>
  <inkml:trace contextRef="#ctx0" brushRef="#br0" timeOffset="62250.98">9038 6537 692 0,'0'0'1016'16,"0"0"-643"-16,0 0 220 16,0 0-81-16,0 0-202 15,0 0-54-15,0 0-79 0,-2-76-70 16,2 76-47-1,0 0-60-15,0 4 0 0,8 3 0 16,0 6 0-16,1 3 0 16,-3 12 0-16,2 12 0 15,-8 14 0-15,0 16 0 16,0 8 0-16,0 7 0 16,0-1 0-16,0-8 0 31,0-10 0-31,4-12 0 0,15-15 0 0,6-19 0 15,9-16 0-15,1-4 0 16,4-32 0-16,-2-15 0 16,-6-13 0-16,-4-10 0 0,-7-6 0 15,-8 2 0-15,-8 4 0 16,-2 15 0 0,-2 17 0-16,0 20 0 0,0 18 0 15,0 12 0-15,0 56-122 16,0-5-525-16,0-1-719 0</inkml:trace>
  <inkml:trace contextRef="#ctx0" brushRef="#br0" timeOffset="62564.51">9603 7074 1748 0,'0'0'810'0,"0"0"-274"15,0 0-154-15,0 0-78 16,0 0-146-16,0 0-76 15,0 0-41-15,-96-40-20 32,80 80-7-32,7 6-14 0,9 5 0 0,0-4 0 15,29-4 0-15,11-11 0 16,10-6 0-16,0-6 0 16,2-6 0-16,-10 0 0 15,-8-4 0-15,-12 2 0 16,-13 0 0-16,-9 0 0 15,-3 2 0-15,-23 0 0 16,-7 0 0-16,-4-2 0 0,2-8 0 16,1-4 0-16,1-18-102 15,6-14-408-15,7-6-585 0</inkml:trace>
  <inkml:trace contextRef="#ctx0" brushRef="#br0" timeOffset="62690.5">9661 7052 2239 0,'0'0'942'0,"0"0"-686"0,0 0 101 0,115 0-160 31,-55 0-133-31,8 0-64 0,13-2-55 0,-14-4-521 31,-15-4-1239-31</inkml:trace>
  <inkml:trace contextRef="#ctx0" brushRef="#br0" timeOffset="63350.18">10941 7207 2246 0,'0'0'705'0,"0"0"-376"0,0 0 120 16,0 0-290-16,0 0-97 16,63-133-35-1,-23 95-11-15,0-2-4 0,-2 0 2 16,-9 4 8-16,-9 6-4 16,-9 10 2-16,-7 8-3 15,-4 12-17-15,-2 0 0 16,-17 30 0-16,-4 16 0 15,3 14 0-15,9 5 0 16,11 0 0-16,0-8 0 16,19-13 0-16,18-16 0 15,7-16 0-15,6-12 0 0,-4-16 0 16,3-24 0-16,-7-15 0 16,-2-7 0-16,-7-2 0 15,0 4 0-15,-5 10 0 16,-4 14 0-16,1 19 0 15,2 17 0-15,2 7 0 16,2 31 0-16,2 16 0 16,-1 12 0-16,-10 3 0 15,-7-1 0-15,-11-10 0 16,-4-8 0-16,-2-14 0 0,-22-12 0 16,-14-12 0-1,-42-12-278-15,8-18-418 0,1-10-489 16</inkml:trace>
  <inkml:trace contextRef="#ctx0" brushRef="#br0" timeOffset="63491.84">11319 6567 2123 0,'0'0'866'0,"0"0"-550"15,0 0-61-15,0 0-93 16,0 0-162-16,166 6-254 15,-103 10-963-15</inkml:trace>
  <inkml:trace contextRef="#ctx0" brushRef="#br0" timeOffset="64710.94">12985 7435 1405 0,'0'0'476'0,"0"0"-215"16,0 0 198-16,0 0-73 15,0 0-142-15,0 0-91 16,53-110-29-16,-31 56-1 15,3-10-28-15,0-12-10 16,2-25-41 0,-4-23-26-16,-4 10-3 0,-9 15-8 15,-7 25-5 1,-3 34 11-16,0 10 4 0,-5 16 19 16,-10 16 3-16,-10 54-38 15,1 44 10-15,3 32 5 16,11-5 1-16,10-23-5 15,0-32-12-15,8-25 1 16,17 0-1-16,6 0 2 16,12-9 4-16,5-16-5 15,2-16 8-15,-4-6-9 16,-3-20 1-16,-7-18 5 16,-14-12-5-16,-13-9 0 15,-9 0 8-15,0 6-9 0,-14 13 0 16,-10 24 0-1,-5 16 0-15,2 20 0 0,3 28 0 16,11 12 0-16,9 5 0 16,4-5 0-16,32-8 0 15,19-14 0-15,14-12 0 16,13-14 0-16,7-12 0 16,1-8-36-16,-5-22-14 15,-12-12 10-15,-14-10 25 16,-13-15 15-16,-13-13 0 15,-10-6 0-15,-11-6 15 16,-8 6 13-16,0 13 11 0,0 21 20 16,-4 18-59-1,-5 20 0-15,0 14 0 0,2 19 0 16,1 28 0-16,2 22 0 16,-1 29 0-16,3 26 0 15,0 21 0-15,0 3 0 16,-4-30 0-16,4-27 0 15,2-29 0-15,0-6 0 16,0 8 0-16,0 0 0 16,0-2 0-16,10-17 0 15,3-19 0-15,0-21 0 16,3-5 0-16,-3-26 0 16,1-18 0-16,-4-14 0 0,-3-12 0 15,-5-8 0-15,-2-2 0 16,-2 5 0-16,-22 13 0 15,-5 14 0-15,0 16 0 16,2 12 0-16,9 10 0 16,14 6 0-16,4 4 0 15,29-2 0-15,25 0 0 16,17-8-287-16,13-8-260 16,4-12-104-16,-11-12 9 15,-15-9 116-15,-19-7 526 16,-25-6 150-16,-18-2 251 0,0 4 136 15,-13 6-35-15,-6 12-167 16,4 15-20-16,6 15-59 16,4 14-99-16,3 14-157 15,2 33 0-15,0 17 0 16,0 16 0-16,0 8 0 16,2 2 0-16,0-5 0 15,-2-7 0-15,0-14 0 16,0-12 0-16,0-14 0 15,0-16 0-15,0-16 0 16,3-6 0-16,11-16 0 16,6-22 0-16,6-12 0 0,7-8 0 15,4-4 0 1,2 5 0-16,-1 11 0 0,2 10 0 16,-1 18 0-16,15 18 0 15,-6 6-189-15,-4 19-1036 0</inkml:trace>
  <inkml:trace contextRef="#ctx0" brushRef="#br0" timeOffset="65936.88">15683 7122 1639 0,'0'0'638'0,"0"0"-276"0,0 0 223 16,0 0-235-16,0 0-69 15,0 0-40-15,0 0-241 16,4-20 0-16,-8 58 0 16,-9 11 0-16,4 2 0 15,4 2 0-15,5-9 0 16,0-10 0-16,20-8 0 15,11-14 0-15,5-10 0 16,1-2 0-16,0-16 0 16,-4-14 0-16,1-6 0 15,-5-4 0-15,-6 0 0 0,0 2 0 16,-7 8 0 0,-5 13 0-16,-3 13 0 0,-2 4 0 15,0 25 0-15,1 12 0 16,-1 10 0-16,3-1 0 15,3-4 0-15,-2-8 0 16,-1-12 0-16,3-10 0 16,-4-12 0-16,1 0 0 15,5-16 0 1,1-12 0-16,5-4 0 0,5-6 0 16,0-2 0-16,1 0 0 15,1 4 0-15,-5 9 0 16,-4 12 0-16,-5 15 0 0,-4 1 0 15,-2 30 0-15,0 6 0 16,-1 8 0-16,5-1 0 16,7-6 0-16,5-10 0 15,8-10 0-15,5-14 0 16,3-4 0-16,1-12 0 16,1-20 0-16,-3-12 0 15,-5-9 0-15,-6-6 0 16,-2-12 0-16,-6-5 0 15,-3 2 0 1,-7 10 0-16,-3 15 0 0,-6 24 0 0,0 25 0 16,-6 14 0-1,-17 52 0-15,2 10 0 0,0 12 0 16,8 9 0-16,13-21 0 16,0 4 0-16,26-18 0 15,21-16 0 1,14-21 0-16,7-20 0 0,7-5 0 15,-2-26 0-15,-9-18 0 16,-8-12 0-16,-10-12-9 16,-3-24 9-16,-12 3 9 15,-8-3-9-15,-8 8 0 16,-11 32 0-16,-1 12 0 0,-3 32 0 16,0 13 0-16,-20 64 0 15,-5 37 0-15,5 3 0 16,3-7 0-16,9-20 0 15,8-26 0-15,0-2 0 16,0-4 0 0,14-19 0-16,4-20 0 0,2-11 0 15,5-6 0 1,4-24 0-16,4-10 0 0,0-6 0 16,5 0 0-16,0 4 0 15,-2 8 0-15,-5 16 0 0,-7 16 0 16,-4 4 0-16,-1 30 0 15,-2 10 0-15,-1 6 0 16,1 0 0-16,-1-3 0 16,-3-9-12-16,-4-14-275 15,-9-17-199-15,-15-13-100 16,-16-22-232-16,-11-8-927 0</inkml:trace>
  <inkml:trace contextRef="#ctx0" brushRef="#br0" timeOffset="66078.37">16779 6838 1829 0,'0'0'652'0,"0"0"-502"0,0 0-71 15,0 0-79-15,179 18-46 16,-113-16-574-16,-15-2-825 0</inkml:trace>
  <inkml:trace contextRef="#ctx0" brushRef="#br0" timeOffset="66189.14">16095 6597 1704 0,'0'0'684'0,"0"0"-497"16,0 0-187-16,0 0-169 16</inkml:trace>
  <inkml:trace contextRef="#ctx0" brushRef="#br0" timeOffset="67664.11">18094 7231 1986 0,'0'0'805'15,"0"0"-460"1,0 0 145-16,0 0-205 0,0 0-100 16,0 0-185-16,0 0 0 15,-14 26 0-15,3 28 0 0,7 2 0 16,4-2 0-16,7-10 0 16,24-7 0-16,13-11 0 15,10-16 0 1,1-10 0-1,-1-5 0-15,-7-22 0 16,-12-12 0-16,-15-7 0 16,-13-10 0-16,-7-6 0 15,-13-1 0-15,-20 4 0 16,-6 13 0-16,-5 15 0 16,2 26 0-16,-1 5 0 15,7 36 0-15,12 11 0 0,13 6 0 16,11-5 0-16,4-6 0 15,30-12 0-15,10-12 0 16,9-10 0-16,3-8 0 16,2-4 0-16,-4-18 0 15,-8-8 0-15,-6-6 0 16,-5 0 0-16,-12 0 0 16,-7 8 0-16,-5 14 0 15,-7 11 0-15,-1 3 0 16,0 32 0-16,-3 11 0 15,2 9 0-15,4 0 0 16,5-4 0-16,5-10 0 0,6-10 0 16,2-14 0-16,3-12 0 15,0-2 0-15,0-20 0 16,0-12 0-16,0-4 0 16,-3 0 0-16,0 4 0 15,-3 8 0-15,-4 8 0 16,-1 14 0-16,-1 2 0 15,-1 16 0-15,1 14 0 16,3 6 0-16,3 0 0 16,2-2 0-16,6-10 0 15,3-8 0-15,1-14 0 16,4-2 0-16,-4-10 0 0,-4-20 0 16,-3-8 0-16,-8-8 0 15,-7-8 0-15,-2-6 0 16,-6-11 0-16,-3-5 0 15,0-2 0-15,0 8 0 16,-3 12 0-16,-11 24 0 16,2 28 0-16,-7 12 0 15,-3 58 0-15,0 12 0 16,6 14 0-16,12 6 0 16,4-16 0-16,16 1 0 15,24-15 0-15,11-18 0 16,6-18 0-16,6-16 0 0,-3-14 0 15,-9-8 0-15,-9-24 0 16,-9-8 0-16,-10-4 0 16,-4 2 0-16,-9 8 0 15,-5 12 0-15,-5 16 0 16,0 6 0-16,0 20 0 16,0 18 0-16,0 8 0 15,0 2 0-15,7-6 0 16,12-10 0-16,8-10 0 15,2-15 0-15,5-7 0 16,-3-13 0-16,2-17 0 16,-2-8 0-16,1-4 0 0,-6 0 0 15,-3 4 0-15,-8 8 0 16,-3 12 0-16,-6 16 0 16,-1 2 0-16,-3 38 0 15,0 20 0-15,-2 30 0 16,0 29 0-16,0 27 0 15,0 3 0-15,-4-25 0 16,-5-32 0-16,-3-34 0 16,1-10 0-16,-4 6 0 15,-3-2 0-15,-4-5 0 16,-5-19 0-16,-7-20 0 16,-5-6 0-16,-9-32 0 15,2-18 0-15,4-19 0 0,20-27 0 16,22-30 0-16,33 6 0 15,52-5 0-15,42 27 0 16,-17 41 0-16,0 13 0 16,-23 30 0-16,-45 14-616 15,-13 0-1612-15</inkml:trace>
  <inkml:trace contextRef="#ctx0" brushRef="#br0" timeOffset="69004.33">7178 7758 2020 0,'0'0'634'31,"0"0"-268"-31,0 0 248 0,0 0-336 0,0 0-94 16,0 0-184-1,0 0 0-15,-60 124 0 0,43-45 0 16,3 3 0-16,12-4 0 15,2-10 0-15,6-10 0 16,23-16 0-16,7-16 0 31,7-17 0-31,3-9 0 0,1-18 0 0,-7-23 0 16,-5-15 0-16,-12-14 0 0,-12-10 0 16,-11-8 0-16,0 2 0 15,-20 3 0-15,-6 19 0 16,-6 18 0-1,-1 26 0-15,0 20 0 16,2 22 0-16,-1 32 0 0,5 16 0 16,7 7 0-16,7-4 0 15,13-8 0-15,0-15 0 16,15-14 0-16,16-16 0 16,9-14 0-16,5-6 0 15,5-14 0-15,-4-18 0 31,-2-10 0-31,-1-4 0 16,-5-4 0-16,-7 3 0 0,-6 11 0 16,-10 14 0-16,-4 18 0 15,-4 4 0-15,-3 29 0 16,1 17 0-16,-1 10 0 16,1 4 0-16,4-6 0 15,-1-8 0-15,6-12 0 16,-1-14 0-16,2-14 0 15,2-6 0-15,-1-6 0 16,1-20 0-16,1-6 0 16,1 0 0-16,0 4 0 15,-4 6 0-15,1 12 0 16,-3 10 0-16,-1 4 0 0,3 24 0 16,1 8 0-1,5 4 0-15,11 0 0 0,4-8 0 16,10-10 0-16,6-11 0 15,-2-11 0-15,2-7 0 16,-10-21 0-16,-8-6 0 16,-12-8 0-16,-8-4 0 15,-10-4 0-15,-4 0 0 16,0 5 0-16,0 18 0 16,-2 17 0-16,-14 10 0 15,-4 26 0-15,0 24 0 16,2 10 0-16,11 4 0 15,7-2 0-15,52-2-9 0,8-18-628 16,7-16-703-16</inkml:trace>
  <inkml:trace contextRef="#ctx0" brushRef="#br0" timeOffset="69976.98">9102 8065 1938 0,'0'0'869'16,"0"0"-356"-16,0 0-26 0,0 0-198 15,0 0-289 1,0 0 0-16,0 0 0 0,-116 92 0 16,84-34 0-1,14 2 0-15,18-3 0 0,12-11 0 16,38-14 0-16,25-14 0 15,13-18 0-15,9-6 0 16,-4-30-23-16,-13-12-22 16,-14-12 32-16,-14-13 12 15,-21-7 1-15,-10-6 35 0,-15-3 12 16,-6 9-47-16,0 16 0 16,0 22 0-16,-6 30 0 15,-6 12 0-15,-6 58 0 16,0 14 0-16,1 18 0 15,1 9 0-15,7-17 0 16,7 4 0-16,2-18 0 16,4-15 0-16,17-21 0 15,5-16 0-15,3-16 0 16,2-2 0-16,-2-24 0 16,-4-8 0-16,-3-5 0 15,-5-1 0-15,0 6 0 16,-7 6 0-16,-2 12 0 15,-2 14 0-15,-4 2 0 16,3 22 0-16,1 16 0 16,3 8 0-16,5 3 0 0,6-5 0 15,2-8 0-15,5-10 0 16,-1-14 0-16,-1-10 0 16,2-2 0-16,-5-10 0 15,0-16 0-15,-1-6 0 16,0-6 0-16,2 0 0 15,-1 3 0-15,1 5 0 16,-6 12 0-16,-5 14 0 0,-4 4 0 16,-5 22 0-1,-3 18 0-15,0 9 0 0,0 1 0 16,2-4 0 0,4-8 0-16,6-12 0 0,3-12 0 15,3-12 0-15,0-2 0 16,0-16 0-16,-5-14 0 15,-4-8 0-15,-6-6 0 16,-3 0 0-16,-6-1 0 16,-15 4 0-16,-2 4 0 15,3 13 0-15,2 10 0 16,7 10 0-16,6 4 0 16,5 6 0-16,0 12 0 15,23 0 0-15,15-3 0 0,11-6 0 16,13-5 0-1,5-4 0-15,2 0 0 0,-5 0 0 16,-12-4 0-16,-12 4 0 16,-13 2 0-16,-13 23 0 15,-8 8 0-15,-4 7 0 16,-2 5 0-16,0-3 0 16,2-4 0-16,9-10 0 15,7-14 0-15,7-12 0 16,23-18-188-16,-5-20-455 15,-7-6-581-15</inkml:trace>
  <inkml:trace contextRef="#ctx0" brushRef="#br0" timeOffset="70135.28">10917 7882 2734 0,'0'0'812'0,"0"0"-455"15,0 0-164-15,0 0-193 16,0 0 0-1,0 0 0-15,0 0-66 0,53 101-898 0</inkml:trace>
  <inkml:trace contextRef="#ctx0" brushRef="#br0" timeOffset="70542.81">11369 8151 1870 0,'0'0'817'16,"0"0"-288"-16,0 0-154 16,0 0-102-16,0 0-108 15,0 0-98-15,0 0-67 16,-98 54 0-16,80 2 0 16,9 3 0-16,9-5 0 15,25-8 0-15,31-12 0 16,21-14 0-16,15-16 0 0,6-4 0 15,-2-16-83-15,-16-14-8 16,-15-6 56-16,-16-4 35 16,-20-2 14-1,-12-2 50-15,-12-3-1 0,-5 5 5 16,-5 6-68-16,-22 10 0 16,-8 18 0-16,-5 8 0 15,-2 30 0-15,3 22 0 16,16 11 0-16,17 3 0 15,6-5 0-15,43-10 0 16,22-17 0-16,18-16 0 0,3-18 0 16,7-16 0-1,-21-18-342-15,-32-2-800 0</inkml:trace>
  <inkml:trace contextRef="#ctx0" brushRef="#br0" timeOffset="71000.21">5040 8787 2485 0,'0'0'515'0,"0"0"-250"15,0 0 274-15,0 0-365 16,0 0-102-16,0 0-50 16,-60 106-13-1,60-92-9-15,0-6-6 0,15-8-24 16,12 0-3-16,-3-6-7 16,1-16 16-16,-12-4 24 15,-11-6 0-15,-2 2 0 16,-31 10-8-16,-63 20-253 15,5 22-533-15,-2 16-709 0</inkml:trace>
  <inkml:trace contextRef="#ctx0" brushRef="#br0" timeOffset="71330.21">4478 9376 937 0,'0'0'1549'0,"0"0"-1070"16,0 0-27-16,0 0-155 15,0 0-204-15,0 0-66 16,-38 127 3-16,38-79-11 0,0-4-19 16,18-12 0-1,18-14-3-15,8-12-20 0,3-6 2 16,-3-12-3-16,-8-16 15 15,-12-10 9-15,-12-6 17 16,-12-2 40-16,0 2 11 16,-18 8-10-16,-3 11-26 31,2 17-32-31,3 8 0 0,16 40-87 16,0 8-267-16,0 2-606 0</inkml:trace>
  <inkml:trace contextRef="#ctx0" brushRef="#br0" timeOffset="71597">5188 9465 2369 0,'0'0'810'0,"0"0"-341"15,0 0-199-15,0 0-161 16,0 0-67-16,0 0-15 15,-21 114-27-15,21-90 0 16,4-8 0-16,16-8 0 16,0-8 0-16,2 0 0 0,-1-14 0 15,-4-14 0-15,-5-8 0 16,-8-5 0-16,-4-2 0 16,0-1 0-16,-16 5 0 15,-11 13-63-15,-11 24-230 16,7 2-533-16,7 9-1849 0</inkml:trace>
  <inkml:trace contextRef="#ctx0" brushRef="#br0" timeOffset="72115.94">6603 9635 2691 0,'0'0'733'0,"0"0"-523"16,0 0 81-16,0 0-120 15,0 0-171-15,0 0 0 16,0 0 0-16,81-44 0 16,-44 8 0-16,4-8 0 15,3-4 0-15,6-5 0 16,-2-1 0-16,4-2 0 0,-6 2 0 15,-3 8 0-15,-8 12 0 16,-12 12 0-16,-8 16 0 16,-8 6 0-16,-5 0 0 15,-2 13 0-15,0 5 0 16,2 1 0-16,1-7 0 16,-3-4-29-16,2-8 11 15,-2 0 7-15,0 0 11 16,0-18 10-16,-14-3-9 15,-5 0-1-15,-6 3 1 16,-6 7 5-16,-7 11 21 16,-3 7-14-16,-1 31-13 15,3 22 0-15,4 16 0 0,20 10 0 16,15 0 0 0,7-7 0-16,42-15 0 0,20-16 0 15,18-22 0-15,7-16 0 16,-1-10-120-16,-1-40-383 15,-28-4-394-15,-22-2-729 0</inkml:trace>
  <inkml:trace contextRef="#ctx0" brushRef="#br0" timeOffset="72398.16">7471 9472 2254 0,'0'0'669'0,"0"0"-139"0,0 0-62 16,0 0-293-16,-32 121-175 15,23-85 0-15,-2 0 0 16,0 0 0-16,0 0 0 16,4-4 0-16,1-4 0 15,6-10 0-15,0-5 0 16,2-12-8-16,17-1-25 16,8 0 13-16,6-11 20 15,4-4 0-15,3 4 0 16,-3 4 0-16,-1 5 0 15,-9 2-1-15,-5 0-53 0,-9 0-215 16,-13 10-197-16,0 0-258 16,0-3-151-16</inkml:trace>
  <inkml:trace contextRef="#ctx0" brushRef="#br0" timeOffset="72586.66">7613 9751 1124 0,'0'0'808'0,"0"0"-264"15,0 0 58-15,-11-104-266 16,11 82-38-16,0 4-67 15,0 10-78-15,0 6-153 16,0 2 0-16,0 10 0 16,0 22 0-16,2 12 0 0,-2 10 0 15,0 10 0-15,0 0 0 16,-11 3 0-16,-3-5 0 16,1-8 0-16,4-10-333 15,4-14-554-15,5-17-1152 0</inkml:trace>
  <inkml:trace contextRef="#ctx0" brushRef="#br0" timeOffset="72900.7">8217 9425 2221 0,'0'0'643'0,"0"0"-327"0,0 0 282 16,0 0-379-16,0 0-120 16,0 0-99-16,0 0 0 15,25-35 0-15,-4 35 0 16,12 10 0-16,17-2 0 16,12-2 0-16,1-2 0 15,-3-4 0-15,-13 0-254 16,-19 0-295-16,-28 0-232 15,-11 0 50-15,-20 7-406 0</inkml:trace>
  <inkml:trace contextRef="#ctx0" brushRef="#br0" timeOffset="73042.25">8275 9627 1232 0,'0'0'640'0,"0"0"-77"16,0 0 11-16,0 0-230 15,0 0-7-15,0 0-64 16,0 0-140-16,154 34-133 15,-96-42 0-15,-3-2 0 16,-4 4 0 0,-11 0 0-16,-18 2-44 0,-11 2-434 15,-11 2-611-15</inkml:trace>
  <inkml:trace contextRef="#ctx0" brushRef="#br0" timeOffset="74011.57">9680 9115 1652 0,'0'0'563'0,"0"0"-273"0,0 0 275 16,0 0-303-16,0 0-69 16,0 0-8-16,0 0-1 15,21-47-46-15,-21 47-74 16,0 0-64-16,0 0 0 16,0 0 0-16,0 0 0 15,0-3 0-15,0 3 0 16,0 0 0-16,0-1 0 15,0-2 0-15,2-1 0 0,2-2 0 32,0 1 0-32,-2-3 0 0,4 2 0 15,-4-1 0-15,-2 3 0 16,2 2 0-16,-2 0 0 16,0 2 0-16,0 0 0 15,0 16 0-15,0 19 0 0,-4 16 0 16,-4 14 0-1,0 7 0-15,-1 0 0 0,-1-8 0 16,6-7 0-16,0-17 0 16,-1-10 0-16,5-14 0 15,0-8 0-15,0-4 0 16,0-4 0-16,21 0 0 16,19 0 0-16,22 0 0 15,19 0 0-15,8-4 0 16,-3-2 0-16,-10 0-174 15,-25-6-313-15,-22 4-201 16,-24-2-124-16</inkml:trace>
  <inkml:trace contextRef="#ctx0" brushRef="#br0" timeOffset="74215.74">10019 9386 1245 0,'0'0'523'16,"0"0"-161"-16,0 0 198 15,0 0-220-15,95-116-46 16,-72 96-13-16,-9 6-24 15,-8 8-23-15,-6 6-234 16,0 8 0-16,0 28 0 16,-4 18 0-16,-12 17 0 15,3 5 0-15,-1 4 0 0,6-6 0 16,1-8 0 0,7-10 0-16,0-4 0 0,4-18-324 15,11-15-704 1</inkml:trace>
  <inkml:trace contextRef="#ctx0" brushRef="#br0" timeOffset="74435.61">10625 9436 2381 0,'0'0'799'0,"0"0"-420"15,0 0 86-15,118 57-393 16,-71-24-72-16,0 4 0 15,-1-1 0-15,-3-2 0 16,-7-2 0-16,-7-8 0 16,-7-4-102-16,-9-6-752 15,-9-10-927-15</inkml:trace>
  <inkml:trace contextRef="#ctx0" brushRef="#br0" timeOffset="74608.37">10935 9486 2076 0,'0'0'833'0,"0"0"-348"16,0 0 10-16,0 0-288 16,0 0-207-16,0 0 0 15,0 0 0-15,-54-19 0 0,32 60 0 16,-4 10 0-16,-6 5 0 16,1 0 0-16,-2-2 0 15,-4 10 0-15,9-16 0 16,6-11-763-16</inkml:trace>
  <inkml:trace contextRef="#ctx0" brushRef="#br0" timeOffset="75190.67">11535 9228 2105 0,'0'0'945'16,"0"0"-635"-16,0 0 44 15,0 0-150-15,0 0-150 16,0 0-38 0,0 0-7-16,-45 0-9 0,40 2 0 15,1-2 0-15,4 0 2 16,0-4 4-16,0-12-5 15,17-4-1-15,12-2 0 16,10 4 0-16,7 4 6 16,1 8 3-16,0 6-9 15,-10 0 1-15,-8 21-1 0,-13 12 1 16,-11 5-1-16,-5 4 11 16,-11 0-11-16,-18-4-6 15,-10-4 6-15,-1-8-1 16,3-5 1-16,4-10 0 15,8-4 1-15,12-6 14 16,8-1 38 0,5 0-53-16,5 0 0 0,23-1 0 0,11-3 0 15,7 4 0 1,5 0 0-16,-2 7 0 0,-4 19 0 16,-10 7-3-16,-12 5-27 15,-14 4 12-15,-9 0 17 16,-13 0-1-16,-26-6 1 31,-9-4 1-31,-8-8 13 0,-2-7 2 0,4-10-8 16,10-7-7-16,13 0 0 31,26-28-72-31,5-8-286 0,2-4-730 0</inkml:trace>
  <inkml:trace contextRef="#ctx0" brushRef="#br0" timeOffset="75363.39">12185 9382 2089 0,'0'0'784'0,"0"0"-411"16,0 0 151-16,0 0-308 16,144 108-106-16,-101-63-110 15,1 1 0-15,-6-2 0 16,-5-8 0-16,-10-6-213 15,-9-8-551-15,-10-12-718 0</inkml:trace>
  <inkml:trace contextRef="#ctx0" brushRef="#br0" timeOffset="75567.42">12503 9426 1942 0,'0'0'776'15,"0"0"-239"-15,0 0-26 16,0 0-181-16,0 0-330 15,0 0 0-15,0 0 0 16,-109 97 0-16,63-37 0 16,-4 0 0-16,4-2 0 15,6-6 0-15,13-5 0 16,27-15 0-16,0-14-751 0,15-12-1270 0</inkml:trace>
  <inkml:trace contextRef="#ctx0" brushRef="#br0" timeOffset="76065.37">13092 9340 2685 0,'0'0'786'0,"0"0"-464"0,0 0-19 15,0 0-303-15,0 0 0 16,0 0 0-16,0 0 0 15,-56 56 0-15,53-56 0 16,3-18 0 0,0-8 0-16,0-4 0 0,14-4 0 0,13 0 0 15,4 2 0-15,7 6 0 0,2 6 0 16,0 10 0 0,-4 10 0-16,-2 0 0 15,-11 20 0-15,-4 14 0 0,-9 12 0 16,-10 10 0-16,0 8 0 15,-10 3 0-15,-22 1 0 16,-7-4 0-16,-11-6 0 16,-6-8 0-16,0-10 0 15,1-10 0 1,6-14 0-16,9-12 0 0,13-4 0 0,11-8 0 16,16-16 0-1,0-6 0-15,21-2 0 0,14 4 0 16,10 8 0-1,4 6 0-15,2 12 0 0,3 2 0 16,-3 10 0 0,-4 12 0-1,-1 4 0-15,-1 2 0 16,-5-6 0-16,14-4-158 16,-10-8-379-16,-11-10-588 0</inkml:trace>
  <inkml:trace contextRef="#ctx0" brushRef="#br0" timeOffset="76285.36">13791 9394 2292 0,'0'0'879'16,"0"0"-427"-16,0 0-126 16,0 0-179-16,0 0-147 15,0 0 0-15,134 78 0 16,-101-25 0-16,0 1 0 15,-1 0 0-15,-1-4 0 16,-4-8-62-16,4-4-445 16,-6-14-299-16,-7-10-355 0</inkml:trace>
  <inkml:trace contextRef="#ctx0" brushRef="#br0" timeOffset="76457.89">14147 9513 1230 0,'0'0'1186'0,"0"0"-459"15,0 0-237-15,0 0-147 16,-42-105-223-16,29 105-120 16,-5 24 0-16,-9 19 0 15,-8 13 0-15,-5 6 0 16,-5 2 0-16,1-2 0 16,-8 6 0-16,12-15-125 15,11-17-818-15</inkml:trace>
  <inkml:trace contextRef="#ctx0" brushRef="#br0" timeOffset="77102">14868 9230 2609 0,'0'0'714'15,"0"0"-431"-15,0 0 34 16,0 0-144-16,0 0-173 16,0 0 0-16,35 120 0 15,-55-103 0-15,-5-10 0 0,1-5 0 16,2-2 0-16,1 0 0 16,8-18 0-16,9-6 0 15,4-6 0-15,0-2 0 16,20-4 0-16,9 2 0 15,6 4 0-15,4 4 0 16,-2 8 0-16,-3 9 0 16,-5 9 0-16,-5 11 0 15,-6 23 0-15,-9 14 0 16,-4 12 0-16,-5 10 0 16,0 5 0-16,-14 1 0 15,-8-4 0-15,-3-6 0 0,-6-12 0 16,-2-10 0-16,-3-10 0 15,0-12 0-15,0-11 0 16,1-11 0-16,6 0 0 16,6-13 0-16,6-13 0 15,11-6 0-15,6-6 0 16,0 0 0-16,8 4 0 16,17 6 0-16,4 12 0 15,4 12 0-15,3 4 0 16,-1 16 0-16,1 14 0 0,-3 6 0 15,-2 2 0-15,5-2 0 16,0-8 0-16,6-5 0 16,4-12 0-16,4-4 0 15,1-7 0-15,-4 0 0 16,-10-21 0-16,-4-7 0 16,-16-4 0-16,-9-8 0 15,-8-24 0-15,-17 8-318 16,-7 8-1118-16</inkml:trace>
  <inkml:trace contextRef="#ctx0" brushRef="#br0" timeOffset="78630.22">16278 9230 1862 0,'0'0'979'16,"0"0"-633"-16,0 0-51 16,0 0 32-16,0 0-186 15,0 0-57-15,115 0-22 16,-59 0-62-16,4 4 0 15,1 2-126-15,-17 0-431 16,-20 2-752-16</inkml:trace>
  <inkml:trace contextRef="#ctx0" brushRef="#br0" timeOffset="78771.3">16316 9493 2364 0,'0'0'810'15,"0"0"-569"-15,0 0 110 16,0 0-130-16,0 0-112 15,162-21-109-15,-89 12 0 16,4 0 0-16,29-9-210 16,-19 3-558-16,-13 0-1126 0</inkml:trace>
  <inkml:trace contextRef="#ctx0" brushRef="#br0" timeOffset="79290.06">17340 8939 2020 0,'0'0'806'16,"0"0"-290"-16,0 0 14 16,0 0-306-16,0 0-224 15,0 0 0-15,0 0 0 16,11 36 0-16,-34 27 0 16,-6 5 0-16,-3 2 0 15,1-8 0-15,6-8 0 0,3-12 0 16,9-12 0-1,3-12 0-15,6-10 0 0,4-8 0 16,0 0 0-16,25-5 0 16,15-12 0-16,13 3 0 15,12 2 0-15,7 8 0 16,1 4 0-16,-6 0 0 16,-12 0-66-16,-15 12-216 15,-17 1-59-15,-17-4-246 16,-6 0 77-16,-10-5 219 15,-15-4 96-15,-4 0 187 16,2-11 8-16,10-13 240 16,3-4 110-16,12-8-6 0,2 0-21 15,0-2-45-15,2 4-33 16,10 4-8-16,-4 10-63 16,-4 6-85-16,-1 8-89 15,-3 6 0-15,0 0 0 16,0 20 0-16,-3 18 0 15,-5 16 0-15,-2 10 0 16,2 8 0-16,-1 4 0 16,-1-1 0-16,2-3 0 0,-3 12 0 15,2-18-494 1,0-14-934-16</inkml:trace>
  <inkml:trace contextRef="#ctx0" brushRef="#br0" timeOffset="79773.37">18457 9324 795 0,'0'0'1607'15,"0"0"-1086"-15,0-102-253 16,0 64 17-16,-16 5-134 15,-10 12-70-15,-12 9-1 16,-12 5-28-16,-5 7-32 16,-3 0-5-16,7 15-6 15,8 5 10-15,19 6 1 16,15 0-7-16,9 2-4 16,14 0 0-16,21 0 11 15,14 0-8-15,9 0-3 16,0 2-2-16,-2 2 2 15,-7 8-3-15,-14 5-5 16,-12 1 5-16,-19 2-5 0,-4-4 8 16,-20-4-2-16,-22-8-5 15,-14-8 16-15,-11-12-9 16,-5-8 3-16,4-4-6 16,10-10 2-16,13-18-8 15,19-12 0-15,19-8 0 16,7-10 0-16,31-4 0 15,22 1 0-15,15 7 0 16,0 12 0 0,1 20 0-16,2 22-104 15,-17 6-215-15,-16 18-538 0</inkml:trace>
  <inkml:trace contextRef="#ctx0" brushRef="#br0" timeOffset="80290.94">18992 9234 2273 0,'0'0'884'0,"0"0"-362"16,0 0-219-16,0 0-189 15,0 0-114-15,-14 122 0 16,5-57 0-16,3 0 0 15,6-7 0-15,0-11 0 16,0-13 0-16,15-16 0 16,8-16 0-16,1-2 0 15,7-18 0-15,1-16 0 0,-1-8 0 16,0-1 0 0,-4 3 0-16,-3 7 0 0,-8 11 0 15,-6 12 0-15,0 10 0 16,-4 0 0-16,3 25 0 15,5 12 0-15,5 3 0 16,10 4 0-16,7-6 0 16,9-6 0-16,-1-10 0 15,-1-14 0-15,-10-8 0 16,-6-2 0-16,-12-24 0 16,-6-10 0-16,-7-8 0 15,-2-7 0-15,0-4 0 16,-15-2 0-16,-5 5 0 15,0 8 0-15,0 12 0 0,2 18 0 16,5 14 0-16,8 2-59 16,10 40-466-16,19-2-336 15,12-2-703-15</inkml:trace>
  <inkml:trace contextRef="#ctx0" brushRef="#br0" timeOffset="81360.14">20043 9374 1030 0,'0'0'1132'16,"0"0"-489"-16,0 0-176 0,-6-102-176 15,-8 84-48-15,-3 10-74 16,-10 8-48-16,-6 8-121 16,-6 24 0-16,1 8 0 15,9 4 0-15,10 3 0 16,14-7 0-16,5-7 0 15,13-8 0-15,19-11 0 16,5-12 0-16,3-2 0 16,-3-8 0-1,-8-18 0-15,-8-6 0 0,-5-5 0 16,-9 1 0-16,-3 4 0 0,-4 6 0 16,0 10 0-16,0 12 0 15,0 4 0-15,0 14 0 16,-2 16 0-16,0 8 0 15,2 5 0-15,0-3 0 16,10-4 0-16,13-10 0 16,2-10 0-16,4-10 0 15,-2-6 0-15,0-2 0 16,-2-20 0-16,0-6 0 16,-2-2 0-16,-1-1 0 15,-5 2 0-15,0 4 0 16,-7 7 0-16,-1 12 0 0,-4 6 0 15,-3 0 0-15,3 27 0 16,-3 9 0-16,7 4 0 16,7 0 0-16,3-4 0 15,10-8 0-15,2-12 0 16,3-10 0-16,1-6 0 16,-4-4 0-1,0-18 0-15,-4-6 0 0,-4-4 0 16,-3 0 0-16,-3 2 0 15,-5 3 0-15,-3 9 0 16,-7 13 0-16,0 5 0 0,-2 11 0 16,0 32 0-1,0 35 0-15,0 34 0 0,0 37 0 16,-2 11 0-16,2-10 0 16,0-16 0-16,0-39 0 15,0-23 0-15,-4-22 0 16,-12-16 0-16,-6-1 0 15,-9-7 0-15,-14-8 0 16,-9-18 0-16,-3-4 0 16,-1-29 0-1,9-13 0-15,15-12 0 0,28-30 0 16,23-30 0-16,72-35 0 16,36-14 0-16,24 13 0 0,-17 34-164 15,-34 40-34-15,-31 23 68 16,-16 13 83-16,-4 2 28 15,-9 2 19 1,-12 2 57-16,-19 12 102 0,-7 10 21 16,-20 8-77-16,-11 8-44 15,-2 0-59-15,2 16 0 16,4 14 0-16,9 4 0 16,9 6 0-16,9 0 0 15,4 0 0-15,25-1 0 16,9-5 0-16,4-2 0 15,1-4 0-15,-5-6 0 0,-7-2 0 16,-7-2 0-16,-8 0 0 16,-11 0 0-16,-5 0 0 15,-10-2 0-15,-17-2 0 16,-10-2 0-16,-5-3 0 16,-1-5 0-1,7-4 0-15,12 0 0 0,24 0 0 16,3-9-299-16,23-4-930 0</inkml:trace>
  <inkml:trace contextRef="#ctx0" brushRef="#br0" timeOffset="81501.21">21594 9810 2492 0,'0'0'727'15,"0"0"-396"-15,0 0-55 16,0 0-276-16,0 0-640 0</inkml:trace>
  <inkml:trace contextRef="#ctx0" brushRef="#br0" timeOffset="90260.39">2063 11267 3132 0,'0'0'451'0,"0"0"-179"15,0 0-31-15,0 0-241 16,0 0 0-16,-13-60 0 15,13 60 0 1,0 0 0-16,0 6 0 0,8 12-553 0,-1 6-521 0</inkml:trace>
  <inkml:trace contextRef="#ctx0" brushRef="#br0" timeOffset="90433.33">1764 11823 2673 0,'0'0'332'0,"0"0"197"0,0 0-228 16,0 0-209-16,0 0-92 15,0 0-185-15,0 0-470 16,-15-40-590-16</inkml:trace>
  <inkml:trace contextRef="#ctx0" brushRef="#br0" timeOffset="90590.43">1973 11915 1378 0,'0'0'893'15,"0"0"-648"-15,0 0 337 16,0 0-302-16,0 0-180 0,0 0-62 16,0 0-38-1,46-28-213-15,-29 20-799 0</inkml:trace>
  <inkml:trace contextRef="#ctx0" brushRef="#br0" timeOffset="92341.76">3370 11261 821 0,'0'0'1700'0,"0"0"-1498"16,0 0 143-16,0-130 37 16,-13 94-220-16,-7 6-76 15,-9 6 19-15,-5 8-21 16,-5 10-20-16,-6 6-35 15,-4 4-28-15,-3 22 0 16,11 8-1-16,7 6-2 16,18 2 1-16,16 4 0 15,0 6 1-15,31 0 1 16,10 6-1-16,3-1 0 0,-2-1 0 16,-8-4 0-16,-8-2 0 15,-14-3-7-15,-12-6 1 16,-4-5 6-16,-30-4 9 15,-15-5-9-15,-7-11 1 16,0-9-1-16,6-7-6 16,11 0 6-16,15-21 7 15,17-8-7 1,7-4-9-16,22-6-3 0,24 5 4 16,8 2 0-16,9 8 8 0,4 6 0 15,0 6-1-15,-7 8 0 16,-6 4-5-16,-14 0-6 15,-9 4-5-15,-12 14-11 16,-7 6 7-16,-7 2 7 16,-3 2 13-16,-2 0 0 15,0-4 1-15,2-6 0 16,2-7-1-16,6-7 1 16,3-4 6-16,9 0-4 15,7-19-1-15,3-5 1 16,1-2-2-16,-4 0 1 15,-4 4-1 1,-6 6 0-16,-7 8 0 0,-4 4 8 0,1 4-8 16,0 0-2-1,7 16 2-15,4 6 0 0,6 2 0 16,5 0-2-16,8-5-11 16,1-9-76-16,4-10-11 15,1 0 7 1,-5-27 33-16,-5-7 33 0,-6-8 27 15,-8-8 34-15,-4-4 31 16,-8-6 1-16,-2-3-17 16,-5 4-10-16,-2 2-9 0,0 13 12 15,0 16 14-15,0 14 23 16,0 14-7-16,-2 6-34 31,-2 32-32-31,-3 18 4 0,0 12-9 0,2 7-1 16,3 1 1-16,2-8-1 15,0-10-1-15,0-14-5 16,0-15-27-16,0-14 3 16,0-8 5-16,0-7 25 15,7-7 14 1,2-17-8-16,6-8-5 0,6-2-1 16,6 2-1-16,4 8 0 15,4 8-8-15,5 10 3 0,0 6 5 16,1 6-25-16,-6 18 1 15,-6 6-40-15,-8 6-29 16,-17-1 20-16,-4 1 16 16,-10-6 42-16,-21-5 16 15,-9-3 26-15,-2-5 16 16,2-7-3-16,8-5 21 16,13-5 0-16,13 0-21 15,6 0-39-15,17-14-23 16,28-9-110-16,17-9-53 31,14-7-114-31,8-5-267 0,-2-2 71 16,-5-2 176-16,-17 4 254 0,-16 4 66 15,-22 4 389-15,-15 8 202 16,-7 6-208-16,-4 4-45 16,-14 8-104-16,0 6-85 15,-2 4-50-15,5 0-45 16,-2 19-33-16,11 12-14 15,6 5-1-15,0 4-5 16,23 4-1 0,16-2 0-16,9-2-24 0,4-3-11 15,-2-4-4-15,-8-5 2 16,-13-2 7-16,-13-4 1 16,-14 1 16-16,-2-1 13 15,-23 0 10-15,-14-4 7 0,-5-2-10 16,1-6 1-16,8-6-8 15,12-4-7-15,17-2-37 16,4-24-115-16,23-14-84 16,24-16 58-16,28-29-83 15,25-29-34-15,-2 4 33 16,-11 8 93-16,-13 15 170 16,-25 27 6-16,-2 0 228 15,-9 6 80-15,-18 20 39 16,-14 16 109-16,-6 14-209 15,0 4-71-15,-14 24-113 0,-7 20-45 16,-6 18 3 0,2 10-21-16,5 6 0 0,7 0 0 15,7-3 0-15,6-9 0 16,0-12 0-16,21-10 0 16,16-13 0-16,5-16 0 15,2-11 0-15,1-4 0 16,-5-10 0-16,-9-14 0 15,-7-6 0-15,-7 2 0 16,-7 4 0-16,-3 4 0 0,-5 10 0 16,0 6 0-16,-2 4 0 15,2 4 0-15,3 20 0 16,4 6 0-16,4 4 0 16,10-2 0-1,23-14-179-15,-5-11-427 0,-6-7-635 0</inkml:trace>
  <inkml:trace contextRef="#ctx0" brushRef="#br0" timeOffset="92513.97">5552 11169 939 0,'0'0'2073'0,"0"0"-1532"0,0 0-215 0,0 0-109 16,0 0-217-16,0 0 0 15,118-12 0-15,-45 12-191 16,-3 0-770-16</inkml:trace>
  <inkml:trace contextRef="#ctx0" brushRef="#br0" timeOffset="93189.23">6158 11831 2271 0,'0'0'800'16,"0"0"-457"-16,0 0 142 16,0 0-385-16,0 0-67 15,77-149-25-15,-48 95-8 16,6-6-23-16,2-8 0 15,-1-6-1 1,-1-6 12-16,-3-5 3 0,-8 1 9 16,-6 10 0-16,-11 18 0 15,-7 20 28-15,0 26 34 16,-4 10-5-16,-15 32-57 0,-5 24 0 16,1 18 0-16,4 10 0 15,7 5 0-15,8-6 0 16,4-4 0-16,0-13 0 15,20-14-3-15,9-12 1 16,9-16-26-16,2-15-4 16,2-9 16-16,0-4 7 15,-6-21 9-15,-3-7 1 16,-6-4 5-16,-4 0 9 16,-5 6-8-1,-7 6-5-15,-5 14-2 0,-2 10 0 0,1 6-20 16,0 24 11-1,2 12 9-15,3 4 0 0,1 2 1 16,5-8-1-16,-1-9-1 16,4-12 0-16,-1-12 1 15,-1-7 10 1,3-3 2-16,1-16-5 0,3-9 7 16,2-1-13-16,1 1 5 15,0 4-6-15,-4 8 1 16,-2 10-1-16,-2 6 0 15,-4 2 0-15,1 20-1 0,-1 8 0 16,1 1 0 0,0-3 0-1,-1-5-59-15,1-9-170 0,-3-14-101 0,-4-1-287 16,-5-20-362-16</inkml:trace>
  <inkml:trace contextRef="#ctx0" brushRef="#br0" timeOffset="93346.34">6630 11037 2834 0,'0'0'567'0,"0"0"-353"0,0 0 58 16,0 0-190 0,152 16-82-16,-57-2-168 0,8-4-602 0</inkml:trace>
  <inkml:trace contextRef="#ctx0" brushRef="#br0" timeOffset="93582.42">7735 11021 2307 0,'0'0'1011'0,"0"0"-454"16,0 0-336-1,0 0-221-15,0 0 0 16,0 0 0-16,-15 134 0 0,15-60 0 16,-4 11 0-16,-2-1 0 15,2-2 0-15,-2-6 0 16,1-12 0-16,-1-13-195 16,-10-19-152-16,3-17-301 15,-5-12-321-15</inkml:trace>
  <inkml:trace contextRef="#ctx0" brushRef="#br0" timeOffset="94108.14">7428 11458 1367 0,'0'0'1091'0,"0"0"-389"15,0 0-170-15,0 0-277 16,0 0-106-16,0 0-149 0,0 0 0 16,172-26 0-16,-81 17 0 15,7 0 0-15,-5-5 0 16,-10-3 0-16,-16 2 0 15,-23 1 0-15,-15 3-3 16,-15 7 6-16,-12 4-6 16,-2 0-6-16,0 15 9 0,-10 14 12 15,0 10-12-15,1 5 0 0,7 0 0 16,2-4 0 0,0-6 0-16,21-10 0 0,9-12 0 15,3-10 0-15,5-2 0 16,0-8 0-16,0-14 0 15,-5-4 0-15,-4-2 0 16,-2 2 0-16,-4 4 0 16,-8 10 0-16,-1 6 0 15,-8 6 0-15,1 6 0 16,-5 18 0-16,-2 8 0 16,0 4 0-16,0-4 0 15,0-4-18-15,0-8-6 16,0-10 0-16,6-10 3 0,6 0 7 15,7-6 6 1,6-16 8-16,6-6 7 0,5 2 4 16,2 0 17-16,-4 10-4 15,-5 8 0-15,-2 8-9 16,-8 0-15-16,-3 22 0 16,-3 10-11-16,-2 4 11 15,-2 0-85-15,-2 0-121 16,-1-9-167-16,-1-11-409 15,-5-10-335-15</inkml:trace>
  <inkml:trace contextRef="#ctx0" brushRef="#br0" timeOffset="94265.54">8431 11053 2536 0,'0'0'589'0,"0"0"-369"16,0 0-92-16,0 0-128 15,0 0-626-15,0 0-753 0</inkml:trace>
  <inkml:trace contextRef="#ctx0" brushRef="#br0" timeOffset="94799.59">9287 11486 1751 0,'0'0'832'16,"0"0"-337"-16,0 0-154 15,0 0-71-15,0 0-139 16,0 0-76-16,-114-90-35 16,71 117-13-1,-1 10 5-15,4 3-1 0,9-2-11 16,14-4 1-16,15-8 0 15,2-10 0-15,21-10 11 0,16-6 16 16,13-4 2 0,0-20-3-16,2-8 18 0,-6-2-19 15,-7 0-26 1,-8 6 0-16,-12 8 0 0,-7 12 0 16,-7 8 0-16,-5 12 0 15,0 30 0-15,0 30 0 16,-14 38 0-16,-4 29 0 15,0 7 0-15,3-21 0 16,1-34 0-16,3-30 0 0,-5-5 0 31,-1 6 0-31,-8 0 0 0,-6-1 0 0,-2-17 0 16,-3-20 0-16,1-19 0 16,-4-5 0-16,6-19 0 15,4-24 0-15,9-13 0 16,14-14 0-16,6-26 0 15,24 5 0 1,19-3 0 0,11 6 0-16,34 18-53 15,-8 10-561-15,-9 20-927 0</inkml:trace>
  <inkml:trace contextRef="#ctx0" brushRef="#br0" timeOffset="96771.08">10567 11205 2140 0,'0'0'724'0,"0"0"-488"16,0 0 257-16,0 0-187 15,0 0-169-15,0 0-98 16,0 0-18-16,-51 84-21 16,35-26 0-16,0-1 0 15,8-7 0-15,6-10 0 16,2-10 0-16,0-12 0 15,0-10 0-15,8-8 0 16,13 0 0-16,3-20 0 16,10-8 0-16,3-8 0 15,6-2 0-15,-3 4 0 16,-2 5 0-16,-7 11 0 16,-4 10 0-16,-5 8 0 0,-4 8 0 15,-5 21 0-15,-2 9 0 16,-4 4 0-16,-1 0 0 15,2-6 0-15,-2-10-36 16,1-8-42-16,-1-10 28 16,2-8 38-16,2-2 12 15,3-24 8-15,8-8 0 16,3-4-7-16,3-2 7 16,0 6-7-16,-3 12 18 0,-2 15 11 15,-1 7 3 1,-4 15 3-16,-1 21-4 0,-1 6-32 15,3 6 0-15,3-4 0 16,-2-8-51-16,8-14-191 16,-4-12-289-16,-8-10-416 0</inkml:trace>
  <inkml:trace contextRef="#ctx0" brushRef="#br0" timeOffset="96927.94">10806 10917 2378 0,'0'0'676'0,"0"0"-405"16,0 0 96-1,0 0-295-15,0 0-72 0,0 0-304 16,0 0-750-16</inkml:trace>
  <inkml:trace contextRef="#ctx0" brushRef="#br0" timeOffset="97430.38">12477 11039 2629 0,'0'0'793'16,"0"0"-559"-16,0 0 206 15,0 0-440-15,-32 102 0 16,8-30 0-16,0 12 0 16,1 1 0-16,3-7 0 15,5-8 0-15,5-14 0 16,8-16 0-16,2-18 0 16,0-17-3-16,0-5-88 15,16-33 1-15,-1-17-62 16,4-14 13-16,-2-28 67 15,-1-29 52-15,-3-23 20 0,-1 7 25 16,-6 31 70-16,-2 38 19 16,1 34 25-16,4 6-4 15,2 6-76-15,9 10-59 16,10 12 0-16,9 0 0 16,12 22 0-16,5 14 0 15,0 10 0-15,-7 8 0 16,-13 4 0-16,-21 7 0 15,-15-3 0-15,-24-2 0 16,-32-4 0-16,-16-8 0 16,-5-5 0-16,4-7 0 0,27-3-39 15,22-8-273 1,24-7-658-16</inkml:trace>
  <inkml:trace contextRef="#ctx0" brushRef="#br0" timeOffset="97805.02">12798 11498 1943 0,'0'0'820'16,"0"0"-451"-16,0 0-8 16,0 0-101-16,0 0-106 0,0 0-52 15,0 0-15-15,11-32-87 16,-25 42 0-16,-6 12 0 15,-2 8 0-15,7 0 0 16,5 0 0-16,10-2 0 16,2-8 0-16,23-2 0 15,11-5 0-15,4-4 0 16,0 0 0-16,-2 0 0 16,-7 4 0-16,-8 5 0 15,-6 4 0-15,-8 6 0 16,-6 2 0-16,-3 0 0 0,0 0 0 15,-14-4 0-15,-8-6 0 16,-7-6 0 0,-6-8 0-16,-11-6 0 15,-2 0 0-15,-4-22 0 0,5-12-17 16,12-36-221-16,12 8-339 16,14-1-600-16</inkml:trace>
  <inkml:trace contextRef="#ctx0" brushRef="#br0" timeOffset="97962.22">12860 11446 2152 0,'0'0'820'15,"0"0"-498"-15,0 0 151 16,0 0-357-16,0 0-71 16,120-32-27-16,-48 19-18 15,-12 2-244-15,-7-3-647 0</inkml:trace>
  <inkml:trace contextRef="#ctx0" brushRef="#br0" timeOffset="98244.86">13867 10816 1388 0,'0'0'1332'15,"0"0"-600"-15,0 0-253 16,0 0-314-16,0 0-165 16,-115 34 0-16,47 34 0 15,-5 33 0-15,8 29 0 0,16-6 0 16,29-21 0-16,20-29 0 16,5-22 0-16,28 4 0 15,16 2 0-15,16-6 0 16,42-26-335-16,-14-16-446 15,-14-10-462-15</inkml:trace>
  <inkml:trace contextRef="#ctx0" brushRef="#br0" timeOffset="98496.77">14230 10903 2134 0,'0'0'768'0,"0"0"-306"15,0 0 7-15,0 0-295 16,0 0-85-16,133-65-89 16,-92 87 0-16,-1 22 0 15,2 19 0-15,1 13 0 16,-5 10 0-16,-7 2 0 16,-4-2 0-16,-5-10-29 15,-11-11-127-15,-5-15-61 0,-3-18-41 16,-3-24-220-16,0-8-161 15,0 0-292-15</inkml:trace>
  <inkml:trace contextRef="#ctx0" brushRef="#br0" timeOffset="98685.19">14625 11131 1840 0,'0'0'876'0,"0"0"-314"0,0 0-197 15,0 0-131-15,-143 20-90 16,103 22-69-16,-2 8-75 15,-1 4 0-15,3 0 0 16,7-5 0-16,6-5 0 16,11-4-120-16,9-12-447 0,7-12-448 15</inkml:trace>
  <inkml:trace contextRef="#ctx0" brushRef="#br0" timeOffset="98920.73">14791 10750 2493 0,'0'0'847'0,"0"0"-579"16,0 0 46-16,139 44-140 16,-81 4-174-16,0 14 0 15,4 28 0-15,-1 25 0 16,-17-7 0-1,-13-10 0-15,-25-12 0 0,-6-17 0 16,-19 5 0-16,-24 4 0 16,-17-10 0-16,-18-7 0 15,-54 0-108-15,17-16-599 16,8-13-1037-16</inkml:trace>
  <inkml:trace contextRef="#ctx0" brushRef="#br0" timeOffset="100529.71">2992 12735 2011 0,'0'0'659'0,"0"0"-340"15,0 0 282-15,0 0-312 16,0 0-72-16,0 0-217 16,0 0 0-16,-25 93 0 15,18-9 0 1,1 6 0-16,6 2 0 0,0-4 0 15,0-8 0-15,0-11 0 16,0-17-8-16,4-20-364 16,-2-16-515-16,1-16-415 0</inkml:trace>
  <inkml:trace contextRef="#ctx0" brushRef="#br0" timeOffset="100796.78">2905 12663 2280 0,'0'0'600'15,"0"0"-275"-15,0 0 175 16,0 0-344-16,0 0-84 16,51-108-14-16,-13 94-7 15,7 3-34-15,3 11-5 16,2 0-12-16,1 17-7 16,-4 19-4-16,-5 12 10 15,-13 10-21-15,-15 6-26 0,-14 1-3 16,-21-4 22-1,-27-4 29-15,-15-7 1 0,-6-12 22 16,4-8-1 0,13-12-14-16,21-8-8 0,31-10-98 15,27 0-411-15,18 0-693 0</inkml:trace>
  <inkml:trace contextRef="#ctx0" brushRef="#br0" timeOffset="101189.43">3522 13232 1073 0,'0'0'1207'0,"0"0"-821"16,0 0 196-16,0 0-220 15,0 0-167 1,0 0-70-16,0 0-80 0,-58-36-38 15,43 62-1-15,2 6-6 16,5 3-9-16,8 1 8 16,0-2 0-16,12-2 0 15,15-6-5-15,6-4-21 16,7-4 9-16,2-4 1 16,1 0-7-16,-3 0-1 0,-5 4-8 15,-12 0 6-15,-10 2 1 16,-11 0 11-16,-2-2 15 15,-15 0 12-15,-19-2 30 16,-11-3 11-16,-3-6-28 16,-4-7-25-16,4 0-48 31,-2-28-225-31,15-5-453 0,10-10-299 0</inkml:trace>
  <inkml:trace contextRef="#ctx0" brushRef="#br0" timeOffset="101330.56">3527 13194 2306 0,'0'0'844'16,"0"0"-510"-16,0 0 47 0,0 0-245 15,0 0-131-15,0 0-5 32,144-62-309-32,-94 42-656 0</inkml:trace>
  <inkml:trace contextRef="#ctx0" brushRef="#br0" timeOffset="101582.01">4509 12516 1230 0,'0'0'1709'16,"0"0"-1163"-16,0 0-96 15,0 0-289-15,-113 23-161 16,68 27 0-16,-8 30 0 16,3 30 0-16,15 27 0 15,17-9 0-15,18-28 0 16,2-30 0-16,31-23 0 16,14-3 0-16,56-10-29 15,-10-8-456-15,-4-22-538 0</inkml:trace>
  <inkml:trace contextRef="#ctx0" brushRef="#br0" timeOffset="101794.9">4857 12631 2755 0,'0'0'609'15,"0"0"-240"-15,0 0-6 16,0 0-363-16,0 0 0 15,125 102 0-15,-65-36 0 16,0 11 0-16,-5 1 0 0,-8 0 0 16,-13-8 0-16,-14-10-162 15,-18-8-218-15,-2-15-328 0,0-16-194 0</inkml:trace>
  <inkml:trace contextRef="#ctx0" brushRef="#br0" timeOffset="101999.12">5215 12936 1237 0,'0'0'939'0,"0"0"-242"0,0 0-51 16,0 0-276-16,0 0-163 16,0 0-207-16,0 0 0 15,-120 23 0-15,88 24 0 16,-3 3 0-16,2 2 0 16,-3-4 0-16,5-4 0 15,4-8 0 1,5-7-219-16,6-14-414 0,10-11-595 0</inkml:trace>
  <inkml:trace contextRef="#ctx0" brushRef="#br0" timeOffset="102282.06">5394 12525 2859 0,'0'0'696'16,"0"0"-434"-16,0 0 17 16,0 0-279-16,0 0 0 15,113 110 0 1,-62-48 0-16,1 8 0 0,-5 6 0 16,-7 3 0-16,-13-3 0 15,-17-2 0-15,-10-6 0 16,-6-5 0-16,-32-8 0 15,-11-4 0-15,-11-7 0 0,-34-2-83 16,17-14-563 0,5-12-768-16</inkml:trace>
  <inkml:trace contextRef="#ctx0" brushRef="#br0" timeOffset="102801.66">6572 12986 2264 0,'0'0'715'16,"0"0"-489"-16,0 0 272 15,0 0-317-15,0 0-100 16,0 0-51-16,0 0-21 16,147-10-9-16,-91 8-85 15,-2 2-254-15,-17 0-523 16,-18 6-724-16</inkml:trace>
  <inkml:trace contextRef="#ctx0" brushRef="#br0" timeOffset="102927.04">6526 13262 2058 0,'0'0'712'16,"0"0"-443"-16,0 0 87 0,0 0-159 16,0 0-50-16,200 10-147 15,-35-31-3-15,-15-1-242 16,-21-3-614-16</inkml:trace>
  <inkml:trace contextRef="#ctx0" brushRef="#br0" timeOffset="103750.94">7924 12937 1445 0,'0'0'657'0,"0"0"-365"15,0 0 248-15,0 0-215 16,0 0-75-16,3-118-63 15,23 90-14-15,10 4-52 16,7 4-15-16,5 12-106 16,6 8 0-16,0 10 0 15,2 30 0-15,-1 18 0 16,-4 13 0-16,-4 7 0 16,-7 2 0-16,-4-2 0 15,-7-6-18-15,-7-9-191 16,-4-11-149-16,-11-16-330 15,-5-12-73-15,-2-18-22 0</inkml:trace>
  <inkml:trace contextRef="#ctx0" brushRef="#br0" timeOffset="103930.88">8471 13182 1084 0,'0'0'558'0,"0"0"-177"16,0 0 241-16,-61-106-118 16,48 96-200-16,-1 10-22 15,-1 0-126-15,-9 28-78 16,-7 12 0-16,-7 12-29 15,-7 5-49-15,1 3 0 16,1-2 0-16,7-4 0 16,9-6 0-16,10-10 0 15,13-12-195-15,12-18-259 16,21-8-335-16,7 0-520 0</inkml:trace>
  <inkml:trace contextRef="#ctx0" brushRef="#br0" timeOffset="104166.28">9023 12865 1735 0,'0'0'1051'0,"0"0"-587"16,0 0 29-16,0 0-140 16,0 0-353-1,0 0 0-15,-87 129 0 0,54-61 0 16,-3 6 0-16,9 4 0 0,7-1 0 15,11-5 0-15,9-8 0 16,16-12 0-16,33-14 0 16,54-18-234-16,-9-11-439 15,-6-9-559-15</inkml:trace>
  <inkml:trace contextRef="#ctx0" brushRef="#br0" timeOffset="104401.71">9578 12823 2531 0,'0'0'719'16,"0"0"-200"-16,0 0-192 0,0 0-327 15,0 0 0-15,0 0 0 16,73 103 0-16,-21-37 0 16,4 8 0-16,2 0 0 15,-6-2 0-15,-9-8 0 16,-9-9 0-16,-16-11-35 15,-12-14-298 1,-6-18-189-16,-16-8-270 0,-3-4-137 0</inkml:trace>
  <inkml:trace contextRef="#ctx0" brushRef="#br0" timeOffset="104567.68">9830 13156 1373 0,'0'0'697'0,"0"0"-40"0,0 0-27 15,0 0-285 1,0 0-97-16,-114-32-102 0,78 68-146 15,-4 11 0-15,1 4 0 16,-2 3 0-16,5 1 0 16,5-7 0-16,12-8 0 15,19-16-56-15,0-12-598 16,19-12-672-16</inkml:trace>
  <inkml:trace contextRef="#ctx0" brushRef="#br0" timeOffset="104747.15">10070 13128 2043 0,'0'0'840'0,"0"0"-383"15,0 0-96-15,0 0-142 16,0 0-103-16,169 4-56 16,-99-2-60-16,5-2 0 15,-1 0-20-15,15 0-265 16,-19 0-597-16,-18-6-562 0</inkml:trace>
  <inkml:trace contextRef="#ctx0" brushRef="#br0" timeOffset="104951.26">10752 13006 1676 0,'0'0'816'0,"0"0"-266"16,0 0-61-16,0 0-257 16,0-106-41-16,2 92-49 15,0 6-142-15,-2 8 0 16,0 0 0-16,0 13 0 15,0 19 0 1,0 17 0-16,0 9 0 0,0 6 0 16,2 4 0-16,10-4 0 15,-1-3 0-15,3-11 0 16,-3-8 0-16,2-16-257 16,-2-10-599-16,-4-16-546 0</inkml:trace>
  <inkml:trace contextRef="#ctx0" brushRef="#br0" timeOffset="105187.54">11080 12745 2143 0,'0'0'883'16,"0"0"-347"-1,0 0-252-15,0 0-34 0,0 0-250 16,104 138 0-16,-73-67 0 0,-4 5 0 15,-14 4 0-15,-10 0 0 16,-3-1 0-16,-34-7 0 16,-19-4-57-16,-40 6-290 15,10-18-270-15,10-13-345 16</inkml:trace>
  <inkml:trace contextRef="#ctx0" brushRef="#br0" timeOffset="105517.08">11988 12767 1930 0,'0'0'832'0,"0"0"-532"16,0 0 179-16,0 0-164 15,0 0-153-15,-146 92-84 16,90 11-78-16,13 31 0 16,22 10 0-16,21-23 0 15,2-31 0-15,25-34 0 16,10-10 0-16,14-3 0 0,40-6-3 15,-8-6-522 1,-12-22-529-16</inkml:trace>
  <inkml:trace contextRef="#ctx0" brushRef="#br0" timeOffset="105877.42">12412 12959 2288 0,'0'0'630'16,"0"0"-359"-16,0 0 290 15,0 0-339-15,141-41-98 16,-106 73-124-16,3 18 0 16,-5 16 0-16,-1 8 0 0,-6 4 0 15,-1 1 0 1,-8-5 0-16,-3-10-156 0,-7-10-312 16,-7-16-246-16,0-14-83 15,0-16 71-15,-7-8-8 16,-7-8 734-16,-1-24 501 31,-3-10-99-31,1-4 103 16,-4 0 56-16,1 6-47 0,1 7-182 15,-2 14 22-15,-1 13-78 0,-2 6-126 16,-5 14-150-16,-2 18 0 0,-1 8 0 16,6 2 0-1,3-2 0-15,12-4 0 0,11-6 0 16,13-16-200-16,23-6-578 15,5-8-1163-15</inkml:trace>
  <inkml:trace contextRef="#ctx0" brushRef="#br0" timeOffset="106049.3">13047 13239 2060 0,'0'0'738'0,"0"0"-225"16,0 0-36-16,0 0-290 15,0 0-66-15,0 0-121 16,167 1 0-16,-107 6 0 16,5-1 0-16,20-2-203 0,-19-3-405 15,-12-1-434-15</inkml:trace>
  <inkml:trace contextRef="#ctx0" brushRef="#br0" timeOffset="106379.39">13602 13211 1590 0,'0'0'762'0,"0"0"-377"16,0 0 126-16,0 0-249 16,0 0-67-16,20-103-39 15,-2 89-29-15,2 4-19 16,0 4-108-16,-2 6 0 16,1 0 0-16,2 4 0 0,-1 16 0 15,-5 8 0-15,-1 4 0 16,-5 9 0-16,-9 0 0 15,0 6 0-15,-11-5 0 16,-14-2 0-16,-4-8 0 16,0-6 0-16,7-8 0 15,4-6 0-15,9-4 0 16,9-4 0-16,0-2 0 16,7 0 0-16,21 2 0 15,15-2 0-15,11-2 0 16,13 0 0-16,4 0 0 15,5 0-92-15,8-20-373 0,-17 0-348 16,-18-6-731-16</inkml:trace>
  <inkml:trace contextRef="#ctx0" brushRef="#br0" timeOffset="106615.11">14174 12699 2388 0,'0'0'858'0,"0"0"-503"16,0 0 140-16,0 0-495 16,0 0 0-16,154 79 0 0,-111-14 0 15,-3 15 0 1,-7 9 0-16,-8 7 0 0,-12 0 0 16,-13-3 0-16,-2-5 0 15,-32-12 0-15,-22-12 0 16,-68-7-36-16,11-20-612 15,-3-15-750-15</inkml:trace>
  <inkml:trace contextRef="#ctx0" brushRef="#br0" timeOffset="107197.16">14689 13225 2326 0,'0'0'804'0,"0"0"-513"15,0 0 176-15,0 0-259 16,0 0-208-16,147-32 0 16,-84 32 0-16,8 0 0 15,0 0 0-15,-4 0-65 16,-9 0-467-16,-18 0-339 0,-22-3-704 0</inkml:trace>
  <inkml:trace contextRef="#ctx0" brushRef="#br0" timeOffset="107374.46">14936 12992 2105 0,'0'0'735'16,"0"0"-394"-16,0 0 199 15,0 0-335-15,0 0-100 16,0 0-40-16,0 0-65 16,-4 128 0-16,4-66 0 15,0 4 0-15,0-2 0 16,2 1 0-16,13 7-257 15,-1-16-453-15,1-15-595 0</inkml:trace>
  <inkml:trace contextRef="#ctx0" brushRef="#br0" timeOffset="108311.72">16596 12974 1776 0,'0'0'593'15,"0"0"-282"-15,0 0 250 16,0 0-296-16,0 0-145 16,0 0-69-16,0 0-33 15,-26 2-11-15,-3 12-6 16,-3-2 0-16,-3-8-1 16,2-4 0-16,1 0 0 15,6-8 0-15,3-14 14 16,10-6 28-1,9-2 13-15,4-2 32 0,0 4-19 16,8 3-23-16,13 6-20 16,2 2-11-16,4 11-13 15,0 6 0-15,0 0 0 0,0 23-1 16,0 13 0-16,-6 14 0 16,-5 9-2-16,-5 12 1 15,-9 3-5-15,-2 0 5 16,-15-4-5-16,-22-7 5 15,-15-13 1-15,-12-14 0 16,-7-16 0-16,-4-12 8 16,4-8 10-16,11-6 12 15,11-22-30-15,18-10 0 16,18-6 0 0,13-3 0-16,2 3 0 0,27 10 0 15,9 10 0-15,3 18 0 16,5 6 0-16,0 14 0 0,-1 25 0 15,-1 8 0 1,-1 8 0-16,-3 1 0 0,-2-2 0 16,-3-6 0-1,-2-10-29-15,0-10-245 0,11-14-308 16,-9-8-291-16,-4-6-567 0</inkml:trace>
  <inkml:trace contextRef="#ctx0" brushRef="#br0" timeOffset="108531.53">16971 12891 2027 0,'0'0'597'0,"0"0"-250"15,0 0 220-15,0 0-336 16,0 0-105-16,0 0-28 16,0 0 5-16,133 61-103 15,-92 3 0-15,1 6 0 16,3 2 0-1,-3-4 0-15,-5-10 0 0,-8-9-155 16,-18-13-224-16,-5-12-386 16,-6-12-104-16</inkml:trace>
  <inkml:trace contextRef="#ctx0" brushRef="#br0" timeOffset="108704.28">17182 13174 1513 0,'0'0'846'0,"0"0"-203"16,0 0-169-16,0 0-255 15,0 0-40-15,0 0-17 16,-140 129-102-16,106-77-60 16,-1-2 0-16,4-4 0 15,4-6 0-15,12-2 0 16,8-10-345 0,7-12-708-16</inkml:trace>
  <inkml:trace contextRef="#ctx0" brushRef="#br0" timeOffset="109223.07">17563 12585 1595 0,'0'0'632'0,"0"0"-394"0,0 0 246 16,0 0-114-16,0 0-163 16,-60 128-8-16,20-8-8 15,0 31-11-15,13 5-180 16,19-30 0-16,8-33 0 16,2-39 0-16,25-10 0 15,10-2 0-15,43-8-62 16,-6-10-442-16,-7-20-731 0</inkml:trace>
  <inkml:trace contextRef="#ctx0" brushRef="#br0" timeOffset="109600.09">18151 12823 2306 0,'0'0'694'0,"0"0"-438"16,0 0 293-16,0 0-376 15,0 0-55-15,145 85-118 16,-105-37 0-16,-3 0 0 16,-6 0 0-16,-10-4 0 15,-7-6 0-15,-7-4-119 0,-7-9-362 16,0-7-102-16,-2-11 93 16,-17-7 285-16,0 0 191 15,-6-14 14-15,3-8 211 16,-1-4 85-16,4 2 81 15,3 6-46-15,3 6-37 16,1 10-69-16,-3 2-67 16,-6 16-158-16,-10 16 0 15,-9 10 0-15,-4 2 0 16,-3 1 0-16,7-5 0 16,5-8 0-16,10-6 0 0,21-16-161 15,4-6-432 1,4-4-438-16</inkml:trace>
  <inkml:trace contextRef="#ctx0" brushRef="#br0" timeOffset="109938.47">18755 13012 2114 0,'0'0'795'16,"0"0"-456"-16,0 0 208 15,0 0-376-15,156-24-90 16,-93 24-60-16,8 0-21 15,7 2-14-15,-3 4-211 16,-5-2-332-16,-5-4-298 16,-23-2 1-16,-20-16-457 0,-13-4 1311 0,-9 4 324 15,-2 0 647-15,-7-3-310 16,-3 2-24-16,6 1-121 16,-1 4-192-16,3 5-66 15,2 5-105-15,2 4-153 16,-2 0 0-16,-3 13 0 15,0 16 0-15,1 11 0 16,-3 13 0 0,3 5 0-16,2 2 0 0,2 0 0 15,0-2 0-15,8 3 0 0,13-18-474 16,-4-12-561-16</inkml:trace>
  <inkml:trace contextRef="#ctx0" brushRef="#br0" timeOffset="110180.92">19676 12611 2023 0,'0'0'909'0,"0"0"-394"16,0 0-241-16,0 0-17 15,129 94-139-15,-87-24-118 0,-2 10 0 16,-8 11 0-16,-15-1 0 15,-15-2 0-15,-2-5 0 16,-29-10 0-16,-17-8 0 16,-14-11 0-16,-11-12-146 15,-37-12-152-15,21-12-375 16,12-12-625-16</inkml:trace>
  <inkml:trace contextRef="#ctx0" brushRef="#br0" timeOffset="110457.27">20634 12544 2419 0,'0'0'738'16,"0"0"-485"-16,0 0 214 15,0 0-320-15,-94 151-75 16,21-9-72-16,1 17 0 16,12-7 0-16,22-35 0 0,23-39 0 15,10-20 0-15,5-12 0 16,9-2 0-16,23-4 0 16,41-16-8-16,-4-14-466 15,-2-10-489-15</inkml:trace>
  <inkml:trace contextRef="#ctx0" brushRef="#br0" timeOffset="110682.56">20872 12739 2277 0,'0'0'643'16,"0"0"-183"-16,0 0 34 15,0 0-272-15,0 0-222 16,0 0 0-16,138 125 0 15,-93-52 0-15,-1 8 0 0,-2-1 0 16,-1-4 0-16,-10-7 0 16,-6-14 0-16,-12-10-50 15,-9-15-398-15,-4-18-130 16,-19-12-195-16,-4 0-236 0</inkml:trace>
  <inkml:trace contextRef="#ctx0" brushRef="#br0" timeOffset="110849.99">21091 13090 1620 0,'0'0'813'15,"0"0"-176"1,0 0-76-16,0 0-270 0,0 0-117 16,0 0-174-16,0 0 0 15,-100 48 0-15,65-4 0 16,0 0 0-16,-1 1 0 16,5-5 0-16,6-6 0 15,23-6-153-15,2-10-745 16,5-12-1135-16</inkml:trace>
  <inkml:trace contextRef="#ctx0" brushRef="#br0" timeOffset="111069.69">21558 12988 1984 0,'0'0'1004'0,"0"0"-447"0,0 0-254 15,0 0-55-15,0 0-248 16,150-10 0-16,-88 10 0 16,7 0 0-16,0 0 0 15,-2 0-194-15,4 0-373 16,-15-4-302-16,-18-2-233 0</inkml:trace>
  <inkml:trace contextRef="#ctx0" brushRef="#br0" timeOffset="111336.65">22093 12859 1423 0,'0'0'720'0,"0"0"-172"0,0 0 4 16,0 0-196-16,0 0-95 15,0 0-91-15,0 0-104 16,56-70-66-16,-38 70 0 16,-1 16 0-16,-3 12 0 15,-5 11 0-15,-9 5 0 16,0 8 0-16,-9-2 0 15,-18 0 0-15,-4-6 0 0,0-6 0 16,2-8 0 0,6-10 0-16,10-6 0 0,9-6 0 15,4-5 0-15,11-3 0 16,26 0 0-16,19 0 0 16,11-13 0-16,33-19-135 15,-17 5-455-15,-17-6-655 0</inkml:trace>
  <inkml:trace contextRef="#ctx0" brushRef="#br0" timeOffset="111556.01">22458 12685 2595 0,'0'0'721'0,"0"0"-486"0,0 0 146 16,0 0-217-16,103 152-164 15,-61-80 0-15,-6 7 0 16,-7 5 0-16,-16 4 0 16,-13-1 0-16,-15-5 0 15,-52 2 0-15,-72-4-140 16,15-18-427-16,-5-17-494 0</inkml:trace>
  <inkml:trace contextRef="#ctx0" brushRef="#br0" timeOffset="112266.71">23316 12543 2082 0,'0'0'590'15,"0"0"-313"-15,0 0 340 16,0 0-349-16,0 0-116 16,0 0-42-16,0 0-110 15,-62 164 0-15,28-17 0 16,10 11 0-16,17-12 0 16,7-35 0-16,9-35 0 15,13-22 0-15,12-10 0 0,11-6 0 16,10-6-30-1,25-26-488-15,-13-6-475 0,-15-14-1088 0</inkml:trace>
  <inkml:trace contextRef="#ctx0" brushRef="#br0" timeOffset="112454.97">23762 12741 1998 0,'0'0'884'0,"0"0"-581"16,0 0 222-16,0 0-272 15,0 0-157-15,0 0-59 16,0 0-37-16,140 91 0 16,-95-37 0-16,-1 1 0 0,-2-2 0 15,-5-5 0-15,-11-8-96 16,-15-6-414-16,-8-12-298 16,-3-10-110-16</inkml:trace>
  <inkml:trace contextRef="#ctx0" brushRef="#br0" timeOffset="112627.78">23985 13042 1054 0,'0'0'650'0,"0"0"-108"16,0 0 130-16,0 0-180 16,0 0-201-16,0 0-59 15,0 0-69-15,-92-68-163 16,76 94 0-16,-5 6 0 16,-6 6 0-16,-2 2 0 15,0 0 0 1,2-1 0-16,9-6 0 15,7-1-33-15,11-3-461 16,9-11-466-16,15-8-1419 0</inkml:trace>
  <inkml:trace contextRef="#ctx0" brushRef="#br0" timeOffset="112863.42">24500 12896 2074 0,'0'0'830'0,"0"0"-477"0,0 0 137 15,0 0-315-15,0 0-80 16,0 0-16-16,0 0-79 16,125 32 0-16,-68-24 0 15,10 0 0-15,29-8-272 16,-19 0-469-16,-14 0-462 0</inkml:trace>
  <inkml:trace contextRef="#ctx0" brushRef="#br0" timeOffset="113273.49">25012 12815 2246 0,'0'0'680'16,"0"0"-142"-16,0 0-186 15,0 0-163-15,0 0-98 16,0 0-91-16,0 0 0 15,136-30 0-15,-96 30 0 16,-9 0 0-16,-8 11 0 16,-13 8 0-16,-10 5 0 15,0 5 0-15,-16 3 0 16,-9 0 0-16,-5-5 0 16,1-2 0-16,5-9 0 15,8-6 0-15,5-6 0 0,9-4 0 16,2 0 0-16,0 0 0 15,6 0 0-15,15 0 0 16,8 0 0-16,4 0 0 16,2 2 0-16,1 16 0 15,-3 4 0-15,-6 8 0 16,-9 4 0-16,-9 0 0 16,-9-2 0-16,-2-4 0 15,-25-6 0-15,-15-4 0 16,-10-7 0-16,-6-7 0 0,0-4 0 15,2 0 0-15,12 0 0 16,13-15 0-16,27-23-128 16,4 4-590-1,4-2-983-15</inkml:trace>
  <inkml:trace contextRef="#ctx0" brushRef="#br0" timeOffset="113554.54">25500 12522 1901 0,'0'0'1006'0,"0"0"-664"16,0 0 163-16,0 0-277 16,120-1-114-16,-74 42-114 15,2 20 0-15,-8 13 0 16,-9 14 0-16,-17 6 0 15,-14 1 0-15,-10-1 0 16,-36-6 0-16,-19-10 0 16,-18-9 0-16,-8-13 0 15,-5-12 0-15,7-8-71 16,-7-4-181-16,28-12-298 16,20-10-706-16</inkml:trace>
  <inkml:trace contextRef="#ctx0" brushRef="#br0" timeOffset="114120.67">26364 13247 117 0,'0'0'2402'0,"0"0"-1862"15,0 0-77-15,0 0-102 16,0 0-148-16,0 0-213 16,0 0 0-16,176-39 0 15,-102 35 0-15,-3 3 0 16,-8-2 0-16,-15 1-75 0,-16 0-234 16,-24-1-200-16,-8-6-101 15,-13-3-83-15,-22-6 214 16,-3-4 479-16,2-2 130 15,7-2 174 1,9 2 222-16,8 2-26 0,6 4-165 16,4 4 19-16,2 6-66 15,-2 4-50-15,-1 4-238 16,-1 2 0-16,-4 30 0 16,-4 16 0-16,1 20 0 15,-3 11 0-15,8 5 0 16,1 2 0-16,5-6 0 0,0-10 0 15,21-4-101-15,6-19-575 16,-4-21-817-16</inkml:trace>
  <inkml:trace contextRef="#ctx0" brushRef="#br0" timeOffset="114560.39">27407 12850 2063 0,'0'0'958'0,"0"0"-483"16,0 0 4-16,0 0-358 16,123-65-121-16,-84 76 0 15,9 29 0 1,0 18 0-16,4 30 0 0,-8-2 0 16,-6 8 0-16,-4 2 0 15,-17-17 0-15,-1 1 0 16,-7-14 0-16,-9-22-87 15,0-16-204-15,-5-19-59 16,-7-9-234-16,-9-33-4 16,5-23-98-16,3-6-90 15,4 0 90-15,5 23 686 16,-5 7 1097-16,0-1-499 16,-5 2-28-16,-3 5 33 0,-2 14-130 15,-2 10-200-15,-4 2-67 16,-6 22-49-16,0 14-86 15,-2 10-71 1,1 7 0-16,1 1 0 0,2-2 0 16,0-2 0-16,7-8 0 15,-1 0-191-15,10-11-426 16,7-13-644-16</inkml:trace>
  <inkml:trace contextRef="#ctx0" brushRef="#br0" timeOffset="114811.87">28313 12675 2162 0,'0'0'801'0,"0"0"-427"16,0 0 195-16,0 0-379 15,0 0-190-15,0 0 0 16,0 0 0-16,-89 140 0 15,52-51 0-15,3 7 0 16,7 2 0-16,17-16 0 16,3 7 0-16,7-11 0 0,13-12 0 15,30-14-71 1,43-20-287-16,-7-12-447 0,-8-18-643 0</inkml:trace>
  <inkml:trace contextRef="#ctx0" brushRef="#br0" timeOffset="115048.96">28704 12791 2225 0,'0'0'650'16,"0"0"-318"-16,0 0 260 0,0 0-446 16,0 0-107-16,0 0 13 15,39 128-14-15,-7-53-16 16,3 1-22-16,2 2 0 31,-2-8 0-31,-2-8 0 0,-6-11-107 0,-7-15-152 16,-8-14-194-16,-8-14-191 15,-4-8-144-15</inkml:trace>
  <inkml:trace contextRef="#ctx0" brushRef="#br0" timeOffset="115206.23">28924 13182 1190 0,'0'0'1023'0,"0"0"-480"0,0 0 70 15,0 0-302-15,0 0-119 32,0 0-71-32,-133-24-18 15,97 56-103-15,1 7 0 16,-2 1 0-16,6 0 0 0,7 10 0 0,6-12-329 31,12-10-626-31</inkml:trace>
  <inkml:trace contextRef="#ctx0" brushRef="#br0" timeOffset="115583.31">29136 13064 2133 0,'0'0'624'15,"0"0"-312"-15,0 0 174 16,0 0-377-16,160-8-83 15,-90 10-26-15,1 6-27 16,-7 0-125-16,-6-6-77 16,-13-2-230-16,-14 0-85 0,-13-6 172 15,-12-10 55-15,-6-4 317 16,0-2 207-16,0-2 189 16,-2 2-19-16,-4 0 91 15,2 1-199-15,-2 3 13 16,4 7-54-16,0 4-30 15,0 6-117-15,0 1-81 16,-3 0 0-16,1 15 0 16,0 18 0-16,-1 7 0 15,5 10 0-15,0 4 0 16,0 2 0-16,0-1 0 16,11-4-153-16,4-2-365 15,-3-13-320-15,-3-14-697 0</inkml:trace>
  <inkml:trace contextRef="#ctx0" brushRef="#br0" timeOffset="115845.23">29798 12671 1463 0,'0'0'1044'16,"0"0"-697"-16,0 0 293 0,0 0-424 15,0 0-64 1,57 108-16-16,-32-28-38 16,0 33-98-16,-5 21 0 0,-7-8 0 0,-11-24 0 15,-2-29 0 1,-11-21 0-16,-20 0 0 0,-14 1-35 16,-41 6-188-16,10-18-142 15,5-18-521-15</inkml:trace>
  <inkml:trace contextRef="#ctx0" brushRef="#br0" timeOffset="116582.6">30595 12569 2002 0,'0'0'538'15,"0"0"-384"-15,0 0 507 16,0 0-349-16,0 0-99 15,0 0-75-15,0 0-60 16,-82 88-78-16,22 36 0 16,6 14 0-16,21-19 0 15,22-27 0-15,11-29 0 16,2-5 0-16,27 3 0 0,9 6 0 16,35-1-30-1,-8-20-351-15,-10-22-631 0</inkml:trace>
  <inkml:trace contextRef="#ctx0" brushRef="#br0" timeOffset="116927.59">30960 12751 2572 0,'0'0'333'16,"0"0"196"-16,0 0-196 15,0 0-207-15,0 0 1 16,63 117-51-16,-38-62-76 15,-1 4 0-15,1-5 0 0,-4-4 0 16,-2-8-167 0,-3-12-178-16,-8-8-231 0,-3-12 90 15,-5-10 294-15,0 0 192 16,0-24 3-16,-11-6 143 16,-3-4 86-16,1 4 38 15,-3 6-5-15,-1 10 20 16,-4 12-53-16,-5 2-76 15,-8 22-45-15,-3 14-45 16,-3 8-66-16,-1 0 0 16,8 0 0-16,8-8 0 0,12-3 0 15,15-15-300 1,25-11-483-16,8-7-590 0</inkml:trace>
  <inkml:trace contextRef="#ctx0" brushRef="#br0" timeOffset="117100.63">31486 13070 1679 0,'0'0'1060'0,"0"0"-734"15,0 0 319-15,0 0-446 16,0 0-118-16,0 0-22 16,141 2-56-16,-81 6-3 15,23-4-233-15,-16-4-526 16,-15 0-853-16</inkml:trace>
  <inkml:trace contextRef="#ctx0" brushRef="#br0" timeOffset="117382.91">31968 12952 1375 0,'0'0'1096'16,"0"0"-775"-16,0 0 407 16,0 0-452-16,0 0-110 15,0 0-32-15,0 0-134 16,35-65 0-16,-14 79 0 0,-4 11 0 15,-3 7 0 1,-8 8 0-16,-6 4 0 0,0 4 0 16,-22 0-23-1,-9-4 2-15,-3-5 3 0,1-9 7 16,8-9 10-16,10-4 2 16,9-9 9-16,6-4 8 15,15-2 27-15,28-2-45 16,19 0 0-16,47-6-54 15,-14-8-243-15,-8-8-615 0</inkml:trace>
  <inkml:trace contextRef="#ctx0" brushRef="#br0" timeOffset="117595.07">32427 12615 1480 0,'0'0'1402'0,"0"0"-1133"0,0 0 383 15,0 0-442-15,0 0-127 16,0 0-83-16,0 0 0 16,85 170 0-16,-56-77 0 15,-10-3 0-15,-5 4 0 16,-14 2 0-16,0-15 0 16,-27 7 0-16,-24-8 0 15,-14-10 0-15,-66 4-156 16,15-18-524-16,0-13-875 0</inkml:trace>
  <inkml:trace contextRef="#ctx0" brushRef="#br0" timeOffset="118797.63">8236 14123 1815 0,'0'0'740'0,"0"0"-416"16,0 0 42-16,0 0-33 16,-86 200-69-16,45-47-99 15,8 7-76-15,20-12-89 16,13-31 0-16,7-43 0 15,22-20 0-15,8-12 0 16,17-2 0-16,8-6 0 0,11-14 0 16,15-26-329-16,-18-21-495 15,-16-16-513-15</inkml:trace>
  <inkml:trace contextRef="#ctx0" brushRef="#br0" timeOffset="119135.61">8760 14303 1237 0,'0'0'1343'0,"0"0"-994"16,0 0-2-16,0 0 8 16,120 16-139-16,-81 26-73 15,-1 11-37-15,-3 5-106 16,-2 4 0-16,-1-4 0 0,-8-8 0 16,-3-2 0-16,-8-12-238 15,-9-8-280-15,-4-7-192 16,0-16 64-16,-7-5 249 15,-11-8 199-15,-3-21 198 16,-4-10 262-16,2-1 54 16,1 4 180-16,5 10-31 15,-2 8-161-15,4 16-15 16,-3 2-49-16,-5 18-84 16,-8 22-48-16,-6 10-37 15,-5 3-71-15,-1 1 0 0,3-4 0 16,9-14 0-1,10-6-15-15,21-20-270 0,0-10-444 16,19 0-639-16</inkml:trace>
  <inkml:trace contextRef="#ctx0" brushRef="#br0" timeOffset="119298.97">9437 14522 2009 0,'0'0'668'15,"0"0"-323"-15,0 0 203 16,0 0-337-16,145 2-122 16,-80 0-82-16,4-2-7 0,22 0-241 15,-17-2-421-15,-18-10-724 16</inkml:trace>
  <inkml:trace contextRef="#ctx0" brushRef="#br0" timeOffset="119685.12">10057 14307 139 0,'0'0'2050'16,"0"0"-1535"-16,0 0-177 16,0 0 18-16,0 0-184 15,123-90-80-15,-77 90-4 16,2 0-38-16,-6 6-19 16,-9 16-22-16,-13 8-9 0,-13 4-12 15,-7 2-68-15,-9 1 7 16,-20-5 40-16,-4-5 22 15,4-4 11-15,2-11 35 16,11-4 43-16,11-4-1 16,5-4-11-16,5 0 9 15,24 2-35-15,6 2-28 16,8 6-6-16,1 4-5 16,-4 6 0-16,-3 4-1 15,-11 6 0-15,-10 4 0 16,-14 2 1-1,-2 0-1-15,-18-2 0 0,-20 0 1 0,-11-10 12 16,-9-2 7-16,-4-5-8 16,2-9-12-16,2-6-9 15,2-11-183-15,16-14-385 16,13-9-843-16</inkml:trace>
  <inkml:trace contextRef="#ctx0" brushRef="#br0" timeOffset="119935.55">10675 14145 2259 0,'0'0'787'0,"0"0"-260"16,0 0-161 0,95 130-209-16,-55-60-157 0,2 7 0 0,-9 3 0 15,-12 2 0-15,-19-4 0 16,-4-4 0-16,-40-3 0 15,-25-9 0-15,-36-4 0 16,-30-6 0-16,-23-10-155 16,21-16-458-1,35-18-750-15</inkml:trace>
  <inkml:trace contextRef="#ctx0" brushRef="#br0" timeOffset="120233.99">11585 14191 2051 0,'0'0'532'15,"0"0"-185"-15,0 0 173 0,-160 62-280 0,91 22-25 16,-3 33-24 0,15 27-191-16,19 10 0 0,25-25 0 15,13-35 0-15,8-36 0 16,26-14 0-16,15 2 0 16,13-6 0-16,43-17-131 15,-18-15-422-15,-14-8-698 0</inkml:trace>
  <inkml:trace contextRef="#ctx0" brushRef="#br0" timeOffset="120658.2">11920 14359 2246 0,'0'0'825'15,"0"0"-487"-15,0 0 140 16,0 0-269-16,0 0-209 16,97 147 0-1,-45-77 0-15,10 6 0 0,3 2 0 16,-3-7 0-16,-4-7 0 16,-14-14 0-16,-15-12 0 15,-12-12 0-15,-17-12-26 16,0-12-257-16,-12-2-273 0,-8-10-300 15,2-22 42 1,5-8-395-16,5-8 1209 0,0-5 667 16,2 7-9-16,1 0-11 15,-1 10-6-15,-4 10-151 16,-1 10-172-16,-4 12 5 16,-7 4-323-16,-7 12 0 15,-7 20 0-15,-7 16 0 16,-3 2 0-1,-1 7 0-15,3-3 0 0,8-4 0 16,9-10 0-16,27-10 0 0,0-12-155 16,9-16-985-16</inkml:trace>
  <inkml:trace contextRef="#ctx0" brushRef="#br0" timeOffset="120847.04">12454 14644 2199 0,'0'0'811'0,"0"0"-447"15,0 0 18-15,0 0-172 16,128 14-118-16,-69-8-70 16,7-2-22-16,2 0-147 15,26-4-332-15,-17 0-331 0,-9-8-412 0</inkml:trace>
  <inkml:trace contextRef="#ctx0" brushRef="#br0" timeOffset="121364.93">13243 14495 1249 0,'0'0'821'15,"0"0"-318"-15,0 0-39 16,2-104-175-16,0 78-21 16,1 6-37-16,-1 8 40 15,-2 6-271-15,0 6 0 16,0 2 0-16,0 24 0 0,-7 14 0 15,-6 10 0-15,-3 9 0 16,-4 1 0 0,-2-2 0-16,-2-4 0 15,-1-8 0-15,0-7 0 0,8-11 0 16,3-15 0-16,12-8 0 16,2-5 0-16,2 0 0 15,25-6 0-15,6-6 0 16,14-1-4-16,7 3 4 15,3 6 4-15,3 4-4 16,-4 0 0-16,-4 0 0 16,-14 4-132-16,-12 5-146 15,-13-1-58-15,-9-1-256 0,-4-3 35 16,-6-4 256-16,-9 0 116 16,-1 0 179-16,5-18 6 15,3-10 221-15,3-6 251 16,5-6-7-16,0-2-113 15,0-4-39-15,9 4-52 16,0 10-50-16,-1 8-119 16,-3 12-92-16,-5 12 0 15,0 10 0-15,0 26 0 16,0 16 0-16,-11 12 0 16,-2 6 0-16,1-2 0 15,3-3 0-15,7-7 0 16,2-12-243-16,0-14-657 0,7-16-1137 15</inkml:trace>
  <inkml:trace contextRef="#ctx0" brushRef="#br0" timeOffset="121600.16">13762 14189 2414 0,'0'0'878'0,"0"0"-424"15,0 0-104-15,0 0-350 0,105 168 0 16,-74-88 0 0,0 11 0-16,-8 3 0 15,-13-2 0-15,-10 1 0 0,-2-9 0 16,-31-8 0-16,-18-14 0 16,-16-14 0-16,-71-12 0 15,18-16-476-15,-3-12-478 0</inkml:trace>
  <inkml:trace contextRef="#ctx0" brushRef="#br0" timeOffset="127152.99">22460 8235 418 0,'0'0'180'0,"0"0"-90"16,0 0 5-16,0 0-20 15,0 0 58-15,0 0-20 16,0 0-13-16,70-70 13 15,-48 52-7-15,5-2-16 0,4-2-26 16,2-2 0-16,0 0 0 16,-4 6-4-16,-8 4-24 15,-6 4-8-15,-5 3 23 16,-6 6 8-16,-4 1-33 16,2 0-10-16,-2 0-8 15,0 0-1-15,2 0-7 16,5 0 0-16,4 0 1 15,7 0 8 1,4 1 13-16</inkml:trace>
  <inkml:trace contextRef="#ctx0" brushRef="#br0" timeOffset="136457.71">6688 16016 2034 0,'0'0'1034'0,"0"0"-883"16,0 0 164-16,0 0-15 16,0 0-201-16,0 0-68 15,31-12 31-15,12 6-13 16,8 2-28-16,7-9-21 0,2 5-3 16,-2 3-131-16,-4 5-344 15,-14 0-374-15,-22 0-636 0</inkml:trace>
  <inkml:trace contextRef="#ctx0" brushRef="#br0" timeOffset="136615.71">6856 16248 2203 0,'0'0'753'0,"0"0"-579"16,0 0 29-16,0 0-56 0,117-38-100 15,-55 22-47-15,35-2-89 16,-15 6-490-16,-13-2-785 0</inkml:trace>
  <inkml:trace contextRef="#ctx0" brushRef="#br0" timeOffset="137180.54">8901 15941 2386 0,'0'0'621'16,"0"0"-512"-16,0 0 364 0,6-122-218 16,10 92-106-16,1 12-76 15,6 6-43-15,2 12-30 16,4 8 0-16,6 24 0 15,7 20 0-15,3 15 0 16,-1 9 0-16,2 6 0 16,-7-2 0-16,-3-4 0 15,-7-6-257-15,-7-16-286 16,-9-13-183-16,-11-27-23 0</inkml:trace>
  <inkml:trace contextRef="#ctx0" brushRef="#br0" timeOffset="137384.15">9266 16146 745 0,'0'0'986'0,"0"0"-442"0,0 0 58 16,0 0-57-16,0 0-332 16,0 0-90-16,-127 4 17 15,103 42-5-15,-5 6-72 16,-7-2-63-16,1-1 0 16,-1-5 0-16,0-6 0 15,7-8 0-15,3-4 0 16,7-12-89-16,7-14-274 15,4 0-403-15,8-4-418 0</inkml:trace>
  <inkml:trace contextRef="#ctx0" brushRef="#br0" timeOffset="137650.76">10070 15757 2792 0,'0'0'567'16,"0"0"-282"-16,0 0 167 15,0 0-452 1,0 0 0-16,-116 32 0 0,70 12 0 16,-3 14 0-16,0 6 0 15,6 11 0-15,8 1 0 0,14-4 0 16,15-6 0-16,6-4 0 15,20-12 0-15,49-5 0 16,-4-15-290-16,-1-14-610 0</inkml:trace>
  <inkml:trace contextRef="#ctx0" brushRef="#br0" timeOffset="137912.56">10672 15799 2232 0,'0'0'855'15,"0"0"-553"-15,0 0 42 16,0 0-97-16,0 0-131 16,0 0-116-16,0 0 0 15,40 160 0-15,-23-93 0 16,-3 3 0-16,1-2 0 15,-3-10 0-15,-1-4 0 16,-2-14-119-16,0-13-336 0,-2-23-236 16,-5-4-198-1,0-13-395-15</inkml:trace>
  <inkml:trace contextRef="#ctx0" brushRef="#br0" timeOffset="138054.1">10779 16110 593 0,'0'0'1205'0,"0"0"-623"15,0 0-35-15,0 0-6 16,-116-72-267-16,91 78-101 15,-1 20-49-15,-1 10-67 16,-4 4-57-16,0 0 0 16,2-4 0-16,2 0 0 15,5-10 0-15,9-8-185 16,5-8-406-16,8-6-493 0</inkml:trace>
  <inkml:trace contextRef="#ctx0" brushRef="#br0" timeOffset="138258.13">11153 16058 2485 0,'0'0'768'0,"0"0"-533"16,0 0 91-16,116-6-167 15,-56 6-101-15,11-4-38 16,3 0-20-16,2-2-125 0,-3-2-232 15,10-10-307 1,-21 4-151-16,-15-4-467 0</inkml:trace>
  <inkml:trace contextRef="#ctx0" brushRef="#br0" timeOffset="138462.06">11844 15825 1420 0,'0'0'776'16,"0"0"-263"-16,0 0 3 15,0 0-167-15,0 0-67 16,0 0-42-16,0 0-240 15,-34-48 0-15,32 78 0 16,0 10 0-16,2 8 0 16,0 11 0-16,0 3 0 0,0 0 0 15,0-2 0 1,7-4 0-16,0-6 0 0,-3-10 0 16,5-4-156-16,-3-13-474 15,-1-14-515-15</inkml:trace>
  <inkml:trace contextRef="#ctx0" brushRef="#br0" timeOffset="138697.76">12214 15699 439 0,'0'0'2425'0,"0"0"-1841"0,0 0-365 16,0 0 77-16,98 112-163 15,-52-54-133-15,2 4 0 16,-11-3 0-16,-12-1 0 16,-23-4 0-1,-2-6 0-15,-31-2 0 0,-16-8-123 16,-24-2-140-16,10-13-226 16,15-14-328-16</inkml:trace>
  <inkml:trace contextRef="#ctx0" brushRef="#br0" timeOffset="138980.69">13397 15570 652 0,'0'0'1991'15,"0"0"-1484"-15,0 0-262 16,0 0 85-16,0 0-186 16,-104 147-31-16,67-67 1 15,9 6-114-15,12 3 0 0,14-9 0 16,2-8 0-16,35-14 0 16,17-14 0-16,17-18-119 15,31-26-352-15,-13 0-390 16,-16-26-951-16</inkml:trace>
  <inkml:trace contextRef="#ctx0" brushRef="#br0" timeOffset="139138.44">13869 15717 2145 0,'0'0'790'0,"0"0"-525"16,0 0 78-16,0 0-55 0,89 104-109 15,-46-46-93-15,3 4-86 16,-1 1 0-16,-7-13 0 15,-7-2-3-15,-16-8-256 16,-5-10-442-16,-10-16-545 0</inkml:trace>
  <inkml:trace contextRef="#ctx0" brushRef="#br0" timeOffset="139309.93">14126 15995 1363 0,'0'0'1094'0,"0"0"-475"16,0 0-156-16,0 0-179 15,0 0-11 1,-116 83-273-16,78-41 0 0,-1 2 0 0,2-4 0 16,1-4 0-16,7-6 0 15,18-10-263-15,9-8-621 16,2-8-828-16</inkml:trace>
  <inkml:trace contextRef="#ctx0" brushRef="#br0" timeOffset="139766.95">14435 15994 2322 0,'0'0'854'0,"0"0"-511"15,0 0-18 1,0 0-145-16,0 0-108 0,150 14-72 16,-86-10 0-16,3-4 0 15,-2 0-146-15,-7 0-351 16,-16 0-237-16,-13-4-44 15,-15-6-119-15,-14 2 710 16,0-6 187-16,-12 1 705 16,-5 0-168-16,5-1-5 15,5 1-32 1,5-1-172-16,2 0-73 0,0 0-80 16,18 6-52-16,8 0-39 15,5 8-84-15,4 0 0 0,0 8 0 16,-6 14 0-1,-7 10 0-15,-10 4 0 0,-12 9 0 16,0-1 0-16,-25 0 0 16,-13 2 0-16,0-10 0 15,2-4 0-15,7-8 0 16,14-8 0-16,15-8 0 16,2-4 0-16,38-4 0 15,20 0 0-15,16-18 0 16,8 0 0-16,3-4-170 15,7-14-369 1,-25 10-374-16,-20-2-937 0</inkml:trace>
  <inkml:trace contextRef="#ctx0" brushRef="#br0" timeOffset="139974.57">15462 15713 2083 0,'0'0'826'0,"0"0"-308"0,0 0-70 16,0 0-227-16,0 0-221 16,0 0 0-16,0 0 0 15,105 138 0-15,-85-71 0 16,-9 5 0-16,-4 0 0 16,-7-6 0-16,0-4 0 15,-27-12 0-15,-49 4 0 16,3-15-317-16,-8-16-936 0</inkml:trace>
  <inkml:trace contextRef="#ctx0" brushRef="#br0" timeOffset="140542.04">16487 15308 2440 0,'0'0'647'0,"0"0"-505"16,0 0 330-16,0 0-269 15,-51 142-11-15,20-30-192 16,4 27 0-16,13-11 0 15,14-26 0-15,0-33 0 16,29-25 0-16,19 4 0 16,16-6 0-16,50-12-162 15,-14-12-532-15,-15-18-829 0</inkml:trace>
  <inkml:trace contextRef="#ctx0" brushRef="#br0" timeOffset="140884.89">17145 15597 2277 0,'0'0'711'0,"0"0"-437"16,0 0 178-16,0 0-224 15,0 0-74-15,135 62-154 16,-93-12 0-16,-1 0 0 16,-12 2 0-16,-10-4 0 15,-7-2 0-15,-7-11-334 16,-5-7-292-16,0-10-87 0,0-14 239 15,-5-4 365 1,-1-10 109-16,-6-16 160 0,1-9 167 16,-5 3 62-16,-1 0 92 15,-4 14-132-15,-5 14-26 16,-6 4-96-16,-7 26-227 16,-6 15 0-16,-2 9 0 15,2-2 0-15,5 2 0 16,9-10 0-16,12-8 0 15,19-20-27-15,0-10-741 0,6-2-1054 16</inkml:trace>
  <inkml:trace contextRef="#ctx0" brushRef="#br0" timeOffset="141168">17590 15302 2431 0,'0'0'894'15,"0"0"-419"-15,0 0-179 16,0 0-296-16,0 0 0 16,0 0 0-16,0 0 0 15,118 26 0-15,-107 6 0 16,-11 4 0-16,0 4 0 0,-22 4 0 16,-9-2 0-16,-5-3 0 15,8-12 0-15,7-4 0 16,13-7 0-16,8-6 0 15,10-9 0-15,30-1 0 16,20 0 0-16,19 0 0 16,41 0 0-1,-15 0-555-15,-20 0-727 0</inkml:trace>
  <inkml:trace contextRef="#ctx0" brushRef="#br0" timeOffset="141309.01">18062 15895 593 0,'0'0'1997'0,"0"0"-1446"16,0 0-254-16,0 0 76 16,0 0-200-16,143-4-115 15,-12-8-58-15,-13 2-150 16,-10-4-764-16</inkml:trace>
  <inkml:trace contextRef="#ctx0" brushRef="#br0" timeOffset="141623.41">18901 15629 1154 0,'0'0'1270'0,"0"0"-611"15,0 0-176-15,0 0-164 16,0 0-108-16,0 0-211 16,0 0 0-1,-79-6 0-15,70 28 0 0,5 6 0 16,4 0 0-16,0 6 0 15,25 2 0-15,6 4 0 16,7 0 0-16,4-4 0 16,-5 0 0-16,2-5 0 15,-10-4 0-15,-10-4 0 0,-10-9 0 16,-9-2 0 0,0-8 0-16,-24-2 0 15,-19-2 0-15,-7 0 0 0,-8-6 0 16,2-16 0-16,6-6 0 15,21-25-183-15,16 3-679 16,13 6-1911-16</inkml:trace>
  <inkml:trace contextRef="#ctx0" brushRef="#br0" timeOffset="141813.78">19136 15580 2230 0,'0'0'899'0,"0"0"-273"16,0 0-285 0,0 0-341-16,0 0 0 0,0 0 0 0,156-94 0 15,-109 84 0-15,16 0-141 16,-12 6-578-16,-9 4-650 0</inkml:trace>
  <inkml:trace contextRef="#ctx0" brushRef="#br0" timeOffset="142080.56">19597 15476 1798 0,'0'0'701'0,"0"0"-202"15,0 0 46-15,0 0-275 16,0 0 13-16,0 0-283 16,123-28 0-1,-98 48 0-15,1 10 0 0,3 10 0 16,0 15 0-16,3 7 0 15,-3 4 0-15,2 2 0 16,-2-6 0-16,-4-4 0 16,-2-13 0-16,-2-9 0 0,-3-14-128 15,-5-16-223 1,0-8-198-16,-1-19-263 0,-6-2-331 0</inkml:trace>
  <inkml:trace contextRef="#ctx0" brushRef="#br0" timeOffset="142205.76">20037 15761 1363 0,'0'0'705'15,"0"0"-31"-15,0 0-45 16,0 0-315-16,-143 28-59 31,103 12-99-31,-1 6-156 16,2 2 0-16,-1 1 0 16,4-8 0-16,-2-2 0 15,12-11-662-15,10-14-1192 0</inkml:trace>
  <inkml:trace contextRef="#ctx0" brushRef="#br0" timeOffset="142394.26">20272 15775 2663 0,'0'0'906'16,"0"0"-637"-16,0 0-11 15,139 0-258-15,-70 0 0 0,6 0-69 16,20 0-252 0,-22 0-366-16,-17-4-434 0</inkml:trace>
  <inkml:trace contextRef="#ctx0" brushRef="#br0" timeOffset="142567.16">20627 15601 899 0,'0'0'1355'16,"0"0"-618"-16,0 0-211 15,0 0-196-15,0 0-81 16,0 0-249-16,-118 148 0 16,111-94 0-16,3-2 0 15,2-2 0-15,2-5 0 16,0-9 0-16,0 0 0 0,2-14-616 16,7-12-915-16</inkml:trace>
  <inkml:trace contextRef="#ctx0" brushRef="#br0" timeOffset="142913.74">21088 15520 1868 0,'0'0'1136'0,"0"0"-639"15,0 0-239-15,145-66-52 0,-85 48-148 16,-2 4-58-16,-2 6-6 15,-11-4-94-15,-12 6-1 16,-11-2 28-16,-8 2 36 16,-12 2 37-16,-2-4 62 15,0 4 20-15,-5 4 40 16,-13 0 2-16,-4 8-124 16,-4 24 0-16,-5 12 0 15,-2 14 0-15,8 9 0 16,0 5 0-16,4 0 0 15,6-2 0-15,4-4 0 0,2-12 0 16,5-5 0-16,-1-12 0 16,-9-10-267-16,4-15-462 15,-6-12-769-15</inkml:trace>
  <inkml:trace contextRef="#ctx0" brushRef="#br0" timeOffset="143048.22">21124 15833 2326 0,'0'0'649'0,"0"0"-423"16,147-18 89-16,-69 6-315 15,33-6-44-15,-17 0-236 0,-19 0-628 0</inkml:trace>
  <inkml:trace contextRef="#ctx0" brushRef="#br0" timeOffset="143259.26">21787 15218 2526 0,'0'0'720'16,"0"0"-347"-16,0 0 104 15,0 0-477-15,116 102 0 16,-66-40 0-16,4 18 0 16,-4 5 0-16,-7 5 0 15,-12 4 0-15,-18-8 0 16,-13-2 0-16,-29-5 0 0,-54 3 0 15,-83-2 0 1,10-18-251-16,-9-18-1208 0</inkml:trace>
  <inkml:trace contextRef="#ctx0" brushRef="#br0" timeOffset="145587.75">2794 16575 1813 0,'0'0'841'0,"0"0"-757"16,0 0 129-16,0 0 52 15,0 0-172-15,0 0-51 16,0 0 49-16,-12 0-32 16,3 0 32-16,-6 0 23 15,-3 0-28-15,-5 0-5 0,-3-4-27 16,0-6-21-1,3 2-2-15,5 2-2 16,5-2 5-16,7 8 8 0,6 0-42 16,0 0 0-16,6 0-18 15,23 0 17-15,9 4-46 16,8 2 11-16,6-2-6 16,-3-4 2-16,-7 0 14 15,-9 0 14-15,-15 0 12 16,-9 0 1-16,-9 0 20 15,0 8 34-15,-20 18-2 16,-6 16-41-16,-8 16-2 16,2 17 13-16,9 11 8 0,7 2-15 15,11 10-16-15,5-3 0 16,0-1 0-16,0-6 0 16,0-6 0-16,0-8 0 15,-2-11 0-15,-27-13 0 16,-11-20 0-16,-9-20 0 15,-7-10 0-15,0-22 0 16,10-28 0-16,12-17 0 16,18-13 0-16,16-4 0 15,23 2 0-15,31 3 0 0,14 16-27 16,13 8-8-16,1 11 10 16,-6 8 2-16,-14 6 23 15,-15 12-1-15,-18 4 1 16,-13 10 0-16,-10 0 0 15,-6 4 24-15,0 0 11 16,0 22-13 0,0 14-21-16,-8 16 1 0,0 6-1 15,2 6 0-15,1-1 1 16,5-5-1-16,0-10 0 16,0-16 0-16,0-10-1 0,5-18-13 15,7-4-38 1,3-8 30-16,1-20 21 15,1-8 0-15,1-4 0 0,-1 2 1 16,2 10-1-16,1 10 0 16,0 14-5-16,0 4-3 15,5 18 8-15,-1 18 11 16,4 8 3-16,7-4-8 16,5 0-5-16,6-10 10 15,8-16-5-15,4-8 1 16,0-6 0-16,-7-10-7 15,-9-16-1-15,-15-10 1 16,-14 0 8-16,-13-4-2 0,0-4 0 16,-17 12 3-16,-10 5-3 15,-2 18 0-15,0 9 5 16,6 14-11 0,12 22-10-16,9 8 9 0,2 4-1 15,78-2-85-15,-4-16-382 16,8-12-502-16</inkml:trace>
  <inkml:trace contextRef="#ctx0" brushRef="#br0" timeOffset="145826.32">4520 16856 2822 0,'0'0'660'15,"0"0"-557"-15,-9 104 211 16,9-2-117 0,0 37-197-16,0 15 0 0,0-10 0 0,0-23 0 15,0-41 0-15,0-22-59 16,0-10-224-16,0-12-270 16,0-13-450-16</inkml:trace>
  <inkml:trace contextRef="#ctx0" brushRef="#br0" timeOffset="147179.34">4480 17012 2051 0,'0'0'499'0,"0"0"-138"16,0 0 143-16,165-14-348 16,-102 24-52-16,-10 16-28 15,-9 10-41-15,-17 5-16 0,-18 3-10 16,-9 2-1-16,-20 2-2 15,-22-4-6-15,-9-8 1 16,-1-8 0 0,9-10 8-1,15-10 0-15,17-8 56 0,11 0-7 16,11-8-32-16,29-12-26 16,18-10 0-16,9-2 1 0,6-2-1 15,-1-2-1-15,-12 4-9 16,-13-3 8-1,-18 8 2-15,-19 4 1 0,-10 1 14 0,-4 12 2 16,-21 6 7-16,-4 4-8 16,1 0-15-16,1 14-1 15,9 4-1-15,12 9-5 16,6-5 0-16,6 4-2 16,30-8-1-16,11 0 3 15,9-8 6-15,6-2-1 16,-5-4-8-16,-5-4-4 15,-15 6 2-15,-14-2 1 16,-14 10 7 0,-9 4 3-16,0 8 40 0,-7 0-5 0,-4 2 10 31,11-2-45-31,0-8 0 16,23-10 0-16,23-8 0 0,19-4 0 0,11-22-3 15,6-10-29-15,-6-8-10 16,-16 2 14-1,-18-6 22 1,-19 12 5-16,-23 6 1 16,-2 11 38-16,-32 19 36 15,-7 0-74-15,-3 27 0 16,5 13 0-16,10 6 0 0,15 6 0 16,14-2 0-16,20-6 0 15,32-12 0-15,21-16 0 16,14-16 0-16,8 0 0 15,1-34 0-15,-13-6 0 16,-16-10 0-16,-23-4 0 16,-22 2 0-16,-22 2 0 15,0 5 0-15,-27 9 0 16,-10 14 0-16,-3 12 0 16,3 10 0-16,8 10 0 15,12 21 0-15,17 5 0 16,0 5 0-16,34 4 0 15,15-5 0-15,8-4 0 0,3-2 0 16,-8-10 0-16,-12 2 0 16,-18-8 0-16,-18 4 0 15,-4 0 0-15,-24 4 0 16,-16-2 0-16,-4-2 0 16,1 0 0-16,12-9 0 15,16-7 0-15,15-6 0 16,2 0 0-16,38-23 0 15,22-9 0-15,14-12 0 16,10-2 0-16,-3-2 0 0,-12-2 0 16,-15 6 0-1,-23 4 0-15,-17 4 0 0,-16 6 0 16,0 11 0-16,-24 10 0 16,-5 9 0-16,-5 5 0 15,3 26 0-15,6 13 0 16,10 14 0-16,13 0 0 15,2 6 0-15,20-8 0 16,20-6 0-16,9-18 0 16,7-14 0-16,2-18 0 15,-2 0 0-15,-6-27 0 16,-5-14 0-16,-9-3 0 16,-9 0 0-16,-8 2 0 0,-5 8 0 15,-8 6 0-15,-1 16 0 16,-5 12 0-16,0 0 0 15,0 22 0-15,0 14 0 16,0 12 0-16,0-4 0 16,0 2 0-16,14-15 0 15,5-9 0-15,6-13 0 16,4-9 0-16,0-4 0 16,4-23 0-16,1-5 0 15,-1-7 0-15,0 7 0 16,1 6 0-16,-5 8 0 15,-7 12 0-15,-1 6 0 16,-9 10 0-16,-2 20 0 0,-6 2 0 16,-1 8 0-16,-1-8 0 15,0-1 0-15,9-17-128 16,0-10-716-16,0-4-621 0</inkml:trace>
  <inkml:trace contextRef="#ctx0" brushRef="#br0" timeOffset="147618.57">7793 17245 1918 0,'0'0'674'0,"0"0"-106"0,0 0-52 15,0 0-297-15,0 0-18 16,0 0-201-16,0 0 0 15,-69-18 0-15,47 54 0 16,-3 12 0-16,6 6 0 16,5 4 0-16,12-4 0 15,2-1 0-15,20-11 0 16,26-12 0-16,15-16 0 16,13-14 0-16,3-10 0 15,-1-24 0-15,-7-12 0 16,-17-7 0-16,-17-5 0 0,-17 0 0 15,-18 0 0-15,0 8 0 16,-9 18 0-16,-14 10 0 16,-1 22 0-16,2 10 0 15,-3 30 0-15,7 14 0 16,7 8 0-16,9 4 0 16,2-7 0-16,13-9 0 15,26-20 0-15,45-30 0 16,-8-4-497-16,-1-28-2740 0</inkml:trace>
  <inkml:trace contextRef="#ctx0" brushRef="#br0" timeOffset="148305.57">9466 16976 2362 0,'0'0'557'0,"0"0"-356"0,0 0 313 15,0 0-292-15,0 0-147 16,0 0-36-16,-71 121 22 16,71-53-26-16,4-6-5 15,30-12-30-15,11-16-21 16,8-16-14-16,0-18 2 15,-5 0 33-15,-13-36 0 16,-14-12 18-16,-17-10 21 16,-4-9-7-16,-12-5-32 15,-12 0 0-15,2 2 0 0,6 16 0 16,9 10 0 0,7 16 0-16,5 16 0 0,24 12 0 15,8 4 0-15,11 28 0 16,3 20 0-16,-2 10 0 15,-4 28 0-15,-14 35 0 16,-23 23 0-16,-8 12 0 16,-8-7 0-16,-17-15 0 15,7-36 0-15,7-21 0 16,7-23 0-16,4-10 0 16,0-2 0-16,0-2 0 0,19-8 0 15,10-20 0 1,8-16 0-16,3-8 0 0,-3-28 0 15,-6-20 0-15,-10-20 0 16,-17-5 0-16,-4-9 0 16,-18 10 0-16,-24 14 0 15,-10 16 0-15,-21 28-23 16,13 16-275-16,11 6-596 0</inkml:trace>
  <inkml:trace contextRef="#ctx0" brushRef="#br0" timeOffset="148965.82">11093 17000 2150 0,'0'0'614'0,"0"0"-325"16,0 0 236-16,-29-126-290 15,20 114-86-15,-2 12-15 16,0 4-134-16,-2 36 0 15,-10 34 0-15,-2 39 0 16,2 31 0-16,7 12 0 16,7-5 0-16,7-35 0 15,2-40 0-15,0-18 0 16,0-14 0-16,-2 6 0 0,-10-9-108 16,-28-11-363-16,2-16-229 15,-7-14-498-15</inkml:trace>
  <inkml:trace contextRef="#ctx0" brushRef="#br0" timeOffset="149390.09">10521 17481 2063 0,'0'0'648'0,"0"0"-383"16,0 0 112-16,160-36-166 16,-75 22-128-16,8-8-59 0,3 0-24 15,0 0-23-15,-7 0-71 16,-14 0-68-16,-12 4-13 15,-16 0 34-15,-16 0 62 16,-16 0 79-16,-13 0 33 16,-2 0 101-16,-2 2 7 15,-19 6 24 1,-4 0-5-16,-2 10-8 0,-4 0-17 16,2 24-47-16,0 12 3 15,6 8-91-15,10 0 0 16,11 0 0-16,2-8 0 15,20-10 0-15,16-12 0 16,10-10 0-16,2-4 0 16,-2-12 0-16,-4-12 0 0,-8-6 0 15,-10 4 0-15,-6 2 0 16,-7 8 0-16,-3 6 0 16,-4 10 0-16,-2 0 0 15,4 4 0-15,1 20 0 16,7 6 0-16,3 2 0 15,10-2 0 1,6-3-104-16,30-18-402 0,-10 0-249 0,-1-9-437 16</inkml:trace>
  <inkml:trace contextRef="#ctx0" brushRef="#br0" timeOffset="150364.39">12017 17231 1694 0,'0'0'808'16,"0"0"-276"-16,0 0-38 0,0 0-206 15,0 0-89-15,0 0-118 16,0 0-81-16,-39 4 0 16,20 32 0-16,4 8 0 15,13 2 0-15,2-6 0 16,25-4 0-16,28-18 0 16,16-10 0-16,13-8-95 15,10-18-172-15,-3-22-12 0,-9-8 65 16,-13-10 76-16,-18-6 89 15,-15-6 49-15,-17-7 78 16,-10 5 42-16,-7 6 37 16,0 16 29-16,0 24 48 15,-9 26 33 1,-4 18-267-16,-3 36 0 0,-1 20 0 16,1 12 0-16,5 3 0 15,9 1 0-15,2-6 0 16,10-12 0-16,24-14 0 15,10-17 0-15,7-23 0 0,5-14 0 32,2-4 0-32,-7-32 0 0,-6-8 0 0,-12-13 0 15,-10-1 0 1,-12 4 0-16,-9 10 0 0,-2 10 0 16,0 16 0-16,-4 14 0 15,-7 4 0-15,-1 28 0 16,3 4 0-16,7 8 0 31,2 0 0-31,0-8 0 0,21-8 0 0,0-11 0 16,4-12 0-16,-2-5 0 15,-4-5 0-15,-1-22 0 16,-2-9 0-16,-1-8 0 16,1 0 0-16,2 4 0 15,2 8 0-15,-1 6 0 16,4 12 0-16,0 14 0 15,-1 0 0-15,0 4 0 0,0 24 0 16,-1 2 0-16,-4 10 0 16,-5-4 0-16,-8 4 0 15,-4-8 0-15,0-2 0 16,-6-7 0-16,-11-9 0 16,5-6 0-16,2-7 0 15,8-1 0-15,2-5 0 16,7-22 0-16,24 0 0 15,14-12 0-15,10-7 0 16,10 2 0-16,2-4 0 16,-5 2 0-16,-8 2 0 0,-17 8 0 31,-14 5 0-31,-19 8 0 0,-4 5 0 0,-14 9 0 16,-17 9 0-16,-2 0 0 15,-1 14 0-15,8 13 0 16,10 9 0-16,14 4 0 15,2 0 0-15,29 0 0 16,11 0 0-16,10 0 0 16,-2-8 0-16,-5-2 0 15,-10-2 0-15,-13-6 0 16,-15 5 0-16,-5-5 0 16,-18-4 0-16,-20 0 0 0,-11 0 0 15,-9-10 0-15,-36-8 0 16,12-8-209-16,6-10-854 0</inkml:trace>
  <inkml:trace contextRef="#ctx0" brushRef="#br0" timeOffset="150533.71">12456 16990 2898 0,'0'0'718'0,"0"0"-419"0,0 0-118 0,0 0-181 15,0 0 0-15,0 0 0 16,181-4 0-16,-105 4-53 16,-3-4-919-16</inkml:trace>
  <inkml:trace contextRef="#ctx0" brushRef="#br0" timeOffset="151287.99">15273 16882 1783 0,'0'0'681'15,"0"0"-412"-15,0 0 245 16,0 0-162-16,138-120-106 0,-80 103-82 16,4 17-77-1,-2 4-87-15,0 31 0 0,-4 23 0 16,-4 14 0-16,-8 12 0 16,-6 6 0-16,-7-5 0 15,-4-1 0-15,-5-12 0 16,-1-8 0-16,-6-12 0 15,-3-20 0-15,-8-14-197 16,-4-18-289-16,0-9-169 16,-2-32-142-16,-12-11 92 15,-3-6 411-15,-2 0 294 16,-1 4 152-16,0 14 443 0,2 13 33 16,-2 18-26-16,3 9-146 15,-6 14-210-15,-2 22-44 16,-4 8-28-16,0 8-95 15,-4-2-79-15,0 0 0 16,-1-6 0-16,7-14 0 16,6-7 0-16,13-23-24 15,8-4-470-15,0-23-440 0</inkml:trace>
  <inkml:trace contextRef="#ctx0" brushRef="#br0" timeOffset="151632.6">16213 17209 2552 0,'0'0'722'0,"0"0"-381"0,0 0 13 15,143-32-227-15,-75 20-127 16,7-6 0-16,-7 0 0 16,-7 4-68-16,-17-4-79 15,-17 5-9-15,-13-5 69 16,-12 4 65-16,-2-8 22 15,0 4 62-15,-2-4 62 16,-6 4 28-16,4 6-10 16,-1 6-142-16,1 6 0 0,0 0 0 15,0 18 0-15,-1 18 0 16,0 12 0-16,5 7 0 16,0 7 0-1,0-4 0-15,2 4 0 0,10-8 0 16,-1-8 0-16,3-6 0 15,-4-10-585-15,-3-16-858 0</inkml:trace>
  <inkml:trace contextRef="#ctx0" brushRef="#br0" timeOffset="151824.65">17006 16763 479 0,'0'0'2223'16,"0"0"-1473"-16,0 0-459 15,0 0 62-15,0 0-353 16,154 125 0 0,-107-63 0-16,-5 4 0 0,-11 2 0 15,-15 3 0-15,-16 1 0 0,-18-4 0 16,-38 2 0-16,-71 24-252 16,11-22-474-16,-6-9-462 0</inkml:trace>
  <inkml:trace contextRef="#ctx0" brushRef="#br0" timeOffset="152091.39">14990 16487 2324 0,'0'0'722'15,"0"0"-538"-15,0 0 145 16,-125 158-77-16,94-41-121 16,9 39-47-16,17 14-14 15,8 1-70-15,50-15 0 16,39-23 0-16,39-17 0 16,45-18 0-1,31-30-203-15,-35-24-384 0,-21-30-666 0</inkml:trace>
  <inkml:trace contextRef="#ctx0" brushRef="#br0" timeOffset="152452.38">18990 16928 2259 0,'0'0'755'16,"0"0"-409"-16,0 0 195 15,-128-22-346-15,82 26-195 16,-6 28 0-16,-4 26 0 15,-6 35 0 1,5 27 0-16,18 28 0 0,17-15 0 16,22-29 0-16,11-38 0 15,25-22 0-15,18-4 0 16,41-12-201-16,-8-10-787 16,-9-18-926-16</inkml:trace>
  <inkml:trace contextRef="#ctx0" brushRef="#br0" timeOffset="152640.85">19132 16994 2292 0,'0'0'793'15,"0"0"-421"-15,0 0 79 16,0 0-263-16,0 0-188 16,0 0 0-1,143 58 0-15,-92-4 0 0,-4 9 0 16,-6-1 0-16,-9 0 0 15,-8-4 0-15,-10-4-195 16,-9-14-456-16,-5-12-421 0</inkml:trace>
  <inkml:trace contextRef="#ctx0" brushRef="#br0" timeOffset="152813.73">19428 17253 1553 0,'0'0'673'0,"0"0"-72"15,0 0 31-15,0 0-292 16,-133-56-43-16,97 94-297 15,0 8 0-15,1 8 0 16,-1 2 0-16,7-2 0 31,2-4 0-31,5-9 0 0,9-11 0 0,4-12-488 16,9-14-459-16</inkml:trace>
  <inkml:trace contextRef="#ctx0" brushRef="#br0" timeOffset="152986.79">19609 17227 2206 0,'0'0'959'0,"0"0"-461"16,0 0-187-16,0 0-189 16,173-44-122-16,-99 38 0 15,2-6 0-15,17-2 0 16,-17 1-329-16,-21 4-674 0</inkml:trace>
  <inkml:trace contextRef="#ctx0" brushRef="#br0" timeOffset="153285.13">20179 17022 2074 0,'0'0'667'31,"0"0"-291"-31,0 0 101 16,0 0-315-16,0 0-49 15,0 0-37-15,129-24-31 16,-93 46-15-16,-4 6-12 16,-11 8-9-16,-9 9-9 15,-12-1-24-15,0 2-9 16,-25 2 10-16,-8-8 13 0,-8 0 5 16,3-4 5-1,5-10 21-15,8-4 7 0,15-8 7 16,10-5-2-16,4-8-6 15,31-1-27-15,19 0 0 16,13-14 0-16,11-8-92 16,31-22-284-16,-18 2-531 15,-17 2-1313-15</inkml:trace>
  <inkml:trace contextRef="#ctx0" brushRef="#br0" timeOffset="153489.18">20806 16830 1443 0,'0'0'1454'16,"0"0"-915"-16,0 0-218 15,46 106 18-15,-13-48-339 16,3 4 0-16,-3 2 0 16,-4 3 0-16,-13-5 0 15,-14-4 0-15,-2-4 0 16,-33 0 0-16,-65 4-29 15,7-14-492-15,-5-9-507 0</inkml:trace>
  <inkml:trace contextRef="#ctx0" brushRef="#br0" timeOffset="155229.87">21505 17289 2027 0,'0'0'809'0,"0"0"-591"0,0 0 146 16,0 0-52-1,0 0-160-15,0 0-97 0,0 0 20 16,66-54-27-16,-25 24-12 16,-3-6-36-16,-3 0 0 15,-6-4 0-15,-6 3 0 16,-8 7 0-16,-6 8 0 15,-4 8 0-15,-5 10 0 16,0 4 0-16,0 8 0 16,0 20 0-16,0 12 0 15,0 9 0-15,0-5 0 16,4-8 0-16,9-4 0 16,3-14 0-16,4-6 0 0,6-12 0 15,3 0 0 1,0-12 0-16,3-10 0 15,-6-10 0-15,-3 0 0 0,-4 1 0 16,-2 0 0-16,-1 8 0 16,-1 11 0-16,3 12 0 15,1 4 0-15,4 27 0 16,-3 9 0-16,-2 4 0 16,0 2 0-16,-5-2 0 15,1-12 0-15,-1-10-53 0,1-14-17 16,-2-8 25-1,4-4 30-15,2-18 13 0,2-10 2 16,2-2 0-16,5 2 8 16,2 6 9-16,0 12 4 15,0 14 24-15,-2 0 4 16,-1 8-4-16,-3 14-45 16,-4 2 0-16,0-2 0 15,0-14-229-15,-5-8-393 16,-8 0-488-16</inkml:trace>
  <inkml:trace contextRef="#ctx0" brushRef="#br0" timeOffset="155355.4">22051 16561 2755 0,'0'0'477'15,"0"0"-381"-15,0 0-17 16,0 0-79-16,131 102-504 15,-64-66-571-15</inkml:trace>
  <inkml:trace contextRef="#ctx0" brushRef="#br0" timeOffset="155945.99">23060 17038 1285 0,'0'0'1629'0,"0"0"-1310"16,0 0 35-16,0 0 3 16,0 0-205-16,0 0-152 15,-118-62 0-15,85 102 0 16,-5 18 0-16,5 5 0 16,8 5 0-16,15-10 0 15,10-14 0-15,21-12 0 16,26-24 0-16,13-8 0 0,5-26 0 15,-3-20 0 1,-9-16 0-16,-10-8 0 0,-19-11 0 16,-13-5 0-16,-11-2 0 15,0-2 0-15,-8 5 0 16,-8 23 0-16,0 22 0 16,5 30 0-16,4 16 0 15,5 46 0-15,2 20 0 16,0 13 0-16,2 5 0 15,16-6 0-15,6-8 0 16,7-18 0 0,6-17 0-16,5-15 0 15,0-22 0-15,1-4 0 0,-1-18 0 16,-7-16 0 0,-4-7 0-16,-6-5 0 0,-9-2 0 15,-5 8 0-15,-5 8 0 16,-3 14 0-16,-3 18 0 15,0 6 0-15,0 28 0 16,0 16 0-16,0 4 0 16,16-5 0-16,8-5 0 15,12-12 0-15,8-22 0 16,20-12-98-16,-12-24-518 16,-14-10-615-16</inkml:trace>
  <inkml:trace contextRef="#ctx0" brushRef="#br0" timeOffset="156072.5">23644 16704 2709 0,'0'0'605'15,"0"0"-350"-15,0 0 30 16,0 0-285-16,0 0-32 16,0 0-426-16,0 0-983 0</inkml:trace>
  <inkml:trace contextRef="#ctx0" brushRef="#br0" timeOffset="157218.1">24205 16884 2203 0,'0'0'765'15,"0"0"-309"-15,0 0 57 16,0 0-354-16,0 0-159 15,-127 44 0-15,105 4 0 16,9 2 0-16,11 4 0 16,2-1 0-16,31-13 0 15,26-8 0-15,38-14 0 0,31-14 0 16,-1-4 0-16,-14-4 0 16,-22-18 0-16,-26-6 0 15,-5-12 0-15,-7-5 0 16,-18-5 0-16,-20-2 0 15,-13 12 0-15,0 12 0 16,-26 16 0-16,-12 12 0 16,-4 12 0-16,2 16 0 15,6 12 0-15,10 0 0 16,12-4 0-16,12-5 0 0,0-5 0 16,25-12 0-1,11-10 0-15,1-4 0 0,0 0 0 16,-4-17 0-1,-6-5 0-15,-10 3 0 0,-3 2 0 16,-8 7 0-16,-3 6 0 16,-1 4 0-16,-2 0 0 15,4 22 0-15,5 5 0 16,11 0 0-16,9 0 0 16,11-5 0-16,7-12 0 15,2-10-98-15,-2 0-152 0,-9-22-17 16,-12-10-28-1,-13-13-81-15,-9-9 162 0,-4-4 153 16,-4-8 61-16,-11-6 55 16,-1-8 94-16,8 3 81 15,-1 15 20-15,5 12 42 16,1 28 0-16,-2 22-82 16,3 10-127-16,-2 42-83 15,4 16 0-15,0 8 0 16,0 9 0-16,9-1 0 15,15-12 0-15,9-6 0 16,8-11 0-16,5-19 0 0,6-18 0 16,0-14 0-1,-4-4 0-15,-5-14-15 0,-8-17-2 16,-8-9 10-16,-7-6 6 16,-8-6 1-16,-10 2 1 15,-2 10 18-15,0 18 1 16,-16 14-20-16,-4 8 0 15,0 18 0-15,2 22 0 16,9 4 0-16,9 0 0 16,4 0 0-16,32-7 0 15,17-10 0-15,16-10 0 16,12-7 0-16,4-10 0 16,-6 0 0-16,-7-23 0 0,-17-8 0 15,-14-10 0 1,-21-11 0-16,-16-2 0 15,-4-8 0-15,-11 4 0 0,-18 8 0 16,-4 14 0-16,-1 18 0 16,5 18 0-16,5 0 0 15,11 22 0-15,13 14 0 16,0 6 0-16,15 2 0 16,16 0 0-16,10 0 0 15,1 0 0-15,0-4 0 16,1-4 0-16,-4-4 0 0,-5-1 0 15,-5-3 0 1,-11-2 0-16,-14-4 0 0,-4 0 0 16,-14-8 0-16,-23 0 0 15,-12-2 0-15,-11-10 0 32,-4-2 0-32,-28-24-243 0,18-10-612 0,10-6-813 0</inkml:trace>
  <inkml:trace contextRef="#ctx0" brushRef="#br0" timeOffset="157375.38">25279 16553 1335 0,'0'0'1797'0,"0"0"-1295"16,0 0-40-16,0 0-462 15,0 0 0-15,0 0 0 16,208-44 0-16,-122 34 0 15,-14-4-543-15</inkml:trace>
  <inkml:trace contextRef="#ctx0" brushRef="#br0" timeOffset="160146.82">26732 17097 1832 0,'0'0'315'0,"0"0"-1"16,0 0 175-16,0 0-326 16,0 0-10-16,0 0 29 15,0 0-18-15,49-18-26 16,-25-9-20-16,-4-9-26 15,-3-8-32-15,-7-4-23 16,-3-6-22-16,-5-4-7 16,-2-10-2-16,0-3-6 0,0-1 10 15,-4 6-10 1,-5 12 0-16,-1 14 0 0,4 14 0 16,2 20 0-16,-1 6 0 15,1 20 0-15,0 28 0 16,4 14 0-16,0 14 0 15,2 4 0-15,19-3 0 16,11-7 0-16,6-12 0 16,6-16 0-16,4-16-8 15,-2-18-40-15,-5-8-4 16,-6-22 34-16,-11-14 12 0,-6-16 6 16,-11-10 10-1,-5-6 5-15,-2-5 8 0,0-1 2 16,-5 10-2-16,-3 16 13 15,1 26-36-15,5 22 0 16,2 26 0 0,0 36 0-16,0 18 0 0,0 6 0 15,0-5 0-15,4-5 0 16,5-18 0-16,2-14 0 16,-2-18 0-16,2-12 0 15,2-14 0-15,3-4 0 16,3-24 0-16,0-12 0 0,6-4 0 15,-1 0 0-15,1 8 0 16,-1 8 0-16,0 16 0 16,-1 12 0-16,2 8 0 15,2 28 0-15,4 4 0 16,6 4 0-16,8-2 0 16,8-8 0-16,8-12 0 15,-1-12 0 1,0-10 0-16,-6 0 0 0,-10-22 0 15,-9-10-8-15,-10-8-1 16,-12-4 4-16,-10-4 5 16,-3 2 1-16,0 1 0 15,-18 13 11-15,-5 14-4 16,-1 18-8-16,-2 0 0 16,-1 24 0-16,4 15 0 0,5 7 0 15,7-6 0-15,11-4 0 16,0-6 0-16,2-12 0 15,14-4 0-15,4-14 0 16,0 0 0 0,1-4 0-16,-4-14 0 15,1 0 0-15,-5 0 0 16,-1 4 0-16,-1 6 0 16,-3 8 0-16,6 0 0 15,1 0 0-15,10 12 0 16,6-2 0-16,7-2 0 15,5-8 0-15,1 0 0 16,-4-12 0-16,-5-16 0 0,-10-8 0 16,-7-12 0-16,-9-2 0 15,-9-7 0-15,0-7 0 16,0-2 0-16,-2-2 0 16,-9 7 0-16,1 16 0 15,4 14 0-15,4 30 0 16,2 6 0-16,0 44 0 15,2 19 0-15,14 20 0 16,1 6 0-16,-1-4 0 16,-3-1 0-16,-4-13 0 15,-4-18 0-15,-5-18 0 16,0-14 0-16,0-20 0 16,0-6 0-16,0-14 0 0,4-22 0 15,11-12 0 1,10-2 0-16,9-4 0 0,7 10 0 15,7 8 0-15,-1 13 0 16,-9 15-231-16,-21 8-313 16,-13 17-173-16,-4 2-117 0</inkml:trace>
  <inkml:trace contextRef="#ctx0" brushRef="#br0" timeOffset="160335.14">26543 16607 3134 0,'0'0'314'16,"135"-20"-225"-16,33 4-89 16,-12-2-161-16,-5 4-856 0</inkml:trace>
  <inkml:trace contextRef="#ctx0" brushRef="#br0" timeOffset="160984.25">29884 16208 2543 0,'0'0'494'0,"0"0"-235"16,0 0 307-1,-144-18-405-15,74 32-88 16,1 22-73-16,1 18 0 0,10 17 0 15,13 5 0-15,19 0 0 16,23-4 0-16,8-2 0 16,39-16 0-16,18-5 0 15,19-17 0-15,6-14 0 16,-3-10 0-16,-6-8 0 16,-18-4 0-16,-18-22 0 15,-23-6-9-15,-19-8-14 16,-16-5 14-16,-31 5-4 15,-6 4 13-15,-5 14 7 0,5 8 20 16,10 10-7-16,16 4-20 16,14 0 0-16,13 4 0 15,0 6 0-15,27 2 0 16,11-2 0-16,8-6 0 16,5-4 0-16,1 0 0 15,-8 0 0-15,-8-12 0 16,-12 2 0-16,-8 2 0 15,-11 6 0-15,-5 2 0 16,0 0 0-16,0 0 0 0,0 18 0 16,-9 10 0-16,2 12 0 15,4 4 0-15,3 1 0 16,0-1 0-16,0-6 0 16,5 0 0-16,2-10 0 15,-5-2 0-15,-2-8-586 16,0-4-608-16</inkml:trace>
  <inkml:trace contextRef="#ctx0" brushRef="#br0" timeOffset="161496.91">31064 16447 1237 0,'0'0'589'0,"0"0"-382"16,0 0 454-16,0 0-176 15,0 0-211-15,0 0 41 16,0 0-84-16,-108-6-134 16,83 46-97-16,8 8 0 15,11-2 0-15,6-2 0 16,0-8 0-16,19-10 0 0,12-12 0 16,7-10 0-16,3-4 0 15,3-4 0-15,1-22 0 16,3-10 0-16,2-8 0 15,4-2 0-15,0-2 0 16,4 12 0-16,-2 10 0 16,-2 20 0-16,-5 6 0 15,-2 20 0-15,-7 18 0 16,-5 12 0-16,-8 0 0 0,-7 2 0 16,-13-2 0-16,-7-6 0 15,0-12 0-15,-17-5 0 16,-20-13 0-16,-40-14 0 15,8-6-534-15,-5-20-576 0</inkml:trace>
  <inkml:trace contextRef="#ctx0" brushRef="#br0" timeOffset="161669.2">31177 16056 1965 0,'0'0'1263'0,"0"0"-1115"15,0 0 374-15,0 0-324 16,0 0-198-16,0 0-35 16,0 0-308-16,-29 42-1288 0</inkml:trace>
  <inkml:trace contextRef="#ctx0" brushRef="#br0" timeOffset="163199.15">20723 18213 1440 0,'0'0'380'0,"0"0"-109"15,0 0 263-15,0 0-264 16,0 0-36-16,-69-116-39 15,42 90 8-15,-6 4-38 16,-8 4-37-16,-5 18-26 16,-6 0-29-16,-2 32-22 15,6 16-1-15,5 10-50 16,12 8 0-16,14 7 0 0,14-11 0 16,3-8 0-1,18-14 0-15,15-14 0 16,6-18 0-16,3-8 0 0,0-20 0 15,-4-18 0-15,-7-10 0 16,-9-4 0-16,-6-3 0 16,-7 1 0-16,-5 14 0 15,1 8 0-15,-2 16 0 16,1 14 0-16,0 2 0 16,7 22 0-16,9 17 0 15,7 4 0-15,7 6 0 16,5-5 0-16,6-8 0 15,4-10 0 1,-2-16 0-16,-1-10 0 0,-3 0 0 0,-7-18 0 16,-5-14 0-16,-6-12 0 15,-6-10 0-15,-5-13 0 16,-5-3 0-16,-5-10 0 16,-2 4 0-16,-2 12 0 15,0 15 0-15,0 31 0 16,0 18 0-16,-4 28 0 15,-5 35 0-15,3 17 0 16,-2 8 0-16,4 6 0 16,4-9 0-16,0-9 0 15,0-10 0-15,0-20 0 16,0-24-116-16,-6-10-414 0,-7-12-493 16</inkml:trace>
  <inkml:trace contextRef="#ctx0" brushRef="#br0" timeOffset="163324.57">21010 18125 1868 0,'0'0'876'15,"0"0"-656"1,0 0 109-16,143-14-106 0,-63 10-223 16,38-10-90-16,-15 4-485 0,-19 2-682 15</inkml:trace>
  <inkml:trace contextRef="#ctx0" brushRef="#br0" timeOffset="164269.82">21808 18330 1587 0,'0'0'851'0,"0"0"-698"15,0 0 342-15,22-139-233 16,5 85-121-16,4-4-16 15,5-4 25 1,-1-8-50-16,-4 2-32 0,-4 5-14 0,-8 9-17 16,-9 18-8-16,-7 20-11 15,-3 16 8-15,0 0-26 16,-21 34 0-16,-4 12 0 16,2 20 0-16,0 7 0 15,5 7 0 1,14 0 0-16,4-6 0 0,14-10 0 15,23-10 0-15,17-15 0 16,10-15 0-16,12-16 0 16,2-8 0-16,0-12 0 15,-12-20 0-15,-10-13 0 16,-18 2 0-16,-18-8 0 16,-18 4 0-16,-2 4 0 0,-22 21 0 15,-9 14 0 1,-7 8 0-16,5 26 0 0,6 14 0 15,14 10 0-15,13 5 0 16,6-8 0 0,38-6 0-16,20-9 0 0,15-12 0 0,13-18 0 31,6-2 0-31,-3-10 0 0,-8-20 0 0,-18-11 0 16,-17-5 0-16,-25 2 0 15,-19-4 0-15,-8 12 0 16,-17 12 0-16,-18 16 0 15,-8 8 0-15,-1 14 0 16,3 20 0 0,7 8 0-1,13 2 0-15,13 1 0 16,8-9 0-16,14-8 0 16,17-12 0-16,9-6 0 0,0-10 0 15,1 0 0 1,-10-14 0-16,-6-12 0 0,-10-2 0 15,-4-3 0 1,-6 3 0-16,-3 6 0 0,-2 8 0 16,0 10 0-16,0 4 0 15,0 6 0-15,2 16 0 16,0 0 0-16,5 5 0 16,-1-9 0-16,6-5 0 15,-1-4 0-15,2-9 0 16,5 0 0-16,0-9 0 15,6-13 0-15,3-6 0 16,4-2 0-16,5 2 0 0,0 6 0 16,2 8 0-16,-1 10 0 15,-1 4 0-15,-5 14 0 16,-4 18 0-16,-7 8 0 16,-7 9 0-16,-6-5 0 15,-7 0 0-15,0-4 0 16,-18-8 0-16,-13 0 0 15,-2-14 0-15,0-3 0 16,6-12 0-16,9-3 0 16,18-40-75-16,13-6-604 15,15-8-677-15</inkml:trace>
  <inkml:trace contextRef="#ctx0" brushRef="#br0" timeOffset="164458.5">23864 17660 2448 0,'0'0'737'0,"0"0"-230"16,0 0-103-16,0 0-404 16,-10 112 0-16,10-37 0 15,0 5 0-15,0-2 0 16,8 0 0-16,1-10 0 16,-3-10 0-16,-6-13 0 15,0-18-260-15,-10-6-518 0,-13-19-585 16</inkml:trace>
  <inkml:trace contextRef="#ctx0" brushRef="#br0" timeOffset="164615.19">23632 18103 2313 0,'0'0'727'0,"0"0"-386"16,0 0 1-16,116-54-231 15,-20 36-111-15,56-8-139 16,-19 8-499-16,-3 4-511 0</inkml:trace>
  <inkml:trace contextRef="#ctx0" brushRef="#br0" timeOffset="165117.92">24920 17861 2501 0,'0'0'522'0,"0"0"-242"16,0 0 192-16,0 0-312 16,114-93 1-16,-93 87-161 0,-4 2 0 15,-1 4 0-15,-3 4 0 16,-4 18 0-16,-5 10 0 15,-4 0 0-15,0 8-23 16,-17-1-43-16,-8-3 17 16,-2-8 28-16,4-6 21 15,8-4-4-15,7-10 4 16,8-2 10-16,2 2-2 16,29-4 17-16,13 6 1 15,10 8-16-15,4 4-10 16,-2 8 0-16,-8 6 9 0,-12 4-3 15,-16 1-4 1,-11 5 8-16,-9-6 10 0,-13 0 17 16,-25-2-37-16,-11-10 0 15,-11-10 0-15,-3-10 0 16,5-8 0-16,10 0 0 16,11-26 0-16,22-10 0 15,15-4 0-15,44-26-74 16,16 11-629-16,8 11-1168 0</inkml:trace>
  <inkml:trace contextRef="#ctx0" brushRef="#br0" timeOffset="165291.7">25689 18083 2241 0,'0'0'946'15,"0"0"-593"-15,0 0 12 16,170-30-174-16,-106 22-191 16,28-10-152-16,-19 0-533 15,-9 4-760-15</inkml:trace>
  <inkml:trace contextRef="#ctx0" brushRef="#br0" timeOffset="166893.62">26562 17852 1974 0,'0'0'831'0,"0"0"-517"15,0 0-12-15,0 0-78 16,0 0-82-16,0 0-79 16,0 0-34-16,0 77-23 15,0-65-6-15,3-2-46 16,4-6-3-16,-1-4-5 15,1 0 19-15,-3-14 31 16,-4-4 4-16,0-8 9 0,0 3 18 16,-15 1-2-16,-6 8 14 15,-5 14-1-15,-8 0-2 16,-1 28-14-16,-3 17 26 16,5 11-1-16,6 4-1 15,13 2-20-15,14-8-8 16,10-6-12-16,32-12-6 15,13-14-40-15,16-13-2 16,8-9-23-16,0-13-26 16,0-23 46-16,-10-8 21 15,-9-14 23-15,-8-14 1 16,-8-22 1-16,-7-27 23 0,-8 11 9 16,-8 16 18-1,-11 22-12-15,-4 40 12 0,-6 14 29 16,0 18-39-16,0 14-41 15,0 58 0-15,-10 38 0 16,2 29 0 0,1-9 0-16,7-28 0 15,0-38 0-15,0-26 0 0,0-6 0 16,0-4 0-16,0-10 0 16,4-18 0-16,1 0 0 15,3-32 0-15,4-12 0 16,3-14 0-16,3 0 0 15,2 4 0-15,0 10 0 16,-4 12 0-16,-5 18 0 16,0 14 0-16,1 6 0 15,-4 24 0-15,5 6 0 16,3 10 0-16,3-4 0 0,2-4 0 16,2-12 0-1,4-8 0-15,-3-10-3 0,0-8-68 16,-4 0 19-16,-4-18 22 15,0-12 16-15,0-10 14 16,-1-6-1-16,3-6 1 16,1 8 9-16,2 6 17 15,-3 12 11-15,-3 17 7 16,-4 9 11-16,-1 4-55 16,-4 27 0-16,-2 5 0 0,1 4 0 15,-1 0 0 1,-2-4 0-16,-2-4 0 0,0-10 0 15,0-4 0-15,0-6 0 16,0-6-24-16,2-6-6 16,10 0 9-16,8-4-15 15,12-20 27-15,10-12 7 16,6-4 1-16,6-4 0 16,-5 8 1-16,-9 6 12 15,-9 16 11-15,-13 10 13 16,-9 4 17-16,-7 18-53 15,-2 14 0-15,0 12 0 16,0 4 0-16,2-2 0 0,10-2 0 16,7-10 0-1,8-14 0-15,5-8-15 0,3-12-6 16,1-8 20-16,-7-16 0 16,-5-14 1-16,-10-4 0 15,-10-10 21-15,-4-2-4 16,-4 4-17-16,-21 2 0 15,-4 7 0-15,-6 19 0 16,2 14 0-16,4 8 0 16,6 0 0-16,12 12 0 15,11 6 0-15,0-4-4 16,26 0 1-16,13-6 3 16,9-8 7-16,6 0-7 15,0 0 0-15,-6-4 0 16,-1-1 0-16,-9-4 0 0,-5 5 0 15,-6 4 0 1,-4 0 0-16,-6 22 0 0,1 10 0 16,-3 9 0-16,1 3 0 15,-5-4 0-15,-1 0 0 16,-4-14-9-16,-4-8-26 16,1-10 17-16,-3-8 11 15,0 0 7-15,2-12 15 0,0-14 0 16,7-10 6-16,5-4-3 15,5-6-18-15,10-2 0 16,4 7 0-16,4 5 0 16,-4 14 0-16,-4 18 0 15,-5 4 0-15,-4 17 0 16,-9 10 0-16,-4 9 0 16,-4 5 0-1,-3-1 0-15,0-8 0 0,2-6 0 16,2-8-39-16,9-10-39 15,5-8-24-15,7 0 66 16,8-22 36-16,5-8 21 16,4-2 18-16,-1-4 15 0,-1 5-3 15,-9 13 2 1,-7 9-16-16,-8 9-37 0,-5 0 0 16,-2 27 0-16,4 8 0 15,3 5 0-15,11-4-14 16,10-4-137-16,11-10-178 15,9-10-185-15,30-12-162 16,-13-20 58-16,-9-8-177 0</inkml:trace>
  <inkml:trace contextRef="#ctx0" brushRef="#br0" timeOffset="167781.76">29709 17892 887 0,'0'0'647'16,"0"0"-164"-16,6-116 82 16,-6 84 12-16,-10 10-119 15,-13 22-209-15,-4 8-103 0,-6 30-62 16,0 14-84-16,1 7 0 15,8 3 0 1,8-8 0-16,13-14 0 0,3-8-47 16,8-20-43-16,18-12 8 15,3 0 61-15,2-26 21 16,0-10 34-16,2-8 20 16,-4 4 5-16,-2-1 34 15,-2 10-93-15,-9 12 0 16,-3 19 0-16,-4 0 0 0,0 24 0 15,2 15 0-15,2 1 0 16,7 2 0-16,5-6 0 16,8-10 0-16,3-12 0 15,-1-14-143-15,1 0-93 16,-5-28 25-16,-6-16 44 16,-5-10-3-1,-5-13 74-15,-1-23 63 0,4-30 33 16,-5 8 6-16,3 9 93 15,-5 23 55-15,-4 36 78 16,-5 16 71-16,0 12-41 16,-2 16-262-16,0 58 0 15,0 48 0-15,-2 33 0 16,2-5 0-16,0-24 0 0,6-37 0 16,15-33 0-16,6 0-48 15,6-12-110-15,11-8-34 16,3-20 45-16,0-4 87 15,-2-30 60-15,-1-8 3 16,-3-11 78-16,-4-5 32 16,-1 4 4-1,-7 6-2-15,-4 16-14 0,-12 22-26 16,-7 10-75-16,-6 28 0 16,0 22 0-16,0 12 0 15,0-4 0-15,4 1 0 16,17-19-105-16,8-14-90 0,11-16 9 15,5-10 39 1,1-18 91-16,-1-14 49 0,-3-12 7 16,-2-2 75-16,-4-3 49 15,0-1 13-15,-5 6-13 16,-6 14-32-16,-8 12-28 16,-8 18-31-16,-4 0-12 15,-3 22 5-15,-2 8-26 16,2-2-15-16,5-6-30 15,-1-4-35-15,3-10-29 0,-2-8 32 16,2 0 44 0,-5-14 33-16,-2-8 10 0,-2-4 23 15,0 0 15-15,0 8 9 16,-13 4 9-16,-5 10 1 16,-2 4 11-1,-4 26-78-15,4 14 0 0,3 10 0 16,11 8 0-16,6-5 0 31,16-9 0-31,26-16-77 16,43-28-199-16,-10 0-336 0,-5-14-423 0</inkml:trace>
  <inkml:trace contextRef="#ctx0" brushRef="#br0" timeOffset="167923.17">31467 17209 1345 0,'0'0'1983'0,"0"0"-1495"16,0 0-286-16,0 0-124 31,0 0-78-31,0 0-147 0,0 0-391 0,-65 14-871 0</inkml:trace>
  <inkml:trace contextRef="#ctx0" brushRef="#br0" timeOffset="168096.61">30129 17397 2599 0,'0'0'1016'0,"0"0"-836"16,235-14 12-16,-44-4-186 16,17 4-6-16,-46 2-522 15,-44 2-956-15</inkml:trace>
  <inkml:trace contextRef="#ctx0" brushRef="#br0" timeOffset="168284.53">32200 18143 3567 0,'0'0'529'15,"0"0"-529"-15,0 0 0 16,0 0 0-16,0 0 0 16,0 0-186-16,0 0-3042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2T03:52:41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 7800 1446 0,'0'0'261'16,"0"0"-143"-16,0 0 246 15,0 0 99-15,0 0-170 16,0 0-57-16,19-26 23 16,-19 26-32-16,0 0-67 15,0 0-41-15,0 0-43 0,0 0-76 16,0-14-15-16,6-6-316 15,12-10-1103-15</inkml:trace>
  <inkml:trace contextRef="#ctx0" brushRef="#br0" timeOffset="727.27">1398 5825 977 0,'0'0'617'0,"0"0"-466"15,-148 20 143-15,82-12 92 0,4-4-84 16,5 0-60-16,5 0 50 16,10-4-20-16,11 0-69 15,11 0-34-15,11 0-40 16,9 0-67-16,9-6-62 15,62-22 0 1,70-26 0-16,77-26 0 0,38-15 0 0,5 1 0 16,-32 10 0-1,-69 22 0-15,-48 18 0 0,-43 14 0 16,-29 9 0-16,-13 3 0 16,-14 4 0-16,-13 8 0 15,-22 6-18 1,-90 31-338-16,8 9-303 0,-10 6-364 0</inkml:trace>
  <inkml:trace contextRef="#ctx0" brushRef="#br0" timeOffset="960.4">989 6086 1525 0,'0'0'1117'0,"0"0"-872"15,0 0 276-15,0 0-148 31,0 0-167-31,0 0-140 16,0 0-38-16,232-76-13 16,-26 7-15-16,27-5 0 15,-13 2 0-15,-56 18 0 16,-63 17 0-16,-42 18 0 16,-28 9 0-16,-14 8-93 0,-17 10-215 15,-11 20-190-15,-16 4-345 16</inkml:trace>
  <inkml:trace contextRef="#ctx0" brushRef="#br0" timeOffset="2292.69">8789 7104 1543 0,'0'0'756'0,"0"0"-233"15,0 0-67-15,0 0-130 16,0 0-90-16,0 0-92 15,0 0-32-15,0-9-112 16,2 9 0-16,23 9 0 0,16 5 0 16,16 0 0-16,32-6 0 15,31-8 0-15,34-16 0 16,14-22 0-16,-10-12 0 16,-13-2 0-16,-37 12 0 15,-21 10 0-15,-22 12 0 16,-13 6 0-16,0 4 0 15,2 6 0-15,4 2 0 16,-6 8 0-16,-2 26 0 0,8 12 0 16,7 10 0-16,9 4 0 15,10-3 0-15,7-7 0 16,23-17 0-16,25-24 0 16,-12-9 0-16,-14-23 0 15,-18-22 0-15,-20-12 0 16,4-7 0-16,2-10 0 15,-15 10 0-15,-10 10 0 16,-11 19 0-16,-9 20 0 16,2 15 0-16,1 0 0 15,9 29 0-15,4 10 0 16,14 1 0-16,5-2 0 16,12-6 0-16,8-12 0 0,9-14 0 15,2-6 0-15,4-10 0 16,-2-18 0-16,-6-4 0 15,-7 0 0-15,-12 2 0 16,-15 8 0-16,-11 8 0 16,-10 10 0-16,-10 4 0 15,-2 1 0 1,0 20 0-16,3 3 0 0,6 2 0 16,7-2 0-16,7-4 0 15,3-6 0-15,5-8 0 16,0-6 0-16,4 0 0 15,-4 0 0-15,1-4 0 16,-3-4 0-16,-3 4 0 0,1 0 0 16,-4 2 0-16,-3 2 0 15,-2 0 0-15,-4 0 0 16,1 0 0 0,3 0 0-16,0-4 0 15,0 0 0-15,-1-4 0 16,-6 0 0-16,-3-2 0 0,-3 0 0 15,-2 2 0-15,-1-2 0 16,3 0 0-16,2 0 0 16,15-7 0-16,-9 3-363 15,-6 0-1074-15</inkml:trace>
  <inkml:trace contextRef="#ctx0" brushRef="#br0" timeOffset="2386.86">15070 6972 1652 0,'0'0'1508'16,"0"0"-1205"-16,0 0-303 16,0 0-148-16,0 0-1883 15</inkml:trace>
  <inkml:trace contextRef="#ctx0" brushRef="#br0" timeOffset="16334.52">23027 7127 546 0,'0'0'2202'0,"0"0"-1600"16,0 0-254-16,0 0 50 0,0 0-398 15,0 0 0-15,-36-49 0 16,36 49 0-16,3 14 0 15,14 14 0-15,12 6 0 16,6 5 0-16,10-1 0 16,6-11 0-16,9-8 0 15,8-15 0-15,3-4 0 16,2-14 0-16,-4-22 0 16,-1-9 0-16,-8-5 0 15,-8 2 0-15,-6 6 0 16,-4 12 0-16,-5 16 0 15,0 14 0-15,5 6 0 0,2 26 0 16,5 12 0 0,7 4 0-16,0 1 0 0,4-8 0 15,-1-8 0 1,-1-11 0-16,-2-10 0 0,-4-8 0 16,-6-4 0-16,-5-2 0 15,-6-16 0-15,-3-8 0 16,-1-4 0-16,-2-2 0 15,0 1 0-15,-2 5 0 16,-4 11 0-16,2 6 0 16,-2 7 0-16,1 2 0 15,5 0 0-15,5 8 0 0,1 0 0 16,7-2 0-16,3-6 0 0,4 0 0 16,2-2 0-16,-1-16 0 15,-2-6 0-15,-6 0 0 16,-5 0 0-16,-8 4 0 15,-8 2 0-15,-7 6 0 16,-3 2 0-16,-7 6 0 16,1 0 0-16,0 2 0 15,-1 0 0-15,-4-2 0 16,0-2-38-16,0 0-838 0</inkml:trace>
  <inkml:trace contextRef="#ctx0" brushRef="#br0" timeOffset="20456.18">382 8342 920 0,'0'0'1651'0,"0"0"-1384"15,0 0 3 1,0 0-55-16,0 0-124 0,0 0-91 0,0 0 9 16,10 44 80-16,7-6-19 15,1 4 1-15,0 0 1 16,0-6-27-16,-2-8-5 16,-3-10-13-16,2-10 36 15,8-8 3-15,8-12 5 16,18-28-12-16,26-36-59 15,31-38 0-15,19-33 0 16,-15 11 0-16,-25 28 0 16,-33 42 0-16,-23 31 0 15,-4 5 0-15,-6 8 0 16,-3 6 0-16,-12 14 0 0,-4 2 0 31,-24 42-134-31,-12 7-428 0,-9 1-681 0</inkml:trace>
  <inkml:trace contextRef="#ctx0" brushRef="#br0" timeOffset="20897.56">392 8757 1551 0,'0'0'882'0,"0"0"-621"0,0 0 82 16,0 0-53-16,0 0-157 16,0 0-58-16,0 0 56 15,6 56-41-15,5-18-17 16,3 4-53-16,-3-2-5 16,0-6-15-16,0-8 1 15,-2-12 6-15,0-8-6 16,5-6 25-16,3-14 67 15,14-28 11 1,18-38-104-16,25-44 0 0,21-33 0 0,2 11 0 16,-13 28 0-16,-16 43 0 15,-20 31 0-15,1 2 0 16,-7 6 0-16,-4 6 0 16,-15 14 0-16,-15 12 0 15,-6 4 0-15,-2 0 0 31,0 0 0-31,0 8 0 16,0 18-84-16,0 0-450 16,0-4-644-16</inkml:trace>
  <inkml:trace contextRef="#ctx0" brushRef="#br0" timeOffset="21031.11">1533 8422 2501 0,'0'0'984'16,"0"0"-729"-16,0 0-75 16,0 0-180-16,0 0-682 0</inkml:trace>
  <inkml:trace contextRef="#ctx0" brushRef="#br0" timeOffset="23899.38">4402 9324 1547 0,'0'0'239'16,"0"0"36"-1,0 0 115-15,0 0-79 16,0 0-66-16,0 0-29 16,-51-26-23-16,48 26-27 15,3 0-23-15,0 0-19 16,0 0-14-16,0 0-26 16,0 0-31-16,0 0-53 15,7 0 0-15,29 0 0 16,46-2 0-16,57-2 0 15,59-2 0-15,32-4 0 16,5-2 0-16,-16 0 0 16,-37 0 0-16,-37 0 0 0,-37 4 0 15,-39 0 0-15,-23 4 0 16,-3 0 0-16,-10 0 0 16,-6 2 0-16,-18 2 0 15,-7 0 0-15,-2 0 0 16,0 0 0-16,0-2 0 15,0 0 0-15,-4-2 0 16,-17-2-36-16,-27 0-533 16,3 0-287-16,-4 3-609 0</inkml:trace>
  <inkml:trace contextRef="#ctx0" brushRef="#br0" timeOffset="24332.97">4518 9432 1543 0,'0'0'698'0,"0"0"-503"15,0 0 161-15,0 0 110 16,0 0-225-16,0 0-70 0,0 0-20 15,-11-11-5 1,11 11-67-16,0 0-29 0,11-3-50 16,50-2 0-16,68-9 0 15,68-7 0-15,42 1 0 16,13 0 0-16,-20 4 0 0,-43 6 0 16,-39 2 0-16,-50 2 0 15,-40 4 0-15,-27 0 0 0,-10 0 0 16,-10 2 0-1,-2-2 0-15,-11 2 0 16,0 0 0-16,0 0 0 0,0 0 0 16,0-2 0-16,5 0 0 15,5 0 0-15,22-8 0 16,-1 2-539-16,-4-2-998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body" idx="1"/>
          </p:nvPr>
        </p:nvSpPr>
        <p:spPr>
          <a:xfrm>
            <a:off x="450595" y="1295527"/>
            <a:ext cx="8354059" cy="14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body" idx="1"/>
          </p:nvPr>
        </p:nvSpPr>
        <p:spPr>
          <a:xfrm>
            <a:off x="450595" y="1295527"/>
            <a:ext cx="8354059" cy="14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customXml" Target="../ink/ink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customXml" Target="../ink/ink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rtiarya@pes.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300219" y="2255901"/>
            <a:ext cx="8468723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55A11"/>
                </a:solidFill>
              </a:rPr>
              <a:t>GRAPH THEORY AND ITS APPLICATIONS</a:t>
            </a:r>
            <a:endParaRPr sz="3600" dirty="0"/>
          </a:p>
        </p:txBody>
      </p:sp>
      <p:sp>
        <p:nvSpPr>
          <p:cNvPr id="45" name="Google Shape;45;p1"/>
          <p:cNvSpPr txBox="1"/>
          <p:nvPr/>
        </p:nvSpPr>
        <p:spPr>
          <a:xfrm>
            <a:off x="4774184" y="2889885"/>
            <a:ext cx="5979795" cy="84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996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"/>
          <p:cNvSpPr/>
          <p:nvPr/>
        </p:nvSpPr>
        <p:spPr>
          <a:xfrm>
            <a:off x="4783073" y="2878073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8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762" y="882707"/>
            <a:ext cx="2543276" cy="399073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500BFC-07ED-88BB-5D89-BDC9816B1CDC}"/>
                  </a:ext>
                </a:extLst>
              </p14:cNvPr>
              <p14:cNvContentPartPr/>
              <p14:nvPr/>
            </p14:nvContentPartPr>
            <p14:xfrm>
              <a:off x="4539600" y="354240"/>
              <a:ext cx="5376240" cy="148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500BFC-07ED-88BB-5D89-BDC9816B1C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0240" y="344880"/>
                <a:ext cx="5394960" cy="150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/>
        </p:nvSpPr>
        <p:spPr>
          <a:xfrm>
            <a:off x="450595" y="231986"/>
            <a:ext cx="10870548" cy="192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65912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2700" marR="565912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Coloring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905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 that the chromatic polynomial of a complete graph of n vertices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λ(λ-1)(λ-2)…(λ-n+1) if λ&gt;=n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DDB2B2-F794-BC0C-3FF0-630F2F5B3478}"/>
                  </a:ext>
                </a:extLst>
              </p14:cNvPr>
              <p14:cNvContentPartPr/>
              <p14:nvPr/>
            </p14:nvContentPartPr>
            <p14:xfrm>
              <a:off x="24480" y="2880"/>
              <a:ext cx="12104280" cy="681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DDB2B2-F794-BC0C-3FF0-630F2F5B34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20" y="-6480"/>
                <a:ext cx="12123000" cy="683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7256491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Theory and its Applications </a:t>
            </a:r>
            <a:br>
              <a:rPr lang="en-US" dirty="0"/>
            </a:br>
            <a:r>
              <a:rPr lang="en-US" dirty="0">
                <a:solidFill>
                  <a:srgbClr val="C55A11"/>
                </a:solidFill>
              </a:rPr>
              <a:t>Graph Coloring</a:t>
            </a:r>
            <a:endParaRPr dirty="0"/>
          </a:p>
        </p:txBody>
      </p:sp>
      <p:sp>
        <p:nvSpPr>
          <p:cNvPr id="120" name="Google Shape;120;p9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Google Shape;121;p9"/>
              <p:cNvSpPr txBox="1"/>
              <p:nvPr/>
            </p:nvSpPr>
            <p:spPr>
              <a:xfrm>
                <a:off x="450595" y="1585748"/>
                <a:ext cx="9869100" cy="1123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508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Path of n vertices namely L</a:t>
                </a:r>
                <a:r>
                  <a:rPr lang="en-US" sz="2400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can be properly colored in λ(λ-1)</a:t>
                </a:r>
                <a:r>
                  <a:rPr lang="en-US" sz="2400" baseline="30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n-1 </a:t>
                </a: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different ways</a:t>
                </a:r>
              </a:p>
              <a:p>
                <a:pPr marL="50800" lvl="0">
                  <a:spcBef>
                    <a:spcPts val="2880"/>
                  </a:spcBef>
                </a:pPr>
                <a:r>
                  <a:rPr lang="en-US" sz="2400" dirty="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𝑃</m:t>
                    </m:r>
                    <m:r>
                      <a:rPr lang="en-US" sz="2400" i="1" baseline="-25000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𝑛</m:t>
                    </m:r>
                    <m:r>
                      <a:rPr lang="en-US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(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r>
                  <a:rPr lang="en-US" sz="2400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λ) = λ(λ-1)</a:t>
                </a:r>
                <a:r>
                  <a:rPr lang="en-US" sz="2400" baseline="30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n-1	</a:t>
                </a: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 λ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21" name="Google Shape;121;p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5" y="1585748"/>
                <a:ext cx="9869100" cy="1123384"/>
              </a:xfrm>
              <a:prstGeom prst="rect">
                <a:avLst/>
              </a:prstGeom>
              <a:blipFill>
                <a:blip r:embed="rId3"/>
                <a:stretch>
                  <a:fillRect l="-1421" t="-7065" b="-16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9" name="Google Shape;12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A83009-E4D0-503B-9686-11341C5EBB56}"/>
                  </a:ext>
                </a:extLst>
              </p14:cNvPr>
              <p14:cNvContentPartPr/>
              <p14:nvPr/>
            </p14:nvContentPartPr>
            <p14:xfrm>
              <a:off x="523440" y="2880"/>
              <a:ext cx="10917360" cy="663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A83009-E4D0-503B-9686-11341C5EBB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080" y="-6480"/>
                <a:ext cx="10936080" cy="665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7843139" cy="86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spAutoFit/>
          </a:bodyPr>
          <a:lstStyle/>
          <a:p>
            <a:pPr marL="12700" marR="5080" lvl="0" indent="2095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Theory and its Applications </a:t>
            </a:r>
            <a:br>
              <a:rPr lang="en-US" dirty="0"/>
            </a:br>
            <a:r>
              <a:rPr lang="en-US" dirty="0">
                <a:solidFill>
                  <a:srgbClr val="C55A11"/>
                </a:solidFill>
              </a:rPr>
              <a:t>Graph Coloring</a:t>
            </a:r>
            <a:endParaRPr dirty="0"/>
          </a:p>
        </p:txBody>
      </p:sp>
      <p:sp>
        <p:nvSpPr>
          <p:cNvPr id="135" name="Google Shape;135;p10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Google Shape;136;p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0595" y="1295527"/>
                <a:ext cx="8354100" cy="149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</a:rPr>
                  <a:t>Decomposition theorem for chromatic Polynomials</a:t>
                </a:r>
              </a:p>
              <a:p>
                <a:pPr marL="12700" marR="5080" lvl="0" indent="0" algn="l" rtl="0">
                  <a:lnSpc>
                    <a:spcPct val="100000"/>
                  </a:lnSpc>
                  <a:spcBef>
                    <a:spcPts val="2880"/>
                  </a:spcBef>
                  <a:spcAft>
                    <a:spcPts val="0"/>
                  </a:spcAft>
                  <a:buNone/>
                </a:pPr>
                <a:r>
                  <a:rPr lang="en-US" b="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Theorem: If G is a connected graph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={</m:t>
                    </m:r>
                    <m:r>
                      <a:rPr lang="en-US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𝑎𝑏</m:t>
                    </m:r>
                    <m:r>
                      <a:rPr lang="en-US" b="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} </m:t>
                    </m:r>
                  </m:oMath>
                </a14:m>
                <a:r>
                  <a:rPr lang="en-US" b="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is an edge of G then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IN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     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𝐺𝑒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 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𝜆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) = 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𝑃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(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𝐺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	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𝜆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) + 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𝑃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(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𝐺𝑒</m:t>
                    </m:r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’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,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𝜆</m:t>
                    </m:r>
                    <m:r>
                      <a:rPr 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)</m:t>
                    </m:r>
                  </m:oMath>
                </a14:m>
                <a:endParaRPr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36" name="Google Shape;136;p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0595" y="1295527"/>
                <a:ext cx="8354100" cy="1490400"/>
              </a:xfrm>
              <a:prstGeom prst="rect">
                <a:avLst/>
              </a:prstGeom>
              <a:blipFill>
                <a:blip r:embed="rId3"/>
                <a:stretch>
                  <a:fillRect l="-2117" t="-5738" b="-11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oogle Shape;137;p10"/>
          <p:cNvGrpSpPr/>
          <p:nvPr/>
        </p:nvGrpSpPr>
        <p:grpSpPr>
          <a:xfrm>
            <a:off x="1210055" y="4172711"/>
            <a:ext cx="1934210" cy="1714500"/>
            <a:chOff x="1210055" y="4172711"/>
            <a:chExt cx="1934210" cy="1714500"/>
          </a:xfrm>
        </p:grpSpPr>
        <p:sp>
          <p:nvSpPr>
            <p:cNvPr id="138" name="Google Shape;138;p10"/>
            <p:cNvSpPr/>
            <p:nvPr/>
          </p:nvSpPr>
          <p:spPr>
            <a:xfrm>
              <a:off x="1210055" y="4172711"/>
              <a:ext cx="1934210" cy="1714500"/>
            </a:xfrm>
            <a:custGeom>
              <a:avLst/>
              <a:gdLst/>
              <a:ahLst/>
              <a:cxnLst/>
              <a:rect l="l" t="t" r="r" b="b"/>
              <a:pathLst>
                <a:path w="1934210" h="1714500" extrusionOk="0">
                  <a:moveTo>
                    <a:pt x="0" y="1714500"/>
                  </a:moveTo>
                  <a:lnTo>
                    <a:pt x="1933956" y="1714500"/>
                  </a:lnTo>
                  <a:lnTo>
                    <a:pt x="1933956" y="0"/>
                  </a:lnTo>
                  <a:lnTo>
                    <a:pt x="0" y="0"/>
                  </a:lnTo>
                  <a:lnTo>
                    <a:pt x="0" y="1714500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210055" y="4172711"/>
              <a:ext cx="1933575" cy="1714500"/>
            </a:xfrm>
            <a:custGeom>
              <a:avLst/>
              <a:gdLst/>
              <a:ahLst/>
              <a:cxnLst/>
              <a:rect l="l" t="t" r="r" b="b"/>
              <a:pathLst>
                <a:path w="1933575" h="1714500" extrusionOk="0">
                  <a:moveTo>
                    <a:pt x="0" y="1714500"/>
                  </a:moveTo>
                  <a:lnTo>
                    <a:pt x="1933575" y="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0"/>
          <p:cNvSpPr/>
          <p:nvPr/>
        </p:nvSpPr>
        <p:spPr>
          <a:xfrm>
            <a:off x="4085844" y="4181855"/>
            <a:ext cx="1934210" cy="1714500"/>
          </a:xfrm>
          <a:custGeom>
            <a:avLst/>
            <a:gdLst/>
            <a:ahLst/>
            <a:cxnLst/>
            <a:rect l="l" t="t" r="r" b="b"/>
            <a:pathLst>
              <a:path w="1934210" h="1714500" extrusionOk="0">
                <a:moveTo>
                  <a:pt x="0" y="1714500"/>
                </a:moveTo>
                <a:lnTo>
                  <a:pt x="1933955" y="1714500"/>
                </a:lnTo>
                <a:lnTo>
                  <a:pt x="1933955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"/>
          <p:cNvSpPr/>
          <p:nvPr/>
        </p:nvSpPr>
        <p:spPr>
          <a:xfrm>
            <a:off x="6963156" y="4172711"/>
            <a:ext cx="1885950" cy="1724025"/>
          </a:xfrm>
          <a:custGeom>
            <a:avLst/>
            <a:gdLst/>
            <a:ahLst/>
            <a:cxnLst/>
            <a:rect l="l" t="t" r="r" b="b"/>
            <a:pathLst>
              <a:path w="1885950" h="1724025" extrusionOk="0">
                <a:moveTo>
                  <a:pt x="0" y="0"/>
                </a:moveTo>
                <a:lnTo>
                  <a:pt x="0" y="1714500"/>
                </a:lnTo>
              </a:path>
              <a:path w="1885950" h="1724025" extrusionOk="0">
                <a:moveTo>
                  <a:pt x="0" y="1723644"/>
                </a:moveTo>
                <a:lnTo>
                  <a:pt x="1885950" y="1723644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"/>
          <p:cNvSpPr txBox="1"/>
          <p:nvPr/>
        </p:nvSpPr>
        <p:spPr>
          <a:xfrm>
            <a:off x="1031239" y="5712053"/>
            <a:ext cx="1352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3117595" y="3885692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3117595" y="5915050"/>
            <a:ext cx="1225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1031239" y="4014596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4079875" y="5915050"/>
            <a:ext cx="1352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5965952" y="3885692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5975350" y="5904991"/>
            <a:ext cx="12255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4079875" y="3885692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6699250" y="3885692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8928607" y="5904991"/>
            <a:ext cx="12255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6909054" y="5904991"/>
            <a:ext cx="36957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a=b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1983994" y="6274409"/>
            <a:ext cx="17018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4651375" y="6274409"/>
            <a:ext cx="28511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7528052" y="6224727"/>
            <a:ext cx="34226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Ge’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B0840B-CAD8-3EB0-6C97-B22BD8B62CF2}"/>
                  </a:ext>
                </a:extLst>
              </p14:cNvPr>
              <p14:cNvContentPartPr/>
              <p14:nvPr/>
            </p14:nvContentPartPr>
            <p14:xfrm>
              <a:off x="416880" y="1617120"/>
              <a:ext cx="11711160" cy="513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B0840B-CAD8-3EB0-6C97-B22BD8B62C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520" y="1607760"/>
                <a:ext cx="11729880" cy="515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7843139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Theory and its Applications </a:t>
            </a:r>
            <a:br>
              <a:rPr lang="en-US" dirty="0"/>
            </a:br>
            <a:r>
              <a:rPr lang="en-US" dirty="0">
                <a:solidFill>
                  <a:srgbClr val="C55A11"/>
                </a:solidFill>
              </a:rPr>
              <a:t>Graph Coloring</a:t>
            </a:r>
            <a:endParaRPr dirty="0"/>
          </a:p>
        </p:txBody>
      </p:sp>
      <p:sp>
        <p:nvSpPr>
          <p:cNvPr id="162" name="Google Shape;162;p11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1210055" y="4172711"/>
            <a:ext cx="1934210" cy="1714500"/>
            <a:chOff x="1210055" y="4172711"/>
            <a:chExt cx="1934210" cy="1714500"/>
          </a:xfrm>
        </p:grpSpPr>
        <p:sp>
          <p:nvSpPr>
            <p:cNvPr id="164" name="Google Shape;164;p11"/>
            <p:cNvSpPr/>
            <p:nvPr/>
          </p:nvSpPr>
          <p:spPr>
            <a:xfrm>
              <a:off x="1210055" y="4172711"/>
              <a:ext cx="1934210" cy="1714500"/>
            </a:xfrm>
            <a:custGeom>
              <a:avLst/>
              <a:gdLst/>
              <a:ahLst/>
              <a:cxnLst/>
              <a:rect l="l" t="t" r="r" b="b"/>
              <a:pathLst>
                <a:path w="1934210" h="1714500" extrusionOk="0">
                  <a:moveTo>
                    <a:pt x="0" y="1714500"/>
                  </a:moveTo>
                  <a:lnTo>
                    <a:pt x="1933956" y="1714500"/>
                  </a:lnTo>
                  <a:lnTo>
                    <a:pt x="1933956" y="0"/>
                  </a:lnTo>
                  <a:lnTo>
                    <a:pt x="0" y="0"/>
                  </a:lnTo>
                  <a:lnTo>
                    <a:pt x="0" y="1714500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1210055" y="4172711"/>
              <a:ext cx="1933575" cy="1714500"/>
            </a:xfrm>
            <a:custGeom>
              <a:avLst/>
              <a:gdLst/>
              <a:ahLst/>
              <a:cxnLst/>
              <a:rect l="l" t="t" r="r" b="b"/>
              <a:pathLst>
                <a:path w="1933575" h="1714500" extrusionOk="0">
                  <a:moveTo>
                    <a:pt x="0" y="1714500"/>
                  </a:moveTo>
                  <a:lnTo>
                    <a:pt x="1933575" y="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1"/>
          <p:cNvSpPr/>
          <p:nvPr/>
        </p:nvSpPr>
        <p:spPr>
          <a:xfrm>
            <a:off x="4085844" y="4181855"/>
            <a:ext cx="1934210" cy="1714500"/>
          </a:xfrm>
          <a:custGeom>
            <a:avLst/>
            <a:gdLst/>
            <a:ahLst/>
            <a:cxnLst/>
            <a:rect l="l" t="t" r="r" b="b"/>
            <a:pathLst>
              <a:path w="1934210" h="1714500" extrusionOk="0">
                <a:moveTo>
                  <a:pt x="0" y="1714500"/>
                </a:moveTo>
                <a:lnTo>
                  <a:pt x="1933955" y="1714500"/>
                </a:lnTo>
                <a:lnTo>
                  <a:pt x="1933955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6963156" y="4172711"/>
            <a:ext cx="1885950" cy="1724025"/>
          </a:xfrm>
          <a:custGeom>
            <a:avLst/>
            <a:gdLst/>
            <a:ahLst/>
            <a:cxnLst/>
            <a:rect l="l" t="t" r="r" b="b"/>
            <a:pathLst>
              <a:path w="1885950" h="1724025" extrusionOk="0">
                <a:moveTo>
                  <a:pt x="0" y="0"/>
                </a:moveTo>
                <a:lnTo>
                  <a:pt x="0" y="1714500"/>
                </a:lnTo>
              </a:path>
              <a:path w="1885950" h="1724025" extrusionOk="0">
                <a:moveTo>
                  <a:pt x="0" y="1723644"/>
                </a:moveTo>
                <a:lnTo>
                  <a:pt x="1885950" y="1723644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 txBox="1"/>
          <p:nvPr/>
        </p:nvSpPr>
        <p:spPr>
          <a:xfrm>
            <a:off x="1031239" y="5712053"/>
            <a:ext cx="1352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3117595" y="3885692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3117595" y="5915050"/>
            <a:ext cx="1225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031239" y="4014596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4079875" y="5915050"/>
            <a:ext cx="1352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965952" y="3885692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5975350" y="5904991"/>
            <a:ext cx="12255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4079875" y="3885692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6699250" y="3885692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8928607" y="5904991"/>
            <a:ext cx="12255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6909054" y="5904991"/>
            <a:ext cx="36957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a=b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1983994" y="6274409"/>
            <a:ext cx="17018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4651375" y="6274409"/>
            <a:ext cx="28511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528052" y="6224727"/>
            <a:ext cx="34226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Ge’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9FB505-2FA0-5FA4-1A3A-F1D852ED4C16}"/>
                  </a:ext>
                </a:extLst>
              </p14:cNvPr>
              <p14:cNvContentPartPr/>
              <p14:nvPr/>
            </p14:nvContentPartPr>
            <p14:xfrm>
              <a:off x="489960" y="1317240"/>
              <a:ext cx="11365920" cy="262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9FB505-2FA0-5FA4-1A3A-F1D852ED4C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600" y="1307880"/>
                <a:ext cx="11384640" cy="264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Google Shape;187;p12"/>
              <p:cNvSpPr txBox="1"/>
              <p:nvPr/>
            </p:nvSpPr>
            <p:spPr>
              <a:xfrm>
                <a:off x="399795" y="231986"/>
                <a:ext cx="10629980" cy="4617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63500" marR="5685155" lvl="0" indent="20955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Graph Theory and its Applications </a:t>
                </a:r>
              </a:p>
              <a:p>
                <a:pPr marL="63500" marR="5685155" lvl="0" indent="20955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Graph Coloring</a:t>
                </a:r>
                <a:endParaRPr lang="en-US" sz="24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750"/>
                  </a:spcBef>
                  <a:spcAft>
                    <a:spcPts val="0"/>
                  </a:spcAft>
                  <a:buNone/>
                </a:pPr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635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Multiplication Theorem</a:t>
                </a:r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63500" marR="30480" lvl="0" indent="0" algn="l" rtl="0">
                  <a:lnSpc>
                    <a:spcPct val="102499"/>
                  </a:lnSpc>
                  <a:spcBef>
                    <a:spcPts val="2835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 a graph G has subgraphs G1 and G2 such that G1 </a:t>
                </a:r>
                <a:r>
                  <a:rPr lang="en-US" sz="2400" dirty="0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∪ </a:t>
                </a:r>
                <a: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G2 = G and G1 ∩ G2 = </a:t>
                </a:r>
                <a:r>
                  <a:rPr lang="en-US" sz="2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r>
                  <a:rPr lang="en-US" sz="2400" baseline="-25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for some positive integer n then</a:t>
                </a:r>
              </a:p>
              <a:p>
                <a:pPr marL="0" lvl="0" indent="0" algn="l" rtl="0">
                  <a:lnSpc>
                    <a:spcPct val="100000"/>
                  </a:lnSpc>
                  <a:spcBef>
                    <a:spcPts val="45"/>
                  </a:spcBef>
                  <a:spcAft>
                    <a:spcPts val="0"/>
                  </a:spcAft>
                  <a:buNone/>
                </a:pPr>
                <a:endParaRPr lang="en-US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63500"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𝐺</m:t>
                          </m:r>
                          <m:r>
                            <a:rPr lang="en-US" sz="24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, </m:t>
                          </m:r>
                          <m:r>
                            <a:rPr lang="en-US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𝜆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f>
                        <m:fPr>
                          <m:ctrlPr>
                            <a:rPr lang="ar-AE" sz="24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ar-AE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24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ar-AE" sz="24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𝐺</m:t>
                              </m:r>
                              <m:r>
                                <a:rPr lang="ar-AE" sz="24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1</m:t>
                              </m:r>
                              <m:r>
                                <a:rPr lang="ar-AE" sz="24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, </m:t>
                              </m:r>
                              <m:r>
                                <a:rPr lang="ar-AE" sz="24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𝜆</m:t>
                              </m:r>
                            </m:e>
                          </m:d>
                          <m:r>
                            <a:rPr lang="ar-AE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∗</m:t>
                          </m:r>
                          <m:r>
                            <a:rPr lang="ar-AE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24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ar-AE" sz="24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𝐺</m:t>
                              </m:r>
                              <m:r>
                                <a:rPr lang="ar-AE" sz="24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2</m:t>
                              </m:r>
                              <m:r>
                                <a:rPr lang="ar-AE" sz="24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, </m:t>
                              </m:r>
                              <m:r>
                                <a:rPr lang="ar-AE" sz="24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ar-AE" sz="240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ar-AE" sz="24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sz="2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(</m:t>
                              </m:r>
                              <m:r>
                                <a:rPr lang="en-IN" sz="2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𝑛</m:t>
                              </m:r>
                              <m:r>
                                <a:rPr lang="en-IN" sz="2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i="1" dirty="0">
                  <a:solidFill>
                    <a:schemeClr val="dk1"/>
                  </a:solidFill>
                  <a:latin typeface="Cambria Math" panose="02040503050406030204" pitchFamily="18" charset="0"/>
                  <a:ea typeface="Calibri"/>
                  <a:cs typeface="Calibri"/>
                  <a:sym typeface="Calibri"/>
                </a:endParaRPr>
              </a:p>
              <a:p>
                <a:pPr marL="63500" lvl="0"/>
                <a:endParaRPr lang="en-IN" sz="2400" i="1" dirty="0">
                  <a:solidFill>
                    <a:schemeClr val="dk1"/>
                  </a:solidFill>
                  <a:latin typeface="Cambria Math" panose="02040503050406030204" pitchFamily="18" charset="0"/>
                  <a:ea typeface="Calibri"/>
                  <a:cs typeface="Calibri"/>
                  <a:sym typeface="Calibri"/>
                </a:endParaRPr>
              </a:p>
              <a:p>
                <a:pPr marL="63500"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𝑊</m:t>
                      </m:r>
                      <m:r>
                        <a:rPr lang="ar-AE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h</m:t>
                      </m:r>
                      <m:r>
                        <a:rPr lang="ar-AE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𝑒𝑟𝑒</m:t>
                      </m:r>
                      <m:r>
                        <a:rPr lang="ar-AE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sSup>
                        <m:sSupPr>
                          <m:ctrlPr>
                            <a:rPr lang="ar-AE" sz="24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r>
                            <a:rPr lang="ar-AE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𝜆</m:t>
                          </m:r>
                        </m:e>
                        <m:sup>
                          <m:r>
                            <a:rPr lang="en-I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n-I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𝑛</m:t>
                          </m:r>
                          <m:r>
                            <a:rPr lang="en-I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sup>
                      </m:sSup>
                      <m:r>
                        <a:rPr lang="ar-AE" sz="2400" i="1" baseline="300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 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𝜆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(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𝜆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1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)(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𝜆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)….(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𝜆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𝑛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1</m:t>
                      </m:r>
                      <m:r>
                        <a:rPr lang="ar-AE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)</m:t>
                      </m:r>
                    </m:oMath>
                  </m:oMathPara>
                </a14:m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87" name="Google Shape;187;p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95" y="231986"/>
                <a:ext cx="10629980" cy="4617211"/>
              </a:xfrm>
              <a:prstGeom prst="rect">
                <a:avLst/>
              </a:prstGeom>
              <a:blipFill>
                <a:blip r:embed="rId3"/>
                <a:stretch>
                  <a:fillRect l="-1205" t="-1453" b="-19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8" name="Google Shape;18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19EEF2-9D1D-01FD-6979-64EFE8300595}"/>
                  </a:ext>
                </a:extLst>
              </p14:cNvPr>
              <p14:cNvContentPartPr/>
              <p14:nvPr/>
            </p14:nvContentPartPr>
            <p14:xfrm>
              <a:off x="167400" y="66240"/>
              <a:ext cx="11934000" cy="638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19EEF2-9D1D-01FD-6979-64EFE83005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040" y="56880"/>
                <a:ext cx="11952720" cy="64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8469AF-50B6-2829-2728-C076445F28E1}"/>
                  </a:ext>
                </a:extLst>
              </p14:cNvPr>
              <p14:cNvContentPartPr/>
              <p14:nvPr/>
            </p14:nvContentPartPr>
            <p14:xfrm>
              <a:off x="6347880" y="2880"/>
              <a:ext cx="4044240" cy="1921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8469AF-50B6-2829-2728-C076445F28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8520" y="-6480"/>
                <a:ext cx="4062960" cy="194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6E4471-0303-EDF1-EA3C-93B03EFF9071}"/>
                  </a:ext>
                </a:extLst>
              </p14:cNvPr>
              <p14:cNvContentPartPr/>
              <p14:nvPr/>
            </p14:nvContentPartPr>
            <p14:xfrm>
              <a:off x="646920" y="1378080"/>
              <a:ext cx="9923400" cy="534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6E4471-0303-EDF1-EA3C-93B03EFF90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560" y="1368720"/>
                <a:ext cx="9942120" cy="53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09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376811-AAEF-7B40-15BE-4D994613DF6F}"/>
                  </a:ext>
                </a:extLst>
              </p14:cNvPr>
              <p14:cNvContentPartPr/>
              <p14:nvPr/>
            </p14:nvContentPartPr>
            <p14:xfrm>
              <a:off x="349560" y="606960"/>
              <a:ext cx="10953720" cy="570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376811-AAEF-7B40-15BE-4D994613DF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200" y="597600"/>
                <a:ext cx="10972440" cy="57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80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/>
        </p:nvSpPr>
        <p:spPr>
          <a:xfrm>
            <a:off x="450595" y="231986"/>
            <a:ext cx="7681034" cy="165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154051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2700" marR="154051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Coloring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chromatic polynomial for the graph G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13"/>
          <p:cNvGrpSpPr/>
          <p:nvPr/>
        </p:nvGrpSpPr>
        <p:grpSpPr>
          <a:xfrm>
            <a:off x="1659382" y="2767329"/>
            <a:ext cx="2487676" cy="2271268"/>
            <a:chOff x="1659382" y="2767329"/>
            <a:chExt cx="2487676" cy="2271268"/>
          </a:xfrm>
        </p:grpSpPr>
        <p:sp>
          <p:nvSpPr>
            <p:cNvPr id="195" name="Google Shape;195;p13"/>
            <p:cNvSpPr/>
            <p:nvPr/>
          </p:nvSpPr>
          <p:spPr>
            <a:xfrm>
              <a:off x="1734312" y="2857499"/>
              <a:ext cx="2352040" cy="2075814"/>
            </a:xfrm>
            <a:custGeom>
              <a:avLst/>
              <a:gdLst/>
              <a:ahLst/>
              <a:cxnLst/>
              <a:rect l="l" t="t" r="r" b="b"/>
              <a:pathLst>
                <a:path w="2352040" h="2075814" extrusionOk="0">
                  <a:moveTo>
                    <a:pt x="0" y="2075688"/>
                  </a:moveTo>
                  <a:lnTo>
                    <a:pt x="2351532" y="2075688"/>
                  </a:lnTo>
                  <a:lnTo>
                    <a:pt x="2351532" y="0"/>
                  </a:lnTo>
                  <a:lnTo>
                    <a:pt x="0" y="0"/>
                  </a:lnTo>
                  <a:lnTo>
                    <a:pt x="0" y="2075688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6" name="Google Shape;196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12438" y="4833873"/>
              <a:ext cx="134620" cy="19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12438" y="2767329"/>
              <a:ext cx="134620" cy="19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59382" y="4843017"/>
              <a:ext cx="134619" cy="19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79194" y="2767329"/>
              <a:ext cx="134619" cy="1955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0" name="Google Shape;20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38F99A-4BEE-B4C1-34F7-81F3988314BC}"/>
                  </a:ext>
                </a:extLst>
              </p14:cNvPr>
              <p14:cNvContentPartPr/>
              <p14:nvPr/>
            </p14:nvContentPartPr>
            <p14:xfrm>
              <a:off x="780840" y="2880"/>
              <a:ext cx="11121840" cy="675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38F99A-4BEE-B4C1-34F7-81F3988314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1480" y="-6480"/>
                <a:ext cx="11140560" cy="677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B9DC9-A0A7-4AD6-FA8E-5F701DB1C9C4}"/>
              </a:ext>
            </a:extLst>
          </p:cNvPr>
          <p:cNvSpPr txBox="1"/>
          <p:nvPr/>
        </p:nvSpPr>
        <p:spPr>
          <a:xfrm>
            <a:off x="424543" y="751115"/>
            <a:ext cx="508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more examples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FF1C9C-C5F2-A743-EA59-EC01C90C920D}"/>
                  </a:ext>
                </a:extLst>
              </p14:cNvPr>
              <p14:cNvContentPartPr/>
              <p14:nvPr/>
            </p14:nvContentPartPr>
            <p14:xfrm>
              <a:off x="261360" y="2880"/>
              <a:ext cx="11694240" cy="6645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FF1C9C-C5F2-A743-EA59-EC01C90C92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00" y="-6480"/>
                <a:ext cx="11712960" cy="66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702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B9DC9-A0A7-4AD6-FA8E-5F701DB1C9C4}"/>
              </a:ext>
            </a:extLst>
          </p:cNvPr>
          <p:cNvSpPr txBox="1"/>
          <p:nvPr/>
        </p:nvSpPr>
        <p:spPr>
          <a:xfrm>
            <a:off x="424543" y="751115"/>
            <a:ext cx="508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more examples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E65BB3-0DB7-B6E9-2763-DD4E53B583E5}"/>
                  </a:ext>
                </a:extLst>
              </p14:cNvPr>
              <p14:cNvContentPartPr/>
              <p14:nvPr/>
            </p14:nvContentPartPr>
            <p14:xfrm>
              <a:off x="392760" y="808560"/>
              <a:ext cx="8684280" cy="477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E65BB3-0DB7-B6E9-2763-DD4E53B58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400" y="799200"/>
                <a:ext cx="8703000" cy="47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96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155244" y="1853895"/>
            <a:ext cx="9990242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</a:rPr>
              <a:t>GRAPH THEORY AND ITS APPLICATIONS</a:t>
            </a:r>
            <a:endParaRPr sz="3600" dirty="0"/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2893567"/>
            <a:ext cx="287337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Coloring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677672" y="5462566"/>
            <a:ext cx="4995545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B9DC9-A0A7-4AD6-FA8E-5F701DB1C9C4}"/>
              </a:ext>
            </a:extLst>
          </p:cNvPr>
          <p:cNvSpPr txBox="1"/>
          <p:nvPr/>
        </p:nvSpPr>
        <p:spPr>
          <a:xfrm>
            <a:off x="424543" y="751115"/>
            <a:ext cx="508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more examples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51AF49-F976-3445-7A82-6509355DC16A}"/>
                  </a:ext>
                </a:extLst>
              </p14:cNvPr>
              <p14:cNvContentPartPr/>
              <p14:nvPr/>
            </p14:nvContentPartPr>
            <p14:xfrm>
              <a:off x="372240" y="1252440"/>
              <a:ext cx="11000160" cy="493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51AF49-F976-3445-7A82-6509355DC1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880" y="1243080"/>
                <a:ext cx="11018880" cy="49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406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B9DC9-A0A7-4AD6-FA8E-5F701DB1C9C4}"/>
              </a:ext>
            </a:extLst>
          </p:cNvPr>
          <p:cNvSpPr txBox="1"/>
          <p:nvPr/>
        </p:nvSpPr>
        <p:spPr>
          <a:xfrm>
            <a:off x="424543" y="751115"/>
            <a:ext cx="508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more examples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8F4D98-63A1-E575-687A-4C3D0378FA4A}"/>
                  </a:ext>
                </a:extLst>
              </p14:cNvPr>
              <p14:cNvContentPartPr/>
              <p14:nvPr/>
            </p14:nvContentPartPr>
            <p14:xfrm>
              <a:off x="286920" y="1387440"/>
              <a:ext cx="10897920" cy="364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8F4D98-63A1-E575-687A-4C3D0378FA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560" y="1378080"/>
                <a:ext cx="10916640" cy="36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627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B9DC9-A0A7-4AD6-FA8E-5F701DB1C9C4}"/>
              </a:ext>
            </a:extLst>
          </p:cNvPr>
          <p:cNvSpPr txBox="1"/>
          <p:nvPr/>
        </p:nvSpPr>
        <p:spPr>
          <a:xfrm>
            <a:off x="424543" y="751115"/>
            <a:ext cx="508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more examples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087E7E-91D1-F596-6CF1-057C36872278}"/>
                  </a:ext>
                </a:extLst>
              </p14:cNvPr>
              <p14:cNvContentPartPr/>
              <p14:nvPr/>
            </p14:nvContentPartPr>
            <p14:xfrm>
              <a:off x="470520" y="1364040"/>
              <a:ext cx="11720880" cy="549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087E7E-91D1-F596-6CF1-057C368722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160" y="1354680"/>
                <a:ext cx="11739600" cy="55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637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/>
        </p:nvSpPr>
        <p:spPr>
          <a:xfrm>
            <a:off x="450594" y="231986"/>
            <a:ext cx="7398005" cy="1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154051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2700" marR="154051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Coloring (Practice)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chromatic polynomial for the graph G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14"/>
          <p:cNvGrpSpPr/>
          <p:nvPr/>
        </p:nvGrpSpPr>
        <p:grpSpPr>
          <a:xfrm>
            <a:off x="1659382" y="2767329"/>
            <a:ext cx="2487676" cy="2271268"/>
            <a:chOff x="1659382" y="2767329"/>
            <a:chExt cx="2487676" cy="2271268"/>
          </a:xfrm>
        </p:grpSpPr>
        <p:sp>
          <p:nvSpPr>
            <p:cNvPr id="207" name="Google Shape;207;p14"/>
            <p:cNvSpPr/>
            <p:nvPr/>
          </p:nvSpPr>
          <p:spPr>
            <a:xfrm>
              <a:off x="1734312" y="2857499"/>
              <a:ext cx="2352040" cy="2075814"/>
            </a:xfrm>
            <a:custGeom>
              <a:avLst/>
              <a:gdLst/>
              <a:ahLst/>
              <a:cxnLst/>
              <a:rect l="l" t="t" r="r" b="b"/>
              <a:pathLst>
                <a:path w="2352040" h="2075814" extrusionOk="0">
                  <a:moveTo>
                    <a:pt x="0" y="2075688"/>
                  </a:moveTo>
                  <a:lnTo>
                    <a:pt x="2351532" y="2075688"/>
                  </a:lnTo>
                  <a:lnTo>
                    <a:pt x="2351532" y="0"/>
                  </a:lnTo>
                  <a:lnTo>
                    <a:pt x="0" y="0"/>
                  </a:lnTo>
                  <a:lnTo>
                    <a:pt x="0" y="2075688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734312" y="2857499"/>
              <a:ext cx="2352675" cy="2076450"/>
            </a:xfrm>
            <a:custGeom>
              <a:avLst/>
              <a:gdLst/>
              <a:ahLst/>
              <a:cxnLst/>
              <a:rect l="l" t="t" r="r" b="b"/>
              <a:pathLst>
                <a:path w="2352675" h="2076450" extrusionOk="0">
                  <a:moveTo>
                    <a:pt x="0" y="2076450"/>
                  </a:moveTo>
                  <a:lnTo>
                    <a:pt x="2352675" y="0"/>
                  </a:lnTo>
                </a:path>
                <a:path w="2352675" h="2076450" extrusionOk="0">
                  <a:moveTo>
                    <a:pt x="0" y="0"/>
                  </a:moveTo>
                  <a:lnTo>
                    <a:pt x="2352675" y="205409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" name="Google Shape;209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69438" y="3805173"/>
              <a:ext cx="134619" cy="19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12438" y="4833873"/>
              <a:ext cx="134620" cy="19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12438" y="2767329"/>
              <a:ext cx="134620" cy="19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59382" y="4843017"/>
              <a:ext cx="134619" cy="19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79194" y="2767329"/>
              <a:ext cx="134619" cy="1955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4" name="Google Shape;21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/>
        </p:nvSpPr>
        <p:spPr>
          <a:xfrm>
            <a:off x="450595" y="231986"/>
            <a:ext cx="8943776" cy="229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231965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2700" marR="231965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Coloring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905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Chromatic Polynomial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8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Find the chromatic polynomial of the given graph</a:t>
            </a:r>
            <a:r>
              <a:rPr lang="en-US" sz="2400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15"/>
          <p:cNvGrpSpPr/>
          <p:nvPr/>
        </p:nvGrpSpPr>
        <p:grpSpPr>
          <a:xfrm>
            <a:off x="3165094" y="3591814"/>
            <a:ext cx="3423411" cy="2041144"/>
            <a:chOff x="3165094" y="3591814"/>
            <a:chExt cx="3423411" cy="2041144"/>
          </a:xfrm>
        </p:grpSpPr>
        <p:sp>
          <p:nvSpPr>
            <p:cNvPr id="221" name="Google Shape;221;p15"/>
            <p:cNvSpPr/>
            <p:nvPr/>
          </p:nvSpPr>
          <p:spPr>
            <a:xfrm>
              <a:off x="3209544" y="3675888"/>
              <a:ext cx="3363595" cy="1866264"/>
            </a:xfrm>
            <a:custGeom>
              <a:avLst/>
              <a:gdLst/>
              <a:ahLst/>
              <a:cxnLst/>
              <a:rect l="l" t="t" r="r" b="b"/>
              <a:pathLst>
                <a:path w="3363595" h="1866264" extrusionOk="0">
                  <a:moveTo>
                    <a:pt x="0" y="0"/>
                  </a:moveTo>
                  <a:lnTo>
                    <a:pt x="0" y="1865630"/>
                  </a:lnTo>
                </a:path>
                <a:path w="3363595" h="1866264" extrusionOk="0">
                  <a:moveTo>
                    <a:pt x="0" y="0"/>
                  </a:moveTo>
                  <a:lnTo>
                    <a:pt x="1952625" y="0"/>
                  </a:lnTo>
                </a:path>
                <a:path w="3363595" h="1866264" extrusionOk="0">
                  <a:moveTo>
                    <a:pt x="1943100" y="0"/>
                  </a:moveTo>
                  <a:lnTo>
                    <a:pt x="1943100" y="1865630"/>
                  </a:lnTo>
                </a:path>
                <a:path w="3363595" h="1866264" extrusionOk="0">
                  <a:moveTo>
                    <a:pt x="0" y="1865376"/>
                  </a:moveTo>
                  <a:lnTo>
                    <a:pt x="1952625" y="1865376"/>
                  </a:lnTo>
                </a:path>
                <a:path w="3363595" h="1866264" extrusionOk="0">
                  <a:moveTo>
                    <a:pt x="0" y="1865630"/>
                  </a:moveTo>
                  <a:lnTo>
                    <a:pt x="1943100" y="0"/>
                  </a:lnTo>
                </a:path>
                <a:path w="3363595" h="1866264" extrusionOk="0">
                  <a:moveTo>
                    <a:pt x="0" y="0"/>
                  </a:moveTo>
                  <a:lnTo>
                    <a:pt x="1943100" y="1865630"/>
                  </a:lnTo>
                </a:path>
                <a:path w="3363595" h="1866264" extrusionOk="0">
                  <a:moveTo>
                    <a:pt x="1943100" y="0"/>
                  </a:moveTo>
                  <a:lnTo>
                    <a:pt x="3352800" y="655955"/>
                  </a:lnTo>
                </a:path>
                <a:path w="3363595" h="1866264" extrusionOk="0">
                  <a:moveTo>
                    <a:pt x="1953768" y="1865757"/>
                  </a:moveTo>
                  <a:lnTo>
                    <a:pt x="3363467" y="675132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2" name="Google Shape;222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75762" y="3602482"/>
              <a:ext cx="78232" cy="183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08194" y="3591814"/>
              <a:ext cx="79755" cy="184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65094" y="5440426"/>
              <a:ext cx="79756" cy="183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08194" y="5449570"/>
              <a:ext cx="79755" cy="183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08750" y="4259326"/>
              <a:ext cx="79755" cy="1833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7" name="Google Shape;22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6"/>
          <p:cNvGrpSpPr/>
          <p:nvPr/>
        </p:nvGrpSpPr>
        <p:grpSpPr>
          <a:xfrm>
            <a:off x="666368" y="2982468"/>
            <a:ext cx="2239011" cy="1275968"/>
            <a:chOff x="390143" y="201168"/>
            <a:chExt cx="2239011" cy="1275968"/>
          </a:xfrm>
        </p:grpSpPr>
        <p:sp>
          <p:nvSpPr>
            <p:cNvPr id="233" name="Google Shape;233;p16"/>
            <p:cNvSpPr/>
            <p:nvPr/>
          </p:nvSpPr>
          <p:spPr>
            <a:xfrm>
              <a:off x="416051" y="249936"/>
              <a:ext cx="2207260" cy="1173480"/>
            </a:xfrm>
            <a:custGeom>
              <a:avLst/>
              <a:gdLst/>
              <a:ahLst/>
              <a:cxnLst/>
              <a:rect l="l" t="t" r="r" b="b"/>
              <a:pathLst>
                <a:path w="2207260" h="1173480" extrusionOk="0">
                  <a:moveTo>
                    <a:pt x="0" y="0"/>
                  </a:moveTo>
                  <a:lnTo>
                    <a:pt x="0" y="1172210"/>
                  </a:lnTo>
                </a:path>
                <a:path w="2207260" h="1173480" extrusionOk="0">
                  <a:moveTo>
                    <a:pt x="0" y="0"/>
                  </a:moveTo>
                  <a:lnTo>
                    <a:pt x="1281811" y="0"/>
                  </a:lnTo>
                </a:path>
                <a:path w="2207260" h="1173480" extrusionOk="0">
                  <a:moveTo>
                    <a:pt x="1275588" y="0"/>
                  </a:moveTo>
                  <a:lnTo>
                    <a:pt x="1275588" y="1172210"/>
                  </a:lnTo>
                </a:path>
                <a:path w="2207260" h="1173480" extrusionOk="0">
                  <a:moveTo>
                    <a:pt x="0" y="1171956"/>
                  </a:moveTo>
                  <a:lnTo>
                    <a:pt x="1281811" y="1171956"/>
                  </a:lnTo>
                </a:path>
                <a:path w="2207260" h="1173480" extrusionOk="0">
                  <a:moveTo>
                    <a:pt x="0" y="1172210"/>
                  </a:moveTo>
                  <a:lnTo>
                    <a:pt x="1275461" y="0"/>
                  </a:lnTo>
                </a:path>
                <a:path w="2207260" h="1173480" extrusionOk="0">
                  <a:moveTo>
                    <a:pt x="0" y="0"/>
                  </a:moveTo>
                  <a:lnTo>
                    <a:pt x="1275461" y="1172210"/>
                  </a:lnTo>
                </a:path>
                <a:path w="2207260" h="1173480" extrusionOk="0">
                  <a:moveTo>
                    <a:pt x="1275588" y="0"/>
                  </a:moveTo>
                  <a:lnTo>
                    <a:pt x="2200910" y="412115"/>
                  </a:lnTo>
                </a:path>
                <a:path w="2207260" h="1173480" extrusionOk="0">
                  <a:moveTo>
                    <a:pt x="1281684" y="1173226"/>
                  </a:moveTo>
                  <a:lnTo>
                    <a:pt x="2207006" y="425196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96239" y="207264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5" extrusionOk="0">
                  <a:moveTo>
                    <a:pt x="22097" y="0"/>
                  </a:moveTo>
                  <a:lnTo>
                    <a:pt x="13496" y="4256"/>
                  </a:lnTo>
                  <a:lnTo>
                    <a:pt x="6472" y="15859"/>
                  </a:lnTo>
                  <a:lnTo>
                    <a:pt x="1736" y="33057"/>
                  </a:lnTo>
                  <a:lnTo>
                    <a:pt x="0" y="54101"/>
                  </a:lnTo>
                  <a:lnTo>
                    <a:pt x="1736" y="75146"/>
                  </a:lnTo>
                  <a:lnTo>
                    <a:pt x="6472" y="92344"/>
                  </a:lnTo>
                  <a:lnTo>
                    <a:pt x="13496" y="103947"/>
                  </a:lnTo>
                  <a:lnTo>
                    <a:pt x="22097" y="108203"/>
                  </a:lnTo>
                  <a:lnTo>
                    <a:pt x="30699" y="103947"/>
                  </a:lnTo>
                  <a:lnTo>
                    <a:pt x="37723" y="92344"/>
                  </a:lnTo>
                  <a:lnTo>
                    <a:pt x="42459" y="75146"/>
                  </a:lnTo>
                  <a:lnTo>
                    <a:pt x="44196" y="54101"/>
                  </a:lnTo>
                  <a:lnTo>
                    <a:pt x="42459" y="33057"/>
                  </a:lnTo>
                  <a:lnTo>
                    <a:pt x="37723" y="15859"/>
                  </a:lnTo>
                  <a:lnTo>
                    <a:pt x="30699" y="4256"/>
                  </a:lnTo>
                  <a:lnTo>
                    <a:pt x="22097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96239" y="207264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5" extrusionOk="0">
                  <a:moveTo>
                    <a:pt x="0" y="54101"/>
                  </a:moveTo>
                  <a:lnTo>
                    <a:pt x="1736" y="33057"/>
                  </a:lnTo>
                  <a:lnTo>
                    <a:pt x="6472" y="15859"/>
                  </a:lnTo>
                  <a:lnTo>
                    <a:pt x="13496" y="4256"/>
                  </a:lnTo>
                  <a:lnTo>
                    <a:pt x="22097" y="0"/>
                  </a:lnTo>
                  <a:lnTo>
                    <a:pt x="30699" y="4256"/>
                  </a:lnTo>
                  <a:lnTo>
                    <a:pt x="37723" y="15859"/>
                  </a:lnTo>
                  <a:lnTo>
                    <a:pt x="42459" y="33057"/>
                  </a:lnTo>
                  <a:lnTo>
                    <a:pt x="44196" y="54101"/>
                  </a:lnTo>
                  <a:lnTo>
                    <a:pt x="42459" y="75146"/>
                  </a:lnTo>
                  <a:lnTo>
                    <a:pt x="37723" y="92344"/>
                  </a:lnTo>
                  <a:lnTo>
                    <a:pt x="30699" y="103947"/>
                  </a:lnTo>
                  <a:lnTo>
                    <a:pt x="22097" y="108203"/>
                  </a:lnTo>
                  <a:lnTo>
                    <a:pt x="13496" y="103947"/>
                  </a:lnTo>
                  <a:lnTo>
                    <a:pt x="6472" y="92344"/>
                  </a:lnTo>
                  <a:lnTo>
                    <a:pt x="1736" y="75146"/>
                  </a:lnTo>
                  <a:lnTo>
                    <a:pt x="0" y="54101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665732" y="201168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5" extrusionOk="0">
                  <a:moveTo>
                    <a:pt x="22098" y="0"/>
                  </a:moveTo>
                  <a:lnTo>
                    <a:pt x="13501" y="4256"/>
                  </a:lnTo>
                  <a:lnTo>
                    <a:pt x="6476" y="15859"/>
                  </a:lnTo>
                  <a:lnTo>
                    <a:pt x="1738" y="33057"/>
                  </a:lnTo>
                  <a:lnTo>
                    <a:pt x="0" y="54101"/>
                  </a:lnTo>
                  <a:lnTo>
                    <a:pt x="1738" y="75146"/>
                  </a:lnTo>
                  <a:lnTo>
                    <a:pt x="6477" y="92344"/>
                  </a:lnTo>
                  <a:lnTo>
                    <a:pt x="13501" y="103947"/>
                  </a:lnTo>
                  <a:lnTo>
                    <a:pt x="22098" y="108203"/>
                  </a:lnTo>
                  <a:lnTo>
                    <a:pt x="30694" y="103947"/>
                  </a:lnTo>
                  <a:lnTo>
                    <a:pt x="37718" y="92344"/>
                  </a:lnTo>
                  <a:lnTo>
                    <a:pt x="42457" y="75146"/>
                  </a:lnTo>
                  <a:lnTo>
                    <a:pt x="44195" y="54101"/>
                  </a:lnTo>
                  <a:lnTo>
                    <a:pt x="42457" y="33057"/>
                  </a:lnTo>
                  <a:lnTo>
                    <a:pt x="37718" y="15859"/>
                  </a:lnTo>
                  <a:lnTo>
                    <a:pt x="30694" y="425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665732" y="201168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5" extrusionOk="0">
                  <a:moveTo>
                    <a:pt x="0" y="54101"/>
                  </a:moveTo>
                  <a:lnTo>
                    <a:pt x="1738" y="33057"/>
                  </a:lnTo>
                  <a:lnTo>
                    <a:pt x="6476" y="15859"/>
                  </a:lnTo>
                  <a:lnTo>
                    <a:pt x="13501" y="4256"/>
                  </a:lnTo>
                  <a:lnTo>
                    <a:pt x="22098" y="0"/>
                  </a:lnTo>
                  <a:lnTo>
                    <a:pt x="30694" y="4256"/>
                  </a:lnTo>
                  <a:lnTo>
                    <a:pt x="37718" y="15859"/>
                  </a:lnTo>
                  <a:lnTo>
                    <a:pt x="42457" y="33057"/>
                  </a:lnTo>
                  <a:lnTo>
                    <a:pt x="44195" y="54101"/>
                  </a:lnTo>
                  <a:lnTo>
                    <a:pt x="42457" y="75146"/>
                  </a:lnTo>
                  <a:lnTo>
                    <a:pt x="37718" y="92344"/>
                  </a:lnTo>
                  <a:lnTo>
                    <a:pt x="30694" y="103947"/>
                  </a:lnTo>
                  <a:lnTo>
                    <a:pt x="22098" y="108203"/>
                  </a:lnTo>
                  <a:lnTo>
                    <a:pt x="13501" y="103947"/>
                  </a:lnTo>
                  <a:lnTo>
                    <a:pt x="6477" y="92344"/>
                  </a:lnTo>
                  <a:lnTo>
                    <a:pt x="1738" y="75146"/>
                  </a:lnTo>
                  <a:lnTo>
                    <a:pt x="0" y="54101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90143" y="1362456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4" extrusionOk="0">
                  <a:moveTo>
                    <a:pt x="22098" y="0"/>
                  </a:moveTo>
                  <a:lnTo>
                    <a:pt x="13496" y="4256"/>
                  </a:lnTo>
                  <a:lnTo>
                    <a:pt x="6472" y="15859"/>
                  </a:lnTo>
                  <a:lnTo>
                    <a:pt x="1736" y="33057"/>
                  </a:lnTo>
                  <a:lnTo>
                    <a:pt x="0" y="54102"/>
                  </a:lnTo>
                  <a:lnTo>
                    <a:pt x="1736" y="75146"/>
                  </a:lnTo>
                  <a:lnTo>
                    <a:pt x="6472" y="92344"/>
                  </a:lnTo>
                  <a:lnTo>
                    <a:pt x="13496" y="103947"/>
                  </a:lnTo>
                  <a:lnTo>
                    <a:pt x="22098" y="108204"/>
                  </a:lnTo>
                  <a:lnTo>
                    <a:pt x="30699" y="103947"/>
                  </a:lnTo>
                  <a:lnTo>
                    <a:pt x="37723" y="92344"/>
                  </a:lnTo>
                  <a:lnTo>
                    <a:pt x="42459" y="75146"/>
                  </a:lnTo>
                  <a:lnTo>
                    <a:pt x="44196" y="54102"/>
                  </a:lnTo>
                  <a:lnTo>
                    <a:pt x="42459" y="33057"/>
                  </a:lnTo>
                  <a:lnTo>
                    <a:pt x="37723" y="15859"/>
                  </a:lnTo>
                  <a:lnTo>
                    <a:pt x="30699" y="425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90143" y="1362456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4" extrusionOk="0">
                  <a:moveTo>
                    <a:pt x="0" y="54102"/>
                  </a:moveTo>
                  <a:lnTo>
                    <a:pt x="1736" y="33057"/>
                  </a:lnTo>
                  <a:lnTo>
                    <a:pt x="6472" y="15859"/>
                  </a:lnTo>
                  <a:lnTo>
                    <a:pt x="13496" y="4256"/>
                  </a:lnTo>
                  <a:lnTo>
                    <a:pt x="22098" y="0"/>
                  </a:lnTo>
                  <a:lnTo>
                    <a:pt x="30699" y="4256"/>
                  </a:lnTo>
                  <a:lnTo>
                    <a:pt x="37723" y="15859"/>
                  </a:lnTo>
                  <a:lnTo>
                    <a:pt x="42459" y="33057"/>
                  </a:lnTo>
                  <a:lnTo>
                    <a:pt x="44196" y="54102"/>
                  </a:lnTo>
                  <a:lnTo>
                    <a:pt x="42459" y="75146"/>
                  </a:lnTo>
                  <a:lnTo>
                    <a:pt x="37723" y="92344"/>
                  </a:lnTo>
                  <a:lnTo>
                    <a:pt x="30699" y="103947"/>
                  </a:lnTo>
                  <a:lnTo>
                    <a:pt x="22098" y="108204"/>
                  </a:lnTo>
                  <a:lnTo>
                    <a:pt x="13496" y="103947"/>
                  </a:lnTo>
                  <a:lnTo>
                    <a:pt x="6472" y="92344"/>
                  </a:lnTo>
                  <a:lnTo>
                    <a:pt x="1736" y="75146"/>
                  </a:lnTo>
                  <a:lnTo>
                    <a:pt x="0" y="54102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1665732" y="1368551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4" extrusionOk="0">
                  <a:moveTo>
                    <a:pt x="22098" y="0"/>
                  </a:moveTo>
                  <a:lnTo>
                    <a:pt x="13501" y="4256"/>
                  </a:lnTo>
                  <a:lnTo>
                    <a:pt x="6476" y="15859"/>
                  </a:lnTo>
                  <a:lnTo>
                    <a:pt x="1738" y="33057"/>
                  </a:lnTo>
                  <a:lnTo>
                    <a:pt x="0" y="54101"/>
                  </a:lnTo>
                  <a:lnTo>
                    <a:pt x="1738" y="75146"/>
                  </a:lnTo>
                  <a:lnTo>
                    <a:pt x="6477" y="92344"/>
                  </a:lnTo>
                  <a:lnTo>
                    <a:pt x="13501" y="103947"/>
                  </a:lnTo>
                  <a:lnTo>
                    <a:pt x="22098" y="108203"/>
                  </a:lnTo>
                  <a:lnTo>
                    <a:pt x="30694" y="103947"/>
                  </a:lnTo>
                  <a:lnTo>
                    <a:pt x="37718" y="92344"/>
                  </a:lnTo>
                  <a:lnTo>
                    <a:pt x="42457" y="75146"/>
                  </a:lnTo>
                  <a:lnTo>
                    <a:pt x="44195" y="54101"/>
                  </a:lnTo>
                  <a:lnTo>
                    <a:pt x="42457" y="33057"/>
                  </a:lnTo>
                  <a:lnTo>
                    <a:pt x="37718" y="15859"/>
                  </a:lnTo>
                  <a:lnTo>
                    <a:pt x="30694" y="425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1665732" y="1368551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4" extrusionOk="0">
                  <a:moveTo>
                    <a:pt x="0" y="54101"/>
                  </a:moveTo>
                  <a:lnTo>
                    <a:pt x="1738" y="33057"/>
                  </a:lnTo>
                  <a:lnTo>
                    <a:pt x="6476" y="15859"/>
                  </a:lnTo>
                  <a:lnTo>
                    <a:pt x="13501" y="4256"/>
                  </a:lnTo>
                  <a:lnTo>
                    <a:pt x="22098" y="0"/>
                  </a:lnTo>
                  <a:lnTo>
                    <a:pt x="30694" y="4256"/>
                  </a:lnTo>
                  <a:lnTo>
                    <a:pt x="37718" y="15859"/>
                  </a:lnTo>
                  <a:lnTo>
                    <a:pt x="42457" y="33057"/>
                  </a:lnTo>
                  <a:lnTo>
                    <a:pt x="44195" y="54101"/>
                  </a:lnTo>
                  <a:lnTo>
                    <a:pt x="42457" y="75146"/>
                  </a:lnTo>
                  <a:lnTo>
                    <a:pt x="37718" y="92344"/>
                  </a:lnTo>
                  <a:lnTo>
                    <a:pt x="30694" y="103947"/>
                  </a:lnTo>
                  <a:lnTo>
                    <a:pt x="22098" y="108203"/>
                  </a:lnTo>
                  <a:lnTo>
                    <a:pt x="13501" y="103947"/>
                  </a:lnTo>
                  <a:lnTo>
                    <a:pt x="6477" y="92344"/>
                  </a:lnTo>
                  <a:lnTo>
                    <a:pt x="1738" y="75146"/>
                  </a:lnTo>
                  <a:lnTo>
                    <a:pt x="0" y="54101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84704" y="620268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4" extrusionOk="0">
                  <a:moveTo>
                    <a:pt x="22097" y="0"/>
                  </a:moveTo>
                  <a:lnTo>
                    <a:pt x="13501" y="4256"/>
                  </a:lnTo>
                  <a:lnTo>
                    <a:pt x="6476" y="15859"/>
                  </a:lnTo>
                  <a:lnTo>
                    <a:pt x="1738" y="33057"/>
                  </a:lnTo>
                  <a:lnTo>
                    <a:pt x="0" y="54102"/>
                  </a:lnTo>
                  <a:lnTo>
                    <a:pt x="1738" y="75146"/>
                  </a:lnTo>
                  <a:lnTo>
                    <a:pt x="6476" y="92344"/>
                  </a:lnTo>
                  <a:lnTo>
                    <a:pt x="13501" y="103947"/>
                  </a:lnTo>
                  <a:lnTo>
                    <a:pt x="22097" y="108204"/>
                  </a:lnTo>
                  <a:lnTo>
                    <a:pt x="30694" y="103947"/>
                  </a:lnTo>
                  <a:lnTo>
                    <a:pt x="37718" y="92344"/>
                  </a:lnTo>
                  <a:lnTo>
                    <a:pt x="42457" y="75146"/>
                  </a:lnTo>
                  <a:lnTo>
                    <a:pt x="44195" y="54102"/>
                  </a:lnTo>
                  <a:lnTo>
                    <a:pt x="42457" y="33057"/>
                  </a:lnTo>
                  <a:lnTo>
                    <a:pt x="37718" y="15859"/>
                  </a:lnTo>
                  <a:lnTo>
                    <a:pt x="30694" y="4256"/>
                  </a:lnTo>
                  <a:lnTo>
                    <a:pt x="22097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584704" y="620268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4" extrusionOk="0">
                  <a:moveTo>
                    <a:pt x="0" y="54102"/>
                  </a:moveTo>
                  <a:lnTo>
                    <a:pt x="1738" y="33057"/>
                  </a:lnTo>
                  <a:lnTo>
                    <a:pt x="6476" y="15859"/>
                  </a:lnTo>
                  <a:lnTo>
                    <a:pt x="13501" y="4256"/>
                  </a:lnTo>
                  <a:lnTo>
                    <a:pt x="22097" y="0"/>
                  </a:lnTo>
                  <a:lnTo>
                    <a:pt x="30694" y="4256"/>
                  </a:lnTo>
                  <a:lnTo>
                    <a:pt x="37718" y="15859"/>
                  </a:lnTo>
                  <a:lnTo>
                    <a:pt x="42457" y="33057"/>
                  </a:lnTo>
                  <a:lnTo>
                    <a:pt x="44195" y="54102"/>
                  </a:lnTo>
                  <a:lnTo>
                    <a:pt x="42457" y="75146"/>
                  </a:lnTo>
                  <a:lnTo>
                    <a:pt x="37718" y="92344"/>
                  </a:lnTo>
                  <a:lnTo>
                    <a:pt x="30694" y="103947"/>
                  </a:lnTo>
                  <a:lnTo>
                    <a:pt x="22097" y="108204"/>
                  </a:lnTo>
                  <a:lnTo>
                    <a:pt x="13501" y="103947"/>
                  </a:lnTo>
                  <a:lnTo>
                    <a:pt x="6476" y="92344"/>
                  </a:lnTo>
                  <a:lnTo>
                    <a:pt x="1738" y="75146"/>
                  </a:lnTo>
                  <a:lnTo>
                    <a:pt x="0" y="54102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16"/>
          <p:cNvGrpSpPr/>
          <p:nvPr/>
        </p:nvGrpSpPr>
        <p:grpSpPr>
          <a:xfrm>
            <a:off x="3848861" y="2982468"/>
            <a:ext cx="1318514" cy="1275969"/>
            <a:chOff x="3144011" y="141731"/>
            <a:chExt cx="1318514" cy="1275969"/>
          </a:xfrm>
        </p:grpSpPr>
        <p:sp>
          <p:nvSpPr>
            <p:cNvPr id="245" name="Google Shape;245;p16"/>
            <p:cNvSpPr/>
            <p:nvPr/>
          </p:nvSpPr>
          <p:spPr>
            <a:xfrm>
              <a:off x="3168395" y="190500"/>
              <a:ext cx="1282065" cy="1172210"/>
            </a:xfrm>
            <a:custGeom>
              <a:avLst/>
              <a:gdLst/>
              <a:ahLst/>
              <a:cxnLst/>
              <a:rect l="l" t="t" r="r" b="b"/>
              <a:pathLst>
                <a:path w="1282064" h="1172210" extrusionOk="0">
                  <a:moveTo>
                    <a:pt x="0" y="0"/>
                  </a:moveTo>
                  <a:lnTo>
                    <a:pt x="0" y="1172210"/>
                  </a:lnTo>
                </a:path>
                <a:path w="1282064" h="1172210" extrusionOk="0">
                  <a:moveTo>
                    <a:pt x="0" y="0"/>
                  </a:moveTo>
                  <a:lnTo>
                    <a:pt x="1281811" y="0"/>
                  </a:lnTo>
                </a:path>
                <a:path w="1282064" h="1172210" extrusionOk="0">
                  <a:moveTo>
                    <a:pt x="1275588" y="0"/>
                  </a:moveTo>
                  <a:lnTo>
                    <a:pt x="1275588" y="1172210"/>
                  </a:lnTo>
                </a:path>
                <a:path w="1282064" h="1172210" extrusionOk="0">
                  <a:moveTo>
                    <a:pt x="0" y="1171955"/>
                  </a:moveTo>
                  <a:lnTo>
                    <a:pt x="1281811" y="1171955"/>
                  </a:lnTo>
                </a:path>
                <a:path w="1282064" h="1172210" extrusionOk="0">
                  <a:moveTo>
                    <a:pt x="0" y="1172210"/>
                  </a:moveTo>
                  <a:lnTo>
                    <a:pt x="1275461" y="0"/>
                  </a:lnTo>
                </a:path>
                <a:path w="1282064" h="1172210" extrusionOk="0">
                  <a:moveTo>
                    <a:pt x="0" y="0"/>
                  </a:moveTo>
                  <a:lnTo>
                    <a:pt x="1275461" y="117221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150107" y="147827"/>
              <a:ext cx="43180" cy="108585"/>
            </a:xfrm>
            <a:custGeom>
              <a:avLst/>
              <a:gdLst/>
              <a:ahLst/>
              <a:cxnLst/>
              <a:rect l="l" t="t" r="r" b="b"/>
              <a:pathLst>
                <a:path w="43180" h="108585" extrusionOk="0">
                  <a:moveTo>
                    <a:pt x="21336" y="0"/>
                  </a:moveTo>
                  <a:lnTo>
                    <a:pt x="13019" y="4256"/>
                  </a:lnTo>
                  <a:lnTo>
                    <a:pt x="6238" y="15859"/>
                  </a:lnTo>
                  <a:lnTo>
                    <a:pt x="1672" y="33057"/>
                  </a:lnTo>
                  <a:lnTo>
                    <a:pt x="0" y="54101"/>
                  </a:lnTo>
                  <a:lnTo>
                    <a:pt x="1672" y="75146"/>
                  </a:lnTo>
                  <a:lnTo>
                    <a:pt x="6238" y="92344"/>
                  </a:lnTo>
                  <a:lnTo>
                    <a:pt x="13019" y="103947"/>
                  </a:lnTo>
                  <a:lnTo>
                    <a:pt x="21336" y="108203"/>
                  </a:lnTo>
                  <a:lnTo>
                    <a:pt x="29652" y="103947"/>
                  </a:lnTo>
                  <a:lnTo>
                    <a:pt x="36433" y="92344"/>
                  </a:lnTo>
                  <a:lnTo>
                    <a:pt x="40999" y="75146"/>
                  </a:lnTo>
                  <a:lnTo>
                    <a:pt x="42672" y="54101"/>
                  </a:lnTo>
                  <a:lnTo>
                    <a:pt x="40999" y="33057"/>
                  </a:lnTo>
                  <a:lnTo>
                    <a:pt x="36433" y="15859"/>
                  </a:lnTo>
                  <a:lnTo>
                    <a:pt x="29652" y="425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150107" y="147827"/>
              <a:ext cx="43180" cy="108585"/>
            </a:xfrm>
            <a:custGeom>
              <a:avLst/>
              <a:gdLst/>
              <a:ahLst/>
              <a:cxnLst/>
              <a:rect l="l" t="t" r="r" b="b"/>
              <a:pathLst>
                <a:path w="43180" h="108585" extrusionOk="0">
                  <a:moveTo>
                    <a:pt x="0" y="54101"/>
                  </a:moveTo>
                  <a:lnTo>
                    <a:pt x="1672" y="33057"/>
                  </a:lnTo>
                  <a:lnTo>
                    <a:pt x="6238" y="15859"/>
                  </a:lnTo>
                  <a:lnTo>
                    <a:pt x="13019" y="4256"/>
                  </a:lnTo>
                  <a:lnTo>
                    <a:pt x="21336" y="0"/>
                  </a:lnTo>
                  <a:lnTo>
                    <a:pt x="29652" y="4256"/>
                  </a:lnTo>
                  <a:lnTo>
                    <a:pt x="36433" y="15859"/>
                  </a:lnTo>
                  <a:lnTo>
                    <a:pt x="40999" y="33057"/>
                  </a:lnTo>
                  <a:lnTo>
                    <a:pt x="42672" y="54101"/>
                  </a:lnTo>
                  <a:lnTo>
                    <a:pt x="40999" y="75146"/>
                  </a:lnTo>
                  <a:lnTo>
                    <a:pt x="36433" y="92344"/>
                  </a:lnTo>
                  <a:lnTo>
                    <a:pt x="29652" y="103947"/>
                  </a:lnTo>
                  <a:lnTo>
                    <a:pt x="21336" y="108203"/>
                  </a:lnTo>
                  <a:lnTo>
                    <a:pt x="13019" y="103947"/>
                  </a:lnTo>
                  <a:lnTo>
                    <a:pt x="6238" y="92344"/>
                  </a:lnTo>
                  <a:lnTo>
                    <a:pt x="1672" y="75146"/>
                  </a:lnTo>
                  <a:lnTo>
                    <a:pt x="0" y="54101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418075" y="141731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5" extrusionOk="0">
                  <a:moveTo>
                    <a:pt x="22098" y="0"/>
                  </a:moveTo>
                  <a:lnTo>
                    <a:pt x="13501" y="4256"/>
                  </a:lnTo>
                  <a:lnTo>
                    <a:pt x="6477" y="15859"/>
                  </a:lnTo>
                  <a:lnTo>
                    <a:pt x="1738" y="33057"/>
                  </a:lnTo>
                  <a:lnTo>
                    <a:pt x="0" y="54101"/>
                  </a:lnTo>
                  <a:lnTo>
                    <a:pt x="1738" y="75146"/>
                  </a:lnTo>
                  <a:lnTo>
                    <a:pt x="6476" y="92344"/>
                  </a:lnTo>
                  <a:lnTo>
                    <a:pt x="13501" y="103947"/>
                  </a:lnTo>
                  <a:lnTo>
                    <a:pt x="22098" y="108203"/>
                  </a:lnTo>
                  <a:lnTo>
                    <a:pt x="30694" y="103947"/>
                  </a:lnTo>
                  <a:lnTo>
                    <a:pt x="37718" y="92344"/>
                  </a:lnTo>
                  <a:lnTo>
                    <a:pt x="42457" y="75146"/>
                  </a:lnTo>
                  <a:lnTo>
                    <a:pt x="44196" y="54101"/>
                  </a:lnTo>
                  <a:lnTo>
                    <a:pt x="42457" y="33057"/>
                  </a:lnTo>
                  <a:lnTo>
                    <a:pt x="37719" y="15859"/>
                  </a:lnTo>
                  <a:lnTo>
                    <a:pt x="30694" y="425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418075" y="141731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5" extrusionOk="0">
                  <a:moveTo>
                    <a:pt x="0" y="54101"/>
                  </a:moveTo>
                  <a:lnTo>
                    <a:pt x="1738" y="33057"/>
                  </a:lnTo>
                  <a:lnTo>
                    <a:pt x="6477" y="15859"/>
                  </a:lnTo>
                  <a:lnTo>
                    <a:pt x="13501" y="4256"/>
                  </a:lnTo>
                  <a:lnTo>
                    <a:pt x="22098" y="0"/>
                  </a:lnTo>
                  <a:lnTo>
                    <a:pt x="30694" y="4256"/>
                  </a:lnTo>
                  <a:lnTo>
                    <a:pt x="37719" y="15859"/>
                  </a:lnTo>
                  <a:lnTo>
                    <a:pt x="42457" y="33057"/>
                  </a:lnTo>
                  <a:lnTo>
                    <a:pt x="44196" y="54101"/>
                  </a:lnTo>
                  <a:lnTo>
                    <a:pt x="42457" y="75146"/>
                  </a:lnTo>
                  <a:lnTo>
                    <a:pt x="37718" y="92344"/>
                  </a:lnTo>
                  <a:lnTo>
                    <a:pt x="30694" y="103947"/>
                  </a:lnTo>
                  <a:lnTo>
                    <a:pt x="22098" y="108203"/>
                  </a:lnTo>
                  <a:lnTo>
                    <a:pt x="13501" y="103947"/>
                  </a:lnTo>
                  <a:lnTo>
                    <a:pt x="6476" y="92344"/>
                  </a:lnTo>
                  <a:lnTo>
                    <a:pt x="1738" y="75146"/>
                  </a:lnTo>
                  <a:lnTo>
                    <a:pt x="0" y="54101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144011" y="1303020"/>
              <a:ext cx="43180" cy="108585"/>
            </a:xfrm>
            <a:custGeom>
              <a:avLst/>
              <a:gdLst/>
              <a:ahLst/>
              <a:cxnLst/>
              <a:rect l="l" t="t" r="r" b="b"/>
              <a:pathLst>
                <a:path w="43180" h="108584" extrusionOk="0">
                  <a:moveTo>
                    <a:pt x="21336" y="0"/>
                  </a:moveTo>
                  <a:lnTo>
                    <a:pt x="13019" y="4256"/>
                  </a:lnTo>
                  <a:lnTo>
                    <a:pt x="6238" y="15859"/>
                  </a:lnTo>
                  <a:lnTo>
                    <a:pt x="1672" y="33057"/>
                  </a:lnTo>
                  <a:lnTo>
                    <a:pt x="0" y="54101"/>
                  </a:lnTo>
                  <a:lnTo>
                    <a:pt x="1672" y="75146"/>
                  </a:lnTo>
                  <a:lnTo>
                    <a:pt x="6238" y="92344"/>
                  </a:lnTo>
                  <a:lnTo>
                    <a:pt x="13019" y="103947"/>
                  </a:lnTo>
                  <a:lnTo>
                    <a:pt x="21336" y="108203"/>
                  </a:lnTo>
                  <a:lnTo>
                    <a:pt x="29652" y="103947"/>
                  </a:lnTo>
                  <a:lnTo>
                    <a:pt x="36433" y="92344"/>
                  </a:lnTo>
                  <a:lnTo>
                    <a:pt x="40999" y="75146"/>
                  </a:lnTo>
                  <a:lnTo>
                    <a:pt x="42671" y="54101"/>
                  </a:lnTo>
                  <a:lnTo>
                    <a:pt x="40999" y="33057"/>
                  </a:lnTo>
                  <a:lnTo>
                    <a:pt x="36433" y="15859"/>
                  </a:lnTo>
                  <a:lnTo>
                    <a:pt x="29652" y="425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144011" y="1303020"/>
              <a:ext cx="43180" cy="108585"/>
            </a:xfrm>
            <a:custGeom>
              <a:avLst/>
              <a:gdLst/>
              <a:ahLst/>
              <a:cxnLst/>
              <a:rect l="l" t="t" r="r" b="b"/>
              <a:pathLst>
                <a:path w="43180" h="108584" extrusionOk="0">
                  <a:moveTo>
                    <a:pt x="0" y="54101"/>
                  </a:moveTo>
                  <a:lnTo>
                    <a:pt x="1672" y="33057"/>
                  </a:lnTo>
                  <a:lnTo>
                    <a:pt x="6238" y="15859"/>
                  </a:lnTo>
                  <a:lnTo>
                    <a:pt x="13019" y="4256"/>
                  </a:lnTo>
                  <a:lnTo>
                    <a:pt x="21336" y="0"/>
                  </a:lnTo>
                  <a:lnTo>
                    <a:pt x="29652" y="4256"/>
                  </a:lnTo>
                  <a:lnTo>
                    <a:pt x="36433" y="15859"/>
                  </a:lnTo>
                  <a:lnTo>
                    <a:pt x="40999" y="33057"/>
                  </a:lnTo>
                  <a:lnTo>
                    <a:pt x="42671" y="54101"/>
                  </a:lnTo>
                  <a:lnTo>
                    <a:pt x="40999" y="75146"/>
                  </a:lnTo>
                  <a:lnTo>
                    <a:pt x="36433" y="92344"/>
                  </a:lnTo>
                  <a:lnTo>
                    <a:pt x="29652" y="103947"/>
                  </a:lnTo>
                  <a:lnTo>
                    <a:pt x="21336" y="108203"/>
                  </a:lnTo>
                  <a:lnTo>
                    <a:pt x="13019" y="103947"/>
                  </a:lnTo>
                  <a:lnTo>
                    <a:pt x="6238" y="92344"/>
                  </a:lnTo>
                  <a:lnTo>
                    <a:pt x="1672" y="75146"/>
                  </a:lnTo>
                  <a:lnTo>
                    <a:pt x="0" y="54101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418075" y="1309115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4" extrusionOk="0">
                  <a:moveTo>
                    <a:pt x="22098" y="0"/>
                  </a:moveTo>
                  <a:lnTo>
                    <a:pt x="13501" y="4256"/>
                  </a:lnTo>
                  <a:lnTo>
                    <a:pt x="6477" y="15859"/>
                  </a:lnTo>
                  <a:lnTo>
                    <a:pt x="1738" y="33057"/>
                  </a:lnTo>
                  <a:lnTo>
                    <a:pt x="0" y="54101"/>
                  </a:lnTo>
                  <a:lnTo>
                    <a:pt x="1738" y="75146"/>
                  </a:lnTo>
                  <a:lnTo>
                    <a:pt x="6476" y="92344"/>
                  </a:lnTo>
                  <a:lnTo>
                    <a:pt x="13501" y="103947"/>
                  </a:lnTo>
                  <a:lnTo>
                    <a:pt x="22098" y="108204"/>
                  </a:lnTo>
                  <a:lnTo>
                    <a:pt x="30694" y="103947"/>
                  </a:lnTo>
                  <a:lnTo>
                    <a:pt x="37718" y="92344"/>
                  </a:lnTo>
                  <a:lnTo>
                    <a:pt x="42457" y="75146"/>
                  </a:lnTo>
                  <a:lnTo>
                    <a:pt x="44196" y="54101"/>
                  </a:lnTo>
                  <a:lnTo>
                    <a:pt x="42457" y="33057"/>
                  </a:lnTo>
                  <a:lnTo>
                    <a:pt x="37719" y="15859"/>
                  </a:lnTo>
                  <a:lnTo>
                    <a:pt x="30694" y="425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418075" y="1309115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4" extrusionOk="0">
                  <a:moveTo>
                    <a:pt x="0" y="54101"/>
                  </a:moveTo>
                  <a:lnTo>
                    <a:pt x="1738" y="33057"/>
                  </a:lnTo>
                  <a:lnTo>
                    <a:pt x="6477" y="15859"/>
                  </a:lnTo>
                  <a:lnTo>
                    <a:pt x="13501" y="4256"/>
                  </a:lnTo>
                  <a:lnTo>
                    <a:pt x="22098" y="0"/>
                  </a:lnTo>
                  <a:lnTo>
                    <a:pt x="30694" y="4256"/>
                  </a:lnTo>
                  <a:lnTo>
                    <a:pt x="37719" y="15859"/>
                  </a:lnTo>
                  <a:lnTo>
                    <a:pt x="42457" y="33057"/>
                  </a:lnTo>
                  <a:lnTo>
                    <a:pt x="44196" y="54101"/>
                  </a:lnTo>
                  <a:lnTo>
                    <a:pt x="42457" y="75146"/>
                  </a:lnTo>
                  <a:lnTo>
                    <a:pt x="37718" y="92344"/>
                  </a:lnTo>
                  <a:lnTo>
                    <a:pt x="30694" y="103947"/>
                  </a:lnTo>
                  <a:lnTo>
                    <a:pt x="22098" y="108204"/>
                  </a:lnTo>
                  <a:lnTo>
                    <a:pt x="13501" y="103947"/>
                  </a:lnTo>
                  <a:lnTo>
                    <a:pt x="6476" y="92344"/>
                  </a:lnTo>
                  <a:lnTo>
                    <a:pt x="1738" y="75146"/>
                  </a:lnTo>
                  <a:lnTo>
                    <a:pt x="0" y="54101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6"/>
          <p:cNvGrpSpPr/>
          <p:nvPr/>
        </p:nvGrpSpPr>
        <p:grpSpPr>
          <a:xfrm>
            <a:off x="6829932" y="2818828"/>
            <a:ext cx="963422" cy="1274063"/>
            <a:chOff x="6239255" y="147828"/>
            <a:chExt cx="963422" cy="1274063"/>
          </a:xfrm>
        </p:grpSpPr>
        <p:sp>
          <p:nvSpPr>
            <p:cNvPr id="255" name="Google Shape;255;p16"/>
            <p:cNvSpPr/>
            <p:nvPr/>
          </p:nvSpPr>
          <p:spPr>
            <a:xfrm>
              <a:off x="6265163" y="196596"/>
              <a:ext cx="931544" cy="1172210"/>
            </a:xfrm>
            <a:custGeom>
              <a:avLst/>
              <a:gdLst/>
              <a:ahLst/>
              <a:cxnLst/>
              <a:rect l="l" t="t" r="r" b="b"/>
              <a:pathLst>
                <a:path w="931545" h="1172210" extrusionOk="0">
                  <a:moveTo>
                    <a:pt x="0" y="0"/>
                  </a:moveTo>
                  <a:lnTo>
                    <a:pt x="0" y="1172209"/>
                  </a:lnTo>
                </a:path>
                <a:path w="931545" h="1172210" extrusionOk="0">
                  <a:moveTo>
                    <a:pt x="0" y="0"/>
                  </a:moveTo>
                  <a:lnTo>
                    <a:pt x="925321" y="412114"/>
                  </a:lnTo>
                </a:path>
                <a:path w="931545" h="1172210" extrusionOk="0">
                  <a:moveTo>
                    <a:pt x="6096" y="1171702"/>
                  </a:moveTo>
                  <a:lnTo>
                    <a:pt x="931417" y="42367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239255" y="147828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5" extrusionOk="0">
                  <a:moveTo>
                    <a:pt x="22098" y="0"/>
                  </a:moveTo>
                  <a:lnTo>
                    <a:pt x="13501" y="4256"/>
                  </a:lnTo>
                  <a:lnTo>
                    <a:pt x="6477" y="15859"/>
                  </a:lnTo>
                  <a:lnTo>
                    <a:pt x="1738" y="33057"/>
                  </a:lnTo>
                  <a:lnTo>
                    <a:pt x="0" y="54101"/>
                  </a:lnTo>
                  <a:lnTo>
                    <a:pt x="1738" y="75146"/>
                  </a:lnTo>
                  <a:lnTo>
                    <a:pt x="6476" y="92344"/>
                  </a:lnTo>
                  <a:lnTo>
                    <a:pt x="13501" y="103947"/>
                  </a:lnTo>
                  <a:lnTo>
                    <a:pt x="22098" y="108203"/>
                  </a:lnTo>
                  <a:lnTo>
                    <a:pt x="30694" y="103947"/>
                  </a:lnTo>
                  <a:lnTo>
                    <a:pt x="37719" y="92344"/>
                  </a:lnTo>
                  <a:lnTo>
                    <a:pt x="42457" y="75146"/>
                  </a:lnTo>
                  <a:lnTo>
                    <a:pt x="44196" y="54101"/>
                  </a:lnTo>
                  <a:lnTo>
                    <a:pt x="42457" y="33057"/>
                  </a:lnTo>
                  <a:lnTo>
                    <a:pt x="37719" y="15859"/>
                  </a:lnTo>
                  <a:lnTo>
                    <a:pt x="30694" y="425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6239255" y="147828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5" extrusionOk="0">
                  <a:moveTo>
                    <a:pt x="0" y="54101"/>
                  </a:moveTo>
                  <a:lnTo>
                    <a:pt x="1738" y="33057"/>
                  </a:lnTo>
                  <a:lnTo>
                    <a:pt x="6477" y="15859"/>
                  </a:lnTo>
                  <a:lnTo>
                    <a:pt x="13501" y="4256"/>
                  </a:lnTo>
                  <a:lnTo>
                    <a:pt x="22098" y="0"/>
                  </a:lnTo>
                  <a:lnTo>
                    <a:pt x="30694" y="4256"/>
                  </a:lnTo>
                  <a:lnTo>
                    <a:pt x="37719" y="15859"/>
                  </a:lnTo>
                  <a:lnTo>
                    <a:pt x="42457" y="33057"/>
                  </a:lnTo>
                  <a:lnTo>
                    <a:pt x="44196" y="54101"/>
                  </a:lnTo>
                  <a:lnTo>
                    <a:pt x="42457" y="75146"/>
                  </a:lnTo>
                  <a:lnTo>
                    <a:pt x="37719" y="92344"/>
                  </a:lnTo>
                  <a:lnTo>
                    <a:pt x="30694" y="103947"/>
                  </a:lnTo>
                  <a:lnTo>
                    <a:pt x="22098" y="108203"/>
                  </a:lnTo>
                  <a:lnTo>
                    <a:pt x="13501" y="103947"/>
                  </a:lnTo>
                  <a:lnTo>
                    <a:pt x="6476" y="92344"/>
                  </a:lnTo>
                  <a:lnTo>
                    <a:pt x="1738" y="75146"/>
                  </a:lnTo>
                  <a:lnTo>
                    <a:pt x="0" y="54101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239255" y="1315211"/>
              <a:ext cx="44450" cy="106680"/>
            </a:xfrm>
            <a:custGeom>
              <a:avLst/>
              <a:gdLst/>
              <a:ahLst/>
              <a:cxnLst/>
              <a:rect l="l" t="t" r="r" b="b"/>
              <a:pathLst>
                <a:path w="44450" h="106680" extrusionOk="0">
                  <a:moveTo>
                    <a:pt x="22098" y="0"/>
                  </a:moveTo>
                  <a:lnTo>
                    <a:pt x="13501" y="4191"/>
                  </a:lnTo>
                  <a:lnTo>
                    <a:pt x="6477" y="15621"/>
                  </a:lnTo>
                  <a:lnTo>
                    <a:pt x="1738" y="32575"/>
                  </a:lnTo>
                  <a:lnTo>
                    <a:pt x="0" y="53339"/>
                  </a:lnTo>
                  <a:lnTo>
                    <a:pt x="1738" y="74104"/>
                  </a:lnTo>
                  <a:lnTo>
                    <a:pt x="6476" y="91059"/>
                  </a:lnTo>
                  <a:lnTo>
                    <a:pt x="13501" y="102488"/>
                  </a:lnTo>
                  <a:lnTo>
                    <a:pt x="22098" y="106679"/>
                  </a:lnTo>
                  <a:lnTo>
                    <a:pt x="30694" y="102488"/>
                  </a:lnTo>
                  <a:lnTo>
                    <a:pt x="37719" y="91058"/>
                  </a:lnTo>
                  <a:lnTo>
                    <a:pt x="42457" y="74104"/>
                  </a:lnTo>
                  <a:lnTo>
                    <a:pt x="44196" y="53339"/>
                  </a:lnTo>
                  <a:lnTo>
                    <a:pt x="42457" y="32575"/>
                  </a:lnTo>
                  <a:lnTo>
                    <a:pt x="37719" y="15620"/>
                  </a:lnTo>
                  <a:lnTo>
                    <a:pt x="30694" y="4190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239255" y="1315211"/>
              <a:ext cx="44450" cy="106680"/>
            </a:xfrm>
            <a:custGeom>
              <a:avLst/>
              <a:gdLst/>
              <a:ahLst/>
              <a:cxnLst/>
              <a:rect l="l" t="t" r="r" b="b"/>
              <a:pathLst>
                <a:path w="44450" h="106680" extrusionOk="0">
                  <a:moveTo>
                    <a:pt x="0" y="53339"/>
                  </a:moveTo>
                  <a:lnTo>
                    <a:pt x="1738" y="32575"/>
                  </a:lnTo>
                  <a:lnTo>
                    <a:pt x="6477" y="15621"/>
                  </a:lnTo>
                  <a:lnTo>
                    <a:pt x="13501" y="4191"/>
                  </a:lnTo>
                  <a:lnTo>
                    <a:pt x="22098" y="0"/>
                  </a:lnTo>
                  <a:lnTo>
                    <a:pt x="30694" y="4190"/>
                  </a:lnTo>
                  <a:lnTo>
                    <a:pt x="37719" y="15620"/>
                  </a:lnTo>
                  <a:lnTo>
                    <a:pt x="42457" y="32575"/>
                  </a:lnTo>
                  <a:lnTo>
                    <a:pt x="44196" y="53339"/>
                  </a:lnTo>
                  <a:lnTo>
                    <a:pt x="42457" y="74104"/>
                  </a:lnTo>
                  <a:lnTo>
                    <a:pt x="37719" y="91058"/>
                  </a:lnTo>
                  <a:lnTo>
                    <a:pt x="30694" y="102488"/>
                  </a:lnTo>
                  <a:lnTo>
                    <a:pt x="22098" y="106679"/>
                  </a:lnTo>
                  <a:lnTo>
                    <a:pt x="13501" y="102488"/>
                  </a:lnTo>
                  <a:lnTo>
                    <a:pt x="6476" y="91059"/>
                  </a:lnTo>
                  <a:lnTo>
                    <a:pt x="1738" y="74104"/>
                  </a:lnTo>
                  <a:lnTo>
                    <a:pt x="0" y="53339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7158227" y="566928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4" extrusionOk="0">
                  <a:moveTo>
                    <a:pt x="22098" y="0"/>
                  </a:moveTo>
                  <a:lnTo>
                    <a:pt x="13501" y="4256"/>
                  </a:lnTo>
                  <a:lnTo>
                    <a:pt x="6476" y="15859"/>
                  </a:lnTo>
                  <a:lnTo>
                    <a:pt x="1738" y="33057"/>
                  </a:lnTo>
                  <a:lnTo>
                    <a:pt x="0" y="54101"/>
                  </a:lnTo>
                  <a:lnTo>
                    <a:pt x="1738" y="75146"/>
                  </a:lnTo>
                  <a:lnTo>
                    <a:pt x="6476" y="92344"/>
                  </a:lnTo>
                  <a:lnTo>
                    <a:pt x="13501" y="103947"/>
                  </a:lnTo>
                  <a:lnTo>
                    <a:pt x="22098" y="108204"/>
                  </a:lnTo>
                  <a:lnTo>
                    <a:pt x="30694" y="103947"/>
                  </a:lnTo>
                  <a:lnTo>
                    <a:pt x="37719" y="92344"/>
                  </a:lnTo>
                  <a:lnTo>
                    <a:pt x="42457" y="75146"/>
                  </a:lnTo>
                  <a:lnTo>
                    <a:pt x="44196" y="54101"/>
                  </a:lnTo>
                  <a:lnTo>
                    <a:pt x="42457" y="33057"/>
                  </a:lnTo>
                  <a:lnTo>
                    <a:pt x="37719" y="15859"/>
                  </a:lnTo>
                  <a:lnTo>
                    <a:pt x="30694" y="425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158227" y="566928"/>
              <a:ext cx="44450" cy="108585"/>
            </a:xfrm>
            <a:custGeom>
              <a:avLst/>
              <a:gdLst/>
              <a:ahLst/>
              <a:cxnLst/>
              <a:rect l="l" t="t" r="r" b="b"/>
              <a:pathLst>
                <a:path w="44450" h="108584" extrusionOk="0">
                  <a:moveTo>
                    <a:pt x="0" y="54101"/>
                  </a:moveTo>
                  <a:lnTo>
                    <a:pt x="1738" y="33057"/>
                  </a:lnTo>
                  <a:lnTo>
                    <a:pt x="6476" y="15859"/>
                  </a:lnTo>
                  <a:lnTo>
                    <a:pt x="13501" y="4256"/>
                  </a:lnTo>
                  <a:lnTo>
                    <a:pt x="22098" y="0"/>
                  </a:lnTo>
                  <a:lnTo>
                    <a:pt x="30694" y="4256"/>
                  </a:lnTo>
                  <a:lnTo>
                    <a:pt x="37719" y="15859"/>
                  </a:lnTo>
                  <a:lnTo>
                    <a:pt x="42457" y="33057"/>
                  </a:lnTo>
                  <a:lnTo>
                    <a:pt x="44196" y="54101"/>
                  </a:lnTo>
                  <a:lnTo>
                    <a:pt x="42457" y="75146"/>
                  </a:lnTo>
                  <a:lnTo>
                    <a:pt x="37719" y="92344"/>
                  </a:lnTo>
                  <a:lnTo>
                    <a:pt x="30694" y="103947"/>
                  </a:lnTo>
                  <a:lnTo>
                    <a:pt x="22098" y="108204"/>
                  </a:lnTo>
                  <a:lnTo>
                    <a:pt x="13501" y="103947"/>
                  </a:lnTo>
                  <a:lnTo>
                    <a:pt x="6476" y="92344"/>
                  </a:lnTo>
                  <a:lnTo>
                    <a:pt x="1738" y="75146"/>
                  </a:lnTo>
                  <a:lnTo>
                    <a:pt x="0" y="54101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2" name="Google Shape;2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0003D1-E482-0E2E-36FE-F9598D01102F}"/>
              </a:ext>
            </a:extLst>
          </p:cNvPr>
          <p:cNvSpPr txBox="1"/>
          <p:nvPr/>
        </p:nvSpPr>
        <p:spPr>
          <a:xfrm>
            <a:off x="586993" y="96773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chromatic polynomials for the graphs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Practice) 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/>
        </p:nvSpPr>
        <p:spPr>
          <a:xfrm>
            <a:off x="450601" y="231975"/>
            <a:ext cx="6450900" cy="165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1540510" indent="20955">
              <a:lnSpc>
                <a:spcPct val="109300"/>
              </a:lnSpc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2700" marR="154051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Coloring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chromatic polynomial for the graph G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17"/>
          <p:cNvGrpSpPr/>
          <p:nvPr/>
        </p:nvGrpSpPr>
        <p:grpSpPr>
          <a:xfrm>
            <a:off x="1659382" y="2767329"/>
            <a:ext cx="4011676" cy="2271268"/>
            <a:chOff x="1659382" y="2767329"/>
            <a:chExt cx="4011676" cy="2271268"/>
          </a:xfrm>
        </p:grpSpPr>
        <p:sp>
          <p:nvSpPr>
            <p:cNvPr id="269" name="Google Shape;269;p17"/>
            <p:cNvSpPr/>
            <p:nvPr/>
          </p:nvSpPr>
          <p:spPr>
            <a:xfrm>
              <a:off x="1734312" y="2857499"/>
              <a:ext cx="2352040" cy="2075814"/>
            </a:xfrm>
            <a:custGeom>
              <a:avLst/>
              <a:gdLst/>
              <a:ahLst/>
              <a:cxnLst/>
              <a:rect l="l" t="t" r="r" b="b"/>
              <a:pathLst>
                <a:path w="2352040" h="2075814" extrusionOk="0">
                  <a:moveTo>
                    <a:pt x="0" y="2075688"/>
                  </a:moveTo>
                  <a:lnTo>
                    <a:pt x="2351532" y="2075688"/>
                  </a:lnTo>
                  <a:lnTo>
                    <a:pt x="2351532" y="0"/>
                  </a:lnTo>
                  <a:lnTo>
                    <a:pt x="0" y="0"/>
                  </a:lnTo>
                  <a:lnTo>
                    <a:pt x="0" y="2075688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0" name="Google Shape;270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12438" y="4833873"/>
              <a:ext cx="134620" cy="19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12438" y="2767329"/>
              <a:ext cx="134620" cy="19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59382" y="4843017"/>
              <a:ext cx="134619" cy="19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79194" y="2767329"/>
              <a:ext cx="134619" cy="19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17"/>
            <p:cNvSpPr/>
            <p:nvPr/>
          </p:nvSpPr>
          <p:spPr>
            <a:xfrm>
              <a:off x="4140708" y="2865119"/>
              <a:ext cx="1526540" cy="2067560"/>
            </a:xfrm>
            <a:custGeom>
              <a:avLst/>
              <a:gdLst/>
              <a:ahLst/>
              <a:cxnLst/>
              <a:rect l="l" t="t" r="r" b="b"/>
              <a:pathLst>
                <a:path w="1526539" h="2067560" extrusionOk="0">
                  <a:moveTo>
                    <a:pt x="0" y="0"/>
                  </a:moveTo>
                  <a:lnTo>
                    <a:pt x="1526539" y="764539"/>
                  </a:lnTo>
                </a:path>
                <a:path w="1526539" h="2067560" extrusionOk="0">
                  <a:moveTo>
                    <a:pt x="0" y="2067052"/>
                  </a:moveTo>
                  <a:lnTo>
                    <a:pt x="1526539" y="77419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5" name="Google Shape;275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6438" y="3518661"/>
              <a:ext cx="134620" cy="1955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6" name="Google Shape;27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5527675" y="3110484"/>
            <a:ext cx="5911215" cy="13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Department of Computer Science &amp;Engineering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24765" lvl="0" indent="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artiarya@pes.edu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title"/>
          </p:nvPr>
        </p:nvSpPr>
        <p:spPr>
          <a:xfrm>
            <a:off x="5527675" y="2054097"/>
            <a:ext cx="504507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55A11"/>
                </a:solidFill>
              </a:rPr>
              <a:t>THANK YOU</a:t>
            </a:r>
            <a:endParaRPr sz="3600" dirty="0"/>
          </a:p>
        </p:txBody>
      </p:sp>
      <p:pic>
        <p:nvPicPr>
          <p:cNvPr id="286" name="Google Shape;28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1112" y="1172107"/>
            <a:ext cx="2543276" cy="399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Google Shape;64;p3"/>
              <p:cNvSpPr txBox="1"/>
              <p:nvPr/>
            </p:nvSpPr>
            <p:spPr>
              <a:xfrm>
                <a:off x="387094" y="253758"/>
                <a:ext cx="11358591" cy="5749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76200" marR="5725160" lvl="0" indent="20955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Graph Theory and its Applications </a:t>
                </a:r>
              </a:p>
              <a:p>
                <a:pPr marL="76200" marR="5725160" lvl="0" indent="20955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Graph Coloring</a:t>
                </a:r>
                <a:endParaRPr lang="en-US" sz="24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6200" lvl="0" indent="0" algn="l" rtl="0">
                  <a:lnSpc>
                    <a:spcPct val="100000"/>
                  </a:lnSpc>
                  <a:spcBef>
                    <a:spcPts val="2905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Chromatic Polynomial</a:t>
                </a:r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6200" marR="68580" lvl="0" indent="0" algn="l" rtl="0">
                  <a:lnSpc>
                    <a:spcPct val="100000"/>
                  </a:lnSpc>
                  <a:spcBef>
                    <a:spcPts val="2885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Chromatic Polynomial </a:t>
                </a:r>
                <a:r>
                  <a:rPr lang="en-US" sz="2400" dirty="0" err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</a:t>
                </a:r>
                <a:r>
                  <a:rPr lang="en-US" sz="2400" baseline="-25000" dirty="0" err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r>
                  <a:rPr lang="en-US" sz="24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</a:t>
                </a:r>
                <a:r>
                  <a:rPr lang="el-GR" sz="24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λ) </a:t>
                </a: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of a graph with </a:t>
                </a:r>
                <a:r>
                  <a:rPr lang="en-US" sz="24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 vertices</a:t>
                </a: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gives the </a:t>
                </a:r>
                <a:r>
                  <a:rPr lang="en-US" sz="24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number of way</a:t>
                </a: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 of </a:t>
                </a:r>
                <a:r>
                  <a:rPr lang="en-US" sz="24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properly coloring </a:t>
                </a: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graph </a:t>
                </a:r>
                <a:r>
                  <a:rPr lang="en-US" sz="24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using	</a:t>
                </a:r>
                <a:r>
                  <a:rPr lang="el-GR" sz="24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λ </a:t>
                </a:r>
                <a:r>
                  <a:rPr lang="en-US" sz="24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 fewer colors</a:t>
                </a: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</a:p>
              <a:p>
                <a:pPr marL="76200" marR="68580" lvl="0">
                  <a:spcBef>
                    <a:spcPts val="2885"/>
                  </a:spcBef>
                </a:pPr>
                <a:r>
                  <a:rPr lang="en-US" sz="200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</a:t>
                </a:r>
                <a:r>
                  <a:rPr lang="en-US" sz="2000" baseline="-2500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</a:t>
                </a:r>
                <a:r>
                  <a:rPr lang="el-GR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λ) </a:t>
                </a:r>
                <a14:m>
                  <m:oMath xmlns:m="http://schemas.openxmlformats.org/officeDocument/2006/math">
                    <m:r>
                      <a:rPr lang="en-IN" sz="20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𝐺</m:t>
                    </m:r>
                    <m:r>
                      <a:rPr 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𝜆</m:t>
                    </m:r>
                    <m:r>
                      <a:rPr 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) = ∑ </m:t>
                    </m:r>
                    <m:r>
                      <a:rPr lang="en-IN" sz="20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𝑐</m:t>
                    </m:r>
                    <m:r>
                      <a:rPr lang="en-US" sz="2000" i="1" baseline="-250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  <m:r>
                      <a:rPr lang="en-US" sz="2000" i="1" baseline="-250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sPre>
                      <m:sPre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𝜆</m:t>
                        </m:r>
                      </m:sup>
                      <m:e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sPre>
                    <m:r>
                      <a:rPr 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	</m:t>
                    </m:r>
                    <m:f>
                      <m:fPr>
                        <m:ctrlPr>
                          <a:rPr lang="en-US" sz="20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1</m:t>
                            </m:r>
                          </m:sub>
                        </m:sSub>
                        <m:r>
                          <a:rPr lang="ar-AE" sz="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 (</m:t>
                        </m:r>
                        <m:r>
                          <a:rPr lang="ar-AE" sz="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𝜆</m:t>
                        </m:r>
                        <m:r>
                          <a:rPr lang="ar-AE" sz="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)</m:t>
                        </m:r>
                      </m:num>
                      <m:den>
                        <m:r>
                          <a:rPr lang="en-IN" sz="2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  <m:r>
                          <a:rPr lang="en-IN" sz="2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!</m:t>
                        </m:r>
                      </m:den>
                    </m:f>
                    <m:r>
                      <a:rPr lang="ar-AE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+</m:t>
                    </m:r>
                    <m:r>
                      <a:rPr lang="en-US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	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0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2</m:t>
                            </m:r>
                          </m:sub>
                        </m:sSub>
                        <m:r>
                          <a:rPr lang="ar-AE" sz="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 (</m:t>
                        </m:r>
                        <m:r>
                          <a:rPr lang="ar-AE" sz="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𝜆</m:t>
                        </m:r>
                        <m:d>
                          <m:dPr>
                            <m:ctrlPr>
                              <a:rPr lang="en-IN" sz="20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ar-AE" sz="20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𝜆</m:t>
                            </m:r>
                            <m:r>
                              <a:rPr lang="en-IN" sz="20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−</m:t>
                            </m:r>
                            <m:r>
                              <a:rPr lang="en-IN" sz="20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1</m:t>
                            </m:r>
                          </m:e>
                        </m:d>
                        <m:r>
                          <a:rPr lang="en-IN" sz="2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)</m:t>
                        </m:r>
                      </m:num>
                      <m:den>
                        <m:r>
                          <a:rPr lang="en-IN" sz="2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  <m:r>
                          <a:rPr lang="en-IN" sz="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!</m:t>
                        </m:r>
                      </m:den>
                    </m:f>
                    <m:r>
                      <a:rPr lang="ar-AE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+ …..</m:t>
                    </m:r>
                    <m:r>
                      <a:rPr lang="en-US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	</m:t>
                    </m:r>
                    <m:r>
                      <a:rPr lang="en-IN" sz="20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0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ar-AE" sz="20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ar-AE" sz="20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IN" sz="20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ar-AE" sz="20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𝜆</m:t>
                                </m:r>
                                <m:r>
                                  <a:rPr lang="en-IN" sz="20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−</m:t>
                                </m:r>
                                <m:r>
                                  <a:rPr lang="en-IN" sz="20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ar-AE" sz="20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….</m:t>
                            </m:r>
                            <m:d>
                              <m:dPr>
                                <m:ctrlPr>
                                  <a:rPr lang="ar-AE" sz="20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ar-AE" sz="20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𝜆</m:t>
                                </m:r>
                                <m:r>
                                  <a:rPr lang="ar-AE" sz="20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−</m:t>
                                </m:r>
                                <m:r>
                                  <a:rPr lang="ar-AE" sz="20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𝑛</m:t>
                                </m:r>
                                <m:r>
                                  <a:rPr lang="ar-AE" sz="20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+</m:t>
                                </m:r>
                                <m:r>
                                  <a:rPr lang="ar-AE" sz="20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IN" sz="2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𝑛</m:t>
                        </m:r>
                        <m:r>
                          <a:rPr lang="en-IN" sz="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!</m:t>
                        </m:r>
                      </m:den>
                    </m:f>
                  </m:oMath>
                </a14:m>
                <a:endPara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63294" lvl="0"/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63294" lvl="0"/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𝑐</m:t>
                    </m:r>
                    <m:r>
                      <a:rPr lang="en-US" sz="240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 the different ways of properly	coloring graph	G using	 exactly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</m:oMath>
                </a14:m>
                <a:r>
                  <a:rPr lang="en-US" sz="2400" i="1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different colors.</a:t>
                </a:r>
              </a:p>
              <a:p>
                <a:pPr marL="76200" lvl="0" indent="0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  <a:buNone/>
                </a:pPr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6200" lvl="0" indent="0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  <a:buNone/>
                </a:pPr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6200" lvl="0" indent="0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𝑐</m:t>
                    </m:r>
                    <m:r>
                      <a:rPr lang="en-US" sz="2400" i="1" baseline="-250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has to be evaluated individually for the given graph.</a:t>
                </a: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64" name="Google Shape;64;p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4" y="253758"/>
                <a:ext cx="11358591" cy="5749572"/>
              </a:xfrm>
              <a:prstGeom prst="rect">
                <a:avLst/>
              </a:prstGeom>
              <a:blipFill>
                <a:blip r:embed="rId3"/>
                <a:stretch>
                  <a:fillRect l="-912" t="-1273" b="-22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55D70C-C800-3675-3DE4-4E7CA524D743}"/>
                  </a:ext>
                </a:extLst>
              </p14:cNvPr>
              <p14:cNvContentPartPr/>
              <p14:nvPr/>
            </p14:nvContentPartPr>
            <p14:xfrm>
              <a:off x="1463040" y="158760"/>
              <a:ext cx="10463040" cy="599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55D70C-C800-3675-3DE4-4E7CA524D7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3680" y="149400"/>
                <a:ext cx="10481760" cy="60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EDCE3A-71AE-26AD-E90F-424FC55C2B3D}"/>
                  </a:ext>
                </a:extLst>
              </p14:cNvPr>
              <p14:cNvContentPartPr/>
              <p14:nvPr/>
            </p14:nvContentPartPr>
            <p14:xfrm>
              <a:off x="6240240" y="2880"/>
              <a:ext cx="3316320" cy="120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EDCE3A-71AE-26AD-E90F-424FC55C2B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0880" y="-6480"/>
                <a:ext cx="3335040" cy="122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/>
        </p:nvSpPr>
        <p:spPr>
          <a:xfrm>
            <a:off x="421520" y="238786"/>
            <a:ext cx="9854594" cy="22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4565015" lvl="0" indent="20955" algn="l" rtl="0">
              <a:lnSpc>
                <a:spcPct val="10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2700" marR="4565015" lvl="0" indent="20955" algn="l" rtl="0">
              <a:lnSpc>
                <a:spcPct val="10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Coloring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905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Chromatic Polynomial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8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1.Find the chromatic polynomial of a connected graph with 3 vertices.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1B72CB-25EC-68FB-44A8-245C0E093FCC}"/>
                  </a:ext>
                </a:extLst>
              </p14:cNvPr>
              <p14:cNvContentPartPr/>
              <p14:nvPr/>
            </p14:nvContentPartPr>
            <p14:xfrm>
              <a:off x="424080" y="2880"/>
              <a:ext cx="11767320" cy="677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1B72CB-25EC-68FB-44A8-245C0E093F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720" y="-6480"/>
                <a:ext cx="11786040" cy="679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/>
        </p:nvSpPr>
        <p:spPr>
          <a:xfrm>
            <a:off x="450600" y="231975"/>
            <a:ext cx="7395300" cy="23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231965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Coloring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905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Chromatic Polynomial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88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Find the chromatic polynomial of the given graph.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5"/>
          <p:cNvGrpSpPr/>
          <p:nvPr/>
        </p:nvGrpSpPr>
        <p:grpSpPr>
          <a:xfrm>
            <a:off x="2401857" y="2897261"/>
            <a:ext cx="3996148" cy="2244969"/>
            <a:chOff x="2401857" y="2897261"/>
            <a:chExt cx="3996148" cy="2244969"/>
          </a:xfrm>
        </p:grpSpPr>
        <p:sp>
          <p:nvSpPr>
            <p:cNvPr id="79" name="Google Shape;79;p5"/>
            <p:cNvSpPr/>
            <p:nvPr/>
          </p:nvSpPr>
          <p:spPr>
            <a:xfrm>
              <a:off x="2438399" y="3532632"/>
              <a:ext cx="3887470" cy="1544955"/>
            </a:xfrm>
            <a:custGeom>
              <a:avLst/>
              <a:gdLst/>
              <a:ahLst/>
              <a:cxnLst/>
              <a:rect l="l" t="t" r="r" b="b"/>
              <a:pathLst>
                <a:path w="3887470" h="1544954" extrusionOk="0">
                  <a:moveTo>
                    <a:pt x="2076069" y="10667"/>
                  </a:moveTo>
                  <a:lnTo>
                    <a:pt x="961644" y="1487042"/>
                  </a:lnTo>
                </a:path>
                <a:path w="3887470" h="1544954" extrusionOk="0">
                  <a:moveTo>
                    <a:pt x="2066544" y="0"/>
                  </a:moveTo>
                  <a:lnTo>
                    <a:pt x="2447544" y="1544319"/>
                  </a:lnTo>
                </a:path>
                <a:path w="3887470" h="1544954" extrusionOk="0">
                  <a:moveTo>
                    <a:pt x="2077212" y="10667"/>
                  </a:moveTo>
                  <a:lnTo>
                    <a:pt x="3886962" y="1163192"/>
                  </a:lnTo>
                </a:path>
                <a:path w="3887470" h="1544954" extrusionOk="0">
                  <a:moveTo>
                    <a:pt x="2076450" y="10667"/>
                  </a:moveTo>
                  <a:lnTo>
                    <a:pt x="0" y="1172717"/>
                  </a:lnTo>
                </a:path>
                <a:path w="3887470" h="1544954" extrusionOk="0">
                  <a:moveTo>
                    <a:pt x="9143" y="1162811"/>
                  </a:moveTo>
                  <a:lnTo>
                    <a:pt x="961644" y="1486661"/>
                  </a:lnTo>
                </a:path>
                <a:path w="3887470" h="1544954" extrusionOk="0">
                  <a:moveTo>
                    <a:pt x="961644" y="1487423"/>
                  </a:moveTo>
                  <a:lnTo>
                    <a:pt x="2447544" y="1544573"/>
                  </a:lnTo>
                </a:path>
                <a:path w="3887470" h="1544954" extrusionOk="0">
                  <a:moveTo>
                    <a:pt x="2447544" y="1543811"/>
                  </a:moveTo>
                  <a:lnTo>
                    <a:pt x="3885819" y="116281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401857" y="2897261"/>
              <a:ext cx="3923029" cy="1809114"/>
            </a:xfrm>
            <a:custGeom>
              <a:avLst/>
              <a:gdLst/>
              <a:ahLst/>
              <a:cxnLst/>
              <a:rect l="l" t="t" r="r" b="b"/>
              <a:pathLst>
                <a:path w="3923029" h="1809114" extrusionOk="0">
                  <a:moveTo>
                    <a:pt x="55973" y="1808850"/>
                  </a:moveTo>
                  <a:lnTo>
                    <a:pt x="49165" y="1752684"/>
                  </a:lnTo>
                  <a:lnTo>
                    <a:pt x="42446" y="1696602"/>
                  </a:lnTo>
                  <a:lnTo>
                    <a:pt x="35908" y="1640690"/>
                  </a:lnTo>
                  <a:lnTo>
                    <a:pt x="29639" y="1585032"/>
                  </a:lnTo>
                  <a:lnTo>
                    <a:pt x="23730" y="1529711"/>
                  </a:lnTo>
                  <a:lnTo>
                    <a:pt x="18271" y="1474814"/>
                  </a:lnTo>
                  <a:lnTo>
                    <a:pt x="13352" y="1420424"/>
                  </a:lnTo>
                  <a:lnTo>
                    <a:pt x="9062" y="1366627"/>
                  </a:lnTo>
                  <a:lnTo>
                    <a:pt x="5492" y="1313506"/>
                  </a:lnTo>
                  <a:lnTo>
                    <a:pt x="2732" y="1261146"/>
                  </a:lnTo>
                  <a:lnTo>
                    <a:pt x="871" y="1209632"/>
                  </a:lnTo>
                  <a:lnTo>
                    <a:pt x="0" y="1159049"/>
                  </a:lnTo>
                  <a:lnTo>
                    <a:pt x="208" y="1109481"/>
                  </a:lnTo>
                  <a:lnTo>
                    <a:pt x="1585" y="1061012"/>
                  </a:lnTo>
                  <a:lnTo>
                    <a:pt x="4222" y="1013728"/>
                  </a:lnTo>
                  <a:lnTo>
                    <a:pt x="8208" y="967712"/>
                  </a:lnTo>
                  <a:lnTo>
                    <a:pt x="13633" y="923050"/>
                  </a:lnTo>
                  <a:lnTo>
                    <a:pt x="20588" y="879825"/>
                  </a:lnTo>
                  <a:lnTo>
                    <a:pt x="29162" y="838124"/>
                  </a:lnTo>
                  <a:lnTo>
                    <a:pt x="39445" y="798029"/>
                  </a:lnTo>
                  <a:lnTo>
                    <a:pt x="51527" y="759626"/>
                  </a:lnTo>
                  <a:lnTo>
                    <a:pt x="65498" y="723000"/>
                  </a:lnTo>
                  <a:lnTo>
                    <a:pt x="85891" y="678362"/>
                  </a:lnTo>
                  <a:lnTo>
                    <a:pt x="108438" y="636778"/>
                  </a:lnTo>
                  <a:lnTo>
                    <a:pt x="133153" y="598040"/>
                  </a:lnTo>
                  <a:lnTo>
                    <a:pt x="160045" y="561938"/>
                  </a:lnTo>
                  <a:lnTo>
                    <a:pt x="189127" y="528263"/>
                  </a:lnTo>
                  <a:lnTo>
                    <a:pt x="220410" y="496805"/>
                  </a:lnTo>
                  <a:lnTo>
                    <a:pt x="253905" y="467355"/>
                  </a:lnTo>
                  <a:lnTo>
                    <a:pt x="289625" y="439704"/>
                  </a:lnTo>
                  <a:lnTo>
                    <a:pt x="327580" y="413641"/>
                  </a:lnTo>
                  <a:lnTo>
                    <a:pt x="367781" y="388959"/>
                  </a:lnTo>
                  <a:lnTo>
                    <a:pt x="410241" y="365446"/>
                  </a:lnTo>
                  <a:lnTo>
                    <a:pt x="454971" y="342895"/>
                  </a:lnTo>
                  <a:lnTo>
                    <a:pt x="501983" y="321095"/>
                  </a:lnTo>
                  <a:lnTo>
                    <a:pt x="551287" y="299838"/>
                  </a:lnTo>
                  <a:lnTo>
                    <a:pt x="602895" y="278913"/>
                  </a:lnTo>
                  <a:lnTo>
                    <a:pt x="656820" y="258112"/>
                  </a:lnTo>
                  <a:lnTo>
                    <a:pt x="713071" y="237225"/>
                  </a:lnTo>
                  <a:lnTo>
                    <a:pt x="749996" y="223845"/>
                  </a:lnTo>
                  <a:lnTo>
                    <a:pt x="788391" y="210226"/>
                  </a:lnTo>
                  <a:lnTo>
                    <a:pt x="828185" y="196443"/>
                  </a:lnTo>
                  <a:lnTo>
                    <a:pt x="869305" y="182569"/>
                  </a:lnTo>
                  <a:lnTo>
                    <a:pt x="911682" y="168679"/>
                  </a:lnTo>
                  <a:lnTo>
                    <a:pt x="955245" y="154845"/>
                  </a:lnTo>
                  <a:lnTo>
                    <a:pt x="999921" y="141144"/>
                  </a:lnTo>
                  <a:lnTo>
                    <a:pt x="1045640" y="127647"/>
                  </a:lnTo>
                  <a:lnTo>
                    <a:pt x="1092331" y="114430"/>
                  </a:lnTo>
                  <a:lnTo>
                    <a:pt x="1139922" y="101566"/>
                  </a:lnTo>
                  <a:lnTo>
                    <a:pt x="1188343" y="89130"/>
                  </a:lnTo>
                  <a:lnTo>
                    <a:pt x="1237523" y="77195"/>
                  </a:lnTo>
                  <a:lnTo>
                    <a:pt x="1287390" y="65835"/>
                  </a:lnTo>
                  <a:lnTo>
                    <a:pt x="1337873" y="55124"/>
                  </a:lnTo>
                  <a:lnTo>
                    <a:pt x="1388901" y="45136"/>
                  </a:lnTo>
                  <a:lnTo>
                    <a:pt x="1440403" y="35946"/>
                  </a:lnTo>
                  <a:lnTo>
                    <a:pt x="1492308" y="27627"/>
                  </a:lnTo>
                  <a:lnTo>
                    <a:pt x="1544545" y="20253"/>
                  </a:lnTo>
                  <a:lnTo>
                    <a:pt x="1597042" y="13898"/>
                  </a:lnTo>
                  <a:lnTo>
                    <a:pt x="1649729" y="8636"/>
                  </a:lnTo>
                  <a:lnTo>
                    <a:pt x="1702534" y="4541"/>
                  </a:lnTo>
                  <a:lnTo>
                    <a:pt x="1755387" y="1688"/>
                  </a:lnTo>
                  <a:lnTo>
                    <a:pt x="1808215" y="149"/>
                  </a:lnTo>
                  <a:lnTo>
                    <a:pt x="1860949" y="0"/>
                  </a:lnTo>
                  <a:lnTo>
                    <a:pt x="1913517" y="1313"/>
                  </a:lnTo>
                  <a:lnTo>
                    <a:pt x="1965847" y="4164"/>
                  </a:lnTo>
                  <a:lnTo>
                    <a:pt x="2017869" y="8625"/>
                  </a:lnTo>
                  <a:lnTo>
                    <a:pt x="2062321" y="13453"/>
                  </a:lnTo>
                  <a:lnTo>
                    <a:pt x="2108089" y="19006"/>
                  </a:lnTo>
                  <a:lnTo>
                    <a:pt x="2155056" y="25284"/>
                  </a:lnTo>
                  <a:lnTo>
                    <a:pt x="2203104" y="32289"/>
                  </a:lnTo>
                  <a:lnTo>
                    <a:pt x="2252117" y="40018"/>
                  </a:lnTo>
                  <a:lnTo>
                    <a:pt x="2301979" y="48474"/>
                  </a:lnTo>
                  <a:lnTo>
                    <a:pt x="2352571" y="57655"/>
                  </a:lnTo>
                  <a:lnTo>
                    <a:pt x="2403778" y="67561"/>
                  </a:lnTo>
                  <a:lnTo>
                    <a:pt x="2455483" y="78193"/>
                  </a:lnTo>
                  <a:lnTo>
                    <a:pt x="2507568" y="89550"/>
                  </a:lnTo>
                  <a:lnTo>
                    <a:pt x="2559917" y="101633"/>
                  </a:lnTo>
                  <a:lnTo>
                    <a:pt x="2612412" y="114442"/>
                  </a:lnTo>
                  <a:lnTo>
                    <a:pt x="2664938" y="127976"/>
                  </a:lnTo>
                  <a:lnTo>
                    <a:pt x="2717376" y="142235"/>
                  </a:lnTo>
                  <a:lnTo>
                    <a:pt x="2769611" y="157221"/>
                  </a:lnTo>
                  <a:lnTo>
                    <a:pt x="2821525" y="172931"/>
                  </a:lnTo>
                  <a:lnTo>
                    <a:pt x="2873002" y="189368"/>
                  </a:lnTo>
                  <a:lnTo>
                    <a:pt x="2923924" y="206529"/>
                  </a:lnTo>
                  <a:lnTo>
                    <a:pt x="2974174" y="224417"/>
                  </a:lnTo>
                  <a:lnTo>
                    <a:pt x="3023637" y="243029"/>
                  </a:lnTo>
                  <a:lnTo>
                    <a:pt x="3072195" y="262368"/>
                  </a:lnTo>
                  <a:lnTo>
                    <a:pt x="3119730" y="282432"/>
                  </a:lnTo>
                  <a:lnTo>
                    <a:pt x="3166127" y="303221"/>
                  </a:lnTo>
                  <a:lnTo>
                    <a:pt x="3211268" y="324736"/>
                  </a:lnTo>
                  <a:lnTo>
                    <a:pt x="3255037" y="346976"/>
                  </a:lnTo>
                  <a:lnTo>
                    <a:pt x="3297316" y="369943"/>
                  </a:lnTo>
                  <a:lnTo>
                    <a:pt x="3337989" y="393634"/>
                  </a:lnTo>
                  <a:lnTo>
                    <a:pt x="3376938" y="418051"/>
                  </a:lnTo>
                  <a:lnTo>
                    <a:pt x="3414048" y="443194"/>
                  </a:lnTo>
                  <a:lnTo>
                    <a:pt x="3449200" y="469062"/>
                  </a:lnTo>
                  <a:lnTo>
                    <a:pt x="3482279" y="495656"/>
                  </a:lnTo>
                  <a:lnTo>
                    <a:pt x="3513167" y="522975"/>
                  </a:lnTo>
                  <a:lnTo>
                    <a:pt x="3546159" y="555314"/>
                  </a:lnTo>
                  <a:lnTo>
                    <a:pt x="3577148" y="589023"/>
                  </a:lnTo>
                  <a:lnTo>
                    <a:pt x="3606208" y="624051"/>
                  </a:lnTo>
                  <a:lnTo>
                    <a:pt x="3633413" y="660348"/>
                  </a:lnTo>
                  <a:lnTo>
                    <a:pt x="3658838" y="697864"/>
                  </a:lnTo>
                  <a:lnTo>
                    <a:pt x="3682557" y="736547"/>
                  </a:lnTo>
                  <a:lnTo>
                    <a:pt x="3704643" y="776346"/>
                  </a:lnTo>
                  <a:lnTo>
                    <a:pt x="3725172" y="817211"/>
                  </a:lnTo>
                  <a:lnTo>
                    <a:pt x="3744217" y="859092"/>
                  </a:lnTo>
                  <a:lnTo>
                    <a:pt x="3761851" y="901937"/>
                  </a:lnTo>
                  <a:lnTo>
                    <a:pt x="3778151" y="945697"/>
                  </a:lnTo>
                  <a:lnTo>
                    <a:pt x="3793189" y="990319"/>
                  </a:lnTo>
                  <a:lnTo>
                    <a:pt x="3807039" y="1035753"/>
                  </a:lnTo>
                  <a:lnTo>
                    <a:pt x="3819777" y="1081950"/>
                  </a:lnTo>
                  <a:lnTo>
                    <a:pt x="3831475" y="1128857"/>
                  </a:lnTo>
                  <a:lnTo>
                    <a:pt x="3842209" y="1176424"/>
                  </a:lnTo>
                  <a:lnTo>
                    <a:pt x="3852052" y="1224602"/>
                  </a:lnTo>
                  <a:lnTo>
                    <a:pt x="3861078" y="1273337"/>
                  </a:lnTo>
                  <a:lnTo>
                    <a:pt x="3869362" y="1322581"/>
                  </a:lnTo>
                  <a:lnTo>
                    <a:pt x="3876978" y="1372283"/>
                  </a:lnTo>
                  <a:lnTo>
                    <a:pt x="3883999" y="1422391"/>
                  </a:lnTo>
                  <a:lnTo>
                    <a:pt x="3890501" y="1472855"/>
                  </a:lnTo>
                  <a:lnTo>
                    <a:pt x="3896556" y="1523624"/>
                  </a:lnTo>
                  <a:lnTo>
                    <a:pt x="3902240" y="1574648"/>
                  </a:lnTo>
                  <a:lnTo>
                    <a:pt x="3907627" y="1625876"/>
                  </a:lnTo>
                  <a:lnTo>
                    <a:pt x="3912790" y="1677257"/>
                  </a:lnTo>
                  <a:lnTo>
                    <a:pt x="3917803" y="1728740"/>
                  </a:lnTo>
                  <a:lnTo>
                    <a:pt x="3922742" y="1780275"/>
                  </a:lnTo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1" name="Google Shape;8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60494" y="3497326"/>
              <a:ext cx="127000" cy="120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14061" y="5021326"/>
              <a:ext cx="127000" cy="120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71005" y="4622038"/>
              <a:ext cx="127000" cy="119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84550" y="4945126"/>
              <a:ext cx="127000" cy="120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13761" y="4611370"/>
              <a:ext cx="127000" cy="1209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" name="Google Shape;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DA5412-5D0D-26AD-F520-1CB35178F24A}"/>
                  </a:ext>
                </a:extLst>
              </p14:cNvPr>
              <p14:cNvContentPartPr/>
              <p14:nvPr/>
            </p14:nvContentPartPr>
            <p14:xfrm>
              <a:off x="347040" y="2805120"/>
              <a:ext cx="10960560" cy="370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DA5412-5D0D-26AD-F520-1CB35178F2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680" y="2795760"/>
                <a:ext cx="10979280" cy="37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A5958F-E081-349E-AD42-770C73FBFF74}"/>
                  </a:ext>
                </a:extLst>
              </p14:cNvPr>
              <p14:cNvContentPartPr/>
              <p14:nvPr/>
            </p14:nvContentPartPr>
            <p14:xfrm>
              <a:off x="6107040" y="2880"/>
              <a:ext cx="3791160" cy="489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A5958F-E081-349E-AD42-770C73FBFF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7680" y="-6480"/>
                <a:ext cx="3809880" cy="491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D41469-7875-37F2-9701-C3C42B8F5D9E}"/>
                  </a:ext>
                </a:extLst>
              </p14:cNvPr>
              <p14:cNvContentPartPr/>
              <p14:nvPr/>
            </p14:nvContentPartPr>
            <p14:xfrm>
              <a:off x="590760" y="647280"/>
              <a:ext cx="11473920" cy="621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D41469-7875-37F2-9701-C3C42B8F5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400" y="637920"/>
                <a:ext cx="11492640" cy="62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31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83E857-B783-1882-9CFF-63DD94178599}"/>
                  </a:ext>
                </a:extLst>
              </p14:cNvPr>
              <p14:cNvContentPartPr/>
              <p14:nvPr/>
            </p14:nvContentPartPr>
            <p14:xfrm>
              <a:off x="629640" y="776520"/>
              <a:ext cx="11520720" cy="588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83E857-B783-1882-9CFF-63DD941785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280" y="767160"/>
                <a:ext cx="11539440" cy="59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41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/>
        </p:nvSpPr>
        <p:spPr>
          <a:xfrm>
            <a:off x="450595" y="265557"/>
            <a:ext cx="9976500" cy="29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659120" lvl="0" indent="20955" algn="l" rtl="0">
              <a:lnSpc>
                <a:spcPct val="103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Coloring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Rule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G is made up of n connected components G1, G2, …Gn then P(G, λ) is given by the following rule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P(G, λ)=P(G1, λ)*P(G2, λ)*….P(Gn, λ)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9DB037-B594-4198-F8F0-435EF30BF544}"/>
                  </a:ext>
                </a:extLst>
              </p14:cNvPr>
              <p14:cNvContentPartPr/>
              <p14:nvPr/>
            </p14:nvContentPartPr>
            <p14:xfrm>
              <a:off x="137520" y="1882440"/>
              <a:ext cx="8973000" cy="151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9DB037-B594-4198-F8F0-435EF30BF5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160" y="1873080"/>
                <a:ext cx="8991720" cy="153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/>
        </p:nvSpPr>
        <p:spPr>
          <a:xfrm>
            <a:off x="450600" y="253300"/>
            <a:ext cx="6974100" cy="15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2025014" lvl="0" indent="20955" algn="l" rtl="0">
              <a:lnSpc>
                <a:spcPct val="10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Coloring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905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chromatic polynomial for the given graph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7"/>
          <p:cNvGrpSpPr/>
          <p:nvPr/>
        </p:nvGrpSpPr>
        <p:grpSpPr>
          <a:xfrm>
            <a:off x="2025142" y="3041650"/>
            <a:ext cx="1497075" cy="1394968"/>
            <a:chOff x="2025142" y="3041650"/>
            <a:chExt cx="1497075" cy="1394968"/>
          </a:xfrm>
        </p:grpSpPr>
        <p:sp>
          <p:nvSpPr>
            <p:cNvPr id="99" name="Google Shape;99;p7"/>
            <p:cNvSpPr/>
            <p:nvPr/>
          </p:nvSpPr>
          <p:spPr>
            <a:xfrm>
              <a:off x="2086356" y="3104388"/>
              <a:ext cx="1333500" cy="1277620"/>
            </a:xfrm>
            <a:custGeom>
              <a:avLst/>
              <a:gdLst/>
              <a:ahLst/>
              <a:cxnLst/>
              <a:rect l="l" t="t" r="r" b="b"/>
              <a:pathLst>
                <a:path w="1333500" h="1277620" extrusionOk="0">
                  <a:moveTo>
                    <a:pt x="0" y="0"/>
                  </a:moveTo>
                  <a:lnTo>
                    <a:pt x="1333499" y="638556"/>
                  </a:lnTo>
                  <a:lnTo>
                    <a:pt x="0" y="12771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0" name="Google Shape;100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87598" y="3651250"/>
              <a:ext cx="134619" cy="19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25142" y="4241038"/>
              <a:ext cx="134619" cy="19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35810" y="3041650"/>
              <a:ext cx="134619" cy="1955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7"/>
          <p:cNvGrpSpPr/>
          <p:nvPr/>
        </p:nvGrpSpPr>
        <p:grpSpPr>
          <a:xfrm>
            <a:off x="5307838" y="2858770"/>
            <a:ext cx="134620" cy="1526031"/>
            <a:chOff x="5307838" y="2858770"/>
            <a:chExt cx="134620" cy="1526031"/>
          </a:xfrm>
        </p:grpSpPr>
        <p:sp>
          <p:nvSpPr>
            <p:cNvPr id="104" name="Google Shape;104;p7"/>
            <p:cNvSpPr/>
            <p:nvPr/>
          </p:nvSpPr>
          <p:spPr>
            <a:xfrm>
              <a:off x="5353812" y="2945892"/>
              <a:ext cx="0" cy="1435100"/>
            </a:xfrm>
            <a:custGeom>
              <a:avLst/>
              <a:gdLst/>
              <a:ahLst/>
              <a:cxnLst/>
              <a:rect l="l" t="t" r="r" b="b"/>
              <a:pathLst>
                <a:path w="120000" h="1435100" extrusionOk="0">
                  <a:moveTo>
                    <a:pt x="0" y="0"/>
                  </a:moveTo>
                  <a:lnTo>
                    <a:pt x="0" y="143510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5" name="Google Shape;105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07838" y="4189222"/>
              <a:ext cx="134620" cy="195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07838" y="2858770"/>
              <a:ext cx="134620" cy="19557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7997" y="3498850"/>
            <a:ext cx="134620" cy="19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68FB97-2CBC-07AC-5109-39C63FDFB8E3}"/>
                  </a:ext>
                </a:extLst>
              </p14:cNvPr>
              <p14:cNvContentPartPr/>
              <p14:nvPr/>
            </p14:nvContentPartPr>
            <p14:xfrm>
              <a:off x="1222920" y="687960"/>
              <a:ext cx="10924560" cy="578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68FB97-2CBC-07AC-5109-39C63FDFB8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3560" y="678600"/>
                <a:ext cx="10943280" cy="580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D4F4A6E89004B9969E5A919E98885" ma:contentTypeVersion="7" ma:contentTypeDescription="Create a new document." ma:contentTypeScope="" ma:versionID="a7e34601cba34b5100a96368ac6191df">
  <xsd:schema xmlns:xsd="http://www.w3.org/2001/XMLSchema" xmlns:xs="http://www.w3.org/2001/XMLSchema" xmlns:p="http://schemas.microsoft.com/office/2006/metadata/properties" xmlns:ns2="777052eb-7f64-4d82-8b21-49620de4b061" targetNamespace="http://schemas.microsoft.com/office/2006/metadata/properties" ma:root="true" ma:fieldsID="ee9fa33780a42d2c59011c1127885f1f" ns2:_="">
    <xsd:import namespace="777052eb-7f64-4d82-8b21-49620de4b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052eb-7f64-4d82-8b21-49620de4b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EEFABE-F191-4DBE-8BDA-510E4D4DE991}"/>
</file>

<file path=customXml/itemProps2.xml><?xml version="1.0" encoding="utf-8"?>
<ds:datastoreItem xmlns:ds="http://schemas.openxmlformats.org/officeDocument/2006/customXml" ds:itemID="{B0D72B0B-2C07-4E93-8ABC-070B53413E0F}"/>
</file>

<file path=customXml/itemProps3.xml><?xml version="1.0" encoding="utf-8"?>
<ds:datastoreItem xmlns:ds="http://schemas.openxmlformats.org/officeDocument/2006/customXml" ds:itemID="{63439132-53C1-4BE2-B3A6-C0D5329F3E2B}"/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599</Words>
  <Application>Microsoft Office PowerPoint</Application>
  <PresentationFormat>Widescreen</PresentationFormat>
  <Paragraphs>105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Cambria Math</vt:lpstr>
      <vt:lpstr>Arial</vt:lpstr>
      <vt:lpstr>Calibri</vt:lpstr>
      <vt:lpstr>Office Theme</vt:lpstr>
      <vt:lpstr>GRAPH THEORY AND ITS APPLICATIONS</vt:lpstr>
      <vt:lpstr>GRAPH THEORY AND ITS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 Graph Coloring</vt:lpstr>
      <vt:lpstr>Graph Theory and its Applications  Graph Coloring</vt:lpstr>
      <vt:lpstr>Graph Theory and its Applications  Graph Coloring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AND ITS APPLICATIONS</dc:title>
  <dc:creator>Krishna Venkataram</dc:creator>
  <cp:lastModifiedBy>Dr Arti Arya</cp:lastModifiedBy>
  <cp:revision>3</cp:revision>
  <dcterms:created xsi:type="dcterms:W3CDTF">2023-09-03T14:18:19Z</dcterms:created>
  <dcterms:modified xsi:type="dcterms:W3CDTF">2023-09-12T07:15:33Z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2023-09-03T00:00:00Z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0x0101004A5D4F4A6E89004B9969E5A919E98885</vt:lpwstr>
  </property>
</Properties>
</file>